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7" r:id="rId34"/>
  </p:sldIdLst>
  <p:sldSz cx="9144000" cy="5143500" type="screen16x9"/>
  <p:notesSz cx="6858000" cy="9144000"/>
  <p:embeddedFontLst>
    <p:embeddedFont>
      <p:font typeface="Exo 2" pitchFamily="2" charset="77"/>
      <p:regular r:id="rId36"/>
      <p:bold r:id="rId37"/>
      <p:italic r:id="rId38"/>
      <p:boldItalic r:id="rId39"/>
    </p:embeddedFont>
    <p:embeddedFont>
      <p:font typeface="Fira Sans" panose="020B0503050000020004" pitchFamily="34" charset="0"/>
      <p:regular r:id="rId40"/>
      <p:bold r:id="rId41"/>
      <p:italic r:id="rId42"/>
      <p:boldItalic r:id="rId43"/>
    </p:embeddedFont>
    <p:embeddedFont>
      <p:font typeface="Fira Sans Medium" panose="020F0502020204030204" pitchFamily="34" charset="0"/>
      <p:regular r:id="rId44"/>
      <p:bold r:id="rId45"/>
      <p:italic r:id="rId46"/>
      <p:boldItalic r:id="rId47"/>
    </p:embeddedFont>
    <p:embeddedFont>
      <p:font typeface="Fira Sans SemiBold" panose="020F0502020204030204" pitchFamily="34" charset="0"/>
      <p:regular r:id="rId48"/>
      <p:bold r:id="rId49"/>
      <p:italic r:id="rId50"/>
      <p:boldItalic r:id="rId51"/>
    </p:embeddedFont>
    <p:embeddedFont>
      <p:font typeface="Livvic" pitchFamily="2" charset="77"/>
      <p:regular r:id="rId52"/>
      <p:bold r:id="rId53"/>
      <p:italic r:id="rId54"/>
      <p:boldItalic r:id="rId55"/>
    </p:embeddedFont>
    <p:embeddedFont>
      <p:font typeface="Merriweather" pitchFamily="2" charset="77"/>
      <p:regular r:id="rId56"/>
      <p:bold r:id="rId57"/>
      <p:italic r:id="rId58"/>
      <p:boldItalic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59">
          <p15:clr>
            <a:srgbClr val="EA4335"/>
          </p15:clr>
        </p15:guide>
        <p15:guide id="2" pos="28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4">
          <p15:clr>
            <a:srgbClr val="EA4335"/>
          </p15:clr>
        </p15:guide>
        <p15:guide id="5" orient="horz" pos="504">
          <p15:clr>
            <a:srgbClr val="9AA0A6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3" roundtripDataSignature="AMtx7miK+lOx36/qACpK44484SnR731T+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7"/>
  </p:normalViewPr>
  <p:slideViewPr>
    <p:cSldViewPr snapToGrid="0">
      <p:cViewPr varScale="1">
        <p:scale>
          <a:sx n="138" d="100"/>
          <a:sy n="138" d="100"/>
        </p:scale>
        <p:origin x="880" y="176"/>
      </p:cViewPr>
      <p:guideLst>
        <p:guide orient="horz" pos="259"/>
        <p:guide pos="288"/>
        <p:guide pos="5472"/>
        <p:guide orient="horz" pos="2984"/>
        <p:guide orient="horz" pos="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font" Target="fonts/font15.fntdata"/><Relationship Id="rId55" Type="http://schemas.openxmlformats.org/officeDocument/2006/relationships/font" Target="fonts/font20.fntdata"/><Relationship Id="rId63" Type="http://customschemas.google.com/relationships/presentationmetadata" Target="meta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font" Target="fonts/font18.fntdata"/><Relationship Id="rId58" Type="http://schemas.openxmlformats.org/officeDocument/2006/relationships/font" Target="fonts/font23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56" Type="http://schemas.openxmlformats.org/officeDocument/2006/relationships/font" Target="fonts/font21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59" Type="http://schemas.openxmlformats.org/officeDocument/2006/relationships/font" Target="fonts/font24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54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font" Target="fonts/font14.fntdata"/><Relationship Id="rId57" Type="http://schemas.openxmlformats.org/officeDocument/2006/relationships/font" Target="fonts/font22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52" Type="http://schemas.openxmlformats.org/officeDocument/2006/relationships/font" Target="fonts/font17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Google Shape;6184;gfdb24b5ecc_0_1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85" name="Google Shape;6185;gfdb24b5ecc_0_1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0" name="Google Shape;619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1" name="Google Shape;61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3" name="Google Shape;6233;g13edb969e11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34" name="Google Shape;6234;g13edb969e11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4" name="Google Shape;6244;g13edb969e11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5" name="Google Shape;6245;g13edb969e11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" name="Google Shape;6256;g13f8da894e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7" name="Google Shape;6257;g13f8da894e3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4" name="Google Shape;6264;g13f8da894e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5" name="Google Shape;6265;g13f8da894e3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" name="Google Shape;6277;g13f8da894e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8" name="Google Shape;6278;g13f8da894e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0" name="Google Shape;6300;g13f8da894e3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1" name="Google Shape;6301;g13f8da894e3_0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8" name="Google Shape;6308;g13f8da894e3_0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9" name="Google Shape;6309;g13f8da894e3_0_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7" name="Google Shape;6317;g13f8da894e3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8" name="Google Shape;6318;g13f8da894e3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3e5aa3bf27_0_1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g13e5aa3bf27_0_1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7" name="Google Shape;6327;g13f8da894e3_0_2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8" name="Google Shape;6328;g13f8da894e3_0_2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6" name="Google Shape;6336;g13f8da894e3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7" name="Google Shape;6337;g13f8da894e3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6" name="Google Shape;6346;g13f8da894e3_0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7" name="Google Shape;6347;g13f8da894e3_0_3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2" name="Google Shape;6352;g13f8da894e3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3" name="Google Shape;6353;g13f8da894e3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" name="Google Shape;6359;g13f8da894e3_0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0" name="Google Shape;6360;g13f8da894e3_0_3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6" name="Google Shape;6366;g13f8da894e3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7" name="Google Shape;6367;g13f8da894e3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2" name="Google Shape;6372;g13f8da894e3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73" name="Google Shape;6373;g13f8da894e3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2" name="Google Shape;6382;g13f8da894e3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3" name="Google Shape;6383;g13f8da894e3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2" name="Google Shape;6392;g13f8da894e3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3" name="Google Shape;6393;g13f8da894e3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" name="Google Shape;6400;g13f8da894e3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1" name="Google Shape;6401;g13f8da894e3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3e5aa3bf27_0_1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g13e5aa3bf27_0_1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7" name="Google Shape;6407;g13f8da894e3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8" name="Google Shape;6408;g13f8da894e3_0_3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3" name="Google Shape;6413;g13f8da894e3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4" name="Google Shape;6414;g13f8da894e3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9" name="Google Shape;6429;g13f8da894e3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0" name="Google Shape;6430;g13f8da894e3_0_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9" name="Google Shape;6419;g13f8da894e3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20" name="Google Shape;6420;g13f8da894e3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e5aa3bf27_0_1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g13e5aa3bf27_0_1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13e5aa3bf27_0_16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5" name="Google Shape;685;g13e5aa3bf27_0_16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gfdb24b5ecc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4" name="Google Shape;814;gfdb24b5ecc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fdb24b5ecc_0_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7" name="Google Shape;837;gfdb24b5ecc_0_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Google Shape;207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8" name="Google Shape;207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" name="Google Shape;6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5" name="Google Shape;6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" name="Google Shape;13;p3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4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4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4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2022000" y="1033300"/>
            <a:ext cx="5100000" cy="20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-Thesis-</a:t>
            </a:r>
            <a:endParaRPr sz="12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" sz="26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Address Standardization and Geocoding using NLP</a:t>
            </a:r>
            <a:endParaRPr sz="26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1544700" y="139150"/>
            <a:ext cx="60546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School of Engineering and Digital Sciences</a:t>
            </a:r>
            <a:endParaRPr sz="16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grpSp>
        <p:nvGrpSpPr>
          <p:cNvPr id="56" name="Google Shape;56;p1"/>
          <p:cNvGrpSpPr/>
          <p:nvPr/>
        </p:nvGrpSpPr>
        <p:grpSpPr>
          <a:xfrm>
            <a:off x="3445893" y="4063605"/>
            <a:ext cx="2252199" cy="93989"/>
            <a:chOff x="3445893" y="4053330"/>
            <a:chExt cx="2252199" cy="93989"/>
          </a:xfrm>
        </p:grpSpPr>
        <p:sp>
          <p:nvSpPr>
            <p:cNvPr id="57" name="Google Shape;57;p1"/>
            <p:cNvSpPr/>
            <p:nvPr/>
          </p:nvSpPr>
          <p:spPr>
            <a:xfrm>
              <a:off x="3445893" y="408875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"/>
            <p:cNvSpPr/>
            <p:nvPr/>
          </p:nvSpPr>
          <p:spPr>
            <a:xfrm>
              <a:off x="3445893" y="405333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" name="Google Shape;59;p1"/>
          <p:cNvGrpSpPr/>
          <p:nvPr/>
        </p:nvGrpSpPr>
        <p:grpSpPr>
          <a:xfrm>
            <a:off x="3445893" y="996205"/>
            <a:ext cx="2252199" cy="93989"/>
            <a:chOff x="3445893" y="996180"/>
            <a:chExt cx="2252199" cy="93989"/>
          </a:xfrm>
        </p:grpSpPr>
        <p:sp>
          <p:nvSpPr>
            <p:cNvPr id="60" name="Google Shape;60;p1"/>
            <p:cNvSpPr/>
            <p:nvPr/>
          </p:nvSpPr>
          <p:spPr>
            <a:xfrm rot="10800000" flipH="1">
              <a:off x="3445893" y="99618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"/>
            <p:cNvSpPr/>
            <p:nvPr/>
          </p:nvSpPr>
          <p:spPr>
            <a:xfrm rot="10800000" flipH="1">
              <a:off x="3445893" y="103160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" name="Google Shape;62;p1"/>
          <p:cNvSpPr txBox="1"/>
          <p:nvPr/>
        </p:nvSpPr>
        <p:spPr>
          <a:xfrm>
            <a:off x="2487911" y="3253250"/>
            <a:ext cx="4155900" cy="17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Meiirgali Mussylmanbay</a:t>
            </a:r>
            <a:endParaRPr sz="1300" b="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</a:pPr>
            <a:endParaRPr sz="100" b="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Thesis-supervisor: Prof. Adnan Yazıcı</a:t>
            </a:r>
            <a:endParaRPr sz="1300" b="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74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74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74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27.07.2022</a:t>
            </a:r>
            <a:endParaRPr sz="1500" b="0" i="0" u="none" strike="noStrike" cap="none">
              <a:solidFill>
                <a:srgbClr val="3F374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grpSp>
        <p:nvGrpSpPr>
          <p:cNvPr id="63" name="Google Shape;63;p1"/>
          <p:cNvGrpSpPr/>
          <p:nvPr/>
        </p:nvGrpSpPr>
        <p:grpSpPr>
          <a:xfrm>
            <a:off x="6798462" y="2176949"/>
            <a:ext cx="3317106" cy="2634668"/>
            <a:chOff x="3275400" y="1702825"/>
            <a:chExt cx="1966625" cy="1562025"/>
          </a:xfrm>
        </p:grpSpPr>
        <p:sp>
          <p:nvSpPr>
            <p:cNvPr id="64" name="Google Shape;64;p1"/>
            <p:cNvSpPr/>
            <p:nvPr/>
          </p:nvSpPr>
          <p:spPr>
            <a:xfrm>
              <a:off x="3420000" y="1702825"/>
              <a:ext cx="1599675" cy="1562025"/>
            </a:xfrm>
            <a:custGeom>
              <a:avLst/>
              <a:gdLst/>
              <a:ahLst/>
              <a:cxnLst/>
              <a:rect l="l" t="t" r="r" b="b"/>
              <a:pathLst>
                <a:path w="63987" h="62481" extrusionOk="0">
                  <a:moveTo>
                    <a:pt x="24024" y="12626"/>
                  </a:moveTo>
                  <a:cubicBezTo>
                    <a:pt x="23911" y="12764"/>
                    <a:pt x="23798" y="12922"/>
                    <a:pt x="23684" y="13069"/>
                  </a:cubicBezTo>
                  <a:cubicBezTo>
                    <a:pt x="23684" y="13057"/>
                    <a:pt x="23696" y="13022"/>
                    <a:pt x="23708" y="12986"/>
                  </a:cubicBezTo>
                  <a:cubicBezTo>
                    <a:pt x="23810" y="12862"/>
                    <a:pt x="23922" y="12749"/>
                    <a:pt x="24024" y="12626"/>
                  </a:cubicBezTo>
                  <a:close/>
                  <a:moveTo>
                    <a:pt x="22077" y="21892"/>
                  </a:moveTo>
                  <a:lnTo>
                    <a:pt x="22077" y="21892"/>
                  </a:lnTo>
                  <a:cubicBezTo>
                    <a:pt x="21791" y="22416"/>
                    <a:pt x="21529" y="22952"/>
                    <a:pt x="21315" y="23487"/>
                  </a:cubicBezTo>
                  <a:cubicBezTo>
                    <a:pt x="21375" y="23094"/>
                    <a:pt x="21446" y="22713"/>
                    <a:pt x="21529" y="22309"/>
                  </a:cubicBezTo>
                  <a:cubicBezTo>
                    <a:pt x="21560" y="22357"/>
                    <a:pt x="21612" y="22388"/>
                    <a:pt x="21669" y="22388"/>
                  </a:cubicBezTo>
                  <a:cubicBezTo>
                    <a:pt x="21723" y="22388"/>
                    <a:pt x="21781" y="22360"/>
                    <a:pt x="21827" y="22297"/>
                  </a:cubicBezTo>
                  <a:cubicBezTo>
                    <a:pt x="21910" y="22166"/>
                    <a:pt x="21982" y="22023"/>
                    <a:pt x="22077" y="21892"/>
                  </a:cubicBezTo>
                  <a:close/>
                  <a:moveTo>
                    <a:pt x="20279" y="12522"/>
                  </a:moveTo>
                  <a:cubicBezTo>
                    <a:pt x="20708" y="13974"/>
                    <a:pt x="21148" y="15522"/>
                    <a:pt x="21779" y="16927"/>
                  </a:cubicBezTo>
                  <a:cubicBezTo>
                    <a:pt x="21267" y="19153"/>
                    <a:pt x="20851" y="21404"/>
                    <a:pt x="20529" y="23666"/>
                  </a:cubicBezTo>
                  <a:cubicBezTo>
                    <a:pt x="19946" y="21773"/>
                    <a:pt x="19231" y="19939"/>
                    <a:pt x="18731" y="18022"/>
                  </a:cubicBezTo>
                  <a:cubicBezTo>
                    <a:pt x="18731" y="18010"/>
                    <a:pt x="18731" y="18010"/>
                    <a:pt x="18708" y="18010"/>
                  </a:cubicBezTo>
                  <a:cubicBezTo>
                    <a:pt x="19089" y="16153"/>
                    <a:pt x="19624" y="14308"/>
                    <a:pt x="20279" y="12522"/>
                  </a:cubicBezTo>
                  <a:close/>
                  <a:moveTo>
                    <a:pt x="18588" y="18689"/>
                  </a:moveTo>
                  <a:cubicBezTo>
                    <a:pt x="19029" y="20558"/>
                    <a:pt x="19517" y="22440"/>
                    <a:pt x="20363" y="24154"/>
                  </a:cubicBezTo>
                  <a:cubicBezTo>
                    <a:pt x="20374" y="24202"/>
                    <a:pt x="20410" y="24214"/>
                    <a:pt x="20434" y="24225"/>
                  </a:cubicBezTo>
                  <a:cubicBezTo>
                    <a:pt x="20410" y="24452"/>
                    <a:pt x="20374" y="24690"/>
                    <a:pt x="20351" y="24916"/>
                  </a:cubicBezTo>
                  <a:cubicBezTo>
                    <a:pt x="19767" y="23475"/>
                    <a:pt x="19053" y="22070"/>
                    <a:pt x="18410" y="20677"/>
                  </a:cubicBezTo>
                  <a:cubicBezTo>
                    <a:pt x="18386" y="20618"/>
                    <a:pt x="18338" y="20582"/>
                    <a:pt x="18291" y="20582"/>
                  </a:cubicBezTo>
                  <a:cubicBezTo>
                    <a:pt x="18386" y="19939"/>
                    <a:pt x="18469" y="19320"/>
                    <a:pt x="18588" y="18689"/>
                  </a:cubicBezTo>
                  <a:close/>
                  <a:moveTo>
                    <a:pt x="19898" y="26357"/>
                  </a:moveTo>
                  <a:lnTo>
                    <a:pt x="19898" y="26357"/>
                  </a:lnTo>
                  <a:cubicBezTo>
                    <a:pt x="19958" y="26511"/>
                    <a:pt x="20041" y="26654"/>
                    <a:pt x="20124" y="26785"/>
                  </a:cubicBezTo>
                  <a:cubicBezTo>
                    <a:pt x="20112" y="26928"/>
                    <a:pt x="20101" y="27047"/>
                    <a:pt x="20077" y="27142"/>
                  </a:cubicBezTo>
                  <a:cubicBezTo>
                    <a:pt x="20017" y="26881"/>
                    <a:pt x="19958" y="26631"/>
                    <a:pt x="19898" y="26357"/>
                  </a:cubicBezTo>
                  <a:close/>
                  <a:moveTo>
                    <a:pt x="18231" y="21094"/>
                  </a:moveTo>
                  <a:cubicBezTo>
                    <a:pt x="18886" y="22606"/>
                    <a:pt x="19505" y="24166"/>
                    <a:pt x="20279" y="25630"/>
                  </a:cubicBezTo>
                  <a:cubicBezTo>
                    <a:pt x="20255" y="25773"/>
                    <a:pt x="20232" y="25928"/>
                    <a:pt x="20220" y="26071"/>
                  </a:cubicBezTo>
                  <a:cubicBezTo>
                    <a:pt x="20053" y="25714"/>
                    <a:pt x="19874" y="25357"/>
                    <a:pt x="19720" y="24999"/>
                  </a:cubicBezTo>
                  <a:cubicBezTo>
                    <a:pt x="19398" y="24261"/>
                    <a:pt x="19065" y="23499"/>
                    <a:pt x="18743" y="22761"/>
                  </a:cubicBezTo>
                  <a:cubicBezTo>
                    <a:pt x="18719" y="22708"/>
                    <a:pt x="18671" y="22686"/>
                    <a:pt x="18622" y="22686"/>
                  </a:cubicBezTo>
                  <a:cubicBezTo>
                    <a:pt x="18525" y="22686"/>
                    <a:pt x="18422" y="22770"/>
                    <a:pt x="18469" y="22880"/>
                  </a:cubicBezTo>
                  <a:cubicBezTo>
                    <a:pt x="18791" y="23630"/>
                    <a:pt x="19100" y="24380"/>
                    <a:pt x="19410" y="25142"/>
                  </a:cubicBezTo>
                  <a:cubicBezTo>
                    <a:pt x="19577" y="25916"/>
                    <a:pt x="19755" y="26690"/>
                    <a:pt x="19922" y="27464"/>
                  </a:cubicBezTo>
                  <a:cubicBezTo>
                    <a:pt x="19931" y="27518"/>
                    <a:pt x="19973" y="27544"/>
                    <a:pt x="20019" y="27544"/>
                  </a:cubicBezTo>
                  <a:cubicBezTo>
                    <a:pt x="20034" y="27544"/>
                    <a:pt x="20050" y="27541"/>
                    <a:pt x="20065" y="27535"/>
                  </a:cubicBezTo>
                  <a:lnTo>
                    <a:pt x="20065" y="27535"/>
                  </a:lnTo>
                  <a:cubicBezTo>
                    <a:pt x="19958" y="28547"/>
                    <a:pt x="19874" y="29559"/>
                    <a:pt x="19803" y="30571"/>
                  </a:cubicBezTo>
                  <a:cubicBezTo>
                    <a:pt x="19410" y="29559"/>
                    <a:pt x="18946" y="28595"/>
                    <a:pt x="18505" y="27595"/>
                  </a:cubicBezTo>
                  <a:cubicBezTo>
                    <a:pt x="18481" y="27535"/>
                    <a:pt x="18427" y="27510"/>
                    <a:pt x="18370" y="27510"/>
                  </a:cubicBezTo>
                  <a:cubicBezTo>
                    <a:pt x="18255" y="27510"/>
                    <a:pt x="18124" y="27607"/>
                    <a:pt x="18172" y="27726"/>
                  </a:cubicBezTo>
                  <a:cubicBezTo>
                    <a:pt x="18648" y="28857"/>
                    <a:pt x="19089" y="30000"/>
                    <a:pt x="19648" y="31095"/>
                  </a:cubicBezTo>
                  <a:cubicBezTo>
                    <a:pt x="19684" y="31131"/>
                    <a:pt x="19708" y="31167"/>
                    <a:pt x="19755" y="31167"/>
                  </a:cubicBezTo>
                  <a:cubicBezTo>
                    <a:pt x="19720" y="31512"/>
                    <a:pt x="19708" y="31845"/>
                    <a:pt x="19696" y="32203"/>
                  </a:cubicBezTo>
                  <a:cubicBezTo>
                    <a:pt x="19291" y="31155"/>
                    <a:pt x="18803" y="30107"/>
                    <a:pt x="18350" y="29071"/>
                  </a:cubicBezTo>
                  <a:cubicBezTo>
                    <a:pt x="18333" y="29027"/>
                    <a:pt x="18295" y="29003"/>
                    <a:pt x="18253" y="29003"/>
                  </a:cubicBezTo>
                  <a:cubicBezTo>
                    <a:pt x="18238" y="29003"/>
                    <a:pt x="18223" y="29006"/>
                    <a:pt x="18207" y="29012"/>
                  </a:cubicBezTo>
                  <a:cubicBezTo>
                    <a:pt x="17910" y="26357"/>
                    <a:pt x="17934" y="23714"/>
                    <a:pt x="18231" y="21094"/>
                  </a:cubicBezTo>
                  <a:close/>
                  <a:moveTo>
                    <a:pt x="18565" y="31572"/>
                  </a:moveTo>
                  <a:lnTo>
                    <a:pt x="18565" y="31572"/>
                  </a:lnTo>
                  <a:cubicBezTo>
                    <a:pt x="18684" y="31881"/>
                    <a:pt x="18803" y="32179"/>
                    <a:pt x="18922" y="32488"/>
                  </a:cubicBezTo>
                  <a:cubicBezTo>
                    <a:pt x="18862" y="32369"/>
                    <a:pt x="18815" y="32250"/>
                    <a:pt x="18755" y="32131"/>
                  </a:cubicBezTo>
                  <a:cubicBezTo>
                    <a:pt x="18743" y="32072"/>
                    <a:pt x="18696" y="32048"/>
                    <a:pt x="18648" y="32024"/>
                  </a:cubicBezTo>
                  <a:cubicBezTo>
                    <a:pt x="18624" y="31881"/>
                    <a:pt x="18588" y="31714"/>
                    <a:pt x="18565" y="31572"/>
                  </a:cubicBezTo>
                  <a:close/>
                  <a:moveTo>
                    <a:pt x="18279" y="29571"/>
                  </a:moveTo>
                  <a:lnTo>
                    <a:pt x="18279" y="29571"/>
                  </a:lnTo>
                  <a:cubicBezTo>
                    <a:pt x="18731" y="30679"/>
                    <a:pt x="19148" y="31786"/>
                    <a:pt x="19684" y="32857"/>
                  </a:cubicBezTo>
                  <a:cubicBezTo>
                    <a:pt x="19648" y="32917"/>
                    <a:pt x="19648" y="32977"/>
                    <a:pt x="19648" y="33060"/>
                  </a:cubicBezTo>
                  <a:cubicBezTo>
                    <a:pt x="19303" y="32286"/>
                    <a:pt x="18910" y="31512"/>
                    <a:pt x="18565" y="30750"/>
                  </a:cubicBezTo>
                  <a:cubicBezTo>
                    <a:pt x="18529" y="30691"/>
                    <a:pt x="18469" y="30679"/>
                    <a:pt x="18434" y="30679"/>
                  </a:cubicBezTo>
                  <a:cubicBezTo>
                    <a:pt x="18374" y="30298"/>
                    <a:pt x="18327" y="29929"/>
                    <a:pt x="18279" y="29571"/>
                  </a:cubicBezTo>
                  <a:close/>
                  <a:moveTo>
                    <a:pt x="27863" y="973"/>
                  </a:moveTo>
                  <a:lnTo>
                    <a:pt x="27863" y="973"/>
                  </a:lnTo>
                  <a:cubicBezTo>
                    <a:pt x="28995" y="4425"/>
                    <a:pt x="29292" y="7676"/>
                    <a:pt x="27792" y="11117"/>
                  </a:cubicBezTo>
                  <a:cubicBezTo>
                    <a:pt x="27756" y="11117"/>
                    <a:pt x="27744" y="11129"/>
                    <a:pt x="27732" y="11152"/>
                  </a:cubicBezTo>
                  <a:cubicBezTo>
                    <a:pt x="27387" y="11581"/>
                    <a:pt x="27078" y="11986"/>
                    <a:pt x="26744" y="12426"/>
                  </a:cubicBezTo>
                  <a:cubicBezTo>
                    <a:pt x="26638" y="12574"/>
                    <a:pt x="26786" y="12770"/>
                    <a:pt x="26946" y="12770"/>
                  </a:cubicBezTo>
                  <a:cubicBezTo>
                    <a:pt x="26966" y="12770"/>
                    <a:pt x="26986" y="12766"/>
                    <a:pt x="27006" y="12760"/>
                  </a:cubicBezTo>
                  <a:lnTo>
                    <a:pt x="27006" y="12760"/>
                  </a:lnTo>
                  <a:cubicBezTo>
                    <a:pt x="27256" y="13319"/>
                    <a:pt x="27090" y="13843"/>
                    <a:pt x="26506" y="14308"/>
                  </a:cubicBezTo>
                  <a:cubicBezTo>
                    <a:pt x="26408" y="14486"/>
                    <a:pt x="26577" y="14698"/>
                    <a:pt x="26748" y="14698"/>
                  </a:cubicBezTo>
                  <a:cubicBezTo>
                    <a:pt x="26806" y="14698"/>
                    <a:pt x="26863" y="14674"/>
                    <a:pt x="26911" y="14617"/>
                  </a:cubicBezTo>
                  <a:lnTo>
                    <a:pt x="26911" y="14617"/>
                  </a:lnTo>
                  <a:cubicBezTo>
                    <a:pt x="25292" y="16605"/>
                    <a:pt x="24482" y="19975"/>
                    <a:pt x="23792" y="22523"/>
                  </a:cubicBezTo>
                  <a:cubicBezTo>
                    <a:pt x="22994" y="25333"/>
                    <a:pt x="22279" y="28297"/>
                    <a:pt x="22148" y="31226"/>
                  </a:cubicBezTo>
                  <a:cubicBezTo>
                    <a:pt x="21887" y="31488"/>
                    <a:pt x="21732" y="31953"/>
                    <a:pt x="21660" y="32488"/>
                  </a:cubicBezTo>
                  <a:cubicBezTo>
                    <a:pt x="21077" y="33715"/>
                    <a:pt x="20422" y="34989"/>
                    <a:pt x="20041" y="36286"/>
                  </a:cubicBezTo>
                  <a:cubicBezTo>
                    <a:pt x="20053" y="35894"/>
                    <a:pt x="20077" y="35513"/>
                    <a:pt x="20101" y="35120"/>
                  </a:cubicBezTo>
                  <a:cubicBezTo>
                    <a:pt x="20874" y="33691"/>
                    <a:pt x="21482" y="32131"/>
                    <a:pt x="22148" y="30655"/>
                  </a:cubicBezTo>
                  <a:cubicBezTo>
                    <a:pt x="22213" y="30526"/>
                    <a:pt x="22103" y="30408"/>
                    <a:pt x="21995" y="30408"/>
                  </a:cubicBezTo>
                  <a:cubicBezTo>
                    <a:pt x="21944" y="30408"/>
                    <a:pt x="21893" y="30435"/>
                    <a:pt x="21863" y="30500"/>
                  </a:cubicBezTo>
                  <a:cubicBezTo>
                    <a:pt x="21315" y="31607"/>
                    <a:pt x="20708" y="32715"/>
                    <a:pt x="20172" y="33846"/>
                  </a:cubicBezTo>
                  <a:cubicBezTo>
                    <a:pt x="20398" y="30405"/>
                    <a:pt x="20755" y="27000"/>
                    <a:pt x="21291" y="23606"/>
                  </a:cubicBezTo>
                  <a:cubicBezTo>
                    <a:pt x="21298" y="23686"/>
                    <a:pt x="21385" y="23739"/>
                    <a:pt x="21470" y="23739"/>
                  </a:cubicBezTo>
                  <a:cubicBezTo>
                    <a:pt x="21525" y="23739"/>
                    <a:pt x="21580" y="23717"/>
                    <a:pt x="21613" y="23666"/>
                  </a:cubicBezTo>
                  <a:cubicBezTo>
                    <a:pt x="21698" y="23520"/>
                    <a:pt x="21784" y="23381"/>
                    <a:pt x="21865" y="23243"/>
                  </a:cubicBezTo>
                  <a:lnTo>
                    <a:pt x="21865" y="23243"/>
                  </a:lnTo>
                  <a:cubicBezTo>
                    <a:pt x="21670" y="23580"/>
                    <a:pt x="21478" y="23912"/>
                    <a:pt x="21303" y="24261"/>
                  </a:cubicBezTo>
                  <a:cubicBezTo>
                    <a:pt x="21267" y="24333"/>
                    <a:pt x="21333" y="24425"/>
                    <a:pt x="21403" y="24425"/>
                  </a:cubicBezTo>
                  <a:cubicBezTo>
                    <a:pt x="21426" y="24425"/>
                    <a:pt x="21449" y="24416"/>
                    <a:pt x="21470" y="24392"/>
                  </a:cubicBezTo>
                  <a:cubicBezTo>
                    <a:pt x="21982" y="23785"/>
                    <a:pt x="22327" y="23035"/>
                    <a:pt x="22660" y="22309"/>
                  </a:cubicBezTo>
                  <a:cubicBezTo>
                    <a:pt x="22691" y="22205"/>
                    <a:pt x="22624" y="22111"/>
                    <a:pt x="22543" y="22111"/>
                  </a:cubicBezTo>
                  <a:cubicBezTo>
                    <a:pt x="22531" y="22111"/>
                    <a:pt x="22518" y="22113"/>
                    <a:pt x="22506" y="22118"/>
                  </a:cubicBezTo>
                  <a:cubicBezTo>
                    <a:pt x="22982" y="21249"/>
                    <a:pt x="23446" y="20392"/>
                    <a:pt x="23970" y="19558"/>
                  </a:cubicBezTo>
                  <a:cubicBezTo>
                    <a:pt x="24061" y="19402"/>
                    <a:pt x="23923" y="19262"/>
                    <a:pt x="23787" y="19262"/>
                  </a:cubicBezTo>
                  <a:cubicBezTo>
                    <a:pt x="23726" y="19262"/>
                    <a:pt x="23665" y="19290"/>
                    <a:pt x="23625" y="19356"/>
                  </a:cubicBezTo>
                  <a:cubicBezTo>
                    <a:pt x="23411" y="19677"/>
                    <a:pt x="23220" y="19999"/>
                    <a:pt x="23018" y="20332"/>
                  </a:cubicBezTo>
                  <a:cubicBezTo>
                    <a:pt x="23637" y="19272"/>
                    <a:pt x="24232" y="18201"/>
                    <a:pt x="24863" y="17129"/>
                  </a:cubicBezTo>
                  <a:cubicBezTo>
                    <a:pt x="24945" y="16982"/>
                    <a:pt x="24812" y="16840"/>
                    <a:pt x="24683" y="16840"/>
                  </a:cubicBezTo>
                  <a:cubicBezTo>
                    <a:pt x="24624" y="16840"/>
                    <a:pt x="24567" y="16869"/>
                    <a:pt x="24530" y="16939"/>
                  </a:cubicBezTo>
                  <a:cubicBezTo>
                    <a:pt x="23530" y="18630"/>
                    <a:pt x="22506" y="20296"/>
                    <a:pt x="21565" y="22023"/>
                  </a:cubicBezTo>
                  <a:cubicBezTo>
                    <a:pt x="21648" y="21618"/>
                    <a:pt x="21720" y="21201"/>
                    <a:pt x="21791" y="20808"/>
                  </a:cubicBezTo>
                  <a:cubicBezTo>
                    <a:pt x="23041" y="18868"/>
                    <a:pt x="24280" y="16939"/>
                    <a:pt x="25530" y="14998"/>
                  </a:cubicBezTo>
                  <a:cubicBezTo>
                    <a:pt x="25630" y="14831"/>
                    <a:pt x="25478" y="14681"/>
                    <a:pt x="25329" y="14681"/>
                  </a:cubicBezTo>
                  <a:cubicBezTo>
                    <a:pt x="25266" y="14681"/>
                    <a:pt x="25203" y="14708"/>
                    <a:pt x="25161" y="14772"/>
                  </a:cubicBezTo>
                  <a:cubicBezTo>
                    <a:pt x="24113" y="16355"/>
                    <a:pt x="23089" y="17951"/>
                    <a:pt x="22041" y="19523"/>
                  </a:cubicBezTo>
                  <a:cubicBezTo>
                    <a:pt x="22101" y="19261"/>
                    <a:pt x="22148" y="18975"/>
                    <a:pt x="22208" y="18701"/>
                  </a:cubicBezTo>
                  <a:cubicBezTo>
                    <a:pt x="22375" y="17975"/>
                    <a:pt x="22541" y="17260"/>
                    <a:pt x="22732" y="16534"/>
                  </a:cubicBezTo>
                  <a:cubicBezTo>
                    <a:pt x="22756" y="16522"/>
                    <a:pt x="22791" y="16498"/>
                    <a:pt x="22815" y="16475"/>
                  </a:cubicBezTo>
                  <a:cubicBezTo>
                    <a:pt x="23934" y="15105"/>
                    <a:pt x="24839" y="13522"/>
                    <a:pt x="25935" y="12129"/>
                  </a:cubicBezTo>
                  <a:cubicBezTo>
                    <a:pt x="26034" y="11993"/>
                    <a:pt x="25921" y="11817"/>
                    <a:pt x="25794" y="11817"/>
                  </a:cubicBezTo>
                  <a:cubicBezTo>
                    <a:pt x="25753" y="11817"/>
                    <a:pt x="25710" y="11835"/>
                    <a:pt x="25673" y="11879"/>
                  </a:cubicBezTo>
                  <a:cubicBezTo>
                    <a:pt x="24815" y="12915"/>
                    <a:pt x="23863" y="13998"/>
                    <a:pt x="23101" y="15165"/>
                  </a:cubicBezTo>
                  <a:cubicBezTo>
                    <a:pt x="23172" y="14879"/>
                    <a:pt x="23256" y="14581"/>
                    <a:pt x="23339" y="14296"/>
                  </a:cubicBezTo>
                  <a:cubicBezTo>
                    <a:pt x="24530" y="12891"/>
                    <a:pt x="25530" y="11200"/>
                    <a:pt x="26613" y="9712"/>
                  </a:cubicBezTo>
                  <a:cubicBezTo>
                    <a:pt x="26656" y="9652"/>
                    <a:pt x="26601" y="9599"/>
                    <a:pt x="26541" y="9599"/>
                  </a:cubicBezTo>
                  <a:cubicBezTo>
                    <a:pt x="26517" y="9599"/>
                    <a:pt x="26491" y="9608"/>
                    <a:pt x="26470" y="9628"/>
                  </a:cubicBezTo>
                  <a:cubicBezTo>
                    <a:pt x="25881" y="10377"/>
                    <a:pt x="25259" y="11114"/>
                    <a:pt x="24656" y="11882"/>
                  </a:cubicBezTo>
                  <a:lnTo>
                    <a:pt x="24656" y="11882"/>
                  </a:lnTo>
                  <a:cubicBezTo>
                    <a:pt x="25575" y="10704"/>
                    <a:pt x="26452" y="9495"/>
                    <a:pt x="27340" y="8331"/>
                  </a:cubicBezTo>
                  <a:cubicBezTo>
                    <a:pt x="27430" y="8204"/>
                    <a:pt x="27329" y="8051"/>
                    <a:pt x="27223" y="8051"/>
                  </a:cubicBezTo>
                  <a:cubicBezTo>
                    <a:pt x="27189" y="8051"/>
                    <a:pt x="27154" y="8067"/>
                    <a:pt x="27125" y="8104"/>
                  </a:cubicBezTo>
                  <a:cubicBezTo>
                    <a:pt x="26125" y="9355"/>
                    <a:pt x="25065" y="10581"/>
                    <a:pt x="24065" y="11843"/>
                  </a:cubicBezTo>
                  <a:cubicBezTo>
                    <a:pt x="25208" y="8152"/>
                    <a:pt x="26554" y="4580"/>
                    <a:pt x="27863" y="973"/>
                  </a:cubicBezTo>
                  <a:close/>
                  <a:moveTo>
                    <a:pt x="21589" y="33262"/>
                  </a:moveTo>
                  <a:lnTo>
                    <a:pt x="21589" y="33262"/>
                  </a:lnTo>
                  <a:cubicBezTo>
                    <a:pt x="21541" y="34048"/>
                    <a:pt x="21553" y="34846"/>
                    <a:pt x="21434" y="35298"/>
                  </a:cubicBezTo>
                  <a:cubicBezTo>
                    <a:pt x="21148" y="36429"/>
                    <a:pt x="20196" y="37465"/>
                    <a:pt x="20232" y="38596"/>
                  </a:cubicBezTo>
                  <a:cubicBezTo>
                    <a:pt x="20136" y="38608"/>
                    <a:pt x="20041" y="38620"/>
                    <a:pt x="19946" y="38620"/>
                  </a:cubicBezTo>
                  <a:cubicBezTo>
                    <a:pt x="19958" y="38037"/>
                    <a:pt x="19993" y="37441"/>
                    <a:pt x="20017" y="36870"/>
                  </a:cubicBezTo>
                  <a:cubicBezTo>
                    <a:pt x="20028" y="36873"/>
                    <a:pt x="20039" y="36874"/>
                    <a:pt x="20051" y="36874"/>
                  </a:cubicBezTo>
                  <a:cubicBezTo>
                    <a:pt x="20090" y="36874"/>
                    <a:pt x="20132" y="36857"/>
                    <a:pt x="20160" y="36810"/>
                  </a:cubicBezTo>
                  <a:cubicBezTo>
                    <a:pt x="20172" y="36763"/>
                    <a:pt x="20196" y="36715"/>
                    <a:pt x="20220" y="36691"/>
                  </a:cubicBezTo>
                  <a:lnTo>
                    <a:pt x="20220" y="36691"/>
                  </a:lnTo>
                  <a:cubicBezTo>
                    <a:pt x="20184" y="36822"/>
                    <a:pt x="20160" y="36965"/>
                    <a:pt x="20136" y="37108"/>
                  </a:cubicBezTo>
                  <a:cubicBezTo>
                    <a:pt x="20129" y="37205"/>
                    <a:pt x="20224" y="37274"/>
                    <a:pt x="20317" y="37274"/>
                  </a:cubicBezTo>
                  <a:cubicBezTo>
                    <a:pt x="20372" y="37274"/>
                    <a:pt x="20427" y="37249"/>
                    <a:pt x="20458" y="37191"/>
                  </a:cubicBezTo>
                  <a:cubicBezTo>
                    <a:pt x="20613" y="36882"/>
                    <a:pt x="20672" y="36525"/>
                    <a:pt x="20779" y="36191"/>
                  </a:cubicBezTo>
                  <a:cubicBezTo>
                    <a:pt x="20910" y="35798"/>
                    <a:pt x="21077" y="35405"/>
                    <a:pt x="21244" y="35024"/>
                  </a:cubicBezTo>
                  <a:cubicBezTo>
                    <a:pt x="21293" y="34910"/>
                    <a:pt x="21201" y="34813"/>
                    <a:pt x="21113" y="34813"/>
                  </a:cubicBezTo>
                  <a:cubicBezTo>
                    <a:pt x="21072" y="34813"/>
                    <a:pt x="21032" y="34833"/>
                    <a:pt x="21005" y="34882"/>
                  </a:cubicBezTo>
                  <a:cubicBezTo>
                    <a:pt x="20994" y="34917"/>
                    <a:pt x="20958" y="34965"/>
                    <a:pt x="20946" y="34989"/>
                  </a:cubicBezTo>
                  <a:cubicBezTo>
                    <a:pt x="21172" y="34429"/>
                    <a:pt x="21363" y="33846"/>
                    <a:pt x="21589" y="33262"/>
                  </a:cubicBezTo>
                  <a:close/>
                  <a:moveTo>
                    <a:pt x="19005" y="33608"/>
                  </a:moveTo>
                  <a:cubicBezTo>
                    <a:pt x="19148" y="33881"/>
                    <a:pt x="19291" y="34155"/>
                    <a:pt x="19470" y="34393"/>
                  </a:cubicBezTo>
                  <a:cubicBezTo>
                    <a:pt x="19505" y="34441"/>
                    <a:pt x="19541" y="34453"/>
                    <a:pt x="19589" y="34453"/>
                  </a:cubicBezTo>
                  <a:cubicBezTo>
                    <a:pt x="19589" y="34691"/>
                    <a:pt x="19577" y="34929"/>
                    <a:pt x="19577" y="35167"/>
                  </a:cubicBezTo>
                  <a:cubicBezTo>
                    <a:pt x="19553" y="35215"/>
                    <a:pt x="19553" y="35263"/>
                    <a:pt x="19577" y="35286"/>
                  </a:cubicBezTo>
                  <a:cubicBezTo>
                    <a:pt x="19541" y="36417"/>
                    <a:pt x="19541" y="37549"/>
                    <a:pt x="19553" y="38668"/>
                  </a:cubicBezTo>
                  <a:cubicBezTo>
                    <a:pt x="19517" y="38668"/>
                    <a:pt x="19458" y="38680"/>
                    <a:pt x="19410" y="38680"/>
                  </a:cubicBezTo>
                  <a:cubicBezTo>
                    <a:pt x="19410" y="38680"/>
                    <a:pt x="19410" y="38668"/>
                    <a:pt x="19398" y="38632"/>
                  </a:cubicBezTo>
                  <a:cubicBezTo>
                    <a:pt x="18946" y="37441"/>
                    <a:pt x="18410" y="36310"/>
                    <a:pt x="17969" y="35143"/>
                  </a:cubicBezTo>
                  <a:lnTo>
                    <a:pt x="17969" y="35143"/>
                  </a:lnTo>
                  <a:cubicBezTo>
                    <a:pt x="18017" y="35198"/>
                    <a:pt x="18077" y="35221"/>
                    <a:pt x="18136" y="35221"/>
                  </a:cubicBezTo>
                  <a:cubicBezTo>
                    <a:pt x="18283" y="35221"/>
                    <a:pt x="18420" y="35075"/>
                    <a:pt x="18327" y="34905"/>
                  </a:cubicBezTo>
                  <a:cubicBezTo>
                    <a:pt x="17849" y="34068"/>
                    <a:pt x="17758" y="33910"/>
                    <a:pt x="18045" y="33910"/>
                  </a:cubicBezTo>
                  <a:cubicBezTo>
                    <a:pt x="18195" y="33910"/>
                    <a:pt x="18448" y="33953"/>
                    <a:pt x="18803" y="33965"/>
                  </a:cubicBezTo>
                  <a:cubicBezTo>
                    <a:pt x="18946" y="33965"/>
                    <a:pt x="19065" y="33810"/>
                    <a:pt x="19029" y="33667"/>
                  </a:cubicBezTo>
                  <a:cubicBezTo>
                    <a:pt x="19029" y="33643"/>
                    <a:pt x="19005" y="33619"/>
                    <a:pt x="19005" y="33608"/>
                  </a:cubicBezTo>
                  <a:close/>
                  <a:moveTo>
                    <a:pt x="53236" y="38513"/>
                  </a:moveTo>
                  <a:lnTo>
                    <a:pt x="53236" y="38513"/>
                  </a:lnTo>
                  <a:cubicBezTo>
                    <a:pt x="53224" y="38596"/>
                    <a:pt x="53212" y="38680"/>
                    <a:pt x="53200" y="38751"/>
                  </a:cubicBezTo>
                  <a:cubicBezTo>
                    <a:pt x="53164" y="38811"/>
                    <a:pt x="53152" y="38894"/>
                    <a:pt x="53140" y="38977"/>
                  </a:cubicBezTo>
                  <a:lnTo>
                    <a:pt x="53140" y="39013"/>
                  </a:lnTo>
                  <a:cubicBezTo>
                    <a:pt x="53117" y="39073"/>
                    <a:pt x="53105" y="39132"/>
                    <a:pt x="53081" y="39192"/>
                  </a:cubicBezTo>
                  <a:cubicBezTo>
                    <a:pt x="53057" y="39215"/>
                    <a:pt x="53081" y="39227"/>
                    <a:pt x="53057" y="39239"/>
                  </a:cubicBezTo>
                  <a:lnTo>
                    <a:pt x="53057" y="39263"/>
                  </a:lnTo>
                  <a:cubicBezTo>
                    <a:pt x="52998" y="39275"/>
                    <a:pt x="52926" y="39287"/>
                    <a:pt x="52867" y="39311"/>
                  </a:cubicBezTo>
                  <a:cubicBezTo>
                    <a:pt x="52828" y="39234"/>
                    <a:pt x="52760" y="39181"/>
                    <a:pt x="52673" y="39181"/>
                  </a:cubicBezTo>
                  <a:cubicBezTo>
                    <a:pt x="52651" y="39181"/>
                    <a:pt x="52628" y="39184"/>
                    <a:pt x="52605" y="39192"/>
                  </a:cubicBezTo>
                  <a:cubicBezTo>
                    <a:pt x="52557" y="39204"/>
                    <a:pt x="52521" y="39204"/>
                    <a:pt x="52486" y="39215"/>
                  </a:cubicBezTo>
                  <a:cubicBezTo>
                    <a:pt x="52509" y="39168"/>
                    <a:pt x="52497" y="39108"/>
                    <a:pt x="52450" y="39084"/>
                  </a:cubicBezTo>
                  <a:lnTo>
                    <a:pt x="52188" y="38953"/>
                  </a:lnTo>
                  <a:cubicBezTo>
                    <a:pt x="52171" y="38945"/>
                    <a:pt x="52155" y="38941"/>
                    <a:pt x="52140" y="38941"/>
                  </a:cubicBezTo>
                  <a:cubicBezTo>
                    <a:pt x="52046" y="38941"/>
                    <a:pt x="51989" y="39081"/>
                    <a:pt x="52081" y="39132"/>
                  </a:cubicBezTo>
                  <a:cubicBezTo>
                    <a:pt x="52164" y="39168"/>
                    <a:pt x="52247" y="39215"/>
                    <a:pt x="52331" y="39263"/>
                  </a:cubicBezTo>
                  <a:cubicBezTo>
                    <a:pt x="52212" y="39287"/>
                    <a:pt x="52105" y="39323"/>
                    <a:pt x="51986" y="39334"/>
                  </a:cubicBezTo>
                  <a:cubicBezTo>
                    <a:pt x="51914" y="39204"/>
                    <a:pt x="51795" y="39084"/>
                    <a:pt x="51676" y="38977"/>
                  </a:cubicBezTo>
                  <a:cubicBezTo>
                    <a:pt x="52200" y="38834"/>
                    <a:pt x="52724" y="38680"/>
                    <a:pt x="53236" y="38513"/>
                  </a:cubicBezTo>
                  <a:close/>
                  <a:moveTo>
                    <a:pt x="51176" y="39132"/>
                  </a:moveTo>
                  <a:lnTo>
                    <a:pt x="51188" y="39144"/>
                  </a:lnTo>
                  <a:cubicBezTo>
                    <a:pt x="51307" y="39227"/>
                    <a:pt x="51366" y="39346"/>
                    <a:pt x="51426" y="39454"/>
                  </a:cubicBezTo>
                  <a:cubicBezTo>
                    <a:pt x="51200" y="39513"/>
                    <a:pt x="50985" y="39573"/>
                    <a:pt x="50771" y="39632"/>
                  </a:cubicBezTo>
                  <a:cubicBezTo>
                    <a:pt x="50831" y="39513"/>
                    <a:pt x="50843" y="39370"/>
                    <a:pt x="50843" y="39215"/>
                  </a:cubicBezTo>
                  <a:cubicBezTo>
                    <a:pt x="50950" y="39192"/>
                    <a:pt x="51069" y="39156"/>
                    <a:pt x="51176" y="39132"/>
                  </a:cubicBezTo>
                  <a:close/>
                  <a:moveTo>
                    <a:pt x="49426" y="39585"/>
                  </a:moveTo>
                  <a:cubicBezTo>
                    <a:pt x="49485" y="39739"/>
                    <a:pt x="49580" y="39858"/>
                    <a:pt x="49688" y="39966"/>
                  </a:cubicBezTo>
                  <a:cubicBezTo>
                    <a:pt x="49592" y="39989"/>
                    <a:pt x="49485" y="40025"/>
                    <a:pt x="49402" y="40049"/>
                  </a:cubicBezTo>
                  <a:cubicBezTo>
                    <a:pt x="49426" y="39966"/>
                    <a:pt x="49438" y="39870"/>
                    <a:pt x="49414" y="39763"/>
                  </a:cubicBezTo>
                  <a:cubicBezTo>
                    <a:pt x="49402" y="39704"/>
                    <a:pt x="49342" y="39644"/>
                    <a:pt x="49283" y="39620"/>
                  </a:cubicBezTo>
                  <a:cubicBezTo>
                    <a:pt x="49307" y="39620"/>
                    <a:pt x="49366" y="39608"/>
                    <a:pt x="49426" y="39585"/>
                  </a:cubicBezTo>
                  <a:close/>
                  <a:moveTo>
                    <a:pt x="47271" y="40096"/>
                  </a:moveTo>
                  <a:cubicBezTo>
                    <a:pt x="47306" y="40156"/>
                    <a:pt x="47330" y="40239"/>
                    <a:pt x="47342" y="40335"/>
                  </a:cubicBezTo>
                  <a:cubicBezTo>
                    <a:pt x="47326" y="40326"/>
                    <a:pt x="47304" y="40312"/>
                    <a:pt x="47284" y="40312"/>
                  </a:cubicBezTo>
                  <a:cubicBezTo>
                    <a:pt x="47275" y="40312"/>
                    <a:pt x="47266" y="40315"/>
                    <a:pt x="47259" y="40323"/>
                  </a:cubicBezTo>
                  <a:cubicBezTo>
                    <a:pt x="47244" y="40324"/>
                    <a:pt x="47229" y="40324"/>
                    <a:pt x="47215" y="40324"/>
                  </a:cubicBezTo>
                  <a:cubicBezTo>
                    <a:pt x="47064" y="40324"/>
                    <a:pt x="46980" y="40266"/>
                    <a:pt x="46925" y="40168"/>
                  </a:cubicBezTo>
                  <a:cubicBezTo>
                    <a:pt x="47033" y="40144"/>
                    <a:pt x="47152" y="40108"/>
                    <a:pt x="47271" y="40096"/>
                  </a:cubicBezTo>
                  <a:close/>
                  <a:moveTo>
                    <a:pt x="48390" y="39846"/>
                  </a:moveTo>
                  <a:cubicBezTo>
                    <a:pt x="48426" y="40037"/>
                    <a:pt x="48521" y="40204"/>
                    <a:pt x="48699" y="40287"/>
                  </a:cubicBezTo>
                  <a:cubicBezTo>
                    <a:pt x="48616" y="40323"/>
                    <a:pt x="48509" y="40347"/>
                    <a:pt x="48414" y="40382"/>
                  </a:cubicBezTo>
                  <a:cubicBezTo>
                    <a:pt x="48402" y="40323"/>
                    <a:pt x="48366" y="40239"/>
                    <a:pt x="48330" y="40180"/>
                  </a:cubicBezTo>
                  <a:cubicBezTo>
                    <a:pt x="48287" y="40130"/>
                    <a:pt x="48228" y="40110"/>
                    <a:pt x="48166" y="40110"/>
                  </a:cubicBezTo>
                  <a:cubicBezTo>
                    <a:pt x="48108" y="40110"/>
                    <a:pt x="48048" y="40127"/>
                    <a:pt x="47997" y="40156"/>
                  </a:cubicBezTo>
                  <a:cubicBezTo>
                    <a:pt x="47985" y="40120"/>
                    <a:pt x="47985" y="40096"/>
                    <a:pt x="47973" y="40061"/>
                  </a:cubicBezTo>
                  <a:cubicBezTo>
                    <a:pt x="47949" y="40037"/>
                    <a:pt x="47937" y="39989"/>
                    <a:pt x="47925" y="39966"/>
                  </a:cubicBezTo>
                  <a:cubicBezTo>
                    <a:pt x="48080" y="39918"/>
                    <a:pt x="48235" y="39870"/>
                    <a:pt x="48390" y="39846"/>
                  </a:cubicBezTo>
                  <a:close/>
                  <a:moveTo>
                    <a:pt x="47449" y="40692"/>
                  </a:moveTo>
                  <a:cubicBezTo>
                    <a:pt x="47449" y="40692"/>
                    <a:pt x="47449" y="40704"/>
                    <a:pt x="47461" y="40704"/>
                  </a:cubicBezTo>
                  <a:cubicBezTo>
                    <a:pt x="47449" y="40704"/>
                    <a:pt x="47449" y="40704"/>
                    <a:pt x="47437" y="40716"/>
                  </a:cubicBezTo>
                  <a:cubicBezTo>
                    <a:pt x="47437" y="40704"/>
                    <a:pt x="47449" y="40704"/>
                    <a:pt x="47449" y="40692"/>
                  </a:cubicBezTo>
                  <a:close/>
                  <a:moveTo>
                    <a:pt x="46294" y="40299"/>
                  </a:moveTo>
                  <a:cubicBezTo>
                    <a:pt x="46354" y="40537"/>
                    <a:pt x="46473" y="40763"/>
                    <a:pt x="46687" y="40882"/>
                  </a:cubicBezTo>
                  <a:cubicBezTo>
                    <a:pt x="46735" y="40906"/>
                    <a:pt x="46782" y="40906"/>
                    <a:pt x="46830" y="40930"/>
                  </a:cubicBezTo>
                  <a:cubicBezTo>
                    <a:pt x="46675" y="40989"/>
                    <a:pt x="46532" y="41025"/>
                    <a:pt x="46366" y="41097"/>
                  </a:cubicBezTo>
                  <a:cubicBezTo>
                    <a:pt x="46330" y="40989"/>
                    <a:pt x="46271" y="40894"/>
                    <a:pt x="46151" y="40858"/>
                  </a:cubicBezTo>
                  <a:cubicBezTo>
                    <a:pt x="46140" y="40835"/>
                    <a:pt x="46140" y="40835"/>
                    <a:pt x="46140" y="40823"/>
                  </a:cubicBezTo>
                  <a:cubicBezTo>
                    <a:pt x="46092" y="40751"/>
                    <a:pt x="46068" y="40692"/>
                    <a:pt x="46032" y="40620"/>
                  </a:cubicBezTo>
                  <a:cubicBezTo>
                    <a:pt x="45997" y="40537"/>
                    <a:pt x="45961" y="40454"/>
                    <a:pt x="45937" y="40358"/>
                  </a:cubicBezTo>
                  <a:cubicBezTo>
                    <a:pt x="46044" y="40347"/>
                    <a:pt x="46175" y="40323"/>
                    <a:pt x="46294" y="40299"/>
                  </a:cubicBezTo>
                  <a:close/>
                  <a:moveTo>
                    <a:pt x="45294" y="40501"/>
                  </a:moveTo>
                  <a:cubicBezTo>
                    <a:pt x="45354" y="40775"/>
                    <a:pt x="45425" y="41168"/>
                    <a:pt x="45604" y="41359"/>
                  </a:cubicBezTo>
                  <a:cubicBezTo>
                    <a:pt x="45544" y="41394"/>
                    <a:pt x="45473" y="41406"/>
                    <a:pt x="45413" y="41430"/>
                  </a:cubicBezTo>
                  <a:cubicBezTo>
                    <a:pt x="45401" y="41406"/>
                    <a:pt x="45378" y="41359"/>
                    <a:pt x="45366" y="41335"/>
                  </a:cubicBezTo>
                  <a:cubicBezTo>
                    <a:pt x="45342" y="41287"/>
                    <a:pt x="45306" y="41251"/>
                    <a:pt x="45258" y="41228"/>
                  </a:cubicBezTo>
                  <a:cubicBezTo>
                    <a:pt x="45175" y="41013"/>
                    <a:pt x="45104" y="40799"/>
                    <a:pt x="45044" y="40573"/>
                  </a:cubicBezTo>
                  <a:cubicBezTo>
                    <a:pt x="45044" y="40573"/>
                    <a:pt x="45044" y="40561"/>
                    <a:pt x="45020" y="40561"/>
                  </a:cubicBezTo>
                  <a:cubicBezTo>
                    <a:pt x="45116" y="40525"/>
                    <a:pt x="45199" y="40513"/>
                    <a:pt x="45294" y="40501"/>
                  </a:cubicBezTo>
                  <a:close/>
                  <a:moveTo>
                    <a:pt x="34340" y="37739"/>
                  </a:moveTo>
                  <a:cubicBezTo>
                    <a:pt x="37386" y="38305"/>
                    <a:pt x="40571" y="38507"/>
                    <a:pt x="43764" y="38507"/>
                  </a:cubicBezTo>
                  <a:cubicBezTo>
                    <a:pt x="45613" y="38507"/>
                    <a:pt x="47465" y="38439"/>
                    <a:pt x="49295" y="38334"/>
                  </a:cubicBezTo>
                  <a:lnTo>
                    <a:pt x="49295" y="38334"/>
                  </a:lnTo>
                  <a:cubicBezTo>
                    <a:pt x="43568" y="39489"/>
                    <a:pt x="37865" y="40739"/>
                    <a:pt x="32078" y="41609"/>
                  </a:cubicBezTo>
                  <a:cubicBezTo>
                    <a:pt x="32043" y="41597"/>
                    <a:pt x="32007" y="41585"/>
                    <a:pt x="31959" y="41585"/>
                  </a:cubicBezTo>
                  <a:cubicBezTo>
                    <a:pt x="26328" y="41573"/>
                    <a:pt x="20672" y="41239"/>
                    <a:pt x="15017" y="41108"/>
                  </a:cubicBezTo>
                  <a:cubicBezTo>
                    <a:pt x="13877" y="41049"/>
                    <a:pt x="12723" y="40993"/>
                    <a:pt x="11576" y="40993"/>
                  </a:cubicBezTo>
                  <a:cubicBezTo>
                    <a:pt x="10902" y="40993"/>
                    <a:pt x="10229" y="41012"/>
                    <a:pt x="9564" y="41061"/>
                  </a:cubicBezTo>
                  <a:lnTo>
                    <a:pt x="9147" y="41061"/>
                  </a:lnTo>
                  <a:cubicBezTo>
                    <a:pt x="17553" y="40168"/>
                    <a:pt x="25935" y="38692"/>
                    <a:pt x="34340" y="37739"/>
                  </a:cubicBezTo>
                  <a:close/>
                  <a:moveTo>
                    <a:pt x="6135" y="41537"/>
                  </a:moveTo>
                  <a:cubicBezTo>
                    <a:pt x="6182" y="41537"/>
                    <a:pt x="6242" y="41549"/>
                    <a:pt x="6289" y="41549"/>
                  </a:cubicBezTo>
                  <a:cubicBezTo>
                    <a:pt x="6123" y="41597"/>
                    <a:pt x="5944" y="41644"/>
                    <a:pt x="5777" y="41704"/>
                  </a:cubicBezTo>
                  <a:cubicBezTo>
                    <a:pt x="5777" y="41704"/>
                    <a:pt x="5777" y="41692"/>
                    <a:pt x="5765" y="41656"/>
                  </a:cubicBezTo>
                  <a:cubicBezTo>
                    <a:pt x="5754" y="41632"/>
                    <a:pt x="5754" y="41597"/>
                    <a:pt x="5730" y="41573"/>
                  </a:cubicBezTo>
                  <a:cubicBezTo>
                    <a:pt x="5849" y="41573"/>
                    <a:pt x="5992" y="41573"/>
                    <a:pt x="6111" y="41549"/>
                  </a:cubicBezTo>
                  <a:cubicBezTo>
                    <a:pt x="6123" y="41549"/>
                    <a:pt x="6123" y="41537"/>
                    <a:pt x="6135" y="41537"/>
                  </a:cubicBezTo>
                  <a:close/>
                  <a:moveTo>
                    <a:pt x="44449" y="40644"/>
                  </a:moveTo>
                  <a:cubicBezTo>
                    <a:pt x="44473" y="41001"/>
                    <a:pt x="44544" y="41347"/>
                    <a:pt x="44675" y="41692"/>
                  </a:cubicBezTo>
                  <a:cubicBezTo>
                    <a:pt x="44616" y="41704"/>
                    <a:pt x="44580" y="41716"/>
                    <a:pt x="44520" y="41751"/>
                  </a:cubicBezTo>
                  <a:cubicBezTo>
                    <a:pt x="44449" y="41466"/>
                    <a:pt x="44163" y="41251"/>
                    <a:pt x="44068" y="40978"/>
                  </a:cubicBezTo>
                  <a:cubicBezTo>
                    <a:pt x="44032" y="40835"/>
                    <a:pt x="43937" y="40775"/>
                    <a:pt x="43830" y="40763"/>
                  </a:cubicBezTo>
                  <a:cubicBezTo>
                    <a:pt x="44044" y="40716"/>
                    <a:pt x="44246" y="40692"/>
                    <a:pt x="44449" y="40644"/>
                  </a:cubicBezTo>
                  <a:close/>
                  <a:moveTo>
                    <a:pt x="43663" y="40763"/>
                  </a:moveTo>
                  <a:cubicBezTo>
                    <a:pt x="43568" y="40835"/>
                    <a:pt x="43461" y="40954"/>
                    <a:pt x="43508" y="41120"/>
                  </a:cubicBezTo>
                  <a:cubicBezTo>
                    <a:pt x="43568" y="41370"/>
                    <a:pt x="43711" y="41751"/>
                    <a:pt x="43949" y="41942"/>
                  </a:cubicBezTo>
                  <a:cubicBezTo>
                    <a:pt x="43830" y="41978"/>
                    <a:pt x="43699" y="42013"/>
                    <a:pt x="43580" y="42061"/>
                  </a:cubicBezTo>
                  <a:cubicBezTo>
                    <a:pt x="43532" y="41894"/>
                    <a:pt x="43401" y="41799"/>
                    <a:pt x="43294" y="41656"/>
                  </a:cubicBezTo>
                  <a:cubicBezTo>
                    <a:pt x="43163" y="41478"/>
                    <a:pt x="43068" y="41251"/>
                    <a:pt x="43044" y="41025"/>
                  </a:cubicBezTo>
                  <a:cubicBezTo>
                    <a:pt x="43044" y="40978"/>
                    <a:pt x="43008" y="40930"/>
                    <a:pt x="42984" y="40882"/>
                  </a:cubicBezTo>
                  <a:cubicBezTo>
                    <a:pt x="43211" y="40835"/>
                    <a:pt x="43449" y="40811"/>
                    <a:pt x="43663" y="40763"/>
                  </a:cubicBezTo>
                  <a:close/>
                  <a:moveTo>
                    <a:pt x="42461" y="40989"/>
                  </a:moveTo>
                  <a:cubicBezTo>
                    <a:pt x="42461" y="41001"/>
                    <a:pt x="42449" y="41013"/>
                    <a:pt x="42461" y="41049"/>
                  </a:cubicBezTo>
                  <a:cubicBezTo>
                    <a:pt x="42472" y="41406"/>
                    <a:pt x="42627" y="41990"/>
                    <a:pt x="42937" y="42287"/>
                  </a:cubicBezTo>
                  <a:cubicBezTo>
                    <a:pt x="42782" y="42347"/>
                    <a:pt x="42615" y="42382"/>
                    <a:pt x="42449" y="42430"/>
                  </a:cubicBezTo>
                  <a:cubicBezTo>
                    <a:pt x="42389" y="42347"/>
                    <a:pt x="42318" y="42263"/>
                    <a:pt x="42258" y="42144"/>
                  </a:cubicBezTo>
                  <a:cubicBezTo>
                    <a:pt x="42091" y="41906"/>
                    <a:pt x="42020" y="41644"/>
                    <a:pt x="41960" y="41359"/>
                  </a:cubicBezTo>
                  <a:cubicBezTo>
                    <a:pt x="41934" y="41208"/>
                    <a:pt x="41806" y="41139"/>
                    <a:pt x="41674" y="41139"/>
                  </a:cubicBezTo>
                  <a:cubicBezTo>
                    <a:pt x="41503" y="41139"/>
                    <a:pt x="41326" y="41253"/>
                    <a:pt x="41353" y="41454"/>
                  </a:cubicBezTo>
                  <a:cubicBezTo>
                    <a:pt x="41389" y="41751"/>
                    <a:pt x="41508" y="42299"/>
                    <a:pt x="41746" y="42644"/>
                  </a:cubicBezTo>
                  <a:cubicBezTo>
                    <a:pt x="41568" y="42704"/>
                    <a:pt x="41389" y="42740"/>
                    <a:pt x="41210" y="42799"/>
                  </a:cubicBezTo>
                  <a:lnTo>
                    <a:pt x="41198" y="42799"/>
                  </a:lnTo>
                  <a:cubicBezTo>
                    <a:pt x="41175" y="42644"/>
                    <a:pt x="41079" y="42478"/>
                    <a:pt x="41008" y="42299"/>
                  </a:cubicBezTo>
                  <a:cubicBezTo>
                    <a:pt x="40877" y="41954"/>
                    <a:pt x="40722" y="41609"/>
                    <a:pt x="40591" y="41275"/>
                  </a:cubicBezTo>
                  <a:cubicBezTo>
                    <a:pt x="41210" y="41180"/>
                    <a:pt x="41841" y="41097"/>
                    <a:pt x="42461" y="40989"/>
                  </a:cubicBezTo>
                  <a:close/>
                  <a:moveTo>
                    <a:pt x="38293" y="42966"/>
                  </a:moveTo>
                  <a:lnTo>
                    <a:pt x="38293" y="42966"/>
                  </a:lnTo>
                  <a:cubicBezTo>
                    <a:pt x="38299" y="42972"/>
                    <a:pt x="38299" y="42975"/>
                    <a:pt x="38298" y="42975"/>
                  </a:cubicBezTo>
                  <a:cubicBezTo>
                    <a:pt x="38296" y="42975"/>
                    <a:pt x="38293" y="42972"/>
                    <a:pt x="38293" y="42966"/>
                  </a:cubicBezTo>
                  <a:close/>
                  <a:moveTo>
                    <a:pt x="39996" y="41347"/>
                  </a:moveTo>
                  <a:lnTo>
                    <a:pt x="39996" y="41394"/>
                  </a:lnTo>
                  <a:cubicBezTo>
                    <a:pt x="40127" y="41763"/>
                    <a:pt x="40258" y="42144"/>
                    <a:pt x="40401" y="42513"/>
                  </a:cubicBezTo>
                  <a:cubicBezTo>
                    <a:pt x="40436" y="42668"/>
                    <a:pt x="40484" y="42811"/>
                    <a:pt x="40556" y="42954"/>
                  </a:cubicBezTo>
                  <a:cubicBezTo>
                    <a:pt x="40341" y="43013"/>
                    <a:pt x="40127" y="43073"/>
                    <a:pt x="39901" y="43109"/>
                  </a:cubicBezTo>
                  <a:cubicBezTo>
                    <a:pt x="40020" y="42954"/>
                    <a:pt x="39913" y="42680"/>
                    <a:pt x="39794" y="42502"/>
                  </a:cubicBezTo>
                  <a:cubicBezTo>
                    <a:pt x="39567" y="42168"/>
                    <a:pt x="39413" y="41799"/>
                    <a:pt x="39305" y="41406"/>
                  </a:cubicBezTo>
                  <a:cubicBezTo>
                    <a:pt x="39532" y="41406"/>
                    <a:pt x="39758" y="41370"/>
                    <a:pt x="39996" y="41347"/>
                  </a:cubicBezTo>
                  <a:close/>
                  <a:moveTo>
                    <a:pt x="54164" y="42835"/>
                  </a:moveTo>
                  <a:lnTo>
                    <a:pt x="54164" y="42835"/>
                  </a:lnTo>
                  <a:cubicBezTo>
                    <a:pt x="54129" y="42918"/>
                    <a:pt x="54129" y="43013"/>
                    <a:pt x="54224" y="43061"/>
                  </a:cubicBezTo>
                  <a:lnTo>
                    <a:pt x="54355" y="43144"/>
                  </a:lnTo>
                  <a:lnTo>
                    <a:pt x="53950" y="42918"/>
                  </a:lnTo>
                  <a:cubicBezTo>
                    <a:pt x="54033" y="42894"/>
                    <a:pt x="54093" y="42859"/>
                    <a:pt x="54164" y="42835"/>
                  </a:cubicBezTo>
                  <a:close/>
                  <a:moveTo>
                    <a:pt x="38686" y="41513"/>
                  </a:moveTo>
                  <a:cubicBezTo>
                    <a:pt x="38722" y="41882"/>
                    <a:pt x="38829" y="42251"/>
                    <a:pt x="38984" y="42597"/>
                  </a:cubicBezTo>
                  <a:cubicBezTo>
                    <a:pt x="39091" y="42811"/>
                    <a:pt x="39234" y="43144"/>
                    <a:pt x="39472" y="43228"/>
                  </a:cubicBezTo>
                  <a:cubicBezTo>
                    <a:pt x="39186" y="43311"/>
                    <a:pt x="38901" y="43383"/>
                    <a:pt x="38627" y="43442"/>
                  </a:cubicBezTo>
                  <a:cubicBezTo>
                    <a:pt x="38651" y="43383"/>
                    <a:pt x="38686" y="43323"/>
                    <a:pt x="38686" y="43228"/>
                  </a:cubicBezTo>
                  <a:cubicBezTo>
                    <a:pt x="38686" y="43109"/>
                    <a:pt x="38603" y="43013"/>
                    <a:pt x="38520" y="42966"/>
                  </a:cubicBezTo>
                  <a:lnTo>
                    <a:pt x="38508" y="42954"/>
                  </a:lnTo>
                  <a:cubicBezTo>
                    <a:pt x="38460" y="42930"/>
                    <a:pt x="38436" y="42894"/>
                    <a:pt x="38436" y="42811"/>
                  </a:cubicBezTo>
                  <a:cubicBezTo>
                    <a:pt x="38341" y="42668"/>
                    <a:pt x="38281" y="42502"/>
                    <a:pt x="38210" y="42335"/>
                  </a:cubicBezTo>
                  <a:cubicBezTo>
                    <a:pt x="38091" y="42085"/>
                    <a:pt x="37972" y="41835"/>
                    <a:pt x="37841" y="41585"/>
                  </a:cubicBezTo>
                  <a:cubicBezTo>
                    <a:pt x="38115" y="41585"/>
                    <a:pt x="38400" y="41549"/>
                    <a:pt x="38686" y="41513"/>
                  </a:cubicBezTo>
                  <a:close/>
                  <a:moveTo>
                    <a:pt x="37150" y="41692"/>
                  </a:moveTo>
                  <a:cubicBezTo>
                    <a:pt x="37269" y="42013"/>
                    <a:pt x="37388" y="42323"/>
                    <a:pt x="37508" y="42656"/>
                  </a:cubicBezTo>
                  <a:cubicBezTo>
                    <a:pt x="37603" y="42906"/>
                    <a:pt x="37662" y="43252"/>
                    <a:pt x="37841" y="43454"/>
                  </a:cubicBezTo>
                  <a:cubicBezTo>
                    <a:pt x="37900" y="43514"/>
                    <a:pt x="37972" y="43561"/>
                    <a:pt x="38055" y="43597"/>
                  </a:cubicBezTo>
                  <a:cubicBezTo>
                    <a:pt x="37865" y="43633"/>
                    <a:pt x="37686" y="43680"/>
                    <a:pt x="37496" y="43728"/>
                  </a:cubicBezTo>
                  <a:cubicBezTo>
                    <a:pt x="37579" y="43514"/>
                    <a:pt x="37519" y="43275"/>
                    <a:pt x="37257" y="43240"/>
                  </a:cubicBezTo>
                  <a:cubicBezTo>
                    <a:pt x="37150" y="43025"/>
                    <a:pt x="37103" y="42716"/>
                    <a:pt x="37043" y="42537"/>
                  </a:cubicBezTo>
                  <a:cubicBezTo>
                    <a:pt x="36960" y="42263"/>
                    <a:pt x="36865" y="42001"/>
                    <a:pt x="36781" y="41716"/>
                  </a:cubicBezTo>
                  <a:cubicBezTo>
                    <a:pt x="36900" y="41716"/>
                    <a:pt x="37031" y="41704"/>
                    <a:pt x="37150" y="41692"/>
                  </a:cubicBezTo>
                  <a:close/>
                  <a:moveTo>
                    <a:pt x="54251" y="40194"/>
                  </a:moveTo>
                  <a:cubicBezTo>
                    <a:pt x="54540" y="40194"/>
                    <a:pt x="54758" y="40253"/>
                    <a:pt x="54867" y="40394"/>
                  </a:cubicBezTo>
                  <a:cubicBezTo>
                    <a:pt x="54819" y="40525"/>
                    <a:pt x="54795" y="40680"/>
                    <a:pt x="54783" y="40835"/>
                  </a:cubicBezTo>
                  <a:cubicBezTo>
                    <a:pt x="54760" y="41097"/>
                    <a:pt x="54700" y="41394"/>
                    <a:pt x="54783" y="41632"/>
                  </a:cubicBezTo>
                  <a:cubicBezTo>
                    <a:pt x="54795" y="41668"/>
                    <a:pt x="54831" y="41716"/>
                    <a:pt x="54879" y="41728"/>
                  </a:cubicBezTo>
                  <a:cubicBezTo>
                    <a:pt x="54879" y="41763"/>
                    <a:pt x="54867" y="41775"/>
                    <a:pt x="54867" y="41811"/>
                  </a:cubicBezTo>
                  <a:lnTo>
                    <a:pt x="54867" y="41835"/>
                  </a:lnTo>
                  <a:cubicBezTo>
                    <a:pt x="54831" y="41847"/>
                    <a:pt x="54819" y="41882"/>
                    <a:pt x="54819" y="41906"/>
                  </a:cubicBezTo>
                  <a:cubicBezTo>
                    <a:pt x="53629" y="42263"/>
                    <a:pt x="52462" y="42621"/>
                    <a:pt x="51307" y="43002"/>
                  </a:cubicBezTo>
                  <a:cubicBezTo>
                    <a:pt x="51319" y="42966"/>
                    <a:pt x="51331" y="42942"/>
                    <a:pt x="51319" y="42894"/>
                  </a:cubicBezTo>
                  <a:cubicBezTo>
                    <a:pt x="51295" y="42740"/>
                    <a:pt x="51259" y="42621"/>
                    <a:pt x="51212" y="42478"/>
                  </a:cubicBezTo>
                  <a:cubicBezTo>
                    <a:pt x="51183" y="42388"/>
                    <a:pt x="51110" y="42349"/>
                    <a:pt x="51037" y="42349"/>
                  </a:cubicBezTo>
                  <a:cubicBezTo>
                    <a:pt x="50925" y="42349"/>
                    <a:pt x="50811" y="42441"/>
                    <a:pt x="50854" y="42585"/>
                  </a:cubicBezTo>
                  <a:cubicBezTo>
                    <a:pt x="50902" y="42740"/>
                    <a:pt x="50962" y="42859"/>
                    <a:pt x="51033" y="43013"/>
                  </a:cubicBezTo>
                  <a:cubicBezTo>
                    <a:pt x="51045" y="43037"/>
                    <a:pt x="51069" y="43037"/>
                    <a:pt x="51093" y="43061"/>
                  </a:cubicBezTo>
                  <a:cubicBezTo>
                    <a:pt x="50164" y="43359"/>
                    <a:pt x="49223" y="43668"/>
                    <a:pt x="48283" y="43978"/>
                  </a:cubicBezTo>
                  <a:cubicBezTo>
                    <a:pt x="48199" y="43716"/>
                    <a:pt x="48045" y="43454"/>
                    <a:pt x="47937" y="43192"/>
                  </a:cubicBezTo>
                  <a:cubicBezTo>
                    <a:pt x="47830" y="42894"/>
                    <a:pt x="47747" y="42597"/>
                    <a:pt x="47675" y="42299"/>
                  </a:cubicBezTo>
                  <a:lnTo>
                    <a:pt x="49188" y="41811"/>
                  </a:lnTo>
                  <a:cubicBezTo>
                    <a:pt x="49584" y="41672"/>
                    <a:pt x="52808" y="40194"/>
                    <a:pt x="54251" y="40194"/>
                  </a:cubicBezTo>
                  <a:close/>
                  <a:moveTo>
                    <a:pt x="36031" y="41811"/>
                  </a:moveTo>
                  <a:cubicBezTo>
                    <a:pt x="36138" y="42216"/>
                    <a:pt x="36257" y="42621"/>
                    <a:pt x="36365" y="43037"/>
                  </a:cubicBezTo>
                  <a:cubicBezTo>
                    <a:pt x="36436" y="43323"/>
                    <a:pt x="36484" y="43740"/>
                    <a:pt x="36734" y="43930"/>
                  </a:cubicBezTo>
                  <a:cubicBezTo>
                    <a:pt x="36543" y="43978"/>
                    <a:pt x="36353" y="44037"/>
                    <a:pt x="36138" y="44085"/>
                  </a:cubicBezTo>
                  <a:cubicBezTo>
                    <a:pt x="36150" y="44061"/>
                    <a:pt x="36186" y="44049"/>
                    <a:pt x="36198" y="44026"/>
                  </a:cubicBezTo>
                  <a:cubicBezTo>
                    <a:pt x="36412" y="43728"/>
                    <a:pt x="36210" y="43406"/>
                    <a:pt x="36114" y="43097"/>
                  </a:cubicBezTo>
                  <a:lnTo>
                    <a:pt x="35757" y="42025"/>
                  </a:lnTo>
                  <a:cubicBezTo>
                    <a:pt x="35722" y="41942"/>
                    <a:pt x="35662" y="41882"/>
                    <a:pt x="35603" y="41835"/>
                  </a:cubicBezTo>
                  <a:cubicBezTo>
                    <a:pt x="35757" y="41835"/>
                    <a:pt x="35888" y="41823"/>
                    <a:pt x="36031" y="41811"/>
                  </a:cubicBezTo>
                  <a:close/>
                  <a:moveTo>
                    <a:pt x="35222" y="41882"/>
                  </a:moveTo>
                  <a:lnTo>
                    <a:pt x="35222" y="41882"/>
                  </a:lnTo>
                  <a:cubicBezTo>
                    <a:pt x="35126" y="41954"/>
                    <a:pt x="35079" y="42061"/>
                    <a:pt x="35114" y="42204"/>
                  </a:cubicBezTo>
                  <a:cubicBezTo>
                    <a:pt x="35198" y="42561"/>
                    <a:pt x="35305" y="42942"/>
                    <a:pt x="35400" y="43299"/>
                  </a:cubicBezTo>
                  <a:cubicBezTo>
                    <a:pt x="35472" y="43609"/>
                    <a:pt x="35483" y="43978"/>
                    <a:pt x="35817" y="44109"/>
                  </a:cubicBezTo>
                  <a:cubicBezTo>
                    <a:pt x="35841" y="44133"/>
                    <a:pt x="35876" y="44133"/>
                    <a:pt x="35900" y="44145"/>
                  </a:cubicBezTo>
                  <a:cubicBezTo>
                    <a:pt x="35769" y="44168"/>
                    <a:pt x="35626" y="44216"/>
                    <a:pt x="35495" y="44252"/>
                  </a:cubicBezTo>
                  <a:cubicBezTo>
                    <a:pt x="35579" y="43918"/>
                    <a:pt x="35352" y="43597"/>
                    <a:pt x="35222" y="43275"/>
                  </a:cubicBezTo>
                  <a:cubicBezTo>
                    <a:pt x="35031" y="42871"/>
                    <a:pt x="34876" y="42478"/>
                    <a:pt x="34698" y="42073"/>
                  </a:cubicBezTo>
                  <a:cubicBezTo>
                    <a:pt x="34662" y="42013"/>
                    <a:pt x="34626" y="41966"/>
                    <a:pt x="34579" y="41942"/>
                  </a:cubicBezTo>
                  <a:cubicBezTo>
                    <a:pt x="34781" y="41918"/>
                    <a:pt x="35007" y="41894"/>
                    <a:pt x="35222" y="41882"/>
                  </a:cubicBezTo>
                  <a:close/>
                  <a:moveTo>
                    <a:pt x="47342" y="42406"/>
                  </a:moveTo>
                  <a:cubicBezTo>
                    <a:pt x="47402" y="42728"/>
                    <a:pt x="47485" y="43061"/>
                    <a:pt x="47580" y="43371"/>
                  </a:cubicBezTo>
                  <a:cubicBezTo>
                    <a:pt x="47664" y="43609"/>
                    <a:pt x="47735" y="43895"/>
                    <a:pt x="47866" y="44109"/>
                  </a:cubicBezTo>
                  <a:cubicBezTo>
                    <a:pt x="47735" y="44168"/>
                    <a:pt x="47580" y="44228"/>
                    <a:pt x="47437" y="44276"/>
                  </a:cubicBezTo>
                  <a:cubicBezTo>
                    <a:pt x="47342" y="43692"/>
                    <a:pt x="47092" y="43097"/>
                    <a:pt x="46866" y="42549"/>
                  </a:cubicBezTo>
                  <a:cubicBezTo>
                    <a:pt x="47033" y="42502"/>
                    <a:pt x="47199" y="42466"/>
                    <a:pt x="47342" y="42406"/>
                  </a:cubicBezTo>
                  <a:close/>
                  <a:moveTo>
                    <a:pt x="54772" y="42597"/>
                  </a:moveTo>
                  <a:cubicBezTo>
                    <a:pt x="54724" y="42680"/>
                    <a:pt x="54724" y="42799"/>
                    <a:pt x="54843" y="42859"/>
                  </a:cubicBezTo>
                  <a:lnTo>
                    <a:pt x="55117" y="43002"/>
                  </a:lnTo>
                  <a:cubicBezTo>
                    <a:pt x="55145" y="43013"/>
                    <a:pt x="55175" y="43019"/>
                    <a:pt x="55205" y="43019"/>
                  </a:cubicBezTo>
                  <a:cubicBezTo>
                    <a:pt x="55266" y="43019"/>
                    <a:pt x="55327" y="42998"/>
                    <a:pt x="55367" y="42966"/>
                  </a:cubicBezTo>
                  <a:lnTo>
                    <a:pt x="55379" y="42978"/>
                  </a:lnTo>
                  <a:cubicBezTo>
                    <a:pt x="56153" y="43502"/>
                    <a:pt x="57224" y="43609"/>
                    <a:pt x="58141" y="43764"/>
                  </a:cubicBezTo>
                  <a:cubicBezTo>
                    <a:pt x="58439" y="43823"/>
                    <a:pt x="58748" y="43883"/>
                    <a:pt x="59070" y="43930"/>
                  </a:cubicBezTo>
                  <a:cubicBezTo>
                    <a:pt x="59010" y="44002"/>
                    <a:pt x="58998" y="44109"/>
                    <a:pt x="59046" y="44192"/>
                  </a:cubicBezTo>
                  <a:lnTo>
                    <a:pt x="59058" y="44204"/>
                  </a:lnTo>
                  <a:cubicBezTo>
                    <a:pt x="58986" y="44168"/>
                    <a:pt x="58879" y="44145"/>
                    <a:pt x="58879" y="44145"/>
                  </a:cubicBezTo>
                  <a:cubicBezTo>
                    <a:pt x="58849" y="44134"/>
                    <a:pt x="58820" y="44130"/>
                    <a:pt x="58794" y="44130"/>
                  </a:cubicBezTo>
                  <a:cubicBezTo>
                    <a:pt x="58631" y="44130"/>
                    <a:pt x="58541" y="44301"/>
                    <a:pt x="58582" y="44454"/>
                  </a:cubicBezTo>
                  <a:lnTo>
                    <a:pt x="58510" y="44454"/>
                  </a:lnTo>
                  <a:cubicBezTo>
                    <a:pt x="58474" y="44442"/>
                    <a:pt x="58451" y="44407"/>
                    <a:pt x="58415" y="44395"/>
                  </a:cubicBezTo>
                  <a:cubicBezTo>
                    <a:pt x="58343" y="44347"/>
                    <a:pt x="58272" y="44323"/>
                    <a:pt x="58177" y="44276"/>
                  </a:cubicBezTo>
                  <a:cubicBezTo>
                    <a:pt x="58034" y="44204"/>
                    <a:pt x="57867" y="44109"/>
                    <a:pt x="57724" y="44037"/>
                  </a:cubicBezTo>
                  <a:cubicBezTo>
                    <a:pt x="57708" y="44029"/>
                    <a:pt x="57691" y="44025"/>
                    <a:pt x="57676" y="44025"/>
                  </a:cubicBezTo>
                  <a:cubicBezTo>
                    <a:pt x="57580" y="44025"/>
                    <a:pt x="57515" y="44165"/>
                    <a:pt x="57617" y="44216"/>
                  </a:cubicBezTo>
                  <a:cubicBezTo>
                    <a:pt x="57748" y="44287"/>
                    <a:pt x="57879" y="44371"/>
                    <a:pt x="57998" y="44442"/>
                  </a:cubicBezTo>
                  <a:cubicBezTo>
                    <a:pt x="57879" y="44442"/>
                    <a:pt x="57748" y="44442"/>
                    <a:pt x="57629" y="44454"/>
                  </a:cubicBezTo>
                  <a:cubicBezTo>
                    <a:pt x="57224" y="44252"/>
                    <a:pt x="56796" y="44073"/>
                    <a:pt x="56379" y="43871"/>
                  </a:cubicBezTo>
                  <a:cubicBezTo>
                    <a:pt x="55688" y="43549"/>
                    <a:pt x="55034" y="43180"/>
                    <a:pt x="54379" y="42775"/>
                  </a:cubicBezTo>
                  <a:cubicBezTo>
                    <a:pt x="54367" y="42775"/>
                    <a:pt x="54367" y="42775"/>
                    <a:pt x="54355" y="42763"/>
                  </a:cubicBezTo>
                  <a:cubicBezTo>
                    <a:pt x="54486" y="42704"/>
                    <a:pt x="54617" y="42656"/>
                    <a:pt x="54772" y="42597"/>
                  </a:cubicBezTo>
                  <a:close/>
                  <a:moveTo>
                    <a:pt x="56610" y="44517"/>
                  </a:moveTo>
                  <a:cubicBezTo>
                    <a:pt x="56611" y="44517"/>
                    <a:pt x="56611" y="44520"/>
                    <a:pt x="56605" y="44526"/>
                  </a:cubicBezTo>
                  <a:cubicBezTo>
                    <a:pt x="56605" y="44520"/>
                    <a:pt x="56608" y="44517"/>
                    <a:pt x="56610" y="44517"/>
                  </a:cubicBezTo>
                  <a:close/>
                  <a:moveTo>
                    <a:pt x="34233" y="41990"/>
                  </a:moveTo>
                  <a:lnTo>
                    <a:pt x="34233" y="41990"/>
                  </a:lnTo>
                  <a:cubicBezTo>
                    <a:pt x="34114" y="42061"/>
                    <a:pt x="34043" y="42192"/>
                    <a:pt x="34090" y="42347"/>
                  </a:cubicBezTo>
                  <a:cubicBezTo>
                    <a:pt x="34221" y="42763"/>
                    <a:pt x="34364" y="43180"/>
                    <a:pt x="34507" y="43597"/>
                  </a:cubicBezTo>
                  <a:cubicBezTo>
                    <a:pt x="34602" y="43895"/>
                    <a:pt x="34662" y="44228"/>
                    <a:pt x="34888" y="44442"/>
                  </a:cubicBezTo>
                  <a:cubicBezTo>
                    <a:pt x="34769" y="44466"/>
                    <a:pt x="34650" y="44514"/>
                    <a:pt x="34531" y="44549"/>
                  </a:cubicBezTo>
                  <a:cubicBezTo>
                    <a:pt x="34519" y="44514"/>
                    <a:pt x="34519" y="44466"/>
                    <a:pt x="34483" y="44430"/>
                  </a:cubicBezTo>
                  <a:cubicBezTo>
                    <a:pt x="34448" y="44287"/>
                    <a:pt x="34412" y="44156"/>
                    <a:pt x="34364" y="44026"/>
                  </a:cubicBezTo>
                  <a:cubicBezTo>
                    <a:pt x="34305" y="43835"/>
                    <a:pt x="34245" y="43621"/>
                    <a:pt x="34209" y="43430"/>
                  </a:cubicBezTo>
                  <a:cubicBezTo>
                    <a:pt x="34067" y="42966"/>
                    <a:pt x="33936" y="42490"/>
                    <a:pt x="33805" y="42025"/>
                  </a:cubicBezTo>
                  <a:cubicBezTo>
                    <a:pt x="33948" y="42013"/>
                    <a:pt x="34090" y="42001"/>
                    <a:pt x="34233" y="41990"/>
                  </a:cubicBezTo>
                  <a:close/>
                  <a:moveTo>
                    <a:pt x="53605" y="43073"/>
                  </a:moveTo>
                  <a:cubicBezTo>
                    <a:pt x="53629" y="43109"/>
                    <a:pt x="53640" y="43144"/>
                    <a:pt x="53688" y="43180"/>
                  </a:cubicBezTo>
                  <a:cubicBezTo>
                    <a:pt x="54141" y="43490"/>
                    <a:pt x="54605" y="43799"/>
                    <a:pt x="55081" y="44097"/>
                  </a:cubicBezTo>
                  <a:cubicBezTo>
                    <a:pt x="55343" y="44264"/>
                    <a:pt x="55569" y="44442"/>
                    <a:pt x="55843" y="44585"/>
                  </a:cubicBezTo>
                  <a:cubicBezTo>
                    <a:pt x="55724" y="44609"/>
                    <a:pt x="55617" y="44621"/>
                    <a:pt x="55498" y="44633"/>
                  </a:cubicBezTo>
                  <a:cubicBezTo>
                    <a:pt x="55545" y="44561"/>
                    <a:pt x="55545" y="44442"/>
                    <a:pt x="55462" y="44383"/>
                  </a:cubicBezTo>
                  <a:cubicBezTo>
                    <a:pt x="54783" y="43918"/>
                    <a:pt x="54010" y="43561"/>
                    <a:pt x="53271" y="43204"/>
                  </a:cubicBezTo>
                  <a:cubicBezTo>
                    <a:pt x="53390" y="43156"/>
                    <a:pt x="53486" y="43109"/>
                    <a:pt x="53605" y="43073"/>
                  </a:cubicBezTo>
                  <a:close/>
                  <a:moveTo>
                    <a:pt x="52902" y="43359"/>
                  </a:moveTo>
                  <a:cubicBezTo>
                    <a:pt x="53676" y="43811"/>
                    <a:pt x="54450" y="44311"/>
                    <a:pt x="55284" y="44668"/>
                  </a:cubicBezTo>
                  <a:lnTo>
                    <a:pt x="54926" y="44704"/>
                  </a:lnTo>
                  <a:cubicBezTo>
                    <a:pt x="54236" y="44192"/>
                    <a:pt x="53402" y="43835"/>
                    <a:pt x="52605" y="43478"/>
                  </a:cubicBezTo>
                  <a:cubicBezTo>
                    <a:pt x="52700" y="43430"/>
                    <a:pt x="52795" y="43394"/>
                    <a:pt x="52902" y="43359"/>
                  </a:cubicBezTo>
                  <a:close/>
                  <a:moveTo>
                    <a:pt x="33162" y="42073"/>
                  </a:moveTo>
                  <a:lnTo>
                    <a:pt x="33162" y="42192"/>
                  </a:lnTo>
                  <a:lnTo>
                    <a:pt x="33650" y="44109"/>
                  </a:lnTo>
                  <a:cubicBezTo>
                    <a:pt x="33709" y="44323"/>
                    <a:pt x="33745" y="44561"/>
                    <a:pt x="33817" y="44764"/>
                  </a:cubicBezTo>
                  <a:cubicBezTo>
                    <a:pt x="33745" y="44799"/>
                    <a:pt x="33638" y="44823"/>
                    <a:pt x="33531" y="44859"/>
                  </a:cubicBezTo>
                  <a:cubicBezTo>
                    <a:pt x="33495" y="44490"/>
                    <a:pt x="33352" y="44109"/>
                    <a:pt x="33245" y="43752"/>
                  </a:cubicBezTo>
                  <a:cubicBezTo>
                    <a:pt x="33090" y="43240"/>
                    <a:pt x="32936" y="42704"/>
                    <a:pt x="32769" y="42180"/>
                  </a:cubicBezTo>
                  <a:cubicBezTo>
                    <a:pt x="32757" y="42144"/>
                    <a:pt x="32745" y="42132"/>
                    <a:pt x="32733" y="42109"/>
                  </a:cubicBezTo>
                  <a:cubicBezTo>
                    <a:pt x="32876" y="42085"/>
                    <a:pt x="33031" y="42073"/>
                    <a:pt x="33162" y="42073"/>
                  </a:cubicBezTo>
                  <a:close/>
                  <a:moveTo>
                    <a:pt x="52045" y="43692"/>
                  </a:moveTo>
                  <a:cubicBezTo>
                    <a:pt x="52712" y="44085"/>
                    <a:pt x="53402" y="44514"/>
                    <a:pt x="54117" y="44823"/>
                  </a:cubicBezTo>
                  <a:cubicBezTo>
                    <a:pt x="53950" y="44859"/>
                    <a:pt x="53807" y="44883"/>
                    <a:pt x="53640" y="44918"/>
                  </a:cubicBezTo>
                  <a:cubicBezTo>
                    <a:pt x="52926" y="44561"/>
                    <a:pt x="52188" y="44252"/>
                    <a:pt x="51450" y="43930"/>
                  </a:cubicBezTo>
                  <a:cubicBezTo>
                    <a:pt x="51640" y="43859"/>
                    <a:pt x="51855" y="43787"/>
                    <a:pt x="52045" y="43692"/>
                  </a:cubicBezTo>
                  <a:close/>
                  <a:moveTo>
                    <a:pt x="46521" y="42656"/>
                  </a:moveTo>
                  <a:cubicBezTo>
                    <a:pt x="46675" y="43240"/>
                    <a:pt x="46818" y="43871"/>
                    <a:pt x="47104" y="44395"/>
                  </a:cubicBezTo>
                  <a:cubicBezTo>
                    <a:pt x="46925" y="44454"/>
                    <a:pt x="46782" y="44502"/>
                    <a:pt x="46628" y="44561"/>
                  </a:cubicBezTo>
                  <a:cubicBezTo>
                    <a:pt x="46568" y="44371"/>
                    <a:pt x="46485" y="44168"/>
                    <a:pt x="46425" y="43990"/>
                  </a:cubicBezTo>
                  <a:cubicBezTo>
                    <a:pt x="46306" y="43633"/>
                    <a:pt x="46151" y="43311"/>
                    <a:pt x="46009" y="42966"/>
                  </a:cubicBezTo>
                  <a:cubicBezTo>
                    <a:pt x="45984" y="42909"/>
                    <a:pt x="45941" y="42886"/>
                    <a:pt x="45895" y="42886"/>
                  </a:cubicBezTo>
                  <a:cubicBezTo>
                    <a:pt x="45806" y="42886"/>
                    <a:pt x="45707" y="42975"/>
                    <a:pt x="45723" y="43085"/>
                  </a:cubicBezTo>
                  <a:cubicBezTo>
                    <a:pt x="45806" y="43490"/>
                    <a:pt x="45901" y="43871"/>
                    <a:pt x="46020" y="44264"/>
                  </a:cubicBezTo>
                  <a:cubicBezTo>
                    <a:pt x="46068" y="44407"/>
                    <a:pt x="46092" y="44573"/>
                    <a:pt x="46140" y="44728"/>
                  </a:cubicBezTo>
                  <a:cubicBezTo>
                    <a:pt x="45890" y="44811"/>
                    <a:pt x="45628" y="44907"/>
                    <a:pt x="45389" y="44978"/>
                  </a:cubicBezTo>
                  <a:cubicBezTo>
                    <a:pt x="45294" y="44347"/>
                    <a:pt x="45008" y="43692"/>
                    <a:pt x="44770" y="43156"/>
                  </a:cubicBezTo>
                  <a:cubicBezTo>
                    <a:pt x="45366" y="43002"/>
                    <a:pt x="45949" y="42823"/>
                    <a:pt x="46521" y="42656"/>
                  </a:cubicBezTo>
                  <a:close/>
                  <a:moveTo>
                    <a:pt x="32586" y="45187"/>
                  </a:moveTo>
                  <a:cubicBezTo>
                    <a:pt x="32589" y="45187"/>
                    <a:pt x="32594" y="45188"/>
                    <a:pt x="32602" y="45192"/>
                  </a:cubicBezTo>
                  <a:cubicBezTo>
                    <a:pt x="32586" y="45192"/>
                    <a:pt x="32581" y="45187"/>
                    <a:pt x="32586" y="45187"/>
                  </a:cubicBezTo>
                  <a:close/>
                  <a:moveTo>
                    <a:pt x="32257" y="42323"/>
                  </a:moveTo>
                  <a:lnTo>
                    <a:pt x="32257" y="42359"/>
                  </a:lnTo>
                  <a:cubicBezTo>
                    <a:pt x="32388" y="42894"/>
                    <a:pt x="32507" y="43430"/>
                    <a:pt x="32638" y="43966"/>
                  </a:cubicBezTo>
                  <a:cubicBezTo>
                    <a:pt x="32733" y="44335"/>
                    <a:pt x="32793" y="44752"/>
                    <a:pt x="32971" y="45097"/>
                  </a:cubicBezTo>
                  <a:cubicBezTo>
                    <a:pt x="32840" y="45109"/>
                    <a:pt x="32721" y="45157"/>
                    <a:pt x="32602" y="45192"/>
                  </a:cubicBezTo>
                  <a:cubicBezTo>
                    <a:pt x="32578" y="45180"/>
                    <a:pt x="32566" y="45169"/>
                    <a:pt x="32555" y="45169"/>
                  </a:cubicBezTo>
                  <a:cubicBezTo>
                    <a:pt x="32543" y="45157"/>
                    <a:pt x="32507" y="45157"/>
                    <a:pt x="32495" y="45157"/>
                  </a:cubicBezTo>
                  <a:cubicBezTo>
                    <a:pt x="32495" y="45109"/>
                    <a:pt x="32483" y="45061"/>
                    <a:pt x="32447" y="45002"/>
                  </a:cubicBezTo>
                  <a:lnTo>
                    <a:pt x="32400" y="44823"/>
                  </a:lnTo>
                  <a:cubicBezTo>
                    <a:pt x="32364" y="44597"/>
                    <a:pt x="32316" y="44395"/>
                    <a:pt x="32281" y="44168"/>
                  </a:cubicBezTo>
                  <a:cubicBezTo>
                    <a:pt x="32209" y="43728"/>
                    <a:pt x="32138" y="43264"/>
                    <a:pt x="32090" y="42799"/>
                  </a:cubicBezTo>
                  <a:cubicBezTo>
                    <a:pt x="32090" y="42740"/>
                    <a:pt x="32043" y="42716"/>
                    <a:pt x="32007" y="42692"/>
                  </a:cubicBezTo>
                  <a:cubicBezTo>
                    <a:pt x="32150" y="42621"/>
                    <a:pt x="32245" y="42478"/>
                    <a:pt x="32245" y="42323"/>
                  </a:cubicBezTo>
                  <a:close/>
                  <a:moveTo>
                    <a:pt x="1348" y="45109"/>
                  </a:moveTo>
                  <a:cubicBezTo>
                    <a:pt x="1360" y="45109"/>
                    <a:pt x="1384" y="45109"/>
                    <a:pt x="1408" y="45121"/>
                  </a:cubicBezTo>
                  <a:cubicBezTo>
                    <a:pt x="1324" y="45157"/>
                    <a:pt x="1265" y="45192"/>
                    <a:pt x="1193" y="45228"/>
                  </a:cubicBezTo>
                  <a:cubicBezTo>
                    <a:pt x="1205" y="45180"/>
                    <a:pt x="1241" y="45157"/>
                    <a:pt x="1313" y="45121"/>
                  </a:cubicBezTo>
                  <a:cubicBezTo>
                    <a:pt x="1324" y="45121"/>
                    <a:pt x="1324" y="45109"/>
                    <a:pt x="1348" y="45109"/>
                  </a:cubicBezTo>
                  <a:close/>
                  <a:moveTo>
                    <a:pt x="8313" y="41823"/>
                  </a:moveTo>
                  <a:cubicBezTo>
                    <a:pt x="13546" y="42364"/>
                    <a:pt x="18920" y="42432"/>
                    <a:pt x="24234" y="42432"/>
                  </a:cubicBezTo>
                  <a:cubicBezTo>
                    <a:pt x="24881" y="42432"/>
                    <a:pt x="25528" y="42431"/>
                    <a:pt x="26173" y="42430"/>
                  </a:cubicBezTo>
                  <a:cubicBezTo>
                    <a:pt x="27911" y="42549"/>
                    <a:pt x="29649" y="42656"/>
                    <a:pt x="31364" y="42716"/>
                  </a:cubicBezTo>
                  <a:cubicBezTo>
                    <a:pt x="31328" y="42990"/>
                    <a:pt x="31328" y="43264"/>
                    <a:pt x="31316" y="43549"/>
                  </a:cubicBezTo>
                  <a:cubicBezTo>
                    <a:pt x="31316" y="43787"/>
                    <a:pt x="31292" y="44026"/>
                    <a:pt x="31316" y="44264"/>
                  </a:cubicBezTo>
                  <a:lnTo>
                    <a:pt x="31316" y="44347"/>
                  </a:lnTo>
                  <a:cubicBezTo>
                    <a:pt x="31388" y="44633"/>
                    <a:pt x="31435" y="44930"/>
                    <a:pt x="31435" y="45228"/>
                  </a:cubicBezTo>
                  <a:lnTo>
                    <a:pt x="31435" y="45335"/>
                  </a:lnTo>
                  <a:cubicBezTo>
                    <a:pt x="31352" y="45228"/>
                    <a:pt x="31257" y="45204"/>
                    <a:pt x="31138" y="45169"/>
                  </a:cubicBezTo>
                  <a:cubicBezTo>
                    <a:pt x="31078" y="45109"/>
                    <a:pt x="30995" y="45061"/>
                    <a:pt x="30888" y="45061"/>
                  </a:cubicBezTo>
                  <a:cubicBezTo>
                    <a:pt x="22696" y="44430"/>
                    <a:pt x="14409" y="44145"/>
                    <a:pt x="6206" y="43668"/>
                  </a:cubicBezTo>
                  <a:cubicBezTo>
                    <a:pt x="6266" y="43633"/>
                    <a:pt x="6313" y="43597"/>
                    <a:pt x="6349" y="43537"/>
                  </a:cubicBezTo>
                  <a:cubicBezTo>
                    <a:pt x="6385" y="43394"/>
                    <a:pt x="6385" y="43264"/>
                    <a:pt x="6373" y="43133"/>
                  </a:cubicBezTo>
                  <a:cubicBezTo>
                    <a:pt x="6432" y="43073"/>
                    <a:pt x="6492" y="43013"/>
                    <a:pt x="6551" y="42942"/>
                  </a:cubicBezTo>
                  <a:cubicBezTo>
                    <a:pt x="6679" y="42804"/>
                    <a:pt x="6563" y="42618"/>
                    <a:pt x="6411" y="42618"/>
                  </a:cubicBezTo>
                  <a:cubicBezTo>
                    <a:pt x="6380" y="42618"/>
                    <a:pt x="6346" y="42626"/>
                    <a:pt x="6313" y="42644"/>
                  </a:cubicBezTo>
                  <a:cubicBezTo>
                    <a:pt x="6289" y="42656"/>
                    <a:pt x="6254" y="42668"/>
                    <a:pt x="6206" y="42680"/>
                  </a:cubicBezTo>
                  <a:cubicBezTo>
                    <a:pt x="6182" y="42609"/>
                    <a:pt x="6135" y="42537"/>
                    <a:pt x="6111" y="42466"/>
                  </a:cubicBezTo>
                  <a:cubicBezTo>
                    <a:pt x="6051" y="42323"/>
                    <a:pt x="6004" y="42204"/>
                    <a:pt x="5944" y="42073"/>
                  </a:cubicBezTo>
                  <a:cubicBezTo>
                    <a:pt x="6730" y="41966"/>
                    <a:pt x="7516" y="41882"/>
                    <a:pt x="8313" y="41823"/>
                  </a:cubicBezTo>
                  <a:close/>
                  <a:moveTo>
                    <a:pt x="32019" y="44407"/>
                  </a:moveTo>
                  <a:cubicBezTo>
                    <a:pt x="32043" y="44692"/>
                    <a:pt x="32054" y="45085"/>
                    <a:pt x="32209" y="45347"/>
                  </a:cubicBezTo>
                  <a:cubicBezTo>
                    <a:pt x="32126" y="45383"/>
                    <a:pt x="32043" y="45419"/>
                    <a:pt x="31959" y="45454"/>
                  </a:cubicBezTo>
                  <a:cubicBezTo>
                    <a:pt x="31983" y="45228"/>
                    <a:pt x="31947" y="44966"/>
                    <a:pt x="31900" y="44728"/>
                  </a:cubicBezTo>
                  <a:cubicBezTo>
                    <a:pt x="31959" y="44621"/>
                    <a:pt x="32007" y="44514"/>
                    <a:pt x="32019" y="44407"/>
                  </a:cubicBezTo>
                  <a:close/>
                  <a:moveTo>
                    <a:pt x="9706" y="46538"/>
                  </a:moveTo>
                  <a:lnTo>
                    <a:pt x="9706" y="46538"/>
                  </a:lnTo>
                  <a:cubicBezTo>
                    <a:pt x="11028" y="46585"/>
                    <a:pt x="12362" y="46645"/>
                    <a:pt x="13683" y="46716"/>
                  </a:cubicBezTo>
                  <a:cubicBezTo>
                    <a:pt x="14814" y="46776"/>
                    <a:pt x="15945" y="46883"/>
                    <a:pt x="17076" y="47014"/>
                  </a:cubicBezTo>
                  <a:cubicBezTo>
                    <a:pt x="16207" y="46954"/>
                    <a:pt x="15350" y="46907"/>
                    <a:pt x="14469" y="46895"/>
                  </a:cubicBezTo>
                  <a:cubicBezTo>
                    <a:pt x="12814" y="46847"/>
                    <a:pt x="11242" y="46728"/>
                    <a:pt x="9706" y="46538"/>
                  </a:cubicBezTo>
                  <a:close/>
                  <a:moveTo>
                    <a:pt x="6885" y="44133"/>
                  </a:moveTo>
                  <a:cubicBezTo>
                    <a:pt x="13087" y="45285"/>
                    <a:pt x="19709" y="46027"/>
                    <a:pt x="26127" y="46027"/>
                  </a:cubicBezTo>
                  <a:cubicBezTo>
                    <a:pt x="27730" y="46027"/>
                    <a:pt x="29320" y="45980"/>
                    <a:pt x="30888" y="45883"/>
                  </a:cubicBezTo>
                  <a:cubicBezTo>
                    <a:pt x="31054" y="45871"/>
                    <a:pt x="31150" y="45788"/>
                    <a:pt x="31209" y="45692"/>
                  </a:cubicBezTo>
                  <a:cubicBezTo>
                    <a:pt x="31245" y="45692"/>
                    <a:pt x="31257" y="45704"/>
                    <a:pt x="31292" y="45704"/>
                  </a:cubicBezTo>
                  <a:cubicBezTo>
                    <a:pt x="31376" y="45704"/>
                    <a:pt x="31435" y="45657"/>
                    <a:pt x="31471" y="45597"/>
                  </a:cubicBezTo>
                  <a:cubicBezTo>
                    <a:pt x="31471" y="45621"/>
                    <a:pt x="31471" y="45645"/>
                    <a:pt x="31483" y="45657"/>
                  </a:cubicBezTo>
                  <a:cubicBezTo>
                    <a:pt x="31412" y="45692"/>
                    <a:pt x="31352" y="45716"/>
                    <a:pt x="31269" y="45752"/>
                  </a:cubicBezTo>
                  <a:cubicBezTo>
                    <a:pt x="31076" y="45848"/>
                    <a:pt x="31181" y="46145"/>
                    <a:pt x="31368" y="46145"/>
                  </a:cubicBezTo>
                  <a:cubicBezTo>
                    <a:pt x="31390" y="46145"/>
                    <a:pt x="31412" y="46142"/>
                    <a:pt x="31435" y="46133"/>
                  </a:cubicBezTo>
                  <a:cubicBezTo>
                    <a:pt x="32816" y="45704"/>
                    <a:pt x="34257" y="45347"/>
                    <a:pt x="35722" y="45002"/>
                  </a:cubicBezTo>
                  <a:lnTo>
                    <a:pt x="35722" y="45002"/>
                  </a:lnTo>
                  <a:cubicBezTo>
                    <a:pt x="33686" y="45752"/>
                    <a:pt x="31673" y="46585"/>
                    <a:pt x="29721" y="47562"/>
                  </a:cubicBezTo>
                  <a:cubicBezTo>
                    <a:pt x="29733" y="47502"/>
                    <a:pt x="29768" y="47443"/>
                    <a:pt x="29780" y="47383"/>
                  </a:cubicBezTo>
                  <a:cubicBezTo>
                    <a:pt x="29836" y="47210"/>
                    <a:pt x="29682" y="47073"/>
                    <a:pt x="29530" y="47073"/>
                  </a:cubicBezTo>
                  <a:cubicBezTo>
                    <a:pt x="29453" y="47073"/>
                    <a:pt x="29376" y="47108"/>
                    <a:pt x="29328" y="47193"/>
                  </a:cubicBezTo>
                  <a:cubicBezTo>
                    <a:pt x="28875" y="47978"/>
                    <a:pt x="27852" y="48074"/>
                    <a:pt x="27066" y="48490"/>
                  </a:cubicBezTo>
                  <a:cubicBezTo>
                    <a:pt x="26994" y="48455"/>
                    <a:pt x="26947" y="48443"/>
                    <a:pt x="26887" y="48431"/>
                  </a:cubicBezTo>
                  <a:cubicBezTo>
                    <a:pt x="26863" y="48276"/>
                    <a:pt x="26768" y="48193"/>
                    <a:pt x="26649" y="48157"/>
                  </a:cubicBezTo>
                  <a:cubicBezTo>
                    <a:pt x="26613" y="48145"/>
                    <a:pt x="26589" y="48133"/>
                    <a:pt x="26554" y="48133"/>
                  </a:cubicBezTo>
                  <a:cubicBezTo>
                    <a:pt x="24708" y="47847"/>
                    <a:pt x="22851" y="47585"/>
                    <a:pt x="21005" y="47371"/>
                  </a:cubicBezTo>
                  <a:cubicBezTo>
                    <a:pt x="17103" y="46323"/>
                    <a:pt x="12897" y="46226"/>
                    <a:pt x="8788" y="46226"/>
                  </a:cubicBezTo>
                  <a:cubicBezTo>
                    <a:pt x="8371" y="46226"/>
                    <a:pt x="7954" y="46227"/>
                    <a:pt x="7539" y="46228"/>
                  </a:cubicBezTo>
                  <a:cubicBezTo>
                    <a:pt x="5992" y="45954"/>
                    <a:pt x="4444" y="45597"/>
                    <a:pt x="2872" y="45169"/>
                  </a:cubicBezTo>
                  <a:cubicBezTo>
                    <a:pt x="3218" y="45061"/>
                    <a:pt x="3575" y="44966"/>
                    <a:pt x="3932" y="44871"/>
                  </a:cubicBezTo>
                  <a:cubicBezTo>
                    <a:pt x="4861" y="44645"/>
                    <a:pt x="5849" y="44609"/>
                    <a:pt x="6730" y="44252"/>
                  </a:cubicBezTo>
                  <a:cubicBezTo>
                    <a:pt x="6789" y="44216"/>
                    <a:pt x="6849" y="44168"/>
                    <a:pt x="6885" y="44133"/>
                  </a:cubicBezTo>
                  <a:close/>
                  <a:moveTo>
                    <a:pt x="24292" y="48490"/>
                  </a:moveTo>
                  <a:lnTo>
                    <a:pt x="24292" y="48490"/>
                  </a:lnTo>
                  <a:cubicBezTo>
                    <a:pt x="24518" y="48526"/>
                    <a:pt x="24744" y="48574"/>
                    <a:pt x="24982" y="48609"/>
                  </a:cubicBezTo>
                  <a:cubicBezTo>
                    <a:pt x="24804" y="48609"/>
                    <a:pt x="24625" y="48574"/>
                    <a:pt x="24458" y="48562"/>
                  </a:cubicBezTo>
                  <a:cubicBezTo>
                    <a:pt x="24399" y="48526"/>
                    <a:pt x="24351" y="48514"/>
                    <a:pt x="24292" y="48490"/>
                  </a:cubicBezTo>
                  <a:close/>
                  <a:moveTo>
                    <a:pt x="2182" y="45359"/>
                  </a:moveTo>
                  <a:cubicBezTo>
                    <a:pt x="3277" y="45704"/>
                    <a:pt x="4372" y="45990"/>
                    <a:pt x="5480" y="46216"/>
                  </a:cubicBezTo>
                  <a:cubicBezTo>
                    <a:pt x="4825" y="46216"/>
                    <a:pt x="4182" y="46216"/>
                    <a:pt x="3551" y="46192"/>
                  </a:cubicBezTo>
                  <a:cubicBezTo>
                    <a:pt x="3491" y="46192"/>
                    <a:pt x="3491" y="46300"/>
                    <a:pt x="3551" y="46300"/>
                  </a:cubicBezTo>
                  <a:cubicBezTo>
                    <a:pt x="4527" y="46347"/>
                    <a:pt x="5527" y="46371"/>
                    <a:pt x="6504" y="46407"/>
                  </a:cubicBezTo>
                  <a:cubicBezTo>
                    <a:pt x="11719" y="47359"/>
                    <a:pt x="16981" y="47407"/>
                    <a:pt x="22268" y="48145"/>
                  </a:cubicBezTo>
                  <a:cubicBezTo>
                    <a:pt x="22660" y="48312"/>
                    <a:pt x="23375" y="48633"/>
                    <a:pt x="24042" y="49038"/>
                  </a:cubicBezTo>
                  <a:cubicBezTo>
                    <a:pt x="17100" y="47776"/>
                    <a:pt x="9992" y="48157"/>
                    <a:pt x="3098" y="46395"/>
                  </a:cubicBezTo>
                  <a:cubicBezTo>
                    <a:pt x="3051" y="46252"/>
                    <a:pt x="3015" y="46121"/>
                    <a:pt x="2967" y="46014"/>
                  </a:cubicBezTo>
                  <a:cubicBezTo>
                    <a:pt x="2908" y="45895"/>
                    <a:pt x="2789" y="45800"/>
                    <a:pt x="2658" y="45752"/>
                  </a:cubicBezTo>
                  <a:cubicBezTo>
                    <a:pt x="2617" y="45671"/>
                    <a:pt x="2542" y="45616"/>
                    <a:pt x="2448" y="45616"/>
                  </a:cubicBezTo>
                  <a:cubicBezTo>
                    <a:pt x="2431" y="45616"/>
                    <a:pt x="2414" y="45617"/>
                    <a:pt x="2396" y="45621"/>
                  </a:cubicBezTo>
                  <a:cubicBezTo>
                    <a:pt x="2216" y="45666"/>
                    <a:pt x="2015" y="45725"/>
                    <a:pt x="1825" y="45725"/>
                  </a:cubicBezTo>
                  <a:cubicBezTo>
                    <a:pt x="1764" y="45725"/>
                    <a:pt x="1704" y="45719"/>
                    <a:pt x="1646" y="45704"/>
                  </a:cubicBezTo>
                  <a:cubicBezTo>
                    <a:pt x="1598" y="45692"/>
                    <a:pt x="1539" y="45657"/>
                    <a:pt x="1467" y="45597"/>
                  </a:cubicBezTo>
                  <a:cubicBezTo>
                    <a:pt x="1705" y="45514"/>
                    <a:pt x="1944" y="45442"/>
                    <a:pt x="2182" y="45359"/>
                  </a:cubicBezTo>
                  <a:close/>
                  <a:moveTo>
                    <a:pt x="24601" y="49419"/>
                  </a:moveTo>
                  <a:cubicBezTo>
                    <a:pt x="24625" y="49443"/>
                    <a:pt x="24649" y="49455"/>
                    <a:pt x="24661" y="49467"/>
                  </a:cubicBezTo>
                  <a:cubicBezTo>
                    <a:pt x="24637" y="49467"/>
                    <a:pt x="24625" y="49467"/>
                    <a:pt x="24589" y="49455"/>
                  </a:cubicBezTo>
                  <a:cubicBezTo>
                    <a:pt x="24589" y="49443"/>
                    <a:pt x="24601" y="49443"/>
                    <a:pt x="24601" y="49419"/>
                  </a:cubicBezTo>
                  <a:close/>
                  <a:moveTo>
                    <a:pt x="27697" y="49729"/>
                  </a:moveTo>
                  <a:cubicBezTo>
                    <a:pt x="27697" y="49741"/>
                    <a:pt x="27709" y="49752"/>
                    <a:pt x="27709" y="49764"/>
                  </a:cubicBezTo>
                  <a:cubicBezTo>
                    <a:pt x="27697" y="49752"/>
                    <a:pt x="27685" y="49741"/>
                    <a:pt x="27673" y="49741"/>
                  </a:cubicBezTo>
                  <a:cubicBezTo>
                    <a:pt x="27673" y="49729"/>
                    <a:pt x="27685" y="49729"/>
                    <a:pt x="27697" y="49729"/>
                  </a:cubicBezTo>
                  <a:close/>
                  <a:moveTo>
                    <a:pt x="25542" y="49229"/>
                  </a:moveTo>
                  <a:cubicBezTo>
                    <a:pt x="25613" y="49229"/>
                    <a:pt x="25697" y="49252"/>
                    <a:pt x="25756" y="49252"/>
                  </a:cubicBezTo>
                  <a:cubicBezTo>
                    <a:pt x="26089" y="49467"/>
                    <a:pt x="26423" y="49681"/>
                    <a:pt x="26768" y="49907"/>
                  </a:cubicBezTo>
                  <a:cubicBezTo>
                    <a:pt x="26994" y="50062"/>
                    <a:pt x="27256" y="50229"/>
                    <a:pt x="27506" y="50360"/>
                  </a:cubicBezTo>
                  <a:cubicBezTo>
                    <a:pt x="27435" y="50336"/>
                    <a:pt x="27375" y="50324"/>
                    <a:pt x="27316" y="50288"/>
                  </a:cubicBezTo>
                  <a:cubicBezTo>
                    <a:pt x="26887" y="50110"/>
                    <a:pt x="26447" y="49919"/>
                    <a:pt x="26030" y="49693"/>
                  </a:cubicBezTo>
                  <a:cubicBezTo>
                    <a:pt x="25994" y="49681"/>
                    <a:pt x="25958" y="49657"/>
                    <a:pt x="25911" y="49657"/>
                  </a:cubicBezTo>
                  <a:cubicBezTo>
                    <a:pt x="25816" y="49502"/>
                    <a:pt x="25697" y="49360"/>
                    <a:pt x="25542" y="49229"/>
                  </a:cubicBezTo>
                  <a:close/>
                  <a:moveTo>
                    <a:pt x="4003" y="47931"/>
                  </a:moveTo>
                  <a:cubicBezTo>
                    <a:pt x="11028" y="48681"/>
                    <a:pt x="18041" y="49705"/>
                    <a:pt x="25077" y="50145"/>
                  </a:cubicBezTo>
                  <a:lnTo>
                    <a:pt x="25101" y="50145"/>
                  </a:lnTo>
                  <a:cubicBezTo>
                    <a:pt x="25077" y="50252"/>
                    <a:pt x="25006" y="50383"/>
                    <a:pt x="24935" y="50514"/>
                  </a:cubicBezTo>
                  <a:cubicBezTo>
                    <a:pt x="24899" y="50503"/>
                    <a:pt x="24863" y="50479"/>
                    <a:pt x="24815" y="50479"/>
                  </a:cubicBezTo>
                  <a:cubicBezTo>
                    <a:pt x="17838" y="50157"/>
                    <a:pt x="10897" y="49026"/>
                    <a:pt x="4003" y="47931"/>
                  </a:cubicBezTo>
                  <a:close/>
                  <a:moveTo>
                    <a:pt x="26137" y="50360"/>
                  </a:moveTo>
                  <a:cubicBezTo>
                    <a:pt x="26423" y="50538"/>
                    <a:pt x="26697" y="50705"/>
                    <a:pt x="26982" y="50848"/>
                  </a:cubicBezTo>
                  <a:cubicBezTo>
                    <a:pt x="27185" y="50955"/>
                    <a:pt x="27387" y="51074"/>
                    <a:pt x="27613" y="51134"/>
                  </a:cubicBezTo>
                  <a:lnTo>
                    <a:pt x="27602" y="51145"/>
                  </a:lnTo>
                  <a:cubicBezTo>
                    <a:pt x="27423" y="51062"/>
                    <a:pt x="27221" y="51003"/>
                    <a:pt x="27042" y="50907"/>
                  </a:cubicBezTo>
                  <a:cubicBezTo>
                    <a:pt x="26744" y="50776"/>
                    <a:pt x="26435" y="50645"/>
                    <a:pt x="26137" y="50514"/>
                  </a:cubicBezTo>
                  <a:lnTo>
                    <a:pt x="26137" y="50360"/>
                  </a:lnTo>
                  <a:close/>
                  <a:moveTo>
                    <a:pt x="3206" y="46812"/>
                  </a:moveTo>
                  <a:lnTo>
                    <a:pt x="3206" y="46812"/>
                  </a:lnTo>
                  <a:cubicBezTo>
                    <a:pt x="4420" y="47193"/>
                    <a:pt x="5694" y="47538"/>
                    <a:pt x="7004" y="47847"/>
                  </a:cubicBezTo>
                  <a:cubicBezTo>
                    <a:pt x="5896" y="47764"/>
                    <a:pt x="4801" y="47669"/>
                    <a:pt x="3706" y="47562"/>
                  </a:cubicBezTo>
                  <a:cubicBezTo>
                    <a:pt x="3702" y="47561"/>
                    <a:pt x="3698" y="47561"/>
                    <a:pt x="3694" y="47561"/>
                  </a:cubicBezTo>
                  <a:cubicBezTo>
                    <a:pt x="3480" y="47561"/>
                    <a:pt x="3483" y="47884"/>
                    <a:pt x="3706" y="47907"/>
                  </a:cubicBezTo>
                  <a:cubicBezTo>
                    <a:pt x="3753" y="47907"/>
                    <a:pt x="3813" y="47919"/>
                    <a:pt x="3860" y="47919"/>
                  </a:cubicBezTo>
                  <a:cubicBezTo>
                    <a:pt x="3753" y="47943"/>
                    <a:pt x="3729" y="48074"/>
                    <a:pt x="3825" y="48097"/>
                  </a:cubicBezTo>
                  <a:cubicBezTo>
                    <a:pt x="10647" y="49633"/>
                    <a:pt x="17529" y="50360"/>
                    <a:pt x="24470" y="51098"/>
                  </a:cubicBezTo>
                  <a:cubicBezTo>
                    <a:pt x="24434" y="51169"/>
                    <a:pt x="24470" y="51253"/>
                    <a:pt x="24530" y="51300"/>
                  </a:cubicBezTo>
                  <a:cubicBezTo>
                    <a:pt x="24601" y="51372"/>
                    <a:pt x="24673" y="51395"/>
                    <a:pt x="24756" y="51407"/>
                  </a:cubicBezTo>
                  <a:cubicBezTo>
                    <a:pt x="24601" y="51467"/>
                    <a:pt x="24458" y="51526"/>
                    <a:pt x="24268" y="51574"/>
                  </a:cubicBezTo>
                  <a:cubicBezTo>
                    <a:pt x="24220" y="51586"/>
                    <a:pt x="24184" y="51598"/>
                    <a:pt x="24161" y="51634"/>
                  </a:cubicBezTo>
                  <a:cubicBezTo>
                    <a:pt x="24101" y="51610"/>
                    <a:pt x="24042" y="51610"/>
                    <a:pt x="23982" y="51598"/>
                  </a:cubicBezTo>
                  <a:cubicBezTo>
                    <a:pt x="23934" y="51538"/>
                    <a:pt x="23863" y="51515"/>
                    <a:pt x="23768" y="51515"/>
                  </a:cubicBezTo>
                  <a:cubicBezTo>
                    <a:pt x="23661" y="51515"/>
                    <a:pt x="23589" y="51526"/>
                    <a:pt x="23506" y="51550"/>
                  </a:cubicBezTo>
                  <a:cubicBezTo>
                    <a:pt x="23113" y="51532"/>
                    <a:pt x="22714" y="51529"/>
                    <a:pt x="22333" y="51529"/>
                  </a:cubicBezTo>
                  <a:cubicBezTo>
                    <a:pt x="22142" y="51529"/>
                    <a:pt x="21956" y="51530"/>
                    <a:pt x="21778" y="51530"/>
                  </a:cubicBezTo>
                  <a:cubicBezTo>
                    <a:pt x="21599" y="51530"/>
                    <a:pt x="21428" y="51529"/>
                    <a:pt x="21267" y="51526"/>
                  </a:cubicBezTo>
                  <a:cubicBezTo>
                    <a:pt x="21089" y="51526"/>
                    <a:pt x="20970" y="51634"/>
                    <a:pt x="20910" y="51765"/>
                  </a:cubicBezTo>
                  <a:cubicBezTo>
                    <a:pt x="20660" y="51729"/>
                    <a:pt x="20398" y="51717"/>
                    <a:pt x="20136" y="51717"/>
                  </a:cubicBezTo>
                  <a:lnTo>
                    <a:pt x="20124" y="51717"/>
                  </a:lnTo>
                  <a:cubicBezTo>
                    <a:pt x="20089" y="51705"/>
                    <a:pt x="20053" y="51705"/>
                    <a:pt x="20017" y="51693"/>
                  </a:cubicBezTo>
                  <a:cubicBezTo>
                    <a:pt x="19874" y="51657"/>
                    <a:pt x="19720" y="51574"/>
                    <a:pt x="19577" y="51574"/>
                  </a:cubicBezTo>
                  <a:cubicBezTo>
                    <a:pt x="19543" y="51569"/>
                    <a:pt x="19510" y="51566"/>
                    <a:pt x="19477" y="51566"/>
                  </a:cubicBezTo>
                  <a:cubicBezTo>
                    <a:pt x="19368" y="51566"/>
                    <a:pt x="19261" y="51592"/>
                    <a:pt x="19160" y="51610"/>
                  </a:cubicBezTo>
                  <a:cubicBezTo>
                    <a:pt x="19124" y="51550"/>
                    <a:pt x="19077" y="51526"/>
                    <a:pt x="19005" y="51503"/>
                  </a:cubicBezTo>
                  <a:cubicBezTo>
                    <a:pt x="14528" y="50764"/>
                    <a:pt x="10076" y="50217"/>
                    <a:pt x="5646" y="49383"/>
                  </a:cubicBezTo>
                  <a:cubicBezTo>
                    <a:pt x="5623" y="49360"/>
                    <a:pt x="5611" y="49348"/>
                    <a:pt x="5587" y="49336"/>
                  </a:cubicBezTo>
                  <a:cubicBezTo>
                    <a:pt x="4753" y="48967"/>
                    <a:pt x="3706" y="48871"/>
                    <a:pt x="2777" y="48740"/>
                  </a:cubicBezTo>
                  <a:cubicBezTo>
                    <a:pt x="2265" y="48633"/>
                    <a:pt x="1777" y="48538"/>
                    <a:pt x="1289" y="48431"/>
                  </a:cubicBezTo>
                  <a:lnTo>
                    <a:pt x="1289" y="48324"/>
                  </a:lnTo>
                  <a:cubicBezTo>
                    <a:pt x="1289" y="48276"/>
                    <a:pt x="1265" y="48228"/>
                    <a:pt x="1253" y="48205"/>
                  </a:cubicBezTo>
                  <a:cubicBezTo>
                    <a:pt x="1324" y="48145"/>
                    <a:pt x="1432" y="48097"/>
                    <a:pt x="1515" y="48086"/>
                  </a:cubicBezTo>
                  <a:cubicBezTo>
                    <a:pt x="1545" y="48082"/>
                    <a:pt x="1576" y="48080"/>
                    <a:pt x="1608" y="48080"/>
                  </a:cubicBezTo>
                  <a:cubicBezTo>
                    <a:pt x="1774" y="48080"/>
                    <a:pt x="1954" y="48127"/>
                    <a:pt x="2134" y="48157"/>
                  </a:cubicBezTo>
                  <a:cubicBezTo>
                    <a:pt x="2301" y="48193"/>
                    <a:pt x="2456" y="48240"/>
                    <a:pt x="2622" y="48252"/>
                  </a:cubicBezTo>
                  <a:cubicBezTo>
                    <a:pt x="2668" y="48283"/>
                    <a:pt x="2721" y="48298"/>
                    <a:pt x="2773" y="48298"/>
                  </a:cubicBezTo>
                  <a:cubicBezTo>
                    <a:pt x="2843" y="48298"/>
                    <a:pt x="2913" y="48271"/>
                    <a:pt x="2967" y="48217"/>
                  </a:cubicBezTo>
                  <a:cubicBezTo>
                    <a:pt x="3003" y="48205"/>
                    <a:pt x="3075" y="48193"/>
                    <a:pt x="3110" y="48157"/>
                  </a:cubicBezTo>
                  <a:cubicBezTo>
                    <a:pt x="3229" y="48097"/>
                    <a:pt x="3218" y="47943"/>
                    <a:pt x="3134" y="47859"/>
                  </a:cubicBezTo>
                  <a:cubicBezTo>
                    <a:pt x="3229" y="47538"/>
                    <a:pt x="3241" y="47169"/>
                    <a:pt x="3206" y="46812"/>
                  </a:cubicBezTo>
                  <a:close/>
                  <a:moveTo>
                    <a:pt x="25899" y="51467"/>
                  </a:moveTo>
                  <a:cubicBezTo>
                    <a:pt x="26101" y="51598"/>
                    <a:pt x="26328" y="51729"/>
                    <a:pt x="26542" y="51872"/>
                  </a:cubicBezTo>
                  <a:cubicBezTo>
                    <a:pt x="26720" y="51967"/>
                    <a:pt x="26899" y="52110"/>
                    <a:pt x="27078" y="52181"/>
                  </a:cubicBezTo>
                  <a:cubicBezTo>
                    <a:pt x="27090" y="52205"/>
                    <a:pt x="27113" y="52241"/>
                    <a:pt x="27149" y="52253"/>
                  </a:cubicBezTo>
                  <a:cubicBezTo>
                    <a:pt x="27137" y="52253"/>
                    <a:pt x="27090" y="52288"/>
                    <a:pt x="27042" y="52288"/>
                  </a:cubicBezTo>
                  <a:cubicBezTo>
                    <a:pt x="27030" y="52288"/>
                    <a:pt x="27006" y="52300"/>
                    <a:pt x="26982" y="52300"/>
                  </a:cubicBezTo>
                  <a:cubicBezTo>
                    <a:pt x="26804" y="52134"/>
                    <a:pt x="26554" y="52027"/>
                    <a:pt x="26316" y="51943"/>
                  </a:cubicBezTo>
                  <a:cubicBezTo>
                    <a:pt x="26101" y="51848"/>
                    <a:pt x="25887" y="51776"/>
                    <a:pt x="25661" y="51705"/>
                  </a:cubicBezTo>
                  <a:cubicBezTo>
                    <a:pt x="25744" y="51634"/>
                    <a:pt x="25827" y="51550"/>
                    <a:pt x="25899" y="51467"/>
                  </a:cubicBezTo>
                  <a:close/>
                  <a:moveTo>
                    <a:pt x="4563" y="53551"/>
                  </a:moveTo>
                  <a:lnTo>
                    <a:pt x="4563" y="53551"/>
                  </a:lnTo>
                  <a:cubicBezTo>
                    <a:pt x="4515" y="53670"/>
                    <a:pt x="4468" y="53777"/>
                    <a:pt x="4408" y="53896"/>
                  </a:cubicBezTo>
                  <a:lnTo>
                    <a:pt x="4408" y="53908"/>
                  </a:lnTo>
                  <a:cubicBezTo>
                    <a:pt x="4396" y="53908"/>
                    <a:pt x="4372" y="53896"/>
                    <a:pt x="4372" y="53896"/>
                  </a:cubicBezTo>
                  <a:cubicBezTo>
                    <a:pt x="4396" y="53860"/>
                    <a:pt x="4408" y="53848"/>
                    <a:pt x="4420" y="53812"/>
                  </a:cubicBezTo>
                  <a:cubicBezTo>
                    <a:pt x="4480" y="53729"/>
                    <a:pt x="4515" y="53634"/>
                    <a:pt x="4563" y="53551"/>
                  </a:cubicBezTo>
                  <a:close/>
                  <a:moveTo>
                    <a:pt x="22779" y="52550"/>
                  </a:moveTo>
                  <a:cubicBezTo>
                    <a:pt x="22863" y="52562"/>
                    <a:pt x="22970" y="52562"/>
                    <a:pt x="23077" y="52562"/>
                  </a:cubicBezTo>
                  <a:cubicBezTo>
                    <a:pt x="23208" y="52848"/>
                    <a:pt x="23315" y="53122"/>
                    <a:pt x="23411" y="53384"/>
                  </a:cubicBezTo>
                  <a:cubicBezTo>
                    <a:pt x="23399" y="53396"/>
                    <a:pt x="23399" y="53420"/>
                    <a:pt x="23399" y="53443"/>
                  </a:cubicBezTo>
                  <a:cubicBezTo>
                    <a:pt x="23446" y="53622"/>
                    <a:pt x="23494" y="53812"/>
                    <a:pt x="23530" y="53991"/>
                  </a:cubicBezTo>
                  <a:cubicBezTo>
                    <a:pt x="23315" y="53479"/>
                    <a:pt x="23041" y="52967"/>
                    <a:pt x="22779" y="52550"/>
                  </a:cubicBezTo>
                  <a:close/>
                  <a:moveTo>
                    <a:pt x="19458" y="52122"/>
                  </a:moveTo>
                  <a:cubicBezTo>
                    <a:pt x="19470" y="52122"/>
                    <a:pt x="19470" y="52122"/>
                    <a:pt x="19481" y="52134"/>
                  </a:cubicBezTo>
                  <a:cubicBezTo>
                    <a:pt x="19624" y="52169"/>
                    <a:pt x="19755" y="52146"/>
                    <a:pt x="19874" y="52181"/>
                  </a:cubicBezTo>
                  <a:cubicBezTo>
                    <a:pt x="20077" y="52217"/>
                    <a:pt x="20279" y="52324"/>
                    <a:pt x="20482" y="52419"/>
                  </a:cubicBezTo>
                  <a:cubicBezTo>
                    <a:pt x="20470" y="52443"/>
                    <a:pt x="20470" y="52491"/>
                    <a:pt x="20482" y="52550"/>
                  </a:cubicBezTo>
                  <a:cubicBezTo>
                    <a:pt x="20672" y="53098"/>
                    <a:pt x="20851" y="53634"/>
                    <a:pt x="21017" y="54170"/>
                  </a:cubicBezTo>
                  <a:cubicBezTo>
                    <a:pt x="20973" y="54131"/>
                    <a:pt x="20928" y="54114"/>
                    <a:pt x="20887" y="54114"/>
                  </a:cubicBezTo>
                  <a:cubicBezTo>
                    <a:pt x="20829" y="54114"/>
                    <a:pt x="20781" y="54149"/>
                    <a:pt x="20767" y="54205"/>
                  </a:cubicBezTo>
                  <a:cubicBezTo>
                    <a:pt x="20577" y="53372"/>
                    <a:pt x="20160" y="52634"/>
                    <a:pt x="19458" y="52122"/>
                  </a:cubicBezTo>
                  <a:close/>
                  <a:moveTo>
                    <a:pt x="4932" y="54146"/>
                  </a:moveTo>
                  <a:cubicBezTo>
                    <a:pt x="5099" y="54253"/>
                    <a:pt x="5265" y="54336"/>
                    <a:pt x="5432" y="54443"/>
                  </a:cubicBezTo>
                  <a:cubicBezTo>
                    <a:pt x="5349" y="54396"/>
                    <a:pt x="5253" y="54372"/>
                    <a:pt x="5158" y="54324"/>
                  </a:cubicBezTo>
                  <a:cubicBezTo>
                    <a:pt x="5063" y="54277"/>
                    <a:pt x="4968" y="54229"/>
                    <a:pt x="4896" y="54170"/>
                  </a:cubicBezTo>
                  <a:cubicBezTo>
                    <a:pt x="4920" y="54170"/>
                    <a:pt x="4932" y="54158"/>
                    <a:pt x="4932" y="54146"/>
                  </a:cubicBezTo>
                  <a:close/>
                  <a:moveTo>
                    <a:pt x="21184" y="54967"/>
                  </a:moveTo>
                  <a:cubicBezTo>
                    <a:pt x="21255" y="55289"/>
                    <a:pt x="21315" y="55634"/>
                    <a:pt x="21363" y="55967"/>
                  </a:cubicBezTo>
                  <a:cubicBezTo>
                    <a:pt x="21327" y="55944"/>
                    <a:pt x="21255" y="55908"/>
                    <a:pt x="21172" y="55908"/>
                  </a:cubicBezTo>
                  <a:cubicBezTo>
                    <a:pt x="21089" y="55908"/>
                    <a:pt x="21017" y="55956"/>
                    <a:pt x="20970" y="56015"/>
                  </a:cubicBezTo>
                  <a:cubicBezTo>
                    <a:pt x="20934" y="56003"/>
                    <a:pt x="20898" y="56003"/>
                    <a:pt x="20851" y="55991"/>
                  </a:cubicBezTo>
                  <a:cubicBezTo>
                    <a:pt x="20874" y="55801"/>
                    <a:pt x="20874" y="55610"/>
                    <a:pt x="20874" y="55420"/>
                  </a:cubicBezTo>
                  <a:cubicBezTo>
                    <a:pt x="21029" y="55301"/>
                    <a:pt x="21136" y="55146"/>
                    <a:pt x="21184" y="54967"/>
                  </a:cubicBezTo>
                  <a:close/>
                  <a:moveTo>
                    <a:pt x="4682" y="50002"/>
                  </a:moveTo>
                  <a:cubicBezTo>
                    <a:pt x="5301" y="50133"/>
                    <a:pt x="5908" y="50229"/>
                    <a:pt x="6527" y="50241"/>
                  </a:cubicBezTo>
                  <a:cubicBezTo>
                    <a:pt x="6587" y="50241"/>
                    <a:pt x="6611" y="50217"/>
                    <a:pt x="6647" y="50169"/>
                  </a:cubicBezTo>
                  <a:cubicBezTo>
                    <a:pt x="9623" y="50907"/>
                    <a:pt x="12683" y="51526"/>
                    <a:pt x="15719" y="51824"/>
                  </a:cubicBezTo>
                  <a:cubicBezTo>
                    <a:pt x="15612" y="51896"/>
                    <a:pt x="15612" y="52062"/>
                    <a:pt x="15767" y="52110"/>
                  </a:cubicBezTo>
                  <a:cubicBezTo>
                    <a:pt x="16922" y="52527"/>
                    <a:pt x="17993" y="53122"/>
                    <a:pt x="19148" y="53539"/>
                  </a:cubicBezTo>
                  <a:cubicBezTo>
                    <a:pt x="19164" y="53545"/>
                    <a:pt x="19180" y="53548"/>
                    <a:pt x="19194" y="53548"/>
                  </a:cubicBezTo>
                  <a:cubicBezTo>
                    <a:pt x="19305" y="53548"/>
                    <a:pt x="19349" y="53364"/>
                    <a:pt x="19243" y="53300"/>
                  </a:cubicBezTo>
                  <a:cubicBezTo>
                    <a:pt x="18315" y="52622"/>
                    <a:pt x="17124" y="52229"/>
                    <a:pt x="16029" y="51848"/>
                  </a:cubicBezTo>
                  <a:lnTo>
                    <a:pt x="16029" y="51848"/>
                  </a:lnTo>
                  <a:cubicBezTo>
                    <a:pt x="16981" y="51943"/>
                    <a:pt x="17957" y="52003"/>
                    <a:pt x="18886" y="52015"/>
                  </a:cubicBezTo>
                  <a:cubicBezTo>
                    <a:pt x="18886" y="52062"/>
                    <a:pt x="18886" y="52110"/>
                    <a:pt x="18934" y="52134"/>
                  </a:cubicBezTo>
                  <a:cubicBezTo>
                    <a:pt x="19862" y="52896"/>
                    <a:pt x="20279" y="53979"/>
                    <a:pt x="20339" y="55158"/>
                  </a:cubicBezTo>
                  <a:cubicBezTo>
                    <a:pt x="17029" y="53860"/>
                    <a:pt x="13874" y="52300"/>
                    <a:pt x="10480" y="51205"/>
                  </a:cubicBezTo>
                  <a:cubicBezTo>
                    <a:pt x="10470" y="51202"/>
                    <a:pt x="10460" y="51201"/>
                    <a:pt x="10450" y="51201"/>
                  </a:cubicBezTo>
                  <a:cubicBezTo>
                    <a:pt x="10336" y="51201"/>
                    <a:pt x="10266" y="51376"/>
                    <a:pt x="10397" y="51431"/>
                  </a:cubicBezTo>
                  <a:cubicBezTo>
                    <a:pt x="13624" y="52955"/>
                    <a:pt x="17029" y="53979"/>
                    <a:pt x="20351" y="55277"/>
                  </a:cubicBezTo>
                  <a:lnTo>
                    <a:pt x="20351" y="55872"/>
                  </a:lnTo>
                  <a:cubicBezTo>
                    <a:pt x="20220" y="55896"/>
                    <a:pt x="20136" y="56027"/>
                    <a:pt x="20136" y="56146"/>
                  </a:cubicBezTo>
                  <a:cubicBezTo>
                    <a:pt x="20124" y="56146"/>
                    <a:pt x="20124" y="56134"/>
                    <a:pt x="20112" y="56134"/>
                  </a:cubicBezTo>
                  <a:cubicBezTo>
                    <a:pt x="15255" y="53789"/>
                    <a:pt x="9897" y="51943"/>
                    <a:pt x="4813" y="50181"/>
                  </a:cubicBezTo>
                  <a:lnTo>
                    <a:pt x="4765" y="50181"/>
                  </a:lnTo>
                  <a:lnTo>
                    <a:pt x="4682" y="50002"/>
                  </a:lnTo>
                  <a:close/>
                  <a:moveTo>
                    <a:pt x="21446" y="56598"/>
                  </a:moveTo>
                  <a:cubicBezTo>
                    <a:pt x="21446" y="56670"/>
                    <a:pt x="21470" y="56753"/>
                    <a:pt x="21470" y="56837"/>
                  </a:cubicBezTo>
                  <a:cubicBezTo>
                    <a:pt x="21482" y="57146"/>
                    <a:pt x="21482" y="57527"/>
                    <a:pt x="21482" y="57896"/>
                  </a:cubicBezTo>
                  <a:cubicBezTo>
                    <a:pt x="21305" y="57720"/>
                    <a:pt x="21008" y="57648"/>
                    <a:pt x="20743" y="57648"/>
                  </a:cubicBezTo>
                  <a:cubicBezTo>
                    <a:pt x="20686" y="57648"/>
                    <a:pt x="20630" y="57652"/>
                    <a:pt x="20577" y="57658"/>
                  </a:cubicBezTo>
                  <a:cubicBezTo>
                    <a:pt x="20601" y="57551"/>
                    <a:pt x="20636" y="57444"/>
                    <a:pt x="20648" y="57349"/>
                  </a:cubicBezTo>
                  <a:cubicBezTo>
                    <a:pt x="20814" y="57448"/>
                    <a:pt x="20986" y="57536"/>
                    <a:pt x="21139" y="57536"/>
                  </a:cubicBezTo>
                  <a:cubicBezTo>
                    <a:pt x="21206" y="57536"/>
                    <a:pt x="21269" y="57519"/>
                    <a:pt x="21327" y="57480"/>
                  </a:cubicBezTo>
                  <a:cubicBezTo>
                    <a:pt x="21422" y="57396"/>
                    <a:pt x="21470" y="57313"/>
                    <a:pt x="21446" y="57194"/>
                  </a:cubicBezTo>
                  <a:cubicBezTo>
                    <a:pt x="21434" y="57099"/>
                    <a:pt x="21363" y="57051"/>
                    <a:pt x="21267" y="57015"/>
                  </a:cubicBezTo>
                  <a:cubicBezTo>
                    <a:pt x="21244" y="57003"/>
                    <a:pt x="21196" y="56979"/>
                    <a:pt x="21148" y="56968"/>
                  </a:cubicBezTo>
                  <a:cubicBezTo>
                    <a:pt x="21077" y="56944"/>
                    <a:pt x="21005" y="56932"/>
                    <a:pt x="20934" y="56896"/>
                  </a:cubicBezTo>
                  <a:cubicBezTo>
                    <a:pt x="20874" y="56884"/>
                    <a:pt x="20815" y="56849"/>
                    <a:pt x="20767" y="56837"/>
                  </a:cubicBezTo>
                  <a:cubicBezTo>
                    <a:pt x="20779" y="56765"/>
                    <a:pt x="20791" y="56670"/>
                    <a:pt x="20803" y="56598"/>
                  </a:cubicBezTo>
                  <a:cubicBezTo>
                    <a:pt x="20928" y="56658"/>
                    <a:pt x="21064" y="56702"/>
                    <a:pt x="21187" y="56702"/>
                  </a:cubicBezTo>
                  <a:cubicBezTo>
                    <a:pt x="21286" y="56702"/>
                    <a:pt x="21377" y="56673"/>
                    <a:pt x="21446" y="56598"/>
                  </a:cubicBezTo>
                  <a:close/>
                  <a:moveTo>
                    <a:pt x="15653" y="58483"/>
                  </a:moveTo>
                  <a:cubicBezTo>
                    <a:pt x="15626" y="58483"/>
                    <a:pt x="15608" y="58541"/>
                    <a:pt x="15648" y="58551"/>
                  </a:cubicBezTo>
                  <a:cubicBezTo>
                    <a:pt x="15804" y="58622"/>
                    <a:pt x="15956" y="58696"/>
                    <a:pt x="16104" y="58775"/>
                  </a:cubicBezTo>
                  <a:lnTo>
                    <a:pt x="16104" y="58775"/>
                  </a:lnTo>
                  <a:cubicBezTo>
                    <a:pt x="15958" y="58685"/>
                    <a:pt x="15814" y="58591"/>
                    <a:pt x="15671" y="58492"/>
                  </a:cubicBezTo>
                  <a:cubicBezTo>
                    <a:pt x="15665" y="58485"/>
                    <a:pt x="15659" y="58483"/>
                    <a:pt x="15653" y="58483"/>
                  </a:cubicBezTo>
                  <a:close/>
                  <a:moveTo>
                    <a:pt x="20589" y="58087"/>
                  </a:moveTo>
                  <a:cubicBezTo>
                    <a:pt x="20770" y="58278"/>
                    <a:pt x="21037" y="58454"/>
                    <a:pt x="21270" y="58454"/>
                  </a:cubicBezTo>
                  <a:cubicBezTo>
                    <a:pt x="21327" y="58454"/>
                    <a:pt x="21383" y="58444"/>
                    <a:pt x="21434" y="58420"/>
                  </a:cubicBezTo>
                  <a:lnTo>
                    <a:pt x="21434" y="58420"/>
                  </a:lnTo>
                  <a:cubicBezTo>
                    <a:pt x="21434" y="58515"/>
                    <a:pt x="21422" y="58658"/>
                    <a:pt x="21410" y="58777"/>
                  </a:cubicBezTo>
                  <a:cubicBezTo>
                    <a:pt x="21184" y="58515"/>
                    <a:pt x="20672" y="58444"/>
                    <a:pt x="20351" y="58373"/>
                  </a:cubicBezTo>
                  <a:cubicBezTo>
                    <a:pt x="20363" y="58337"/>
                    <a:pt x="20363" y="58313"/>
                    <a:pt x="20374" y="58277"/>
                  </a:cubicBezTo>
                  <a:cubicBezTo>
                    <a:pt x="20493" y="58277"/>
                    <a:pt x="20577" y="58206"/>
                    <a:pt x="20589" y="58087"/>
                  </a:cubicBezTo>
                  <a:close/>
                  <a:moveTo>
                    <a:pt x="4884" y="50538"/>
                  </a:moveTo>
                  <a:lnTo>
                    <a:pt x="4884" y="50538"/>
                  </a:lnTo>
                  <a:cubicBezTo>
                    <a:pt x="9873" y="52527"/>
                    <a:pt x="14874" y="54741"/>
                    <a:pt x="19934" y="56515"/>
                  </a:cubicBezTo>
                  <a:cubicBezTo>
                    <a:pt x="19950" y="56519"/>
                    <a:pt x="19966" y="56521"/>
                    <a:pt x="19981" y="56521"/>
                  </a:cubicBezTo>
                  <a:cubicBezTo>
                    <a:pt x="20100" y="56521"/>
                    <a:pt x="20184" y="56406"/>
                    <a:pt x="20184" y="56301"/>
                  </a:cubicBezTo>
                  <a:cubicBezTo>
                    <a:pt x="20196" y="56313"/>
                    <a:pt x="20220" y="56337"/>
                    <a:pt x="20243" y="56348"/>
                  </a:cubicBezTo>
                  <a:cubicBezTo>
                    <a:pt x="20255" y="56348"/>
                    <a:pt x="20279" y="56360"/>
                    <a:pt x="20291" y="56360"/>
                  </a:cubicBezTo>
                  <a:cubicBezTo>
                    <a:pt x="20279" y="56491"/>
                    <a:pt x="20255" y="56634"/>
                    <a:pt x="20232" y="56777"/>
                  </a:cubicBezTo>
                  <a:cubicBezTo>
                    <a:pt x="20172" y="56837"/>
                    <a:pt x="20160" y="56932"/>
                    <a:pt x="20184" y="57015"/>
                  </a:cubicBezTo>
                  <a:cubicBezTo>
                    <a:pt x="20160" y="57182"/>
                    <a:pt x="20112" y="57360"/>
                    <a:pt x="20065" y="57527"/>
                  </a:cubicBezTo>
                  <a:cubicBezTo>
                    <a:pt x="18446" y="56527"/>
                    <a:pt x="16374" y="55956"/>
                    <a:pt x="14588" y="55420"/>
                  </a:cubicBezTo>
                  <a:cubicBezTo>
                    <a:pt x="14583" y="55419"/>
                    <a:pt x="14579" y="55418"/>
                    <a:pt x="14575" y="55418"/>
                  </a:cubicBezTo>
                  <a:cubicBezTo>
                    <a:pt x="14527" y="55418"/>
                    <a:pt x="14520" y="55482"/>
                    <a:pt x="14564" y="55515"/>
                  </a:cubicBezTo>
                  <a:cubicBezTo>
                    <a:pt x="16422" y="56217"/>
                    <a:pt x="18088" y="57289"/>
                    <a:pt x="19898" y="58075"/>
                  </a:cubicBezTo>
                  <a:cubicBezTo>
                    <a:pt x="19827" y="58313"/>
                    <a:pt x="19743" y="58551"/>
                    <a:pt x="19636" y="58789"/>
                  </a:cubicBezTo>
                  <a:cubicBezTo>
                    <a:pt x="14755" y="56777"/>
                    <a:pt x="9992" y="54515"/>
                    <a:pt x="5158" y="52419"/>
                  </a:cubicBezTo>
                  <a:lnTo>
                    <a:pt x="5158" y="52205"/>
                  </a:lnTo>
                  <a:cubicBezTo>
                    <a:pt x="5158" y="51955"/>
                    <a:pt x="5123" y="51705"/>
                    <a:pt x="5099" y="51455"/>
                  </a:cubicBezTo>
                  <a:lnTo>
                    <a:pt x="5099" y="51455"/>
                  </a:lnTo>
                  <a:cubicBezTo>
                    <a:pt x="7397" y="52550"/>
                    <a:pt x="9718" y="53610"/>
                    <a:pt x="12135" y="54467"/>
                  </a:cubicBezTo>
                  <a:cubicBezTo>
                    <a:pt x="12148" y="54472"/>
                    <a:pt x="12161" y="54475"/>
                    <a:pt x="12172" y="54475"/>
                  </a:cubicBezTo>
                  <a:cubicBezTo>
                    <a:pt x="12268" y="54475"/>
                    <a:pt x="12314" y="54318"/>
                    <a:pt x="12219" y="54265"/>
                  </a:cubicBezTo>
                  <a:cubicBezTo>
                    <a:pt x="9897" y="53039"/>
                    <a:pt x="7480" y="52027"/>
                    <a:pt x="5039" y="51062"/>
                  </a:cubicBezTo>
                  <a:cubicBezTo>
                    <a:pt x="5003" y="50884"/>
                    <a:pt x="4944" y="50705"/>
                    <a:pt x="4884" y="50538"/>
                  </a:cubicBezTo>
                  <a:close/>
                  <a:moveTo>
                    <a:pt x="16104" y="58775"/>
                  </a:moveTo>
                  <a:lnTo>
                    <a:pt x="16104" y="58775"/>
                  </a:lnTo>
                  <a:cubicBezTo>
                    <a:pt x="16288" y="58887"/>
                    <a:pt x="16477" y="58993"/>
                    <a:pt x="16671" y="59096"/>
                  </a:cubicBezTo>
                  <a:lnTo>
                    <a:pt x="16671" y="59096"/>
                  </a:lnTo>
                  <a:cubicBezTo>
                    <a:pt x="16486" y="58984"/>
                    <a:pt x="16298" y="58877"/>
                    <a:pt x="16104" y="58775"/>
                  </a:cubicBezTo>
                  <a:close/>
                  <a:moveTo>
                    <a:pt x="20220" y="58777"/>
                  </a:moveTo>
                  <a:cubicBezTo>
                    <a:pt x="20484" y="58950"/>
                    <a:pt x="20845" y="59245"/>
                    <a:pt x="21167" y="59245"/>
                  </a:cubicBezTo>
                  <a:cubicBezTo>
                    <a:pt x="21222" y="59245"/>
                    <a:pt x="21275" y="59237"/>
                    <a:pt x="21327" y="59218"/>
                  </a:cubicBezTo>
                  <a:lnTo>
                    <a:pt x="21327" y="59218"/>
                  </a:lnTo>
                  <a:cubicBezTo>
                    <a:pt x="21315" y="59313"/>
                    <a:pt x="21303" y="59396"/>
                    <a:pt x="21267" y="59480"/>
                  </a:cubicBezTo>
                  <a:cubicBezTo>
                    <a:pt x="21136" y="59396"/>
                    <a:pt x="20970" y="59337"/>
                    <a:pt x="20827" y="59277"/>
                  </a:cubicBezTo>
                  <a:cubicBezTo>
                    <a:pt x="20589" y="59182"/>
                    <a:pt x="20363" y="59087"/>
                    <a:pt x="20124" y="58992"/>
                  </a:cubicBezTo>
                  <a:lnTo>
                    <a:pt x="20220" y="58777"/>
                  </a:lnTo>
                  <a:close/>
                  <a:moveTo>
                    <a:pt x="11838" y="58194"/>
                  </a:moveTo>
                  <a:lnTo>
                    <a:pt x="11838" y="58194"/>
                  </a:lnTo>
                  <a:cubicBezTo>
                    <a:pt x="12159" y="58325"/>
                    <a:pt x="12504" y="58456"/>
                    <a:pt x="12838" y="58575"/>
                  </a:cubicBezTo>
                  <a:cubicBezTo>
                    <a:pt x="12873" y="58611"/>
                    <a:pt x="12921" y="58623"/>
                    <a:pt x="12969" y="58658"/>
                  </a:cubicBezTo>
                  <a:cubicBezTo>
                    <a:pt x="12933" y="58658"/>
                    <a:pt x="12921" y="58694"/>
                    <a:pt x="12969" y="58718"/>
                  </a:cubicBezTo>
                  <a:cubicBezTo>
                    <a:pt x="13159" y="58789"/>
                    <a:pt x="13338" y="58861"/>
                    <a:pt x="13516" y="58932"/>
                  </a:cubicBezTo>
                  <a:cubicBezTo>
                    <a:pt x="13979" y="59173"/>
                    <a:pt x="14426" y="59406"/>
                    <a:pt x="14877" y="59638"/>
                  </a:cubicBezTo>
                  <a:lnTo>
                    <a:pt x="14877" y="59638"/>
                  </a:lnTo>
                  <a:cubicBezTo>
                    <a:pt x="13858" y="59146"/>
                    <a:pt x="12859" y="58664"/>
                    <a:pt x="11838" y="58194"/>
                  </a:cubicBezTo>
                  <a:close/>
                  <a:moveTo>
                    <a:pt x="15166" y="59786"/>
                  </a:moveTo>
                  <a:cubicBezTo>
                    <a:pt x="15176" y="59791"/>
                    <a:pt x="15185" y="59796"/>
                    <a:pt x="15195" y="59801"/>
                  </a:cubicBezTo>
                  <a:cubicBezTo>
                    <a:pt x="15185" y="59796"/>
                    <a:pt x="15175" y="59791"/>
                    <a:pt x="15166" y="59786"/>
                  </a:cubicBezTo>
                  <a:close/>
                  <a:moveTo>
                    <a:pt x="7456" y="56229"/>
                  </a:moveTo>
                  <a:cubicBezTo>
                    <a:pt x="7837" y="56396"/>
                    <a:pt x="8194" y="56551"/>
                    <a:pt x="8563" y="56718"/>
                  </a:cubicBezTo>
                  <a:cubicBezTo>
                    <a:pt x="9290" y="57075"/>
                    <a:pt x="10016" y="57432"/>
                    <a:pt x="10766" y="57741"/>
                  </a:cubicBezTo>
                  <a:cubicBezTo>
                    <a:pt x="10659" y="57789"/>
                    <a:pt x="10611" y="57956"/>
                    <a:pt x="10730" y="58015"/>
                  </a:cubicBezTo>
                  <a:cubicBezTo>
                    <a:pt x="11981" y="58634"/>
                    <a:pt x="13243" y="59265"/>
                    <a:pt x="14493" y="59885"/>
                  </a:cubicBezTo>
                  <a:cubicBezTo>
                    <a:pt x="13088" y="59254"/>
                    <a:pt x="11766" y="58539"/>
                    <a:pt x="10838" y="58087"/>
                  </a:cubicBezTo>
                  <a:cubicBezTo>
                    <a:pt x="9683" y="57527"/>
                    <a:pt x="8563" y="56884"/>
                    <a:pt x="7456" y="56229"/>
                  </a:cubicBezTo>
                  <a:close/>
                  <a:moveTo>
                    <a:pt x="5158" y="52729"/>
                  </a:moveTo>
                  <a:cubicBezTo>
                    <a:pt x="9897" y="54932"/>
                    <a:pt x="14719" y="56944"/>
                    <a:pt x="19446" y="59218"/>
                  </a:cubicBezTo>
                  <a:cubicBezTo>
                    <a:pt x="19458" y="59254"/>
                    <a:pt x="19458" y="59254"/>
                    <a:pt x="19446" y="59254"/>
                  </a:cubicBezTo>
                  <a:cubicBezTo>
                    <a:pt x="19403" y="59235"/>
                    <a:pt x="19361" y="59226"/>
                    <a:pt x="19321" y="59226"/>
                  </a:cubicBezTo>
                  <a:cubicBezTo>
                    <a:pt x="19062" y="59226"/>
                    <a:pt x="18893" y="59582"/>
                    <a:pt x="19172" y="59706"/>
                  </a:cubicBezTo>
                  <a:cubicBezTo>
                    <a:pt x="19184" y="59706"/>
                    <a:pt x="19208" y="59730"/>
                    <a:pt x="19220" y="59730"/>
                  </a:cubicBezTo>
                  <a:cubicBezTo>
                    <a:pt x="19184" y="59766"/>
                    <a:pt x="19172" y="59813"/>
                    <a:pt x="19148" y="59861"/>
                  </a:cubicBezTo>
                  <a:lnTo>
                    <a:pt x="19124" y="59861"/>
                  </a:lnTo>
                  <a:cubicBezTo>
                    <a:pt x="19091" y="59842"/>
                    <a:pt x="19058" y="59834"/>
                    <a:pt x="19027" y="59834"/>
                  </a:cubicBezTo>
                  <a:cubicBezTo>
                    <a:pt x="18881" y="59834"/>
                    <a:pt x="18776" y="60019"/>
                    <a:pt x="18874" y="60147"/>
                  </a:cubicBezTo>
                  <a:cubicBezTo>
                    <a:pt x="18648" y="60039"/>
                    <a:pt x="18422" y="59932"/>
                    <a:pt x="18184" y="59825"/>
                  </a:cubicBezTo>
                  <a:cubicBezTo>
                    <a:pt x="18173" y="59794"/>
                    <a:pt x="18154" y="59763"/>
                    <a:pt x="18110" y="59763"/>
                  </a:cubicBezTo>
                  <a:cubicBezTo>
                    <a:pt x="18104" y="59763"/>
                    <a:pt x="18096" y="59764"/>
                    <a:pt x="18088" y="59766"/>
                  </a:cubicBezTo>
                  <a:lnTo>
                    <a:pt x="18041" y="59766"/>
                  </a:lnTo>
                  <a:cubicBezTo>
                    <a:pt x="17707" y="59623"/>
                    <a:pt x="17398" y="59456"/>
                    <a:pt x="17076" y="59313"/>
                  </a:cubicBezTo>
                  <a:cubicBezTo>
                    <a:pt x="16981" y="59265"/>
                    <a:pt x="16898" y="59206"/>
                    <a:pt x="16791" y="59158"/>
                  </a:cubicBezTo>
                  <a:cubicBezTo>
                    <a:pt x="16750" y="59138"/>
                    <a:pt x="16711" y="59117"/>
                    <a:pt x="16671" y="59096"/>
                  </a:cubicBezTo>
                  <a:lnTo>
                    <a:pt x="16671" y="59096"/>
                  </a:lnTo>
                  <a:cubicBezTo>
                    <a:pt x="16679" y="59101"/>
                    <a:pt x="16687" y="59106"/>
                    <a:pt x="16695" y="59111"/>
                  </a:cubicBezTo>
                  <a:cubicBezTo>
                    <a:pt x="15660" y="58623"/>
                    <a:pt x="14481" y="58325"/>
                    <a:pt x="13350" y="58099"/>
                  </a:cubicBezTo>
                  <a:cubicBezTo>
                    <a:pt x="12457" y="57694"/>
                    <a:pt x="11576" y="57313"/>
                    <a:pt x="10683" y="56908"/>
                  </a:cubicBezTo>
                  <a:cubicBezTo>
                    <a:pt x="8802" y="55896"/>
                    <a:pt x="6908" y="54908"/>
                    <a:pt x="4992" y="53955"/>
                  </a:cubicBezTo>
                  <a:cubicBezTo>
                    <a:pt x="5063" y="53753"/>
                    <a:pt x="5111" y="53515"/>
                    <a:pt x="5123" y="53277"/>
                  </a:cubicBezTo>
                  <a:cubicBezTo>
                    <a:pt x="6373" y="54277"/>
                    <a:pt x="7742" y="55086"/>
                    <a:pt x="9290" y="55539"/>
                  </a:cubicBezTo>
                  <a:cubicBezTo>
                    <a:pt x="9303" y="55544"/>
                    <a:pt x="9316" y="55546"/>
                    <a:pt x="9329" y="55546"/>
                  </a:cubicBezTo>
                  <a:cubicBezTo>
                    <a:pt x="9438" y="55546"/>
                    <a:pt x="9504" y="55375"/>
                    <a:pt x="9397" y="55301"/>
                  </a:cubicBezTo>
                  <a:cubicBezTo>
                    <a:pt x="7920" y="54610"/>
                    <a:pt x="6492" y="53860"/>
                    <a:pt x="5158" y="52955"/>
                  </a:cubicBezTo>
                  <a:lnTo>
                    <a:pt x="5158" y="52729"/>
                  </a:lnTo>
                  <a:close/>
                  <a:moveTo>
                    <a:pt x="15171" y="58908"/>
                  </a:moveTo>
                  <a:lnTo>
                    <a:pt x="15171" y="58908"/>
                  </a:lnTo>
                  <a:cubicBezTo>
                    <a:pt x="15850" y="59170"/>
                    <a:pt x="16541" y="59456"/>
                    <a:pt x="17243" y="59730"/>
                  </a:cubicBezTo>
                  <a:cubicBezTo>
                    <a:pt x="17264" y="59736"/>
                    <a:pt x="17284" y="59738"/>
                    <a:pt x="17301" y="59738"/>
                  </a:cubicBezTo>
                  <a:cubicBezTo>
                    <a:pt x="17395" y="59738"/>
                    <a:pt x="17445" y="59665"/>
                    <a:pt x="17445" y="59575"/>
                  </a:cubicBezTo>
                  <a:lnTo>
                    <a:pt x="17850" y="59837"/>
                  </a:lnTo>
                  <a:cubicBezTo>
                    <a:pt x="17838" y="59897"/>
                    <a:pt x="17862" y="59992"/>
                    <a:pt x="17957" y="59992"/>
                  </a:cubicBezTo>
                  <a:lnTo>
                    <a:pt x="18077" y="59992"/>
                  </a:lnTo>
                  <a:cubicBezTo>
                    <a:pt x="18291" y="60158"/>
                    <a:pt x="18529" y="60301"/>
                    <a:pt x="18755" y="60456"/>
                  </a:cubicBezTo>
                  <a:cubicBezTo>
                    <a:pt x="18755" y="60456"/>
                    <a:pt x="18755" y="60468"/>
                    <a:pt x="18743" y="60468"/>
                  </a:cubicBezTo>
                  <a:cubicBezTo>
                    <a:pt x="18731" y="60468"/>
                    <a:pt x="18708" y="60468"/>
                    <a:pt x="18696" y="60480"/>
                  </a:cubicBezTo>
                  <a:cubicBezTo>
                    <a:pt x="17517" y="59968"/>
                    <a:pt x="16350" y="59432"/>
                    <a:pt x="15171" y="58908"/>
                  </a:cubicBezTo>
                  <a:close/>
                  <a:moveTo>
                    <a:pt x="19958" y="59361"/>
                  </a:moveTo>
                  <a:cubicBezTo>
                    <a:pt x="20184" y="59480"/>
                    <a:pt x="20410" y="59623"/>
                    <a:pt x="20636" y="59742"/>
                  </a:cubicBezTo>
                  <a:cubicBezTo>
                    <a:pt x="20791" y="59825"/>
                    <a:pt x="20958" y="59932"/>
                    <a:pt x="21136" y="59956"/>
                  </a:cubicBezTo>
                  <a:cubicBezTo>
                    <a:pt x="21017" y="60278"/>
                    <a:pt x="20874" y="60563"/>
                    <a:pt x="20672" y="60813"/>
                  </a:cubicBezTo>
                  <a:cubicBezTo>
                    <a:pt x="20660" y="60778"/>
                    <a:pt x="20660" y="60754"/>
                    <a:pt x="20636" y="60718"/>
                  </a:cubicBezTo>
                  <a:cubicBezTo>
                    <a:pt x="20458" y="60516"/>
                    <a:pt x="20172" y="60408"/>
                    <a:pt x="19934" y="60289"/>
                  </a:cubicBezTo>
                  <a:cubicBezTo>
                    <a:pt x="19815" y="60230"/>
                    <a:pt x="19708" y="60170"/>
                    <a:pt x="19589" y="60111"/>
                  </a:cubicBezTo>
                  <a:cubicBezTo>
                    <a:pt x="19624" y="60063"/>
                    <a:pt x="19636" y="60004"/>
                    <a:pt x="19660" y="59968"/>
                  </a:cubicBezTo>
                  <a:cubicBezTo>
                    <a:pt x="19803" y="60027"/>
                    <a:pt x="19934" y="60099"/>
                    <a:pt x="20065" y="60158"/>
                  </a:cubicBezTo>
                  <a:cubicBezTo>
                    <a:pt x="20266" y="60254"/>
                    <a:pt x="20451" y="60373"/>
                    <a:pt x="20664" y="60373"/>
                  </a:cubicBezTo>
                  <a:cubicBezTo>
                    <a:pt x="20716" y="60373"/>
                    <a:pt x="20770" y="60365"/>
                    <a:pt x="20827" y="60349"/>
                  </a:cubicBezTo>
                  <a:cubicBezTo>
                    <a:pt x="20958" y="60313"/>
                    <a:pt x="21005" y="60170"/>
                    <a:pt x="20946" y="60051"/>
                  </a:cubicBezTo>
                  <a:cubicBezTo>
                    <a:pt x="20827" y="59801"/>
                    <a:pt x="20541" y="59742"/>
                    <a:pt x="20303" y="59623"/>
                  </a:cubicBezTo>
                  <a:cubicBezTo>
                    <a:pt x="20172" y="59563"/>
                    <a:pt x="20053" y="59504"/>
                    <a:pt x="19922" y="59456"/>
                  </a:cubicBezTo>
                  <a:lnTo>
                    <a:pt x="19958" y="59361"/>
                  </a:lnTo>
                  <a:close/>
                  <a:moveTo>
                    <a:pt x="44425" y="43216"/>
                  </a:moveTo>
                  <a:lnTo>
                    <a:pt x="44425" y="43252"/>
                  </a:lnTo>
                  <a:cubicBezTo>
                    <a:pt x="44592" y="43621"/>
                    <a:pt x="44735" y="44014"/>
                    <a:pt x="44842" y="44407"/>
                  </a:cubicBezTo>
                  <a:cubicBezTo>
                    <a:pt x="44901" y="44633"/>
                    <a:pt x="44949" y="44859"/>
                    <a:pt x="44997" y="45085"/>
                  </a:cubicBezTo>
                  <a:cubicBezTo>
                    <a:pt x="42341" y="46014"/>
                    <a:pt x="39710" y="47014"/>
                    <a:pt x="37091" y="48014"/>
                  </a:cubicBezTo>
                  <a:cubicBezTo>
                    <a:pt x="37055" y="47907"/>
                    <a:pt x="37031" y="47824"/>
                    <a:pt x="36996" y="47716"/>
                  </a:cubicBezTo>
                  <a:cubicBezTo>
                    <a:pt x="36982" y="47665"/>
                    <a:pt x="36938" y="47643"/>
                    <a:pt x="36895" y="47643"/>
                  </a:cubicBezTo>
                  <a:cubicBezTo>
                    <a:pt x="36826" y="47643"/>
                    <a:pt x="36757" y="47696"/>
                    <a:pt x="36793" y="47776"/>
                  </a:cubicBezTo>
                  <a:cubicBezTo>
                    <a:pt x="36841" y="47883"/>
                    <a:pt x="36865" y="47978"/>
                    <a:pt x="36912" y="48086"/>
                  </a:cubicBezTo>
                  <a:cubicBezTo>
                    <a:pt x="36781" y="48133"/>
                    <a:pt x="36662" y="48181"/>
                    <a:pt x="36543" y="48240"/>
                  </a:cubicBezTo>
                  <a:cubicBezTo>
                    <a:pt x="36484" y="48014"/>
                    <a:pt x="36376" y="47800"/>
                    <a:pt x="36305" y="47597"/>
                  </a:cubicBezTo>
                  <a:cubicBezTo>
                    <a:pt x="36290" y="47567"/>
                    <a:pt x="36258" y="47554"/>
                    <a:pt x="36228" y="47554"/>
                  </a:cubicBezTo>
                  <a:cubicBezTo>
                    <a:pt x="36187" y="47554"/>
                    <a:pt x="36148" y="47580"/>
                    <a:pt x="36162" y="47621"/>
                  </a:cubicBezTo>
                  <a:cubicBezTo>
                    <a:pt x="36257" y="47836"/>
                    <a:pt x="36329" y="48062"/>
                    <a:pt x="36436" y="48264"/>
                  </a:cubicBezTo>
                  <a:cubicBezTo>
                    <a:pt x="36329" y="48312"/>
                    <a:pt x="36210" y="48359"/>
                    <a:pt x="36103" y="48383"/>
                  </a:cubicBezTo>
                  <a:cubicBezTo>
                    <a:pt x="36103" y="48074"/>
                    <a:pt x="36019" y="47740"/>
                    <a:pt x="35972" y="47431"/>
                  </a:cubicBezTo>
                  <a:cubicBezTo>
                    <a:pt x="35961" y="47353"/>
                    <a:pt x="35895" y="47318"/>
                    <a:pt x="35826" y="47318"/>
                  </a:cubicBezTo>
                  <a:cubicBezTo>
                    <a:pt x="35736" y="47318"/>
                    <a:pt x="35642" y="47377"/>
                    <a:pt x="35662" y="47478"/>
                  </a:cubicBezTo>
                  <a:cubicBezTo>
                    <a:pt x="35710" y="47800"/>
                    <a:pt x="35710" y="48181"/>
                    <a:pt x="35793" y="48502"/>
                  </a:cubicBezTo>
                  <a:cubicBezTo>
                    <a:pt x="33340" y="49455"/>
                    <a:pt x="30888" y="50407"/>
                    <a:pt x="28447" y="51348"/>
                  </a:cubicBezTo>
                  <a:cubicBezTo>
                    <a:pt x="28252" y="51413"/>
                    <a:pt x="28313" y="51703"/>
                    <a:pt x="28477" y="51703"/>
                  </a:cubicBezTo>
                  <a:cubicBezTo>
                    <a:pt x="28494" y="51703"/>
                    <a:pt x="28511" y="51700"/>
                    <a:pt x="28530" y="51693"/>
                  </a:cubicBezTo>
                  <a:cubicBezTo>
                    <a:pt x="35984" y="49276"/>
                    <a:pt x="43592" y="46907"/>
                    <a:pt x="50950" y="44085"/>
                  </a:cubicBezTo>
                  <a:cubicBezTo>
                    <a:pt x="51605" y="44395"/>
                    <a:pt x="52236" y="44728"/>
                    <a:pt x="52890" y="45026"/>
                  </a:cubicBezTo>
                  <a:cubicBezTo>
                    <a:pt x="51271" y="45335"/>
                    <a:pt x="49676" y="45704"/>
                    <a:pt x="48152" y="46050"/>
                  </a:cubicBezTo>
                  <a:cubicBezTo>
                    <a:pt x="47952" y="46083"/>
                    <a:pt x="48021" y="46364"/>
                    <a:pt x="48195" y="46364"/>
                  </a:cubicBezTo>
                  <a:cubicBezTo>
                    <a:pt x="48208" y="46364"/>
                    <a:pt x="48221" y="46362"/>
                    <a:pt x="48235" y="46359"/>
                  </a:cubicBezTo>
                  <a:cubicBezTo>
                    <a:pt x="51855" y="45645"/>
                    <a:pt x="55545" y="45597"/>
                    <a:pt x="59141" y="44966"/>
                  </a:cubicBezTo>
                  <a:cubicBezTo>
                    <a:pt x="59308" y="44930"/>
                    <a:pt x="59367" y="44788"/>
                    <a:pt x="59344" y="44668"/>
                  </a:cubicBezTo>
                  <a:cubicBezTo>
                    <a:pt x="59367" y="44645"/>
                    <a:pt x="59403" y="44633"/>
                    <a:pt x="59415" y="44621"/>
                  </a:cubicBezTo>
                  <a:cubicBezTo>
                    <a:pt x="59439" y="44692"/>
                    <a:pt x="59522" y="44752"/>
                    <a:pt x="59617" y="44752"/>
                  </a:cubicBezTo>
                  <a:cubicBezTo>
                    <a:pt x="59665" y="44752"/>
                    <a:pt x="59713" y="44740"/>
                    <a:pt x="59736" y="44704"/>
                  </a:cubicBezTo>
                  <a:lnTo>
                    <a:pt x="59796" y="44704"/>
                  </a:lnTo>
                  <a:cubicBezTo>
                    <a:pt x="59844" y="44692"/>
                    <a:pt x="59891" y="44692"/>
                    <a:pt x="59915" y="44680"/>
                  </a:cubicBezTo>
                  <a:cubicBezTo>
                    <a:pt x="60082" y="44633"/>
                    <a:pt x="60082" y="44395"/>
                    <a:pt x="59915" y="44371"/>
                  </a:cubicBezTo>
                  <a:cubicBezTo>
                    <a:pt x="59879" y="44347"/>
                    <a:pt x="59832" y="44347"/>
                    <a:pt x="59796" y="44335"/>
                  </a:cubicBezTo>
                  <a:lnTo>
                    <a:pt x="59736" y="44335"/>
                  </a:lnTo>
                  <a:cubicBezTo>
                    <a:pt x="59713" y="44323"/>
                    <a:pt x="59665" y="44287"/>
                    <a:pt x="59617" y="44287"/>
                  </a:cubicBezTo>
                  <a:lnTo>
                    <a:pt x="59606" y="44287"/>
                  </a:lnTo>
                  <a:cubicBezTo>
                    <a:pt x="59617" y="44192"/>
                    <a:pt x="59606" y="44073"/>
                    <a:pt x="59546" y="43978"/>
                  </a:cubicBezTo>
                  <a:lnTo>
                    <a:pt x="59546" y="43978"/>
                  </a:lnTo>
                  <a:cubicBezTo>
                    <a:pt x="59719" y="44002"/>
                    <a:pt x="59876" y="44014"/>
                    <a:pt x="60024" y="44014"/>
                  </a:cubicBezTo>
                  <a:cubicBezTo>
                    <a:pt x="60171" y="44014"/>
                    <a:pt x="60308" y="44002"/>
                    <a:pt x="60439" y="43978"/>
                  </a:cubicBezTo>
                  <a:lnTo>
                    <a:pt x="60439" y="43978"/>
                  </a:lnTo>
                  <a:cubicBezTo>
                    <a:pt x="63499" y="47562"/>
                    <a:pt x="61689" y="52193"/>
                    <a:pt x="60403" y="56170"/>
                  </a:cubicBezTo>
                  <a:cubicBezTo>
                    <a:pt x="60308" y="56122"/>
                    <a:pt x="60201" y="56098"/>
                    <a:pt x="60070" y="56098"/>
                  </a:cubicBezTo>
                  <a:cubicBezTo>
                    <a:pt x="59725" y="56098"/>
                    <a:pt x="59510" y="56301"/>
                    <a:pt x="59427" y="56551"/>
                  </a:cubicBezTo>
                  <a:cubicBezTo>
                    <a:pt x="58355" y="56825"/>
                    <a:pt x="57272" y="57063"/>
                    <a:pt x="56200" y="57301"/>
                  </a:cubicBezTo>
                  <a:lnTo>
                    <a:pt x="56200" y="57194"/>
                  </a:lnTo>
                  <a:cubicBezTo>
                    <a:pt x="56200" y="57093"/>
                    <a:pt x="56117" y="57042"/>
                    <a:pt x="56034" y="57042"/>
                  </a:cubicBezTo>
                  <a:cubicBezTo>
                    <a:pt x="55950" y="57042"/>
                    <a:pt x="55867" y="57093"/>
                    <a:pt x="55867" y="57194"/>
                  </a:cubicBezTo>
                  <a:lnTo>
                    <a:pt x="55867" y="57325"/>
                  </a:lnTo>
                  <a:cubicBezTo>
                    <a:pt x="55867" y="57349"/>
                    <a:pt x="55867" y="57360"/>
                    <a:pt x="55891" y="57372"/>
                  </a:cubicBezTo>
                  <a:cubicBezTo>
                    <a:pt x="55593" y="57432"/>
                    <a:pt x="55295" y="57503"/>
                    <a:pt x="54998" y="57563"/>
                  </a:cubicBezTo>
                  <a:cubicBezTo>
                    <a:pt x="54998" y="57360"/>
                    <a:pt x="54974" y="57134"/>
                    <a:pt x="54974" y="56920"/>
                  </a:cubicBezTo>
                  <a:cubicBezTo>
                    <a:pt x="54974" y="56825"/>
                    <a:pt x="54900" y="56777"/>
                    <a:pt x="54825" y="56777"/>
                  </a:cubicBezTo>
                  <a:cubicBezTo>
                    <a:pt x="54751" y="56777"/>
                    <a:pt x="54676" y="56825"/>
                    <a:pt x="54676" y="56920"/>
                  </a:cubicBezTo>
                  <a:cubicBezTo>
                    <a:pt x="54676" y="57146"/>
                    <a:pt x="54664" y="57384"/>
                    <a:pt x="54664" y="57622"/>
                  </a:cubicBezTo>
                  <a:cubicBezTo>
                    <a:pt x="54569" y="57658"/>
                    <a:pt x="54450" y="57670"/>
                    <a:pt x="54343" y="57682"/>
                  </a:cubicBezTo>
                  <a:cubicBezTo>
                    <a:pt x="54426" y="57087"/>
                    <a:pt x="54248" y="56360"/>
                    <a:pt x="54129" y="55789"/>
                  </a:cubicBezTo>
                  <a:cubicBezTo>
                    <a:pt x="54110" y="55715"/>
                    <a:pt x="54060" y="55684"/>
                    <a:pt x="54006" y="55684"/>
                  </a:cubicBezTo>
                  <a:cubicBezTo>
                    <a:pt x="53921" y="55684"/>
                    <a:pt x="53828" y="55763"/>
                    <a:pt x="53843" y="55872"/>
                  </a:cubicBezTo>
                  <a:cubicBezTo>
                    <a:pt x="53902" y="56241"/>
                    <a:pt x="53950" y="56610"/>
                    <a:pt x="53962" y="56979"/>
                  </a:cubicBezTo>
                  <a:cubicBezTo>
                    <a:pt x="53986" y="57241"/>
                    <a:pt x="53950" y="57491"/>
                    <a:pt x="53986" y="57741"/>
                  </a:cubicBezTo>
                  <a:cubicBezTo>
                    <a:pt x="53664" y="57801"/>
                    <a:pt x="53343" y="57861"/>
                    <a:pt x="53033" y="57920"/>
                  </a:cubicBezTo>
                  <a:cubicBezTo>
                    <a:pt x="53093" y="57313"/>
                    <a:pt x="53045" y="56670"/>
                    <a:pt x="52986" y="56098"/>
                  </a:cubicBezTo>
                  <a:cubicBezTo>
                    <a:pt x="52980" y="56051"/>
                    <a:pt x="52947" y="56027"/>
                    <a:pt x="52916" y="56027"/>
                  </a:cubicBezTo>
                  <a:cubicBezTo>
                    <a:pt x="52884" y="56027"/>
                    <a:pt x="52855" y="56051"/>
                    <a:pt x="52855" y="56098"/>
                  </a:cubicBezTo>
                  <a:cubicBezTo>
                    <a:pt x="52878" y="56729"/>
                    <a:pt x="52807" y="57360"/>
                    <a:pt x="52748" y="57980"/>
                  </a:cubicBezTo>
                  <a:cubicBezTo>
                    <a:pt x="52557" y="58015"/>
                    <a:pt x="52355" y="58063"/>
                    <a:pt x="52152" y="58099"/>
                  </a:cubicBezTo>
                  <a:cubicBezTo>
                    <a:pt x="52557" y="54789"/>
                    <a:pt x="52200" y="51360"/>
                    <a:pt x="51462" y="48121"/>
                  </a:cubicBezTo>
                  <a:cubicBezTo>
                    <a:pt x="51447" y="48045"/>
                    <a:pt x="51395" y="48013"/>
                    <a:pt x="51340" y="48013"/>
                  </a:cubicBezTo>
                  <a:cubicBezTo>
                    <a:pt x="51256" y="48013"/>
                    <a:pt x="51166" y="48086"/>
                    <a:pt x="51188" y="48193"/>
                  </a:cubicBezTo>
                  <a:cubicBezTo>
                    <a:pt x="51843" y="51574"/>
                    <a:pt x="51878" y="54801"/>
                    <a:pt x="51735" y="58182"/>
                  </a:cubicBezTo>
                  <a:cubicBezTo>
                    <a:pt x="47866" y="58873"/>
                    <a:pt x="43985" y="59396"/>
                    <a:pt x="40020" y="59777"/>
                  </a:cubicBezTo>
                  <a:lnTo>
                    <a:pt x="40020" y="59468"/>
                  </a:lnTo>
                  <a:cubicBezTo>
                    <a:pt x="40020" y="59379"/>
                    <a:pt x="39948" y="59334"/>
                    <a:pt x="39877" y="59334"/>
                  </a:cubicBezTo>
                  <a:cubicBezTo>
                    <a:pt x="39805" y="59334"/>
                    <a:pt x="39734" y="59379"/>
                    <a:pt x="39734" y="59468"/>
                  </a:cubicBezTo>
                  <a:lnTo>
                    <a:pt x="39734" y="59813"/>
                  </a:lnTo>
                  <a:cubicBezTo>
                    <a:pt x="39555" y="59825"/>
                    <a:pt x="39401" y="59837"/>
                    <a:pt x="39222" y="59861"/>
                  </a:cubicBezTo>
                  <a:cubicBezTo>
                    <a:pt x="39115" y="59873"/>
                    <a:pt x="39020" y="59873"/>
                    <a:pt x="38924" y="59885"/>
                  </a:cubicBezTo>
                  <a:cubicBezTo>
                    <a:pt x="38889" y="59742"/>
                    <a:pt x="38865" y="59575"/>
                    <a:pt x="38829" y="59420"/>
                  </a:cubicBezTo>
                  <a:cubicBezTo>
                    <a:pt x="38819" y="59343"/>
                    <a:pt x="38752" y="59308"/>
                    <a:pt x="38683" y="59308"/>
                  </a:cubicBezTo>
                  <a:cubicBezTo>
                    <a:pt x="38593" y="59308"/>
                    <a:pt x="38499" y="59367"/>
                    <a:pt x="38520" y="59468"/>
                  </a:cubicBezTo>
                  <a:lnTo>
                    <a:pt x="38567" y="59920"/>
                  </a:lnTo>
                  <a:cubicBezTo>
                    <a:pt x="38293" y="59944"/>
                    <a:pt x="38031" y="59956"/>
                    <a:pt x="37758" y="59980"/>
                  </a:cubicBezTo>
                  <a:cubicBezTo>
                    <a:pt x="37746" y="59885"/>
                    <a:pt x="37710" y="59777"/>
                    <a:pt x="37698" y="59694"/>
                  </a:cubicBezTo>
                  <a:cubicBezTo>
                    <a:pt x="37689" y="59628"/>
                    <a:pt x="37645" y="59599"/>
                    <a:pt x="37598" y="59599"/>
                  </a:cubicBezTo>
                  <a:cubicBezTo>
                    <a:pt x="37526" y="59599"/>
                    <a:pt x="37446" y="59665"/>
                    <a:pt x="37460" y="59766"/>
                  </a:cubicBezTo>
                  <a:cubicBezTo>
                    <a:pt x="37472" y="59837"/>
                    <a:pt x="37472" y="59920"/>
                    <a:pt x="37496" y="60004"/>
                  </a:cubicBezTo>
                  <a:cubicBezTo>
                    <a:pt x="37341" y="60016"/>
                    <a:pt x="37198" y="60039"/>
                    <a:pt x="37043" y="60039"/>
                  </a:cubicBezTo>
                  <a:cubicBezTo>
                    <a:pt x="37019" y="59825"/>
                    <a:pt x="36972" y="59623"/>
                    <a:pt x="36924" y="59420"/>
                  </a:cubicBezTo>
                  <a:cubicBezTo>
                    <a:pt x="36914" y="59353"/>
                    <a:pt x="36856" y="59322"/>
                    <a:pt x="36795" y="59322"/>
                  </a:cubicBezTo>
                  <a:cubicBezTo>
                    <a:pt x="36716" y="59322"/>
                    <a:pt x="36632" y="59374"/>
                    <a:pt x="36638" y="59468"/>
                  </a:cubicBezTo>
                  <a:cubicBezTo>
                    <a:pt x="36674" y="59658"/>
                    <a:pt x="36674" y="59873"/>
                    <a:pt x="36698" y="60075"/>
                  </a:cubicBezTo>
                  <a:cubicBezTo>
                    <a:pt x="36555" y="60099"/>
                    <a:pt x="36424" y="60099"/>
                    <a:pt x="36269" y="60111"/>
                  </a:cubicBezTo>
                  <a:lnTo>
                    <a:pt x="36269" y="58670"/>
                  </a:lnTo>
                  <a:cubicBezTo>
                    <a:pt x="36269" y="58646"/>
                    <a:pt x="36251" y="58634"/>
                    <a:pt x="36234" y="58634"/>
                  </a:cubicBezTo>
                  <a:cubicBezTo>
                    <a:pt x="36216" y="58634"/>
                    <a:pt x="36198" y="58646"/>
                    <a:pt x="36198" y="58670"/>
                  </a:cubicBezTo>
                  <a:lnTo>
                    <a:pt x="36198" y="60111"/>
                  </a:lnTo>
                  <a:cubicBezTo>
                    <a:pt x="36031" y="60123"/>
                    <a:pt x="35864" y="60135"/>
                    <a:pt x="35710" y="60135"/>
                  </a:cubicBezTo>
                  <a:cubicBezTo>
                    <a:pt x="35626" y="57980"/>
                    <a:pt x="35555" y="55836"/>
                    <a:pt x="35591" y="53681"/>
                  </a:cubicBezTo>
                  <a:cubicBezTo>
                    <a:pt x="35591" y="53586"/>
                    <a:pt x="35516" y="53539"/>
                    <a:pt x="35442" y="53539"/>
                  </a:cubicBezTo>
                  <a:cubicBezTo>
                    <a:pt x="35367" y="53539"/>
                    <a:pt x="35293" y="53586"/>
                    <a:pt x="35293" y="53681"/>
                  </a:cubicBezTo>
                  <a:cubicBezTo>
                    <a:pt x="35210" y="55836"/>
                    <a:pt x="35174" y="58015"/>
                    <a:pt x="35245" y="60170"/>
                  </a:cubicBezTo>
                  <a:cubicBezTo>
                    <a:pt x="31626" y="60420"/>
                    <a:pt x="27971" y="60647"/>
                    <a:pt x="24363" y="61075"/>
                  </a:cubicBezTo>
                  <a:cubicBezTo>
                    <a:pt x="24375" y="61051"/>
                    <a:pt x="24399" y="61016"/>
                    <a:pt x="24411" y="61004"/>
                  </a:cubicBezTo>
                  <a:cubicBezTo>
                    <a:pt x="24470" y="60968"/>
                    <a:pt x="24530" y="60944"/>
                    <a:pt x="24577" y="60873"/>
                  </a:cubicBezTo>
                  <a:cubicBezTo>
                    <a:pt x="24792" y="60420"/>
                    <a:pt x="24946" y="59980"/>
                    <a:pt x="25006" y="59551"/>
                  </a:cubicBezTo>
                  <a:cubicBezTo>
                    <a:pt x="25423" y="57968"/>
                    <a:pt x="25530" y="56337"/>
                    <a:pt x="25268" y="54694"/>
                  </a:cubicBezTo>
                  <a:cubicBezTo>
                    <a:pt x="25196" y="54193"/>
                    <a:pt x="25089" y="53420"/>
                    <a:pt x="24827" y="52789"/>
                  </a:cubicBezTo>
                  <a:lnTo>
                    <a:pt x="24827" y="52789"/>
                  </a:lnTo>
                  <a:cubicBezTo>
                    <a:pt x="25490" y="52882"/>
                    <a:pt x="26144" y="52948"/>
                    <a:pt x="26788" y="52948"/>
                  </a:cubicBezTo>
                  <a:cubicBezTo>
                    <a:pt x="26885" y="52948"/>
                    <a:pt x="26981" y="52946"/>
                    <a:pt x="27078" y="52943"/>
                  </a:cubicBezTo>
                  <a:cubicBezTo>
                    <a:pt x="27101" y="52943"/>
                    <a:pt x="27113" y="52919"/>
                    <a:pt x="27137" y="52908"/>
                  </a:cubicBezTo>
                  <a:cubicBezTo>
                    <a:pt x="27613" y="52860"/>
                    <a:pt x="28042" y="52658"/>
                    <a:pt x="28233" y="52205"/>
                  </a:cubicBezTo>
                  <a:cubicBezTo>
                    <a:pt x="28294" y="52061"/>
                    <a:pt x="28205" y="51855"/>
                    <a:pt x="28049" y="51855"/>
                  </a:cubicBezTo>
                  <a:cubicBezTo>
                    <a:pt x="28025" y="51855"/>
                    <a:pt x="27998" y="51860"/>
                    <a:pt x="27971" y="51872"/>
                  </a:cubicBezTo>
                  <a:cubicBezTo>
                    <a:pt x="27887" y="51896"/>
                    <a:pt x="27816" y="51931"/>
                    <a:pt x="27756" y="51955"/>
                  </a:cubicBezTo>
                  <a:cubicBezTo>
                    <a:pt x="27804" y="51907"/>
                    <a:pt x="27852" y="51884"/>
                    <a:pt x="27875" y="51836"/>
                  </a:cubicBezTo>
                  <a:lnTo>
                    <a:pt x="27911" y="51836"/>
                  </a:lnTo>
                  <a:cubicBezTo>
                    <a:pt x="27916" y="51836"/>
                    <a:pt x="27921" y="51837"/>
                    <a:pt x="27926" y="51837"/>
                  </a:cubicBezTo>
                  <a:cubicBezTo>
                    <a:pt x="28071" y="51837"/>
                    <a:pt x="28148" y="51665"/>
                    <a:pt x="28102" y="51538"/>
                  </a:cubicBezTo>
                  <a:cubicBezTo>
                    <a:pt x="28364" y="51074"/>
                    <a:pt x="28459" y="50479"/>
                    <a:pt x="28340" y="49979"/>
                  </a:cubicBezTo>
                  <a:cubicBezTo>
                    <a:pt x="28233" y="49490"/>
                    <a:pt x="27947" y="49086"/>
                    <a:pt x="27578" y="48788"/>
                  </a:cubicBezTo>
                  <a:cubicBezTo>
                    <a:pt x="28268" y="48609"/>
                    <a:pt x="29006" y="48478"/>
                    <a:pt x="29435" y="47966"/>
                  </a:cubicBezTo>
                  <a:cubicBezTo>
                    <a:pt x="29459" y="47972"/>
                    <a:pt x="29483" y="47975"/>
                    <a:pt x="29507" y="47975"/>
                  </a:cubicBezTo>
                  <a:cubicBezTo>
                    <a:pt x="29530" y="47975"/>
                    <a:pt x="29554" y="47972"/>
                    <a:pt x="29578" y="47966"/>
                  </a:cubicBezTo>
                  <a:cubicBezTo>
                    <a:pt x="33948" y="46002"/>
                    <a:pt x="38543" y="44847"/>
                    <a:pt x="43163" y="43573"/>
                  </a:cubicBezTo>
                  <a:cubicBezTo>
                    <a:pt x="43580" y="43454"/>
                    <a:pt x="44008" y="43335"/>
                    <a:pt x="44425" y="43216"/>
                  </a:cubicBezTo>
                  <a:close/>
                  <a:moveTo>
                    <a:pt x="17838" y="60861"/>
                  </a:moveTo>
                  <a:cubicBezTo>
                    <a:pt x="17993" y="60932"/>
                    <a:pt x="18172" y="61004"/>
                    <a:pt x="18338" y="61075"/>
                  </a:cubicBezTo>
                  <a:cubicBezTo>
                    <a:pt x="18315" y="61111"/>
                    <a:pt x="18279" y="61159"/>
                    <a:pt x="18255" y="61182"/>
                  </a:cubicBezTo>
                  <a:lnTo>
                    <a:pt x="18065" y="61135"/>
                  </a:lnTo>
                  <a:cubicBezTo>
                    <a:pt x="17957" y="61099"/>
                    <a:pt x="17850" y="61051"/>
                    <a:pt x="17731" y="61004"/>
                  </a:cubicBezTo>
                  <a:cubicBezTo>
                    <a:pt x="17803" y="60992"/>
                    <a:pt x="17838" y="60920"/>
                    <a:pt x="17838" y="60861"/>
                  </a:cubicBezTo>
                  <a:close/>
                  <a:moveTo>
                    <a:pt x="24184" y="59277"/>
                  </a:moveTo>
                  <a:cubicBezTo>
                    <a:pt x="24232" y="59325"/>
                    <a:pt x="24292" y="59349"/>
                    <a:pt x="24351" y="59349"/>
                  </a:cubicBezTo>
                  <a:cubicBezTo>
                    <a:pt x="24244" y="59766"/>
                    <a:pt x="24125" y="60182"/>
                    <a:pt x="23982" y="60599"/>
                  </a:cubicBezTo>
                  <a:cubicBezTo>
                    <a:pt x="23934" y="60718"/>
                    <a:pt x="23982" y="60825"/>
                    <a:pt x="24053" y="60897"/>
                  </a:cubicBezTo>
                  <a:cubicBezTo>
                    <a:pt x="24030" y="60968"/>
                    <a:pt x="24006" y="61063"/>
                    <a:pt x="23982" y="61135"/>
                  </a:cubicBezTo>
                  <a:cubicBezTo>
                    <a:pt x="23792" y="61170"/>
                    <a:pt x="23613" y="61182"/>
                    <a:pt x="23411" y="61218"/>
                  </a:cubicBezTo>
                  <a:cubicBezTo>
                    <a:pt x="23744" y="60647"/>
                    <a:pt x="23994" y="59968"/>
                    <a:pt x="24184" y="59277"/>
                  </a:cubicBezTo>
                  <a:close/>
                  <a:moveTo>
                    <a:pt x="20017" y="60885"/>
                  </a:moveTo>
                  <a:cubicBezTo>
                    <a:pt x="20160" y="60956"/>
                    <a:pt x="20291" y="61028"/>
                    <a:pt x="20434" y="61063"/>
                  </a:cubicBezTo>
                  <a:lnTo>
                    <a:pt x="20458" y="61063"/>
                  </a:lnTo>
                  <a:cubicBezTo>
                    <a:pt x="20351" y="61159"/>
                    <a:pt x="20243" y="61242"/>
                    <a:pt x="20112" y="61313"/>
                  </a:cubicBezTo>
                  <a:cubicBezTo>
                    <a:pt x="20136" y="61230"/>
                    <a:pt x="20112" y="61123"/>
                    <a:pt x="19993" y="61075"/>
                  </a:cubicBezTo>
                  <a:cubicBezTo>
                    <a:pt x="19982" y="61063"/>
                    <a:pt x="19946" y="61063"/>
                    <a:pt x="19934" y="61051"/>
                  </a:cubicBezTo>
                  <a:cubicBezTo>
                    <a:pt x="19982" y="61004"/>
                    <a:pt x="20005" y="60944"/>
                    <a:pt x="20017" y="60885"/>
                  </a:cubicBezTo>
                  <a:close/>
                  <a:moveTo>
                    <a:pt x="21017" y="52300"/>
                  </a:moveTo>
                  <a:cubicBezTo>
                    <a:pt x="21053" y="52312"/>
                    <a:pt x="21077" y="52324"/>
                    <a:pt x="21125" y="52336"/>
                  </a:cubicBezTo>
                  <a:cubicBezTo>
                    <a:pt x="21529" y="52431"/>
                    <a:pt x="21910" y="52479"/>
                    <a:pt x="22315" y="52515"/>
                  </a:cubicBezTo>
                  <a:cubicBezTo>
                    <a:pt x="22315" y="52538"/>
                    <a:pt x="22327" y="52562"/>
                    <a:pt x="22327" y="52598"/>
                  </a:cubicBezTo>
                  <a:cubicBezTo>
                    <a:pt x="22684" y="53229"/>
                    <a:pt x="22970" y="53920"/>
                    <a:pt x="23196" y="54622"/>
                  </a:cubicBezTo>
                  <a:cubicBezTo>
                    <a:pt x="23351" y="55182"/>
                    <a:pt x="23387" y="55789"/>
                    <a:pt x="23625" y="56325"/>
                  </a:cubicBezTo>
                  <a:cubicBezTo>
                    <a:pt x="23637" y="56372"/>
                    <a:pt x="23684" y="56384"/>
                    <a:pt x="23732" y="56408"/>
                  </a:cubicBezTo>
                  <a:cubicBezTo>
                    <a:pt x="23744" y="56646"/>
                    <a:pt x="23756" y="56884"/>
                    <a:pt x="23744" y="57134"/>
                  </a:cubicBezTo>
                  <a:cubicBezTo>
                    <a:pt x="23637" y="57849"/>
                    <a:pt x="23434" y="58551"/>
                    <a:pt x="23172" y="59265"/>
                  </a:cubicBezTo>
                  <a:cubicBezTo>
                    <a:pt x="22875" y="59718"/>
                    <a:pt x="22494" y="60123"/>
                    <a:pt x="22041" y="60551"/>
                  </a:cubicBezTo>
                  <a:cubicBezTo>
                    <a:pt x="22017" y="60587"/>
                    <a:pt x="21982" y="60635"/>
                    <a:pt x="21982" y="60694"/>
                  </a:cubicBezTo>
                  <a:cubicBezTo>
                    <a:pt x="21744" y="60825"/>
                    <a:pt x="21506" y="60944"/>
                    <a:pt x="21327" y="61135"/>
                  </a:cubicBezTo>
                  <a:cubicBezTo>
                    <a:pt x="21255" y="61206"/>
                    <a:pt x="21244" y="61325"/>
                    <a:pt x="21255" y="61432"/>
                  </a:cubicBezTo>
                  <a:cubicBezTo>
                    <a:pt x="21196" y="61480"/>
                    <a:pt x="21136" y="61528"/>
                    <a:pt x="21077" y="61587"/>
                  </a:cubicBezTo>
                  <a:cubicBezTo>
                    <a:pt x="20958" y="61599"/>
                    <a:pt x="20839" y="61623"/>
                    <a:pt x="20720" y="61647"/>
                  </a:cubicBezTo>
                  <a:cubicBezTo>
                    <a:pt x="20827" y="61587"/>
                    <a:pt x="20886" y="61551"/>
                    <a:pt x="20946" y="61492"/>
                  </a:cubicBezTo>
                  <a:cubicBezTo>
                    <a:pt x="21005" y="61456"/>
                    <a:pt x="21005" y="61373"/>
                    <a:pt x="20970" y="61313"/>
                  </a:cubicBezTo>
                  <a:cubicBezTo>
                    <a:pt x="23339" y="59813"/>
                    <a:pt x="22089" y="54324"/>
                    <a:pt x="20874" y="52455"/>
                  </a:cubicBezTo>
                  <a:cubicBezTo>
                    <a:pt x="20946" y="52431"/>
                    <a:pt x="20994" y="52372"/>
                    <a:pt x="21017" y="52300"/>
                  </a:cubicBezTo>
                  <a:close/>
                  <a:moveTo>
                    <a:pt x="27875" y="0"/>
                  </a:moveTo>
                  <a:cubicBezTo>
                    <a:pt x="27799" y="0"/>
                    <a:pt x="27725" y="34"/>
                    <a:pt x="27685" y="115"/>
                  </a:cubicBezTo>
                  <a:cubicBezTo>
                    <a:pt x="25970" y="3509"/>
                    <a:pt x="24565" y="7140"/>
                    <a:pt x="23399" y="10891"/>
                  </a:cubicBezTo>
                  <a:cubicBezTo>
                    <a:pt x="23137" y="9974"/>
                    <a:pt x="22815" y="9081"/>
                    <a:pt x="22518" y="8164"/>
                  </a:cubicBezTo>
                  <a:cubicBezTo>
                    <a:pt x="22494" y="8094"/>
                    <a:pt x="22439" y="8065"/>
                    <a:pt x="22383" y="8065"/>
                  </a:cubicBezTo>
                  <a:cubicBezTo>
                    <a:pt x="22295" y="8065"/>
                    <a:pt x="22207" y="8138"/>
                    <a:pt x="22244" y="8247"/>
                  </a:cubicBezTo>
                  <a:cubicBezTo>
                    <a:pt x="22577" y="9224"/>
                    <a:pt x="22922" y="10224"/>
                    <a:pt x="23315" y="11188"/>
                  </a:cubicBezTo>
                  <a:cubicBezTo>
                    <a:pt x="23101" y="11891"/>
                    <a:pt x="22899" y="12593"/>
                    <a:pt x="22696" y="13284"/>
                  </a:cubicBezTo>
                  <a:cubicBezTo>
                    <a:pt x="22482" y="12295"/>
                    <a:pt x="22137" y="11295"/>
                    <a:pt x="21863" y="10331"/>
                  </a:cubicBezTo>
                  <a:cubicBezTo>
                    <a:pt x="21848" y="10268"/>
                    <a:pt x="21800" y="10240"/>
                    <a:pt x="21751" y="10240"/>
                  </a:cubicBezTo>
                  <a:cubicBezTo>
                    <a:pt x="21678" y="10240"/>
                    <a:pt x="21603" y="10299"/>
                    <a:pt x="21625" y="10390"/>
                  </a:cubicBezTo>
                  <a:cubicBezTo>
                    <a:pt x="21946" y="11486"/>
                    <a:pt x="22184" y="12641"/>
                    <a:pt x="22577" y="13712"/>
                  </a:cubicBezTo>
                  <a:cubicBezTo>
                    <a:pt x="22518" y="13950"/>
                    <a:pt x="22446" y="14177"/>
                    <a:pt x="22387" y="14427"/>
                  </a:cubicBezTo>
                  <a:cubicBezTo>
                    <a:pt x="22148" y="13534"/>
                    <a:pt x="21791" y="12665"/>
                    <a:pt x="21601" y="11760"/>
                  </a:cubicBezTo>
                  <a:cubicBezTo>
                    <a:pt x="21586" y="11697"/>
                    <a:pt x="21538" y="11669"/>
                    <a:pt x="21489" y="11669"/>
                  </a:cubicBezTo>
                  <a:cubicBezTo>
                    <a:pt x="21417" y="11669"/>
                    <a:pt x="21341" y="11727"/>
                    <a:pt x="21363" y="11819"/>
                  </a:cubicBezTo>
                  <a:cubicBezTo>
                    <a:pt x="21565" y="12819"/>
                    <a:pt x="21791" y="13950"/>
                    <a:pt x="22279" y="14855"/>
                  </a:cubicBezTo>
                  <a:cubicBezTo>
                    <a:pt x="22220" y="15058"/>
                    <a:pt x="22184" y="15272"/>
                    <a:pt x="22137" y="15474"/>
                  </a:cubicBezTo>
                  <a:cubicBezTo>
                    <a:pt x="21922" y="14522"/>
                    <a:pt x="21613" y="13569"/>
                    <a:pt x="21363" y="12629"/>
                  </a:cubicBezTo>
                  <a:cubicBezTo>
                    <a:pt x="21344" y="12569"/>
                    <a:pt x="21298" y="12543"/>
                    <a:pt x="21250" y="12543"/>
                  </a:cubicBezTo>
                  <a:cubicBezTo>
                    <a:pt x="21174" y="12543"/>
                    <a:pt x="21095" y="12610"/>
                    <a:pt x="21125" y="12712"/>
                  </a:cubicBezTo>
                  <a:cubicBezTo>
                    <a:pt x="21255" y="13343"/>
                    <a:pt x="21363" y="14022"/>
                    <a:pt x="21494" y="14677"/>
                  </a:cubicBezTo>
                  <a:cubicBezTo>
                    <a:pt x="21196" y="13879"/>
                    <a:pt x="20886" y="13105"/>
                    <a:pt x="20577" y="12367"/>
                  </a:cubicBezTo>
                  <a:cubicBezTo>
                    <a:pt x="20547" y="12286"/>
                    <a:pt x="20482" y="12257"/>
                    <a:pt x="20413" y="12257"/>
                  </a:cubicBezTo>
                  <a:cubicBezTo>
                    <a:pt x="20400" y="12257"/>
                    <a:pt x="20387" y="12258"/>
                    <a:pt x="20374" y="12260"/>
                  </a:cubicBezTo>
                  <a:cubicBezTo>
                    <a:pt x="21982" y="7950"/>
                    <a:pt x="24387" y="3902"/>
                    <a:pt x="27423" y="389"/>
                  </a:cubicBezTo>
                  <a:cubicBezTo>
                    <a:pt x="27478" y="315"/>
                    <a:pt x="27419" y="220"/>
                    <a:pt x="27345" y="220"/>
                  </a:cubicBezTo>
                  <a:cubicBezTo>
                    <a:pt x="27324" y="220"/>
                    <a:pt x="27301" y="228"/>
                    <a:pt x="27280" y="246"/>
                  </a:cubicBezTo>
                  <a:cubicBezTo>
                    <a:pt x="23101" y="4675"/>
                    <a:pt x="20184" y="9998"/>
                    <a:pt x="18636" y="15891"/>
                  </a:cubicBezTo>
                  <a:cubicBezTo>
                    <a:pt x="17898" y="18737"/>
                    <a:pt x="17493" y="21654"/>
                    <a:pt x="17434" y="24583"/>
                  </a:cubicBezTo>
                  <a:cubicBezTo>
                    <a:pt x="17398" y="26202"/>
                    <a:pt x="17445" y="27857"/>
                    <a:pt x="17672" y="29464"/>
                  </a:cubicBezTo>
                  <a:cubicBezTo>
                    <a:pt x="17748" y="30054"/>
                    <a:pt x="18575" y="33226"/>
                    <a:pt x="17712" y="33226"/>
                  </a:cubicBezTo>
                  <a:cubicBezTo>
                    <a:pt x="17634" y="33226"/>
                    <a:pt x="17541" y="33200"/>
                    <a:pt x="17434" y="33143"/>
                  </a:cubicBezTo>
                  <a:cubicBezTo>
                    <a:pt x="17397" y="33124"/>
                    <a:pt x="17356" y="33115"/>
                    <a:pt x="17315" y="33115"/>
                  </a:cubicBezTo>
                  <a:cubicBezTo>
                    <a:pt x="17157" y="33115"/>
                    <a:pt x="16998" y="33249"/>
                    <a:pt x="17064" y="33429"/>
                  </a:cubicBezTo>
                  <a:cubicBezTo>
                    <a:pt x="17362" y="34215"/>
                    <a:pt x="17326" y="34239"/>
                    <a:pt x="17517" y="34524"/>
                  </a:cubicBezTo>
                  <a:cubicBezTo>
                    <a:pt x="17612" y="34953"/>
                    <a:pt x="17719" y="35405"/>
                    <a:pt x="17815" y="35846"/>
                  </a:cubicBezTo>
                  <a:cubicBezTo>
                    <a:pt x="17815" y="35894"/>
                    <a:pt x="17815" y="35941"/>
                    <a:pt x="17850" y="35965"/>
                  </a:cubicBezTo>
                  <a:cubicBezTo>
                    <a:pt x="18100" y="36953"/>
                    <a:pt x="18434" y="37906"/>
                    <a:pt x="18886" y="38787"/>
                  </a:cubicBezTo>
                  <a:cubicBezTo>
                    <a:pt x="14409" y="39382"/>
                    <a:pt x="9956" y="40120"/>
                    <a:pt x="5634" y="41144"/>
                  </a:cubicBezTo>
                  <a:lnTo>
                    <a:pt x="5515" y="41144"/>
                  </a:lnTo>
                  <a:cubicBezTo>
                    <a:pt x="5450" y="41079"/>
                    <a:pt x="5362" y="41048"/>
                    <a:pt x="5276" y="41048"/>
                  </a:cubicBezTo>
                  <a:cubicBezTo>
                    <a:pt x="5098" y="41048"/>
                    <a:pt x="4931" y="41181"/>
                    <a:pt x="5003" y="41406"/>
                  </a:cubicBezTo>
                  <a:cubicBezTo>
                    <a:pt x="5158" y="41847"/>
                    <a:pt x="5301" y="42275"/>
                    <a:pt x="5456" y="42728"/>
                  </a:cubicBezTo>
                  <a:cubicBezTo>
                    <a:pt x="5468" y="42787"/>
                    <a:pt x="5480" y="42835"/>
                    <a:pt x="5492" y="42894"/>
                  </a:cubicBezTo>
                  <a:cubicBezTo>
                    <a:pt x="5492" y="43025"/>
                    <a:pt x="5515" y="43144"/>
                    <a:pt x="5575" y="43275"/>
                  </a:cubicBezTo>
                  <a:cubicBezTo>
                    <a:pt x="5587" y="43311"/>
                    <a:pt x="5634" y="43335"/>
                    <a:pt x="5670" y="43335"/>
                  </a:cubicBezTo>
                  <a:cubicBezTo>
                    <a:pt x="5754" y="43466"/>
                    <a:pt x="5837" y="43609"/>
                    <a:pt x="5992" y="43680"/>
                  </a:cubicBezTo>
                  <a:cubicBezTo>
                    <a:pt x="6004" y="43692"/>
                    <a:pt x="6027" y="43692"/>
                    <a:pt x="6051" y="43692"/>
                  </a:cubicBezTo>
                  <a:cubicBezTo>
                    <a:pt x="4658" y="43704"/>
                    <a:pt x="3170" y="44287"/>
                    <a:pt x="1884" y="44895"/>
                  </a:cubicBezTo>
                  <a:cubicBezTo>
                    <a:pt x="1563" y="44811"/>
                    <a:pt x="1265" y="44716"/>
                    <a:pt x="955" y="44633"/>
                  </a:cubicBezTo>
                  <a:cubicBezTo>
                    <a:pt x="934" y="44626"/>
                    <a:pt x="913" y="44623"/>
                    <a:pt x="894" y="44623"/>
                  </a:cubicBezTo>
                  <a:cubicBezTo>
                    <a:pt x="716" y="44623"/>
                    <a:pt x="667" y="44903"/>
                    <a:pt x="872" y="44978"/>
                  </a:cubicBezTo>
                  <a:cubicBezTo>
                    <a:pt x="932" y="44990"/>
                    <a:pt x="991" y="45014"/>
                    <a:pt x="1051" y="45038"/>
                  </a:cubicBezTo>
                  <a:cubicBezTo>
                    <a:pt x="848" y="45169"/>
                    <a:pt x="848" y="45550"/>
                    <a:pt x="991" y="45764"/>
                  </a:cubicBezTo>
                  <a:cubicBezTo>
                    <a:pt x="1171" y="46081"/>
                    <a:pt x="1510" y="46173"/>
                    <a:pt x="1842" y="46173"/>
                  </a:cubicBezTo>
                  <a:cubicBezTo>
                    <a:pt x="1884" y="46173"/>
                    <a:pt x="1926" y="46171"/>
                    <a:pt x="1967" y="46169"/>
                  </a:cubicBezTo>
                  <a:cubicBezTo>
                    <a:pt x="1967" y="46301"/>
                    <a:pt x="2026" y="46440"/>
                    <a:pt x="2154" y="46440"/>
                  </a:cubicBezTo>
                  <a:cubicBezTo>
                    <a:pt x="2198" y="46440"/>
                    <a:pt x="2251" y="46423"/>
                    <a:pt x="2313" y="46383"/>
                  </a:cubicBezTo>
                  <a:cubicBezTo>
                    <a:pt x="2336" y="46371"/>
                    <a:pt x="2372" y="46347"/>
                    <a:pt x="2420" y="46323"/>
                  </a:cubicBezTo>
                  <a:lnTo>
                    <a:pt x="2444" y="46300"/>
                  </a:lnTo>
                  <a:cubicBezTo>
                    <a:pt x="2456" y="46312"/>
                    <a:pt x="2456" y="46323"/>
                    <a:pt x="2491" y="46359"/>
                  </a:cubicBezTo>
                  <a:cubicBezTo>
                    <a:pt x="2515" y="46442"/>
                    <a:pt x="2539" y="46538"/>
                    <a:pt x="2551" y="46621"/>
                  </a:cubicBezTo>
                  <a:cubicBezTo>
                    <a:pt x="2575" y="46788"/>
                    <a:pt x="2598" y="46943"/>
                    <a:pt x="2575" y="47097"/>
                  </a:cubicBezTo>
                  <a:cubicBezTo>
                    <a:pt x="2575" y="47324"/>
                    <a:pt x="2539" y="47550"/>
                    <a:pt x="2503" y="47776"/>
                  </a:cubicBezTo>
                  <a:cubicBezTo>
                    <a:pt x="2479" y="47776"/>
                    <a:pt x="2456" y="47776"/>
                    <a:pt x="2432" y="47752"/>
                  </a:cubicBezTo>
                  <a:cubicBezTo>
                    <a:pt x="2253" y="47728"/>
                    <a:pt x="2086" y="47669"/>
                    <a:pt x="1908" y="47633"/>
                  </a:cubicBezTo>
                  <a:cubicBezTo>
                    <a:pt x="1790" y="47619"/>
                    <a:pt x="1670" y="47607"/>
                    <a:pt x="1550" y="47607"/>
                  </a:cubicBezTo>
                  <a:cubicBezTo>
                    <a:pt x="1368" y="47607"/>
                    <a:pt x="1187" y="47635"/>
                    <a:pt x="1015" y="47728"/>
                  </a:cubicBezTo>
                  <a:cubicBezTo>
                    <a:pt x="812" y="47847"/>
                    <a:pt x="658" y="48050"/>
                    <a:pt x="610" y="48288"/>
                  </a:cubicBezTo>
                  <a:cubicBezTo>
                    <a:pt x="527" y="48276"/>
                    <a:pt x="431" y="48252"/>
                    <a:pt x="348" y="48228"/>
                  </a:cubicBezTo>
                  <a:cubicBezTo>
                    <a:pt x="326" y="48223"/>
                    <a:pt x="305" y="48220"/>
                    <a:pt x="286" y="48220"/>
                  </a:cubicBezTo>
                  <a:cubicBezTo>
                    <a:pt x="61" y="48220"/>
                    <a:pt x="0" y="48568"/>
                    <a:pt x="241" y="48633"/>
                  </a:cubicBezTo>
                  <a:cubicBezTo>
                    <a:pt x="408" y="48681"/>
                    <a:pt x="551" y="48740"/>
                    <a:pt x="717" y="48800"/>
                  </a:cubicBezTo>
                  <a:cubicBezTo>
                    <a:pt x="753" y="48848"/>
                    <a:pt x="789" y="48883"/>
                    <a:pt x="836" y="48931"/>
                  </a:cubicBezTo>
                  <a:cubicBezTo>
                    <a:pt x="884" y="48967"/>
                    <a:pt x="937" y="48984"/>
                    <a:pt x="988" y="48984"/>
                  </a:cubicBezTo>
                  <a:cubicBezTo>
                    <a:pt x="1039" y="48984"/>
                    <a:pt x="1086" y="48967"/>
                    <a:pt x="1122" y="48931"/>
                  </a:cubicBezTo>
                  <a:cubicBezTo>
                    <a:pt x="2027" y="49240"/>
                    <a:pt x="2991" y="49586"/>
                    <a:pt x="3944" y="49860"/>
                  </a:cubicBezTo>
                  <a:cubicBezTo>
                    <a:pt x="3932" y="49883"/>
                    <a:pt x="3920" y="49931"/>
                    <a:pt x="3932" y="49979"/>
                  </a:cubicBezTo>
                  <a:cubicBezTo>
                    <a:pt x="4099" y="50586"/>
                    <a:pt x="4301" y="51169"/>
                    <a:pt x="4301" y="51800"/>
                  </a:cubicBezTo>
                  <a:cubicBezTo>
                    <a:pt x="4301" y="51919"/>
                    <a:pt x="4289" y="52062"/>
                    <a:pt x="4289" y="52181"/>
                  </a:cubicBezTo>
                  <a:cubicBezTo>
                    <a:pt x="4241" y="52217"/>
                    <a:pt x="4230" y="52277"/>
                    <a:pt x="4277" y="52336"/>
                  </a:cubicBezTo>
                  <a:cubicBezTo>
                    <a:pt x="4218" y="52789"/>
                    <a:pt x="4099" y="53217"/>
                    <a:pt x="3968" y="53646"/>
                  </a:cubicBezTo>
                  <a:lnTo>
                    <a:pt x="3968" y="53681"/>
                  </a:lnTo>
                  <a:cubicBezTo>
                    <a:pt x="3622" y="53467"/>
                    <a:pt x="3265" y="53277"/>
                    <a:pt x="2920" y="53050"/>
                  </a:cubicBezTo>
                  <a:cubicBezTo>
                    <a:pt x="2898" y="53038"/>
                    <a:pt x="2877" y="53032"/>
                    <a:pt x="2856" y="53032"/>
                  </a:cubicBezTo>
                  <a:cubicBezTo>
                    <a:pt x="2741" y="53032"/>
                    <a:pt x="2658" y="53206"/>
                    <a:pt x="2789" y="53277"/>
                  </a:cubicBezTo>
                  <a:cubicBezTo>
                    <a:pt x="2801" y="53289"/>
                    <a:pt x="2837" y="53312"/>
                    <a:pt x="2848" y="53324"/>
                  </a:cubicBezTo>
                  <a:cubicBezTo>
                    <a:pt x="2753" y="53336"/>
                    <a:pt x="2694" y="53467"/>
                    <a:pt x="2801" y="53527"/>
                  </a:cubicBezTo>
                  <a:cubicBezTo>
                    <a:pt x="2813" y="53551"/>
                    <a:pt x="2837" y="53551"/>
                    <a:pt x="2848" y="53562"/>
                  </a:cubicBezTo>
                  <a:cubicBezTo>
                    <a:pt x="2777" y="53586"/>
                    <a:pt x="2717" y="53693"/>
                    <a:pt x="2801" y="53765"/>
                  </a:cubicBezTo>
                  <a:cubicBezTo>
                    <a:pt x="6015" y="56479"/>
                    <a:pt x="10016" y="58408"/>
                    <a:pt x="13862" y="60051"/>
                  </a:cubicBezTo>
                  <a:cubicBezTo>
                    <a:pt x="15314" y="60674"/>
                    <a:pt x="17492" y="62044"/>
                    <a:pt x="19293" y="62044"/>
                  </a:cubicBezTo>
                  <a:cubicBezTo>
                    <a:pt x="19353" y="62044"/>
                    <a:pt x="19411" y="62043"/>
                    <a:pt x="19470" y="62040"/>
                  </a:cubicBezTo>
                  <a:cubicBezTo>
                    <a:pt x="19481" y="62075"/>
                    <a:pt x="19517" y="62099"/>
                    <a:pt x="19565" y="62099"/>
                  </a:cubicBezTo>
                  <a:lnTo>
                    <a:pt x="20541" y="62099"/>
                  </a:lnTo>
                  <a:cubicBezTo>
                    <a:pt x="20493" y="62282"/>
                    <a:pt x="20624" y="62481"/>
                    <a:pt x="20821" y="62481"/>
                  </a:cubicBezTo>
                  <a:cubicBezTo>
                    <a:pt x="20867" y="62481"/>
                    <a:pt x="20917" y="62470"/>
                    <a:pt x="20970" y="62444"/>
                  </a:cubicBezTo>
                  <a:cubicBezTo>
                    <a:pt x="21077" y="62397"/>
                    <a:pt x="21172" y="62337"/>
                    <a:pt x="21267" y="62278"/>
                  </a:cubicBezTo>
                  <a:cubicBezTo>
                    <a:pt x="22089" y="62206"/>
                    <a:pt x="22910" y="62123"/>
                    <a:pt x="23732" y="62040"/>
                  </a:cubicBezTo>
                  <a:cubicBezTo>
                    <a:pt x="23743" y="62050"/>
                    <a:pt x="23758" y="62056"/>
                    <a:pt x="23774" y="62056"/>
                  </a:cubicBezTo>
                  <a:cubicBezTo>
                    <a:pt x="23794" y="62056"/>
                    <a:pt x="23814" y="62047"/>
                    <a:pt x="23827" y="62028"/>
                  </a:cubicBezTo>
                  <a:cubicBezTo>
                    <a:pt x="23994" y="62016"/>
                    <a:pt x="24161" y="62004"/>
                    <a:pt x="24339" y="61980"/>
                  </a:cubicBezTo>
                  <a:cubicBezTo>
                    <a:pt x="26851" y="61849"/>
                    <a:pt x="29399" y="61611"/>
                    <a:pt x="31923" y="61349"/>
                  </a:cubicBezTo>
                  <a:cubicBezTo>
                    <a:pt x="38555" y="60789"/>
                    <a:pt x="45128" y="60230"/>
                    <a:pt x="51688" y="59146"/>
                  </a:cubicBezTo>
                  <a:lnTo>
                    <a:pt x="51688" y="59146"/>
                  </a:lnTo>
                  <a:cubicBezTo>
                    <a:pt x="51688" y="59218"/>
                    <a:pt x="51676" y="59301"/>
                    <a:pt x="51676" y="59385"/>
                  </a:cubicBezTo>
                  <a:cubicBezTo>
                    <a:pt x="51669" y="59472"/>
                    <a:pt x="51757" y="59525"/>
                    <a:pt x="51839" y="59525"/>
                  </a:cubicBezTo>
                  <a:cubicBezTo>
                    <a:pt x="51903" y="59525"/>
                    <a:pt x="51963" y="59493"/>
                    <a:pt x="51974" y="59420"/>
                  </a:cubicBezTo>
                  <a:cubicBezTo>
                    <a:pt x="51986" y="59301"/>
                    <a:pt x="52009" y="59206"/>
                    <a:pt x="52021" y="59087"/>
                  </a:cubicBezTo>
                  <a:cubicBezTo>
                    <a:pt x="54641" y="58634"/>
                    <a:pt x="57248" y="58111"/>
                    <a:pt x="59844" y="57480"/>
                  </a:cubicBezTo>
                  <a:cubicBezTo>
                    <a:pt x="59903" y="57491"/>
                    <a:pt x="59987" y="57503"/>
                    <a:pt x="60058" y="57503"/>
                  </a:cubicBezTo>
                  <a:cubicBezTo>
                    <a:pt x="60260" y="57503"/>
                    <a:pt x="60427" y="57432"/>
                    <a:pt x="60546" y="57301"/>
                  </a:cubicBezTo>
                  <a:cubicBezTo>
                    <a:pt x="60582" y="57277"/>
                    <a:pt x="60618" y="57277"/>
                    <a:pt x="60653" y="57265"/>
                  </a:cubicBezTo>
                  <a:cubicBezTo>
                    <a:pt x="60975" y="57194"/>
                    <a:pt x="60975" y="56825"/>
                    <a:pt x="60796" y="56646"/>
                  </a:cubicBezTo>
                  <a:cubicBezTo>
                    <a:pt x="62796" y="53062"/>
                    <a:pt x="63987" y="46550"/>
                    <a:pt x="60796" y="43549"/>
                  </a:cubicBezTo>
                  <a:cubicBezTo>
                    <a:pt x="60736" y="43493"/>
                    <a:pt x="60672" y="43469"/>
                    <a:pt x="60611" y="43469"/>
                  </a:cubicBezTo>
                  <a:cubicBezTo>
                    <a:pt x="60492" y="43469"/>
                    <a:pt x="60387" y="43562"/>
                    <a:pt x="60356" y="43680"/>
                  </a:cubicBezTo>
                  <a:cubicBezTo>
                    <a:pt x="59665" y="43371"/>
                    <a:pt x="58855" y="43264"/>
                    <a:pt x="58141" y="43085"/>
                  </a:cubicBezTo>
                  <a:cubicBezTo>
                    <a:pt x="57297" y="42862"/>
                    <a:pt x="56418" y="42489"/>
                    <a:pt x="55562" y="42489"/>
                  </a:cubicBezTo>
                  <a:cubicBezTo>
                    <a:pt x="55548" y="42489"/>
                    <a:pt x="55535" y="42489"/>
                    <a:pt x="55522" y="42490"/>
                  </a:cubicBezTo>
                  <a:cubicBezTo>
                    <a:pt x="55415" y="42490"/>
                    <a:pt x="55355" y="42537"/>
                    <a:pt x="55307" y="42609"/>
                  </a:cubicBezTo>
                  <a:cubicBezTo>
                    <a:pt x="55236" y="42561"/>
                    <a:pt x="55141" y="42537"/>
                    <a:pt x="55069" y="42490"/>
                  </a:cubicBezTo>
                  <a:lnTo>
                    <a:pt x="55057" y="42490"/>
                  </a:lnTo>
                  <a:cubicBezTo>
                    <a:pt x="55069" y="42478"/>
                    <a:pt x="55105" y="42478"/>
                    <a:pt x="55117" y="42466"/>
                  </a:cubicBezTo>
                  <a:cubicBezTo>
                    <a:pt x="55379" y="42347"/>
                    <a:pt x="55367" y="41978"/>
                    <a:pt x="55141" y="41894"/>
                  </a:cubicBezTo>
                  <a:cubicBezTo>
                    <a:pt x="55498" y="41466"/>
                    <a:pt x="55522" y="40894"/>
                    <a:pt x="55343" y="40347"/>
                  </a:cubicBezTo>
                  <a:cubicBezTo>
                    <a:pt x="55355" y="39787"/>
                    <a:pt x="55105" y="39454"/>
                    <a:pt x="54700" y="39287"/>
                  </a:cubicBezTo>
                  <a:cubicBezTo>
                    <a:pt x="54581" y="39168"/>
                    <a:pt x="54450" y="39049"/>
                    <a:pt x="54331" y="38977"/>
                  </a:cubicBezTo>
                  <a:cubicBezTo>
                    <a:pt x="54318" y="38970"/>
                    <a:pt x="54304" y="38966"/>
                    <a:pt x="54292" y="38966"/>
                  </a:cubicBezTo>
                  <a:cubicBezTo>
                    <a:pt x="54228" y="38966"/>
                    <a:pt x="54188" y="39056"/>
                    <a:pt x="54248" y="39096"/>
                  </a:cubicBezTo>
                  <a:cubicBezTo>
                    <a:pt x="54200" y="39084"/>
                    <a:pt x="54149" y="39078"/>
                    <a:pt x="54097" y="39078"/>
                  </a:cubicBezTo>
                  <a:cubicBezTo>
                    <a:pt x="54045" y="39078"/>
                    <a:pt x="53992" y="39084"/>
                    <a:pt x="53938" y="39096"/>
                  </a:cubicBezTo>
                  <a:cubicBezTo>
                    <a:pt x="53974" y="38775"/>
                    <a:pt x="53950" y="38453"/>
                    <a:pt x="53891" y="38132"/>
                  </a:cubicBezTo>
                  <a:cubicBezTo>
                    <a:pt x="53926" y="38037"/>
                    <a:pt x="53926" y="37918"/>
                    <a:pt x="53891" y="37834"/>
                  </a:cubicBezTo>
                  <a:cubicBezTo>
                    <a:pt x="53914" y="37727"/>
                    <a:pt x="53867" y="37632"/>
                    <a:pt x="53795" y="37584"/>
                  </a:cubicBezTo>
                  <a:cubicBezTo>
                    <a:pt x="53760" y="37537"/>
                    <a:pt x="53736" y="37501"/>
                    <a:pt x="53688" y="37477"/>
                  </a:cubicBezTo>
                  <a:cubicBezTo>
                    <a:pt x="53677" y="37256"/>
                    <a:pt x="53543" y="37045"/>
                    <a:pt x="53275" y="37045"/>
                  </a:cubicBezTo>
                  <a:cubicBezTo>
                    <a:pt x="53255" y="37045"/>
                    <a:pt x="53234" y="37046"/>
                    <a:pt x="53212" y="37048"/>
                  </a:cubicBezTo>
                  <a:cubicBezTo>
                    <a:pt x="50735" y="37194"/>
                    <a:pt x="48265" y="37227"/>
                    <a:pt x="45796" y="37227"/>
                  </a:cubicBezTo>
                  <a:cubicBezTo>
                    <a:pt x="43750" y="37227"/>
                    <a:pt x="41704" y="37204"/>
                    <a:pt x="39658" y="37204"/>
                  </a:cubicBezTo>
                  <a:cubicBezTo>
                    <a:pt x="38109" y="37204"/>
                    <a:pt x="36559" y="37217"/>
                    <a:pt x="35007" y="37263"/>
                  </a:cubicBezTo>
                  <a:cubicBezTo>
                    <a:pt x="35007" y="37096"/>
                    <a:pt x="34904" y="36951"/>
                    <a:pt x="34697" y="36951"/>
                  </a:cubicBezTo>
                  <a:cubicBezTo>
                    <a:pt x="34682" y="36951"/>
                    <a:pt x="34666" y="36952"/>
                    <a:pt x="34650" y="36953"/>
                  </a:cubicBezTo>
                  <a:cubicBezTo>
                    <a:pt x="30114" y="37453"/>
                    <a:pt x="25518" y="37918"/>
                    <a:pt x="20934" y="38501"/>
                  </a:cubicBezTo>
                  <a:cubicBezTo>
                    <a:pt x="21113" y="37441"/>
                    <a:pt x="21779" y="36477"/>
                    <a:pt x="21946" y="35405"/>
                  </a:cubicBezTo>
                  <a:cubicBezTo>
                    <a:pt x="22029" y="34858"/>
                    <a:pt x="22017" y="34286"/>
                    <a:pt x="22029" y="33739"/>
                  </a:cubicBezTo>
                  <a:cubicBezTo>
                    <a:pt x="22029" y="33369"/>
                    <a:pt x="22029" y="32988"/>
                    <a:pt x="22041" y="32643"/>
                  </a:cubicBezTo>
                  <a:cubicBezTo>
                    <a:pt x="22006" y="32536"/>
                    <a:pt x="21982" y="32429"/>
                    <a:pt x="21958" y="32322"/>
                  </a:cubicBezTo>
                  <a:cubicBezTo>
                    <a:pt x="21982" y="32262"/>
                    <a:pt x="22017" y="32191"/>
                    <a:pt x="22029" y="32131"/>
                  </a:cubicBezTo>
                  <a:cubicBezTo>
                    <a:pt x="22065" y="32060"/>
                    <a:pt x="21982" y="32012"/>
                    <a:pt x="21922" y="32012"/>
                  </a:cubicBezTo>
                  <a:cubicBezTo>
                    <a:pt x="21946" y="31834"/>
                    <a:pt x="22017" y="31703"/>
                    <a:pt x="22137" y="31595"/>
                  </a:cubicBezTo>
                  <a:lnTo>
                    <a:pt x="22137" y="31595"/>
                  </a:lnTo>
                  <a:cubicBezTo>
                    <a:pt x="22137" y="31667"/>
                    <a:pt x="22125" y="31738"/>
                    <a:pt x="22125" y="31798"/>
                  </a:cubicBezTo>
                  <a:cubicBezTo>
                    <a:pt x="22125" y="31926"/>
                    <a:pt x="22231" y="32000"/>
                    <a:pt x="22334" y="32000"/>
                  </a:cubicBezTo>
                  <a:cubicBezTo>
                    <a:pt x="22414" y="32000"/>
                    <a:pt x="22492" y="31956"/>
                    <a:pt x="22518" y="31857"/>
                  </a:cubicBezTo>
                  <a:lnTo>
                    <a:pt x="22613" y="31464"/>
                  </a:lnTo>
                  <a:lnTo>
                    <a:pt x="22613" y="31643"/>
                  </a:lnTo>
                  <a:cubicBezTo>
                    <a:pt x="22613" y="31673"/>
                    <a:pt x="22640" y="31688"/>
                    <a:pt x="22666" y="31688"/>
                  </a:cubicBezTo>
                  <a:cubicBezTo>
                    <a:pt x="22693" y="31688"/>
                    <a:pt x="22720" y="31673"/>
                    <a:pt x="22720" y="31643"/>
                  </a:cubicBezTo>
                  <a:lnTo>
                    <a:pt x="22720" y="31441"/>
                  </a:lnTo>
                  <a:cubicBezTo>
                    <a:pt x="22720" y="31409"/>
                    <a:pt x="22697" y="31394"/>
                    <a:pt x="22673" y="31394"/>
                  </a:cubicBezTo>
                  <a:cubicBezTo>
                    <a:pt x="22652" y="31394"/>
                    <a:pt x="22630" y="31406"/>
                    <a:pt x="22625" y="31429"/>
                  </a:cubicBezTo>
                  <a:cubicBezTo>
                    <a:pt x="23994" y="25416"/>
                    <a:pt x="24958" y="19689"/>
                    <a:pt x="27482" y="13938"/>
                  </a:cubicBezTo>
                  <a:cubicBezTo>
                    <a:pt x="27542" y="13796"/>
                    <a:pt x="27447" y="13629"/>
                    <a:pt x="27328" y="13569"/>
                  </a:cubicBezTo>
                  <a:cubicBezTo>
                    <a:pt x="27792" y="13403"/>
                    <a:pt x="28054" y="13022"/>
                    <a:pt x="28113" y="12379"/>
                  </a:cubicBezTo>
                  <a:cubicBezTo>
                    <a:pt x="28198" y="12232"/>
                    <a:pt x="28087" y="12047"/>
                    <a:pt x="27928" y="12047"/>
                  </a:cubicBezTo>
                  <a:cubicBezTo>
                    <a:pt x="27907" y="12047"/>
                    <a:pt x="27886" y="12050"/>
                    <a:pt x="27863" y="12057"/>
                  </a:cubicBezTo>
                  <a:cubicBezTo>
                    <a:pt x="27840" y="12058"/>
                    <a:pt x="27817" y="12059"/>
                    <a:pt x="27795" y="12059"/>
                  </a:cubicBezTo>
                  <a:cubicBezTo>
                    <a:pt x="27366" y="12059"/>
                    <a:pt x="27399" y="11833"/>
                    <a:pt x="27863" y="11402"/>
                  </a:cubicBezTo>
                  <a:cubicBezTo>
                    <a:pt x="27904" y="11433"/>
                    <a:pt x="27951" y="11450"/>
                    <a:pt x="27996" y="11450"/>
                  </a:cubicBezTo>
                  <a:cubicBezTo>
                    <a:pt x="28057" y="11450"/>
                    <a:pt x="28115" y="11418"/>
                    <a:pt x="28149" y="11343"/>
                  </a:cubicBezTo>
                  <a:cubicBezTo>
                    <a:pt x="29602" y="8021"/>
                    <a:pt x="29840" y="3937"/>
                    <a:pt x="27959" y="746"/>
                  </a:cubicBezTo>
                  <a:cubicBezTo>
                    <a:pt x="28018" y="592"/>
                    <a:pt x="28054" y="449"/>
                    <a:pt x="28113" y="294"/>
                  </a:cubicBezTo>
                  <a:cubicBezTo>
                    <a:pt x="28176" y="129"/>
                    <a:pt x="28021" y="0"/>
                    <a:pt x="27875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"/>
            <p:cNvSpPr/>
            <p:nvPr/>
          </p:nvSpPr>
          <p:spPr>
            <a:xfrm>
              <a:off x="3584700" y="2761450"/>
              <a:ext cx="577725" cy="51075"/>
            </a:xfrm>
            <a:custGeom>
              <a:avLst/>
              <a:gdLst/>
              <a:ahLst/>
              <a:cxnLst/>
              <a:rect l="l" t="t" r="r" b="b"/>
              <a:pathLst>
                <a:path w="23109" h="2043" extrusionOk="0">
                  <a:moveTo>
                    <a:pt x="179" y="0"/>
                  </a:moveTo>
                  <a:cubicBezTo>
                    <a:pt x="0" y="0"/>
                    <a:pt x="18" y="277"/>
                    <a:pt x="201" y="311"/>
                  </a:cubicBezTo>
                  <a:cubicBezTo>
                    <a:pt x="7047" y="1182"/>
                    <a:pt x="14209" y="2043"/>
                    <a:pt x="21149" y="2043"/>
                  </a:cubicBezTo>
                  <a:cubicBezTo>
                    <a:pt x="21704" y="2043"/>
                    <a:pt x="22259" y="2037"/>
                    <a:pt x="22811" y="2026"/>
                  </a:cubicBezTo>
                  <a:cubicBezTo>
                    <a:pt x="23109" y="2002"/>
                    <a:pt x="23085" y="1609"/>
                    <a:pt x="22811" y="1561"/>
                  </a:cubicBezTo>
                  <a:cubicBezTo>
                    <a:pt x="15370" y="633"/>
                    <a:pt x="7702" y="442"/>
                    <a:pt x="201" y="2"/>
                  </a:cubicBezTo>
                  <a:cubicBezTo>
                    <a:pt x="194" y="1"/>
                    <a:pt x="186" y="0"/>
                    <a:pt x="179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"/>
            <p:cNvSpPr/>
            <p:nvPr/>
          </p:nvSpPr>
          <p:spPr>
            <a:xfrm>
              <a:off x="4170400" y="2793300"/>
              <a:ext cx="22100" cy="12600"/>
            </a:xfrm>
            <a:custGeom>
              <a:avLst/>
              <a:gdLst/>
              <a:ahLst/>
              <a:cxnLst/>
              <a:rect l="l" t="t" r="r" b="b"/>
              <a:pathLst>
                <a:path w="884" h="504" extrusionOk="0">
                  <a:moveTo>
                    <a:pt x="295" y="0"/>
                  </a:moveTo>
                  <a:cubicBezTo>
                    <a:pt x="0" y="0"/>
                    <a:pt x="0" y="503"/>
                    <a:pt x="295" y="503"/>
                  </a:cubicBezTo>
                  <a:cubicBezTo>
                    <a:pt x="304" y="503"/>
                    <a:pt x="314" y="503"/>
                    <a:pt x="324" y="502"/>
                  </a:cubicBezTo>
                  <a:cubicBezTo>
                    <a:pt x="407" y="490"/>
                    <a:pt x="503" y="490"/>
                    <a:pt x="586" y="478"/>
                  </a:cubicBezTo>
                  <a:cubicBezTo>
                    <a:pt x="884" y="454"/>
                    <a:pt x="884" y="61"/>
                    <a:pt x="586" y="37"/>
                  </a:cubicBezTo>
                  <a:cubicBezTo>
                    <a:pt x="503" y="14"/>
                    <a:pt x="407" y="14"/>
                    <a:pt x="324" y="2"/>
                  </a:cubicBezTo>
                  <a:cubicBezTo>
                    <a:pt x="314" y="1"/>
                    <a:pt x="304" y="0"/>
                    <a:pt x="295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"/>
            <p:cNvSpPr/>
            <p:nvPr/>
          </p:nvSpPr>
          <p:spPr>
            <a:xfrm>
              <a:off x="4802975" y="3135050"/>
              <a:ext cx="2400" cy="1800"/>
            </a:xfrm>
            <a:custGeom>
              <a:avLst/>
              <a:gdLst/>
              <a:ahLst/>
              <a:cxnLst/>
              <a:rect l="l" t="t" r="r" b="b"/>
              <a:pathLst>
                <a:path w="96" h="72" extrusionOk="0">
                  <a:moveTo>
                    <a:pt x="48" y="0"/>
                  </a:moveTo>
                  <a:cubicBezTo>
                    <a:pt x="0" y="12"/>
                    <a:pt x="0" y="71"/>
                    <a:pt x="48" y="71"/>
                  </a:cubicBezTo>
                  <a:cubicBezTo>
                    <a:pt x="96" y="71"/>
                    <a:pt x="96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"/>
            <p:cNvSpPr/>
            <p:nvPr/>
          </p:nvSpPr>
          <p:spPr>
            <a:xfrm>
              <a:off x="4680025" y="2817150"/>
              <a:ext cx="5700" cy="4775"/>
            </a:xfrm>
            <a:custGeom>
              <a:avLst/>
              <a:gdLst/>
              <a:ahLst/>
              <a:cxnLst/>
              <a:rect l="l" t="t" r="r" b="b"/>
              <a:pathLst>
                <a:path w="228" h="191" extrusionOk="0">
                  <a:moveTo>
                    <a:pt x="108" y="0"/>
                  </a:moveTo>
                  <a:cubicBezTo>
                    <a:pt x="1" y="12"/>
                    <a:pt x="1" y="191"/>
                    <a:pt x="108" y="191"/>
                  </a:cubicBezTo>
                  <a:cubicBezTo>
                    <a:pt x="227" y="191"/>
                    <a:pt x="227" y="0"/>
                    <a:pt x="108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>
              <a:off x="4280400" y="2872400"/>
              <a:ext cx="21825" cy="48850"/>
            </a:xfrm>
            <a:custGeom>
              <a:avLst/>
              <a:gdLst/>
              <a:ahLst/>
              <a:cxnLst/>
              <a:rect l="l" t="t" r="r" b="b"/>
              <a:pathLst>
                <a:path w="873" h="1954" extrusionOk="0">
                  <a:moveTo>
                    <a:pt x="225" y="0"/>
                  </a:moveTo>
                  <a:cubicBezTo>
                    <a:pt x="113" y="0"/>
                    <a:pt x="1" y="88"/>
                    <a:pt x="44" y="231"/>
                  </a:cubicBezTo>
                  <a:cubicBezTo>
                    <a:pt x="210" y="791"/>
                    <a:pt x="317" y="1374"/>
                    <a:pt x="591" y="1886"/>
                  </a:cubicBezTo>
                  <a:cubicBezTo>
                    <a:pt x="614" y="1932"/>
                    <a:pt x="663" y="1953"/>
                    <a:pt x="713" y="1953"/>
                  </a:cubicBezTo>
                  <a:cubicBezTo>
                    <a:pt x="791" y="1953"/>
                    <a:pt x="872" y="1902"/>
                    <a:pt x="865" y="1815"/>
                  </a:cubicBezTo>
                  <a:cubicBezTo>
                    <a:pt x="782" y="1231"/>
                    <a:pt x="579" y="683"/>
                    <a:pt x="401" y="124"/>
                  </a:cubicBezTo>
                  <a:cubicBezTo>
                    <a:pt x="372" y="39"/>
                    <a:pt x="299" y="0"/>
                    <a:pt x="225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"/>
            <p:cNvSpPr/>
            <p:nvPr/>
          </p:nvSpPr>
          <p:spPr>
            <a:xfrm>
              <a:off x="4710100" y="2747200"/>
              <a:ext cx="13425" cy="10425"/>
            </a:xfrm>
            <a:custGeom>
              <a:avLst/>
              <a:gdLst/>
              <a:ahLst/>
              <a:cxnLst/>
              <a:rect l="l" t="t" r="r" b="b"/>
              <a:pathLst>
                <a:path w="537" h="417" extrusionOk="0">
                  <a:moveTo>
                    <a:pt x="262" y="0"/>
                  </a:moveTo>
                  <a:cubicBezTo>
                    <a:pt x="1" y="0"/>
                    <a:pt x="1" y="417"/>
                    <a:pt x="262" y="417"/>
                  </a:cubicBezTo>
                  <a:cubicBezTo>
                    <a:pt x="536" y="417"/>
                    <a:pt x="536" y="0"/>
                    <a:pt x="262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3963375" y="1930425"/>
              <a:ext cx="21775" cy="51650"/>
            </a:xfrm>
            <a:custGeom>
              <a:avLst/>
              <a:gdLst/>
              <a:ahLst/>
              <a:cxnLst/>
              <a:rect l="l" t="t" r="r" b="b"/>
              <a:pathLst>
                <a:path w="871" h="2066" extrusionOk="0">
                  <a:moveTo>
                    <a:pt x="203" y="1"/>
                  </a:moveTo>
                  <a:cubicBezTo>
                    <a:pt x="103" y="1"/>
                    <a:pt x="1" y="80"/>
                    <a:pt x="44" y="203"/>
                  </a:cubicBezTo>
                  <a:cubicBezTo>
                    <a:pt x="235" y="798"/>
                    <a:pt x="413" y="1394"/>
                    <a:pt x="628" y="1989"/>
                  </a:cubicBezTo>
                  <a:cubicBezTo>
                    <a:pt x="642" y="2042"/>
                    <a:pt x="688" y="2066"/>
                    <a:pt x="734" y="2066"/>
                  </a:cubicBezTo>
                  <a:cubicBezTo>
                    <a:pt x="802" y="2066"/>
                    <a:pt x="870" y="2014"/>
                    <a:pt x="842" y="1929"/>
                  </a:cubicBezTo>
                  <a:cubicBezTo>
                    <a:pt x="699" y="1310"/>
                    <a:pt x="521" y="715"/>
                    <a:pt x="354" y="108"/>
                  </a:cubicBezTo>
                  <a:cubicBezTo>
                    <a:pt x="331" y="33"/>
                    <a:pt x="267" y="1"/>
                    <a:pt x="203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>
              <a:off x="3990425" y="1905225"/>
              <a:ext cx="19450" cy="42700"/>
            </a:xfrm>
            <a:custGeom>
              <a:avLst/>
              <a:gdLst/>
              <a:ahLst/>
              <a:cxnLst/>
              <a:rect l="l" t="t" r="r" b="b"/>
              <a:pathLst>
                <a:path w="778" h="1708" extrusionOk="0">
                  <a:moveTo>
                    <a:pt x="102" y="1"/>
                  </a:moveTo>
                  <a:cubicBezTo>
                    <a:pt x="52" y="1"/>
                    <a:pt x="1" y="39"/>
                    <a:pt x="22" y="104"/>
                  </a:cubicBezTo>
                  <a:cubicBezTo>
                    <a:pt x="201" y="604"/>
                    <a:pt x="379" y="1116"/>
                    <a:pt x="558" y="1640"/>
                  </a:cubicBezTo>
                  <a:cubicBezTo>
                    <a:pt x="572" y="1687"/>
                    <a:pt x="612" y="1708"/>
                    <a:pt x="653" y="1708"/>
                  </a:cubicBezTo>
                  <a:cubicBezTo>
                    <a:pt x="715" y="1708"/>
                    <a:pt x="777" y="1659"/>
                    <a:pt x="748" y="1580"/>
                  </a:cubicBezTo>
                  <a:cubicBezTo>
                    <a:pt x="558" y="1068"/>
                    <a:pt x="379" y="568"/>
                    <a:pt x="177" y="56"/>
                  </a:cubicBezTo>
                  <a:cubicBezTo>
                    <a:pt x="167" y="18"/>
                    <a:pt x="135" y="1"/>
                    <a:pt x="102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3958525" y="2306950"/>
              <a:ext cx="5975" cy="5100"/>
            </a:xfrm>
            <a:custGeom>
              <a:avLst/>
              <a:gdLst/>
              <a:ahLst/>
              <a:cxnLst/>
              <a:rect l="l" t="t" r="r" b="b"/>
              <a:pathLst>
                <a:path w="239" h="204" extrusionOk="0">
                  <a:moveTo>
                    <a:pt x="119" y="1"/>
                  </a:moveTo>
                  <a:cubicBezTo>
                    <a:pt x="0" y="1"/>
                    <a:pt x="0" y="203"/>
                    <a:pt x="119" y="203"/>
                  </a:cubicBezTo>
                  <a:cubicBezTo>
                    <a:pt x="238" y="203"/>
                    <a:pt x="238" y="1"/>
                    <a:pt x="119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"/>
            <p:cNvSpPr/>
            <p:nvPr/>
          </p:nvSpPr>
          <p:spPr>
            <a:xfrm>
              <a:off x="4028125" y="1867250"/>
              <a:ext cx="87800" cy="113250"/>
            </a:xfrm>
            <a:custGeom>
              <a:avLst/>
              <a:gdLst/>
              <a:ahLst/>
              <a:cxnLst/>
              <a:rect l="l" t="t" r="r" b="b"/>
              <a:pathLst>
                <a:path w="3512" h="4530" extrusionOk="0">
                  <a:moveTo>
                    <a:pt x="3255" y="1"/>
                  </a:moveTo>
                  <a:cubicBezTo>
                    <a:pt x="3202" y="1"/>
                    <a:pt x="3148" y="23"/>
                    <a:pt x="3110" y="75"/>
                  </a:cubicBezTo>
                  <a:cubicBezTo>
                    <a:pt x="2074" y="1480"/>
                    <a:pt x="979" y="2849"/>
                    <a:pt x="62" y="4302"/>
                  </a:cubicBezTo>
                  <a:cubicBezTo>
                    <a:pt x="0" y="4416"/>
                    <a:pt x="100" y="4529"/>
                    <a:pt x="200" y="4529"/>
                  </a:cubicBezTo>
                  <a:cubicBezTo>
                    <a:pt x="236" y="4529"/>
                    <a:pt x="272" y="4515"/>
                    <a:pt x="300" y="4480"/>
                  </a:cubicBezTo>
                  <a:cubicBezTo>
                    <a:pt x="1407" y="3135"/>
                    <a:pt x="2395" y="1670"/>
                    <a:pt x="3419" y="253"/>
                  </a:cubicBezTo>
                  <a:cubicBezTo>
                    <a:pt x="3512" y="127"/>
                    <a:pt x="3384" y="1"/>
                    <a:pt x="3255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"/>
            <p:cNvSpPr/>
            <p:nvPr/>
          </p:nvSpPr>
          <p:spPr>
            <a:xfrm>
              <a:off x="3896000" y="2230750"/>
              <a:ext cx="2125" cy="1825"/>
            </a:xfrm>
            <a:custGeom>
              <a:avLst/>
              <a:gdLst/>
              <a:ahLst/>
              <a:cxnLst/>
              <a:rect l="l" t="t" r="r" b="b"/>
              <a:pathLst>
                <a:path w="85" h="73" extrusionOk="0">
                  <a:moveTo>
                    <a:pt x="49" y="1"/>
                  </a:moveTo>
                  <a:cubicBezTo>
                    <a:pt x="1" y="1"/>
                    <a:pt x="1" y="72"/>
                    <a:pt x="49" y="72"/>
                  </a:cubicBezTo>
                  <a:cubicBezTo>
                    <a:pt x="84" y="72"/>
                    <a:pt x="84" y="1"/>
                    <a:pt x="49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"/>
            <p:cNvSpPr/>
            <p:nvPr/>
          </p:nvSpPr>
          <p:spPr>
            <a:xfrm>
              <a:off x="3423025" y="3226125"/>
              <a:ext cx="436100" cy="19075"/>
            </a:xfrm>
            <a:custGeom>
              <a:avLst/>
              <a:gdLst/>
              <a:ahLst/>
              <a:cxnLst/>
              <a:rect l="l" t="t" r="r" b="b"/>
              <a:pathLst>
                <a:path w="17444" h="763" extrusionOk="0">
                  <a:moveTo>
                    <a:pt x="15634" y="0"/>
                  </a:moveTo>
                  <a:cubicBezTo>
                    <a:pt x="10419" y="60"/>
                    <a:pt x="5216" y="179"/>
                    <a:pt x="1" y="358"/>
                  </a:cubicBezTo>
                  <a:cubicBezTo>
                    <a:pt x="5823" y="548"/>
                    <a:pt x="11621" y="679"/>
                    <a:pt x="17444" y="762"/>
                  </a:cubicBezTo>
                  <a:cubicBezTo>
                    <a:pt x="16836" y="548"/>
                    <a:pt x="16205" y="286"/>
                    <a:pt x="15634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"/>
            <p:cNvSpPr/>
            <p:nvPr/>
          </p:nvSpPr>
          <p:spPr>
            <a:xfrm>
              <a:off x="4103175" y="3221950"/>
              <a:ext cx="1064150" cy="25625"/>
            </a:xfrm>
            <a:custGeom>
              <a:avLst/>
              <a:gdLst/>
              <a:ahLst/>
              <a:cxnLst/>
              <a:rect l="l" t="t" r="r" b="b"/>
              <a:pathLst>
                <a:path w="42566" h="1025" extrusionOk="0">
                  <a:moveTo>
                    <a:pt x="10943" y="1"/>
                  </a:moveTo>
                  <a:cubicBezTo>
                    <a:pt x="8847" y="191"/>
                    <a:pt x="6728" y="370"/>
                    <a:pt x="4620" y="548"/>
                  </a:cubicBezTo>
                  <a:cubicBezTo>
                    <a:pt x="3084" y="727"/>
                    <a:pt x="1537" y="882"/>
                    <a:pt x="1" y="1001"/>
                  </a:cubicBezTo>
                  <a:cubicBezTo>
                    <a:pt x="2561" y="1013"/>
                    <a:pt x="5120" y="1013"/>
                    <a:pt x="7680" y="1025"/>
                  </a:cubicBezTo>
                  <a:cubicBezTo>
                    <a:pt x="13502" y="1013"/>
                    <a:pt x="19301" y="1001"/>
                    <a:pt x="25123" y="906"/>
                  </a:cubicBezTo>
                  <a:cubicBezTo>
                    <a:pt x="30945" y="846"/>
                    <a:pt x="36743" y="715"/>
                    <a:pt x="42566" y="513"/>
                  </a:cubicBezTo>
                  <a:cubicBezTo>
                    <a:pt x="36743" y="310"/>
                    <a:pt x="30945" y="179"/>
                    <a:pt x="25123" y="108"/>
                  </a:cubicBezTo>
                  <a:cubicBezTo>
                    <a:pt x="20396" y="48"/>
                    <a:pt x="15657" y="13"/>
                    <a:pt x="10943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"/>
            <p:cNvSpPr/>
            <p:nvPr/>
          </p:nvSpPr>
          <p:spPr>
            <a:xfrm>
              <a:off x="4391300" y="3197250"/>
              <a:ext cx="786450" cy="23825"/>
            </a:xfrm>
            <a:custGeom>
              <a:avLst/>
              <a:gdLst/>
              <a:ahLst/>
              <a:cxnLst/>
              <a:rect l="l" t="t" r="r" b="b"/>
              <a:pathLst>
                <a:path w="31458" h="953" extrusionOk="0">
                  <a:moveTo>
                    <a:pt x="8478" y="0"/>
                  </a:moveTo>
                  <a:cubicBezTo>
                    <a:pt x="5668" y="381"/>
                    <a:pt x="2835" y="691"/>
                    <a:pt x="1" y="953"/>
                  </a:cubicBezTo>
                  <a:cubicBezTo>
                    <a:pt x="2918" y="941"/>
                    <a:pt x="5811" y="929"/>
                    <a:pt x="8716" y="893"/>
                  </a:cubicBezTo>
                  <a:cubicBezTo>
                    <a:pt x="10383" y="882"/>
                    <a:pt x="13443" y="858"/>
                    <a:pt x="15098" y="822"/>
                  </a:cubicBezTo>
                  <a:cubicBezTo>
                    <a:pt x="20551" y="751"/>
                    <a:pt x="26016" y="631"/>
                    <a:pt x="31457" y="453"/>
                  </a:cubicBezTo>
                  <a:cubicBezTo>
                    <a:pt x="26016" y="262"/>
                    <a:pt x="20551" y="143"/>
                    <a:pt x="15098" y="84"/>
                  </a:cubicBezTo>
                  <a:cubicBezTo>
                    <a:pt x="13431" y="48"/>
                    <a:pt x="10371" y="24"/>
                    <a:pt x="8716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3401900" y="3199925"/>
              <a:ext cx="395025" cy="17875"/>
            </a:xfrm>
            <a:custGeom>
              <a:avLst/>
              <a:gdLst/>
              <a:ahLst/>
              <a:cxnLst/>
              <a:rect l="l" t="t" r="r" b="b"/>
              <a:pathLst>
                <a:path w="15801" h="715" extrusionOk="0">
                  <a:moveTo>
                    <a:pt x="14288" y="1"/>
                  </a:moveTo>
                  <a:cubicBezTo>
                    <a:pt x="9526" y="84"/>
                    <a:pt x="4763" y="179"/>
                    <a:pt x="1" y="346"/>
                  </a:cubicBezTo>
                  <a:cubicBezTo>
                    <a:pt x="5263" y="524"/>
                    <a:pt x="10538" y="644"/>
                    <a:pt x="15800" y="715"/>
                  </a:cubicBezTo>
                  <a:cubicBezTo>
                    <a:pt x="15372" y="513"/>
                    <a:pt x="14967" y="298"/>
                    <a:pt x="14598" y="155"/>
                  </a:cubicBezTo>
                  <a:cubicBezTo>
                    <a:pt x="14514" y="96"/>
                    <a:pt x="14407" y="48"/>
                    <a:pt x="14288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3381075" y="3174325"/>
              <a:ext cx="356300" cy="16400"/>
            </a:xfrm>
            <a:custGeom>
              <a:avLst/>
              <a:gdLst/>
              <a:ahLst/>
              <a:cxnLst/>
              <a:rect l="l" t="t" r="r" b="b"/>
              <a:pathLst>
                <a:path w="14252" h="656" extrusionOk="0">
                  <a:moveTo>
                    <a:pt x="12823" y="1"/>
                  </a:moveTo>
                  <a:cubicBezTo>
                    <a:pt x="8537" y="72"/>
                    <a:pt x="4274" y="167"/>
                    <a:pt x="0" y="310"/>
                  </a:cubicBezTo>
                  <a:cubicBezTo>
                    <a:pt x="4751" y="477"/>
                    <a:pt x="9513" y="584"/>
                    <a:pt x="14252" y="656"/>
                  </a:cubicBezTo>
                  <a:cubicBezTo>
                    <a:pt x="13776" y="453"/>
                    <a:pt x="13299" y="227"/>
                    <a:pt x="12823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"/>
            <p:cNvSpPr/>
            <p:nvPr/>
          </p:nvSpPr>
          <p:spPr>
            <a:xfrm>
              <a:off x="4631825" y="3172250"/>
              <a:ext cx="556925" cy="20850"/>
            </a:xfrm>
            <a:custGeom>
              <a:avLst/>
              <a:gdLst/>
              <a:ahLst/>
              <a:cxnLst/>
              <a:rect l="l" t="t" r="r" b="b"/>
              <a:pathLst>
                <a:path w="22277" h="834" extrusionOk="0">
                  <a:moveTo>
                    <a:pt x="5132" y="0"/>
                  </a:moveTo>
                  <a:cubicBezTo>
                    <a:pt x="4620" y="84"/>
                    <a:pt x="4084" y="191"/>
                    <a:pt x="3560" y="274"/>
                  </a:cubicBezTo>
                  <a:cubicBezTo>
                    <a:pt x="3548" y="393"/>
                    <a:pt x="3524" y="512"/>
                    <a:pt x="3513" y="619"/>
                  </a:cubicBezTo>
                  <a:cubicBezTo>
                    <a:pt x="3502" y="691"/>
                    <a:pt x="3446" y="723"/>
                    <a:pt x="3385" y="723"/>
                  </a:cubicBezTo>
                  <a:cubicBezTo>
                    <a:pt x="3304" y="723"/>
                    <a:pt x="3215" y="667"/>
                    <a:pt x="3215" y="572"/>
                  </a:cubicBezTo>
                  <a:cubicBezTo>
                    <a:pt x="3215" y="500"/>
                    <a:pt x="3227" y="417"/>
                    <a:pt x="3227" y="334"/>
                  </a:cubicBezTo>
                  <a:lnTo>
                    <a:pt x="3227" y="334"/>
                  </a:lnTo>
                  <a:cubicBezTo>
                    <a:pt x="2155" y="512"/>
                    <a:pt x="1072" y="679"/>
                    <a:pt x="0" y="834"/>
                  </a:cubicBezTo>
                  <a:lnTo>
                    <a:pt x="48" y="834"/>
                  </a:lnTo>
                  <a:cubicBezTo>
                    <a:pt x="1429" y="810"/>
                    <a:pt x="5632" y="774"/>
                    <a:pt x="7013" y="739"/>
                  </a:cubicBezTo>
                  <a:cubicBezTo>
                    <a:pt x="12097" y="667"/>
                    <a:pt x="17193" y="560"/>
                    <a:pt x="22277" y="381"/>
                  </a:cubicBezTo>
                  <a:cubicBezTo>
                    <a:pt x="17193" y="203"/>
                    <a:pt x="12097" y="96"/>
                    <a:pt x="7013" y="24"/>
                  </a:cubicBezTo>
                  <a:cubicBezTo>
                    <a:pt x="6596" y="24"/>
                    <a:pt x="5906" y="12"/>
                    <a:pt x="5132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"/>
            <p:cNvSpPr/>
            <p:nvPr/>
          </p:nvSpPr>
          <p:spPr>
            <a:xfrm>
              <a:off x="3359925" y="3148725"/>
              <a:ext cx="318825" cy="14925"/>
            </a:xfrm>
            <a:custGeom>
              <a:avLst/>
              <a:gdLst/>
              <a:ahLst/>
              <a:cxnLst/>
              <a:rect l="l" t="t" r="r" b="b"/>
              <a:pathLst>
                <a:path w="12753" h="597" extrusionOk="0">
                  <a:moveTo>
                    <a:pt x="11562" y="1"/>
                  </a:moveTo>
                  <a:cubicBezTo>
                    <a:pt x="7704" y="60"/>
                    <a:pt x="3846" y="144"/>
                    <a:pt x="1" y="286"/>
                  </a:cubicBezTo>
                  <a:cubicBezTo>
                    <a:pt x="4251" y="429"/>
                    <a:pt x="8490" y="525"/>
                    <a:pt x="12752" y="596"/>
                  </a:cubicBezTo>
                  <a:cubicBezTo>
                    <a:pt x="12348" y="406"/>
                    <a:pt x="11967" y="203"/>
                    <a:pt x="11562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"/>
            <p:cNvSpPr/>
            <p:nvPr/>
          </p:nvSpPr>
          <p:spPr>
            <a:xfrm>
              <a:off x="4801475" y="3147550"/>
              <a:ext cx="398000" cy="16675"/>
            </a:xfrm>
            <a:custGeom>
              <a:avLst/>
              <a:gdLst/>
              <a:ahLst/>
              <a:cxnLst/>
              <a:rect l="l" t="t" r="r" b="b"/>
              <a:pathLst>
                <a:path w="15920" h="667" extrusionOk="0">
                  <a:moveTo>
                    <a:pt x="3144" y="0"/>
                  </a:moveTo>
                  <a:cubicBezTo>
                    <a:pt x="2096" y="238"/>
                    <a:pt x="1048" y="464"/>
                    <a:pt x="1" y="667"/>
                  </a:cubicBezTo>
                  <a:cubicBezTo>
                    <a:pt x="775" y="667"/>
                    <a:pt x="1418" y="667"/>
                    <a:pt x="1727" y="655"/>
                  </a:cubicBezTo>
                  <a:cubicBezTo>
                    <a:pt x="6466" y="584"/>
                    <a:pt x="11181" y="476"/>
                    <a:pt x="15919" y="310"/>
                  </a:cubicBezTo>
                  <a:cubicBezTo>
                    <a:pt x="11657" y="167"/>
                    <a:pt x="7395" y="72"/>
                    <a:pt x="3144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>
              <a:off x="3338500" y="3122525"/>
              <a:ext cx="286675" cy="14025"/>
            </a:xfrm>
            <a:custGeom>
              <a:avLst/>
              <a:gdLst/>
              <a:ahLst/>
              <a:cxnLst/>
              <a:rect l="l" t="t" r="r" b="b"/>
              <a:pathLst>
                <a:path w="11467" h="561" extrusionOk="0">
                  <a:moveTo>
                    <a:pt x="10502" y="1"/>
                  </a:moveTo>
                  <a:cubicBezTo>
                    <a:pt x="7013" y="84"/>
                    <a:pt x="3513" y="156"/>
                    <a:pt x="1" y="275"/>
                  </a:cubicBezTo>
                  <a:cubicBezTo>
                    <a:pt x="3834" y="406"/>
                    <a:pt x="7656" y="477"/>
                    <a:pt x="11466" y="561"/>
                  </a:cubicBezTo>
                  <a:cubicBezTo>
                    <a:pt x="11133" y="370"/>
                    <a:pt x="10823" y="203"/>
                    <a:pt x="10502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"/>
            <p:cNvSpPr/>
            <p:nvPr/>
          </p:nvSpPr>
          <p:spPr>
            <a:xfrm>
              <a:off x="4933050" y="3123125"/>
              <a:ext cx="276850" cy="13425"/>
            </a:xfrm>
            <a:custGeom>
              <a:avLst/>
              <a:gdLst/>
              <a:ahLst/>
              <a:cxnLst/>
              <a:rect l="l" t="t" r="r" b="b"/>
              <a:pathLst>
                <a:path w="11074" h="537" extrusionOk="0">
                  <a:moveTo>
                    <a:pt x="381" y="1"/>
                  </a:moveTo>
                  <a:lnTo>
                    <a:pt x="381" y="1"/>
                  </a:lnTo>
                  <a:cubicBezTo>
                    <a:pt x="453" y="156"/>
                    <a:pt x="393" y="394"/>
                    <a:pt x="143" y="453"/>
                  </a:cubicBezTo>
                  <a:cubicBezTo>
                    <a:pt x="107" y="477"/>
                    <a:pt x="72" y="477"/>
                    <a:pt x="36" y="489"/>
                  </a:cubicBezTo>
                  <a:lnTo>
                    <a:pt x="0" y="537"/>
                  </a:lnTo>
                  <a:cubicBezTo>
                    <a:pt x="3679" y="453"/>
                    <a:pt x="7382" y="382"/>
                    <a:pt x="11073" y="263"/>
                  </a:cubicBezTo>
                  <a:cubicBezTo>
                    <a:pt x="7513" y="144"/>
                    <a:pt x="3941" y="72"/>
                    <a:pt x="381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"/>
            <p:cNvSpPr/>
            <p:nvPr/>
          </p:nvSpPr>
          <p:spPr>
            <a:xfrm>
              <a:off x="3317675" y="3096650"/>
              <a:ext cx="261350" cy="12525"/>
            </a:xfrm>
            <a:custGeom>
              <a:avLst/>
              <a:gdLst/>
              <a:ahLst/>
              <a:cxnLst/>
              <a:rect l="l" t="t" r="r" b="b"/>
              <a:pathLst>
                <a:path w="10454" h="501" extrusionOk="0">
                  <a:moveTo>
                    <a:pt x="9644" y="0"/>
                  </a:moveTo>
                  <a:cubicBezTo>
                    <a:pt x="6429" y="72"/>
                    <a:pt x="3215" y="131"/>
                    <a:pt x="0" y="250"/>
                  </a:cubicBezTo>
                  <a:cubicBezTo>
                    <a:pt x="3489" y="369"/>
                    <a:pt x="6965" y="441"/>
                    <a:pt x="10454" y="500"/>
                  </a:cubicBezTo>
                  <a:cubicBezTo>
                    <a:pt x="10180" y="345"/>
                    <a:pt x="9918" y="179"/>
                    <a:pt x="9644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4944950" y="3096350"/>
              <a:ext cx="275650" cy="13425"/>
            </a:xfrm>
            <a:custGeom>
              <a:avLst/>
              <a:gdLst/>
              <a:ahLst/>
              <a:cxnLst/>
              <a:rect l="l" t="t" r="r" b="b"/>
              <a:pathLst>
                <a:path w="11026" h="537" extrusionOk="0">
                  <a:moveTo>
                    <a:pt x="262" y="0"/>
                  </a:moveTo>
                  <a:cubicBezTo>
                    <a:pt x="179" y="191"/>
                    <a:pt x="84" y="369"/>
                    <a:pt x="1" y="536"/>
                  </a:cubicBezTo>
                  <a:cubicBezTo>
                    <a:pt x="3691" y="453"/>
                    <a:pt x="7359" y="381"/>
                    <a:pt x="11026" y="262"/>
                  </a:cubicBezTo>
                  <a:cubicBezTo>
                    <a:pt x="7442" y="143"/>
                    <a:pt x="3846" y="72"/>
                    <a:pt x="262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4957450" y="3069850"/>
              <a:ext cx="273875" cy="13425"/>
            </a:xfrm>
            <a:custGeom>
              <a:avLst/>
              <a:gdLst/>
              <a:ahLst/>
              <a:cxnLst/>
              <a:rect l="l" t="t" r="r" b="b"/>
              <a:pathLst>
                <a:path w="10955" h="537" extrusionOk="0">
                  <a:moveTo>
                    <a:pt x="215" y="1"/>
                  </a:moveTo>
                  <a:cubicBezTo>
                    <a:pt x="132" y="179"/>
                    <a:pt x="72" y="370"/>
                    <a:pt x="1" y="536"/>
                  </a:cubicBezTo>
                  <a:lnTo>
                    <a:pt x="24" y="536"/>
                  </a:lnTo>
                  <a:cubicBezTo>
                    <a:pt x="3680" y="441"/>
                    <a:pt x="7311" y="382"/>
                    <a:pt x="10954" y="263"/>
                  </a:cubicBezTo>
                  <a:cubicBezTo>
                    <a:pt x="7371" y="143"/>
                    <a:pt x="3787" y="72"/>
                    <a:pt x="215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3296525" y="3070450"/>
              <a:ext cx="241425" cy="11925"/>
            </a:xfrm>
            <a:custGeom>
              <a:avLst/>
              <a:gdLst/>
              <a:ahLst/>
              <a:cxnLst/>
              <a:rect l="l" t="t" r="r" b="b"/>
              <a:pathLst>
                <a:path w="9657" h="477" extrusionOk="0">
                  <a:moveTo>
                    <a:pt x="8990" y="0"/>
                  </a:moveTo>
                  <a:cubicBezTo>
                    <a:pt x="6001" y="84"/>
                    <a:pt x="2989" y="143"/>
                    <a:pt x="1" y="239"/>
                  </a:cubicBezTo>
                  <a:cubicBezTo>
                    <a:pt x="3215" y="358"/>
                    <a:pt x="6442" y="417"/>
                    <a:pt x="9657" y="477"/>
                  </a:cubicBezTo>
                  <a:cubicBezTo>
                    <a:pt x="9442" y="310"/>
                    <a:pt x="9216" y="167"/>
                    <a:pt x="8990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3275400" y="3044550"/>
              <a:ext cx="226825" cy="11625"/>
            </a:xfrm>
            <a:custGeom>
              <a:avLst/>
              <a:gdLst/>
              <a:ahLst/>
              <a:cxnLst/>
              <a:rect l="l" t="t" r="r" b="b"/>
              <a:pathLst>
                <a:path w="9073" h="465" extrusionOk="0">
                  <a:moveTo>
                    <a:pt x="8573" y="1"/>
                  </a:moveTo>
                  <a:cubicBezTo>
                    <a:pt x="5715" y="72"/>
                    <a:pt x="2858" y="120"/>
                    <a:pt x="0" y="227"/>
                  </a:cubicBezTo>
                  <a:cubicBezTo>
                    <a:pt x="3013" y="322"/>
                    <a:pt x="6061" y="382"/>
                    <a:pt x="9073" y="465"/>
                  </a:cubicBezTo>
                  <a:cubicBezTo>
                    <a:pt x="8918" y="346"/>
                    <a:pt x="8751" y="227"/>
                    <a:pt x="8597" y="84"/>
                  </a:cubicBezTo>
                  <a:cubicBezTo>
                    <a:pt x="8585" y="60"/>
                    <a:pt x="8573" y="24"/>
                    <a:pt x="8573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4967575" y="3043350"/>
              <a:ext cx="274450" cy="13425"/>
            </a:xfrm>
            <a:custGeom>
              <a:avLst/>
              <a:gdLst/>
              <a:ahLst/>
              <a:cxnLst/>
              <a:rect l="l" t="t" r="r" b="b"/>
              <a:pathLst>
                <a:path w="10978" h="537" extrusionOk="0">
                  <a:moveTo>
                    <a:pt x="167" y="1"/>
                  </a:moveTo>
                  <a:cubicBezTo>
                    <a:pt x="108" y="180"/>
                    <a:pt x="48" y="358"/>
                    <a:pt x="0" y="537"/>
                  </a:cubicBezTo>
                  <a:lnTo>
                    <a:pt x="1143" y="525"/>
                  </a:lnTo>
                  <a:cubicBezTo>
                    <a:pt x="4418" y="430"/>
                    <a:pt x="7692" y="394"/>
                    <a:pt x="10978" y="263"/>
                  </a:cubicBezTo>
                  <a:cubicBezTo>
                    <a:pt x="7704" y="156"/>
                    <a:pt x="4430" y="108"/>
                    <a:pt x="1143" y="13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3519175" y="3043650"/>
              <a:ext cx="625" cy="475"/>
            </a:xfrm>
            <a:custGeom>
              <a:avLst/>
              <a:gdLst/>
              <a:ahLst/>
              <a:cxnLst/>
              <a:rect l="l" t="t" r="r" b="b"/>
              <a:pathLst>
                <a:path w="25" h="19" extrusionOk="0">
                  <a:moveTo>
                    <a:pt x="1" y="1"/>
                  </a:moveTo>
                  <a:cubicBezTo>
                    <a:pt x="7" y="13"/>
                    <a:pt x="13" y="19"/>
                    <a:pt x="17" y="19"/>
                  </a:cubicBezTo>
                  <a:cubicBezTo>
                    <a:pt x="21" y="19"/>
                    <a:pt x="24" y="13"/>
                    <a:pt x="24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87" name="Google Shape;6187;gfdb24b5ecc_0_1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013" y="90600"/>
            <a:ext cx="8907974" cy="5052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88" name="Google Shape;6188;gfdb24b5ecc_0_1153"/>
          <p:cNvSpPr txBox="1"/>
          <p:nvPr/>
        </p:nvSpPr>
        <p:spPr>
          <a:xfrm>
            <a:off x="426978" y="564294"/>
            <a:ext cx="358047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rgbClr val="3F3742"/>
                </a:solidFill>
                <a:latin typeface="Merriweather"/>
                <a:ea typeface="Merriweather"/>
                <a:cs typeface="Merriweather"/>
                <a:sym typeface="Merriweather"/>
              </a:rPr>
              <a:t>Work plan:</a:t>
            </a:r>
            <a:endParaRPr sz="2800" b="1" i="0" u="none" strike="noStrike" cap="none">
              <a:solidFill>
                <a:srgbClr val="3F374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3" name="Google Shape;6193;p4"/>
          <p:cNvSpPr txBox="1"/>
          <p:nvPr/>
        </p:nvSpPr>
        <p:spPr>
          <a:xfrm>
            <a:off x="722400" y="249600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Related Works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194" name="Google Shape;6194;p4"/>
          <p:cNvSpPr txBox="1"/>
          <p:nvPr/>
        </p:nvSpPr>
        <p:spPr>
          <a:xfrm>
            <a:off x="2286000" y="241835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5" name="Google Shape;6195;p4"/>
          <p:cNvSpPr txBox="1"/>
          <p:nvPr/>
        </p:nvSpPr>
        <p:spPr>
          <a:xfrm>
            <a:off x="2286000" y="241835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6" name="Google Shape;6196;p4"/>
          <p:cNvSpPr txBox="1"/>
          <p:nvPr/>
        </p:nvSpPr>
        <p:spPr>
          <a:xfrm>
            <a:off x="2286000" y="241835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97" name="Google Shape;6197;p4"/>
          <p:cNvGrpSpPr/>
          <p:nvPr/>
        </p:nvGrpSpPr>
        <p:grpSpPr>
          <a:xfrm>
            <a:off x="3506012" y="1687838"/>
            <a:ext cx="2131982" cy="1234812"/>
            <a:chOff x="2185750" y="2059275"/>
            <a:chExt cx="3230275" cy="1821525"/>
          </a:xfrm>
        </p:grpSpPr>
        <p:sp>
          <p:nvSpPr>
            <p:cNvPr id="6198" name="Google Shape;6198;p4"/>
            <p:cNvSpPr/>
            <p:nvPr/>
          </p:nvSpPr>
          <p:spPr>
            <a:xfrm>
              <a:off x="4530075" y="3260850"/>
              <a:ext cx="552650" cy="552650"/>
            </a:xfrm>
            <a:custGeom>
              <a:avLst/>
              <a:gdLst/>
              <a:ahLst/>
              <a:cxnLst/>
              <a:rect l="l" t="t" r="r" b="b"/>
              <a:pathLst>
                <a:path w="22106" h="22106" extrusionOk="0">
                  <a:moveTo>
                    <a:pt x="11053" y="2186"/>
                  </a:moveTo>
                  <a:cubicBezTo>
                    <a:pt x="15961" y="2186"/>
                    <a:pt x="19920" y="6176"/>
                    <a:pt x="19920" y="11053"/>
                  </a:cubicBezTo>
                  <a:cubicBezTo>
                    <a:pt x="19920" y="15962"/>
                    <a:pt x="15961" y="19952"/>
                    <a:pt x="11053" y="19952"/>
                  </a:cubicBezTo>
                  <a:cubicBezTo>
                    <a:pt x="6144" y="19952"/>
                    <a:pt x="2154" y="15962"/>
                    <a:pt x="2154" y="11053"/>
                  </a:cubicBezTo>
                  <a:cubicBezTo>
                    <a:pt x="2154" y="6176"/>
                    <a:pt x="6144" y="2186"/>
                    <a:pt x="11053" y="2186"/>
                  </a:cubicBezTo>
                  <a:close/>
                  <a:moveTo>
                    <a:pt x="11053" y="1"/>
                  </a:moveTo>
                  <a:cubicBezTo>
                    <a:pt x="4940" y="1"/>
                    <a:pt x="0" y="4973"/>
                    <a:pt x="0" y="11053"/>
                  </a:cubicBezTo>
                  <a:cubicBezTo>
                    <a:pt x="0" y="17165"/>
                    <a:pt x="4972" y="22106"/>
                    <a:pt x="11053" y="22106"/>
                  </a:cubicBezTo>
                  <a:cubicBezTo>
                    <a:pt x="17133" y="22106"/>
                    <a:pt x="22105" y="17165"/>
                    <a:pt x="22105" y="11053"/>
                  </a:cubicBezTo>
                  <a:cubicBezTo>
                    <a:pt x="22105" y="4973"/>
                    <a:pt x="17133" y="1"/>
                    <a:pt x="1105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9" name="Google Shape;6199;p4"/>
            <p:cNvSpPr/>
            <p:nvPr/>
          </p:nvSpPr>
          <p:spPr>
            <a:xfrm>
              <a:off x="4976600" y="2299700"/>
              <a:ext cx="439425" cy="439425"/>
            </a:xfrm>
            <a:custGeom>
              <a:avLst/>
              <a:gdLst/>
              <a:ahLst/>
              <a:cxnLst/>
              <a:rect l="l" t="t" r="r" b="b"/>
              <a:pathLst>
                <a:path w="17577" h="17577" extrusionOk="0">
                  <a:moveTo>
                    <a:pt x="8804" y="2154"/>
                  </a:moveTo>
                  <a:cubicBezTo>
                    <a:pt x="12446" y="2154"/>
                    <a:pt x="15423" y="5131"/>
                    <a:pt x="15423" y="8805"/>
                  </a:cubicBezTo>
                  <a:cubicBezTo>
                    <a:pt x="15423" y="12447"/>
                    <a:pt x="12446" y="15424"/>
                    <a:pt x="8804" y="15424"/>
                  </a:cubicBezTo>
                  <a:cubicBezTo>
                    <a:pt x="5131" y="15424"/>
                    <a:pt x="2186" y="12447"/>
                    <a:pt x="2186" y="8805"/>
                  </a:cubicBezTo>
                  <a:cubicBezTo>
                    <a:pt x="2186" y="5131"/>
                    <a:pt x="5162" y="2154"/>
                    <a:pt x="8804" y="2154"/>
                  </a:cubicBezTo>
                  <a:close/>
                  <a:moveTo>
                    <a:pt x="8804" y="1"/>
                  </a:moveTo>
                  <a:cubicBezTo>
                    <a:pt x="3959" y="1"/>
                    <a:pt x="0" y="3959"/>
                    <a:pt x="0" y="8805"/>
                  </a:cubicBezTo>
                  <a:cubicBezTo>
                    <a:pt x="0" y="13650"/>
                    <a:pt x="3959" y="17577"/>
                    <a:pt x="8804" y="17577"/>
                  </a:cubicBezTo>
                  <a:cubicBezTo>
                    <a:pt x="13650" y="17577"/>
                    <a:pt x="17577" y="13650"/>
                    <a:pt x="17577" y="8805"/>
                  </a:cubicBezTo>
                  <a:cubicBezTo>
                    <a:pt x="17577" y="3959"/>
                    <a:pt x="13650" y="1"/>
                    <a:pt x="880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0" name="Google Shape;6200;p4"/>
            <p:cNvSpPr/>
            <p:nvPr/>
          </p:nvSpPr>
          <p:spPr>
            <a:xfrm>
              <a:off x="2185750" y="2387600"/>
              <a:ext cx="507525" cy="508300"/>
            </a:xfrm>
            <a:custGeom>
              <a:avLst/>
              <a:gdLst/>
              <a:ahLst/>
              <a:cxnLst/>
              <a:rect l="l" t="t" r="r" b="b"/>
              <a:pathLst>
                <a:path w="20301" h="20332" extrusionOk="0">
                  <a:moveTo>
                    <a:pt x="10135" y="2185"/>
                  </a:moveTo>
                  <a:cubicBezTo>
                    <a:pt x="14569" y="2185"/>
                    <a:pt x="18147" y="5764"/>
                    <a:pt x="18147" y="10166"/>
                  </a:cubicBezTo>
                  <a:cubicBezTo>
                    <a:pt x="18147" y="14599"/>
                    <a:pt x="14569" y="18178"/>
                    <a:pt x="10135" y="18178"/>
                  </a:cubicBezTo>
                  <a:cubicBezTo>
                    <a:pt x="5733" y="18178"/>
                    <a:pt x="2154" y="14599"/>
                    <a:pt x="2154" y="10166"/>
                  </a:cubicBezTo>
                  <a:cubicBezTo>
                    <a:pt x="2154" y="5764"/>
                    <a:pt x="5733" y="2185"/>
                    <a:pt x="10135" y="2185"/>
                  </a:cubicBezTo>
                  <a:close/>
                  <a:moveTo>
                    <a:pt x="10135" y="0"/>
                  </a:moveTo>
                  <a:cubicBezTo>
                    <a:pt x="4530" y="0"/>
                    <a:pt x="1" y="4560"/>
                    <a:pt x="1" y="10166"/>
                  </a:cubicBezTo>
                  <a:cubicBezTo>
                    <a:pt x="1" y="15771"/>
                    <a:pt x="4561" y="20331"/>
                    <a:pt x="10135" y="20331"/>
                  </a:cubicBezTo>
                  <a:cubicBezTo>
                    <a:pt x="15740" y="20331"/>
                    <a:pt x="20301" y="15771"/>
                    <a:pt x="20301" y="10166"/>
                  </a:cubicBezTo>
                  <a:cubicBezTo>
                    <a:pt x="20301" y="4560"/>
                    <a:pt x="15740" y="0"/>
                    <a:pt x="10135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1" name="Google Shape;6201;p4"/>
            <p:cNvSpPr/>
            <p:nvPr/>
          </p:nvSpPr>
          <p:spPr>
            <a:xfrm>
              <a:off x="2603000" y="3506300"/>
              <a:ext cx="374500" cy="374500"/>
            </a:xfrm>
            <a:custGeom>
              <a:avLst/>
              <a:gdLst/>
              <a:ahLst/>
              <a:cxnLst/>
              <a:rect l="l" t="t" r="r" b="b"/>
              <a:pathLst>
                <a:path w="14980" h="14980" extrusionOk="0">
                  <a:moveTo>
                    <a:pt x="7506" y="2185"/>
                  </a:moveTo>
                  <a:cubicBezTo>
                    <a:pt x="10420" y="2185"/>
                    <a:pt x="12826" y="4560"/>
                    <a:pt x="12826" y="7506"/>
                  </a:cubicBezTo>
                  <a:cubicBezTo>
                    <a:pt x="12826" y="10419"/>
                    <a:pt x="10420" y="12794"/>
                    <a:pt x="7506" y="12794"/>
                  </a:cubicBezTo>
                  <a:cubicBezTo>
                    <a:pt x="4561" y="12794"/>
                    <a:pt x="2186" y="10419"/>
                    <a:pt x="2186" y="7506"/>
                  </a:cubicBezTo>
                  <a:cubicBezTo>
                    <a:pt x="2186" y="4560"/>
                    <a:pt x="4561" y="2185"/>
                    <a:pt x="7506" y="2185"/>
                  </a:cubicBezTo>
                  <a:close/>
                  <a:moveTo>
                    <a:pt x="7506" y="0"/>
                  </a:moveTo>
                  <a:cubicBezTo>
                    <a:pt x="3357" y="0"/>
                    <a:pt x="1" y="3357"/>
                    <a:pt x="1" y="7474"/>
                  </a:cubicBezTo>
                  <a:cubicBezTo>
                    <a:pt x="1" y="11623"/>
                    <a:pt x="3357" y="14980"/>
                    <a:pt x="7506" y="14980"/>
                  </a:cubicBezTo>
                  <a:cubicBezTo>
                    <a:pt x="11623" y="14980"/>
                    <a:pt x="14980" y="11623"/>
                    <a:pt x="14980" y="7474"/>
                  </a:cubicBezTo>
                  <a:cubicBezTo>
                    <a:pt x="14980" y="3357"/>
                    <a:pt x="11623" y="0"/>
                    <a:pt x="750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2" name="Google Shape;6202;p4"/>
            <p:cNvSpPr/>
            <p:nvPr/>
          </p:nvSpPr>
          <p:spPr>
            <a:xfrm>
              <a:off x="4264050" y="3195925"/>
              <a:ext cx="344425" cy="232000"/>
            </a:xfrm>
            <a:custGeom>
              <a:avLst/>
              <a:gdLst/>
              <a:ahLst/>
              <a:cxnLst/>
              <a:rect l="l" t="t" r="r" b="b"/>
              <a:pathLst>
                <a:path w="13777" h="9280" extrusionOk="0">
                  <a:moveTo>
                    <a:pt x="1077" y="1"/>
                  </a:moveTo>
                  <a:lnTo>
                    <a:pt x="0" y="1869"/>
                  </a:lnTo>
                  <a:lnTo>
                    <a:pt x="12700" y="9280"/>
                  </a:lnTo>
                  <a:lnTo>
                    <a:pt x="13776" y="7411"/>
                  </a:lnTo>
                  <a:lnTo>
                    <a:pt x="1077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3" name="Google Shape;6203;p4"/>
            <p:cNvSpPr/>
            <p:nvPr/>
          </p:nvSpPr>
          <p:spPr>
            <a:xfrm>
              <a:off x="4263250" y="2574425"/>
              <a:ext cx="749800" cy="292975"/>
            </a:xfrm>
            <a:custGeom>
              <a:avLst/>
              <a:gdLst/>
              <a:ahLst/>
              <a:cxnLst/>
              <a:rect l="l" t="t" r="r" b="b"/>
              <a:pathLst>
                <a:path w="29992" h="11719" extrusionOk="0">
                  <a:moveTo>
                    <a:pt x="29294" y="1"/>
                  </a:moveTo>
                  <a:lnTo>
                    <a:pt x="1" y="9692"/>
                  </a:lnTo>
                  <a:lnTo>
                    <a:pt x="666" y="11718"/>
                  </a:lnTo>
                  <a:lnTo>
                    <a:pt x="29991" y="2028"/>
                  </a:lnTo>
                  <a:lnTo>
                    <a:pt x="29294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4" name="Google Shape;6204;p4"/>
            <p:cNvSpPr/>
            <p:nvPr/>
          </p:nvSpPr>
          <p:spPr>
            <a:xfrm>
              <a:off x="2652075" y="2671025"/>
              <a:ext cx="598575" cy="227250"/>
            </a:xfrm>
            <a:custGeom>
              <a:avLst/>
              <a:gdLst/>
              <a:ahLst/>
              <a:cxnLst/>
              <a:rect l="l" t="t" r="r" b="b"/>
              <a:pathLst>
                <a:path w="23943" h="9090" extrusionOk="0">
                  <a:moveTo>
                    <a:pt x="603" y="0"/>
                  </a:moveTo>
                  <a:lnTo>
                    <a:pt x="1" y="2091"/>
                  </a:lnTo>
                  <a:lnTo>
                    <a:pt x="23309" y="9089"/>
                  </a:lnTo>
                  <a:lnTo>
                    <a:pt x="23943" y="6999"/>
                  </a:lnTo>
                  <a:lnTo>
                    <a:pt x="603" y="0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5" name="Google Shape;6205;p4"/>
            <p:cNvSpPr/>
            <p:nvPr/>
          </p:nvSpPr>
          <p:spPr>
            <a:xfrm>
              <a:off x="2920475" y="3168225"/>
              <a:ext cx="183725" cy="183700"/>
            </a:xfrm>
            <a:custGeom>
              <a:avLst/>
              <a:gdLst/>
              <a:ahLst/>
              <a:cxnLst/>
              <a:rect l="l" t="t" r="r" b="b"/>
              <a:pathLst>
                <a:path w="7349" h="7348" extrusionOk="0">
                  <a:moveTo>
                    <a:pt x="3674" y="2154"/>
                  </a:moveTo>
                  <a:cubicBezTo>
                    <a:pt x="4498" y="2154"/>
                    <a:pt x="5195" y="2851"/>
                    <a:pt x="5195" y="3674"/>
                  </a:cubicBezTo>
                  <a:cubicBezTo>
                    <a:pt x="5195" y="4498"/>
                    <a:pt x="4498" y="5194"/>
                    <a:pt x="3674" y="5194"/>
                  </a:cubicBezTo>
                  <a:cubicBezTo>
                    <a:pt x="2851" y="5194"/>
                    <a:pt x="2154" y="4498"/>
                    <a:pt x="2154" y="3674"/>
                  </a:cubicBezTo>
                  <a:cubicBezTo>
                    <a:pt x="2154" y="2851"/>
                    <a:pt x="2851" y="2154"/>
                    <a:pt x="3674" y="2154"/>
                  </a:cubicBezTo>
                  <a:close/>
                  <a:moveTo>
                    <a:pt x="3674" y="1"/>
                  </a:moveTo>
                  <a:cubicBezTo>
                    <a:pt x="1648" y="1"/>
                    <a:pt x="1" y="1647"/>
                    <a:pt x="1" y="3674"/>
                  </a:cubicBezTo>
                  <a:cubicBezTo>
                    <a:pt x="1" y="5701"/>
                    <a:pt x="1648" y="7348"/>
                    <a:pt x="3674" y="7348"/>
                  </a:cubicBezTo>
                  <a:cubicBezTo>
                    <a:pt x="5701" y="7348"/>
                    <a:pt x="7348" y="5701"/>
                    <a:pt x="7348" y="3674"/>
                  </a:cubicBezTo>
                  <a:cubicBezTo>
                    <a:pt x="7348" y="1647"/>
                    <a:pt x="5701" y="1"/>
                    <a:pt x="367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6" name="Google Shape;6206;p4"/>
            <p:cNvSpPr/>
            <p:nvPr/>
          </p:nvSpPr>
          <p:spPr>
            <a:xfrm>
              <a:off x="3062200" y="3162675"/>
              <a:ext cx="186075" cy="91075"/>
            </a:xfrm>
            <a:custGeom>
              <a:avLst/>
              <a:gdLst/>
              <a:ahLst/>
              <a:cxnLst/>
              <a:rect l="l" t="t" r="r" b="b"/>
              <a:pathLst>
                <a:path w="7443" h="3643" extrusionOk="0">
                  <a:moveTo>
                    <a:pt x="6999" y="1"/>
                  </a:moveTo>
                  <a:lnTo>
                    <a:pt x="1" y="1521"/>
                  </a:lnTo>
                  <a:lnTo>
                    <a:pt x="476" y="3643"/>
                  </a:lnTo>
                  <a:lnTo>
                    <a:pt x="7443" y="2123"/>
                  </a:lnTo>
                  <a:lnTo>
                    <a:pt x="6999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7" name="Google Shape;6207;p4"/>
            <p:cNvSpPr/>
            <p:nvPr/>
          </p:nvSpPr>
          <p:spPr>
            <a:xfrm>
              <a:off x="2917325" y="3359025"/>
              <a:ext cx="447350" cy="280300"/>
            </a:xfrm>
            <a:custGeom>
              <a:avLst/>
              <a:gdLst/>
              <a:ahLst/>
              <a:cxnLst/>
              <a:rect l="l" t="t" r="r" b="b"/>
              <a:pathLst>
                <a:path w="17894" h="11212" extrusionOk="0">
                  <a:moveTo>
                    <a:pt x="16848" y="1"/>
                  </a:moveTo>
                  <a:lnTo>
                    <a:pt x="0" y="9311"/>
                  </a:lnTo>
                  <a:lnTo>
                    <a:pt x="1045" y="11212"/>
                  </a:lnTo>
                  <a:lnTo>
                    <a:pt x="17893" y="1901"/>
                  </a:lnTo>
                  <a:lnTo>
                    <a:pt x="16848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8" name="Google Shape;6208;p4"/>
            <p:cNvSpPr/>
            <p:nvPr/>
          </p:nvSpPr>
          <p:spPr>
            <a:xfrm>
              <a:off x="4016225" y="3644850"/>
              <a:ext cx="184500" cy="183700"/>
            </a:xfrm>
            <a:custGeom>
              <a:avLst/>
              <a:gdLst/>
              <a:ahLst/>
              <a:cxnLst/>
              <a:rect l="l" t="t" r="r" b="b"/>
              <a:pathLst>
                <a:path w="7380" h="7348" extrusionOk="0">
                  <a:moveTo>
                    <a:pt x="3706" y="2154"/>
                  </a:moveTo>
                  <a:cubicBezTo>
                    <a:pt x="4529" y="2154"/>
                    <a:pt x="5195" y="2850"/>
                    <a:pt x="5195" y="3674"/>
                  </a:cubicBezTo>
                  <a:cubicBezTo>
                    <a:pt x="5195" y="4497"/>
                    <a:pt x="4529" y="5194"/>
                    <a:pt x="3706" y="5194"/>
                  </a:cubicBezTo>
                  <a:cubicBezTo>
                    <a:pt x="2851" y="5194"/>
                    <a:pt x="2186" y="4497"/>
                    <a:pt x="2186" y="3674"/>
                  </a:cubicBezTo>
                  <a:cubicBezTo>
                    <a:pt x="2186" y="2850"/>
                    <a:pt x="2851" y="2154"/>
                    <a:pt x="3706" y="2154"/>
                  </a:cubicBezTo>
                  <a:close/>
                  <a:moveTo>
                    <a:pt x="3706" y="0"/>
                  </a:moveTo>
                  <a:cubicBezTo>
                    <a:pt x="1648" y="0"/>
                    <a:pt x="1" y="1647"/>
                    <a:pt x="1" y="3674"/>
                  </a:cubicBezTo>
                  <a:cubicBezTo>
                    <a:pt x="1" y="5701"/>
                    <a:pt x="1648" y="7347"/>
                    <a:pt x="3706" y="7347"/>
                  </a:cubicBezTo>
                  <a:cubicBezTo>
                    <a:pt x="5733" y="7347"/>
                    <a:pt x="7380" y="5701"/>
                    <a:pt x="7380" y="3674"/>
                  </a:cubicBezTo>
                  <a:cubicBezTo>
                    <a:pt x="7380" y="1647"/>
                    <a:pt x="5733" y="0"/>
                    <a:pt x="3706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9" name="Google Shape;6209;p4"/>
            <p:cNvSpPr/>
            <p:nvPr/>
          </p:nvSpPr>
          <p:spPr>
            <a:xfrm>
              <a:off x="3987725" y="3503925"/>
              <a:ext cx="121175" cy="178950"/>
            </a:xfrm>
            <a:custGeom>
              <a:avLst/>
              <a:gdLst/>
              <a:ahLst/>
              <a:cxnLst/>
              <a:rect l="l" t="t" r="r" b="b"/>
              <a:pathLst>
                <a:path w="4847" h="7158" extrusionOk="0">
                  <a:moveTo>
                    <a:pt x="1964" y="0"/>
                  </a:moveTo>
                  <a:lnTo>
                    <a:pt x="1" y="919"/>
                  </a:lnTo>
                  <a:lnTo>
                    <a:pt x="2883" y="7157"/>
                  </a:lnTo>
                  <a:lnTo>
                    <a:pt x="4846" y="6239"/>
                  </a:lnTo>
                  <a:lnTo>
                    <a:pt x="1964" y="0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0" name="Google Shape;6210;p4"/>
            <p:cNvSpPr/>
            <p:nvPr/>
          </p:nvSpPr>
          <p:spPr>
            <a:xfrm>
              <a:off x="3312375" y="2224300"/>
              <a:ext cx="191625" cy="184175"/>
            </a:xfrm>
            <a:custGeom>
              <a:avLst/>
              <a:gdLst/>
              <a:ahLst/>
              <a:cxnLst/>
              <a:rect l="l" t="t" r="r" b="b"/>
              <a:pathLst>
                <a:path w="7665" h="7367" extrusionOk="0">
                  <a:moveTo>
                    <a:pt x="3825" y="2189"/>
                  </a:moveTo>
                  <a:cubicBezTo>
                    <a:pt x="4599" y="2189"/>
                    <a:pt x="5261" y="2773"/>
                    <a:pt x="5321" y="3587"/>
                  </a:cubicBezTo>
                  <a:cubicBezTo>
                    <a:pt x="5385" y="4410"/>
                    <a:pt x="4783" y="5139"/>
                    <a:pt x="3928" y="5202"/>
                  </a:cubicBezTo>
                  <a:cubicBezTo>
                    <a:pt x="3890" y="5205"/>
                    <a:pt x="3852" y="5206"/>
                    <a:pt x="3814" y="5206"/>
                  </a:cubicBezTo>
                  <a:cubicBezTo>
                    <a:pt x="3039" y="5206"/>
                    <a:pt x="2373" y="4594"/>
                    <a:pt x="2313" y="3808"/>
                  </a:cubicBezTo>
                  <a:cubicBezTo>
                    <a:pt x="2250" y="2985"/>
                    <a:pt x="2883" y="2257"/>
                    <a:pt x="3706" y="2193"/>
                  </a:cubicBezTo>
                  <a:cubicBezTo>
                    <a:pt x="3746" y="2190"/>
                    <a:pt x="3786" y="2189"/>
                    <a:pt x="3825" y="2189"/>
                  </a:cubicBezTo>
                  <a:close/>
                  <a:moveTo>
                    <a:pt x="3784" y="1"/>
                  </a:moveTo>
                  <a:cubicBezTo>
                    <a:pt x="3706" y="1"/>
                    <a:pt x="3627" y="3"/>
                    <a:pt x="3548" y="8"/>
                  </a:cubicBezTo>
                  <a:cubicBezTo>
                    <a:pt x="1521" y="167"/>
                    <a:pt x="1" y="1940"/>
                    <a:pt x="159" y="3967"/>
                  </a:cubicBezTo>
                  <a:cubicBezTo>
                    <a:pt x="310" y="5896"/>
                    <a:pt x="1896" y="7367"/>
                    <a:pt x="3797" y="7367"/>
                  </a:cubicBezTo>
                  <a:cubicBezTo>
                    <a:pt x="3892" y="7367"/>
                    <a:pt x="3989" y="7363"/>
                    <a:pt x="4086" y="7355"/>
                  </a:cubicBezTo>
                  <a:cubicBezTo>
                    <a:pt x="6113" y="7229"/>
                    <a:pt x="7665" y="5455"/>
                    <a:pt x="7507" y="3428"/>
                  </a:cubicBezTo>
                  <a:cubicBezTo>
                    <a:pt x="7354" y="1481"/>
                    <a:pt x="5711" y="1"/>
                    <a:pt x="3784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1" name="Google Shape;6211;p4"/>
            <p:cNvSpPr/>
            <p:nvPr/>
          </p:nvSpPr>
          <p:spPr>
            <a:xfrm>
              <a:off x="3412925" y="2366200"/>
              <a:ext cx="131475" cy="177375"/>
            </a:xfrm>
            <a:custGeom>
              <a:avLst/>
              <a:gdLst/>
              <a:ahLst/>
              <a:cxnLst/>
              <a:rect l="l" t="t" r="r" b="b"/>
              <a:pathLst>
                <a:path w="5259" h="7095" extrusionOk="0">
                  <a:moveTo>
                    <a:pt x="1901" y="1"/>
                  </a:moveTo>
                  <a:lnTo>
                    <a:pt x="1" y="1078"/>
                  </a:lnTo>
                  <a:lnTo>
                    <a:pt x="3358" y="7095"/>
                  </a:lnTo>
                  <a:lnTo>
                    <a:pt x="5258" y="6018"/>
                  </a:lnTo>
                  <a:lnTo>
                    <a:pt x="1901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2" name="Google Shape;6212;p4"/>
            <p:cNvSpPr/>
            <p:nvPr/>
          </p:nvSpPr>
          <p:spPr>
            <a:xfrm>
              <a:off x="4122325" y="2059275"/>
              <a:ext cx="209825" cy="184225"/>
            </a:xfrm>
            <a:custGeom>
              <a:avLst/>
              <a:gdLst/>
              <a:ahLst/>
              <a:cxnLst/>
              <a:rect l="l" t="t" r="r" b="b"/>
              <a:pathLst>
                <a:path w="8393" h="7369" extrusionOk="0">
                  <a:moveTo>
                    <a:pt x="4183" y="2167"/>
                  </a:moveTo>
                  <a:cubicBezTo>
                    <a:pt x="4666" y="2167"/>
                    <a:pt x="5150" y="2404"/>
                    <a:pt x="5448" y="2841"/>
                  </a:cubicBezTo>
                  <a:cubicBezTo>
                    <a:pt x="5923" y="3537"/>
                    <a:pt x="5733" y="4487"/>
                    <a:pt x="5036" y="4962"/>
                  </a:cubicBezTo>
                  <a:cubicBezTo>
                    <a:pt x="4780" y="5125"/>
                    <a:pt x="4491" y="5202"/>
                    <a:pt x="4204" y="5202"/>
                  </a:cubicBezTo>
                  <a:cubicBezTo>
                    <a:pt x="3710" y="5202"/>
                    <a:pt x="3226" y="4972"/>
                    <a:pt x="2946" y="4551"/>
                  </a:cubicBezTo>
                  <a:cubicBezTo>
                    <a:pt x="2471" y="3854"/>
                    <a:pt x="2661" y="2904"/>
                    <a:pt x="3357" y="2429"/>
                  </a:cubicBezTo>
                  <a:cubicBezTo>
                    <a:pt x="3606" y="2251"/>
                    <a:pt x="3894" y="2167"/>
                    <a:pt x="4183" y="2167"/>
                  </a:cubicBezTo>
                  <a:close/>
                  <a:moveTo>
                    <a:pt x="4170" y="1"/>
                  </a:moveTo>
                  <a:cubicBezTo>
                    <a:pt x="3467" y="1"/>
                    <a:pt x="2756" y="201"/>
                    <a:pt x="2122" y="624"/>
                  </a:cubicBezTo>
                  <a:cubicBezTo>
                    <a:pt x="444" y="1764"/>
                    <a:pt x="0" y="4076"/>
                    <a:pt x="1141" y="5754"/>
                  </a:cubicBezTo>
                  <a:cubicBezTo>
                    <a:pt x="1853" y="6802"/>
                    <a:pt x="3009" y="7369"/>
                    <a:pt x="4186" y="7369"/>
                  </a:cubicBezTo>
                  <a:cubicBezTo>
                    <a:pt x="4894" y="7369"/>
                    <a:pt x="5609" y="7164"/>
                    <a:pt x="6239" y="6736"/>
                  </a:cubicBezTo>
                  <a:cubicBezTo>
                    <a:pt x="7949" y="5627"/>
                    <a:pt x="8393" y="3316"/>
                    <a:pt x="7253" y="1637"/>
                  </a:cubicBezTo>
                  <a:cubicBezTo>
                    <a:pt x="6535" y="581"/>
                    <a:pt x="5365" y="1"/>
                    <a:pt x="4170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3" name="Google Shape;6213;p4"/>
            <p:cNvSpPr/>
            <p:nvPr/>
          </p:nvSpPr>
          <p:spPr>
            <a:xfrm>
              <a:off x="3978225" y="2193625"/>
              <a:ext cx="231225" cy="346000"/>
            </a:xfrm>
            <a:custGeom>
              <a:avLst/>
              <a:gdLst/>
              <a:ahLst/>
              <a:cxnLst/>
              <a:rect l="l" t="t" r="r" b="b"/>
              <a:pathLst>
                <a:path w="9249" h="13840" extrusionOk="0">
                  <a:moveTo>
                    <a:pt x="7411" y="0"/>
                  </a:moveTo>
                  <a:lnTo>
                    <a:pt x="1" y="12731"/>
                  </a:lnTo>
                  <a:lnTo>
                    <a:pt x="1869" y="13839"/>
                  </a:lnTo>
                  <a:lnTo>
                    <a:pt x="9248" y="1140"/>
                  </a:lnTo>
                  <a:lnTo>
                    <a:pt x="7411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4" name="Google Shape;6214;p4"/>
            <p:cNvSpPr/>
            <p:nvPr/>
          </p:nvSpPr>
          <p:spPr>
            <a:xfrm>
              <a:off x="3189675" y="2450925"/>
              <a:ext cx="1152775" cy="1152775"/>
            </a:xfrm>
            <a:custGeom>
              <a:avLst/>
              <a:gdLst/>
              <a:ahLst/>
              <a:cxnLst/>
              <a:rect l="l" t="t" r="r" b="b"/>
              <a:pathLst>
                <a:path w="46111" h="46111" extrusionOk="0">
                  <a:moveTo>
                    <a:pt x="23055" y="2439"/>
                  </a:moveTo>
                  <a:cubicBezTo>
                    <a:pt x="27616" y="2439"/>
                    <a:pt x="31828" y="3927"/>
                    <a:pt x="35248" y="6461"/>
                  </a:cubicBezTo>
                  <a:cubicBezTo>
                    <a:pt x="39428" y="9501"/>
                    <a:pt x="42405" y="14093"/>
                    <a:pt x="43355" y="19382"/>
                  </a:cubicBezTo>
                  <a:cubicBezTo>
                    <a:pt x="43577" y="20585"/>
                    <a:pt x="43672" y="21820"/>
                    <a:pt x="43672" y="23055"/>
                  </a:cubicBezTo>
                  <a:cubicBezTo>
                    <a:pt x="43672" y="34425"/>
                    <a:pt x="34425" y="43672"/>
                    <a:pt x="23055" y="43672"/>
                  </a:cubicBezTo>
                  <a:cubicBezTo>
                    <a:pt x="11686" y="43672"/>
                    <a:pt x="2439" y="34425"/>
                    <a:pt x="2439" y="23055"/>
                  </a:cubicBezTo>
                  <a:cubicBezTo>
                    <a:pt x="2439" y="18970"/>
                    <a:pt x="3642" y="15170"/>
                    <a:pt x="5701" y="11971"/>
                  </a:cubicBezTo>
                  <a:cubicBezTo>
                    <a:pt x="7158" y="9660"/>
                    <a:pt x="9089" y="7696"/>
                    <a:pt x="11338" y="6113"/>
                  </a:cubicBezTo>
                  <a:cubicBezTo>
                    <a:pt x="14663" y="3801"/>
                    <a:pt x="18717" y="2439"/>
                    <a:pt x="23055" y="2439"/>
                  </a:cubicBezTo>
                  <a:close/>
                  <a:moveTo>
                    <a:pt x="23055" y="1"/>
                  </a:moveTo>
                  <a:cubicBezTo>
                    <a:pt x="18115" y="1"/>
                    <a:pt x="13523" y="1584"/>
                    <a:pt x="9754" y="4244"/>
                  </a:cubicBezTo>
                  <a:cubicBezTo>
                    <a:pt x="7316" y="5986"/>
                    <a:pt x="5194" y="8203"/>
                    <a:pt x="3579" y="10736"/>
                  </a:cubicBezTo>
                  <a:cubicBezTo>
                    <a:pt x="1330" y="14315"/>
                    <a:pt x="0" y="18527"/>
                    <a:pt x="0" y="23055"/>
                  </a:cubicBezTo>
                  <a:cubicBezTo>
                    <a:pt x="0" y="35786"/>
                    <a:pt x="10356" y="46110"/>
                    <a:pt x="23055" y="46110"/>
                  </a:cubicBezTo>
                  <a:cubicBezTo>
                    <a:pt x="35786" y="46110"/>
                    <a:pt x="46110" y="35786"/>
                    <a:pt x="46110" y="23055"/>
                  </a:cubicBezTo>
                  <a:cubicBezTo>
                    <a:pt x="46110" y="21757"/>
                    <a:pt x="46015" y="20459"/>
                    <a:pt x="45794" y="19192"/>
                  </a:cubicBezTo>
                  <a:cubicBezTo>
                    <a:pt x="44780" y="13111"/>
                    <a:pt x="41360" y="7854"/>
                    <a:pt x="36546" y="4371"/>
                  </a:cubicBezTo>
                  <a:cubicBezTo>
                    <a:pt x="32746" y="1616"/>
                    <a:pt x="28091" y="1"/>
                    <a:pt x="2305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5" name="Google Shape;6215;p4"/>
            <p:cNvSpPr/>
            <p:nvPr/>
          </p:nvSpPr>
          <p:spPr>
            <a:xfrm>
              <a:off x="5064475" y="2405000"/>
              <a:ext cx="264475" cy="236750"/>
            </a:xfrm>
            <a:custGeom>
              <a:avLst/>
              <a:gdLst/>
              <a:ahLst/>
              <a:cxnLst/>
              <a:rect l="l" t="t" r="r" b="b"/>
              <a:pathLst>
                <a:path w="10579" h="9470" extrusionOk="0">
                  <a:moveTo>
                    <a:pt x="3294" y="3959"/>
                  </a:moveTo>
                  <a:cubicBezTo>
                    <a:pt x="3643" y="3959"/>
                    <a:pt x="3928" y="4244"/>
                    <a:pt x="3928" y="4593"/>
                  </a:cubicBezTo>
                  <a:cubicBezTo>
                    <a:pt x="3928" y="4941"/>
                    <a:pt x="3643" y="5226"/>
                    <a:pt x="3294" y="5226"/>
                  </a:cubicBezTo>
                  <a:cubicBezTo>
                    <a:pt x="2946" y="5226"/>
                    <a:pt x="2661" y="4941"/>
                    <a:pt x="2661" y="4593"/>
                  </a:cubicBezTo>
                  <a:cubicBezTo>
                    <a:pt x="2661" y="4244"/>
                    <a:pt x="2946" y="3959"/>
                    <a:pt x="3294" y="3959"/>
                  </a:cubicBezTo>
                  <a:close/>
                  <a:moveTo>
                    <a:pt x="5289" y="3959"/>
                  </a:moveTo>
                  <a:cubicBezTo>
                    <a:pt x="5638" y="3959"/>
                    <a:pt x="5923" y="4244"/>
                    <a:pt x="5923" y="4593"/>
                  </a:cubicBezTo>
                  <a:cubicBezTo>
                    <a:pt x="5923" y="4941"/>
                    <a:pt x="5638" y="5226"/>
                    <a:pt x="5289" y="5226"/>
                  </a:cubicBezTo>
                  <a:cubicBezTo>
                    <a:pt x="4941" y="5226"/>
                    <a:pt x="4656" y="4941"/>
                    <a:pt x="4656" y="4593"/>
                  </a:cubicBezTo>
                  <a:cubicBezTo>
                    <a:pt x="4656" y="4244"/>
                    <a:pt x="4941" y="3959"/>
                    <a:pt x="5289" y="3959"/>
                  </a:cubicBezTo>
                  <a:close/>
                  <a:moveTo>
                    <a:pt x="7221" y="3959"/>
                  </a:moveTo>
                  <a:cubicBezTo>
                    <a:pt x="7570" y="3959"/>
                    <a:pt x="7855" y="4244"/>
                    <a:pt x="7855" y="4593"/>
                  </a:cubicBezTo>
                  <a:cubicBezTo>
                    <a:pt x="7855" y="4941"/>
                    <a:pt x="7570" y="5226"/>
                    <a:pt x="7221" y="5226"/>
                  </a:cubicBezTo>
                  <a:cubicBezTo>
                    <a:pt x="6873" y="5226"/>
                    <a:pt x="6588" y="4941"/>
                    <a:pt x="6588" y="4593"/>
                  </a:cubicBezTo>
                  <a:cubicBezTo>
                    <a:pt x="6588" y="4244"/>
                    <a:pt x="6873" y="3959"/>
                    <a:pt x="7221" y="3959"/>
                  </a:cubicBezTo>
                  <a:close/>
                  <a:moveTo>
                    <a:pt x="5289" y="1"/>
                  </a:moveTo>
                  <a:cubicBezTo>
                    <a:pt x="2376" y="1"/>
                    <a:pt x="1" y="1869"/>
                    <a:pt x="1" y="4181"/>
                  </a:cubicBezTo>
                  <a:cubicBezTo>
                    <a:pt x="1" y="6461"/>
                    <a:pt x="2376" y="8330"/>
                    <a:pt x="5289" y="8330"/>
                  </a:cubicBezTo>
                  <a:cubicBezTo>
                    <a:pt x="5448" y="8330"/>
                    <a:pt x="5606" y="8330"/>
                    <a:pt x="5764" y="8298"/>
                  </a:cubicBezTo>
                  <a:lnTo>
                    <a:pt x="6176" y="9311"/>
                  </a:lnTo>
                  <a:cubicBezTo>
                    <a:pt x="6208" y="9406"/>
                    <a:pt x="6271" y="9438"/>
                    <a:pt x="6366" y="9470"/>
                  </a:cubicBezTo>
                  <a:lnTo>
                    <a:pt x="6398" y="9470"/>
                  </a:lnTo>
                  <a:cubicBezTo>
                    <a:pt x="6461" y="9470"/>
                    <a:pt x="6524" y="9438"/>
                    <a:pt x="6588" y="9375"/>
                  </a:cubicBezTo>
                  <a:lnTo>
                    <a:pt x="8076" y="7696"/>
                  </a:lnTo>
                  <a:cubicBezTo>
                    <a:pt x="9660" y="6936"/>
                    <a:pt x="10578" y="5606"/>
                    <a:pt x="10578" y="4181"/>
                  </a:cubicBezTo>
                  <a:cubicBezTo>
                    <a:pt x="10578" y="1869"/>
                    <a:pt x="8203" y="1"/>
                    <a:pt x="5289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6" name="Google Shape;6216;p4"/>
            <p:cNvSpPr/>
            <p:nvPr/>
          </p:nvSpPr>
          <p:spPr>
            <a:xfrm>
              <a:off x="3534075" y="2825575"/>
              <a:ext cx="495650" cy="505100"/>
            </a:xfrm>
            <a:custGeom>
              <a:avLst/>
              <a:gdLst/>
              <a:ahLst/>
              <a:cxnLst/>
              <a:rect l="l" t="t" r="r" b="b"/>
              <a:pathLst>
                <a:path w="19826" h="20204" extrusionOk="0">
                  <a:moveTo>
                    <a:pt x="3734" y="1"/>
                  </a:moveTo>
                  <a:cubicBezTo>
                    <a:pt x="3586" y="1"/>
                    <a:pt x="3429" y="28"/>
                    <a:pt x="3262" y="89"/>
                  </a:cubicBezTo>
                  <a:cubicBezTo>
                    <a:pt x="1710" y="691"/>
                    <a:pt x="2566" y="2717"/>
                    <a:pt x="2566" y="2717"/>
                  </a:cubicBezTo>
                  <a:lnTo>
                    <a:pt x="6112" y="12123"/>
                  </a:lnTo>
                  <a:cubicBezTo>
                    <a:pt x="6162" y="12248"/>
                    <a:pt x="6075" y="12333"/>
                    <a:pt x="5989" y="12333"/>
                  </a:cubicBezTo>
                  <a:cubicBezTo>
                    <a:pt x="5966" y="12333"/>
                    <a:pt x="5943" y="12327"/>
                    <a:pt x="5922" y="12313"/>
                  </a:cubicBezTo>
                  <a:lnTo>
                    <a:pt x="4212" y="11300"/>
                  </a:lnTo>
                  <a:cubicBezTo>
                    <a:pt x="4212" y="11300"/>
                    <a:pt x="4212" y="11268"/>
                    <a:pt x="4181" y="11268"/>
                  </a:cubicBezTo>
                  <a:cubicBezTo>
                    <a:pt x="4089" y="11199"/>
                    <a:pt x="3134" y="10383"/>
                    <a:pt x="2181" y="10383"/>
                  </a:cubicBezTo>
                  <a:cubicBezTo>
                    <a:pt x="1818" y="10383"/>
                    <a:pt x="1455" y="10501"/>
                    <a:pt x="1140" y="10825"/>
                  </a:cubicBezTo>
                  <a:cubicBezTo>
                    <a:pt x="0" y="12028"/>
                    <a:pt x="1235" y="13327"/>
                    <a:pt x="1330" y="13422"/>
                  </a:cubicBezTo>
                  <a:cubicBezTo>
                    <a:pt x="1362" y="13422"/>
                    <a:pt x="1362" y="13422"/>
                    <a:pt x="1362" y="13453"/>
                  </a:cubicBezTo>
                  <a:lnTo>
                    <a:pt x="9786" y="19565"/>
                  </a:lnTo>
                  <a:cubicBezTo>
                    <a:pt x="9818" y="19597"/>
                    <a:pt x="9818" y="19597"/>
                    <a:pt x="9849" y="19629"/>
                  </a:cubicBezTo>
                  <a:lnTo>
                    <a:pt x="9976" y="19914"/>
                  </a:lnTo>
                  <a:cubicBezTo>
                    <a:pt x="10070" y="20102"/>
                    <a:pt x="10253" y="20203"/>
                    <a:pt x="10431" y="20203"/>
                  </a:cubicBezTo>
                  <a:cubicBezTo>
                    <a:pt x="10492" y="20203"/>
                    <a:pt x="10553" y="20191"/>
                    <a:pt x="10609" y="20167"/>
                  </a:cubicBezTo>
                  <a:lnTo>
                    <a:pt x="18115" y="17158"/>
                  </a:lnTo>
                  <a:cubicBezTo>
                    <a:pt x="18368" y="17032"/>
                    <a:pt x="18495" y="16778"/>
                    <a:pt x="18400" y="16525"/>
                  </a:cubicBezTo>
                  <a:lnTo>
                    <a:pt x="18305" y="16240"/>
                  </a:lnTo>
                  <a:cubicBezTo>
                    <a:pt x="18273" y="16177"/>
                    <a:pt x="18273" y="16113"/>
                    <a:pt x="18305" y="16082"/>
                  </a:cubicBezTo>
                  <a:cubicBezTo>
                    <a:pt x="19825" y="14118"/>
                    <a:pt x="18812" y="11490"/>
                    <a:pt x="18812" y="11490"/>
                  </a:cubicBezTo>
                  <a:lnTo>
                    <a:pt x="17292" y="7626"/>
                  </a:lnTo>
                  <a:cubicBezTo>
                    <a:pt x="17292" y="7626"/>
                    <a:pt x="17292" y="7626"/>
                    <a:pt x="17292" y="7594"/>
                  </a:cubicBezTo>
                  <a:cubicBezTo>
                    <a:pt x="17260" y="7468"/>
                    <a:pt x="16817" y="5631"/>
                    <a:pt x="15455" y="5631"/>
                  </a:cubicBezTo>
                  <a:cubicBezTo>
                    <a:pt x="14663" y="5631"/>
                    <a:pt x="14220" y="5979"/>
                    <a:pt x="13998" y="6296"/>
                  </a:cubicBezTo>
                  <a:cubicBezTo>
                    <a:pt x="13973" y="6333"/>
                    <a:pt x="13933" y="6351"/>
                    <a:pt x="13892" y="6351"/>
                  </a:cubicBezTo>
                  <a:cubicBezTo>
                    <a:pt x="13830" y="6351"/>
                    <a:pt x="13764" y="6309"/>
                    <a:pt x="13745" y="6233"/>
                  </a:cubicBezTo>
                  <a:cubicBezTo>
                    <a:pt x="13650" y="5853"/>
                    <a:pt x="13333" y="5346"/>
                    <a:pt x="12383" y="5251"/>
                  </a:cubicBezTo>
                  <a:cubicBezTo>
                    <a:pt x="12284" y="5239"/>
                    <a:pt x="12190" y="5234"/>
                    <a:pt x="12101" y="5234"/>
                  </a:cubicBezTo>
                  <a:cubicBezTo>
                    <a:pt x="11227" y="5234"/>
                    <a:pt x="10848" y="5764"/>
                    <a:pt x="10704" y="6138"/>
                  </a:cubicBezTo>
                  <a:cubicBezTo>
                    <a:pt x="10688" y="6206"/>
                    <a:pt x="10634" y="6237"/>
                    <a:pt x="10579" y="6237"/>
                  </a:cubicBezTo>
                  <a:cubicBezTo>
                    <a:pt x="10530" y="6237"/>
                    <a:pt x="10481" y="6213"/>
                    <a:pt x="10451" y="6169"/>
                  </a:cubicBezTo>
                  <a:cubicBezTo>
                    <a:pt x="10155" y="5551"/>
                    <a:pt x="9586" y="4865"/>
                    <a:pt x="8840" y="4865"/>
                  </a:cubicBezTo>
                  <a:cubicBezTo>
                    <a:pt x="8707" y="4865"/>
                    <a:pt x="8568" y="4886"/>
                    <a:pt x="8424" y="4934"/>
                  </a:cubicBezTo>
                  <a:cubicBezTo>
                    <a:pt x="7791" y="5124"/>
                    <a:pt x="7506" y="5536"/>
                    <a:pt x="7379" y="5853"/>
                  </a:cubicBezTo>
                  <a:cubicBezTo>
                    <a:pt x="7348" y="5916"/>
                    <a:pt x="7292" y="5948"/>
                    <a:pt x="7237" y="5948"/>
                  </a:cubicBezTo>
                  <a:cubicBezTo>
                    <a:pt x="7181" y="5948"/>
                    <a:pt x="7126" y="5916"/>
                    <a:pt x="7094" y="5853"/>
                  </a:cubicBezTo>
                  <a:lnTo>
                    <a:pt x="5574" y="1894"/>
                  </a:lnTo>
                  <a:cubicBezTo>
                    <a:pt x="5574" y="1894"/>
                    <a:pt x="4968" y="1"/>
                    <a:pt x="3734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7" name="Google Shape;6217;p4"/>
            <p:cNvSpPr/>
            <p:nvPr/>
          </p:nvSpPr>
          <p:spPr>
            <a:xfrm>
              <a:off x="3784250" y="3264025"/>
              <a:ext cx="281100" cy="204375"/>
            </a:xfrm>
            <a:custGeom>
              <a:avLst/>
              <a:gdLst/>
              <a:ahLst/>
              <a:cxnLst/>
              <a:rect l="l" t="t" r="r" b="b"/>
              <a:pathLst>
                <a:path w="11244" h="8175" extrusionOk="0">
                  <a:moveTo>
                    <a:pt x="8904" y="1"/>
                  </a:moveTo>
                  <a:cubicBezTo>
                    <a:pt x="8840" y="1"/>
                    <a:pt x="8774" y="11"/>
                    <a:pt x="8710" y="32"/>
                  </a:cubicBezTo>
                  <a:lnTo>
                    <a:pt x="412" y="3389"/>
                  </a:lnTo>
                  <a:cubicBezTo>
                    <a:pt x="127" y="3484"/>
                    <a:pt x="1" y="3832"/>
                    <a:pt x="127" y="4117"/>
                  </a:cubicBezTo>
                  <a:lnTo>
                    <a:pt x="1838" y="7854"/>
                  </a:lnTo>
                  <a:cubicBezTo>
                    <a:pt x="1933" y="8068"/>
                    <a:pt x="2134" y="8175"/>
                    <a:pt x="2350" y="8175"/>
                  </a:cubicBezTo>
                  <a:cubicBezTo>
                    <a:pt x="2421" y="8175"/>
                    <a:pt x="2495" y="8163"/>
                    <a:pt x="2566" y="8139"/>
                  </a:cubicBezTo>
                  <a:lnTo>
                    <a:pt x="10800" y="4877"/>
                  </a:lnTo>
                  <a:cubicBezTo>
                    <a:pt x="11117" y="4782"/>
                    <a:pt x="11243" y="4434"/>
                    <a:pt x="11117" y="4149"/>
                  </a:cubicBezTo>
                  <a:lnTo>
                    <a:pt x="9406" y="317"/>
                  </a:lnTo>
                  <a:cubicBezTo>
                    <a:pt x="9333" y="121"/>
                    <a:pt x="9126" y="1"/>
                    <a:pt x="8904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8" name="Google Shape;6218;p4"/>
            <p:cNvSpPr/>
            <p:nvPr/>
          </p:nvSpPr>
          <p:spPr>
            <a:xfrm>
              <a:off x="3522200" y="2642100"/>
              <a:ext cx="81575" cy="116825"/>
            </a:xfrm>
            <a:custGeom>
              <a:avLst/>
              <a:gdLst/>
              <a:ahLst/>
              <a:cxnLst/>
              <a:rect l="l" t="t" r="r" b="b"/>
              <a:pathLst>
                <a:path w="3263" h="4673" extrusionOk="0">
                  <a:moveTo>
                    <a:pt x="1142" y="0"/>
                  </a:moveTo>
                  <a:cubicBezTo>
                    <a:pt x="1015" y="0"/>
                    <a:pt x="886" y="26"/>
                    <a:pt x="760" y="81"/>
                  </a:cubicBezTo>
                  <a:cubicBezTo>
                    <a:pt x="254" y="271"/>
                    <a:pt x="0" y="841"/>
                    <a:pt x="190" y="1347"/>
                  </a:cubicBezTo>
                  <a:lnTo>
                    <a:pt x="1235" y="4039"/>
                  </a:lnTo>
                  <a:cubicBezTo>
                    <a:pt x="1394" y="4419"/>
                    <a:pt x="1742" y="4673"/>
                    <a:pt x="2154" y="4673"/>
                  </a:cubicBezTo>
                  <a:cubicBezTo>
                    <a:pt x="2280" y="4673"/>
                    <a:pt x="2375" y="4641"/>
                    <a:pt x="2502" y="4609"/>
                  </a:cubicBezTo>
                  <a:cubicBezTo>
                    <a:pt x="3009" y="4388"/>
                    <a:pt x="3262" y="3818"/>
                    <a:pt x="3072" y="3311"/>
                  </a:cubicBezTo>
                  <a:lnTo>
                    <a:pt x="2027" y="619"/>
                  </a:lnTo>
                  <a:cubicBezTo>
                    <a:pt x="1884" y="238"/>
                    <a:pt x="1526" y="0"/>
                    <a:pt x="1142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9" name="Google Shape;6219;p4"/>
            <p:cNvSpPr/>
            <p:nvPr/>
          </p:nvSpPr>
          <p:spPr>
            <a:xfrm>
              <a:off x="3422425" y="2736975"/>
              <a:ext cx="122750" cy="78175"/>
            </a:xfrm>
            <a:custGeom>
              <a:avLst/>
              <a:gdLst/>
              <a:ahLst/>
              <a:cxnLst/>
              <a:rect l="l" t="t" r="r" b="b"/>
              <a:pathLst>
                <a:path w="4910" h="3127" extrusionOk="0">
                  <a:moveTo>
                    <a:pt x="1143" y="0"/>
                  </a:moveTo>
                  <a:cubicBezTo>
                    <a:pt x="757" y="0"/>
                    <a:pt x="386" y="219"/>
                    <a:pt x="223" y="593"/>
                  </a:cubicBezTo>
                  <a:cubicBezTo>
                    <a:pt x="1" y="1068"/>
                    <a:pt x="254" y="1669"/>
                    <a:pt x="729" y="1891"/>
                  </a:cubicBezTo>
                  <a:lnTo>
                    <a:pt x="3358" y="3063"/>
                  </a:lnTo>
                  <a:cubicBezTo>
                    <a:pt x="3485" y="3126"/>
                    <a:pt x="3643" y="3126"/>
                    <a:pt x="3770" y="3126"/>
                  </a:cubicBezTo>
                  <a:cubicBezTo>
                    <a:pt x="4150" y="3126"/>
                    <a:pt x="4498" y="2905"/>
                    <a:pt x="4688" y="2556"/>
                  </a:cubicBezTo>
                  <a:cubicBezTo>
                    <a:pt x="4910" y="2049"/>
                    <a:pt x="4656" y="1448"/>
                    <a:pt x="4181" y="1226"/>
                  </a:cubicBezTo>
                  <a:lnTo>
                    <a:pt x="1553" y="86"/>
                  </a:lnTo>
                  <a:cubicBezTo>
                    <a:pt x="1420" y="28"/>
                    <a:pt x="1280" y="0"/>
                    <a:pt x="1143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0" name="Google Shape;6220;p4"/>
            <p:cNvSpPr/>
            <p:nvPr/>
          </p:nvSpPr>
          <p:spPr>
            <a:xfrm>
              <a:off x="3684500" y="2852550"/>
              <a:ext cx="122750" cy="78975"/>
            </a:xfrm>
            <a:custGeom>
              <a:avLst/>
              <a:gdLst/>
              <a:ahLst/>
              <a:cxnLst/>
              <a:rect l="l" t="t" r="r" b="b"/>
              <a:pathLst>
                <a:path w="4910" h="3159" extrusionOk="0">
                  <a:moveTo>
                    <a:pt x="1143" y="1"/>
                  </a:moveTo>
                  <a:cubicBezTo>
                    <a:pt x="756" y="1"/>
                    <a:pt x="386" y="220"/>
                    <a:pt x="222" y="593"/>
                  </a:cubicBezTo>
                  <a:cubicBezTo>
                    <a:pt x="0" y="1068"/>
                    <a:pt x="254" y="1670"/>
                    <a:pt x="729" y="1892"/>
                  </a:cubicBezTo>
                  <a:lnTo>
                    <a:pt x="3357" y="3064"/>
                  </a:lnTo>
                  <a:cubicBezTo>
                    <a:pt x="3484" y="3127"/>
                    <a:pt x="3642" y="3159"/>
                    <a:pt x="3769" y="3159"/>
                  </a:cubicBezTo>
                  <a:cubicBezTo>
                    <a:pt x="4149" y="3159"/>
                    <a:pt x="4497" y="2937"/>
                    <a:pt x="4687" y="2557"/>
                  </a:cubicBezTo>
                  <a:cubicBezTo>
                    <a:pt x="4909" y="2050"/>
                    <a:pt x="4656" y="1480"/>
                    <a:pt x="4181" y="1258"/>
                  </a:cubicBezTo>
                  <a:lnTo>
                    <a:pt x="1552" y="87"/>
                  </a:lnTo>
                  <a:cubicBezTo>
                    <a:pt x="1419" y="29"/>
                    <a:pt x="1280" y="1"/>
                    <a:pt x="114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1" name="Google Shape;6221;p4"/>
            <p:cNvSpPr/>
            <p:nvPr/>
          </p:nvSpPr>
          <p:spPr>
            <a:xfrm>
              <a:off x="3420050" y="2847950"/>
              <a:ext cx="122750" cy="75650"/>
            </a:xfrm>
            <a:custGeom>
              <a:avLst/>
              <a:gdLst/>
              <a:ahLst/>
              <a:cxnLst/>
              <a:rect l="l" t="t" r="r" b="b"/>
              <a:pathLst>
                <a:path w="4910" h="3026" extrusionOk="0">
                  <a:moveTo>
                    <a:pt x="3817" y="0"/>
                  </a:moveTo>
                  <a:cubicBezTo>
                    <a:pt x="3687" y="0"/>
                    <a:pt x="3553" y="26"/>
                    <a:pt x="3421" y="81"/>
                  </a:cubicBezTo>
                  <a:lnTo>
                    <a:pt x="761" y="1094"/>
                  </a:lnTo>
                  <a:cubicBezTo>
                    <a:pt x="254" y="1316"/>
                    <a:pt x="1" y="1886"/>
                    <a:pt x="191" y="2392"/>
                  </a:cubicBezTo>
                  <a:cubicBezTo>
                    <a:pt x="349" y="2773"/>
                    <a:pt x="698" y="3026"/>
                    <a:pt x="1109" y="3026"/>
                  </a:cubicBezTo>
                  <a:cubicBezTo>
                    <a:pt x="1236" y="3026"/>
                    <a:pt x="1331" y="2994"/>
                    <a:pt x="1458" y="2963"/>
                  </a:cubicBezTo>
                  <a:lnTo>
                    <a:pt x="4150" y="1917"/>
                  </a:lnTo>
                  <a:cubicBezTo>
                    <a:pt x="4656" y="1727"/>
                    <a:pt x="4910" y="1157"/>
                    <a:pt x="4720" y="651"/>
                  </a:cubicBezTo>
                  <a:cubicBezTo>
                    <a:pt x="4576" y="244"/>
                    <a:pt x="4216" y="0"/>
                    <a:pt x="3817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2" name="Google Shape;6222;p4"/>
            <p:cNvSpPr/>
            <p:nvPr/>
          </p:nvSpPr>
          <p:spPr>
            <a:xfrm>
              <a:off x="3686875" y="2744650"/>
              <a:ext cx="122750" cy="75250"/>
            </a:xfrm>
            <a:custGeom>
              <a:avLst/>
              <a:gdLst/>
              <a:ahLst/>
              <a:cxnLst/>
              <a:rect l="l" t="t" r="r" b="b"/>
              <a:pathLst>
                <a:path w="4910" h="3010" extrusionOk="0">
                  <a:moveTo>
                    <a:pt x="3799" y="1"/>
                  </a:moveTo>
                  <a:cubicBezTo>
                    <a:pt x="3684" y="1"/>
                    <a:pt x="3566" y="21"/>
                    <a:pt x="3452" y="64"/>
                  </a:cubicBezTo>
                  <a:lnTo>
                    <a:pt x="761" y="1109"/>
                  </a:lnTo>
                  <a:cubicBezTo>
                    <a:pt x="254" y="1299"/>
                    <a:pt x="0" y="1869"/>
                    <a:pt x="190" y="2376"/>
                  </a:cubicBezTo>
                  <a:cubicBezTo>
                    <a:pt x="349" y="2756"/>
                    <a:pt x="729" y="3009"/>
                    <a:pt x="1109" y="3009"/>
                  </a:cubicBezTo>
                  <a:cubicBezTo>
                    <a:pt x="1236" y="3009"/>
                    <a:pt x="1362" y="2978"/>
                    <a:pt x="1457" y="2946"/>
                  </a:cubicBezTo>
                  <a:lnTo>
                    <a:pt x="4149" y="1901"/>
                  </a:lnTo>
                  <a:cubicBezTo>
                    <a:pt x="4656" y="1711"/>
                    <a:pt x="4909" y="1141"/>
                    <a:pt x="4719" y="634"/>
                  </a:cubicBezTo>
                  <a:cubicBezTo>
                    <a:pt x="4572" y="241"/>
                    <a:pt x="4197" y="1"/>
                    <a:pt x="3799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3" name="Google Shape;6223;p4"/>
            <p:cNvSpPr/>
            <p:nvPr/>
          </p:nvSpPr>
          <p:spPr>
            <a:xfrm>
              <a:off x="3514275" y="2907200"/>
              <a:ext cx="85525" cy="115375"/>
            </a:xfrm>
            <a:custGeom>
              <a:avLst/>
              <a:gdLst/>
              <a:ahLst/>
              <a:cxnLst/>
              <a:rect l="l" t="t" r="r" b="b"/>
              <a:pathLst>
                <a:path w="3421" h="4615" extrusionOk="0">
                  <a:moveTo>
                    <a:pt x="2288" y="0"/>
                  </a:moveTo>
                  <a:cubicBezTo>
                    <a:pt x="1911" y="0"/>
                    <a:pt x="1558" y="219"/>
                    <a:pt x="1394" y="593"/>
                  </a:cubicBezTo>
                  <a:lnTo>
                    <a:pt x="222" y="3221"/>
                  </a:lnTo>
                  <a:cubicBezTo>
                    <a:pt x="1" y="3728"/>
                    <a:pt x="222" y="4298"/>
                    <a:pt x="729" y="4519"/>
                  </a:cubicBezTo>
                  <a:cubicBezTo>
                    <a:pt x="856" y="4583"/>
                    <a:pt x="982" y="4614"/>
                    <a:pt x="1109" y="4614"/>
                  </a:cubicBezTo>
                  <a:cubicBezTo>
                    <a:pt x="1489" y="4614"/>
                    <a:pt x="1869" y="4393"/>
                    <a:pt x="2027" y="4013"/>
                  </a:cubicBezTo>
                  <a:lnTo>
                    <a:pt x="3199" y="1384"/>
                  </a:lnTo>
                  <a:cubicBezTo>
                    <a:pt x="3421" y="909"/>
                    <a:pt x="3199" y="307"/>
                    <a:pt x="2692" y="86"/>
                  </a:cubicBezTo>
                  <a:cubicBezTo>
                    <a:pt x="2560" y="28"/>
                    <a:pt x="2422" y="0"/>
                    <a:pt x="2288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4" name="Google Shape;6224;p4"/>
            <p:cNvSpPr/>
            <p:nvPr/>
          </p:nvSpPr>
          <p:spPr>
            <a:xfrm>
              <a:off x="3629875" y="2645125"/>
              <a:ext cx="85525" cy="115400"/>
            </a:xfrm>
            <a:custGeom>
              <a:avLst/>
              <a:gdLst/>
              <a:ahLst/>
              <a:cxnLst/>
              <a:rect l="l" t="t" r="r" b="b"/>
              <a:pathLst>
                <a:path w="3421" h="4616" extrusionOk="0">
                  <a:moveTo>
                    <a:pt x="2288" y="1"/>
                  </a:moveTo>
                  <a:cubicBezTo>
                    <a:pt x="1910" y="1"/>
                    <a:pt x="1557" y="219"/>
                    <a:pt x="1394" y="593"/>
                  </a:cubicBezTo>
                  <a:lnTo>
                    <a:pt x="222" y="3222"/>
                  </a:lnTo>
                  <a:cubicBezTo>
                    <a:pt x="0" y="3728"/>
                    <a:pt x="222" y="4298"/>
                    <a:pt x="729" y="4520"/>
                  </a:cubicBezTo>
                  <a:cubicBezTo>
                    <a:pt x="855" y="4583"/>
                    <a:pt x="982" y="4615"/>
                    <a:pt x="1140" y="4615"/>
                  </a:cubicBezTo>
                  <a:cubicBezTo>
                    <a:pt x="1520" y="4615"/>
                    <a:pt x="1869" y="4393"/>
                    <a:pt x="2027" y="4013"/>
                  </a:cubicBezTo>
                  <a:lnTo>
                    <a:pt x="3199" y="1385"/>
                  </a:lnTo>
                  <a:cubicBezTo>
                    <a:pt x="3421" y="910"/>
                    <a:pt x="3199" y="308"/>
                    <a:pt x="2692" y="86"/>
                  </a:cubicBezTo>
                  <a:cubicBezTo>
                    <a:pt x="2559" y="28"/>
                    <a:pt x="2422" y="1"/>
                    <a:pt x="2288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5" name="Google Shape;6225;p4"/>
            <p:cNvSpPr/>
            <p:nvPr/>
          </p:nvSpPr>
          <p:spPr>
            <a:xfrm>
              <a:off x="4718500" y="3382775"/>
              <a:ext cx="175775" cy="308800"/>
            </a:xfrm>
            <a:custGeom>
              <a:avLst/>
              <a:gdLst/>
              <a:ahLst/>
              <a:cxnLst/>
              <a:rect l="l" t="t" r="r" b="b"/>
              <a:pathLst>
                <a:path w="7031" h="12352" extrusionOk="0">
                  <a:moveTo>
                    <a:pt x="5574" y="1173"/>
                  </a:moveTo>
                  <a:cubicBezTo>
                    <a:pt x="5827" y="1173"/>
                    <a:pt x="6081" y="1426"/>
                    <a:pt x="6081" y="1679"/>
                  </a:cubicBezTo>
                  <a:lnTo>
                    <a:pt x="6081" y="9596"/>
                  </a:lnTo>
                  <a:cubicBezTo>
                    <a:pt x="6081" y="9882"/>
                    <a:pt x="5827" y="10103"/>
                    <a:pt x="5574" y="10103"/>
                  </a:cubicBezTo>
                  <a:lnTo>
                    <a:pt x="1457" y="10103"/>
                  </a:lnTo>
                  <a:cubicBezTo>
                    <a:pt x="1172" y="10103"/>
                    <a:pt x="950" y="9882"/>
                    <a:pt x="950" y="9596"/>
                  </a:cubicBezTo>
                  <a:lnTo>
                    <a:pt x="950" y="1679"/>
                  </a:lnTo>
                  <a:cubicBezTo>
                    <a:pt x="950" y="1426"/>
                    <a:pt x="1172" y="1173"/>
                    <a:pt x="1457" y="1173"/>
                  </a:cubicBezTo>
                  <a:close/>
                  <a:moveTo>
                    <a:pt x="3896" y="10800"/>
                  </a:moveTo>
                  <a:cubicBezTo>
                    <a:pt x="4054" y="10800"/>
                    <a:pt x="4149" y="10927"/>
                    <a:pt x="4149" y="11053"/>
                  </a:cubicBezTo>
                  <a:lnTo>
                    <a:pt x="4149" y="11497"/>
                  </a:lnTo>
                  <a:cubicBezTo>
                    <a:pt x="4149" y="11623"/>
                    <a:pt x="4054" y="11750"/>
                    <a:pt x="3896" y="11750"/>
                  </a:cubicBezTo>
                  <a:lnTo>
                    <a:pt x="3136" y="11750"/>
                  </a:lnTo>
                  <a:cubicBezTo>
                    <a:pt x="2977" y="11750"/>
                    <a:pt x="2882" y="11655"/>
                    <a:pt x="2882" y="11497"/>
                  </a:cubicBezTo>
                  <a:lnTo>
                    <a:pt x="2882" y="11053"/>
                  </a:lnTo>
                  <a:cubicBezTo>
                    <a:pt x="2882" y="10927"/>
                    <a:pt x="2977" y="10800"/>
                    <a:pt x="3136" y="10800"/>
                  </a:cubicBezTo>
                  <a:close/>
                  <a:moveTo>
                    <a:pt x="1045" y="1"/>
                  </a:moveTo>
                  <a:cubicBezTo>
                    <a:pt x="475" y="1"/>
                    <a:pt x="0" y="476"/>
                    <a:pt x="0" y="1046"/>
                  </a:cubicBezTo>
                  <a:lnTo>
                    <a:pt x="0" y="11307"/>
                  </a:lnTo>
                  <a:cubicBezTo>
                    <a:pt x="0" y="11877"/>
                    <a:pt x="475" y="12352"/>
                    <a:pt x="1045" y="12352"/>
                  </a:cubicBezTo>
                  <a:lnTo>
                    <a:pt x="5986" y="12352"/>
                  </a:lnTo>
                  <a:cubicBezTo>
                    <a:pt x="6556" y="12352"/>
                    <a:pt x="7031" y="11877"/>
                    <a:pt x="7031" y="11307"/>
                  </a:cubicBezTo>
                  <a:lnTo>
                    <a:pt x="7031" y="1046"/>
                  </a:lnTo>
                  <a:cubicBezTo>
                    <a:pt x="7031" y="476"/>
                    <a:pt x="6556" y="1"/>
                    <a:pt x="5986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6" name="Google Shape;6226;p4"/>
            <p:cNvSpPr/>
            <p:nvPr/>
          </p:nvSpPr>
          <p:spPr>
            <a:xfrm>
              <a:off x="2282350" y="2522175"/>
              <a:ext cx="314350" cy="217750"/>
            </a:xfrm>
            <a:custGeom>
              <a:avLst/>
              <a:gdLst/>
              <a:ahLst/>
              <a:cxnLst/>
              <a:rect l="l" t="t" r="r" b="b"/>
              <a:pathLst>
                <a:path w="12574" h="8710" extrusionOk="0">
                  <a:moveTo>
                    <a:pt x="6493" y="1"/>
                  </a:moveTo>
                  <a:cubicBezTo>
                    <a:pt x="5163" y="1"/>
                    <a:pt x="3959" y="887"/>
                    <a:pt x="3547" y="2154"/>
                  </a:cubicBezTo>
                  <a:lnTo>
                    <a:pt x="3294" y="2154"/>
                  </a:lnTo>
                  <a:cubicBezTo>
                    <a:pt x="1457" y="2154"/>
                    <a:pt x="1" y="3611"/>
                    <a:pt x="1" y="5416"/>
                  </a:cubicBezTo>
                  <a:cubicBezTo>
                    <a:pt x="1" y="7221"/>
                    <a:pt x="1457" y="8710"/>
                    <a:pt x="3294" y="8710"/>
                  </a:cubicBezTo>
                  <a:lnTo>
                    <a:pt x="9913" y="8710"/>
                  </a:lnTo>
                  <a:cubicBezTo>
                    <a:pt x="11370" y="8710"/>
                    <a:pt x="12573" y="7506"/>
                    <a:pt x="12573" y="6049"/>
                  </a:cubicBezTo>
                  <a:cubicBezTo>
                    <a:pt x="12573" y="4561"/>
                    <a:pt x="11370" y="3389"/>
                    <a:pt x="9913" y="3389"/>
                  </a:cubicBezTo>
                  <a:lnTo>
                    <a:pt x="9565" y="3389"/>
                  </a:lnTo>
                  <a:cubicBezTo>
                    <a:pt x="9596" y="3294"/>
                    <a:pt x="9596" y="3199"/>
                    <a:pt x="9596" y="3104"/>
                  </a:cubicBezTo>
                  <a:cubicBezTo>
                    <a:pt x="9596" y="1394"/>
                    <a:pt x="8203" y="1"/>
                    <a:pt x="649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27" name="Google Shape;6227;p4"/>
          <p:cNvSpPr txBox="1"/>
          <p:nvPr/>
        </p:nvSpPr>
        <p:spPr>
          <a:xfrm>
            <a:off x="139625" y="2922650"/>
            <a:ext cx="4337700" cy="1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Abbasi (2005)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has analyzed numerous information extraction techniques and discussed information extraction techniques, such as RAPIER, GRID , and HMM can be utilized to address standardization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28" name="Google Shape;6228;p4"/>
          <p:cNvSpPr txBox="1"/>
          <p:nvPr/>
        </p:nvSpPr>
        <p:spPr>
          <a:xfrm>
            <a:off x="175175" y="800088"/>
            <a:ext cx="4337700" cy="1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Christen (2015):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the most prevalent method for address standardization is the manual specification of transformation and parsing rules (AutoStan)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29" name="Google Shape;6229;p4"/>
          <p:cNvSpPr txBox="1"/>
          <p:nvPr/>
        </p:nvSpPr>
        <p:spPr>
          <a:xfrm>
            <a:off x="4644925" y="2922638"/>
            <a:ext cx="4337700" cy="1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Lu (2019):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the current address standardization methods are divided into 2 types: address matching based address normalization methods and NLP-based address standardization methods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30" name="Google Shape;6230;p4"/>
          <p:cNvSpPr txBox="1"/>
          <p:nvPr/>
        </p:nvSpPr>
        <p:spPr>
          <a:xfrm>
            <a:off x="4601875" y="800088"/>
            <a:ext cx="4337700" cy="1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Yu (2019)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presents an address normalization approach on the basis of the Bayes probability model and Cosine similarity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31" name="Google Shape;6231;p4"/>
          <p:cNvSpPr txBox="1"/>
          <p:nvPr/>
        </p:nvSpPr>
        <p:spPr>
          <a:xfrm>
            <a:off x="1764900" y="4224675"/>
            <a:ext cx="5614200" cy="7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Higuera (2017) 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made a research conclusion that, in contrast, to address matching algorithms, algorithms based on NLP demand models and data of a higher quality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" name="Google Shape;6236;g13edb969e11_0_41"/>
          <p:cNvSpPr/>
          <p:nvPr/>
        </p:nvSpPr>
        <p:spPr>
          <a:xfrm rot="537707">
            <a:off x="590537" y="1612530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7" name="Google Shape;6237;g13edb969e11_0_41"/>
          <p:cNvSpPr/>
          <p:nvPr/>
        </p:nvSpPr>
        <p:spPr>
          <a:xfrm rot="1143741">
            <a:off x="3632648" y="455850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8" name="Google Shape;6238;g13edb969e11_0_41"/>
          <p:cNvSpPr txBox="1"/>
          <p:nvPr/>
        </p:nvSpPr>
        <p:spPr>
          <a:xfrm>
            <a:off x="4572000" y="2671658"/>
            <a:ext cx="3792900" cy="6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Methodology</a:t>
            </a:r>
            <a:endParaRPr sz="40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239" name="Google Shape;6239;g13edb969e11_0_41"/>
          <p:cNvSpPr txBox="1"/>
          <p:nvPr/>
        </p:nvSpPr>
        <p:spPr>
          <a:xfrm>
            <a:off x="4572000" y="1329738"/>
            <a:ext cx="3792900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</a:pPr>
            <a:r>
              <a:rPr lang="en" sz="120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</a:t>
            </a:r>
            <a:r>
              <a:rPr lang="en" sz="12000" b="1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2</a:t>
            </a:r>
            <a:endParaRPr sz="120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240" name="Google Shape;6240;g13edb969e11_0_41"/>
          <p:cNvSpPr txBox="1"/>
          <p:nvPr/>
        </p:nvSpPr>
        <p:spPr>
          <a:xfrm>
            <a:off x="5330050" y="3297450"/>
            <a:ext cx="3034800" cy="9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</a:t>
            </a:r>
            <a:r>
              <a:rPr lang="en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Data set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</a:t>
            </a:r>
            <a:r>
              <a:rPr lang="en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Methods of binding geodata to addresses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</a:t>
            </a:r>
            <a:r>
              <a:rPr lang="en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Sequence-to-Sequence models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41" name="Google Shape;6241;g13edb969e11_0_41"/>
          <p:cNvSpPr/>
          <p:nvPr/>
        </p:nvSpPr>
        <p:spPr>
          <a:xfrm rot="537707">
            <a:off x="590537" y="1537493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2" name="Google Shape;6242;g13edb969e11_0_41"/>
          <p:cNvSpPr/>
          <p:nvPr/>
        </p:nvSpPr>
        <p:spPr>
          <a:xfrm rot="1143741">
            <a:off x="3632648" y="380813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" name="Google Shape;6247;g13edb969e11_0_51"/>
          <p:cNvSpPr txBox="1"/>
          <p:nvPr/>
        </p:nvSpPr>
        <p:spPr>
          <a:xfrm>
            <a:off x="722400" y="249600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Data set: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248" name="Google Shape;6248;g13edb969e11_0_51"/>
          <p:cNvSpPr txBox="1"/>
          <p:nvPr/>
        </p:nvSpPr>
        <p:spPr>
          <a:xfrm>
            <a:off x="1386900" y="1011013"/>
            <a:ext cx="6370200" cy="6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Dirty addresses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are addresses from different public sources that we use as </a:t>
            </a:r>
            <a:r>
              <a:rPr lang="en" u="sng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input data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that will need to be standardized and geolocations defined for each address.</a:t>
            </a:r>
            <a:endParaRPr sz="1200" b="0" i="0" u="none" strike="noStrike" cap="none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49" name="Google Shape;6249;g13edb969e11_0_51"/>
          <p:cNvSpPr txBox="1"/>
          <p:nvPr/>
        </p:nvSpPr>
        <p:spPr>
          <a:xfrm>
            <a:off x="1386900" y="1888550"/>
            <a:ext cx="6370200" cy="6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Clean addresses 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are an Open Street Map (OSM) standardized addresses with geolocation, which we will take as the "gold standard"</a:t>
            </a:r>
            <a:endParaRPr sz="1200" i="0" u="none" strike="noStrike" cap="none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pic>
        <p:nvPicPr>
          <p:cNvPr id="6250" name="Google Shape;6250;g13edb969e11_0_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4625" y="2896863"/>
            <a:ext cx="3158125" cy="176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1" name="Google Shape;6251;g13edb969e11_0_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5925" y="2831475"/>
            <a:ext cx="2161350" cy="189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2" name="Google Shape;6252;g13edb969e11_0_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450" y="2766063"/>
            <a:ext cx="1218025" cy="121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3" name="Google Shape;6253;g13edb969e11_0_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37375" y="2816947"/>
            <a:ext cx="1652550" cy="9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4" name="Google Shape;6254;g13edb969e11_0_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57750" y="4023325"/>
            <a:ext cx="1218025" cy="89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9" name="Google Shape;6259;g13f8da894e3_0_17"/>
          <p:cNvSpPr txBox="1"/>
          <p:nvPr/>
        </p:nvSpPr>
        <p:spPr>
          <a:xfrm>
            <a:off x="722400" y="249600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Data collection: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260" name="Google Shape;6260;g13f8da894e3_0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798100"/>
            <a:ext cx="8839200" cy="2241867"/>
          </a:xfrm>
          <a:prstGeom prst="rect">
            <a:avLst/>
          </a:prstGeom>
          <a:noFill/>
          <a:ln>
            <a:noFill/>
          </a:ln>
        </p:spPr>
      </p:pic>
      <p:sp>
        <p:nvSpPr>
          <p:cNvPr id="6261" name="Google Shape;6261;g13f8da894e3_0_17"/>
          <p:cNvSpPr txBox="1"/>
          <p:nvPr/>
        </p:nvSpPr>
        <p:spPr>
          <a:xfrm>
            <a:off x="555250" y="1011025"/>
            <a:ext cx="4504800" cy="17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Dirty addresses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: 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5 different open public sources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of the tables of dirty address source consists of six columns (full_address, region, district and etc.)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about 300,000 records, for a total of 1,500,000 addresses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62" name="Google Shape;6262;g13f8da894e3_0_17"/>
          <p:cNvSpPr txBox="1"/>
          <p:nvPr/>
        </p:nvSpPr>
        <p:spPr>
          <a:xfrm>
            <a:off x="4885200" y="1204825"/>
            <a:ext cx="3958800" cy="13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Clean addresses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: 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OSM data with Kazakhstani addresses were downloaded in .osm.pbf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of 663,679 addresses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“osm2pgsql” command-line tool for importing to Postgres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7" name="Google Shape;6267;g13f8da894e3_0_9"/>
          <p:cNvSpPr txBox="1"/>
          <p:nvPr/>
        </p:nvSpPr>
        <p:spPr>
          <a:xfrm>
            <a:off x="722400" y="13000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Data cleaning and preparation: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268" name="Google Shape;6268;g13f8da894e3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0587" y="2734975"/>
            <a:ext cx="4053323" cy="2354725"/>
          </a:xfrm>
          <a:prstGeom prst="rect">
            <a:avLst/>
          </a:prstGeom>
          <a:noFill/>
          <a:ln>
            <a:noFill/>
          </a:ln>
        </p:spPr>
      </p:pic>
      <p:sp>
        <p:nvSpPr>
          <p:cNvPr id="6269" name="Google Shape;6269;g13f8da894e3_0_9"/>
          <p:cNvSpPr txBox="1"/>
          <p:nvPr/>
        </p:nvSpPr>
        <p:spPr>
          <a:xfrm>
            <a:off x="494475" y="699525"/>
            <a:ext cx="4383000" cy="14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Dirty addresses (public dbs)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: 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drop NULL values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 punctuation marks("!!", "*"),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spaces ("\_", "-"), others ("no address", "\#\#\#")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concatinate columns </a:t>
            </a:r>
            <a:r>
              <a:rPr lang="en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(region+district, city+street)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 </a:t>
            </a:r>
            <a:r>
              <a:rPr lang="en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city_street_vectors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column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70" name="Google Shape;6270;g13f8da894e3_0_9"/>
          <p:cNvSpPr txBox="1"/>
          <p:nvPr/>
        </p:nvSpPr>
        <p:spPr>
          <a:xfrm>
            <a:off x="4525500" y="742388"/>
            <a:ext cx="45651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Clean addresses (OSM)</a:t>
            </a:r>
            <a:r>
              <a:rPr lang="en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: </a:t>
            </a:r>
            <a:endParaRPr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st_contains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st_distance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functions to get the rest of the data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drop NULL values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concatinate columns </a:t>
            </a:r>
            <a:r>
              <a:rPr lang="en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(region+district, city+street)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271" name="Google Shape;6271;g13f8da894e3_0_9"/>
          <p:cNvGrpSpPr/>
          <p:nvPr/>
        </p:nvGrpSpPr>
        <p:grpSpPr>
          <a:xfrm rot="5400000">
            <a:off x="3457978" y="1608197"/>
            <a:ext cx="2149274" cy="104272"/>
            <a:chOff x="3445893" y="4053330"/>
            <a:chExt cx="2252199" cy="93989"/>
          </a:xfrm>
        </p:grpSpPr>
        <p:sp>
          <p:nvSpPr>
            <p:cNvPr id="6272" name="Google Shape;6272;g13f8da894e3_0_9"/>
            <p:cNvSpPr/>
            <p:nvPr/>
          </p:nvSpPr>
          <p:spPr>
            <a:xfrm>
              <a:off x="3445893" y="408875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3" name="Google Shape;6273;g13f8da894e3_0_9"/>
            <p:cNvSpPr/>
            <p:nvPr/>
          </p:nvSpPr>
          <p:spPr>
            <a:xfrm>
              <a:off x="3445893" y="405333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274" name="Google Shape;6274;g13f8da894e3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1850" y="1835100"/>
            <a:ext cx="2496800" cy="52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5" name="Google Shape;6275;g13f8da894e3_0_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72950" y="2101025"/>
            <a:ext cx="2320425" cy="111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0" name="Google Shape;6280;g13f8da894e3_0_14"/>
          <p:cNvSpPr txBox="1"/>
          <p:nvPr/>
        </p:nvSpPr>
        <p:spPr>
          <a:xfrm>
            <a:off x="764225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06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AutoNum type="romanUcPeriod"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Method for binding geodata to address: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281" name="Google Shape;6281;g13f8da894e3_0_14"/>
          <p:cNvSpPr/>
          <p:nvPr/>
        </p:nvSpPr>
        <p:spPr>
          <a:xfrm>
            <a:off x="634000" y="917725"/>
            <a:ext cx="3645249" cy="1911906"/>
          </a:xfrm>
          <a:custGeom>
            <a:avLst/>
            <a:gdLst/>
            <a:ahLst/>
            <a:cxnLst/>
            <a:rect l="l" t="t" r="r" b="b"/>
            <a:pathLst>
              <a:path w="34280" h="12281" extrusionOk="0">
                <a:moveTo>
                  <a:pt x="31358" y="1"/>
                </a:moveTo>
                <a:lnTo>
                  <a:pt x="28289" y="9"/>
                </a:lnTo>
                <a:lnTo>
                  <a:pt x="26680" y="9"/>
                </a:lnTo>
                <a:lnTo>
                  <a:pt x="24994" y="13"/>
                </a:lnTo>
                <a:cubicBezTo>
                  <a:pt x="23874" y="21"/>
                  <a:pt x="22758" y="30"/>
                  <a:pt x="21654" y="30"/>
                </a:cubicBezTo>
                <a:lnTo>
                  <a:pt x="18154" y="13"/>
                </a:lnTo>
                <a:cubicBezTo>
                  <a:pt x="17752" y="13"/>
                  <a:pt x="17331" y="11"/>
                  <a:pt x="16905" y="11"/>
                </a:cubicBezTo>
                <a:cubicBezTo>
                  <a:pt x="16692" y="11"/>
                  <a:pt x="16477" y="12"/>
                  <a:pt x="16262" y="13"/>
                </a:cubicBezTo>
                <a:lnTo>
                  <a:pt x="14403" y="30"/>
                </a:lnTo>
                <a:cubicBezTo>
                  <a:pt x="13800" y="38"/>
                  <a:pt x="13209" y="46"/>
                  <a:pt x="12635" y="46"/>
                </a:cubicBezTo>
                <a:lnTo>
                  <a:pt x="10817" y="46"/>
                </a:lnTo>
                <a:lnTo>
                  <a:pt x="7079" y="34"/>
                </a:lnTo>
                <a:lnTo>
                  <a:pt x="325" y="5"/>
                </a:lnTo>
                <a:lnTo>
                  <a:pt x="83" y="5"/>
                </a:lnTo>
                <a:lnTo>
                  <a:pt x="66" y="3070"/>
                </a:lnTo>
                <a:cubicBezTo>
                  <a:pt x="58" y="4137"/>
                  <a:pt x="50" y="5216"/>
                  <a:pt x="38" y="6316"/>
                </a:cubicBezTo>
                <a:cubicBezTo>
                  <a:pt x="25" y="8376"/>
                  <a:pt x="13" y="10226"/>
                  <a:pt x="1" y="12146"/>
                </a:cubicBezTo>
                <a:lnTo>
                  <a:pt x="666" y="12151"/>
                </a:lnTo>
                <a:cubicBezTo>
                  <a:pt x="1761" y="12151"/>
                  <a:pt x="2762" y="12142"/>
                  <a:pt x="3686" y="12142"/>
                </a:cubicBezTo>
                <a:cubicBezTo>
                  <a:pt x="3992" y="12142"/>
                  <a:pt x="4289" y="12141"/>
                  <a:pt x="4577" y="12141"/>
                </a:cubicBezTo>
                <a:cubicBezTo>
                  <a:pt x="4721" y="12141"/>
                  <a:pt x="4863" y="12141"/>
                  <a:pt x="5003" y="12142"/>
                </a:cubicBezTo>
                <a:lnTo>
                  <a:pt x="6381" y="12151"/>
                </a:lnTo>
                <a:lnTo>
                  <a:pt x="9016" y="12163"/>
                </a:lnTo>
                <a:cubicBezTo>
                  <a:pt x="9910" y="12167"/>
                  <a:pt x="10575" y="12175"/>
                  <a:pt x="11326" y="12188"/>
                </a:cubicBezTo>
                <a:lnTo>
                  <a:pt x="13566" y="12220"/>
                </a:lnTo>
                <a:cubicBezTo>
                  <a:pt x="14305" y="12233"/>
                  <a:pt x="15105" y="12237"/>
                  <a:pt x="15798" y="12237"/>
                </a:cubicBezTo>
                <a:lnTo>
                  <a:pt x="19003" y="12216"/>
                </a:lnTo>
                <a:cubicBezTo>
                  <a:pt x="19144" y="12215"/>
                  <a:pt x="19278" y="12215"/>
                  <a:pt x="19407" y="12215"/>
                </a:cubicBezTo>
                <a:cubicBezTo>
                  <a:pt x="19979" y="12215"/>
                  <a:pt x="20434" y="12222"/>
                  <a:pt x="20796" y="12229"/>
                </a:cubicBezTo>
                <a:cubicBezTo>
                  <a:pt x="21695" y="12241"/>
                  <a:pt x="22643" y="12261"/>
                  <a:pt x="23632" y="12270"/>
                </a:cubicBezTo>
                <a:lnTo>
                  <a:pt x="24378" y="12274"/>
                </a:lnTo>
                <a:lnTo>
                  <a:pt x="25043" y="12274"/>
                </a:lnTo>
                <a:lnTo>
                  <a:pt x="26290" y="12278"/>
                </a:lnTo>
                <a:cubicBezTo>
                  <a:pt x="26962" y="12279"/>
                  <a:pt x="27599" y="12280"/>
                  <a:pt x="28198" y="12280"/>
                </a:cubicBezTo>
                <a:cubicBezTo>
                  <a:pt x="29047" y="12280"/>
                  <a:pt x="29820" y="12279"/>
                  <a:pt x="30513" y="12274"/>
                </a:cubicBezTo>
                <a:cubicBezTo>
                  <a:pt x="31694" y="12265"/>
                  <a:pt x="32630" y="12257"/>
                  <a:pt x="33274" y="12241"/>
                </a:cubicBezTo>
                <a:cubicBezTo>
                  <a:pt x="33914" y="12224"/>
                  <a:pt x="34263" y="12208"/>
                  <a:pt x="34271" y="12192"/>
                </a:cubicBezTo>
                <a:cubicBezTo>
                  <a:pt x="34279" y="12171"/>
                  <a:pt x="33939" y="12151"/>
                  <a:pt x="33311" y="12130"/>
                </a:cubicBezTo>
                <a:cubicBezTo>
                  <a:pt x="32683" y="12110"/>
                  <a:pt x="31760" y="12089"/>
                  <a:pt x="30595" y="12073"/>
                </a:cubicBezTo>
                <a:lnTo>
                  <a:pt x="26409" y="12015"/>
                </a:lnTo>
                <a:lnTo>
                  <a:pt x="25166" y="12003"/>
                </a:lnTo>
                <a:lnTo>
                  <a:pt x="24530" y="11999"/>
                </a:lnTo>
                <a:lnTo>
                  <a:pt x="23952" y="11991"/>
                </a:lnTo>
                <a:lnTo>
                  <a:pt x="21219" y="11945"/>
                </a:lnTo>
                <a:cubicBezTo>
                  <a:pt x="20739" y="11937"/>
                  <a:pt x="19943" y="11929"/>
                  <a:pt x="18921" y="11929"/>
                </a:cubicBezTo>
                <a:cubicBezTo>
                  <a:pt x="17924" y="11933"/>
                  <a:pt x="16795" y="11954"/>
                  <a:pt x="15655" y="11958"/>
                </a:cubicBezTo>
                <a:cubicBezTo>
                  <a:pt x="15489" y="11959"/>
                  <a:pt x="15319" y="11960"/>
                  <a:pt x="15143" y="11960"/>
                </a:cubicBezTo>
                <a:cubicBezTo>
                  <a:pt x="14170" y="11960"/>
                  <a:pt x="13035" y="11942"/>
                  <a:pt x="11638" y="11921"/>
                </a:cubicBezTo>
                <a:lnTo>
                  <a:pt x="10337" y="11909"/>
                </a:lnTo>
                <a:lnTo>
                  <a:pt x="9044" y="11904"/>
                </a:lnTo>
                <a:lnTo>
                  <a:pt x="6377" y="11896"/>
                </a:lnTo>
                <a:lnTo>
                  <a:pt x="4962" y="11892"/>
                </a:lnTo>
                <a:cubicBezTo>
                  <a:pt x="4441" y="11892"/>
                  <a:pt x="3932" y="11896"/>
                  <a:pt x="3431" y="11896"/>
                </a:cubicBezTo>
                <a:cubicBezTo>
                  <a:pt x="2430" y="11904"/>
                  <a:pt x="1462" y="11917"/>
                  <a:pt x="530" y="11917"/>
                </a:cubicBezTo>
                <a:lnTo>
                  <a:pt x="231" y="11917"/>
                </a:lnTo>
                <a:lnTo>
                  <a:pt x="251" y="6254"/>
                </a:lnTo>
                <a:cubicBezTo>
                  <a:pt x="259" y="5191"/>
                  <a:pt x="263" y="4088"/>
                  <a:pt x="268" y="2947"/>
                </a:cubicBezTo>
                <a:lnTo>
                  <a:pt x="272" y="194"/>
                </a:lnTo>
                <a:lnTo>
                  <a:pt x="514" y="194"/>
                </a:lnTo>
                <a:lnTo>
                  <a:pt x="7292" y="198"/>
                </a:lnTo>
                <a:lnTo>
                  <a:pt x="12926" y="198"/>
                </a:lnTo>
                <a:lnTo>
                  <a:pt x="14801" y="181"/>
                </a:lnTo>
                <a:cubicBezTo>
                  <a:pt x="15404" y="173"/>
                  <a:pt x="15991" y="169"/>
                  <a:pt x="16562" y="165"/>
                </a:cubicBezTo>
                <a:cubicBezTo>
                  <a:pt x="17116" y="165"/>
                  <a:pt x="17702" y="169"/>
                  <a:pt x="18285" y="169"/>
                </a:cubicBezTo>
                <a:cubicBezTo>
                  <a:pt x="19446" y="177"/>
                  <a:pt x="20624" y="190"/>
                  <a:pt x="21814" y="194"/>
                </a:cubicBezTo>
                <a:cubicBezTo>
                  <a:pt x="22051" y="194"/>
                  <a:pt x="22286" y="195"/>
                  <a:pt x="22520" y="195"/>
                </a:cubicBezTo>
                <a:cubicBezTo>
                  <a:pt x="23455" y="195"/>
                  <a:pt x="24362" y="190"/>
                  <a:pt x="25232" y="190"/>
                </a:cubicBezTo>
                <a:lnTo>
                  <a:pt x="26828" y="190"/>
                </a:lnTo>
                <a:lnTo>
                  <a:pt x="28416" y="194"/>
                </a:lnTo>
                <a:lnTo>
                  <a:pt x="31456" y="198"/>
                </a:lnTo>
                <a:lnTo>
                  <a:pt x="32852" y="206"/>
                </a:lnTo>
                <a:lnTo>
                  <a:pt x="33537" y="210"/>
                </a:lnTo>
                <a:lnTo>
                  <a:pt x="33877" y="214"/>
                </a:lnTo>
                <a:lnTo>
                  <a:pt x="34062" y="214"/>
                </a:lnTo>
                <a:cubicBezTo>
                  <a:pt x="34058" y="255"/>
                  <a:pt x="34058" y="296"/>
                  <a:pt x="34058" y="337"/>
                </a:cubicBezTo>
                <a:cubicBezTo>
                  <a:pt x="34058" y="448"/>
                  <a:pt x="34058" y="559"/>
                  <a:pt x="34058" y="666"/>
                </a:cubicBezTo>
                <a:cubicBezTo>
                  <a:pt x="34054" y="887"/>
                  <a:pt x="34054" y="1109"/>
                  <a:pt x="34054" y="1326"/>
                </a:cubicBezTo>
                <a:cubicBezTo>
                  <a:pt x="34050" y="1765"/>
                  <a:pt x="34050" y="2200"/>
                  <a:pt x="34050" y="2627"/>
                </a:cubicBezTo>
                <a:cubicBezTo>
                  <a:pt x="34050" y="3493"/>
                  <a:pt x="34058" y="4285"/>
                  <a:pt x="34062" y="5015"/>
                </a:cubicBezTo>
                <a:cubicBezTo>
                  <a:pt x="34066" y="5741"/>
                  <a:pt x="34070" y="6402"/>
                  <a:pt x="34074" y="7005"/>
                </a:cubicBezTo>
                <a:cubicBezTo>
                  <a:pt x="34078" y="7621"/>
                  <a:pt x="34078" y="8216"/>
                  <a:pt x="34083" y="8737"/>
                </a:cubicBezTo>
                <a:cubicBezTo>
                  <a:pt x="34091" y="9787"/>
                  <a:pt x="34099" y="10612"/>
                  <a:pt x="34115" y="11178"/>
                </a:cubicBezTo>
                <a:cubicBezTo>
                  <a:pt x="34132" y="11744"/>
                  <a:pt x="34148" y="12048"/>
                  <a:pt x="34177" y="12056"/>
                </a:cubicBezTo>
                <a:cubicBezTo>
                  <a:pt x="34177" y="12056"/>
                  <a:pt x="34178" y="12057"/>
                  <a:pt x="34178" y="12057"/>
                </a:cubicBezTo>
                <a:cubicBezTo>
                  <a:pt x="34202" y="12057"/>
                  <a:pt x="34218" y="11766"/>
                  <a:pt x="34230" y="11215"/>
                </a:cubicBezTo>
                <a:cubicBezTo>
                  <a:pt x="34247" y="10653"/>
                  <a:pt x="34255" y="9828"/>
                  <a:pt x="34263" y="8770"/>
                </a:cubicBezTo>
                <a:cubicBezTo>
                  <a:pt x="34267" y="8232"/>
                  <a:pt x="34267" y="7666"/>
                  <a:pt x="34271" y="7001"/>
                </a:cubicBezTo>
                <a:cubicBezTo>
                  <a:pt x="34275" y="6320"/>
                  <a:pt x="34271" y="5602"/>
                  <a:pt x="34267" y="4855"/>
                </a:cubicBezTo>
                <a:cubicBezTo>
                  <a:pt x="34263" y="4112"/>
                  <a:pt x="34259" y="3345"/>
                  <a:pt x="34255" y="2561"/>
                </a:cubicBezTo>
                <a:cubicBezTo>
                  <a:pt x="34255" y="1790"/>
                  <a:pt x="34259" y="949"/>
                  <a:pt x="34263" y="38"/>
                </a:cubicBezTo>
                <a:lnTo>
                  <a:pt x="34263" y="13"/>
                </a:lnTo>
                <a:cubicBezTo>
                  <a:pt x="33377" y="5"/>
                  <a:pt x="32359" y="1"/>
                  <a:pt x="31358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2" name="Google Shape;6282;g13f8da894e3_0_14"/>
          <p:cNvSpPr txBox="1"/>
          <p:nvPr/>
        </p:nvSpPr>
        <p:spPr>
          <a:xfrm>
            <a:off x="704900" y="1007600"/>
            <a:ext cx="35742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In this stage:</a:t>
            </a:r>
            <a:r>
              <a:rPr lang="en"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</a:t>
            </a:r>
            <a:endParaRPr sz="2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dirty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addresses need to be brought into a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form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with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geodata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this received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with dirty and 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corresponding clean addresses will be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our proposed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ML model</a:t>
            </a:r>
            <a:endParaRPr sz="1800" b="1">
              <a:solidFill>
                <a:srgbClr val="3F374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283" name="Google Shape;6283;g13f8da894e3_0_14"/>
          <p:cNvGrpSpPr/>
          <p:nvPr/>
        </p:nvGrpSpPr>
        <p:grpSpPr>
          <a:xfrm>
            <a:off x="4549153" y="2875434"/>
            <a:ext cx="4195654" cy="2012770"/>
            <a:chOff x="1982557" y="1065629"/>
            <a:chExt cx="3227674" cy="1548403"/>
          </a:xfrm>
        </p:grpSpPr>
        <p:sp>
          <p:nvSpPr>
            <p:cNvPr id="6284" name="Google Shape;6284;g13f8da894e3_0_14"/>
            <p:cNvSpPr/>
            <p:nvPr/>
          </p:nvSpPr>
          <p:spPr>
            <a:xfrm>
              <a:off x="2528631" y="1889108"/>
              <a:ext cx="2681600" cy="724925"/>
            </a:xfrm>
            <a:custGeom>
              <a:avLst/>
              <a:gdLst/>
              <a:ahLst/>
              <a:cxnLst/>
              <a:rect l="l" t="t" r="r" b="b"/>
              <a:pathLst>
                <a:path w="107264" h="28997" extrusionOk="0">
                  <a:moveTo>
                    <a:pt x="52173" y="0"/>
                  </a:moveTo>
                  <a:cubicBezTo>
                    <a:pt x="28601" y="0"/>
                    <a:pt x="4999" y="635"/>
                    <a:pt x="3325" y="2293"/>
                  </a:cubicBezTo>
                  <a:cubicBezTo>
                    <a:pt x="0" y="5618"/>
                    <a:pt x="5162" y="27374"/>
                    <a:pt x="6936" y="27913"/>
                  </a:cubicBezTo>
                  <a:cubicBezTo>
                    <a:pt x="9502" y="28707"/>
                    <a:pt x="23688" y="28997"/>
                    <a:pt x="40484" y="28997"/>
                  </a:cubicBezTo>
                  <a:cubicBezTo>
                    <a:pt x="67222" y="28997"/>
                    <a:pt x="100574" y="28262"/>
                    <a:pt x="104191" y="27659"/>
                  </a:cubicBezTo>
                  <a:cubicBezTo>
                    <a:pt x="107263" y="27153"/>
                    <a:pt x="103431" y="3338"/>
                    <a:pt x="100866" y="1532"/>
                  </a:cubicBezTo>
                  <a:cubicBezTo>
                    <a:pt x="99580" y="643"/>
                    <a:pt x="75891" y="0"/>
                    <a:pt x="52173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5" name="Google Shape;6285;g13f8da894e3_0_14"/>
            <p:cNvSpPr/>
            <p:nvPr/>
          </p:nvSpPr>
          <p:spPr>
            <a:xfrm>
              <a:off x="4720131" y="1907552"/>
              <a:ext cx="490100" cy="688025"/>
            </a:xfrm>
            <a:custGeom>
              <a:avLst/>
              <a:gdLst/>
              <a:ahLst/>
              <a:cxnLst/>
              <a:rect l="l" t="t" r="r" b="b"/>
              <a:pathLst>
                <a:path w="19604" h="27521" extrusionOk="0">
                  <a:moveTo>
                    <a:pt x="8392" y="0"/>
                  </a:moveTo>
                  <a:cubicBezTo>
                    <a:pt x="6682" y="6113"/>
                    <a:pt x="4371" y="22137"/>
                    <a:pt x="0" y="27521"/>
                  </a:cubicBezTo>
                  <a:cubicBezTo>
                    <a:pt x="8551" y="27299"/>
                    <a:pt x="14916" y="26982"/>
                    <a:pt x="16531" y="26729"/>
                  </a:cubicBezTo>
                  <a:cubicBezTo>
                    <a:pt x="19603" y="26222"/>
                    <a:pt x="15771" y="2439"/>
                    <a:pt x="13206" y="665"/>
                  </a:cubicBezTo>
                  <a:cubicBezTo>
                    <a:pt x="12858" y="412"/>
                    <a:pt x="11116" y="190"/>
                    <a:pt x="8392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6" name="Google Shape;6286;g13f8da894e3_0_14"/>
            <p:cNvSpPr/>
            <p:nvPr/>
          </p:nvSpPr>
          <p:spPr>
            <a:xfrm>
              <a:off x="2225350" y="1065629"/>
              <a:ext cx="2681600" cy="724925"/>
            </a:xfrm>
            <a:custGeom>
              <a:avLst/>
              <a:gdLst/>
              <a:ahLst/>
              <a:cxnLst/>
              <a:rect l="l" t="t" r="r" b="b"/>
              <a:pathLst>
                <a:path w="107264" h="28997" extrusionOk="0">
                  <a:moveTo>
                    <a:pt x="52586" y="0"/>
                  </a:moveTo>
                  <a:cubicBezTo>
                    <a:pt x="28872" y="0"/>
                    <a:pt x="4993" y="641"/>
                    <a:pt x="3326" y="2308"/>
                  </a:cubicBezTo>
                  <a:cubicBezTo>
                    <a:pt x="0" y="5634"/>
                    <a:pt x="5131" y="27358"/>
                    <a:pt x="6936" y="27929"/>
                  </a:cubicBezTo>
                  <a:cubicBezTo>
                    <a:pt x="9499" y="28710"/>
                    <a:pt x="23652" y="28997"/>
                    <a:pt x="40420" y="28997"/>
                  </a:cubicBezTo>
                  <a:cubicBezTo>
                    <a:pt x="67160" y="28997"/>
                    <a:pt x="100552" y="28266"/>
                    <a:pt x="104192" y="27643"/>
                  </a:cubicBezTo>
                  <a:cubicBezTo>
                    <a:pt x="107263" y="27137"/>
                    <a:pt x="103400" y="3322"/>
                    <a:pt x="100835" y="1517"/>
                  </a:cubicBezTo>
                  <a:cubicBezTo>
                    <a:pt x="99556" y="633"/>
                    <a:pt x="76152" y="0"/>
                    <a:pt x="5258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7" name="Google Shape;6287;g13f8da894e3_0_14"/>
            <p:cNvSpPr/>
            <p:nvPr/>
          </p:nvSpPr>
          <p:spPr>
            <a:xfrm>
              <a:off x="1982557" y="1147442"/>
              <a:ext cx="486150" cy="486150"/>
            </a:xfrm>
            <a:custGeom>
              <a:avLst/>
              <a:gdLst/>
              <a:ahLst/>
              <a:cxnLst/>
              <a:rect l="l" t="t" r="r" b="b"/>
              <a:pathLst>
                <a:path w="19446" h="19446" extrusionOk="0">
                  <a:moveTo>
                    <a:pt x="9723" y="1"/>
                  </a:moveTo>
                  <a:cubicBezTo>
                    <a:pt x="4371" y="1"/>
                    <a:pt x="1" y="4371"/>
                    <a:pt x="1" y="9723"/>
                  </a:cubicBezTo>
                  <a:cubicBezTo>
                    <a:pt x="1" y="15075"/>
                    <a:pt x="4371" y="19445"/>
                    <a:pt x="9723" y="19445"/>
                  </a:cubicBezTo>
                  <a:cubicBezTo>
                    <a:pt x="15075" y="19445"/>
                    <a:pt x="19446" y="15075"/>
                    <a:pt x="19446" y="9723"/>
                  </a:cubicBezTo>
                  <a:cubicBezTo>
                    <a:pt x="19446" y="4371"/>
                    <a:pt x="15075" y="1"/>
                    <a:pt x="972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8" name="Google Shape;6288;g13f8da894e3_0_14"/>
            <p:cNvSpPr/>
            <p:nvPr/>
          </p:nvSpPr>
          <p:spPr>
            <a:xfrm>
              <a:off x="2059485" y="1256164"/>
              <a:ext cx="225650" cy="193625"/>
            </a:xfrm>
            <a:custGeom>
              <a:avLst/>
              <a:gdLst/>
              <a:ahLst/>
              <a:cxnLst/>
              <a:rect l="l" t="t" r="r" b="b"/>
              <a:pathLst>
                <a:path w="9026" h="7745" extrusionOk="0">
                  <a:moveTo>
                    <a:pt x="4845" y="0"/>
                  </a:moveTo>
                  <a:cubicBezTo>
                    <a:pt x="4606" y="0"/>
                    <a:pt x="4363" y="16"/>
                    <a:pt x="4117" y="49"/>
                  </a:cubicBezTo>
                  <a:cubicBezTo>
                    <a:pt x="1774" y="365"/>
                    <a:pt x="0" y="2075"/>
                    <a:pt x="222" y="3912"/>
                  </a:cubicBezTo>
                  <a:cubicBezTo>
                    <a:pt x="317" y="4704"/>
                    <a:pt x="760" y="5401"/>
                    <a:pt x="1457" y="5907"/>
                  </a:cubicBezTo>
                  <a:lnTo>
                    <a:pt x="1014" y="7744"/>
                  </a:lnTo>
                  <a:lnTo>
                    <a:pt x="2819" y="6541"/>
                  </a:lnTo>
                  <a:cubicBezTo>
                    <a:pt x="3225" y="6663"/>
                    <a:pt x="3657" y="6719"/>
                    <a:pt x="4115" y="6719"/>
                  </a:cubicBezTo>
                  <a:cubicBezTo>
                    <a:pt x="4372" y="6719"/>
                    <a:pt x="4636" y="6702"/>
                    <a:pt x="4909" y="6667"/>
                  </a:cubicBezTo>
                  <a:cubicBezTo>
                    <a:pt x="7284" y="6382"/>
                    <a:pt x="9026" y="4641"/>
                    <a:pt x="8804" y="2804"/>
                  </a:cubicBezTo>
                  <a:cubicBezTo>
                    <a:pt x="8634" y="1186"/>
                    <a:pt x="6911" y="0"/>
                    <a:pt x="4845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9" name="Google Shape;6289;g13f8da894e3_0_14"/>
            <p:cNvSpPr/>
            <p:nvPr/>
          </p:nvSpPr>
          <p:spPr>
            <a:xfrm>
              <a:off x="2225344" y="1281796"/>
              <a:ext cx="226475" cy="200275"/>
            </a:xfrm>
            <a:custGeom>
              <a:avLst/>
              <a:gdLst/>
              <a:ahLst/>
              <a:cxnLst/>
              <a:rect l="l" t="t" r="r" b="b"/>
              <a:pathLst>
                <a:path w="9059" h="8011" extrusionOk="0">
                  <a:moveTo>
                    <a:pt x="4151" y="0"/>
                  </a:moveTo>
                  <a:cubicBezTo>
                    <a:pt x="2152" y="0"/>
                    <a:pt x="477" y="1103"/>
                    <a:pt x="254" y="2722"/>
                  </a:cubicBezTo>
                  <a:cubicBezTo>
                    <a:pt x="1" y="4558"/>
                    <a:pt x="1711" y="6300"/>
                    <a:pt x="4054" y="6680"/>
                  </a:cubicBezTo>
                  <a:cubicBezTo>
                    <a:pt x="4339" y="6716"/>
                    <a:pt x="4615" y="6734"/>
                    <a:pt x="4884" y="6734"/>
                  </a:cubicBezTo>
                  <a:cubicBezTo>
                    <a:pt x="5332" y="6734"/>
                    <a:pt x="5760" y="6684"/>
                    <a:pt x="6176" y="6585"/>
                  </a:cubicBezTo>
                  <a:lnTo>
                    <a:pt x="8108" y="8010"/>
                  </a:lnTo>
                  <a:lnTo>
                    <a:pt x="7538" y="5952"/>
                  </a:lnTo>
                  <a:cubicBezTo>
                    <a:pt x="8235" y="5477"/>
                    <a:pt x="8678" y="4812"/>
                    <a:pt x="8805" y="4020"/>
                  </a:cubicBezTo>
                  <a:cubicBezTo>
                    <a:pt x="9058" y="2183"/>
                    <a:pt x="7348" y="410"/>
                    <a:pt x="4973" y="62"/>
                  </a:cubicBezTo>
                  <a:cubicBezTo>
                    <a:pt x="4695" y="20"/>
                    <a:pt x="4420" y="0"/>
                    <a:pt x="41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0" name="Google Shape;6290;g13f8da894e3_0_14"/>
            <p:cNvSpPr/>
            <p:nvPr/>
          </p:nvSpPr>
          <p:spPr>
            <a:xfrm>
              <a:off x="2344931" y="2008958"/>
              <a:ext cx="485375" cy="485350"/>
            </a:xfrm>
            <a:custGeom>
              <a:avLst/>
              <a:gdLst/>
              <a:ahLst/>
              <a:cxnLst/>
              <a:rect l="l" t="t" r="r" b="b"/>
              <a:pathLst>
                <a:path w="19415" h="19414" extrusionOk="0">
                  <a:moveTo>
                    <a:pt x="9723" y="0"/>
                  </a:moveTo>
                  <a:cubicBezTo>
                    <a:pt x="4340" y="0"/>
                    <a:pt x="1" y="4339"/>
                    <a:pt x="1" y="9691"/>
                  </a:cubicBezTo>
                  <a:cubicBezTo>
                    <a:pt x="1" y="15075"/>
                    <a:pt x="4340" y="19413"/>
                    <a:pt x="9723" y="19413"/>
                  </a:cubicBezTo>
                  <a:cubicBezTo>
                    <a:pt x="15075" y="19413"/>
                    <a:pt x="19414" y="15075"/>
                    <a:pt x="19414" y="9691"/>
                  </a:cubicBezTo>
                  <a:cubicBezTo>
                    <a:pt x="19414" y="4339"/>
                    <a:pt x="15075" y="0"/>
                    <a:pt x="9723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1" name="Google Shape;6291;g13f8da894e3_0_14"/>
            <p:cNvSpPr/>
            <p:nvPr/>
          </p:nvSpPr>
          <p:spPr>
            <a:xfrm>
              <a:off x="2416981" y="2199758"/>
              <a:ext cx="200350" cy="200325"/>
            </a:xfrm>
            <a:custGeom>
              <a:avLst/>
              <a:gdLst/>
              <a:ahLst/>
              <a:cxnLst/>
              <a:rect l="l" t="t" r="r" b="b"/>
              <a:pathLst>
                <a:path w="8014" h="8013" extrusionOk="0">
                  <a:moveTo>
                    <a:pt x="3991" y="2312"/>
                  </a:moveTo>
                  <a:cubicBezTo>
                    <a:pt x="4941" y="2312"/>
                    <a:pt x="5670" y="3072"/>
                    <a:pt x="5670" y="3991"/>
                  </a:cubicBezTo>
                  <a:cubicBezTo>
                    <a:pt x="5670" y="4941"/>
                    <a:pt x="4941" y="5669"/>
                    <a:pt x="3991" y="5669"/>
                  </a:cubicBezTo>
                  <a:cubicBezTo>
                    <a:pt x="3073" y="5669"/>
                    <a:pt x="2313" y="4909"/>
                    <a:pt x="2313" y="3991"/>
                  </a:cubicBezTo>
                  <a:cubicBezTo>
                    <a:pt x="2313" y="3072"/>
                    <a:pt x="3073" y="2312"/>
                    <a:pt x="3991" y="2312"/>
                  </a:cubicBezTo>
                  <a:close/>
                  <a:moveTo>
                    <a:pt x="3769" y="1"/>
                  </a:moveTo>
                  <a:cubicBezTo>
                    <a:pt x="3579" y="1"/>
                    <a:pt x="3453" y="127"/>
                    <a:pt x="3453" y="317"/>
                  </a:cubicBezTo>
                  <a:lnTo>
                    <a:pt x="3453" y="1489"/>
                  </a:lnTo>
                  <a:cubicBezTo>
                    <a:pt x="3136" y="1584"/>
                    <a:pt x="2883" y="1679"/>
                    <a:pt x="2629" y="1837"/>
                  </a:cubicBezTo>
                  <a:lnTo>
                    <a:pt x="1806" y="1014"/>
                  </a:lnTo>
                  <a:cubicBezTo>
                    <a:pt x="1743" y="951"/>
                    <a:pt x="1656" y="919"/>
                    <a:pt x="1568" y="919"/>
                  </a:cubicBezTo>
                  <a:cubicBezTo>
                    <a:pt x="1481" y="919"/>
                    <a:pt x="1394" y="951"/>
                    <a:pt x="1331" y="1014"/>
                  </a:cubicBezTo>
                  <a:lnTo>
                    <a:pt x="1014" y="1331"/>
                  </a:lnTo>
                  <a:cubicBezTo>
                    <a:pt x="888" y="1457"/>
                    <a:pt x="888" y="1679"/>
                    <a:pt x="1014" y="1806"/>
                  </a:cubicBezTo>
                  <a:lnTo>
                    <a:pt x="1838" y="2629"/>
                  </a:lnTo>
                  <a:cubicBezTo>
                    <a:pt x="1679" y="2882"/>
                    <a:pt x="1584" y="3136"/>
                    <a:pt x="1489" y="3452"/>
                  </a:cubicBezTo>
                  <a:lnTo>
                    <a:pt x="318" y="3452"/>
                  </a:lnTo>
                  <a:cubicBezTo>
                    <a:pt x="128" y="3452"/>
                    <a:pt x="1" y="3579"/>
                    <a:pt x="1" y="3769"/>
                  </a:cubicBezTo>
                  <a:lnTo>
                    <a:pt x="1" y="4244"/>
                  </a:lnTo>
                  <a:cubicBezTo>
                    <a:pt x="1" y="4403"/>
                    <a:pt x="128" y="4561"/>
                    <a:pt x="318" y="4561"/>
                  </a:cubicBezTo>
                  <a:lnTo>
                    <a:pt x="1489" y="4561"/>
                  </a:lnTo>
                  <a:cubicBezTo>
                    <a:pt x="1553" y="4846"/>
                    <a:pt x="1679" y="5131"/>
                    <a:pt x="1838" y="5353"/>
                  </a:cubicBezTo>
                  <a:lnTo>
                    <a:pt x="1014" y="6208"/>
                  </a:lnTo>
                  <a:cubicBezTo>
                    <a:pt x="888" y="6334"/>
                    <a:pt x="888" y="6524"/>
                    <a:pt x="1014" y="6651"/>
                  </a:cubicBezTo>
                  <a:lnTo>
                    <a:pt x="1331" y="6999"/>
                  </a:lnTo>
                  <a:cubicBezTo>
                    <a:pt x="1394" y="7063"/>
                    <a:pt x="1481" y="7094"/>
                    <a:pt x="1568" y="7094"/>
                  </a:cubicBezTo>
                  <a:cubicBezTo>
                    <a:pt x="1656" y="7094"/>
                    <a:pt x="1743" y="7063"/>
                    <a:pt x="1806" y="6999"/>
                  </a:cubicBezTo>
                  <a:lnTo>
                    <a:pt x="2629" y="6144"/>
                  </a:lnTo>
                  <a:cubicBezTo>
                    <a:pt x="2883" y="6303"/>
                    <a:pt x="3136" y="6429"/>
                    <a:pt x="3453" y="6493"/>
                  </a:cubicBezTo>
                  <a:lnTo>
                    <a:pt x="3453" y="7664"/>
                  </a:lnTo>
                  <a:cubicBezTo>
                    <a:pt x="3453" y="7854"/>
                    <a:pt x="3579" y="8013"/>
                    <a:pt x="3769" y="8013"/>
                  </a:cubicBezTo>
                  <a:lnTo>
                    <a:pt x="4245" y="8013"/>
                  </a:lnTo>
                  <a:cubicBezTo>
                    <a:pt x="4403" y="8013"/>
                    <a:pt x="4561" y="7854"/>
                    <a:pt x="4561" y="7664"/>
                  </a:cubicBezTo>
                  <a:lnTo>
                    <a:pt x="4561" y="6493"/>
                  </a:lnTo>
                  <a:cubicBezTo>
                    <a:pt x="4846" y="6429"/>
                    <a:pt x="5131" y="6303"/>
                    <a:pt x="5385" y="6144"/>
                  </a:cubicBezTo>
                  <a:lnTo>
                    <a:pt x="6208" y="6999"/>
                  </a:lnTo>
                  <a:cubicBezTo>
                    <a:pt x="6271" y="7063"/>
                    <a:pt x="6351" y="7094"/>
                    <a:pt x="6430" y="7094"/>
                  </a:cubicBezTo>
                  <a:cubicBezTo>
                    <a:pt x="6509" y="7094"/>
                    <a:pt x="6588" y="7063"/>
                    <a:pt x="6651" y="6999"/>
                  </a:cubicBezTo>
                  <a:lnTo>
                    <a:pt x="7000" y="6651"/>
                  </a:lnTo>
                  <a:cubicBezTo>
                    <a:pt x="7126" y="6524"/>
                    <a:pt x="7126" y="6334"/>
                    <a:pt x="7000" y="6208"/>
                  </a:cubicBezTo>
                  <a:lnTo>
                    <a:pt x="6176" y="5353"/>
                  </a:lnTo>
                  <a:cubicBezTo>
                    <a:pt x="6303" y="5131"/>
                    <a:pt x="6430" y="4846"/>
                    <a:pt x="6493" y="4561"/>
                  </a:cubicBezTo>
                  <a:lnTo>
                    <a:pt x="7696" y="4561"/>
                  </a:lnTo>
                  <a:cubicBezTo>
                    <a:pt x="7855" y="4561"/>
                    <a:pt x="8013" y="4403"/>
                    <a:pt x="8013" y="4244"/>
                  </a:cubicBezTo>
                  <a:lnTo>
                    <a:pt x="8013" y="3769"/>
                  </a:lnTo>
                  <a:cubicBezTo>
                    <a:pt x="8013" y="3579"/>
                    <a:pt x="7855" y="3452"/>
                    <a:pt x="7696" y="3452"/>
                  </a:cubicBezTo>
                  <a:lnTo>
                    <a:pt x="6493" y="3452"/>
                  </a:lnTo>
                  <a:cubicBezTo>
                    <a:pt x="6430" y="3136"/>
                    <a:pt x="6335" y="2882"/>
                    <a:pt x="6176" y="2629"/>
                  </a:cubicBezTo>
                  <a:lnTo>
                    <a:pt x="7000" y="1806"/>
                  </a:lnTo>
                  <a:cubicBezTo>
                    <a:pt x="7126" y="1679"/>
                    <a:pt x="7126" y="1457"/>
                    <a:pt x="7000" y="1331"/>
                  </a:cubicBezTo>
                  <a:lnTo>
                    <a:pt x="6651" y="1014"/>
                  </a:lnTo>
                  <a:cubicBezTo>
                    <a:pt x="6588" y="951"/>
                    <a:pt x="6509" y="919"/>
                    <a:pt x="6430" y="919"/>
                  </a:cubicBezTo>
                  <a:cubicBezTo>
                    <a:pt x="6351" y="919"/>
                    <a:pt x="6271" y="951"/>
                    <a:pt x="6208" y="1014"/>
                  </a:cubicBezTo>
                  <a:lnTo>
                    <a:pt x="5385" y="1837"/>
                  </a:lnTo>
                  <a:cubicBezTo>
                    <a:pt x="5131" y="1679"/>
                    <a:pt x="4846" y="1584"/>
                    <a:pt x="4561" y="1489"/>
                  </a:cubicBezTo>
                  <a:lnTo>
                    <a:pt x="4561" y="317"/>
                  </a:lnTo>
                  <a:cubicBezTo>
                    <a:pt x="4561" y="127"/>
                    <a:pt x="4403" y="1"/>
                    <a:pt x="424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2" name="Google Shape;6292;g13f8da894e3_0_14"/>
            <p:cNvSpPr/>
            <p:nvPr/>
          </p:nvSpPr>
          <p:spPr>
            <a:xfrm>
              <a:off x="2490631" y="2273383"/>
              <a:ext cx="52275" cy="52275"/>
            </a:xfrm>
            <a:custGeom>
              <a:avLst/>
              <a:gdLst/>
              <a:ahLst/>
              <a:cxnLst/>
              <a:rect l="l" t="t" r="r" b="b"/>
              <a:pathLst>
                <a:path w="2091" h="2091" extrusionOk="0">
                  <a:moveTo>
                    <a:pt x="1045" y="1"/>
                  </a:moveTo>
                  <a:cubicBezTo>
                    <a:pt x="475" y="1"/>
                    <a:pt x="0" y="476"/>
                    <a:pt x="0" y="1046"/>
                  </a:cubicBezTo>
                  <a:cubicBezTo>
                    <a:pt x="0" y="1648"/>
                    <a:pt x="475" y="2091"/>
                    <a:pt x="1045" y="2091"/>
                  </a:cubicBezTo>
                  <a:cubicBezTo>
                    <a:pt x="1647" y="2091"/>
                    <a:pt x="2090" y="1648"/>
                    <a:pt x="2090" y="1046"/>
                  </a:cubicBezTo>
                  <a:cubicBezTo>
                    <a:pt x="2090" y="476"/>
                    <a:pt x="1647" y="1"/>
                    <a:pt x="104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3" name="Google Shape;6293;g13f8da894e3_0_14"/>
            <p:cNvSpPr/>
            <p:nvPr/>
          </p:nvSpPr>
          <p:spPr>
            <a:xfrm>
              <a:off x="2584056" y="2116633"/>
              <a:ext cx="166275" cy="166275"/>
            </a:xfrm>
            <a:custGeom>
              <a:avLst/>
              <a:gdLst/>
              <a:ahLst/>
              <a:cxnLst/>
              <a:rect l="l" t="t" r="r" b="b"/>
              <a:pathLst>
                <a:path w="6651" h="6651" extrusionOk="0">
                  <a:moveTo>
                    <a:pt x="3325" y="1932"/>
                  </a:moveTo>
                  <a:cubicBezTo>
                    <a:pt x="4085" y="1932"/>
                    <a:pt x="4719" y="2566"/>
                    <a:pt x="4719" y="3326"/>
                  </a:cubicBezTo>
                  <a:cubicBezTo>
                    <a:pt x="4719" y="4117"/>
                    <a:pt x="4085" y="4719"/>
                    <a:pt x="3325" y="4719"/>
                  </a:cubicBezTo>
                  <a:cubicBezTo>
                    <a:pt x="2534" y="4719"/>
                    <a:pt x="1932" y="4117"/>
                    <a:pt x="1932" y="3326"/>
                  </a:cubicBezTo>
                  <a:cubicBezTo>
                    <a:pt x="1932" y="2566"/>
                    <a:pt x="2534" y="1932"/>
                    <a:pt x="3325" y="1932"/>
                  </a:cubicBezTo>
                  <a:close/>
                  <a:moveTo>
                    <a:pt x="3104" y="0"/>
                  </a:moveTo>
                  <a:cubicBezTo>
                    <a:pt x="2977" y="0"/>
                    <a:pt x="2850" y="127"/>
                    <a:pt x="2850" y="254"/>
                  </a:cubicBezTo>
                  <a:lnTo>
                    <a:pt x="2850" y="1267"/>
                  </a:lnTo>
                  <a:cubicBezTo>
                    <a:pt x="2597" y="1299"/>
                    <a:pt x="2375" y="1394"/>
                    <a:pt x="2185" y="1520"/>
                  </a:cubicBezTo>
                  <a:lnTo>
                    <a:pt x="1488" y="824"/>
                  </a:lnTo>
                  <a:cubicBezTo>
                    <a:pt x="1441" y="776"/>
                    <a:pt x="1370" y="752"/>
                    <a:pt x="1298" y="752"/>
                  </a:cubicBezTo>
                  <a:cubicBezTo>
                    <a:pt x="1227" y="752"/>
                    <a:pt x="1156" y="776"/>
                    <a:pt x="1108" y="824"/>
                  </a:cubicBezTo>
                  <a:lnTo>
                    <a:pt x="823" y="1109"/>
                  </a:lnTo>
                  <a:cubicBezTo>
                    <a:pt x="728" y="1235"/>
                    <a:pt x="728" y="1394"/>
                    <a:pt x="823" y="1489"/>
                  </a:cubicBezTo>
                  <a:lnTo>
                    <a:pt x="1520" y="2185"/>
                  </a:lnTo>
                  <a:cubicBezTo>
                    <a:pt x="1393" y="2407"/>
                    <a:pt x="1298" y="2629"/>
                    <a:pt x="1235" y="2851"/>
                  </a:cubicBezTo>
                  <a:lnTo>
                    <a:pt x="253" y="2851"/>
                  </a:lnTo>
                  <a:cubicBezTo>
                    <a:pt x="95" y="2851"/>
                    <a:pt x="0" y="2977"/>
                    <a:pt x="0" y="3136"/>
                  </a:cubicBezTo>
                  <a:lnTo>
                    <a:pt x="0" y="3516"/>
                  </a:lnTo>
                  <a:cubicBezTo>
                    <a:pt x="0" y="3674"/>
                    <a:pt x="95" y="3801"/>
                    <a:pt x="253" y="3801"/>
                  </a:cubicBezTo>
                  <a:lnTo>
                    <a:pt x="1235" y="3801"/>
                  </a:lnTo>
                  <a:cubicBezTo>
                    <a:pt x="1298" y="4022"/>
                    <a:pt x="1393" y="4244"/>
                    <a:pt x="1520" y="4466"/>
                  </a:cubicBezTo>
                  <a:lnTo>
                    <a:pt x="823" y="5162"/>
                  </a:lnTo>
                  <a:cubicBezTo>
                    <a:pt x="728" y="5257"/>
                    <a:pt x="728" y="5447"/>
                    <a:pt x="823" y="5542"/>
                  </a:cubicBezTo>
                  <a:lnTo>
                    <a:pt x="1108" y="5827"/>
                  </a:lnTo>
                  <a:cubicBezTo>
                    <a:pt x="1156" y="5875"/>
                    <a:pt x="1227" y="5899"/>
                    <a:pt x="1298" y="5899"/>
                  </a:cubicBezTo>
                  <a:cubicBezTo>
                    <a:pt x="1370" y="5899"/>
                    <a:pt x="1441" y="5875"/>
                    <a:pt x="1488" y="5827"/>
                  </a:cubicBezTo>
                  <a:lnTo>
                    <a:pt x="2185" y="5131"/>
                  </a:lnTo>
                  <a:cubicBezTo>
                    <a:pt x="2375" y="5257"/>
                    <a:pt x="2597" y="5352"/>
                    <a:pt x="2850" y="5416"/>
                  </a:cubicBezTo>
                  <a:lnTo>
                    <a:pt x="2850" y="6397"/>
                  </a:lnTo>
                  <a:cubicBezTo>
                    <a:pt x="2850" y="6524"/>
                    <a:pt x="2977" y="6651"/>
                    <a:pt x="3104" y="6651"/>
                  </a:cubicBezTo>
                  <a:lnTo>
                    <a:pt x="3515" y="6651"/>
                  </a:lnTo>
                  <a:cubicBezTo>
                    <a:pt x="3674" y="6651"/>
                    <a:pt x="3769" y="6524"/>
                    <a:pt x="3769" y="6397"/>
                  </a:cubicBezTo>
                  <a:lnTo>
                    <a:pt x="3769" y="5416"/>
                  </a:lnTo>
                  <a:cubicBezTo>
                    <a:pt x="4022" y="5352"/>
                    <a:pt x="4244" y="5257"/>
                    <a:pt x="4465" y="5131"/>
                  </a:cubicBezTo>
                  <a:lnTo>
                    <a:pt x="5162" y="5827"/>
                  </a:lnTo>
                  <a:cubicBezTo>
                    <a:pt x="5210" y="5875"/>
                    <a:pt x="5273" y="5899"/>
                    <a:pt x="5340" y="5899"/>
                  </a:cubicBezTo>
                  <a:cubicBezTo>
                    <a:pt x="5408" y="5899"/>
                    <a:pt x="5479" y="5875"/>
                    <a:pt x="5542" y="5827"/>
                  </a:cubicBezTo>
                  <a:lnTo>
                    <a:pt x="5795" y="5542"/>
                  </a:lnTo>
                  <a:cubicBezTo>
                    <a:pt x="5922" y="5447"/>
                    <a:pt x="5922" y="5257"/>
                    <a:pt x="5795" y="5162"/>
                  </a:cubicBezTo>
                  <a:lnTo>
                    <a:pt x="5099" y="4466"/>
                  </a:lnTo>
                  <a:cubicBezTo>
                    <a:pt x="5257" y="4244"/>
                    <a:pt x="5352" y="4022"/>
                    <a:pt x="5384" y="3801"/>
                  </a:cubicBezTo>
                  <a:lnTo>
                    <a:pt x="6366" y="3801"/>
                  </a:lnTo>
                  <a:cubicBezTo>
                    <a:pt x="6524" y="3801"/>
                    <a:pt x="6651" y="3674"/>
                    <a:pt x="6651" y="3516"/>
                  </a:cubicBezTo>
                  <a:lnTo>
                    <a:pt x="6651" y="3136"/>
                  </a:lnTo>
                  <a:cubicBezTo>
                    <a:pt x="6651" y="2977"/>
                    <a:pt x="6524" y="2851"/>
                    <a:pt x="6366" y="2851"/>
                  </a:cubicBezTo>
                  <a:lnTo>
                    <a:pt x="5384" y="2851"/>
                  </a:lnTo>
                  <a:cubicBezTo>
                    <a:pt x="5352" y="2629"/>
                    <a:pt x="5257" y="2407"/>
                    <a:pt x="5099" y="2185"/>
                  </a:cubicBezTo>
                  <a:lnTo>
                    <a:pt x="5795" y="1489"/>
                  </a:lnTo>
                  <a:cubicBezTo>
                    <a:pt x="5922" y="1394"/>
                    <a:pt x="5922" y="1235"/>
                    <a:pt x="5795" y="1109"/>
                  </a:cubicBezTo>
                  <a:lnTo>
                    <a:pt x="5542" y="824"/>
                  </a:lnTo>
                  <a:cubicBezTo>
                    <a:pt x="5479" y="776"/>
                    <a:pt x="5408" y="752"/>
                    <a:pt x="5340" y="752"/>
                  </a:cubicBezTo>
                  <a:cubicBezTo>
                    <a:pt x="5273" y="752"/>
                    <a:pt x="5210" y="776"/>
                    <a:pt x="5162" y="824"/>
                  </a:cubicBezTo>
                  <a:lnTo>
                    <a:pt x="4465" y="1520"/>
                  </a:lnTo>
                  <a:cubicBezTo>
                    <a:pt x="4244" y="1394"/>
                    <a:pt x="4022" y="1299"/>
                    <a:pt x="3769" y="1267"/>
                  </a:cubicBezTo>
                  <a:lnTo>
                    <a:pt x="3769" y="254"/>
                  </a:lnTo>
                  <a:cubicBezTo>
                    <a:pt x="3769" y="127"/>
                    <a:pt x="3674" y="0"/>
                    <a:pt x="35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4" name="Google Shape;6294;g13f8da894e3_0_14"/>
            <p:cNvSpPr/>
            <p:nvPr/>
          </p:nvSpPr>
          <p:spPr>
            <a:xfrm>
              <a:off x="2648181" y="2180758"/>
              <a:ext cx="38025" cy="38025"/>
            </a:xfrm>
            <a:custGeom>
              <a:avLst/>
              <a:gdLst/>
              <a:ahLst/>
              <a:cxnLst/>
              <a:rect l="l" t="t" r="r" b="b"/>
              <a:pathLst>
                <a:path w="1521" h="1521" extrusionOk="0">
                  <a:moveTo>
                    <a:pt x="760" y="1"/>
                  </a:moveTo>
                  <a:cubicBezTo>
                    <a:pt x="317" y="1"/>
                    <a:pt x="0" y="349"/>
                    <a:pt x="0" y="761"/>
                  </a:cubicBezTo>
                  <a:cubicBezTo>
                    <a:pt x="0" y="1204"/>
                    <a:pt x="317" y="1521"/>
                    <a:pt x="760" y="1521"/>
                  </a:cubicBezTo>
                  <a:cubicBezTo>
                    <a:pt x="1172" y="1521"/>
                    <a:pt x="1520" y="1172"/>
                    <a:pt x="1520" y="761"/>
                  </a:cubicBezTo>
                  <a:cubicBezTo>
                    <a:pt x="1520" y="349"/>
                    <a:pt x="1172" y="1"/>
                    <a:pt x="7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5" name="Google Shape;6295;g13f8da894e3_0_14"/>
            <p:cNvSpPr/>
            <p:nvPr/>
          </p:nvSpPr>
          <p:spPr>
            <a:xfrm>
              <a:off x="4416858" y="1083673"/>
              <a:ext cx="490100" cy="688825"/>
            </a:xfrm>
            <a:custGeom>
              <a:avLst/>
              <a:gdLst/>
              <a:ahLst/>
              <a:cxnLst/>
              <a:rect l="l" t="t" r="r" b="b"/>
              <a:pathLst>
                <a:path w="19604" h="27553" extrusionOk="0">
                  <a:moveTo>
                    <a:pt x="8393" y="1"/>
                  </a:moveTo>
                  <a:cubicBezTo>
                    <a:pt x="6683" y="6113"/>
                    <a:pt x="4371" y="22137"/>
                    <a:pt x="1" y="27553"/>
                  </a:cubicBezTo>
                  <a:cubicBezTo>
                    <a:pt x="8551" y="27299"/>
                    <a:pt x="14948" y="27014"/>
                    <a:pt x="16564" y="26729"/>
                  </a:cubicBezTo>
                  <a:cubicBezTo>
                    <a:pt x="19604" y="26222"/>
                    <a:pt x="15772" y="2471"/>
                    <a:pt x="13238" y="697"/>
                  </a:cubicBezTo>
                  <a:cubicBezTo>
                    <a:pt x="12890" y="444"/>
                    <a:pt x="11148" y="222"/>
                    <a:pt x="8393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96" name="Google Shape;6296;g13f8da894e3_0_14"/>
          <p:cNvSpPr txBox="1"/>
          <p:nvPr/>
        </p:nvSpPr>
        <p:spPr>
          <a:xfrm>
            <a:off x="5332375" y="3093275"/>
            <a:ext cx="26292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latin typeface="Fira Sans Medium"/>
                <a:ea typeface="Fira Sans Medium"/>
                <a:cs typeface="Fira Sans Medium"/>
                <a:sym typeface="Fira Sans Medium"/>
              </a:rPr>
              <a:t>BM25 in Elasticsearch</a:t>
            </a:r>
            <a:endParaRPr sz="17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297" name="Google Shape;6297;g13f8da894e3_0_14"/>
          <p:cNvSpPr txBox="1"/>
          <p:nvPr/>
        </p:nvSpPr>
        <p:spPr>
          <a:xfrm>
            <a:off x="5693850" y="4172625"/>
            <a:ext cx="26292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latin typeface="Fira Sans Medium"/>
                <a:ea typeface="Fira Sans Medium"/>
                <a:cs typeface="Fira Sans Medium"/>
                <a:sym typeface="Fira Sans Medium"/>
              </a:rPr>
              <a:t>Sentence Embedding</a:t>
            </a:r>
            <a:endParaRPr sz="17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298" name="Google Shape;6298;g13f8da894e3_0_14"/>
          <p:cNvSpPr txBox="1"/>
          <p:nvPr/>
        </p:nvSpPr>
        <p:spPr>
          <a:xfrm>
            <a:off x="4863475" y="2239075"/>
            <a:ext cx="3402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Proposed Methods: 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3" name="Google Shape;6303;g13f8da894e3_0_260"/>
          <p:cNvSpPr txBox="1"/>
          <p:nvPr/>
        </p:nvSpPr>
        <p:spPr>
          <a:xfrm>
            <a:off x="764225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BM25 similarity algorithm 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04" name="Google Shape;6304;g13f8da894e3_0_2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6525" y="1079925"/>
            <a:ext cx="3655374" cy="2296031"/>
          </a:xfrm>
          <a:prstGeom prst="rect">
            <a:avLst/>
          </a:prstGeom>
          <a:noFill/>
          <a:ln>
            <a:noFill/>
          </a:ln>
        </p:spPr>
      </p:pic>
      <p:sp>
        <p:nvSpPr>
          <p:cNvPr id="6305" name="Google Shape;6305;g13f8da894e3_0_260"/>
          <p:cNvSpPr txBox="1"/>
          <p:nvPr/>
        </p:nvSpPr>
        <p:spPr>
          <a:xfrm>
            <a:off x="457200" y="986700"/>
            <a:ext cx="4229400" cy="21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Okapi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BM25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similarity algorithm is a ranking function that search engines as Elasticsearch employ to determine the relevance of documents to a particular search query.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BM is an acronym that stands for best matching.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BM25 is the configuration that is now used by default in Elasticsearch.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a TF-IDF-based similarity.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06" name="Google Shape;6306;g13f8da894e3_0_260"/>
          <p:cNvSpPr txBox="1"/>
          <p:nvPr/>
        </p:nvSpPr>
        <p:spPr>
          <a:xfrm>
            <a:off x="1238125" y="3624980"/>
            <a:ext cx="63702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For instance, in</a:t>
            </a:r>
            <a:r>
              <a:rPr lang="en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“Mangylik-el street Baikonyr district”</a:t>
            </a:r>
            <a:endParaRPr b="1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Street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&amp;</a:t>
            </a:r>
            <a:r>
              <a:rPr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district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in all document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Mangylyk-el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&amp; </a:t>
            </a:r>
            <a:r>
              <a:rPr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Baikonyr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more specific of a small subset of documents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1" name="Google Shape;6311;g13f8da894e3_0_264"/>
          <p:cNvSpPr txBox="1"/>
          <p:nvPr/>
        </p:nvSpPr>
        <p:spPr>
          <a:xfrm>
            <a:off x="764225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Sentence embedding 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312" name="Google Shape;6312;g13f8da894e3_0_264"/>
          <p:cNvSpPr txBox="1"/>
          <p:nvPr/>
        </p:nvSpPr>
        <p:spPr>
          <a:xfrm>
            <a:off x="486588" y="1163525"/>
            <a:ext cx="81708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Sentence embedding </a:t>
            </a:r>
            <a:r>
              <a:rPr lang="en" sz="110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approaches portray sentences as continuous vectors in a low dimensional space</a:t>
            </a:r>
            <a:r>
              <a:rPr lang="en" sz="8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(</a:t>
            </a:r>
            <a:r>
              <a:rPr lang="en" sz="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Lamsiyah</a:t>
            </a:r>
            <a:r>
              <a:rPr lang="en" sz="8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, 201</a:t>
            </a:r>
            <a:r>
              <a:rPr lang="en" sz="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9</a:t>
            </a:r>
            <a:r>
              <a:rPr lang="en" sz="8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)</a:t>
            </a:r>
            <a:endParaRPr sz="21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6313" name="Google Shape;6313;g13f8da894e3_0_2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4450" y="1565825"/>
            <a:ext cx="3653900" cy="8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6314" name="Google Shape;6314;g13f8da894e3_0_264"/>
          <p:cNvSpPr txBox="1"/>
          <p:nvPr/>
        </p:nvSpPr>
        <p:spPr>
          <a:xfrm>
            <a:off x="722400" y="2578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BERT encoder + Cosine similarity 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6315" name="Google Shape;6315;g13f8da894e3_0_264"/>
          <p:cNvCxnSpPr/>
          <p:nvPr/>
        </p:nvCxnSpPr>
        <p:spPr>
          <a:xfrm>
            <a:off x="1275400" y="1641075"/>
            <a:ext cx="516600" cy="919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0" name="Google Shape;6320;g13f8da894e3_0_268"/>
          <p:cNvSpPr txBox="1"/>
          <p:nvPr/>
        </p:nvSpPr>
        <p:spPr>
          <a:xfrm>
            <a:off x="764225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The BERT encoder: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21" name="Google Shape;6321;g13f8da894e3_0_2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2600" y="697525"/>
            <a:ext cx="4276926" cy="414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322" name="Google Shape;6322;g13f8da894e3_0_268"/>
          <p:cNvSpPr txBox="1"/>
          <p:nvPr/>
        </p:nvSpPr>
        <p:spPr>
          <a:xfrm>
            <a:off x="457200" y="986700"/>
            <a:ext cx="3952800" cy="15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pushes the state of the art in NLP by combining two powerful technologies (Wang et al., 2018):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based on a deep Transformer encoder network, a type of network that can process long text efficiently by using self-attention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bidirectional, meaning that it uses the whole text passage to understand the meaning of each word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23" name="Google Shape;6323;g13f8da894e3_0_268"/>
          <p:cNvSpPr txBox="1"/>
          <p:nvPr/>
        </p:nvSpPr>
        <p:spPr>
          <a:xfrm>
            <a:off x="457200" y="2887500"/>
            <a:ext cx="39528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constructed out of 12 layers of consecutive transformers, each of which has 12 attention heads. It is estimated that there are 110 million parameters in all.</a:t>
            </a:r>
            <a:endParaRPr/>
          </a:p>
        </p:txBody>
      </p:sp>
      <p:sp>
        <p:nvSpPr>
          <p:cNvPr id="6324" name="Google Shape;6324;g13f8da894e3_0_268"/>
          <p:cNvSpPr txBox="1"/>
          <p:nvPr/>
        </p:nvSpPr>
        <p:spPr>
          <a:xfrm>
            <a:off x="457200" y="4232700"/>
            <a:ext cx="4542000" cy="80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Char char="-"/>
            </a:pPr>
            <a:r>
              <a:rPr lang="en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of these tokens within "Sequence" has a value of 768. </a:t>
            </a:r>
            <a:endParaRPr sz="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Char char="-"/>
            </a:pPr>
            <a:r>
              <a:rPr lang="en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Pooling method (to convert "Sequence" into one vector) will take the average of all token embeddings and compress them into a single 768 vector space, so producing a 'sentence vector'.</a:t>
            </a:r>
            <a:endParaRPr sz="1100"/>
          </a:p>
        </p:txBody>
      </p:sp>
      <p:cxnSp>
        <p:nvCxnSpPr>
          <p:cNvPr id="6325" name="Google Shape;6325;g13f8da894e3_0_268"/>
          <p:cNvCxnSpPr/>
          <p:nvPr/>
        </p:nvCxnSpPr>
        <p:spPr>
          <a:xfrm rot="10800000">
            <a:off x="5113000" y="4771225"/>
            <a:ext cx="6459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g13e5aa3bf27_0_1022"/>
          <p:cNvGrpSpPr/>
          <p:nvPr/>
        </p:nvGrpSpPr>
        <p:grpSpPr>
          <a:xfrm>
            <a:off x="6358025" y="791163"/>
            <a:ext cx="4109750" cy="3530675"/>
            <a:chOff x="4945925" y="1165200"/>
            <a:chExt cx="4109750" cy="3530675"/>
          </a:xfrm>
        </p:grpSpPr>
        <p:sp>
          <p:nvSpPr>
            <p:cNvPr id="98" name="Google Shape;98;g13e5aa3bf27_0_1022"/>
            <p:cNvSpPr/>
            <p:nvPr/>
          </p:nvSpPr>
          <p:spPr>
            <a:xfrm>
              <a:off x="4995125" y="2056850"/>
              <a:ext cx="592875" cy="1110275"/>
            </a:xfrm>
            <a:custGeom>
              <a:avLst/>
              <a:gdLst/>
              <a:ahLst/>
              <a:cxnLst/>
              <a:rect l="l" t="t" r="r" b="b"/>
              <a:pathLst>
                <a:path w="23715" h="44411" extrusionOk="0">
                  <a:moveTo>
                    <a:pt x="72" y="1"/>
                  </a:moveTo>
                  <a:cubicBezTo>
                    <a:pt x="36" y="1"/>
                    <a:pt x="1" y="40"/>
                    <a:pt x="17" y="73"/>
                  </a:cubicBezTo>
                  <a:cubicBezTo>
                    <a:pt x="7756" y="14778"/>
                    <a:pt x="15460" y="29494"/>
                    <a:pt x="23092" y="44257"/>
                  </a:cubicBezTo>
                  <a:cubicBezTo>
                    <a:pt x="23148" y="44366"/>
                    <a:pt x="23236" y="44411"/>
                    <a:pt x="23324" y="44411"/>
                  </a:cubicBezTo>
                  <a:cubicBezTo>
                    <a:pt x="23517" y="44411"/>
                    <a:pt x="23714" y="44196"/>
                    <a:pt x="23592" y="43960"/>
                  </a:cubicBezTo>
                  <a:cubicBezTo>
                    <a:pt x="15710" y="29351"/>
                    <a:pt x="7899" y="14694"/>
                    <a:pt x="112" y="26"/>
                  </a:cubicBezTo>
                  <a:cubicBezTo>
                    <a:pt x="102" y="8"/>
                    <a:pt x="87" y="1"/>
                    <a:pt x="72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g13e5aa3bf27_0_1022"/>
            <p:cNvSpPr/>
            <p:nvPr/>
          </p:nvSpPr>
          <p:spPr>
            <a:xfrm>
              <a:off x="4945925" y="2088500"/>
              <a:ext cx="618550" cy="1157250"/>
            </a:xfrm>
            <a:custGeom>
              <a:avLst/>
              <a:gdLst/>
              <a:ahLst/>
              <a:cxnLst/>
              <a:rect l="l" t="t" r="r" b="b"/>
              <a:pathLst>
                <a:path w="24742" h="46290" extrusionOk="0">
                  <a:moveTo>
                    <a:pt x="55" y="1"/>
                  </a:moveTo>
                  <a:cubicBezTo>
                    <a:pt x="30" y="1"/>
                    <a:pt x="0" y="23"/>
                    <a:pt x="9" y="58"/>
                  </a:cubicBezTo>
                  <a:cubicBezTo>
                    <a:pt x="7986" y="15440"/>
                    <a:pt x="15606" y="31121"/>
                    <a:pt x="24190" y="46158"/>
                  </a:cubicBezTo>
                  <a:cubicBezTo>
                    <a:pt x="24242" y="46251"/>
                    <a:pt x="24320" y="46290"/>
                    <a:pt x="24397" y="46290"/>
                  </a:cubicBezTo>
                  <a:cubicBezTo>
                    <a:pt x="24569" y="46290"/>
                    <a:pt x="24741" y="46101"/>
                    <a:pt x="24643" y="45896"/>
                  </a:cubicBezTo>
                  <a:cubicBezTo>
                    <a:pt x="17011" y="30347"/>
                    <a:pt x="8331" y="15238"/>
                    <a:pt x="80" y="10"/>
                  </a:cubicBezTo>
                  <a:cubicBezTo>
                    <a:pt x="74" y="4"/>
                    <a:pt x="65" y="1"/>
                    <a:pt x="55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g13e5aa3bf27_0_1022"/>
            <p:cNvSpPr/>
            <p:nvPr/>
          </p:nvSpPr>
          <p:spPr>
            <a:xfrm>
              <a:off x="5951250" y="1636925"/>
              <a:ext cx="2255900" cy="1521300"/>
            </a:xfrm>
            <a:custGeom>
              <a:avLst/>
              <a:gdLst/>
              <a:ahLst/>
              <a:cxnLst/>
              <a:rect l="l" t="t" r="r" b="b"/>
              <a:pathLst>
                <a:path w="90236" h="60852" extrusionOk="0">
                  <a:moveTo>
                    <a:pt x="90197" y="0"/>
                  </a:moveTo>
                  <a:cubicBezTo>
                    <a:pt x="90189" y="0"/>
                    <a:pt x="90180" y="3"/>
                    <a:pt x="90169" y="11"/>
                  </a:cubicBezTo>
                  <a:cubicBezTo>
                    <a:pt x="60154" y="20049"/>
                    <a:pt x="29852" y="39742"/>
                    <a:pt x="218" y="60352"/>
                  </a:cubicBezTo>
                  <a:cubicBezTo>
                    <a:pt x="0" y="60520"/>
                    <a:pt x="135" y="60851"/>
                    <a:pt x="350" y="60851"/>
                  </a:cubicBezTo>
                  <a:cubicBezTo>
                    <a:pt x="395" y="60851"/>
                    <a:pt x="442" y="60837"/>
                    <a:pt x="491" y="60804"/>
                  </a:cubicBezTo>
                  <a:cubicBezTo>
                    <a:pt x="30709" y="41064"/>
                    <a:pt x="60380" y="20383"/>
                    <a:pt x="90217" y="71"/>
                  </a:cubicBezTo>
                  <a:cubicBezTo>
                    <a:pt x="90235" y="43"/>
                    <a:pt x="90225" y="0"/>
                    <a:pt x="90197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g13e5aa3bf27_0_1022"/>
            <p:cNvSpPr/>
            <p:nvPr/>
          </p:nvSpPr>
          <p:spPr>
            <a:xfrm>
              <a:off x="5933400" y="1732600"/>
              <a:ext cx="2310550" cy="1498200"/>
            </a:xfrm>
            <a:custGeom>
              <a:avLst/>
              <a:gdLst/>
              <a:ahLst/>
              <a:cxnLst/>
              <a:rect l="l" t="t" r="r" b="b"/>
              <a:pathLst>
                <a:path w="92422" h="59928" extrusionOk="0">
                  <a:moveTo>
                    <a:pt x="92045" y="1"/>
                  </a:moveTo>
                  <a:cubicBezTo>
                    <a:pt x="92001" y="1"/>
                    <a:pt x="91955" y="13"/>
                    <a:pt x="91907" y="42"/>
                  </a:cubicBezTo>
                  <a:cubicBezTo>
                    <a:pt x="60701" y="19008"/>
                    <a:pt x="30888" y="40297"/>
                    <a:pt x="39" y="59859"/>
                  </a:cubicBezTo>
                  <a:cubicBezTo>
                    <a:pt x="0" y="59878"/>
                    <a:pt x="16" y="59928"/>
                    <a:pt x="48" y="59928"/>
                  </a:cubicBezTo>
                  <a:cubicBezTo>
                    <a:pt x="56" y="59928"/>
                    <a:pt x="65" y="59925"/>
                    <a:pt x="74" y="59918"/>
                  </a:cubicBezTo>
                  <a:cubicBezTo>
                    <a:pt x="31090" y="40630"/>
                    <a:pt x="61534" y="20366"/>
                    <a:pt x="92181" y="494"/>
                  </a:cubicBezTo>
                  <a:cubicBezTo>
                    <a:pt x="92421" y="344"/>
                    <a:pt x="92275" y="1"/>
                    <a:pt x="92045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g13e5aa3bf27_0_1022"/>
            <p:cNvSpPr/>
            <p:nvPr/>
          </p:nvSpPr>
          <p:spPr>
            <a:xfrm>
              <a:off x="6797775" y="2415725"/>
              <a:ext cx="1048800" cy="675175"/>
            </a:xfrm>
            <a:custGeom>
              <a:avLst/>
              <a:gdLst/>
              <a:ahLst/>
              <a:cxnLst/>
              <a:rect l="l" t="t" r="r" b="b"/>
              <a:pathLst>
                <a:path w="41952" h="27007" extrusionOk="0">
                  <a:moveTo>
                    <a:pt x="41575" y="1"/>
                  </a:moveTo>
                  <a:cubicBezTo>
                    <a:pt x="41532" y="1"/>
                    <a:pt x="41485" y="13"/>
                    <a:pt x="41437" y="42"/>
                  </a:cubicBezTo>
                  <a:cubicBezTo>
                    <a:pt x="27233" y="8281"/>
                    <a:pt x="13898" y="18103"/>
                    <a:pt x="39" y="26926"/>
                  </a:cubicBezTo>
                  <a:cubicBezTo>
                    <a:pt x="1" y="26955"/>
                    <a:pt x="25" y="27007"/>
                    <a:pt x="60" y="27007"/>
                  </a:cubicBezTo>
                  <a:cubicBezTo>
                    <a:pt x="69" y="27007"/>
                    <a:pt x="78" y="27004"/>
                    <a:pt x="87" y="26997"/>
                  </a:cubicBezTo>
                  <a:cubicBezTo>
                    <a:pt x="14101" y="18437"/>
                    <a:pt x="28067" y="9638"/>
                    <a:pt x="41711" y="494"/>
                  </a:cubicBezTo>
                  <a:cubicBezTo>
                    <a:pt x="41951" y="344"/>
                    <a:pt x="41805" y="1"/>
                    <a:pt x="41575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g13e5aa3bf27_0_1022"/>
            <p:cNvSpPr/>
            <p:nvPr/>
          </p:nvSpPr>
          <p:spPr>
            <a:xfrm>
              <a:off x="6870650" y="2551725"/>
              <a:ext cx="1048225" cy="674925"/>
            </a:xfrm>
            <a:custGeom>
              <a:avLst/>
              <a:gdLst/>
              <a:ahLst/>
              <a:cxnLst/>
              <a:rect l="l" t="t" r="r" b="b"/>
              <a:pathLst>
                <a:path w="41929" h="26997" extrusionOk="0">
                  <a:moveTo>
                    <a:pt x="41567" y="1"/>
                  </a:moveTo>
                  <a:cubicBezTo>
                    <a:pt x="41523" y="1"/>
                    <a:pt x="41476" y="14"/>
                    <a:pt x="41427" y="43"/>
                  </a:cubicBezTo>
                  <a:cubicBezTo>
                    <a:pt x="27211" y="8270"/>
                    <a:pt x="13876" y="18093"/>
                    <a:pt x="29" y="26915"/>
                  </a:cubicBezTo>
                  <a:cubicBezTo>
                    <a:pt x="1" y="26944"/>
                    <a:pt x="18" y="26996"/>
                    <a:pt x="45" y="26996"/>
                  </a:cubicBezTo>
                  <a:cubicBezTo>
                    <a:pt x="51" y="26996"/>
                    <a:pt x="58" y="26993"/>
                    <a:pt x="65" y="26986"/>
                  </a:cubicBezTo>
                  <a:cubicBezTo>
                    <a:pt x="14091" y="18438"/>
                    <a:pt x="28045" y="9627"/>
                    <a:pt x="41689" y="483"/>
                  </a:cubicBezTo>
                  <a:cubicBezTo>
                    <a:pt x="41929" y="334"/>
                    <a:pt x="41792" y="1"/>
                    <a:pt x="41567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g13e5aa3bf27_0_1022"/>
            <p:cNvSpPr/>
            <p:nvPr/>
          </p:nvSpPr>
          <p:spPr>
            <a:xfrm>
              <a:off x="7852200" y="3844750"/>
              <a:ext cx="342675" cy="213075"/>
            </a:xfrm>
            <a:custGeom>
              <a:avLst/>
              <a:gdLst/>
              <a:ahLst/>
              <a:cxnLst/>
              <a:rect l="l" t="t" r="r" b="b"/>
              <a:pathLst>
                <a:path w="13707" h="8523" extrusionOk="0">
                  <a:moveTo>
                    <a:pt x="13527" y="0"/>
                  </a:moveTo>
                  <a:cubicBezTo>
                    <a:pt x="13507" y="0"/>
                    <a:pt x="13486" y="6"/>
                    <a:pt x="13464" y="19"/>
                  </a:cubicBezTo>
                  <a:cubicBezTo>
                    <a:pt x="8845" y="2602"/>
                    <a:pt x="4499" y="5674"/>
                    <a:pt x="10" y="8472"/>
                  </a:cubicBezTo>
                  <a:cubicBezTo>
                    <a:pt x="1" y="8501"/>
                    <a:pt x="15" y="8523"/>
                    <a:pt x="27" y="8523"/>
                  </a:cubicBezTo>
                  <a:cubicBezTo>
                    <a:pt x="30" y="8523"/>
                    <a:pt x="32" y="8522"/>
                    <a:pt x="34" y="8520"/>
                  </a:cubicBezTo>
                  <a:cubicBezTo>
                    <a:pt x="4606" y="5853"/>
                    <a:pt x="9166" y="3138"/>
                    <a:pt x="13595" y="245"/>
                  </a:cubicBezTo>
                  <a:cubicBezTo>
                    <a:pt x="13707" y="174"/>
                    <a:pt x="13638" y="0"/>
                    <a:pt x="135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g13e5aa3bf27_0_1022"/>
            <p:cNvSpPr/>
            <p:nvPr/>
          </p:nvSpPr>
          <p:spPr>
            <a:xfrm>
              <a:off x="7803925" y="3773875"/>
              <a:ext cx="366775" cy="219875"/>
            </a:xfrm>
            <a:custGeom>
              <a:avLst/>
              <a:gdLst/>
              <a:ahLst/>
              <a:cxnLst/>
              <a:rect l="l" t="t" r="r" b="b"/>
              <a:pathLst>
                <a:path w="14671" h="8795" extrusionOk="0">
                  <a:moveTo>
                    <a:pt x="14478" y="1"/>
                  </a:moveTo>
                  <a:cubicBezTo>
                    <a:pt x="14456" y="1"/>
                    <a:pt x="14432" y="7"/>
                    <a:pt x="14407" y="20"/>
                  </a:cubicBezTo>
                  <a:cubicBezTo>
                    <a:pt x="9490" y="2663"/>
                    <a:pt x="4823" y="5866"/>
                    <a:pt x="36" y="8771"/>
                  </a:cubicBezTo>
                  <a:cubicBezTo>
                    <a:pt x="1" y="8771"/>
                    <a:pt x="36" y="8795"/>
                    <a:pt x="48" y="8795"/>
                  </a:cubicBezTo>
                  <a:cubicBezTo>
                    <a:pt x="4930" y="6044"/>
                    <a:pt x="9800" y="3235"/>
                    <a:pt x="14550" y="234"/>
                  </a:cubicBezTo>
                  <a:cubicBezTo>
                    <a:pt x="14670" y="164"/>
                    <a:pt x="14597" y="1"/>
                    <a:pt x="14478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g13e5aa3bf27_0_1022"/>
            <p:cNvSpPr/>
            <p:nvPr/>
          </p:nvSpPr>
          <p:spPr>
            <a:xfrm>
              <a:off x="7360650" y="3715500"/>
              <a:ext cx="1695025" cy="896425"/>
            </a:xfrm>
            <a:custGeom>
              <a:avLst/>
              <a:gdLst/>
              <a:ahLst/>
              <a:cxnLst/>
              <a:rect l="l" t="t" r="r" b="b"/>
              <a:pathLst>
                <a:path w="67801" h="35857" extrusionOk="0">
                  <a:moveTo>
                    <a:pt x="67414" y="0"/>
                  </a:moveTo>
                  <a:cubicBezTo>
                    <a:pt x="67373" y="0"/>
                    <a:pt x="67330" y="10"/>
                    <a:pt x="67286" y="33"/>
                  </a:cubicBezTo>
                  <a:cubicBezTo>
                    <a:pt x="44306" y="10808"/>
                    <a:pt x="22685" y="24381"/>
                    <a:pt x="39" y="35776"/>
                  </a:cubicBezTo>
                  <a:cubicBezTo>
                    <a:pt x="0" y="35805"/>
                    <a:pt x="24" y="35857"/>
                    <a:pt x="60" y="35857"/>
                  </a:cubicBezTo>
                  <a:cubicBezTo>
                    <a:pt x="68" y="35857"/>
                    <a:pt x="78" y="35854"/>
                    <a:pt x="87" y="35847"/>
                  </a:cubicBezTo>
                  <a:cubicBezTo>
                    <a:pt x="22899" y="24739"/>
                    <a:pt x="45057" y="12237"/>
                    <a:pt x="67547" y="474"/>
                  </a:cubicBezTo>
                  <a:cubicBezTo>
                    <a:pt x="67801" y="332"/>
                    <a:pt x="67649" y="0"/>
                    <a:pt x="6741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g13e5aa3bf27_0_1022"/>
            <p:cNvSpPr/>
            <p:nvPr/>
          </p:nvSpPr>
          <p:spPr>
            <a:xfrm>
              <a:off x="5578950" y="314242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192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g13e5aa3bf27_0_1022"/>
            <p:cNvSpPr/>
            <p:nvPr/>
          </p:nvSpPr>
          <p:spPr>
            <a:xfrm>
              <a:off x="5553650" y="322457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204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g13e5aa3bf27_0_1022"/>
            <p:cNvSpPr/>
            <p:nvPr/>
          </p:nvSpPr>
          <p:spPr>
            <a:xfrm>
              <a:off x="5956075" y="3594525"/>
              <a:ext cx="369125" cy="34025"/>
            </a:xfrm>
            <a:custGeom>
              <a:avLst/>
              <a:gdLst/>
              <a:ahLst/>
              <a:cxnLst/>
              <a:rect l="l" t="t" r="r" b="b"/>
              <a:pathLst>
                <a:path w="14765" h="1361" extrusionOk="0">
                  <a:moveTo>
                    <a:pt x="14521" y="0"/>
                  </a:moveTo>
                  <a:cubicBezTo>
                    <a:pt x="14512" y="0"/>
                    <a:pt x="14501" y="1"/>
                    <a:pt x="14491" y="2"/>
                  </a:cubicBezTo>
                  <a:cubicBezTo>
                    <a:pt x="9704" y="360"/>
                    <a:pt x="4894" y="764"/>
                    <a:pt x="96" y="1205"/>
                  </a:cubicBezTo>
                  <a:cubicBezTo>
                    <a:pt x="4" y="1205"/>
                    <a:pt x="1" y="1360"/>
                    <a:pt x="86" y="1360"/>
                  </a:cubicBezTo>
                  <a:cubicBezTo>
                    <a:pt x="89" y="1360"/>
                    <a:pt x="93" y="1360"/>
                    <a:pt x="96" y="1360"/>
                  </a:cubicBezTo>
                  <a:cubicBezTo>
                    <a:pt x="4894" y="1074"/>
                    <a:pt x="9680" y="764"/>
                    <a:pt x="14491" y="419"/>
                  </a:cubicBezTo>
                  <a:cubicBezTo>
                    <a:pt x="14754" y="408"/>
                    <a:pt x="14764" y="0"/>
                    <a:pt x="14521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g13e5aa3bf27_0_1022"/>
            <p:cNvSpPr/>
            <p:nvPr/>
          </p:nvSpPr>
          <p:spPr>
            <a:xfrm>
              <a:off x="5977800" y="3636250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0"/>
                  </a:moveTo>
                  <a:cubicBezTo>
                    <a:pt x="15248" y="0"/>
                    <a:pt x="15245" y="0"/>
                    <a:pt x="15241" y="0"/>
                  </a:cubicBezTo>
                  <a:cubicBezTo>
                    <a:pt x="10205" y="131"/>
                    <a:pt x="5156" y="298"/>
                    <a:pt x="108" y="500"/>
                  </a:cubicBezTo>
                  <a:cubicBezTo>
                    <a:pt x="1" y="500"/>
                    <a:pt x="1" y="667"/>
                    <a:pt x="108" y="667"/>
                  </a:cubicBezTo>
                  <a:cubicBezTo>
                    <a:pt x="5156" y="619"/>
                    <a:pt x="10205" y="536"/>
                    <a:pt x="15241" y="417"/>
                  </a:cubicBezTo>
                  <a:cubicBezTo>
                    <a:pt x="15511" y="417"/>
                    <a:pt x="15515" y="0"/>
                    <a:pt x="15252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g13e5aa3bf27_0_1022"/>
            <p:cNvSpPr/>
            <p:nvPr/>
          </p:nvSpPr>
          <p:spPr>
            <a:xfrm>
              <a:off x="6278150" y="3914500"/>
              <a:ext cx="369100" cy="34000"/>
            </a:xfrm>
            <a:custGeom>
              <a:avLst/>
              <a:gdLst/>
              <a:ahLst/>
              <a:cxnLst/>
              <a:rect l="l" t="t" r="r" b="b"/>
              <a:pathLst>
                <a:path w="14764" h="1360" extrusionOk="0">
                  <a:moveTo>
                    <a:pt x="14531" y="1"/>
                  </a:moveTo>
                  <a:cubicBezTo>
                    <a:pt x="14522" y="1"/>
                    <a:pt x="14512" y="1"/>
                    <a:pt x="14502" y="3"/>
                  </a:cubicBezTo>
                  <a:cubicBezTo>
                    <a:pt x="9704" y="360"/>
                    <a:pt x="4894" y="765"/>
                    <a:pt x="107" y="1205"/>
                  </a:cubicBezTo>
                  <a:cubicBezTo>
                    <a:pt x="104" y="1205"/>
                    <a:pt x="100" y="1205"/>
                    <a:pt x="97" y="1205"/>
                  </a:cubicBezTo>
                  <a:cubicBezTo>
                    <a:pt x="0" y="1205"/>
                    <a:pt x="4" y="1360"/>
                    <a:pt x="107" y="1360"/>
                  </a:cubicBezTo>
                  <a:cubicBezTo>
                    <a:pt x="4894" y="1074"/>
                    <a:pt x="9704" y="765"/>
                    <a:pt x="14502" y="419"/>
                  </a:cubicBezTo>
                  <a:cubicBezTo>
                    <a:pt x="14754" y="408"/>
                    <a:pt x="14764" y="1"/>
                    <a:pt x="14531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g13e5aa3bf27_0_1022"/>
            <p:cNvSpPr/>
            <p:nvPr/>
          </p:nvSpPr>
          <p:spPr>
            <a:xfrm>
              <a:off x="6306425" y="3956225"/>
              <a:ext cx="381025" cy="14025"/>
            </a:xfrm>
            <a:custGeom>
              <a:avLst/>
              <a:gdLst/>
              <a:ahLst/>
              <a:cxnLst/>
              <a:rect l="l" t="t" r="r" b="b"/>
              <a:pathLst>
                <a:path w="15241" h="561" extrusionOk="0">
                  <a:moveTo>
                    <a:pt x="14989" y="0"/>
                  </a:moveTo>
                  <a:cubicBezTo>
                    <a:pt x="14986" y="0"/>
                    <a:pt x="14982" y="0"/>
                    <a:pt x="14978" y="1"/>
                  </a:cubicBezTo>
                  <a:cubicBezTo>
                    <a:pt x="10014" y="132"/>
                    <a:pt x="5061" y="203"/>
                    <a:pt x="108" y="417"/>
                  </a:cubicBezTo>
                  <a:cubicBezTo>
                    <a:pt x="104" y="417"/>
                    <a:pt x="100" y="417"/>
                    <a:pt x="96" y="417"/>
                  </a:cubicBezTo>
                  <a:cubicBezTo>
                    <a:pt x="0" y="417"/>
                    <a:pt x="4" y="560"/>
                    <a:pt x="108" y="560"/>
                  </a:cubicBezTo>
                  <a:cubicBezTo>
                    <a:pt x="5061" y="524"/>
                    <a:pt x="10014" y="524"/>
                    <a:pt x="14978" y="417"/>
                  </a:cubicBezTo>
                  <a:cubicBezTo>
                    <a:pt x="15237" y="417"/>
                    <a:pt x="15240" y="0"/>
                    <a:pt x="14989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g13e5aa3bf27_0_1022"/>
            <p:cNvSpPr/>
            <p:nvPr/>
          </p:nvSpPr>
          <p:spPr>
            <a:xfrm>
              <a:off x="6610525" y="4234475"/>
              <a:ext cx="358800" cy="33125"/>
            </a:xfrm>
            <a:custGeom>
              <a:avLst/>
              <a:gdLst/>
              <a:ahLst/>
              <a:cxnLst/>
              <a:rect l="l" t="t" r="r" b="b"/>
              <a:pathLst>
                <a:path w="14352" h="1325" extrusionOk="0">
                  <a:moveTo>
                    <a:pt x="14119" y="1"/>
                  </a:moveTo>
                  <a:cubicBezTo>
                    <a:pt x="14110" y="1"/>
                    <a:pt x="14100" y="1"/>
                    <a:pt x="14090" y="3"/>
                  </a:cubicBezTo>
                  <a:cubicBezTo>
                    <a:pt x="9434" y="360"/>
                    <a:pt x="4767" y="741"/>
                    <a:pt x="112" y="1182"/>
                  </a:cubicBezTo>
                  <a:cubicBezTo>
                    <a:pt x="105" y="1180"/>
                    <a:pt x="99" y="1179"/>
                    <a:pt x="94" y="1179"/>
                  </a:cubicBezTo>
                  <a:cubicBezTo>
                    <a:pt x="14" y="1179"/>
                    <a:pt x="1" y="1324"/>
                    <a:pt x="112" y="1324"/>
                  </a:cubicBezTo>
                  <a:cubicBezTo>
                    <a:pt x="4767" y="1063"/>
                    <a:pt x="9434" y="741"/>
                    <a:pt x="14090" y="420"/>
                  </a:cubicBezTo>
                  <a:cubicBezTo>
                    <a:pt x="14341" y="408"/>
                    <a:pt x="14351" y="1"/>
                    <a:pt x="14119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g13e5aa3bf27_0_1022"/>
            <p:cNvSpPr/>
            <p:nvPr/>
          </p:nvSpPr>
          <p:spPr>
            <a:xfrm>
              <a:off x="6636225" y="4275875"/>
              <a:ext cx="373575" cy="16425"/>
            </a:xfrm>
            <a:custGeom>
              <a:avLst/>
              <a:gdLst/>
              <a:ahLst/>
              <a:cxnLst/>
              <a:rect l="l" t="t" r="r" b="b"/>
              <a:pathLst>
                <a:path w="14943" h="657" extrusionOk="0">
                  <a:moveTo>
                    <a:pt x="14690" y="1"/>
                  </a:moveTo>
                  <a:cubicBezTo>
                    <a:pt x="14683" y="1"/>
                    <a:pt x="14676" y="1"/>
                    <a:pt x="14669" y="2"/>
                  </a:cubicBezTo>
                  <a:cubicBezTo>
                    <a:pt x="9799" y="133"/>
                    <a:pt x="4953" y="299"/>
                    <a:pt x="96" y="490"/>
                  </a:cubicBezTo>
                  <a:cubicBezTo>
                    <a:pt x="0" y="502"/>
                    <a:pt x="0" y="657"/>
                    <a:pt x="96" y="657"/>
                  </a:cubicBezTo>
                  <a:cubicBezTo>
                    <a:pt x="4965" y="609"/>
                    <a:pt x="9823" y="538"/>
                    <a:pt x="14669" y="419"/>
                  </a:cubicBezTo>
                  <a:cubicBezTo>
                    <a:pt x="14936" y="419"/>
                    <a:pt x="14943" y="1"/>
                    <a:pt x="14690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g13e5aa3bf27_0_1022"/>
            <p:cNvSpPr/>
            <p:nvPr/>
          </p:nvSpPr>
          <p:spPr>
            <a:xfrm>
              <a:off x="7054150" y="4605650"/>
              <a:ext cx="315150" cy="86025"/>
            </a:xfrm>
            <a:custGeom>
              <a:avLst/>
              <a:gdLst/>
              <a:ahLst/>
              <a:cxnLst/>
              <a:rect l="l" t="t" r="r" b="b"/>
              <a:pathLst>
                <a:path w="12606" h="3441" extrusionOk="0">
                  <a:moveTo>
                    <a:pt x="12329" y="1"/>
                  </a:moveTo>
                  <a:cubicBezTo>
                    <a:pt x="12305" y="1"/>
                    <a:pt x="12279" y="5"/>
                    <a:pt x="12251" y="15"/>
                  </a:cubicBezTo>
                  <a:cubicBezTo>
                    <a:pt x="8263" y="1491"/>
                    <a:pt x="3953" y="1456"/>
                    <a:pt x="83" y="3289"/>
                  </a:cubicBezTo>
                  <a:cubicBezTo>
                    <a:pt x="0" y="3320"/>
                    <a:pt x="61" y="3441"/>
                    <a:pt x="134" y="3441"/>
                  </a:cubicBezTo>
                  <a:cubicBezTo>
                    <a:pt x="144" y="3441"/>
                    <a:pt x="156" y="3438"/>
                    <a:pt x="167" y="3432"/>
                  </a:cubicBezTo>
                  <a:cubicBezTo>
                    <a:pt x="4072" y="1753"/>
                    <a:pt x="8406" y="1872"/>
                    <a:pt x="12370" y="420"/>
                  </a:cubicBezTo>
                  <a:cubicBezTo>
                    <a:pt x="12606" y="345"/>
                    <a:pt x="12543" y="1"/>
                    <a:pt x="12329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g13e5aa3bf27_0_1022"/>
            <p:cNvSpPr/>
            <p:nvPr/>
          </p:nvSpPr>
          <p:spPr>
            <a:xfrm>
              <a:off x="5555225" y="3234550"/>
              <a:ext cx="1511125" cy="1461325"/>
            </a:xfrm>
            <a:custGeom>
              <a:avLst/>
              <a:gdLst/>
              <a:ahLst/>
              <a:cxnLst/>
              <a:rect l="l" t="t" r="r" b="b"/>
              <a:pathLst>
                <a:path w="60445" h="58453" extrusionOk="0">
                  <a:moveTo>
                    <a:pt x="114" y="0"/>
                  </a:moveTo>
                  <a:cubicBezTo>
                    <a:pt x="54" y="0"/>
                    <a:pt x="1" y="70"/>
                    <a:pt x="57" y="126"/>
                  </a:cubicBezTo>
                  <a:cubicBezTo>
                    <a:pt x="19821" y="19724"/>
                    <a:pt x="40026" y="38893"/>
                    <a:pt x="59933" y="58383"/>
                  </a:cubicBezTo>
                  <a:cubicBezTo>
                    <a:pt x="59984" y="58432"/>
                    <a:pt x="60041" y="58452"/>
                    <a:pt x="60095" y="58452"/>
                  </a:cubicBezTo>
                  <a:cubicBezTo>
                    <a:pt x="60282" y="58452"/>
                    <a:pt x="60444" y="58213"/>
                    <a:pt x="60278" y="58038"/>
                  </a:cubicBezTo>
                  <a:cubicBezTo>
                    <a:pt x="40407" y="38512"/>
                    <a:pt x="20333" y="19212"/>
                    <a:pt x="164" y="19"/>
                  </a:cubicBezTo>
                  <a:cubicBezTo>
                    <a:pt x="148" y="6"/>
                    <a:pt x="130" y="0"/>
                    <a:pt x="11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g13e5aa3bf27_0_1022"/>
            <p:cNvSpPr/>
            <p:nvPr/>
          </p:nvSpPr>
          <p:spPr>
            <a:xfrm>
              <a:off x="5937000" y="3232150"/>
              <a:ext cx="1420750" cy="1383350"/>
            </a:xfrm>
            <a:custGeom>
              <a:avLst/>
              <a:gdLst/>
              <a:ahLst/>
              <a:cxnLst/>
              <a:rect l="l" t="t" r="r" b="b"/>
              <a:pathLst>
                <a:path w="56830" h="55334" extrusionOk="0">
                  <a:moveTo>
                    <a:pt x="97" y="1"/>
                  </a:moveTo>
                  <a:cubicBezTo>
                    <a:pt x="42" y="1"/>
                    <a:pt x="0" y="69"/>
                    <a:pt x="37" y="115"/>
                  </a:cubicBezTo>
                  <a:cubicBezTo>
                    <a:pt x="18683" y="18617"/>
                    <a:pt x="37530" y="36905"/>
                    <a:pt x="56318" y="55264"/>
                  </a:cubicBezTo>
                  <a:cubicBezTo>
                    <a:pt x="56369" y="55313"/>
                    <a:pt x="56426" y="55333"/>
                    <a:pt x="56481" y="55333"/>
                  </a:cubicBezTo>
                  <a:cubicBezTo>
                    <a:pt x="56667" y="55333"/>
                    <a:pt x="56829" y="55094"/>
                    <a:pt x="56664" y="54919"/>
                  </a:cubicBezTo>
                  <a:cubicBezTo>
                    <a:pt x="37923" y="36524"/>
                    <a:pt x="19183" y="18117"/>
                    <a:pt x="145" y="20"/>
                  </a:cubicBezTo>
                  <a:cubicBezTo>
                    <a:pt x="129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g13e5aa3bf27_0_1022"/>
            <p:cNvSpPr/>
            <p:nvPr/>
          </p:nvSpPr>
          <p:spPr>
            <a:xfrm>
              <a:off x="5996625" y="3200350"/>
              <a:ext cx="1421150" cy="1383425"/>
            </a:xfrm>
            <a:custGeom>
              <a:avLst/>
              <a:gdLst/>
              <a:ahLst/>
              <a:cxnLst/>
              <a:rect l="l" t="t" r="r" b="b"/>
              <a:pathLst>
                <a:path w="56846" h="55337" extrusionOk="0">
                  <a:moveTo>
                    <a:pt x="113" y="0"/>
                  </a:moveTo>
                  <a:cubicBezTo>
                    <a:pt x="49" y="0"/>
                    <a:pt x="1" y="77"/>
                    <a:pt x="57" y="125"/>
                  </a:cubicBezTo>
                  <a:cubicBezTo>
                    <a:pt x="18691" y="18627"/>
                    <a:pt x="37550" y="36915"/>
                    <a:pt x="56326" y="55262"/>
                  </a:cubicBezTo>
                  <a:cubicBezTo>
                    <a:pt x="56379" y="55315"/>
                    <a:pt x="56437" y="55336"/>
                    <a:pt x="56493" y="55336"/>
                  </a:cubicBezTo>
                  <a:cubicBezTo>
                    <a:pt x="56681" y="55336"/>
                    <a:pt x="56846" y="55094"/>
                    <a:pt x="56672" y="54929"/>
                  </a:cubicBezTo>
                  <a:cubicBezTo>
                    <a:pt x="37931" y="36534"/>
                    <a:pt x="19191" y="18115"/>
                    <a:pt x="165" y="18"/>
                  </a:cubicBezTo>
                  <a:cubicBezTo>
                    <a:pt x="147" y="5"/>
                    <a:pt x="130" y="0"/>
                    <a:pt x="113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g13e5aa3bf27_0_1022"/>
            <p:cNvSpPr/>
            <p:nvPr/>
          </p:nvSpPr>
          <p:spPr>
            <a:xfrm>
              <a:off x="8195925" y="1650425"/>
              <a:ext cx="857925" cy="2077025"/>
            </a:xfrm>
            <a:custGeom>
              <a:avLst/>
              <a:gdLst/>
              <a:ahLst/>
              <a:cxnLst/>
              <a:rect l="l" t="t" r="r" b="b"/>
              <a:pathLst>
                <a:path w="34317" h="83081" extrusionOk="0">
                  <a:moveTo>
                    <a:pt x="121" y="0"/>
                  </a:moveTo>
                  <a:cubicBezTo>
                    <a:pt x="61" y="0"/>
                    <a:pt x="1" y="45"/>
                    <a:pt x="37" y="102"/>
                  </a:cubicBezTo>
                  <a:cubicBezTo>
                    <a:pt x="11288" y="27713"/>
                    <a:pt x="22456" y="55347"/>
                    <a:pt x="33791" y="82934"/>
                  </a:cubicBezTo>
                  <a:cubicBezTo>
                    <a:pt x="33838" y="83036"/>
                    <a:pt x="33936" y="83081"/>
                    <a:pt x="34030" y="83081"/>
                  </a:cubicBezTo>
                  <a:cubicBezTo>
                    <a:pt x="34177" y="83081"/>
                    <a:pt x="34316" y="82974"/>
                    <a:pt x="34244" y="82815"/>
                  </a:cubicBezTo>
                  <a:cubicBezTo>
                    <a:pt x="22980" y="55204"/>
                    <a:pt x="11729" y="27582"/>
                    <a:pt x="216" y="66"/>
                  </a:cubicBezTo>
                  <a:cubicBezTo>
                    <a:pt x="201" y="19"/>
                    <a:pt x="161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g13e5aa3bf27_0_1022"/>
            <p:cNvSpPr/>
            <p:nvPr/>
          </p:nvSpPr>
          <p:spPr>
            <a:xfrm>
              <a:off x="7946125" y="3287375"/>
              <a:ext cx="372750" cy="826200"/>
            </a:xfrm>
            <a:custGeom>
              <a:avLst/>
              <a:gdLst/>
              <a:ahLst/>
              <a:cxnLst/>
              <a:rect l="l" t="t" r="r" b="b"/>
              <a:pathLst>
                <a:path w="14910" h="33048" extrusionOk="0">
                  <a:moveTo>
                    <a:pt x="288" y="1"/>
                  </a:moveTo>
                  <a:cubicBezTo>
                    <a:pt x="153" y="1"/>
                    <a:pt x="0" y="156"/>
                    <a:pt x="75" y="323"/>
                  </a:cubicBezTo>
                  <a:cubicBezTo>
                    <a:pt x="4850" y="11205"/>
                    <a:pt x="9612" y="22075"/>
                    <a:pt x="14422" y="32934"/>
                  </a:cubicBezTo>
                  <a:cubicBezTo>
                    <a:pt x="14459" y="33014"/>
                    <a:pt x="14522" y="33048"/>
                    <a:pt x="14589" y="33048"/>
                  </a:cubicBezTo>
                  <a:cubicBezTo>
                    <a:pt x="14740" y="33048"/>
                    <a:pt x="14910" y="32877"/>
                    <a:pt x="14827" y="32696"/>
                  </a:cubicBezTo>
                  <a:cubicBezTo>
                    <a:pt x="10053" y="21825"/>
                    <a:pt x="5243" y="10967"/>
                    <a:pt x="433" y="97"/>
                  </a:cubicBezTo>
                  <a:cubicBezTo>
                    <a:pt x="400" y="29"/>
                    <a:pt x="346" y="1"/>
                    <a:pt x="288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g13e5aa3bf27_0_1022"/>
            <p:cNvSpPr/>
            <p:nvPr/>
          </p:nvSpPr>
          <p:spPr>
            <a:xfrm>
              <a:off x="7687075" y="2698525"/>
              <a:ext cx="172025" cy="373000"/>
            </a:xfrm>
            <a:custGeom>
              <a:avLst/>
              <a:gdLst/>
              <a:ahLst/>
              <a:cxnLst/>
              <a:rect l="l" t="t" r="r" b="b"/>
              <a:pathLst>
                <a:path w="6881" h="14920" extrusionOk="0">
                  <a:moveTo>
                    <a:pt x="231" y="0"/>
                  </a:moveTo>
                  <a:cubicBezTo>
                    <a:pt x="120" y="0"/>
                    <a:pt x="0" y="122"/>
                    <a:pt x="67" y="255"/>
                  </a:cubicBezTo>
                  <a:lnTo>
                    <a:pt x="6449" y="14816"/>
                  </a:lnTo>
                  <a:cubicBezTo>
                    <a:pt x="6482" y="14889"/>
                    <a:pt x="6539" y="14920"/>
                    <a:pt x="6598" y="14920"/>
                  </a:cubicBezTo>
                  <a:cubicBezTo>
                    <a:pt x="6732" y="14920"/>
                    <a:pt x="6880" y="14767"/>
                    <a:pt x="6806" y="14602"/>
                  </a:cubicBezTo>
                  <a:cubicBezTo>
                    <a:pt x="4663" y="9768"/>
                    <a:pt x="2508" y="4910"/>
                    <a:pt x="353" y="76"/>
                  </a:cubicBezTo>
                  <a:cubicBezTo>
                    <a:pt x="324" y="22"/>
                    <a:pt x="278" y="0"/>
                    <a:pt x="231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g13e5aa3bf27_0_1022"/>
            <p:cNvSpPr/>
            <p:nvPr/>
          </p:nvSpPr>
          <p:spPr>
            <a:xfrm>
              <a:off x="7480450" y="2230125"/>
              <a:ext cx="151475" cy="329500"/>
            </a:xfrm>
            <a:custGeom>
              <a:avLst/>
              <a:gdLst/>
              <a:ahLst/>
              <a:cxnLst/>
              <a:rect l="l" t="t" r="r" b="b"/>
              <a:pathLst>
                <a:path w="6059" h="13180" extrusionOk="0">
                  <a:moveTo>
                    <a:pt x="129" y="1"/>
                  </a:moveTo>
                  <a:cubicBezTo>
                    <a:pt x="63" y="1"/>
                    <a:pt x="1" y="66"/>
                    <a:pt x="33" y="131"/>
                  </a:cubicBezTo>
                  <a:cubicBezTo>
                    <a:pt x="1938" y="4453"/>
                    <a:pt x="3831" y="8763"/>
                    <a:pt x="5736" y="13097"/>
                  </a:cubicBezTo>
                  <a:cubicBezTo>
                    <a:pt x="5760" y="13155"/>
                    <a:pt x="5804" y="13179"/>
                    <a:pt x="5851" y="13179"/>
                  </a:cubicBezTo>
                  <a:cubicBezTo>
                    <a:pt x="5949" y="13179"/>
                    <a:pt x="6059" y="13075"/>
                    <a:pt x="6010" y="12954"/>
                  </a:cubicBezTo>
                  <a:cubicBezTo>
                    <a:pt x="4081" y="8644"/>
                    <a:pt x="2153" y="4346"/>
                    <a:pt x="212" y="48"/>
                  </a:cubicBezTo>
                  <a:cubicBezTo>
                    <a:pt x="189" y="14"/>
                    <a:pt x="159" y="1"/>
                    <a:pt x="129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g13e5aa3bf27_0_1022"/>
            <p:cNvSpPr/>
            <p:nvPr/>
          </p:nvSpPr>
          <p:spPr>
            <a:xfrm>
              <a:off x="7527125" y="3592375"/>
              <a:ext cx="481825" cy="684050"/>
            </a:xfrm>
            <a:custGeom>
              <a:avLst/>
              <a:gdLst/>
              <a:ahLst/>
              <a:cxnLst/>
              <a:rect l="l" t="t" r="r" b="b"/>
              <a:pathLst>
                <a:path w="19273" h="27362" extrusionOk="0">
                  <a:moveTo>
                    <a:pt x="319" y="0"/>
                  </a:moveTo>
                  <a:cubicBezTo>
                    <a:pt x="158" y="0"/>
                    <a:pt x="1" y="154"/>
                    <a:pt x="119" y="315"/>
                  </a:cubicBezTo>
                  <a:cubicBezTo>
                    <a:pt x="6310" y="9304"/>
                    <a:pt x="12525" y="18305"/>
                    <a:pt x="18752" y="27259"/>
                  </a:cubicBezTo>
                  <a:cubicBezTo>
                    <a:pt x="18803" y="27331"/>
                    <a:pt x="18876" y="27362"/>
                    <a:pt x="18948" y="27362"/>
                  </a:cubicBezTo>
                  <a:cubicBezTo>
                    <a:pt x="19113" y="27362"/>
                    <a:pt x="19273" y="27203"/>
                    <a:pt x="19157" y="27020"/>
                  </a:cubicBezTo>
                  <a:cubicBezTo>
                    <a:pt x="12954" y="18031"/>
                    <a:pt x="6715" y="9066"/>
                    <a:pt x="500" y="88"/>
                  </a:cubicBezTo>
                  <a:cubicBezTo>
                    <a:pt x="451" y="26"/>
                    <a:pt x="385" y="0"/>
                    <a:pt x="319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g13e5aa3bf27_0_1022"/>
            <p:cNvSpPr/>
            <p:nvPr/>
          </p:nvSpPr>
          <p:spPr>
            <a:xfrm>
              <a:off x="7147600" y="3042600"/>
              <a:ext cx="178350" cy="247875"/>
            </a:xfrm>
            <a:custGeom>
              <a:avLst/>
              <a:gdLst/>
              <a:ahLst/>
              <a:cxnLst/>
              <a:rect l="l" t="t" r="r" b="b"/>
              <a:pathLst>
                <a:path w="7134" h="9915" extrusionOk="0">
                  <a:moveTo>
                    <a:pt x="222" y="0"/>
                  </a:moveTo>
                  <a:cubicBezTo>
                    <a:pt x="109" y="0"/>
                    <a:pt x="1" y="119"/>
                    <a:pt x="84" y="243"/>
                  </a:cubicBezTo>
                  <a:cubicBezTo>
                    <a:pt x="2286" y="3446"/>
                    <a:pt x="4489" y="6625"/>
                    <a:pt x="6692" y="9828"/>
                  </a:cubicBezTo>
                  <a:cubicBezTo>
                    <a:pt x="6735" y="9889"/>
                    <a:pt x="6796" y="9914"/>
                    <a:pt x="6857" y="9914"/>
                  </a:cubicBezTo>
                  <a:cubicBezTo>
                    <a:pt x="6997" y="9914"/>
                    <a:pt x="7133" y="9779"/>
                    <a:pt x="7025" y="9637"/>
                  </a:cubicBezTo>
                  <a:cubicBezTo>
                    <a:pt x="4811" y="6447"/>
                    <a:pt x="2596" y="3268"/>
                    <a:pt x="358" y="77"/>
                  </a:cubicBezTo>
                  <a:cubicBezTo>
                    <a:pt x="322" y="23"/>
                    <a:pt x="271" y="0"/>
                    <a:pt x="222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g13e5aa3bf27_0_1022"/>
            <p:cNvSpPr/>
            <p:nvPr/>
          </p:nvSpPr>
          <p:spPr>
            <a:xfrm>
              <a:off x="6860225" y="2627800"/>
              <a:ext cx="211900" cy="298800"/>
            </a:xfrm>
            <a:custGeom>
              <a:avLst/>
              <a:gdLst/>
              <a:ahLst/>
              <a:cxnLst/>
              <a:rect l="l" t="t" r="r" b="b"/>
              <a:pathLst>
                <a:path w="8476" h="11952" extrusionOk="0">
                  <a:moveTo>
                    <a:pt x="118" y="1"/>
                  </a:moveTo>
                  <a:cubicBezTo>
                    <a:pt x="56" y="1"/>
                    <a:pt x="1" y="69"/>
                    <a:pt x="42" y="143"/>
                  </a:cubicBezTo>
                  <a:cubicBezTo>
                    <a:pt x="2744" y="4048"/>
                    <a:pt x="5447" y="7965"/>
                    <a:pt x="8138" y="11882"/>
                  </a:cubicBezTo>
                  <a:cubicBezTo>
                    <a:pt x="8169" y="11932"/>
                    <a:pt x="8215" y="11952"/>
                    <a:pt x="8260" y="11952"/>
                  </a:cubicBezTo>
                  <a:cubicBezTo>
                    <a:pt x="8367" y="11952"/>
                    <a:pt x="8475" y="11837"/>
                    <a:pt x="8400" y="11728"/>
                  </a:cubicBezTo>
                  <a:cubicBezTo>
                    <a:pt x="5685" y="7834"/>
                    <a:pt x="2935" y="3953"/>
                    <a:pt x="196" y="48"/>
                  </a:cubicBezTo>
                  <a:cubicBezTo>
                    <a:pt x="174" y="14"/>
                    <a:pt x="145" y="1"/>
                    <a:pt x="118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g13e5aa3bf27_0_1022"/>
            <p:cNvSpPr/>
            <p:nvPr/>
          </p:nvSpPr>
          <p:spPr>
            <a:xfrm>
              <a:off x="4946400" y="2054250"/>
              <a:ext cx="58800" cy="37775"/>
            </a:xfrm>
            <a:custGeom>
              <a:avLst/>
              <a:gdLst/>
              <a:ahLst/>
              <a:cxnLst/>
              <a:rect l="l" t="t" r="r" b="b"/>
              <a:pathLst>
                <a:path w="2352" h="1511" extrusionOk="0">
                  <a:moveTo>
                    <a:pt x="2144" y="0"/>
                  </a:moveTo>
                  <a:cubicBezTo>
                    <a:pt x="2126" y="0"/>
                    <a:pt x="2106" y="3"/>
                    <a:pt x="2085" y="11"/>
                  </a:cubicBezTo>
                  <a:cubicBezTo>
                    <a:pt x="1335" y="320"/>
                    <a:pt x="561" y="725"/>
                    <a:pt x="37" y="1380"/>
                  </a:cubicBezTo>
                  <a:cubicBezTo>
                    <a:pt x="1" y="1435"/>
                    <a:pt x="48" y="1511"/>
                    <a:pt x="105" y="1511"/>
                  </a:cubicBezTo>
                  <a:cubicBezTo>
                    <a:pt x="122" y="1511"/>
                    <a:pt x="140" y="1504"/>
                    <a:pt x="156" y="1487"/>
                  </a:cubicBezTo>
                  <a:cubicBezTo>
                    <a:pt x="692" y="904"/>
                    <a:pt x="1454" y="558"/>
                    <a:pt x="2181" y="308"/>
                  </a:cubicBezTo>
                  <a:cubicBezTo>
                    <a:pt x="2352" y="255"/>
                    <a:pt x="2302" y="0"/>
                    <a:pt x="214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g13e5aa3bf27_0_1022"/>
            <p:cNvSpPr/>
            <p:nvPr/>
          </p:nvSpPr>
          <p:spPr>
            <a:xfrm>
              <a:off x="5006900" y="2054700"/>
              <a:ext cx="352775" cy="144925"/>
            </a:xfrm>
            <a:custGeom>
              <a:avLst/>
              <a:gdLst/>
              <a:ahLst/>
              <a:cxnLst/>
              <a:rect l="l" t="t" r="r" b="b"/>
              <a:pathLst>
                <a:path w="14111" h="5797" extrusionOk="0">
                  <a:moveTo>
                    <a:pt x="3532" y="1"/>
                  </a:moveTo>
                  <a:cubicBezTo>
                    <a:pt x="2337" y="1"/>
                    <a:pt x="1168" y="285"/>
                    <a:pt x="82" y="957"/>
                  </a:cubicBezTo>
                  <a:cubicBezTo>
                    <a:pt x="0" y="1008"/>
                    <a:pt x="59" y="1148"/>
                    <a:pt x="153" y="1148"/>
                  </a:cubicBezTo>
                  <a:cubicBezTo>
                    <a:pt x="168" y="1148"/>
                    <a:pt x="184" y="1144"/>
                    <a:pt x="201" y="1136"/>
                  </a:cubicBezTo>
                  <a:cubicBezTo>
                    <a:pt x="1215" y="594"/>
                    <a:pt x="2267" y="361"/>
                    <a:pt x="3326" y="361"/>
                  </a:cubicBezTo>
                  <a:cubicBezTo>
                    <a:pt x="7106" y="361"/>
                    <a:pt x="10979" y="3320"/>
                    <a:pt x="13536" y="5720"/>
                  </a:cubicBezTo>
                  <a:cubicBezTo>
                    <a:pt x="13596" y="5774"/>
                    <a:pt x="13661" y="5797"/>
                    <a:pt x="13723" y="5797"/>
                  </a:cubicBezTo>
                  <a:cubicBezTo>
                    <a:pt x="13934" y="5797"/>
                    <a:pt x="14110" y="5534"/>
                    <a:pt x="13917" y="5350"/>
                  </a:cubicBezTo>
                  <a:cubicBezTo>
                    <a:pt x="11441" y="2911"/>
                    <a:pt x="7354" y="1"/>
                    <a:pt x="3532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g13e5aa3bf27_0_1022"/>
            <p:cNvSpPr/>
            <p:nvPr/>
          </p:nvSpPr>
          <p:spPr>
            <a:xfrm>
              <a:off x="5276125" y="1976825"/>
              <a:ext cx="413525" cy="1183100"/>
            </a:xfrm>
            <a:custGeom>
              <a:avLst/>
              <a:gdLst/>
              <a:ahLst/>
              <a:cxnLst/>
              <a:rect l="l" t="t" r="r" b="b"/>
              <a:pathLst>
                <a:path w="16541" h="47324" extrusionOk="0">
                  <a:moveTo>
                    <a:pt x="221" y="1"/>
                  </a:moveTo>
                  <a:cubicBezTo>
                    <a:pt x="112" y="1"/>
                    <a:pt x="0" y="83"/>
                    <a:pt x="52" y="203"/>
                  </a:cubicBezTo>
                  <a:cubicBezTo>
                    <a:pt x="5327" y="15859"/>
                    <a:pt x="10589" y="31552"/>
                    <a:pt x="16019" y="47161"/>
                  </a:cubicBezTo>
                  <a:cubicBezTo>
                    <a:pt x="16061" y="47274"/>
                    <a:pt x="16158" y="47324"/>
                    <a:pt x="16254" y="47324"/>
                  </a:cubicBezTo>
                  <a:cubicBezTo>
                    <a:pt x="16399" y="47324"/>
                    <a:pt x="16541" y="47209"/>
                    <a:pt x="16483" y="47030"/>
                  </a:cubicBezTo>
                  <a:cubicBezTo>
                    <a:pt x="11221" y="31361"/>
                    <a:pt x="5779" y="15728"/>
                    <a:pt x="374" y="95"/>
                  </a:cubicBezTo>
                  <a:cubicBezTo>
                    <a:pt x="347" y="29"/>
                    <a:pt x="285" y="1"/>
                    <a:pt x="221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g13e5aa3bf27_0_1022"/>
            <p:cNvSpPr/>
            <p:nvPr/>
          </p:nvSpPr>
          <p:spPr>
            <a:xfrm>
              <a:off x="5445175" y="1788475"/>
              <a:ext cx="298100" cy="1368700"/>
            </a:xfrm>
            <a:custGeom>
              <a:avLst/>
              <a:gdLst/>
              <a:ahLst/>
              <a:cxnLst/>
              <a:rect l="l" t="t" r="r" b="b"/>
              <a:pathLst>
                <a:path w="11924" h="54748" extrusionOk="0">
                  <a:moveTo>
                    <a:pt x="200" y="1"/>
                  </a:moveTo>
                  <a:cubicBezTo>
                    <a:pt x="102" y="1"/>
                    <a:pt x="1" y="83"/>
                    <a:pt x="29" y="212"/>
                  </a:cubicBezTo>
                  <a:cubicBezTo>
                    <a:pt x="3792" y="18333"/>
                    <a:pt x="7507" y="36478"/>
                    <a:pt x="11424" y="54576"/>
                  </a:cubicBezTo>
                  <a:cubicBezTo>
                    <a:pt x="11448" y="54695"/>
                    <a:pt x="11536" y="54747"/>
                    <a:pt x="11630" y="54747"/>
                  </a:cubicBezTo>
                  <a:cubicBezTo>
                    <a:pt x="11771" y="54747"/>
                    <a:pt x="11924" y="54630"/>
                    <a:pt x="11888" y="54445"/>
                  </a:cubicBezTo>
                  <a:cubicBezTo>
                    <a:pt x="8149" y="36312"/>
                    <a:pt x="4220" y="18214"/>
                    <a:pt x="351" y="117"/>
                  </a:cubicBezTo>
                  <a:cubicBezTo>
                    <a:pt x="327" y="36"/>
                    <a:pt x="264" y="1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g13e5aa3bf27_0_1022"/>
            <p:cNvSpPr/>
            <p:nvPr/>
          </p:nvSpPr>
          <p:spPr>
            <a:xfrm>
              <a:off x="5676575" y="1559050"/>
              <a:ext cx="66400" cy="1599625"/>
            </a:xfrm>
            <a:custGeom>
              <a:avLst/>
              <a:gdLst/>
              <a:ahLst/>
              <a:cxnLst/>
              <a:rect l="l" t="t" r="r" b="b"/>
              <a:pathLst>
                <a:path w="2656" h="63985" extrusionOk="0">
                  <a:moveTo>
                    <a:pt x="161" y="1"/>
                  </a:moveTo>
                  <a:cubicBezTo>
                    <a:pt x="81" y="1"/>
                    <a:pt x="1" y="54"/>
                    <a:pt x="1" y="162"/>
                  </a:cubicBezTo>
                  <a:cubicBezTo>
                    <a:pt x="679" y="21355"/>
                    <a:pt x="1322" y="42560"/>
                    <a:pt x="2168" y="63753"/>
                  </a:cubicBezTo>
                  <a:cubicBezTo>
                    <a:pt x="2180" y="63907"/>
                    <a:pt x="2305" y="63985"/>
                    <a:pt x="2424" y="63985"/>
                  </a:cubicBezTo>
                  <a:cubicBezTo>
                    <a:pt x="2543" y="63985"/>
                    <a:pt x="2656" y="63907"/>
                    <a:pt x="2644" y="63753"/>
                  </a:cubicBezTo>
                  <a:cubicBezTo>
                    <a:pt x="1989" y="42548"/>
                    <a:pt x="1132" y="21355"/>
                    <a:pt x="322" y="162"/>
                  </a:cubicBezTo>
                  <a:cubicBezTo>
                    <a:pt x="322" y="54"/>
                    <a:pt x="242" y="1"/>
                    <a:pt x="161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g13e5aa3bf27_0_1022"/>
            <p:cNvSpPr/>
            <p:nvPr/>
          </p:nvSpPr>
          <p:spPr>
            <a:xfrm>
              <a:off x="5730625" y="1327125"/>
              <a:ext cx="306975" cy="1831750"/>
            </a:xfrm>
            <a:custGeom>
              <a:avLst/>
              <a:gdLst/>
              <a:ahLst/>
              <a:cxnLst/>
              <a:rect l="l" t="t" r="r" b="b"/>
              <a:pathLst>
                <a:path w="12279" h="73270" extrusionOk="0">
                  <a:moveTo>
                    <a:pt x="12073" y="0"/>
                  </a:moveTo>
                  <a:cubicBezTo>
                    <a:pt x="12009" y="0"/>
                    <a:pt x="11950" y="36"/>
                    <a:pt x="11936" y="116"/>
                  </a:cubicBezTo>
                  <a:cubicBezTo>
                    <a:pt x="7923" y="24393"/>
                    <a:pt x="3875" y="48670"/>
                    <a:pt x="29" y="72970"/>
                  </a:cubicBezTo>
                  <a:cubicBezTo>
                    <a:pt x="1" y="73150"/>
                    <a:pt x="159" y="73269"/>
                    <a:pt x="297" y="73269"/>
                  </a:cubicBezTo>
                  <a:cubicBezTo>
                    <a:pt x="387" y="73269"/>
                    <a:pt x="468" y="73219"/>
                    <a:pt x="482" y="73101"/>
                  </a:cubicBezTo>
                  <a:cubicBezTo>
                    <a:pt x="4518" y="48836"/>
                    <a:pt x="8376" y="24512"/>
                    <a:pt x="12257" y="211"/>
                  </a:cubicBezTo>
                  <a:cubicBezTo>
                    <a:pt x="12279" y="82"/>
                    <a:pt x="12170" y="0"/>
                    <a:pt x="12073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g13e5aa3bf27_0_1022"/>
            <p:cNvSpPr/>
            <p:nvPr/>
          </p:nvSpPr>
          <p:spPr>
            <a:xfrm>
              <a:off x="5729725" y="1209375"/>
              <a:ext cx="705475" cy="1949375"/>
            </a:xfrm>
            <a:custGeom>
              <a:avLst/>
              <a:gdLst/>
              <a:ahLst/>
              <a:cxnLst/>
              <a:rect l="l" t="t" r="r" b="b"/>
              <a:pathLst>
                <a:path w="28219" h="77975" extrusionOk="0">
                  <a:moveTo>
                    <a:pt x="28027" y="1"/>
                  </a:moveTo>
                  <a:cubicBezTo>
                    <a:pt x="27962" y="1"/>
                    <a:pt x="27895" y="35"/>
                    <a:pt x="27867" y="111"/>
                  </a:cubicBezTo>
                  <a:cubicBezTo>
                    <a:pt x="18556" y="25959"/>
                    <a:pt x="9209" y="51784"/>
                    <a:pt x="65" y="77680"/>
                  </a:cubicBezTo>
                  <a:cubicBezTo>
                    <a:pt x="1" y="77860"/>
                    <a:pt x="144" y="77974"/>
                    <a:pt x="289" y="77974"/>
                  </a:cubicBezTo>
                  <a:cubicBezTo>
                    <a:pt x="384" y="77974"/>
                    <a:pt x="480" y="77925"/>
                    <a:pt x="518" y="77811"/>
                  </a:cubicBezTo>
                  <a:cubicBezTo>
                    <a:pt x="9852" y="51975"/>
                    <a:pt x="18996" y="26079"/>
                    <a:pt x="28176" y="206"/>
                  </a:cubicBezTo>
                  <a:cubicBezTo>
                    <a:pt x="28219" y="78"/>
                    <a:pt x="28125" y="1"/>
                    <a:pt x="28027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g13e5aa3bf27_0_1022"/>
            <p:cNvSpPr/>
            <p:nvPr/>
          </p:nvSpPr>
          <p:spPr>
            <a:xfrm>
              <a:off x="5724225" y="1172100"/>
              <a:ext cx="1143750" cy="2003450"/>
            </a:xfrm>
            <a:custGeom>
              <a:avLst/>
              <a:gdLst/>
              <a:ahLst/>
              <a:cxnLst/>
              <a:rect l="l" t="t" r="r" b="b"/>
              <a:pathLst>
                <a:path w="45750" h="80138" extrusionOk="0">
                  <a:moveTo>
                    <a:pt x="45523" y="0"/>
                  </a:moveTo>
                  <a:cubicBezTo>
                    <a:pt x="45472" y="0"/>
                    <a:pt x="45420" y="26"/>
                    <a:pt x="45386" y="90"/>
                  </a:cubicBezTo>
                  <a:cubicBezTo>
                    <a:pt x="30254" y="26641"/>
                    <a:pt x="15085" y="53156"/>
                    <a:pt x="107" y="79778"/>
                  </a:cubicBezTo>
                  <a:cubicBezTo>
                    <a:pt x="1" y="79966"/>
                    <a:pt x="158" y="80138"/>
                    <a:pt x="318" y="80138"/>
                  </a:cubicBezTo>
                  <a:cubicBezTo>
                    <a:pt x="390" y="80138"/>
                    <a:pt x="463" y="80102"/>
                    <a:pt x="512" y="80016"/>
                  </a:cubicBezTo>
                  <a:cubicBezTo>
                    <a:pt x="15668" y="53489"/>
                    <a:pt x="30658" y="26855"/>
                    <a:pt x="45684" y="245"/>
                  </a:cubicBezTo>
                  <a:cubicBezTo>
                    <a:pt x="45749" y="122"/>
                    <a:pt x="45636" y="0"/>
                    <a:pt x="45523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g13e5aa3bf27_0_1022"/>
            <p:cNvSpPr/>
            <p:nvPr/>
          </p:nvSpPr>
          <p:spPr>
            <a:xfrm>
              <a:off x="5268900" y="1970600"/>
              <a:ext cx="235150" cy="161750"/>
            </a:xfrm>
            <a:custGeom>
              <a:avLst/>
              <a:gdLst/>
              <a:ahLst/>
              <a:cxnLst/>
              <a:rect l="l" t="t" r="r" b="b"/>
              <a:pathLst>
                <a:path w="9406" h="6470" extrusionOk="0">
                  <a:moveTo>
                    <a:pt x="131" y="1"/>
                  </a:moveTo>
                  <a:cubicBezTo>
                    <a:pt x="32" y="1"/>
                    <a:pt x="0" y="172"/>
                    <a:pt x="115" y="213"/>
                  </a:cubicBezTo>
                  <a:cubicBezTo>
                    <a:pt x="3651" y="1345"/>
                    <a:pt x="6568" y="3238"/>
                    <a:pt x="8688" y="6321"/>
                  </a:cubicBezTo>
                  <a:cubicBezTo>
                    <a:pt x="8760" y="6426"/>
                    <a:pt x="8860" y="6469"/>
                    <a:pt x="8958" y="6469"/>
                  </a:cubicBezTo>
                  <a:cubicBezTo>
                    <a:pt x="9186" y="6469"/>
                    <a:pt x="9405" y="6237"/>
                    <a:pt x="9247" y="5988"/>
                  </a:cubicBezTo>
                  <a:cubicBezTo>
                    <a:pt x="7283" y="2738"/>
                    <a:pt x="3759" y="928"/>
                    <a:pt x="175" y="11"/>
                  </a:cubicBezTo>
                  <a:cubicBezTo>
                    <a:pt x="159" y="4"/>
                    <a:pt x="144" y="1"/>
                    <a:pt x="131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g13e5aa3bf27_0_1022"/>
            <p:cNvSpPr/>
            <p:nvPr/>
          </p:nvSpPr>
          <p:spPr>
            <a:xfrm>
              <a:off x="5739100" y="1335850"/>
              <a:ext cx="1667350" cy="1814750"/>
            </a:xfrm>
            <a:custGeom>
              <a:avLst/>
              <a:gdLst/>
              <a:ahLst/>
              <a:cxnLst/>
              <a:rect l="l" t="t" r="r" b="b"/>
              <a:pathLst>
                <a:path w="66694" h="72590" extrusionOk="0">
                  <a:moveTo>
                    <a:pt x="66305" y="1"/>
                  </a:moveTo>
                  <a:cubicBezTo>
                    <a:pt x="66267" y="1"/>
                    <a:pt x="66228" y="9"/>
                    <a:pt x="66187" y="29"/>
                  </a:cubicBezTo>
                  <a:cubicBezTo>
                    <a:pt x="59186" y="3148"/>
                    <a:pt x="53030" y="7947"/>
                    <a:pt x="47089" y="12721"/>
                  </a:cubicBezTo>
                  <a:cubicBezTo>
                    <a:pt x="40731" y="17829"/>
                    <a:pt x="34647" y="23032"/>
                    <a:pt x="29373" y="29294"/>
                  </a:cubicBezTo>
                  <a:cubicBezTo>
                    <a:pt x="23920" y="35819"/>
                    <a:pt x="19074" y="42891"/>
                    <a:pt x="14490" y="50047"/>
                  </a:cubicBezTo>
                  <a:cubicBezTo>
                    <a:pt x="11894" y="54107"/>
                    <a:pt x="9346" y="58191"/>
                    <a:pt x="6656" y="62191"/>
                  </a:cubicBezTo>
                  <a:cubicBezTo>
                    <a:pt x="4346" y="65608"/>
                    <a:pt x="1667" y="68764"/>
                    <a:pt x="0" y="72573"/>
                  </a:cubicBezTo>
                  <a:cubicBezTo>
                    <a:pt x="16" y="72573"/>
                    <a:pt x="37" y="72589"/>
                    <a:pt x="53" y="72589"/>
                  </a:cubicBezTo>
                  <a:cubicBezTo>
                    <a:pt x="61" y="72589"/>
                    <a:pt x="68" y="72585"/>
                    <a:pt x="71" y="72573"/>
                  </a:cubicBezTo>
                  <a:cubicBezTo>
                    <a:pt x="1750" y="69037"/>
                    <a:pt x="4334" y="66097"/>
                    <a:pt x="6572" y="62929"/>
                  </a:cubicBezTo>
                  <a:cubicBezTo>
                    <a:pt x="9180" y="59274"/>
                    <a:pt x="11549" y="55452"/>
                    <a:pt x="13954" y="51666"/>
                  </a:cubicBezTo>
                  <a:cubicBezTo>
                    <a:pt x="18693" y="44272"/>
                    <a:pt x="23693" y="37022"/>
                    <a:pt x="29242" y="30223"/>
                  </a:cubicBezTo>
                  <a:cubicBezTo>
                    <a:pt x="34290" y="24056"/>
                    <a:pt x="40172" y="18984"/>
                    <a:pt x="46315" y="13971"/>
                  </a:cubicBezTo>
                  <a:cubicBezTo>
                    <a:pt x="52530" y="8899"/>
                    <a:pt x="59055" y="3744"/>
                    <a:pt x="66437" y="457"/>
                  </a:cubicBezTo>
                  <a:cubicBezTo>
                    <a:pt x="66694" y="344"/>
                    <a:pt x="66543" y="1"/>
                    <a:pt x="66305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g13e5aa3bf27_0_1022"/>
            <p:cNvSpPr/>
            <p:nvPr/>
          </p:nvSpPr>
          <p:spPr>
            <a:xfrm>
              <a:off x="5730925" y="1418850"/>
              <a:ext cx="1843025" cy="1751525"/>
            </a:xfrm>
            <a:custGeom>
              <a:avLst/>
              <a:gdLst/>
              <a:ahLst/>
              <a:cxnLst/>
              <a:rect l="l" t="t" r="r" b="b"/>
              <a:pathLst>
                <a:path w="73721" h="70061" extrusionOk="0">
                  <a:moveTo>
                    <a:pt x="73417" y="0"/>
                  </a:moveTo>
                  <a:cubicBezTo>
                    <a:pt x="73389" y="0"/>
                    <a:pt x="73358" y="6"/>
                    <a:pt x="73324" y="19"/>
                  </a:cubicBezTo>
                  <a:cubicBezTo>
                    <a:pt x="65835" y="2698"/>
                    <a:pt x="59084" y="7115"/>
                    <a:pt x="52584" y="11604"/>
                  </a:cubicBezTo>
                  <a:cubicBezTo>
                    <a:pt x="45618" y="16390"/>
                    <a:pt x="38891" y="21271"/>
                    <a:pt x="32974" y="27379"/>
                  </a:cubicBezTo>
                  <a:cubicBezTo>
                    <a:pt x="26926" y="33642"/>
                    <a:pt x="21508" y="40595"/>
                    <a:pt x="16365" y="47632"/>
                  </a:cubicBezTo>
                  <a:cubicBezTo>
                    <a:pt x="13567" y="51478"/>
                    <a:pt x="10816" y="55359"/>
                    <a:pt x="7947" y="59157"/>
                  </a:cubicBezTo>
                  <a:cubicBezTo>
                    <a:pt x="5221" y="62729"/>
                    <a:pt x="2018" y="65955"/>
                    <a:pt x="17" y="70015"/>
                  </a:cubicBezTo>
                  <a:cubicBezTo>
                    <a:pt x="0" y="70041"/>
                    <a:pt x="20" y="70061"/>
                    <a:pt x="37" y="70061"/>
                  </a:cubicBezTo>
                  <a:cubicBezTo>
                    <a:pt x="44" y="70061"/>
                    <a:pt x="50" y="70058"/>
                    <a:pt x="53" y="70051"/>
                  </a:cubicBezTo>
                  <a:cubicBezTo>
                    <a:pt x="2065" y="66301"/>
                    <a:pt x="5113" y="63360"/>
                    <a:pt x="7721" y="60050"/>
                  </a:cubicBezTo>
                  <a:cubicBezTo>
                    <a:pt x="10495" y="56502"/>
                    <a:pt x="13114" y="52847"/>
                    <a:pt x="15758" y="49215"/>
                  </a:cubicBezTo>
                  <a:cubicBezTo>
                    <a:pt x="21044" y="41929"/>
                    <a:pt x="26640" y="34833"/>
                    <a:pt x="32795" y="28272"/>
                  </a:cubicBezTo>
                  <a:cubicBezTo>
                    <a:pt x="38594" y="22105"/>
                    <a:pt x="45321" y="17247"/>
                    <a:pt x="52238" y="12437"/>
                  </a:cubicBezTo>
                  <a:cubicBezTo>
                    <a:pt x="58870" y="7817"/>
                    <a:pt x="65811" y="3233"/>
                    <a:pt x="73455" y="495"/>
                  </a:cubicBezTo>
                  <a:cubicBezTo>
                    <a:pt x="73721" y="399"/>
                    <a:pt x="73655" y="0"/>
                    <a:pt x="73417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g13e5aa3bf27_0_1022"/>
            <p:cNvSpPr/>
            <p:nvPr/>
          </p:nvSpPr>
          <p:spPr>
            <a:xfrm>
              <a:off x="5731025" y="1505375"/>
              <a:ext cx="2027050" cy="1665025"/>
            </a:xfrm>
            <a:custGeom>
              <a:avLst/>
              <a:gdLst/>
              <a:ahLst/>
              <a:cxnLst/>
              <a:rect l="l" t="t" r="r" b="b"/>
              <a:pathLst>
                <a:path w="81082" h="66601" extrusionOk="0">
                  <a:moveTo>
                    <a:pt x="80725" y="1"/>
                  </a:moveTo>
                  <a:cubicBezTo>
                    <a:pt x="80703" y="1"/>
                    <a:pt x="80679" y="4"/>
                    <a:pt x="80655" y="11"/>
                  </a:cubicBezTo>
                  <a:cubicBezTo>
                    <a:pt x="72499" y="2201"/>
                    <a:pt x="64926" y="6226"/>
                    <a:pt x="57628" y="10369"/>
                  </a:cubicBezTo>
                  <a:cubicBezTo>
                    <a:pt x="50091" y="14679"/>
                    <a:pt x="42709" y="19061"/>
                    <a:pt x="36185" y="24859"/>
                  </a:cubicBezTo>
                  <a:cubicBezTo>
                    <a:pt x="29208" y="31074"/>
                    <a:pt x="23004" y="38253"/>
                    <a:pt x="17158" y="45516"/>
                  </a:cubicBezTo>
                  <a:cubicBezTo>
                    <a:pt x="13991" y="49421"/>
                    <a:pt x="10884" y="53386"/>
                    <a:pt x="7598" y="57196"/>
                  </a:cubicBezTo>
                  <a:cubicBezTo>
                    <a:pt x="4955" y="60256"/>
                    <a:pt x="1930" y="62935"/>
                    <a:pt x="25" y="66566"/>
                  </a:cubicBezTo>
                  <a:cubicBezTo>
                    <a:pt x="0" y="66583"/>
                    <a:pt x="17" y="66600"/>
                    <a:pt x="33" y="66600"/>
                  </a:cubicBezTo>
                  <a:cubicBezTo>
                    <a:pt x="39" y="66600"/>
                    <a:pt x="46" y="66597"/>
                    <a:pt x="49" y="66590"/>
                  </a:cubicBezTo>
                  <a:cubicBezTo>
                    <a:pt x="2169" y="62840"/>
                    <a:pt x="5502" y="60101"/>
                    <a:pt x="8300" y="56899"/>
                  </a:cubicBezTo>
                  <a:cubicBezTo>
                    <a:pt x="11455" y="53291"/>
                    <a:pt x="14432" y="49517"/>
                    <a:pt x="17432" y="45790"/>
                  </a:cubicBezTo>
                  <a:cubicBezTo>
                    <a:pt x="23004" y="38908"/>
                    <a:pt x="28922" y="32253"/>
                    <a:pt x="35411" y="26228"/>
                  </a:cubicBezTo>
                  <a:cubicBezTo>
                    <a:pt x="41793" y="20287"/>
                    <a:pt x="49091" y="15882"/>
                    <a:pt x="56592" y="11536"/>
                  </a:cubicBezTo>
                  <a:cubicBezTo>
                    <a:pt x="64236" y="7095"/>
                    <a:pt x="72201" y="2797"/>
                    <a:pt x="80785" y="487"/>
                  </a:cubicBezTo>
                  <a:cubicBezTo>
                    <a:pt x="81081" y="410"/>
                    <a:pt x="80984" y="1"/>
                    <a:pt x="80725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g13e5aa3bf27_0_1022"/>
            <p:cNvSpPr/>
            <p:nvPr/>
          </p:nvSpPr>
          <p:spPr>
            <a:xfrm>
              <a:off x="5735225" y="1621250"/>
              <a:ext cx="2137250" cy="1530400"/>
            </a:xfrm>
            <a:custGeom>
              <a:avLst/>
              <a:gdLst/>
              <a:ahLst/>
              <a:cxnLst/>
              <a:rect l="l" t="t" r="r" b="b"/>
              <a:pathLst>
                <a:path w="85490" h="61216" extrusionOk="0">
                  <a:moveTo>
                    <a:pt x="85119" y="0"/>
                  </a:moveTo>
                  <a:cubicBezTo>
                    <a:pt x="85100" y="0"/>
                    <a:pt x="85080" y="2"/>
                    <a:pt x="85059" y="7"/>
                  </a:cubicBezTo>
                  <a:cubicBezTo>
                    <a:pt x="76724" y="1686"/>
                    <a:pt x="69152" y="5877"/>
                    <a:pt x="61937" y="10223"/>
                  </a:cubicBezTo>
                  <a:cubicBezTo>
                    <a:pt x="54257" y="14842"/>
                    <a:pt x="46542" y="19533"/>
                    <a:pt x="38993" y="24403"/>
                  </a:cubicBezTo>
                  <a:cubicBezTo>
                    <a:pt x="35481" y="26665"/>
                    <a:pt x="32088" y="29106"/>
                    <a:pt x="28909" y="31785"/>
                  </a:cubicBezTo>
                  <a:cubicBezTo>
                    <a:pt x="25218" y="34892"/>
                    <a:pt x="21932" y="38464"/>
                    <a:pt x="18455" y="41834"/>
                  </a:cubicBezTo>
                  <a:cubicBezTo>
                    <a:pt x="14883" y="45310"/>
                    <a:pt x="11311" y="48799"/>
                    <a:pt x="7858" y="52395"/>
                  </a:cubicBezTo>
                  <a:cubicBezTo>
                    <a:pt x="5108" y="55252"/>
                    <a:pt x="1953" y="57681"/>
                    <a:pt x="0" y="61193"/>
                  </a:cubicBezTo>
                  <a:cubicBezTo>
                    <a:pt x="17" y="61201"/>
                    <a:pt x="33" y="61215"/>
                    <a:pt x="46" y="61215"/>
                  </a:cubicBezTo>
                  <a:cubicBezTo>
                    <a:pt x="51" y="61215"/>
                    <a:pt x="56" y="61213"/>
                    <a:pt x="60" y="61205"/>
                  </a:cubicBezTo>
                  <a:cubicBezTo>
                    <a:pt x="2239" y="57574"/>
                    <a:pt x="5703" y="55121"/>
                    <a:pt x="8608" y="52144"/>
                  </a:cubicBezTo>
                  <a:cubicBezTo>
                    <a:pt x="11930" y="48739"/>
                    <a:pt x="15347" y="45429"/>
                    <a:pt x="18776" y="42108"/>
                  </a:cubicBezTo>
                  <a:cubicBezTo>
                    <a:pt x="22063" y="38929"/>
                    <a:pt x="25230" y="35595"/>
                    <a:pt x="28682" y="32571"/>
                  </a:cubicBezTo>
                  <a:cubicBezTo>
                    <a:pt x="31992" y="29689"/>
                    <a:pt x="35588" y="27189"/>
                    <a:pt x="39255" y="24808"/>
                  </a:cubicBezTo>
                  <a:cubicBezTo>
                    <a:pt x="46363" y="20176"/>
                    <a:pt x="53686" y="15842"/>
                    <a:pt x="60901" y="11413"/>
                  </a:cubicBezTo>
                  <a:cubicBezTo>
                    <a:pt x="68449" y="6770"/>
                    <a:pt x="76415" y="2245"/>
                    <a:pt x="85189" y="483"/>
                  </a:cubicBezTo>
                  <a:cubicBezTo>
                    <a:pt x="85489" y="428"/>
                    <a:pt x="85385" y="0"/>
                    <a:pt x="85119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g13e5aa3bf27_0_1022"/>
            <p:cNvSpPr/>
            <p:nvPr/>
          </p:nvSpPr>
          <p:spPr>
            <a:xfrm>
              <a:off x="7860975" y="1621650"/>
              <a:ext cx="240900" cy="93150"/>
            </a:xfrm>
            <a:custGeom>
              <a:avLst/>
              <a:gdLst/>
              <a:ahLst/>
              <a:cxnLst/>
              <a:rect l="l" t="t" r="r" b="b"/>
              <a:pathLst>
                <a:path w="9636" h="3726" extrusionOk="0">
                  <a:moveTo>
                    <a:pt x="115" y="0"/>
                  </a:moveTo>
                  <a:cubicBezTo>
                    <a:pt x="34" y="0"/>
                    <a:pt x="0" y="125"/>
                    <a:pt x="88" y="158"/>
                  </a:cubicBezTo>
                  <a:cubicBezTo>
                    <a:pt x="3100" y="1396"/>
                    <a:pt x="6220" y="2075"/>
                    <a:pt x="9077" y="3682"/>
                  </a:cubicBezTo>
                  <a:cubicBezTo>
                    <a:pt x="9130" y="3712"/>
                    <a:pt x="9181" y="3725"/>
                    <a:pt x="9229" y="3725"/>
                  </a:cubicBezTo>
                  <a:cubicBezTo>
                    <a:pt x="9483" y="3725"/>
                    <a:pt x="9636" y="3352"/>
                    <a:pt x="9375" y="3182"/>
                  </a:cubicBezTo>
                  <a:cubicBezTo>
                    <a:pt x="6625" y="1372"/>
                    <a:pt x="3184" y="1051"/>
                    <a:pt x="136" y="3"/>
                  </a:cubicBezTo>
                  <a:cubicBezTo>
                    <a:pt x="128" y="1"/>
                    <a:pt x="121" y="0"/>
                    <a:pt x="115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g13e5aa3bf27_0_1022"/>
            <p:cNvSpPr/>
            <p:nvPr/>
          </p:nvSpPr>
          <p:spPr>
            <a:xfrm>
              <a:off x="8019225" y="1689900"/>
              <a:ext cx="45200" cy="32575"/>
            </a:xfrm>
            <a:custGeom>
              <a:avLst/>
              <a:gdLst/>
              <a:ahLst/>
              <a:cxnLst/>
              <a:rect l="l" t="t" r="r" b="b"/>
              <a:pathLst>
                <a:path w="1808" h="1303" extrusionOk="0">
                  <a:moveTo>
                    <a:pt x="1609" y="0"/>
                  </a:moveTo>
                  <a:cubicBezTo>
                    <a:pt x="1578" y="0"/>
                    <a:pt x="1543" y="11"/>
                    <a:pt x="1509" y="35"/>
                  </a:cubicBezTo>
                  <a:cubicBezTo>
                    <a:pt x="1021" y="416"/>
                    <a:pt x="509" y="809"/>
                    <a:pt x="21" y="1202"/>
                  </a:cubicBezTo>
                  <a:cubicBezTo>
                    <a:pt x="0" y="1243"/>
                    <a:pt x="42" y="1302"/>
                    <a:pt x="84" y="1302"/>
                  </a:cubicBezTo>
                  <a:cubicBezTo>
                    <a:pt x="91" y="1302"/>
                    <a:pt x="98" y="1301"/>
                    <a:pt x="104" y="1297"/>
                  </a:cubicBezTo>
                  <a:cubicBezTo>
                    <a:pt x="616" y="940"/>
                    <a:pt x="1140" y="571"/>
                    <a:pt x="1676" y="238"/>
                  </a:cubicBezTo>
                  <a:cubicBezTo>
                    <a:pt x="1808" y="153"/>
                    <a:pt x="1730" y="0"/>
                    <a:pt x="1609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g13e5aa3bf27_0_1022"/>
            <p:cNvSpPr/>
            <p:nvPr/>
          </p:nvSpPr>
          <p:spPr>
            <a:xfrm>
              <a:off x="7973175" y="1674050"/>
              <a:ext cx="59175" cy="39475"/>
            </a:xfrm>
            <a:custGeom>
              <a:avLst/>
              <a:gdLst/>
              <a:ahLst/>
              <a:cxnLst/>
              <a:rect l="l" t="t" r="r" b="b"/>
              <a:pathLst>
                <a:path w="2367" h="1579" extrusionOk="0">
                  <a:moveTo>
                    <a:pt x="2154" y="0"/>
                  </a:moveTo>
                  <a:cubicBezTo>
                    <a:pt x="2122" y="0"/>
                    <a:pt x="2087" y="11"/>
                    <a:pt x="2053" y="38"/>
                  </a:cubicBezTo>
                  <a:cubicBezTo>
                    <a:pt x="1422" y="574"/>
                    <a:pt x="720" y="1015"/>
                    <a:pt x="41" y="1503"/>
                  </a:cubicBezTo>
                  <a:cubicBezTo>
                    <a:pt x="0" y="1523"/>
                    <a:pt x="30" y="1579"/>
                    <a:pt x="61" y="1579"/>
                  </a:cubicBezTo>
                  <a:cubicBezTo>
                    <a:pt x="67" y="1579"/>
                    <a:pt x="72" y="1577"/>
                    <a:pt x="77" y="1574"/>
                  </a:cubicBezTo>
                  <a:cubicBezTo>
                    <a:pt x="815" y="1146"/>
                    <a:pt x="1553" y="753"/>
                    <a:pt x="2244" y="264"/>
                  </a:cubicBezTo>
                  <a:cubicBezTo>
                    <a:pt x="2367" y="170"/>
                    <a:pt x="2279" y="0"/>
                    <a:pt x="215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g13e5aa3bf27_0_1022"/>
            <p:cNvSpPr/>
            <p:nvPr/>
          </p:nvSpPr>
          <p:spPr>
            <a:xfrm>
              <a:off x="7930150" y="1664425"/>
              <a:ext cx="78700" cy="55250"/>
            </a:xfrm>
            <a:custGeom>
              <a:avLst/>
              <a:gdLst/>
              <a:ahLst/>
              <a:cxnLst/>
              <a:rect l="l" t="t" r="r" b="b"/>
              <a:pathLst>
                <a:path w="3148" h="2210" extrusionOk="0">
                  <a:moveTo>
                    <a:pt x="2975" y="0"/>
                  </a:moveTo>
                  <a:cubicBezTo>
                    <a:pt x="2956" y="0"/>
                    <a:pt x="2937" y="6"/>
                    <a:pt x="2917" y="18"/>
                  </a:cubicBezTo>
                  <a:cubicBezTo>
                    <a:pt x="1917" y="649"/>
                    <a:pt x="1000" y="1376"/>
                    <a:pt x="59" y="2090"/>
                  </a:cubicBezTo>
                  <a:cubicBezTo>
                    <a:pt x="1" y="2129"/>
                    <a:pt x="47" y="2209"/>
                    <a:pt x="98" y="2209"/>
                  </a:cubicBezTo>
                  <a:cubicBezTo>
                    <a:pt x="109" y="2209"/>
                    <a:pt x="120" y="2206"/>
                    <a:pt x="131" y="2197"/>
                  </a:cubicBezTo>
                  <a:cubicBezTo>
                    <a:pt x="1072" y="1495"/>
                    <a:pt x="2012" y="804"/>
                    <a:pt x="3036" y="233"/>
                  </a:cubicBezTo>
                  <a:cubicBezTo>
                    <a:pt x="3147" y="172"/>
                    <a:pt x="3078" y="0"/>
                    <a:pt x="2975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g13e5aa3bf27_0_1022"/>
            <p:cNvSpPr/>
            <p:nvPr/>
          </p:nvSpPr>
          <p:spPr>
            <a:xfrm>
              <a:off x="7935000" y="1659925"/>
              <a:ext cx="44575" cy="30925"/>
            </a:xfrm>
            <a:custGeom>
              <a:avLst/>
              <a:gdLst/>
              <a:ahLst/>
              <a:cxnLst/>
              <a:rect l="l" t="t" r="r" b="b"/>
              <a:pathLst>
                <a:path w="1783" h="1237" extrusionOk="0">
                  <a:moveTo>
                    <a:pt x="1604" y="0"/>
                  </a:moveTo>
                  <a:cubicBezTo>
                    <a:pt x="1584" y="0"/>
                    <a:pt x="1564" y="6"/>
                    <a:pt x="1544" y="20"/>
                  </a:cubicBezTo>
                  <a:cubicBezTo>
                    <a:pt x="1008" y="377"/>
                    <a:pt x="473" y="722"/>
                    <a:pt x="32" y="1187"/>
                  </a:cubicBezTo>
                  <a:cubicBezTo>
                    <a:pt x="0" y="1197"/>
                    <a:pt x="35" y="1236"/>
                    <a:pt x="68" y="1236"/>
                  </a:cubicBezTo>
                  <a:cubicBezTo>
                    <a:pt x="72" y="1236"/>
                    <a:pt x="76" y="1236"/>
                    <a:pt x="80" y="1234"/>
                  </a:cubicBezTo>
                  <a:cubicBezTo>
                    <a:pt x="556" y="818"/>
                    <a:pt x="1116" y="532"/>
                    <a:pt x="1663" y="222"/>
                  </a:cubicBezTo>
                  <a:cubicBezTo>
                    <a:pt x="1783" y="153"/>
                    <a:pt x="1703" y="0"/>
                    <a:pt x="160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g13e5aa3bf27_0_1022"/>
            <p:cNvSpPr/>
            <p:nvPr/>
          </p:nvSpPr>
          <p:spPr>
            <a:xfrm>
              <a:off x="7873600" y="1638225"/>
              <a:ext cx="48525" cy="36925"/>
            </a:xfrm>
            <a:custGeom>
              <a:avLst/>
              <a:gdLst/>
              <a:ahLst/>
              <a:cxnLst/>
              <a:rect l="l" t="t" r="r" b="b"/>
              <a:pathLst>
                <a:path w="1941" h="1477" extrusionOk="0">
                  <a:moveTo>
                    <a:pt x="1809" y="1"/>
                  </a:moveTo>
                  <a:cubicBezTo>
                    <a:pt x="1786" y="1"/>
                    <a:pt x="1762" y="9"/>
                    <a:pt x="1738" y="31"/>
                  </a:cubicBezTo>
                  <a:cubicBezTo>
                    <a:pt x="1178" y="471"/>
                    <a:pt x="583" y="888"/>
                    <a:pt x="47" y="1364"/>
                  </a:cubicBezTo>
                  <a:cubicBezTo>
                    <a:pt x="0" y="1402"/>
                    <a:pt x="43" y="1477"/>
                    <a:pt x="104" y="1477"/>
                  </a:cubicBezTo>
                  <a:cubicBezTo>
                    <a:pt x="120" y="1477"/>
                    <a:pt x="137" y="1472"/>
                    <a:pt x="155" y="1459"/>
                  </a:cubicBezTo>
                  <a:cubicBezTo>
                    <a:pt x="702" y="995"/>
                    <a:pt x="1298" y="614"/>
                    <a:pt x="1857" y="173"/>
                  </a:cubicBezTo>
                  <a:cubicBezTo>
                    <a:pt x="1940" y="109"/>
                    <a:pt x="1887" y="1"/>
                    <a:pt x="1809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g13e5aa3bf27_0_1022"/>
            <p:cNvSpPr/>
            <p:nvPr/>
          </p:nvSpPr>
          <p:spPr>
            <a:xfrm>
              <a:off x="7856275" y="1633275"/>
              <a:ext cx="45525" cy="24150"/>
            </a:xfrm>
            <a:custGeom>
              <a:avLst/>
              <a:gdLst/>
              <a:ahLst/>
              <a:cxnLst/>
              <a:rect l="l" t="t" r="r" b="b"/>
              <a:pathLst>
                <a:path w="1821" h="966" extrusionOk="0">
                  <a:moveTo>
                    <a:pt x="1693" y="1"/>
                  </a:moveTo>
                  <a:cubicBezTo>
                    <a:pt x="1678" y="1"/>
                    <a:pt x="1662" y="5"/>
                    <a:pt x="1645" y="14"/>
                  </a:cubicBezTo>
                  <a:cubicBezTo>
                    <a:pt x="1109" y="336"/>
                    <a:pt x="514" y="514"/>
                    <a:pt x="38" y="895"/>
                  </a:cubicBezTo>
                  <a:cubicBezTo>
                    <a:pt x="1" y="923"/>
                    <a:pt x="22" y="966"/>
                    <a:pt x="56" y="966"/>
                  </a:cubicBezTo>
                  <a:cubicBezTo>
                    <a:pt x="65" y="966"/>
                    <a:pt x="75" y="963"/>
                    <a:pt x="86" y="955"/>
                  </a:cubicBezTo>
                  <a:cubicBezTo>
                    <a:pt x="574" y="598"/>
                    <a:pt x="1181" y="455"/>
                    <a:pt x="1741" y="169"/>
                  </a:cubicBezTo>
                  <a:cubicBezTo>
                    <a:pt x="1821" y="119"/>
                    <a:pt x="1774" y="1"/>
                    <a:pt x="1693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g13e5aa3bf27_0_1022"/>
            <p:cNvSpPr/>
            <p:nvPr/>
          </p:nvSpPr>
          <p:spPr>
            <a:xfrm>
              <a:off x="7897350" y="1646075"/>
              <a:ext cx="55375" cy="49800"/>
            </a:xfrm>
            <a:custGeom>
              <a:avLst/>
              <a:gdLst/>
              <a:ahLst/>
              <a:cxnLst/>
              <a:rect l="l" t="t" r="r" b="b"/>
              <a:pathLst>
                <a:path w="2215" h="1992" extrusionOk="0">
                  <a:moveTo>
                    <a:pt x="2069" y="0"/>
                  </a:moveTo>
                  <a:cubicBezTo>
                    <a:pt x="2055" y="0"/>
                    <a:pt x="2040" y="4"/>
                    <a:pt x="2026" y="14"/>
                  </a:cubicBezTo>
                  <a:cubicBezTo>
                    <a:pt x="1252" y="419"/>
                    <a:pt x="455" y="1133"/>
                    <a:pt x="26" y="1907"/>
                  </a:cubicBezTo>
                  <a:cubicBezTo>
                    <a:pt x="1" y="1949"/>
                    <a:pt x="47" y="1992"/>
                    <a:pt x="89" y="1992"/>
                  </a:cubicBezTo>
                  <a:cubicBezTo>
                    <a:pt x="106" y="1992"/>
                    <a:pt x="123" y="1984"/>
                    <a:pt x="133" y="1967"/>
                  </a:cubicBezTo>
                  <a:cubicBezTo>
                    <a:pt x="621" y="1157"/>
                    <a:pt x="1431" y="741"/>
                    <a:pt x="2145" y="181"/>
                  </a:cubicBezTo>
                  <a:cubicBezTo>
                    <a:pt x="2215" y="111"/>
                    <a:pt x="2143" y="0"/>
                    <a:pt x="2069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g13e5aa3bf27_0_1022"/>
            <p:cNvSpPr/>
            <p:nvPr/>
          </p:nvSpPr>
          <p:spPr>
            <a:xfrm>
              <a:off x="8037825" y="1703175"/>
              <a:ext cx="43650" cy="32700"/>
            </a:xfrm>
            <a:custGeom>
              <a:avLst/>
              <a:gdLst/>
              <a:ahLst/>
              <a:cxnLst/>
              <a:rect l="l" t="t" r="r" b="b"/>
              <a:pathLst>
                <a:path w="1746" h="1308" extrusionOk="0">
                  <a:moveTo>
                    <a:pt x="1645" y="1"/>
                  </a:moveTo>
                  <a:cubicBezTo>
                    <a:pt x="1638" y="1"/>
                    <a:pt x="1630" y="2"/>
                    <a:pt x="1622" y="4"/>
                  </a:cubicBezTo>
                  <a:cubicBezTo>
                    <a:pt x="1027" y="314"/>
                    <a:pt x="527" y="766"/>
                    <a:pt x="51" y="1219"/>
                  </a:cubicBezTo>
                  <a:cubicBezTo>
                    <a:pt x="0" y="1259"/>
                    <a:pt x="43" y="1308"/>
                    <a:pt x="87" y="1308"/>
                  </a:cubicBezTo>
                  <a:cubicBezTo>
                    <a:pt x="95" y="1308"/>
                    <a:pt x="103" y="1306"/>
                    <a:pt x="110" y="1302"/>
                  </a:cubicBezTo>
                  <a:cubicBezTo>
                    <a:pt x="586" y="850"/>
                    <a:pt x="1086" y="421"/>
                    <a:pt x="1682" y="123"/>
                  </a:cubicBezTo>
                  <a:cubicBezTo>
                    <a:pt x="1745" y="81"/>
                    <a:pt x="1705" y="1"/>
                    <a:pt x="1645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g13e5aa3bf27_0_1022"/>
            <p:cNvSpPr/>
            <p:nvPr/>
          </p:nvSpPr>
          <p:spPr>
            <a:xfrm>
              <a:off x="6533800" y="2027950"/>
              <a:ext cx="742000" cy="527250"/>
            </a:xfrm>
            <a:custGeom>
              <a:avLst/>
              <a:gdLst/>
              <a:ahLst/>
              <a:cxnLst/>
              <a:rect l="l" t="t" r="r" b="b"/>
              <a:pathLst>
                <a:path w="29680" h="21090" extrusionOk="0">
                  <a:moveTo>
                    <a:pt x="29476" y="1"/>
                  </a:moveTo>
                  <a:cubicBezTo>
                    <a:pt x="29451" y="1"/>
                    <a:pt x="29425" y="9"/>
                    <a:pt x="29398" y="27"/>
                  </a:cubicBezTo>
                  <a:cubicBezTo>
                    <a:pt x="24160" y="3361"/>
                    <a:pt x="19171" y="7052"/>
                    <a:pt x="14123" y="10683"/>
                  </a:cubicBezTo>
                  <a:cubicBezTo>
                    <a:pt x="9408" y="14076"/>
                    <a:pt x="4990" y="17946"/>
                    <a:pt x="49" y="20994"/>
                  </a:cubicBezTo>
                  <a:cubicBezTo>
                    <a:pt x="0" y="21013"/>
                    <a:pt x="32" y="21089"/>
                    <a:pt x="78" y="21089"/>
                  </a:cubicBezTo>
                  <a:cubicBezTo>
                    <a:pt x="88" y="21089"/>
                    <a:pt x="98" y="21086"/>
                    <a:pt x="109" y="21077"/>
                  </a:cubicBezTo>
                  <a:cubicBezTo>
                    <a:pt x="5062" y="18041"/>
                    <a:pt x="9491" y="14207"/>
                    <a:pt x="14230" y="10862"/>
                  </a:cubicBezTo>
                  <a:cubicBezTo>
                    <a:pt x="19302" y="7290"/>
                    <a:pt x="24290" y="3599"/>
                    <a:pt x="29541" y="277"/>
                  </a:cubicBezTo>
                  <a:cubicBezTo>
                    <a:pt x="29679" y="188"/>
                    <a:pt x="29596" y="1"/>
                    <a:pt x="29476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g13e5aa3bf27_0_1022"/>
            <p:cNvSpPr/>
            <p:nvPr/>
          </p:nvSpPr>
          <p:spPr>
            <a:xfrm>
              <a:off x="7233075" y="1814500"/>
              <a:ext cx="467475" cy="335475"/>
            </a:xfrm>
            <a:custGeom>
              <a:avLst/>
              <a:gdLst/>
              <a:ahLst/>
              <a:cxnLst/>
              <a:rect l="l" t="t" r="r" b="b"/>
              <a:pathLst>
                <a:path w="18699" h="13419" extrusionOk="0">
                  <a:moveTo>
                    <a:pt x="18458" y="1"/>
                  </a:moveTo>
                  <a:cubicBezTo>
                    <a:pt x="18430" y="1"/>
                    <a:pt x="18400" y="9"/>
                    <a:pt x="18370" y="28"/>
                  </a:cubicBezTo>
                  <a:cubicBezTo>
                    <a:pt x="12119" y="4171"/>
                    <a:pt x="6166" y="8755"/>
                    <a:pt x="129" y="13173"/>
                  </a:cubicBezTo>
                  <a:cubicBezTo>
                    <a:pt x="0" y="13262"/>
                    <a:pt x="79" y="13418"/>
                    <a:pt x="185" y="13418"/>
                  </a:cubicBezTo>
                  <a:cubicBezTo>
                    <a:pt x="205" y="13418"/>
                    <a:pt x="227" y="13412"/>
                    <a:pt x="249" y="13399"/>
                  </a:cubicBezTo>
                  <a:cubicBezTo>
                    <a:pt x="6309" y="8982"/>
                    <a:pt x="12393" y="4636"/>
                    <a:pt x="18548" y="350"/>
                  </a:cubicBezTo>
                  <a:cubicBezTo>
                    <a:pt x="18698" y="230"/>
                    <a:pt x="18605" y="1"/>
                    <a:pt x="18458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g13e5aa3bf27_0_1022"/>
            <p:cNvSpPr/>
            <p:nvPr/>
          </p:nvSpPr>
          <p:spPr>
            <a:xfrm>
              <a:off x="6049025" y="2790350"/>
              <a:ext cx="313300" cy="262375"/>
            </a:xfrm>
            <a:custGeom>
              <a:avLst/>
              <a:gdLst/>
              <a:ahLst/>
              <a:cxnLst/>
              <a:rect l="l" t="t" r="r" b="b"/>
              <a:pathLst>
                <a:path w="12532" h="10495" extrusionOk="0">
                  <a:moveTo>
                    <a:pt x="12412" y="1"/>
                  </a:moveTo>
                  <a:cubicBezTo>
                    <a:pt x="12393" y="1"/>
                    <a:pt x="12374" y="7"/>
                    <a:pt x="12356" y="23"/>
                  </a:cubicBezTo>
                  <a:cubicBezTo>
                    <a:pt x="8284" y="3523"/>
                    <a:pt x="3748" y="6452"/>
                    <a:pt x="45" y="10369"/>
                  </a:cubicBezTo>
                  <a:cubicBezTo>
                    <a:pt x="1" y="10422"/>
                    <a:pt x="48" y="10495"/>
                    <a:pt x="105" y="10495"/>
                  </a:cubicBezTo>
                  <a:cubicBezTo>
                    <a:pt x="125" y="10495"/>
                    <a:pt x="146" y="10486"/>
                    <a:pt x="164" y="10464"/>
                  </a:cubicBezTo>
                  <a:cubicBezTo>
                    <a:pt x="3867" y="6571"/>
                    <a:pt x="8403" y="3642"/>
                    <a:pt x="12475" y="142"/>
                  </a:cubicBezTo>
                  <a:cubicBezTo>
                    <a:pt x="12531" y="86"/>
                    <a:pt x="12478" y="1"/>
                    <a:pt x="12412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g13e5aa3bf27_0_1022"/>
            <p:cNvSpPr/>
            <p:nvPr/>
          </p:nvSpPr>
          <p:spPr>
            <a:xfrm>
              <a:off x="5981425" y="2512650"/>
              <a:ext cx="504050" cy="479575"/>
            </a:xfrm>
            <a:custGeom>
              <a:avLst/>
              <a:gdLst/>
              <a:ahLst/>
              <a:cxnLst/>
              <a:rect l="l" t="t" r="r" b="b"/>
              <a:pathLst>
                <a:path w="20162" h="19183" extrusionOk="0">
                  <a:moveTo>
                    <a:pt x="20039" y="0"/>
                  </a:moveTo>
                  <a:cubicBezTo>
                    <a:pt x="20019" y="0"/>
                    <a:pt x="19998" y="7"/>
                    <a:pt x="19977" y="22"/>
                  </a:cubicBezTo>
                  <a:cubicBezTo>
                    <a:pt x="12988" y="6023"/>
                    <a:pt x="6226" y="12333"/>
                    <a:pt x="11" y="19144"/>
                  </a:cubicBezTo>
                  <a:cubicBezTo>
                    <a:pt x="1" y="19163"/>
                    <a:pt x="15" y="19182"/>
                    <a:pt x="27" y="19182"/>
                  </a:cubicBezTo>
                  <a:cubicBezTo>
                    <a:pt x="30" y="19182"/>
                    <a:pt x="32" y="19181"/>
                    <a:pt x="34" y="19179"/>
                  </a:cubicBezTo>
                  <a:cubicBezTo>
                    <a:pt x="6309" y="12393"/>
                    <a:pt x="13119" y="6190"/>
                    <a:pt x="20096" y="141"/>
                  </a:cubicBezTo>
                  <a:cubicBezTo>
                    <a:pt x="20162" y="85"/>
                    <a:pt x="20110" y="0"/>
                    <a:pt x="20039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g13e5aa3bf27_0_1022"/>
            <p:cNvSpPr/>
            <p:nvPr/>
          </p:nvSpPr>
          <p:spPr>
            <a:xfrm>
              <a:off x="6628400" y="2375475"/>
              <a:ext cx="334125" cy="235500"/>
            </a:xfrm>
            <a:custGeom>
              <a:avLst/>
              <a:gdLst/>
              <a:ahLst/>
              <a:cxnLst/>
              <a:rect l="l" t="t" r="r" b="b"/>
              <a:pathLst>
                <a:path w="13365" h="9420" extrusionOk="0">
                  <a:moveTo>
                    <a:pt x="13199" y="1"/>
                  </a:moveTo>
                  <a:cubicBezTo>
                    <a:pt x="13179" y="1"/>
                    <a:pt x="13158" y="7"/>
                    <a:pt x="13137" y="20"/>
                  </a:cubicBezTo>
                  <a:cubicBezTo>
                    <a:pt x="8684" y="2937"/>
                    <a:pt x="4397" y="6104"/>
                    <a:pt x="99" y="9248"/>
                  </a:cubicBezTo>
                  <a:cubicBezTo>
                    <a:pt x="0" y="9297"/>
                    <a:pt x="49" y="9420"/>
                    <a:pt x="123" y="9420"/>
                  </a:cubicBezTo>
                  <a:cubicBezTo>
                    <a:pt x="138" y="9420"/>
                    <a:pt x="154" y="9415"/>
                    <a:pt x="171" y="9403"/>
                  </a:cubicBezTo>
                  <a:cubicBezTo>
                    <a:pt x="4493" y="6271"/>
                    <a:pt x="8779" y="3116"/>
                    <a:pt x="13256" y="235"/>
                  </a:cubicBezTo>
                  <a:cubicBezTo>
                    <a:pt x="13365" y="155"/>
                    <a:pt x="13300" y="1"/>
                    <a:pt x="13199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g13e5aa3bf27_0_1022"/>
            <p:cNvSpPr/>
            <p:nvPr/>
          </p:nvSpPr>
          <p:spPr>
            <a:xfrm>
              <a:off x="6736375" y="1800075"/>
              <a:ext cx="808350" cy="498800"/>
            </a:xfrm>
            <a:custGeom>
              <a:avLst/>
              <a:gdLst/>
              <a:ahLst/>
              <a:cxnLst/>
              <a:rect l="l" t="t" r="r" b="b"/>
              <a:pathLst>
                <a:path w="32334" h="19952" extrusionOk="0">
                  <a:moveTo>
                    <a:pt x="32206" y="1"/>
                  </a:moveTo>
                  <a:cubicBezTo>
                    <a:pt x="32193" y="1"/>
                    <a:pt x="32180" y="4"/>
                    <a:pt x="32166" y="10"/>
                  </a:cubicBezTo>
                  <a:cubicBezTo>
                    <a:pt x="21057" y="5951"/>
                    <a:pt x="10020" y="12178"/>
                    <a:pt x="19" y="19893"/>
                  </a:cubicBezTo>
                  <a:cubicBezTo>
                    <a:pt x="0" y="19912"/>
                    <a:pt x="11" y="19952"/>
                    <a:pt x="33" y="19952"/>
                  </a:cubicBezTo>
                  <a:cubicBezTo>
                    <a:pt x="39" y="19952"/>
                    <a:pt x="47" y="19949"/>
                    <a:pt x="55" y="19941"/>
                  </a:cubicBezTo>
                  <a:cubicBezTo>
                    <a:pt x="10068" y="12226"/>
                    <a:pt x="21140" y="6118"/>
                    <a:pt x="32261" y="165"/>
                  </a:cubicBezTo>
                  <a:cubicBezTo>
                    <a:pt x="32333" y="123"/>
                    <a:pt x="32289" y="1"/>
                    <a:pt x="32206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g13e5aa3bf27_0_1022"/>
            <p:cNvSpPr/>
            <p:nvPr/>
          </p:nvSpPr>
          <p:spPr>
            <a:xfrm>
              <a:off x="7616600" y="1693975"/>
              <a:ext cx="173450" cy="84950"/>
            </a:xfrm>
            <a:custGeom>
              <a:avLst/>
              <a:gdLst/>
              <a:ahLst/>
              <a:cxnLst/>
              <a:rect l="l" t="t" r="r" b="b"/>
              <a:pathLst>
                <a:path w="6938" h="3398" extrusionOk="0">
                  <a:moveTo>
                    <a:pt x="6752" y="0"/>
                  </a:moveTo>
                  <a:cubicBezTo>
                    <a:pt x="6734" y="0"/>
                    <a:pt x="6715" y="5"/>
                    <a:pt x="6696" y="15"/>
                  </a:cubicBezTo>
                  <a:cubicBezTo>
                    <a:pt x="4481" y="1039"/>
                    <a:pt x="2338" y="2194"/>
                    <a:pt x="112" y="3218"/>
                  </a:cubicBezTo>
                  <a:cubicBezTo>
                    <a:pt x="0" y="3269"/>
                    <a:pt x="62" y="3397"/>
                    <a:pt x="156" y="3397"/>
                  </a:cubicBezTo>
                  <a:cubicBezTo>
                    <a:pt x="172" y="3397"/>
                    <a:pt x="189" y="3393"/>
                    <a:pt x="207" y="3385"/>
                  </a:cubicBezTo>
                  <a:cubicBezTo>
                    <a:pt x="2422" y="2349"/>
                    <a:pt x="4600" y="1253"/>
                    <a:pt x="6815" y="229"/>
                  </a:cubicBezTo>
                  <a:cubicBezTo>
                    <a:pt x="6937" y="158"/>
                    <a:pt x="6859" y="0"/>
                    <a:pt x="6752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g13e5aa3bf27_0_1022"/>
            <p:cNvSpPr/>
            <p:nvPr/>
          </p:nvSpPr>
          <p:spPr>
            <a:xfrm>
              <a:off x="7537875" y="1806550"/>
              <a:ext cx="344650" cy="221875"/>
            </a:xfrm>
            <a:custGeom>
              <a:avLst/>
              <a:gdLst/>
              <a:ahLst/>
              <a:cxnLst/>
              <a:rect l="l" t="t" r="r" b="b"/>
              <a:pathLst>
                <a:path w="13786" h="8875" extrusionOk="0">
                  <a:moveTo>
                    <a:pt x="13577" y="0"/>
                  </a:moveTo>
                  <a:cubicBezTo>
                    <a:pt x="13553" y="0"/>
                    <a:pt x="13527" y="8"/>
                    <a:pt x="13500" y="25"/>
                  </a:cubicBezTo>
                  <a:cubicBezTo>
                    <a:pt x="8916" y="2823"/>
                    <a:pt x="4213" y="5382"/>
                    <a:pt x="46" y="8776"/>
                  </a:cubicBezTo>
                  <a:cubicBezTo>
                    <a:pt x="0" y="8822"/>
                    <a:pt x="39" y="8875"/>
                    <a:pt x="81" y="8875"/>
                  </a:cubicBezTo>
                  <a:cubicBezTo>
                    <a:pt x="94" y="8875"/>
                    <a:pt x="107" y="8870"/>
                    <a:pt x="118" y="8859"/>
                  </a:cubicBezTo>
                  <a:cubicBezTo>
                    <a:pt x="4320" y="5513"/>
                    <a:pt x="9023" y="2954"/>
                    <a:pt x="13655" y="287"/>
                  </a:cubicBezTo>
                  <a:cubicBezTo>
                    <a:pt x="13785" y="206"/>
                    <a:pt x="13705" y="0"/>
                    <a:pt x="13577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g13e5aa3bf27_0_1022"/>
            <p:cNvSpPr/>
            <p:nvPr/>
          </p:nvSpPr>
          <p:spPr>
            <a:xfrm>
              <a:off x="5437750" y="1790125"/>
              <a:ext cx="273450" cy="191525"/>
            </a:xfrm>
            <a:custGeom>
              <a:avLst/>
              <a:gdLst/>
              <a:ahLst/>
              <a:cxnLst/>
              <a:rect l="l" t="t" r="r" b="b"/>
              <a:pathLst>
                <a:path w="10938" h="7661" extrusionOk="0">
                  <a:moveTo>
                    <a:pt x="153" y="1"/>
                  </a:moveTo>
                  <a:cubicBezTo>
                    <a:pt x="66" y="1"/>
                    <a:pt x="0" y="149"/>
                    <a:pt x="100" y="193"/>
                  </a:cubicBezTo>
                  <a:cubicBezTo>
                    <a:pt x="4041" y="2003"/>
                    <a:pt x="7851" y="3813"/>
                    <a:pt x="10351" y="7540"/>
                  </a:cubicBezTo>
                  <a:cubicBezTo>
                    <a:pt x="10408" y="7625"/>
                    <a:pt x="10489" y="7660"/>
                    <a:pt x="10568" y="7660"/>
                  </a:cubicBezTo>
                  <a:cubicBezTo>
                    <a:pt x="10755" y="7660"/>
                    <a:pt x="10937" y="7466"/>
                    <a:pt x="10804" y="7266"/>
                  </a:cubicBezTo>
                  <a:cubicBezTo>
                    <a:pt x="8232" y="3563"/>
                    <a:pt x="4303" y="1575"/>
                    <a:pt x="172" y="3"/>
                  </a:cubicBezTo>
                  <a:cubicBezTo>
                    <a:pt x="165" y="1"/>
                    <a:pt x="159" y="1"/>
                    <a:pt x="153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g13e5aa3bf27_0_1022"/>
            <p:cNvSpPr/>
            <p:nvPr/>
          </p:nvSpPr>
          <p:spPr>
            <a:xfrm>
              <a:off x="5680500" y="1566200"/>
              <a:ext cx="289725" cy="203775"/>
            </a:xfrm>
            <a:custGeom>
              <a:avLst/>
              <a:gdLst/>
              <a:ahLst/>
              <a:cxnLst/>
              <a:rect l="l" t="t" r="r" b="b"/>
              <a:pathLst>
                <a:path w="11589" h="8151" extrusionOk="0">
                  <a:moveTo>
                    <a:pt x="179" y="1"/>
                  </a:moveTo>
                  <a:cubicBezTo>
                    <a:pt x="58" y="1"/>
                    <a:pt x="0" y="224"/>
                    <a:pt x="153" y="257"/>
                  </a:cubicBezTo>
                  <a:cubicBezTo>
                    <a:pt x="4809" y="1376"/>
                    <a:pt x="7452" y="5281"/>
                    <a:pt x="11000" y="8091"/>
                  </a:cubicBezTo>
                  <a:cubicBezTo>
                    <a:pt x="11057" y="8133"/>
                    <a:pt x="11118" y="8151"/>
                    <a:pt x="11177" y="8151"/>
                  </a:cubicBezTo>
                  <a:cubicBezTo>
                    <a:pt x="11400" y="8151"/>
                    <a:pt x="11588" y="7891"/>
                    <a:pt x="11381" y="7722"/>
                  </a:cubicBezTo>
                  <a:cubicBezTo>
                    <a:pt x="7952" y="4745"/>
                    <a:pt x="4868" y="947"/>
                    <a:pt x="213" y="6"/>
                  </a:cubicBezTo>
                  <a:cubicBezTo>
                    <a:pt x="201" y="3"/>
                    <a:pt x="190" y="1"/>
                    <a:pt x="179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g13e5aa3bf27_0_1022"/>
            <p:cNvSpPr/>
            <p:nvPr/>
          </p:nvSpPr>
          <p:spPr>
            <a:xfrm>
              <a:off x="6019625" y="1331975"/>
              <a:ext cx="282325" cy="278425"/>
            </a:xfrm>
            <a:custGeom>
              <a:avLst/>
              <a:gdLst/>
              <a:ahLst/>
              <a:cxnLst/>
              <a:rect l="l" t="t" r="r" b="b"/>
              <a:pathLst>
                <a:path w="11293" h="11137" extrusionOk="0">
                  <a:moveTo>
                    <a:pt x="168" y="1"/>
                  </a:moveTo>
                  <a:cubicBezTo>
                    <a:pt x="78" y="1"/>
                    <a:pt x="0" y="136"/>
                    <a:pt x="90" y="196"/>
                  </a:cubicBezTo>
                  <a:cubicBezTo>
                    <a:pt x="4067" y="3470"/>
                    <a:pt x="7496" y="7113"/>
                    <a:pt x="10806" y="11054"/>
                  </a:cubicBezTo>
                  <a:cubicBezTo>
                    <a:pt x="10855" y="11112"/>
                    <a:pt x="10912" y="11136"/>
                    <a:pt x="10967" y="11136"/>
                  </a:cubicBezTo>
                  <a:cubicBezTo>
                    <a:pt x="11138" y="11136"/>
                    <a:pt x="11292" y="10901"/>
                    <a:pt x="11139" y="10721"/>
                  </a:cubicBezTo>
                  <a:cubicBezTo>
                    <a:pt x="7924" y="6697"/>
                    <a:pt x="4329" y="3113"/>
                    <a:pt x="221" y="17"/>
                  </a:cubicBezTo>
                  <a:cubicBezTo>
                    <a:pt x="204" y="6"/>
                    <a:pt x="186" y="1"/>
                    <a:pt x="168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g13e5aa3bf27_0_1022"/>
            <p:cNvSpPr/>
            <p:nvPr/>
          </p:nvSpPr>
          <p:spPr>
            <a:xfrm>
              <a:off x="6421025" y="1204075"/>
              <a:ext cx="248850" cy="308025"/>
            </a:xfrm>
            <a:custGeom>
              <a:avLst/>
              <a:gdLst/>
              <a:ahLst/>
              <a:cxnLst/>
              <a:rect l="l" t="t" r="r" b="b"/>
              <a:pathLst>
                <a:path w="9954" h="12321" extrusionOk="0">
                  <a:moveTo>
                    <a:pt x="152" y="1"/>
                  </a:moveTo>
                  <a:cubicBezTo>
                    <a:pt x="77" y="1"/>
                    <a:pt x="1" y="131"/>
                    <a:pt x="72" y="192"/>
                  </a:cubicBezTo>
                  <a:cubicBezTo>
                    <a:pt x="2155" y="1907"/>
                    <a:pt x="4465" y="3240"/>
                    <a:pt x="6049" y="5478"/>
                  </a:cubicBezTo>
                  <a:cubicBezTo>
                    <a:pt x="7501" y="7526"/>
                    <a:pt x="7811" y="10158"/>
                    <a:pt x="9335" y="12205"/>
                  </a:cubicBezTo>
                  <a:cubicBezTo>
                    <a:pt x="9395" y="12287"/>
                    <a:pt x="9479" y="12321"/>
                    <a:pt x="9562" y="12321"/>
                  </a:cubicBezTo>
                  <a:cubicBezTo>
                    <a:pt x="9760" y="12321"/>
                    <a:pt x="9953" y="12129"/>
                    <a:pt x="9811" y="11920"/>
                  </a:cubicBezTo>
                  <a:cubicBezTo>
                    <a:pt x="8192" y="9669"/>
                    <a:pt x="7680" y="6895"/>
                    <a:pt x="6049" y="4657"/>
                  </a:cubicBezTo>
                  <a:cubicBezTo>
                    <a:pt x="4584" y="2657"/>
                    <a:pt x="2203" y="1359"/>
                    <a:pt x="191" y="14"/>
                  </a:cubicBezTo>
                  <a:cubicBezTo>
                    <a:pt x="179" y="5"/>
                    <a:pt x="165" y="1"/>
                    <a:pt x="152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13e5aa3bf27_0_1022"/>
            <p:cNvSpPr/>
            <p:nvPr/>
          </p:nvSpPr>
          <p:spPr>
            <a:xfrm>
              <a:off x="6850650" y="1165200"/>
              <a:ext cx="258250" cy="318075"/>
            </a:xfrm>
            <a:custGeom>
              <a:avLst/>
              <a:gdLst/>
              <a:ahLst/>
              <a:cxnLst/>
              <a:rect l="l" t="t" r="r" b="b"/>
              <a:pathLst>
                <a:path w="10330" h="12723" extrusionOk="0">
                  <a:moveTo>
                    <a:pt x="206" y="1"/>
                  </a:moveTo>
                  <a:cubicBezTo>
                    <a:pt x="97" y="1"/>
                    <a:pt x="0" y="138"/>
                    <a:pt x="91" y="247"/>
                  </a:cubicBezTo>
                  <a:cubicBezTo>
                    <a:pt x="1806" y="2045"/>
                    <a:pt x="3782" y="3557"/>
                    <a:pt x="5532" y="5331"/>
                  </a:cubicBezTo>
                  <a:cubicBezTo>
                    <a:pt x="7640" y="7474"/>
                    <a:pt x="8390" y="10129"/>
                    <a:pt x="9890" y="12629"/>
                  </a:cubicBezTo>
                  <a:cubicBezTo>
                    <a:pt x="9930" y="12695"/>
                    <a:pt x="9990" y="12723"/>
                    <a:pt x="10051" y="12723"/>
                  </a:cubicBezTo>
                  <a:cubicBezTo>
                    <a:pt x="10189" y="12723"/>
                    <a:pt x="10330" y="12580"/>
                    <a:pt x="10247" y="12415"/>
                  </a:cubicBezTo>
                  <a:cubicBezTo>
                    <a:pt x="9009" y="10022"/>
                    <a:pt x="8092" y="7593"/>
                    <a:pt x="6282" y="5557"/>
                  </a:cubicBezTo>
                  <a:cubicBezTo>
                    <a:pt x="4497" y="3521"/>
                    <a:pt x="2199" y="1985"/>
                    <a:pt x="306" y="45"/>
                  </a:cubicBezTo>
                  <a:cubicBezTo>
                    <a:pt x="275" y="14"/>
                    <a:pt x="240" y="1"/>
                    <a:pt x="206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g13e5aa3bf27_0_1022"/>
            <p:cNvSpPr/>
            <p:nvPr/>
          </p:nvSpPr>
          <p:spPr>
            <a:xfrm>
              <a:off x="7394450" y="1331250"/>
              <a:ext cx="83400" cy="119900"/>
            </a:xfrm>
            <a:custGeom>
              <a:avLst/>
              <a:gdLst/>
              <a:ahLst/>
              <a:cxnLst/>
              <a:rect l="l" t="t" r="r" b="b"/>
              <a:pathLst>
                <a:path w="3336" h="4796" extrusionOk="0">
                  <a:moveTo>
                    <a:pt x="40" y="1"/>
                  </a:moveTo>
                  <a:cubicBezTo>
                    <a:pt x="22" y="1"/>
                    <a:pt x="0" y="20"/>
                    <a:pt x="9" y="46"/>
                  </a:cubicBezTo>
                  <a:cubicBezTo>
                    <a:pt x="830" y="1713"/>
                    <a:pt x="2199" y="3023"/>
                    <a:pt x="2985" y="4713"/>
                  </a:cubicBezTo>
                  <a:cubicBezTo>
                    <a:pt x="3016" y="4771"/>
                    <a:pt x="3066" y="4795"/>
                    <a:pt x="3117" y="4795"/>
                  </a:cubicBezTo>
                  <a:cubicBezTo>
                    <a:pt x="3225" y="4795"/>
                    <a:pt x="3336" y="4688"/>
                    <a:pt x="3271" y="4559"/>
                  </a:cubicBezTo>
                  <a:cubicBezTo>
                    <a:pt x="2437" y="2904"/>
                    <a:pt x="1164" y="1487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g13e5aa3bf27_0_1022"/>
            <p:cNvSpPr/>
            <p:nvPr/>
          </p:nvSpPr>
          <p:spPr>
            <a:xfrm>
              <a:off x="7562725" y="1425650"/>
              <a:ext cx="62825" cy="114950"/>
            </a:xfrm>
            <a:custGeom>
              <a:avLst/>
              <a:gdLst/>
              <a:ahLst/>
              <a:cxnLst/>
              <a:rect l="l" t="t" r="r" b="b"/>
              <a:pathLst>
                <a:path w="2513" h="4598" extrusionOk="0">
                  <a:moveTo>
                    <a:pt x="143" y="0"/>
                  </a:moveTo>
                  <a:cubicBezTo>
                    <a:pt x="77" y="0"/>
                    <a:pt x="0" y="59"/>
                    <a:pt x="17" y="140"/>
                  </a:cubicBezTo>
                  <a:cubicBezTo>
                    <a:pt x="529" y="1676"/>
                    <a:pt x="1576" y="2950"/>
                    <a:pt x="2100" y="4474"/>
                  </a:cubicBezTo>
                  <a:cubicBezTo>
                    <a:pt x="2133" y="4559"/>
                    <a:pt x="2210" y="4597"/>
                    <a:pt x="2286" y="4597"/>
                  </a:cubicBezTo>
                  <a:cubicBezTo>
                    <a:pt x="2400" y="4597"/>
                    <a:pt x="2512" y="4510"/>
                    <a:pt x="2469" y="4366"/>
                  </a:cubicBezTo>
                  <a:cubicBezTo>
                    <a:pt x="1945" y="2819"/>
                    <a:pt x="898" y="1509"/>
                    <a:pt x="219" y="44"/>
                  </a:cubicBezTo>
                  <a:cubicBezTo>
                    <a:pt x="204" y="14"/>
                    <a:pt x="175" y="0"/>
                    <a:pt x="143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g13e5aa3bf27_0_1022"/>
            <p:cNvSpPr/>
            <p:nvPr/>
          </p:nvSpPr>
          <p:spPr>
            <a:xfrm>
              <a:off x="7735050" y="1511800"/>
              <a:ext cx="101600" cy="127350"/>
            </a:xfrm>
            <a:custGeom>
              <a:avLst/>
              <a:gdLst/>
              <a:ahLst/>
              <a:cxnLst/>
              <a:rect l="l" t="t" r="r" b="b"/>
              <a:pathLst>
                <a:path w="4064" h="5094" extrusionOk="0">
                  <a:moveTo>
                    <a:pt x="184" y="0"/>
                  </a:moveTo>
                  <a:cubicBezTo>
                    <a:pt x="89" y="0"/>
                    <a:pt x="0" y="127"/>
                    <a:pt x="101" y="218"/>
                  </a:cubicBezTo>
                  <a:cubicBezTo>
                    <a:pt x="1446" y="1694"/>
                    <a:pt x="2696" y="3206"/>
                    <a:pt x="3637" y="4992"/>
                  </a:cubicBezTo>
                  <a:cubicBezTo>
                    <a:pt x="3675" y="5064"/>
                    <a:pt x="3735" y="5094"/>
                    <a:pt x="3796" y="5094"/>
                  </a:cubicBezTo>
                  <a:cubicBezTo>
                    <a:pt x="3928" y="5094"/>
                    <a:pt x="4063" y="4956"/>
                    <a:pt x="3982" y="4802"/>
                  </a:cubicBezTo>
                  <a:cubicBezTo>
                    <a:pt x="2994" y="3028"/>
                    <a:pt x="1720" y="1456"/>
                    <a:pt x="267" y="39"/>
                  </a:cubicBezTo>
                  <a:cubicBezTo>
                    <a:pt x="242" y="12"/>
                    <a:pt x="213" y="0"/>
                    <a:pt x="18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g13e5aa3bf27_0_1022"/>
            <p:cNvSpPr/>
            <p:nvPr/>
          </p:nvSpPr>
          <p:spPr>
            <a:xfrm>
              <a:off x="7271150" y="2973875"/>
              <a:ext cx="728950" cy="644650"/>
            </a:xfrm>
            <a:custGeom>
              <a:avLst/>
              <a:gdLst/>
              <a:ahLst/>
              <a:cxnLst/>
              <a:rect l="l" t="t" r="r" b="b"/>
              <a:pathLst>
                <a:path w="29158" h="25786" extrusionOk="0">
                  <a:moveTo>
                    <a:pt x="14745" y="563"/>
                  </a:moveTo>
                  <a:cubicBezTo>
                    <a:pt x="15897" y="563"/>
                    <a:pt x="17058" y="714"/>
                    <a:pt x="18192" y="1028"/>
                  </a:cubicBezTo>
                  <a:cubicBezTo>
                    <a:pt x="24860" y="2862"/>
                    <a:pt x="28265" y="10136"/>
                    <a:pt x="26491" y="16554"/>
                  </a:cubicBezTo>
                  <a:cubicBezTo>
                    <a:pt x="24990" y="22036"/>
                    <a:pt x="19782" y="25313"/>
                    <a:pt x="14412" y="25313"/>
                  </a:cubicBezTo>
                  <a:cubicBezTo>
                    <a:pt x="13263" y="25313"/>
                    <a:pt x="12106" y="25163"/>
                    <a:pt x="10977" y="24852"/>
                  </a:cubicBezTo>
                  <a:cubicBezTo>
                    <a:pt x="4405" y="22697"/>
                    <a:pt x="821" y="16006"/>
                    <a:pt x="2667" y="9338"/>
                  </a:cubicBezTo>
                  <a:cubicBezTo>
                    <a:pt x="4176" y="3849"/>
                    <a:pt x="9374" y="563"/>
                    <a:pt x="14745" y="563"/>
                  </a:cubicBezTo>
                  <a:close/>
                  <a:moveTo>
                    <a:pt x="14593" y="1"/>
                  </a:moveTo>
                  <a:cubicBezTo>
                    <a:pt x="9077" y="1"/>
                    <a:pt x="4001" y="3852"/>
                    <a:pt x="2238" y="9208"/>
                  </a:cubicBezTo>
                  <a:cubicBezTo>
                    <a:pt x="1" y="16014"/>
                    <a:pt x="4292" y="23117"/>
                    <a:pt x="10846" y="25289"/>
                  </a:cubicBezTo>
                  <a:lnTo>
                    <a:pt x="10846" y="25289"/>
                  </a:lnTo>
                  <a:cubicBezTo>
                    <a:pt x="10850" y="25290"/>
                    <a:pt x="10854" y="25292"/>
                    <a:pt x="10858" y="25293"/>
                  </a:cubicBezTo>
                  <a:cubicBezTo>
                    <a:pt x="12072" y="25626"/>
                    <a:pt x="13286" y="25785"/>
                    <a:pt x="14475" y="25785"/>
                  </a:cubicBezTo>
                  <a:cubicBezTo>
                    <a:pt x="20051" y="25785"/>
                    <a:pt x="25077" y="22276"/>
                    <a:pt x="26931" y="16673"/>
                  </a:cubicBezTo>
                  <a:cubicBezTo>
                    <a:pt x="29158" y="9862"/>
                    <a:pt x="24860" y="2754"/>
                    <a:pt x="18311" y="599"/>
                  </a:cubicBezTo>
                  <a:cubicBezTo>
                    <a:pt x="17071" y="192"/>
                    <a:pt x="15821" y="1"/>
                    <a:pt x="14593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g13e5aa3bf27_0_1022"/>
            <p:cNvSpPr/>
            <p:nvPr/>
          </p:nvSpPr>
          <p:spPr>
            <a:xfrm>
              <a:off x="7329800" y="3025825"/>
              <a:ext cx="611975" cy="539975"/>
            </a:xfrm>
            <a:custGeom>
              <a:avLst/>
              <a:gdLst/>
              <a:ahLst/>
              <a:cxnLst/>
              <a:rect l="l" t="t" r="r" b="b"/>
              <a:pathLst>
                <a:path w="24479" h="21599" extrusionOk="0">
                  <a:moveTo>
                    <a:pt x="12398" y="350"/>
                  </a:moveTo>
                  <a:cubicBezTo>
                    <a:pt x="13373" y="350"/>
                    <a:pt x="14354" y="476"/>
                    <a:pt x="15310" y="736"/>
                  </a:cubicBezTo>
                  <a:cubicBezTo>
                    <a:pt x="20990" y="2284"/>
                    <a:pt x="23835" y="8487"/>
                    <a:pt x="22359" y="13928"/>
                  </a:cubicBezTo>
                  <a:cubicBezTo>
                    <a:pt x="21084" y="18607"/>
                    <a:pt x="16649" y="21362"/>
                    <a:pt x="12090" y="21362"/>
                  </a:cubicBezTo>
                  <a:cubicBezTo>
                    <a:pt x="11115" y="21362"/>
                    <a:pt x="10135" y="21237"/>
                    <a:pt x="9179" y="20976"/>
                  </a:cubicBezTo>
                  <a:cubicBezTo>
                    <a:pt x="3583" y="19107"/>
                    <a:pt x="571" y="13476"/>
                    <a:pt x="2118" y="7784"/>
                  </a:cubicBezTo>
                  <a:cubicBezTo>
                    <a:pt x="3394" y="3105"/>
                    <a:pt x="7837" y="350"/>
                    <a:pt x="12398" y="350"/>
                  </a:cubicBezTo>
                  <a:close/>
                  <a:moveTo>
                    <a:pt x="12243" y="0"/>
                  </a:moveTo>
                  <a:cubicBezTo>
                    <a:pt x="7627" y="0"/>
                    <a:pt x="3384" y="3265"/>
                    <a:pt x="1904" y="7725"/>
                  </a:cubicBezTo>
                  <a:cubicBezTo>
                    <a:pt x="0" y="13424"/>
                    <a:pt x="3649" y="19360"/>
                    <a:pt x="9107" y="21187"/>
                  </a:cubicBezTo>
                  <a:lnTo>
                    <a:pt x="9107" y="21187"/>
                  </a:lnTo>
                  <a:cubicBezTo>
                    <a:pt x="9111" y="21188"/>
                    <a:pt x="9115" y="21190"/>
                    <a:pt x="9119" y="21191"/>
                  </a:cubicBezTo>
                  <a:cubicBezTo>
                    <a:pt x="9119" y="21191"/>
                    <a:pt x="9119" y="21191"/>
                    <a:pt x="9119" y="21191"/>
                  </a:cubicBezTo>
                  <a:lnTo>
                    <a:pt x="9119" y="21191"/>
                  </a:lnTo>
                  <a:cubicBezTo>
                    <a:pt x="9132" y="21197"/>
                    <a:pt x="9144" y="21200"/>
                    <a:pt x="9155" y="21200"/>
                  </a:cubicBezTo>
                  <a:lnTo>
                    <a:pt x="9155" y="21200"/>
                  </a:lnTo>
                  <a:cubicBezTo>
                    <a:pt x="10159" y="21469"/>
                    <a:pt x="11160" y="21598"/>
                    <a:pt x="12141" y="21598"/>
                  </a:cubicBezTo>
                  <a:cubicBezTo>
                    <a:pt x="16814" y="21598"/>
                    <a:pt x="21002" y="18668"/>
                    <a:pt x="22573" y="13964"/>
                  </a:cubicBezTo>
                  <a:cubicBezTo>
                    <a:pt x="24478" y="8273"/>
                    <a:pt x="20811" y="2331"/>
                    <a:pt x="15358" y="510"/>
                  </a:cubicBezTo>
                  <a:cubicBezTo>
                    <a:pt x="14319" y="163"/>
                    <a:pt x="13272" y="0"/>
                    <a:pt x="12243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6" name="Google Shape;166;g13e5aa3bf27_0_1022"/>
          <p:cNvGrpSpPr/>
          <p:nvPr/>
        </p:nvGrpSpPr>
        <p:grpSpPr>
          <a:xfrm>
            <a:off x="6574100" y="806413"/>
            <a:ext cx="4109750" cy="3530675"/>
            <a:chOff x="4945925" y="1165200"/>
            <a:chExt cx="4109750" cy="3530675"/>
          </a:xfrm>
        </p:grpSpPr>
        <p:sp>
          <p:nvSpPr>
            <p:cNvPr id="167" name="Google Shape;167;g13e5aa3bf27_0_1022"/>
            <p:cNvSpPr/>
            <p:nvPr/>
          </p:nvSpPr>
          <p:spPr>
            <a:xfrm>
              <a:off x="4995125" y="2056850"/>
              <a:ext cx="592875" cy="1110275"/>
            </a:xfrm>
            <a:custGeom>
              <a:avLst/>
              <a:gdLst/>
              <a:ahLst/>
              <a:cxnLst/>
              <a:rect l="l" t="t" r="r" b="b"/>
              <a:pathLst>
                <a:path w="23715" h="44411" extrusionOk="0">
                  <a:moveTo>
                    <a:pt x="72" y="1"/>
                  </a:moveTo>
                  <a:cubicBezTo>
                    <a:pt x="36" y="1"/>
                    <a:pt x="1" y="40"/>
                    <a:pt x="17" y="73"/>
                  </a:cubicBezTo>
                  <a:cubicBezTo>
                    <a:pt x="7756" y="14778"/>
                    <a:pt x="15460" y="29494"/>
                    <a:pt x="23092" y="44257"/>
                  </a:cubicBezTo>
                  <a:cubicBezTo>
                    <a:pt x="23148" y="44366"/>
                    <a:pt x="23236" y="44411"/>
                    <a:pt x="23324" y="44411"/>
                  </a:cubicBezTo>
                  <a:cubicBezTo>
                    <a:pt x="23517" y="44411"/>
                    <a:pt x="23714" y="44196"/>
                    <a:pt x="23592" y="43960"/>
                  </a:cubicBezTo>
                  <a:cubicBezTo>
                    <a:pt x="15710" y="29351"/>
                    <a:pt x="7899" y="14694"/>
                    <a:pt x="112" y="26"/>
                  </a:cubicBezTo>
                  <a:cubicBezTo>
                    <a:pt x="102" y="8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g13e5aa3bf27_0_1022"/>
            <p:cNvSpPr/>
            <p:nvPr/>
          </p:nvSpPr>
          <p:spPr>
            <a:xfrm>
              <a:off x="4945925" y="2088500"/>
              <a:ext cx="618550" cy="1157250"/>
            </a:xfrm>
            <a:custGeom>
              <a:avLst/>
              <a:gdLst/>
              <a:ahLst/>
              <a:cxnLst/>
              <a:rect l="l" t="t" r="r" b="b"/>
              <a:pathLst>
                <a:path w="24742" h="46290" extrusionOk="0">
                  <a:moveTo>
                    <a:pt x="55" y="1"/>
                  </a:moveTo>
                  <a:cubicBezTo>
                    <a:pt x="30" y="1"/>
                    <a:pt x="0" y="23"/>
                    <a:pt x="9" y="58"/>
                  </a:cubicBezTo>
                  <a:cubicBezTo>
                    <a:pt x="7986" y="15440"/>
                    <a:pt x="15606" y="31121"/>
                    <a:pt x="24190" y="46158"/>
                  </a:cubicBezTo>
                  <a:cubicBezTo>
                    <a:pt x="24242" y="46251"/>
                    <a:pt x="24320" y="46290"/>
                    <a:pt x="24397" y="46290"/>
                  </a:cubicBezTo>
                  <a:cubicBezTo>
                    <a:pt x="24569" y="46290"/>
                    <a:pt x="24741" y="46101"/>
                    <a:pt x="24643" y="45896"/>
                  </a:cubicBezTo>
                  <a:cubicBezTo>
                    <a:pt x="17011" y="30347"/>
                    <a:pt x="8331" y="15238"/>
                    <a:pt x="80" y="10"/>
                  </a:cubicBezTo>
                  <a:cubicBezTo>
                    <a:pt x="74" y="4"/>
                    <a:pt x="65" y="1"/>
                    <a:pt x="55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g13e5aa3bf27_0_1022"/>
            <p:cNvSpPr/>
            <p:nvPr/>
          </p:nvSpPr>
          <p:spPr>
            <a:xfrm>
              <a:off x="5951250" y="1636925"/>
              <a:ext cx="2255900" cy="1521300"/>
            </a:xfrm>
            <a:custGeom>
              <a:avLst/>
              <a:gdLst/>
              <a:ahLst/>
              <a:cxnLst/>
              <a:rect l="l" t="t" r="r" b="b"/>
              <a:pathLst>
                <a:path w="90236" h="60852" extrusionOk="0">
                  <a:moveTo>
                    <a:pt x="90197" y="0"/>
                  </a:moveTo>
                  <a:cubicBezTo>
                    <a:pt x="90189" y="0"/>
                    <a:pt x="90180" y="3"/>
                    <a:pt x="90169" y="11"/>
                  </a:cubicBezTo>
                  <a:cubicBezTo>
                    <a:pt x="60154" y="20049"/>
                    <a:pt x="29852" y="39742"/>
                    <a:pt x="218" y="60352"/>
                  </a:cubicBezTo>
                  <a:cubicBezTo>
                    <a:pt x="0" y="60520"/>
                    <a:pt x="135" y="60851"/>
                    <a:pt x="350" y="60851"/>
                  </a:cubicBezTo>
                  <a:cubicBezTo>
                    <a:pt x="395" y="60851"/>
                    <a:pt x="442" y="60837"/>
                    <a:pt x="491" y="60804"/>
                  </a:cubicBezTo>
                  <a:cubicBezTo>
                    <a:pt x="30709" y="41064"/>
                    <a:pt x="60380" y="20383"/>
                    <a:pt x="90217" y="71"/>
                  </a:cubicBezTo>
                  <a:cubicBezTo>
                    <a:pt x="90235" y="43"/>
                    <a:pt x="90225" y="0"/>
                    <a:pt x="90197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g13e5aa3bf27_0_1022"/>
            <p:cNvSpPr/>
            <p:nvPr/>
          </p:nvSpPr>
          <p:spPr>
            <a:xfrm>
              <a:off x="5933400" y="1732600"/>
              <a:ext cx="2310550" cy="1498200"/>
            </a:xfrm>
            <a:custGeom>
              <a:avLst/>
              <a:gdLst/>
              <a:ahLst/>
              <a:cxnLst/>
              <a:rect l="l" t="t" r="r" b="b"/>
              <a:pathLst>
                <a:path w="92422" h="59928" extrusionOk="0">
                  <a:moveTo>
                    <a:pt x="92045" y="1"/>
                  </a:moveTo>
                  <a:cubicBezTo>
                    <a:pt x="92001" y="1"/>
                    <a:pt x="91955" y="13"/>
                    <a:pt x="91907" y="42"/>
                  </a:cubicBezTo>
                  <a:cubicBezTo>
                    <a:pt x="60701" y="19008"/>
                    <a:pt x="30888" y="40297"/>
                    <a:pt x="39" y="59859"/>
                  </a:cubicBezTo>
                  <a:cubicBezTo>
                    <a:pt x="0" y="59878"/>
                    <a:pt x="16" y="59928"/>
                    <a:pt x="48" y="59928"/>
                  </a:cubicBezTo>
                  <a:cubicBezTo>
                    <a:pt x="56" y="59928"/>
                    <a:pt x="65" y="59925"/>
                    <a:pt x="74" y="59918"/>
                  </a:cubicBezTo>
                  <a:cubicBezTo>
                    <a:pt x="31090" y="40630"/>
                    <a:pt x="61534" y="20366"/>
                    <a:pt x="92181" y="494"/>
                  </a:cubicBezTo>
                  <a:cubicBezTo>
                    <a:pt x="92421" y="344"/>
                    <a:pt x="92275" y="1"/>
                    <a:pt x="92045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g13e5aa3bf27_0_1022"/>
            <p:cNvSpPr/>
            <p:nvPr/>
          </p:nvSpPr>
          <p:spPr>
            <a:xfrm>
              <a:off x="6797775" y="2415725"/>
              <a:ext cx="1048800" cy="675175"/>
            </a:xfrm>
            <a:custGeom>
              <a:avLst/>
              <a:gdLst/>
              <a:ahLst/>
              <a:cxnLst/>
              <a:rect l="l" t="t" r="r" b="b"/>
              <a:pathLst>
                <a:path w="41952" h="27007" extrusionOk="0">
                  <a:moveTo>
                    <a:pt x="41575" y="1"/>
                  </a:moveTo>
                  <a:cubicBezTo>
                    <a:pt x="41532" y="1"/>
                    <a:pt x="41485" y="13"/>
                    <a:pt x="41437" y="42"/>
                  </a:cubicBezTo>
                  <a:cubicBezTo>
                    <a:pt x="27233" y="8281"/>
                    <a:pt x="13898" y="18103"/>
                    <a:pt x="39" y="26926"/>
                  </a:cubicBezTo>
                  <a:cubicBezTo>
                    <a:pt x="1" y="26955"/>
                    <a:pt x="25" y="27007"/>
                    <a:pt x="60" y="27007"/>
                  </a:cubicBezTo>
                  <a:cubicBezTo>
                    <a:pt x="69" y="27007"/>
                    <a:pt x="78" y="27004"/>
                    <a:pt x="87" y="26997"/>
                  </a:cubicBezTo>
                  <a:cubicBezTo>
                    <a:pt x="14101" y="18437"/>
                    <a:pt x="28067" y="9638"/>
                    <a:pt x="41711" y="494"/>
                  </a:cubicBezTo>
                  <a:cubicBezTo>
                    <a:pt x="41951" y="344"/>
                    <a:pt x="41805" y="1"/>
                    <a:pt x="41575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g13e5aa3bf27_0_1022"/>
            <p:cNvSpPr/>
            <p:nvPr/>
          </p:nvSpPr>
          <p:spPr>
            <a:xfrm>
              <a:off x="6870650" y="2551725"/>
              <a:ext cx="1048225" cy="674925"/>
            </a:xfrm>
            <a:custGeom>
              <a:avLst/>
              <a:gdLst/>
              <a:ahLst/>
              <a:cxnLst/>
              <a:rect l="l" t="t" r="r" b="b"/>
              <a:pathLst>
                <a:path w="41929" h="26997" extrusionOk="0">
                  <a:moveTo>
                    <a:pt x="41567" y="1"/>
                  </a:moveTo>
                  <a:cubicBezTo>
                    <a:pt x="41523" y="1"/>
                    <a:pt x="41476" y="14"/>
                    <a:pt x="41427" y="43"/>
                  </a:cubicBezTo>
                  <a:cubicBezTo>
                    <a:pt x="27211" y="8270"/>
                    <a:pt x="13876" y="18093"/>
                    <a:pt x="29" y="26915"/>
                  </a:cubicBezTo>
                  <a:cubicBezTo>
                    <a:pt x="1" y="26944"/>
                    <a:pt x="18" y="26996"/>
                    <a:pt x="45" y="26996"/>
                  </a:cubicBezTo>
                  <a:cubicBezTo>
                    <a:pt x="51" y="26996"/>
                    <a:pt x="58" y="26993"/>
                    <a:pt x="65" y="26986"/>
                  </a:cubicBezTo>
                  <a:cubicBezTo>
                    <a:pt x="14091" y="18438"/>
                    <a:pt x="28045" y="9627"/>
                    <a:pt x="41689" y="483"/>
                  </a:cubicBezTo>
                  <a:cubicBezTo>
                    <a:pt x="41929" y="334"/>
                    <a:pt x="41792" y="1"/>
                    <a:pt x="41567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g13e5aa3bf27_0_1022"/>
            <p:cNvSpPr/>
            <p:nvPr/>
          </p:nvSpPr>
          <p:spPr>
            <a:xfrm>
              <a:off x="7852200" y="3844750"/>
              <a:ext cx="342675" cy="213075"/>
            </a:xfrm>
            <a:custGeom>
              <a:avLst/>
              <a:gdLst/>
              <a:ahLst/>
              <a:cxnLst/>
              <a:rect l="l" t="t" r="r" b="b"/>
              <a:pathLst>
                <a:path w="13707" h="8523" extrusionOk="0">
                  <a:moveTo>
                    <a:pt x="13527" y="0"/>
                  </a:moveTo>
                  <a:cubicBezTo>
                    <a:pt x="13507" y="0"/>
                    <a:pt x="13486" y="6"/>
                    <a:pt x="13464" y="19"/>
                  </a:cubicBezTo>
                  <a:cubicBezTo>
                    <a:pt x="8845" y="2602"/>
                    <a:pt x="4499" y="5674"/>
                    <a:pt x="10" y="8472"/>
                  </a:cubicBezTo>
                  <a:cubicBezTo>
                    <a:pt x="1" y="8501"/>
                    <a:pt x="15" y="8523"/>
                    <a:pt x="27" y="8523"/>
                  </a:cubicBezTo>
                  <a:cubicBezTo>
                    <a:pt x="30" y="8523"/>
                    <a:pt x="32" y="8522"/>
                    <a:pt x="34" y="8520"/>
                  </a:cubicBezTo>
                  <a:cubicBezTo>
                    <a:pt x="4606" y="5853"/>
                    <a:pt x="9166" y="3138"/>
                    <a:pt x="13595" y="245"/>
                  </a:cubicBezTo>
                  <a:cubicBezTo>
                    <a:pt x="13707" y="174"/>
                    <a:pt x="13638" y="0"/>
                    <a:pt x="13527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g13e5aa3bf27_0_1022"/>
            <p:cNvSpPr/>
            <p:nvPr/>
          </p:nvSpPr>
          <p:spPr>
            <a:xfrm>
              <a:off x="7803925" y="3773875"/>
              <a:ext cx="366775" cy="219875"/>
            </a:xfrm>
            <a:custGeom>
              <a:avLst/>
              <a:gdLst/>
              <a:ahLst/>
              <a:cxnLst/>
              <a:rect l="l" t="t" r="r" b="b"/>
              <a:pathLst>
                <a:path w="14671" h="8795" extrusionOk="0">
                  <a:moveTo>
                    <a:pt x="14478" y="1"/>
                  </a:moveTo>
                  <a:cubicBezTo>
                    <a:pt x="14456" y="1"/>
                    <a:pt x="14432" y="7"/>
                    <a:pt x="14407" y="20"/>
                  </a:cubicBezTo>
                  <a:cubicBezTo>
                    <a:pt x="9490" y="2663"/>
                    <a:pt x="4823" y="5866"/>
                    <a:pt x="36" y="8771"/>
                  </a:cubicBezTo>
                  <a:cubicBezTo>
                    <a:pt x="1" y="8771"/>
                    <a:pt x="36" y="8795"/>
                    <a:pt x="48" y="8795"/>
                  </a:cubicBezTo>
                  <a:cubicBezTo>
                    <a:pt x="4930" y="6044"/>
                    <a:pt x="9800" y="3235"/>
                    <a:pt x="14550" y="234"/>
                  </a:cubicBezTo>
                  <a:cubicBezTo>
                    <a:pt x="14670" y="164"/>
                    <a:pt x="14597" y="1"/>
                    <a:pt x="14478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g13e5aa3bf27_0_1022"/>
            <p:cNvSpPr/>
            <p:nvPr/>
          </p:nvSpPr>
          <p:spPr>
            <a:xfrm>
              <a:off x="7360650" y="3715500"/>
              <a:ext cx="1695025" cy="896425"/>
            </a:xfrm>
            <a:custGeom>
              <a:avLst/>
              <a:gdLst/>
              <a:ahLst/>
              <a:cxnLst/>
              <a:rect l="l" t="t" r="r" b="b"/>
              <a:pathLst>
                <a:path w="67801" h="35857" extrusionOk="0">
                  <a:moveTo>
                    <a:pt x="67414" y="0"/>
                  </a:moveTo>
                  <a:cubicBezTo>
                    <a:pt x="67373" y="0"/>
                    <a:pt x="67330" y="10"/>
                    <a:pt x="67286" y="33"/>
                  </a:cubicBezTo>
                  <a:cubicBezTo>
                    <a:pt x="44306" y="10808"/>
                    <a:pt x="22685" y="24381"/>
                    <a:pt x="39" y="35776"/>
                  </a:cubicBezTo>
                  <a:cubicBezTo>
                    <a:pt x="0" y="35805"/>
                    <a:pt x="24" y="35857"/>
                    <a:pt x="60" y="35857"/>
                  </a:cubicBezTo>
                  <a:cubicBezTo>
                    <a:pt x="68" y="35857"/>
                    <a:pt x="78" y="35854"/>
                    <a:pt x="87" y="35847"/>
                  </a:cubicBezTo>
                  <a:cubicBezTo>
                    <a:pt x="22899" y="24739"/>
                    <a:pt x="45057" y="12237"/>
                    <a:pt x="67547" y="474"/>
                  </a:cubicBezTo>
                  <a:cubicBezTo>
                    <a:pt x="67801" y="332"/>
                    <a:pt x="67649" y="0"/>
                    <a:pt x="67414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g13e5aa3bf27_0_1022"/>
            <p:cNvSpPr/>
            <p:nvPr/>
          </p:nvSpPr>
          <p:spPr>
            <a:xfrm>
              <a:off x="5578950" y="314242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192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g13e5aa3bf27_0_1022"/>
            <p:cNvSpPr/>
            <p:nvPr/>
          </p:nvSpPr>
          <p:spPr>
            <a:xfrm>
              <a:off x="5553650" y="322457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204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g13e5aa3bf27_0_1022"/>
            <p:cNvSpPr/>
            <p:nvPr/>
          </p:nvSpPr>
          <p:spPr>
            <a:xfrm>
              <a:off x="5956075" y="3594525"/>
              <a:ext cx="369125" cy="34025"/>
            </a:xfrm>
            <a:custGeom>
              <a:avLst/>
              <a:gdLst/>
              <a:ahLst/>
              <a:cxnLst/>
              <a:rect l="l" t="t" r="r" b="b"/>
              <a:pathLst>
                <a:path w="14765" h="1361" extrusionOk="0">
                  <a:moveTo>
                    <a:pt x="14521" y="0"/>
                  </a:moveTo>
                  <a:cubicBezTo>
                    <a:pt x="14512" y="0"/>
                    <a:pt x="14501" y="1"/>
                    <a:pt x="14491" y="2"/>
                  </a:cubicBezTo>
                  <a:cubicBezTo>
                    <a:pt x="9704" y="360"/>
                    <a:pt x="4894" y="764"/>
                    <a:pt x="96" y="1205"/>
                  </a:cubicBezTo>
                  <a:cubicBezTo>
                    <a:pt x="4" y="1205"/>
                    <a:pt x="1" y="1360"/>
                    <a:pt x="86" y="1360"/>
                  </a:cubicBezTo>
                  <a:cubicBezTo>
                    <a:pt x="89" y="1360"/>
                    <a:pt x="93" y="1360"/>
                    <a:pt x="96" y="1360"/>
                  </a:cubicBezTo>
                  <a:cubicBezTo>
                    <a:pt x="4894" y="1074"/>
                    <a:pt x="9680" y="764"/>
                    <a:pt x="14491" y="419"/>
                  </a:cubicBezTo>
                  <a:cubicBezTo>
                    <a:pt x="14754" y="408"/>
                    <a:pt x="14764" y="0"/>
                    <a:pt x="14521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g13e5aa3bf27_0_1022"/>
            <p:cNvSpPr/>
            <p:nvPr/>
          </p:nvSpPr>
          <p:spPr>
            <a:xfrm>
              <a:off x="5977800" y="3636250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0"/>
                  </a:moveTo>
                  <a:cubicBezTo>
                    <a:pt x="15248" y="0"/>
                    <a:pt x="15245" y="0"/>
                    <a:pt x="15241" y="0"/>
                  </a:cubicBezTo>
                  <a:cubicBezTo>
                    <a:pt x="10205" y="131"/>
                    <a:pt x="5156" y="298"/>
                    <a:pt x="108" y="500"/>
                  </a:cubicBezTo>
                  <a:cubicBezTo>
                    <a:pt x="1" y="500"/>
                    <a:pt x="1" y="667"/>
                    <a:pt x="108" y="667"/>
                  </a:cubicBezTo>
                  <a:cubicBezTo>
                    <a:pt x="5156" y="619"/>
                    <a:pt x="10205" y="536"/>
                    <a:pt x="15241" y="417"/>
                  </a:cubicBezTo>
                  <a:cubicBezTo>
                    <a:pt x="15511" y="417"/>
                    <a:pt x="15515" y="0"/>
                    <a:pt x="15252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g13e5aa3bf27_0_1022"/>
            <p:cNvSpPr/>
            <p:nvPr/>
          </p:nvSpPr>
          <p:spPr>
            <a:xfrm>
              <a:off x="6278150" y="3914500"/>
              <a:ext cx="369100" cy="34000"/>
            </a:xfrm>
            <a:custGeom>
              <a:avLst/>
              <a:gdLst/>
              <a:ahLst/>
              <a:cxnLst/>
              <a:rect l="l" t="t" r="r" b="b"/>
              <a:pathLst>
                <a:path w="14764" h="1360" extrusionOk="0">
                  <a:moveTo>
                    <a:pt x="14531" y="1"/>
                  </a:moveTo>
                  <a:cubicBezTo>
                    <a:pt x="14522" y="1"/>
                    <a:pt x="14512" y="1"/>
                    <a:pt x="14502" y="3"/>
                  </a:cubicBezTo>
                  <a:cubicBezTo>
                    <a:pt x="9704" y="360"/>
                    <a:pt x="4894" y="765"/>
                    <a:pt x="107" y="1205"/>
                  </a:cubicBezTo>
                  <a:cubicBezTo>
                    <a:pt x="104" y="1205"/>
                    <a:pt x="100" y="1205"/>
                    <a:pt x="97" y="1205"/>
                  </a:cubicBezTo>
                  <a:cubicBezTo>
                    <a:pt x="0" y="1205"/>
                    <a:pt x="4" y="1360"/>
                    <a:pt x="107" y="1360"/>
                  </a:cubicBezTo>
                  <a:cubicBezTo>
                    <a:pt x="4894" y="1074"/>
                    <a:pt x="9704" y="765"/>
                    <a:pt x="14502" y="419"/>
                  </a:cubicBezTo>
                  <a:cubicBezTo>
                    <a:pt x="14754" y="408"/>
                    <a:pt x="14764" y="1"/>
                    <a:pt x="14531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g13e5aa3bf27_0_1022"/>
            <p:cNvSpPr/>
            <p:nvPr/>
          </p:nvSpPr>
          <p:spPr>
            <a:xfrm>
              <a:off x="6306425" y="3956225"/>
              <a:ext cx="381025" cy="14025"/>
            </a:xfrm>
            <a:custGeom>
              <a:avLst/>
              <a:gdLst/>
              <a:ahLst/>
              <a:cxnLst/>
              <a:rect l="l" t="t" r="r" b="b"/>
              <a:pathLst>
                <a:path w="15241" h="561" extrusionOk="0">
                  <a:moveTo>
                    <a:pt x="14989" y="0"/>
                  </a:moveTo>
                  <a:cubicBezTo>
                    <a:pt x="14986" y="0"/>
                    <a:pt x="14982" y="0"/>
                    <a:pt x="14978" y="1"/>
                  </a:cubicBezTo>
                  <a:cubicBezTo>
                    <a:pt x="10014" y="132"/>
                    <a:pt x="5061" y="203"/>
                    <a:pt x="108" y="417"/>
                  </a:cubicBezTo>
                  <a:cubicBezTo>
                    <a:pt x="104" y="417"/>
                    <a:pt x="100" y="417"/>
                    <a:pt x="96" y="417"/>
                  </a:cubicBezTo>
                  <a:cubicBezTo>
                    <a:pt x="0" y="417"/>
                    <a:pt x="4" y="560"/>
                    <a:pt x="108" y="560"/>
                  </a:cubicBezTo>
                  <a:cubicBezTo>
                    <a:pt x="5061" y="524"/>
                    <a:pt x="10014" y="524"/>
                    <a:pt x="14978" y="417"/>
                  </a:cubicBezTo>
                  <a:cubicBezTo>
                    <a:pt x="15237" y="417"/>
                    <a:pt x="15240" y="0"/>
                    <a:pt x="14989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g13e5aa3bf27_0_1022"/>
            <p:cNvSpPr/>
            <p:nvPr/>
          </p:nvSpPr>
          <p:spPr>
            <a:xfrm>
              <a:off x="6610525" y="4234475"/>
              <a:ext cx="358800" cy="33125"/>
            </a:xfrm>
            <a:custGeom>
              <a:avLst/>
              <a:gdLst/>
              <a:ahLst/>
              <a:cxnLst/>
              <a:rect l="l" t="t" r="r" b="b"/>
              <a:pathLst>
                <a:path w="14352" h="1325" extrusionOk="0">
                  <a:moveTo>
                    <a:pt x="14119" y="1"/>
                  </a:moveTo>
                  <a:cubicBezTo>
                    <a:pt x="14110" y="1"/>
                    <a:pt x="14100" y="1"/>
                    <a:pt x="14090" y="3"/>
                  </a:cubicBezTo>
                  <a:cubicBezTo>
                    <a:pt x="9434" y="360"/>
                    <a:pt x="4767" y="741"/>
                    <a:pt x="112" y="1182"/>
                  </a:cubicBezTo>
                  <a:cubicBezTo>
                    <a:pt x="105" y="1180"/>
                    <a:pt x="99" y="1179"/>
                    <a:pt x="94" y="1179"/>
                  </a:cubicBezTo>
                  <a:cubicBezTo>
                    <a:pt x="14" y="1179"/>
                    <a:pt x="1" y="1324"/>
                    <a:pt x="112" y="1324"/>
                  </a:cubicBezTo>
                  <a:cubicBezTo>
                    <a:pt x="4767" y="1063"/>
                    <a:pt x="9434" y="741"/>
                    <a:pt x="14090" y="420"/>
                  </a:cubicBezTo>
                  <a:cubicBezTo>
                    <a:pt x="14341" y="408"/>
                    <a:pt x="14351" y="1"/>
                    <a:pt x="14119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g13e5aa3bf27_0_1022"/>
            <p:cNvSpPr/>
            <p:nvPr/>
          </p:nvSpPr>
          <p:spPr>
            <a:xfrm>
              <a:off x="6636225" y="4275875"/>
              <a:ext cx="373575" cy="16425"/>
            </a:xfrm>
            <a:custGeom>
              <a:avLst/>
              <a:gdLst/>
              <a:ahLst/>
              <a:cxnLst/>
              <a:rect l="l" t="t" r="r" b="b"/>
              <a:pathLst>
                <a:path w="14943" h="657" extrusionOk="0">
                  <a:moveTo>
                    <a:pt x="14690" y="1"/>
                  </a:moveTo>
                  <a:cubicBezTo>
                    <a:pt x="14683" y="1"/>
                    <a:pt x="14676" y="1"/>
                    <a:pt x="14669" y="2"/>
                  </a:cubicBezTo>
                  <a:cubicBezTo>
                    <a:pt x="9799" y="133"/>
                    <a:pt x="4953" y="299"/>
                    <a:pt x="96" y="490"/>
                  </a:cubicBezTo>
                  <a:cubicBezTo>
                    <a:pt x="0" y="502"/>
                    <a:pt x="0" y="657"/>
                    <a:pt x="96" y="657"/>
                  </a:cubicBezTo>
                  <a:cubicBezTo>
                    <a:pt x="4965" y="609"/>
                    <a:pt x="9823" y="538"/>
                    <a:pt x="14669" y="419"/>
                  </a:cubicBezTo>
                  <a:cubicBezTo>
                    <a:pt x="14936" y="419"/>
                    <a:pt x="14943" y="1"/>
                    <a:pt x="14690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g13e5aa3bf27_0_1022"/>
            <p:cNvSpPr/>
            <p:nvPr/>
          </p:nvSpPr>
          <p:spPr>
            <a:xfrm>
              <a:off x="7054150" y="4605650"/>
              <a:ext cx="315150" cy="86025"/>
            </a:xfrm>
            <a:custGeom>
              <a:avLst/>
              <a:gdLst/>
              <a:ahLst/>
              <a:cxnLst/>
              <a:rect l="l" t="t" r="r" b="b"/>
              <a:pathLst>
                <a:path w="12606" h="3441" extrusionOk="0">
                  <a:moveTo>
                    <a:pt x="12329" y="1"/>
                  </a:moveTo>
                  <a:cubicBezTo>
                    <a:pt x="12305" y="1"/>
                    <a:pt x="12279" y="5"/>
                    <a:pt x="12251" y="15"/>
                  </a:cubicBezTo>
                  <a:cubicBezTo>
                    <a:pt x="8263" y="1491"/>
                    <a:pt x="3953" y="1456"/>
                    <a:pt x="83" y="3289"/>
                  </a:cubicBezTo>
                  <a:cubicBezTo>
                    <a:pt x="0" y="3320"/>
                    <a:pt x="61" y="3441"/>
                    <a:pt x="134" y="3441"/>
                  </a:cubicBezTo>
                  <a:cubicBezTo>
                    <a:pt x="144" y="3441"/>
                    <a:pt x="156" y="3438"/>
                    <a:pt x="167" y="3432"/>
                  </a:cubicBezTo>
                  <a:cubicBezTo>
                    <a:pt x="4072" y="1753"/>
                    <a:pt x="8406" y="1872"/>
                    <a:pt x="12370" y="420"/>
                  </a:cubicBezTo>
                  <a:cubicBezTo>
                    <a:pt x="12606" y="345"/>
                    <a:pt x="12543" y="1"/>
                    <a:pt x="12329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g13e5aa3bf27_0_1022"/>
            <p:cNvSpPr/>
            <p:nvPr/>
          </p:nvSpPr>
          <p:spPr>
            <a:xfrm>
              <a:off x="5555225" y="3234550"/>
              <a:ext cx="1511125" cy="1461325"/>
            </a:xfrm>
            <a:custGeom>
              <a:avLst/>
              <a:gdLst/>
              <a:ahLst/>
              <a:cxnLst/>
              <a:rect l="l" t="t" r="r" b="b"/>
              <a:pathLst>
                <a:path w="60445" h="58453" extrusionOk="0">
                  <a:moveTo>
                    <a:pt x="114" y="0"/>
                  </a:moveTo>
                  <a:cubicBezTo>
                    <a:pt x="54" y="0"/>
                    <a:pt x="1" y="70"/>
                    <a:pt x="57" y="126"/>
                  </a:cubicBezTo>
                  <a:cubicBezTo>
                    <a:pt x="19821" y="19724"/>
                    <a:pt x="40026" y="38893"/>
                    <a:pt x="59933" y="58383"/>
                  </a:cubicBezTo>
                  <a:cubicBezTo>
                    <a:pt x="59984" y="58432"/>
                    <a:pt x="60041" y="58452"/>
                    <a:pt x="60095" y="58452"/>
                  </a:cubicBezTo>
                  <a:cubicBezTo>
                    <a:pt x="60282" y="58452"/>
                    <a:pt x="60444" y="58213"/>
                    <a:pt x="60278" y="58038"/>
                  </a:cubicBezTo>
                  <a:cubicBezTo>
                    <a:pt x="40407" y="38512"/>
                    <a:pt x="20333" y="19212"/>
                    <a:pt x="164" y="19"/>
                  </a:cubicBezTo>
                  <a:cubicBezTo>
                    <a:pt x="148" y="6"/>
                    <a:pt x="130" y="0"/>
                    <a:pt x="114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g13e5aa3bf27_0_1022"/>
            <p:cNvSpPr/>
            <p:nvPr/>
          </p:nvSpPr>
          <p:spPr>
            <a:xfrm>
              <a:off x="5937000" y="3232150"/>
              <a:ext cx="1420750" cy="1383350"/>
            </a:xfrm>
            <a:custGeom>
              <a:avLst/>
              <a:gdLst/>
              <a:ahLst/>
              <a:cxnLst/>
              <a:rect l="l" t="t" r="r" b="b"/>
              <a:pathLst>
                <a:path w="56830" h="55334" extrusionOk="0">
                  <a:moveTo>
                    <a:pt x="97" y="1"/>
                  </a:moveTo>
                  <a:cubicBezTo>
                    <a:pt x="42" y="1"/>
                    <a:pt x="0" y="69"/>
                    <a:pt x="37" y="115"/>
                  </a:cubicBezTo>
                  <a:cubicBezTo>
                    <a:pt x="18683" y="18617"/>
                    <a:pt x="37530" y="36905"/>
                    <a:pt x="56318" y="55264"/>
                  </a:cubicBezTo>
                  <a:cubicBezTo>
                    <a:pt x="56369" y="55313"/>
                    <a:pt x="56426" y="55333"/>
                    <a:pt x="56481" y="55333"/>
                  </a:cubicBezTo>
                  <a:cubicBezTo>
                    <a:pt x="56667" y="55333"/>
                    <a:pt x="56829" y="55094"/>
                    <a:pt x="56664" y="54919"/>
                  </a:cubicBezTo>
                  <a:cubicBezTo>
                    <a:pt x="37923" y="36524"/>
                    <a:pt x="19183" y="18117"/>
                    <a:pt x="145" y="20"/>
                  </a:cubicBezTo>
                  <a:cubicBezTo>
                    <a:pt x="129" y="6"/>
                    <a:pt x="112" y="1"/>
                    <a:pt x="97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g13e5aa3bf27_0_1022"/>
            <p:cNvSpPr/>
            <p:nvPr/>
          </p:nvSpPr>
          <p:spPr>
            <a:xfrm>
              <a:off x="5996625" y="3200350"/>
              <a:ext cx="1421150" cy="1383425"/>
            </a:xfrm>
            <a:custGeom>
              <a:avLst/>
              <a:gdLst/>
              <a:ahLst/>
              <a:cxnLst/>
              <a:rect l="l" t="t" r="r" b="b"/>
              <a:pathLst>
                <a:path w="56846" h="55337" extrusionOk="0">
                  <a:moveTo>
                    <a:pt x="113" y="0"/>
                  </a:moveTo>
                  <a:cubicBezTo>
                    <a:pt x="49" y="0"/>
                    <a:pt x="1" y="77"/>
                    <a:pt x="57" y="125"/>
                  </a:cubicBezTo>
                  <a:cubicBezTo>
                    <a:pt x="18691" y="18627"/>
                    <a:pt x="37550" y="36915"/>
                    <a:pt x="56326" y="55262"/>
                  </a:cubicBezTo>
                  <a:cubicBezTo>
                    <a:pt x="56379" y="55315"/>
                    <a:pt x="56437" y="55336"/>
                    <a:pt x="56493" y="55336"/>
                  </a:cubicBezTo>
                  <a:cubicBezTo>
                    <a:pt x="56681" y="55336"/>
                    <a:pt x="56846" y="55094"/>
                    <a:pt x="56672" y="54929"/>
                  </a:cubicBezTo>
                  <a:cubicBezTo>
                    <a:pt x="37931" y="36534"/>
                    <a:pt x="19191" y="18115"/>
                    <a:pt x="165" y="18"/>
                  </a:cubicBezTo>
                  <a:cubicBezTo>
                    <a:pt x="147" y="5"/>
                    <a:pt x="130" y="0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g13e5aa3bf27_0_1022"/>
            <p:cNvSpPr/>
            <p:nvPr/>
          </p:nvSpPr>
          <p:spPr>
            <a:xfrm>
              <a:off x="8195925" y="1650425"/>
              <a:ext cx="857925" cy="2077025"/>
            </a:xfrm>
            <a:custGeom>
              <a:avLst/>
              <a:gdLst/>
              <a:ahLst/>
              <a:cxnLst/>
              <a:rect l="l" t="t" r="r" b="b"/>
              <a:pathLst>
                <a:path w="34317" h="83081" extrusionOk="0">
                  <a:moveTo>
                    <a:pt x="121" y="0"/>
                  </a:moveTo>
                  <a:cubicBezTo>
                    <a:pt x="61" y="0"/>
                    <a:pt x="1" y="45"/>
                    <a:pt x="37" y="102"/>
                  </a:cubicBezTo>
                  <a:cubicBezTo>
                    <a:pt x="11288" y="27713"/>
                    <a:pt x="22456" y="55347"/>
                    <a:pt x="33791" y="82934"/>
                  </a:cubicBezTo>
                  <a:cubicBezTo>
                    <a:pt x="33838" y="83036"/>
                    <a:pt x="33936" y="83081"/>
                    <a:pt x="34030" y="83081"/>
                  </a:cubicBezTo>
                  <a:cubicBezTo>
                    <a:pt x="34177" y="83081"/>
                    <a:pt x="34316" y="82974"/>
                    <a:pt x="34244" y="82815"/>
                  </a:cubicBezTo>
                  <a:cubicBezTo>
                    <a:pt x="22980" y="55204"/>
                    <a:pt x="11729" y="27582"/>
                    <a:pt x="216" y="66"/>
                  </a:cubicBezTo>
                  <a:cubicBezTo>
                    <a:pt x="201" y="19"/>
                    <a:pt x="161" y="0"/>
                    <a:pt x="121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g13e5aa3bf27_0_1022"/>
            <p:cNvSpPr/>
            <p:nvPr/>
          </p:nvSpPr>
          <p:spPr>
            <a:xfrm>
              <a:off x="7946125" y="3287375"/>
              <a:ext cx="372750" cy="826200"/>
            </a:xfrm>
            <a:custGeom>
              <a:avLst/>
              <a:gdLst/>
              <a:ahLst/>
              <a:cxnLst/>
              <a:rect l="l" t="t" r="r" b="b"/>
              <a:pathLst>
                <a:path w="14910" h="33048" extrusionOk="0">
                  <a:moveTo>
                    <a:pt x="288" y="1"/>
                  </a:moveTo>
                  <a:cubicBezTo>
                    <a:pt x="153" y="1"/>
                    <a:pt x="0" y="156"/>
                    <a:pt x="75" y="323"/>
                  </a:cubicBezTo>
                  <a:cubicBezTo>
                    <a:pt x="4850" y="11205"/>
                    <a:pt x="9612" y="22075"/>
                    <a:pt x="14422" y="32934"/>
                  </a:cubicBezTo>
                  <a:cubicBezTo>
                    <a:pt x="14459" y="33014"/>
                    <a:pt x="14522" y="33048"/>
                    <a:pt x="14589" y="33048"/>
                  </a:cubicBezTo>
                  <a:cubicBezTo>
                    <a:pt x="14740" y="33048"/>
                    <a:pt x="14910" y="32877"/>
                    <a:pt x="14827" y="32696"/>
                  </a:cubicBezTo>
                  <a:cubicBezTo>
                    <a:pt x="10053" y="21825"/>
                    <a:pt x="5243" y="10967"/>
                    <a:pt x="433" y="97"/>
                  </a:cubicBezTo>
                  <a:cubicBezTo>
                    <a:pt x="400" y="29"/>
                    <a:pt x="346" y="1"/>
                    <a:pt x="288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g13e5aa3bf27_0_1022"/>
            <p:cNvSpPr/>
            <p:nvPr/>
          </p:nvSpPr>
          <p:spPr>
            <a:xfrm>
              <a:off x="7687075" y="2698525"/>
              <a:ext cx="172025" cy="373000"/>
            </a:xfrm>
            <a:custGeom>
              <a:avLst/>
              <a:gdLst/>
              <a:ahLst/>
              <a:cxnLst/>
              <a:rect l="l" t="t" r="r" b="b"/>
              <a:pathLst>
                <a:path w="6881" h="14920" extrusionOk="0">
                  <a:moveTo>
                    <a:pt x="231" y="0"/>
                  </a:moveTo>
                  <a:cubicBezTo>
                    <a:pt x="120" y="0"/>
                    <a:pt x="0" y="122"/>
                    <a:pt x="67" y="255"/>
                  </a:cubicBezTo>
                  <a:lnTo>
                    <a:pt x="6449" y="14816"/>
                  </a:lnTo>
                  <a:cubicBezTo>
                    <a:pt x="6482" y="14889"/>
                    <a:pt x="6539" y="14920"/>
                    <a:pt x="6598" y="14920"/>
                  </a:cubicBezTo>
                  <a:cubicBezTo>
                    <a:pt x="6732" y="14920"/>
                    <a:pt x="6880" y="14767"/>
                    <a:pt x="6806" y="14602"/>
                  </a:cubicBezTo>
                  <a:cubicBezTo>
                    <a:pt x="4663" y="9768"/>
                    <a:pt x="2508" y="4910"/>
                    <a:pt x="353" y="76"/>
                  </a:cubicBezTo>
                  <a:cubicBezTo>
                    <a:pt x="324" y="22"/>
                    <a:pt x="278" y="0"/>
                    <a:pt x="231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g13e5aa3bf27_0_1022"/>
            <p:cNvSpPr/>
            <p:nvPr/>
          </p:nvSpPr>
          <p:spPr>
            <a:xfrm>
              <a:off x="7480450" y="2230125"/>
              <a:ext cx="151475" cy="329500"/>
            </a:xfrm>
            <a:custGeom>
              <a:avLst/>
              <a:gdLst/>
              <a:ahLst/>
              <a:cxnLst/>
              <a:rect l="l" t="t" r="r" b="b"/>
              <a:pathLst>
                <a:path w="6059" h="13180" extrusionOk="0">
                  <a:moveTo>
                    <a:pt x="129" y="1"/>
                  </a:moveTo>
                  <a:cubicBezTo>
                    <a:pt x="63" y="1"/>
                    <a:pt x="1" y="66"/>
                    <a:pt x="33" y="131"/>
                  </a:cubicBezTo>
                  <a:cubicBezTo>
                    <a:pt x="1938" y="4453"/>
                    <a:pt x="3831" y="8763"/>
                    <a:pt x="5736" y="13097"/>
                  </a:cubicBezTo>
                  <a:cubicBezTo>
                    <a:pt x="5760" y="13155"/>
                    <a:pt x="5804" y="13179"/>
                    <a:pt x="5851" y="13179"/>
                  </a:cubicBezTo>
                  <a:cubicBezTo>
                    <a:pt x="5949" y="13179"/>
                    <a:pt x="6059" y="13075"/>
                    <a:pt x="6010" y="12954"/>
                  </a:cubicBezTo>
                  <a:cubicBezTo>
                    <a:pt x="4081" y="8644"/>
                    <a:pt x="2153" y="4346"/>
                    <a:pt x="212" y="48"/>
                  </a:cubicBezTo>
                  <a:cubicBezTo>
                    <a:pt x="189" y="14"/>
                    <a:pt x="159" y="1"/>
                    <a:pt x="129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g13e5aa3bf27_0_1022"/>
            <p:cNvSpPr/>
            <p:nvPr/>
          </p:nvSpPr>
          <p:spPr>
            <a:xfrm>
              <a:off x="7527125" y="3592375"/>
              <a:ext cx="481825" cy="684050"/>
            </a:xfrm>
            <a:custGeom>
              <a:avLst/>
              <a:gdLst/>
              <a:ahLst/>
              <a:cxnLst/>
              <a:rect l="l" t="t" r="r" b="b"/>
              <a:pathLst>
                <a:path w="19273" h="27362" extrusionOk="0">
                  <a:moveTo>
                    <a:pt x="319" y="0"/>
                  </a:moveTo>
                  <a:cubicBezTo>
                    <a:pt x="158" y="0"/>
                    <a:pt x="1" y="154"/>
                    <a:pt x="119" y="315"/>
                  </a:cubicBezTo>
                  <a:cubicBezTo>
                    <a:pt x="6310" y="9304"/>
                    <a:pt x="12525" y="18305"/>
                    <a:pt x="18752" y="27259"/>
                  </a:cubicBezTo>
                  <a:cubicBezTo>
                    <a:pt x="18803" y="27331"/>
                    <a:pt x="18876" y="27362"/>
                    <a:pt x="18948" y="27362"/>
                  </a:cubicBezTo>
                  <a:cubicBezTo>
                    <a:pt x="19113" y="27362"/>
                    <a:pt x="19273" y="27203"/>
                    <a:pt x="19157" y="27020"/>
                  </a:cubicBezTo>
                  <a:cubicBezTo>
                    <a:pt x="12954" y="18031"/>
                    <a:pt x="6715" y="9066"/>
                    <a:pt x="500" y="88"/>
                  </a:cubicBezTo>
                  <a:cubicBezTo>
                    <a:pt x="451" y="26"/>
                    <a:pt x="385" y="0"/>
                    <a:pt x="319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g13e5aa3bf27_0_1022"/>
            <p:cNvSpPr/>
            <p:nvPr/>
          </p:nvSpPr>
          <p:spPr>
            <a:xfrm>
              <a:off x="7147600" y="3042600"/>
              <a:ext cx="178350" cy="247875"/>
            </a:xfrm>
            <a:custGeom>
              <a:avLst/>
              <a:gdLst/>
              <a:ahLst/>
              <a:cxnLst/>
              <a:rect l="l" t="t" r="r" b="b"/>
              <a:pathLst>
                <a:path w="7134" h="9915" extrusionOk="0">
                  <a:moveTo>
                    <a:pt x="222" y="0"/>
                  </a:moveTo>
                  <a:cubicBezTo>
                    <a:pt x="109" y="0"/>
                    <a:pt x="1" y="119"/>
                    <a:pt x="84" y="243"/>
                  </a:cubicBezTo>
                  <a:cubicBezTo>
                    <a:pt x="2286" y="3446"/>
                    <a:pt x="4489" y="6625"/>
                    <a:pt x="6692" y="9828"/>
                  </a:cubicBezTo>
                  <a:cubicBezTo>
                    <a:pt x="6735" y="9889"/>
                    <a:pt x="6796" y="9914"/>
                    <a:pt x="6857" y="9914"/>
                  </a:cubicBezTo>
                  <a:cubicBezTo>
                    <a:pt x="6997" y="9914"/>
                    <a:pt x="7133" y="9779"/>
                    <a:pt x="7025" y="9637"/>
                  </a:cubicBezTo>
                  <a:cubicBezTo>
                    <a:pt x="4811" y="6447"/>
                    <a:pt x="2596" y="3268"/>
                    <a:pt x="358" y="77"/>
                  </a:cubicBezTo>
                  <a:cubicBezTo>
                    <a:pt x="322" y="23"/>
                    <a:pt x="271" y="0"/>
                    <a:pt x="222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g13e5aa3bf27_0_1022"/>
            <p:cNvSpPr/>
            <p:nvPr/>
          </p:nvSpPr>
          <p:spPr>
            <a:xfrm>
              <a:off x="6860225" y="2627800"/>
              <a:ext cx="211900" cy="298800"/>
            </a:xfrm>
            <a:custGeom>
              <a:avLst/>
              <a:gdLst/>
              <a:ahLst/>
              <a:cxnLst/>
              <a:rect l="l" t="t" r="r" b="b"/>
              <a:pathLst>
                <a:path w="8476" h="11952" extrusionOk="0">
                  <a:moveTo>
                    <a:pt x="118" y="1"/>
                  </a:moveTo>
                  <a:cubicBezTo>
                    <a:pt x="56" y="1"/>
                    <a:pt x="1" y="69"/>
                    <a:pt x="42" y="143"/>
                  </a:cubicBezTo>
                  <a:cubicBezTo>
                    <a:pt x="2744" y="4048"/>
                    <a:pt x="5447" y="7965"/>
                    <a:pt x="8138" y="11882"/>
                  </a:cubicBezTo>
                  <a:cubicBezTo>
                    <a:pt x="8169" y="11932"/>
                    <a:pt x="8215" y="11952"/>
                    <a:pt x="8260" y="11952"/>
                  </a:cubicBezTo>
                  <a:cubicBezTo>
                    <a:pt x="8367" y="11952"/>
                    <a:pt x="8475" y="11837"/>
                    <a:pt x="8400" y="11728"/>
                  </a:cubicBezTo>
                  <a:cubicBezTo>
                    <a:pt x="5685" y="7834"/>
                    <a:pt x="2935" y="3953"/>
                    <a:pt x="196" y="48"/>
                  </a:cubicBezTo>
                  <a:cubicBezTo>
                    <a:pt x="174" y="14"/>
                    <a:pt x="145" y="1"/>
                    <a:pt x="118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g13e5aa3bf27_0_1022"/>
            <p:cNvSpPr/>
            <p:nvPr/>
          </p:nvSpPr>
          <p:spPr>
            <a:xfrm>
              <a:off x="4946400" y="2054250"/>
              <a:ext cx="58800" cy="37775"/>
            </a:xfrm>
            <a:custGeom>
              <a:avLst/>
              <a:gdLst/>
              <a:ahLst/>
              <a:cxnLst/>
              <a:rect l="l" t="t" r="r" b="b"/>
              <a:pathLst>
                <a:path w="2352" h="1511" extrusionOk="0">
                  <a:moveTo>
                    <a:pt x="2144" y="0"/>
                  </a:moveTo>
                  <a:cubicBezTo>
                    <a:pt x="2126" y="0"/>
                    <a:pt x="2106" y="3"/>
                    <a:pt x="2085" y="11"/>
                  </a:cubicBezTo>
                  <a:cubicBezTo>
                    <a:pt x="1335" y="320"/>
                    <a:pt x="561" y="725"/>
                    <a:pt x="37" y="1380"/>
                  </a:cubicBezTo>
                  <a:cubicBezTo>
                    <a:pt x="1" y="1435"/>
                    <a:pt x="48" y="1511"/>
                    <a:pt x="105" y="1511"/>
                  </a:cubicBezTo>
                  <a:cubicBezTo>
                    <a:pt x="122" y="1511"/>
                    <a:pt x="140" y="1504"/>
                    <a:pt x="156" y="1487"/>
                  </a:cubicBezTo>
                  <a:cubicBezTo>
                    <a:pt x="692" y="904"/>
                    <a:pt x="1454" y="558"/>
                    <a:pt x="2181" y="308"/>
                  </a:cubicBezTo>
                  <a:cubicBezTo>
                    <a:pt x="2352" y="255"/>
                    <a:pt x="2302" y="0"/>
                    <a:pt x="2144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g13e5aa3bf27_0_1022"/>
            <p:cNvSpPr/>
            <p:nvPr/>
          </p:nvSpPr>
          <p:spPr>
            <a:xfrm>
              <a:off x="5006900" y="2054700"/>
              <a:ext cx="352775" cy="144925"/>
            </a:xfrm>
            <a:custGeom>
              <a:avLst/>
              <a:gdLst/>
              <a:ahLst/>
              <a:cxnLst/>
              <a:rect l="l" t="t" r="r" b="b"/>
              <a:pathLst>
                <a:path w="14111" h="5797" extrusionOk="0">
                  <a:moveTo>
                    <a:pt x="3532" y="1"/>
                  </a:moveTo>
                  <a:cubicBezTo>
                    <a:pt x="2337" y="1"/>
                    <a:pt x="1168" y="285"/>
                    <a:pt x="82" y="957"/>
                  </a:cubicBezTo>
                  <a:cubicBezTo>
                    <a:pt x="0" y="1008"/>
                    <a:pt x="59" y="1148"/>
                    <a:pt x="153" y="1148"/>
                  </a:cubicBezTo>
                  <a:cubicBezTo>
                    <a:pt x="168" y="1148"/>
                    <a:pt x="184" y="1144"/>
                    <a:pt x="201" y="1136"/>
                  </a:cubicBezTo>
                  <a:cubicBezTo>
                    <a:pt x="1215" y="594"/>
                    <a:pt x="2267" y="361"/>
                    <a:pt x="3326" y="361"/>
                  </a:cubicBezTo>
                  <a:cubicBezTo>
                    <a:pt x="7106" y="361"/>
                    <a:pt x="10979" y="3320"/>
                    <a:pt x="13536" y="5720"/>
                  </a:cubicBezTo>
                  <a:cubicBezTo>
                    <a:pt x="13596" y="5774"/>
                    <a:pt x="13661" y="5797"/>
                    <a:pt x="13723" y="5797"/>
                  </a:cubicBezTo>
                  <a:cubicBezTo>
                    <a:pt x="13934" y="5797"/>
                    <a:pt x="14110" y="5534"/>
                    <a:pt x="13917" y="5350"/>
                  </a:cubicBezTo>
                  <a:cubicBezTo>
                    <a:pt x="11441" y="2911"/>
                    <a:pt x="7354" y="1"/>
                    <a:pt x="3532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g13e5aa3bf27_0_1022"/>
            <p:cNvSpPr/>
            <p:nvPr/>
          </p:nvSpPr>
          <p:spPr>
            <a:xfrm>
              <a:off x="5276125" y="1976825"/>
              <a:ext cx="413525" cy="1183100"/>
            </a:xfrm>
            <a:custGeom>
              <a:avLst/>
              <a:gdLst/>
              <a:ahLst/>
              <a:cxnLst/>
              <a:rect l="l" t="t" r="r" b="b"/>
              <a:pathLst>
                <a:path w="16541" h="47324" extrusionOk="0">
                  <a:moveTo>
                    <a:pt x="221" y="1"/>
                  </a:moveTo>
                  <a:cubicBezTo>
                    <a:pt x="112" y="1"/>
                    <a:pt x="0" y="83"/>
                    <a:pt x="52" y="203"/>
                  </a:cubicBezTo>
                  <a:cubicBezTo>
                    <a:pt x="5327" y="15859"/>
                    <a:pt x="10589" y="31552"/>
                    <a:pt x="16019" y="47161"/>
                  </a:cubicBezTo>
                  <a:cubicBezTo>
                    <a:pt x="16061" y="47274"/>
                    <a:pt x="16158" y="47324"/>
                    <a:pt x="16254" y="47324"/>
                  </a:cubicBezTo>
                  <a:cubicBezTo>
                    <a:pt x="16399" y="47324"/>
                    <a:pt x="16541" y="47209"/>
                    <a:pt x="16483" y="47030"/>
                  </a:cubicBezTo>
                  <a:cubicBezTo>
                    <a:pt x="11221" y="31361"/>
                    <a:pt x="5779" y="15728"/>
                    <a:pt x="374" y="95"/>
                  </a:cubicBezTo>
                  <a:cubicBezTo>
                    <a:pt x="347" y="29"/>
                    <a:pt x="285" y="1"/>
                    <a:pt x="221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g13e5aa3bf27_0_1022"/>
            <p:cNvSpPr/>
            <p:nvPr/>
          </p:nvSpPr>
          <p:spPr>
            <a:xfrm>
              <a:off x="5445175" y="1788475"/>
              <a:ext cx="298100" cy="1368700"/>
            </a:xfrm>
            <a:custGeom>
              <a:avLst/>
              <a:gdLst/>
              <a:ahLst/>
              <a:cxnLst/>
              <a:rect l="l" t="t" r="r" b="b"/>
              <a:pathLst>
                <a:path w="11924" h="54748" extrusionOk="0">
                  <a:moveTo>
                    <a:pt x="200" y="1"/>
                  </a:moveTo>
                  <a:cubicBezTo>
                    <a:pt x="102" y="1"/>
                    <a:pt x="1" y="83"/>
                    <a:pt x="29" y="212"/>
                  </a:cubicBezTo>
                  <a:cubicBezTo>
                    <a:pt x="3792" y="18333"/>
                    <a:pt x="7507" y="36478"/>
                    <a:pt x="11424" y="54576"/>
                  </a:cubicBezTo>
                  <a:cubicBezTo>
                    <a:pt x="11448" y="54695"/>
                    <a:pt x="11536" y="54747"/>
                    <a:pt x="11630" y="54747"/>
                  </a:cubicBezTo>
                  <a:cubicBezTo>
                    <a:pt x="11771" y="54747"/>
                    <a:pt x="11924" y="54630"/>
                    <a:pt x="11888" y="54445"/>
                  </a:cubicBezTo>
                  <a:cubicBezTo>
                    <a:pt x="8149" y="36312"/>
                    <a:pt x="4220" y="18214"/>
                    <a:pt x="351" y="117"/>
                  </a:cubicBezTo>
                  <a:cubicBezTo>
                    <a:pt x="327" y="36"/>
                    <a:pt x="264" y="1"/>
                    <a:pt x="200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g13e5aa3bf27_0_1022"/>
            <p:cNvSpPr/>
            <p:nvPr/>
          </p:nvSpPr>
          <p:spPr>
            <a:xfrm>
              <a:off x="5676575" y="1559050"/>
              <a:ext cx="66400" cy="1599625"/>
            </a:xfrm>
            <a:custGeom>
              <a:avLst/>
              <a:gdLst/>
              <a:ahLst/>
              <a:cxnLst/>
              <a:rect l="l" t="t" r="r" b="b"/>
              <a:pathLst>
                <a:path w="2656" h="63985" extrusionOk="0">
                  <a:moveTo>
                    <a:pt x="161" y="1"/>
                  </a:moveTo>
                  <a:cubicBezTo>
                    <a:pt x="81" y="1"/>
                    <a:pt x="1" y="54"/>
                    <a:pt x="1" y="162"/>
                  </a:cubicBezTo>
                  <a:cubicBezTo>
                    <a:pt x="679" y="21355"/>
                    <a:pt x="1322" y="42560"/>
                    <a:pt x="2168" y="63753"/>
                  </a:cubicBezTo>
                  <a:cubicBezTo>
                    <a:pt x="2180" y="63907"/>
                    <a:pt x="2305" y="63985"/>
                    <a:pt x="2424" y="63985"/>
                  </a:cubicBezTo>
                  <a:cubicBezTo>
                    <a:pt x="2543" y="63985"/>
                    <a:pt x="2656" y="63907"/>
                    <a:pt x="2644" y="63753"/>
                  </a:cubicBezTo>
                  <a:cubicBezTo>
                    <a:pt x="1989" y="42548"/>
                    <a:pt x="1132" y="21355"/>
                    <a:pt x="322" y="162"/>
                  </a:cubicBezTo>
                  <a:cubicBezTo>
                    <a:pt x="322" y="54"/>
                    <a:pt x="242" y="1"/>
                    <a:pt x="161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g13e5aa3bf27_0_1022"/>
            <p:cNvSpPr/>
            <p:nvPr/>
          </p:nvSpPr>
          <p:spPr>
            <a:xfrm>
              <a:off x="5730625" y="1327125"/>
              <a:ext cx="306975" cy="1831750"/>
            </a:xfrm>
            <a:custGeom>
              <a:avLst/>
              <a:gdLst/>
              <a:ahLst/>
              <a:cxnLst/>
              <a:rect l="l" t="t" r="r" b="b"/>
              <a:pathLst>
                <a:path w="12279" h="73270" extrusionOk="0">
                  <a:moveTo>
                    <a:pt x="12073" y="0"/>
                  </a:moveTo>
                  <a:cubicBezTo>
                    <a:pt x="12009" y="0"/>
                    <a:pt x="11950" y="36"/>
                    <a:pt x="11936" y="116"/>
                  </a:cubicBezTo>
                  <a:cubicBezTo>
                    <a:pt x="7923" y="24393"/>
                    <a:pt x="3875" y="48670"/>
                    <a:pt x="29" y="72970"/>
                  </a:cubicBezTo>
                  <a:cubicBezTo>
                    <a:pt x="1" y="73150"/>
                    <a:pt x="159" y="73269"/>
                    <a:pt x="297" y="73269"/>
                  </a:cubicBezTo>
                  <a:cubicBezTo>
                    <a:pt x="387" y="73269"/>
                    <a:pt x="468" y="73219"/>
                    <a:pt x="482" y="73101"/>
                  </a:cubicBezTo>
                  <a:cubicBezTo>
                    <a:pt x="4518" y="48836"/>
                    <a:pt x="8376" y="24512"/>
                    <a:pt x="12257" y="211"/>
                  </a:cubicBezTo>
                  <a:cubicBezTo>
                    <a:pt x="12279" y="82"/>
                    <a:pt x="12170" y="0"/>
                    <a:pt x="12073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g13e5aa3bf27_0_1022"/>
            <p:cNvSpPr/>
            <p:nvPr/>
          </p:nvSpPr>
          <p:spPr>
            <a:xfrm>
              <a:off x="5729725" y="1209375"/>
              <a:ext cx="705475" cy="1949375"/>
            </a:xfrm>
            <a:custGeom>
              <a:avLst/>
              <a:gdLst/>
              <a:ahLst/>
              <a:cxnLst/>
              <a:rect l="l" t="t" r="r" b="b"/>
              <a:pathLst>
                <a:path w="28219" h="77975" extrusionOk="0">
                  <a:moveTo>
                    <a:pt x="28027" y="1"/>
                  </a:moveTo>
                  <a:cubicBezTo>
                    <a:pt x="27962" y="1"/>
                    <a:pt x="27895" y="35"/>
                    <a:pt x="27867" y="111"/>
                  </a:cubicBezTo>
                  <a:cubicBezTo>
                    <a:pt x="18556" y="25959"/>
                    <a:pt x="9209" y="51784"/>
                    <a:pt x="65" y="77680"/>
                  </a:cubicBezTo>
                  <a:cubicBezTo>
                    <a:pt x="1" y="77860"/>
                    <a:pt x="144" y="77974"/>
                    <a:pt x="289" y="77974"/>
                  </a:cubicBezTo>
                  <a:cubicBezTo>
                    <a:pt x="384" y="77974"/>
                    <a:pt x="480" y="77925"/>
                    <a:pt x="518" y="77811"/>
                  </a:cubicBezTo>
                  <a:cubicBezTo>
                    <a:pt x="9852" y="51975"/>
                    <a:pt x="18996" y="26079"/>
                    <a:pt x="28176" y="206"/>
                  </a:cubicBezTo>
                  <a:cubicBezTo>
                    <a:pt x="28219" y="78"/>
                    <a:pt x="28125" y="1"/>
                    <a:pt x="28027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g13e5aa3bf27_0_1022"/>
            <p:cNvSpPr/>
            <p:nvPr/>
          </p:nvSpPr>
          <p:spPr>
            <a:xfrm>
              <a:off x="5724225" y="1172100"/>
              <a:ext cx="1143750" cy="2003450"/>
            </a:xfrm>
            <a:custGeom>
              <a:avLst/>
              <a:gdLst/>
              <a:ahLst/>
              <a:cxnLst/>
              <a:rect l="l" t="t" r="r" b="b"/>
              <a:pathLst>
                <a:path w="45750" h="80138" extrusionOk="0">
                  <a:moveTo>
                    <a:pt x="45523" y="0"/>
                  </a:moveTo>
                  <a:cubicBezTo>
                    <a:pt x="45472" y="0"/>
                    <a:pt x="45420" y="26"/>
                    <a:pt x="45386" y="90"/>
                  </a:cubicBezTo>
                  <a:cubicBezTo>
                    <a:pt x="30254" y="26641"/>
                    <a:pt x="15085" y="53156"/>
                    <a:pt x="107" y="79778"/>
                  </a:cubicBezTo>
                  <a:cubicBezTo>
                    <a:pt x="1" y="79966"/>
                    <a:pt x="158" y="80138"/>
                    <a:pt x="318" y="80138"/>
                  </a:cubicBezTo>
                  <a:cubicBezTo>
                    <a:pt x="390" y="80138"/>
                    <a:pt x="463" y="80102"/>
                    <a:pt x="512" y="80016"/>
                  </a:cubicBezTo>
                  <a:cubicBezTo>
                    <a:pt x="15668" y="53489"/>
                    <a:pt x="30658" y="26855"/>
                    <a:pt x="45684" y="245"/>
                  </a:cubicBezTo>
                  <a:cubicBezTo>
                    <a:pt x="45749" y="122"/>
                    <a:pt x="45636" y="0"/>
                    <a:pt x="45523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g13e5aa3bf27_0_1022"/>
            <p:cNvSpPr/>
            <p:nvPr/>
          </p:nvSpPr>
          <p:spPr>
            <a:xfrm>
              <a:off x="5268900" y="1970600"/>
              <a:ext cx="235150" cy="161750"/>
            </a:xfrm>
            <a:custGeom>
              <a:avLst/>
              <a:gdLst/>
              <a:ahLst/>
              <a:cxnLst/>
              <a:rect l="l" t="t" r="r" b="b"/>
              <a:pathLst>
                <a:path w="9406" h="6470" extrusionOk="0">
                  <a:moveTo>
                    <a:pt x="131" y="1"/>
                  </a:moveTo>
                  <a:cubicBezTo>
                    <a:pt x="32" y="1"/>
                    <a:pt x="0" y="172"/>
                    <a:pt x="115" y="213"/>
                  </a:cubicBezTo>
                  <a:cubicBezTo>
                    <a:pt x="3651" y="1345"/>
                    <a:pt x="6568" y="3238"/>
                    <a:pt x="8688" y="6321"/>
                  </a:cubicBezTo>
                  <a:cubicBezTo>
                    <a:pt x="8760" y="6426"/>
                    <a:pt x="8860" y="6469"/>
                    <a:pt x="8958" y="6469"/>
                  </a:cubicBezTo>
                  <a:cubicBezTo>
                    <a:pt x="9186" y="6469"/>
                    <a:pt x="9405" y="6237"/>
                    <a:pt x="9247" y="5988"/>
                  </a:cubicBezTo>
                  <a:cubicBezTo>
                    <a:pt x="7283" y="2738"/>
                    <a:pt x="3759" y="928"/>
                    <a:pt x="175" y="11"/>
                  </a:cubicBezTo>
                  <a:cubicBezTo>
                    <a:pt x="159" y="4"/>
                    <a:pt x="144" y="1"/>
                    <a:pt x="131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g13e5aa3bf27_0_1022"/>
            <p:cNvSpPr/>
            <p:nvPr/>
          </p:nvSpPr>
          <p:spPr>
            <a:xfrm>
              <a:off x="5739100" y="1335850"/>
              <a:ext cx="1667350" cy="1814750"/>
            </a:xfrm>
            <a:custGeom>
              <a:avLst/>
              <a:gdLst/>
              <a:ahLst/>
              <a:cxnLst/>
              <a:rect l="l" t="t" r="r" b="b"/>
              <a:pathLst>
                <a:path w="66694" h="72590" extrusionOk="0">
                  <a:moveTo>
                    <a:pt x="66305" y="1"/>
                  </a:moveTo>
                  <a:cubicBezTo>
                    <a:pt x="66267" y="1"/>
                    <a:pt x="66228" y="9"/>
                    <a:pt x="66187" y="29"/>
                  </a:cubicBezTo>
                  <a:cubicBezTo>
                    <a:pt x="59186" y="3148"/>
                    <a:pt x="53030" y="7947"/>
                    <a:pt x="47089" y="12721"/>
                  </a:cubicBezTo>
                  <a:cubicBezTo>
                    <a:pt x="40731" y="17829"/>
                    <a:pt x="34647" y="23032"/>
                    <a:pt x="29373" y="29294"/>
                  </a:cubicBezTo>
                  <a:cubicBezTo>
                    <a:pt x="23920" y="35819"/>
                    <a:pt x="19074" y="42891"/>
                    <a:pt x="14490" y="50047"/>
                  </a:cubicBezTo>
                  <a:cubicBezTo>
                    <a:pt x="11894" y="54107"/>
                    <a:pt x="9346" y="58191"/>
                    <a:pt x="6656" y="62191"/>
                  </a:cubicBezTo>
                  <a:cubicBezTo>
                    <a:pt x="4346" y="65608"/>
                    <a:pt x="1667" y="68764"/>
                    <a:pt x="0" y="72573"/>
                  </a:cubicBezTo>
                  <a:cubicBezTo>
                    <a:pt x="16" y="72573"/>
                    <a:pt x="37" y="72589"/>
                    <a:pt x="53" y="72589"/>
                  </a:cubicBezTo>
                  <a:cubicBezTo>
                    <a:pt x="61" y="72589"/>
                    <a:pt x="68" y="72585"/>
                    <a:pt x="71" y="72573"/>
                  </a:cubicBezTo>
                  <a:cubicBezTo>
                    <a:pt x="1750" y="69037"/>
                    <a:pt x="4334" y="66097"/>
                    <a:pt x="6572" y="62929"/>
                  </a:cubicBezTo>
                  <a:cubicBezTo>
                    <a:pt x="9180" y="59274"/>
                    <a:pt x="11549" y="55452"/>
                    <a:pt x="13954" y="51666"/>
                  </a:cubicBezTo>
                  <a:cubicBezTo>
                    <a:pt x="18693" y="44272"/>
                    <a:pt x="23693" y="37022"/>
                    <a:pt x="29242" y="30223"/>
                  </a:cubicBezTo>
                  <a:cubicBezTo>
                    <a:pt x="34290" y="24056"/>
                    <a:pt x="40172" y="18984"/>
                    <a:pt x="46315" y="13971"/>
                  </a:cubicBezTo>
                  <a:cubicBezTo>
                    <a:pt x="52530" y="8899"/>
                    <a:pt x="59055" y="3744"/>
                    <a:pt x="66437" y="457"/>
                  </a:cubicBezTo>
                  <a:cubicBezTo>
                    <a:pt x="66694" y="344"/>
                    <a:pt x="66543" y="1"/>
                    <a:pt x="66305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g13e5aa3bf27_0_1022"/>
            <p:cNvSpPr/>
            <p:nvPr/>
          </p:nvSpPr>
          <p:spPr>
            <a:xfrm>
              <a:off x="5730925" y="1418850"/>
              <a:ext cx="1843025" cy="1751525"/>
            </a:xfrm>
            <a:custGeom>
              <a:avLst/>
              <a:gdLst/>
              <a:ahLst/>
              <a:cxnLst/>
              <a:rect l="l" t="t" r="r" b="b"/>
              <a:pathLst>
                <a:path w="73721" h="70061" extrusionOk="0">
                  <a:moveTo>
                    <a:pt x="73417" y="0"/>
                  </a:moveTo>
                  <a:cubicBezTo>
                    <a:pt x="73389" y="0"/>
                    <a:pt x="73358" y="6"/>
                    <a:pt x="73324" y="19"/>
                  </a:cubicBezTo>
                  <a:cubicBezTo>
                    <a:pt x="65835" y="2698"/>
                    <a:pt x="59084" y="7115"/>
                    <a:pt x="52584" y="11604"/>
                  </a:cubicBezTo>
                  <a:cubicBezTo>
                    <a:pt x="45618" y="16390"/>
                    <a:pt x="38891" y="21271"/>
                    <a:pt x="32974" y="27379"/>
                  </a:cubicBezTo>
                  <a:cubicBezTo>
                    <a:pt x="26926" y="33642"/>
                    <a:pt x="21508" y="40595"/>
                    <a:pt x="16365" y="47632"/>
                  </a:cubicBezTo>
                  <a:cubicBezTo>
                    <a:pt x="13567" y="51478"/>
                    <a:pt x="10816" y="55359"/>
                    <a:pt x="7947" y="59157"/>
                  </a:cubicBezTo>
                  <a:cubicBezTo>
                    <a:pt x="5221" y="62729"/>
                    <a:pt x="2018" y="65955"/>
                    <a:pt x="17" y="70015"/>
                  </a:cubicBezTo>
                  <a:cubicBezTo>
                    <a:pt x="0" y="70041"/>
                    <a:pt x="20" y="70061"/>
                    <a:pt x="37" y="70061"/>
                  </a:cubicBezTo>
                  <a:cubicBezTo>
                    <a:pt x="44" y="70061"/>
                    <a:pt x="50" y="70058"/>
                    <a:pt x="53" y="70051"/>
                  </a:cubicBezTo>
                  <a:cubicBezTo>
                    <a:pt x="2065" y="66301"/>
                    <a:pt x="5113" y="63360"/>
                    <a:pt x="7721" y="60050"/>
                  </a:cubicBezTo>
                  <a:cubicBezTo>
                    <a:pt x="10495" y="56502"/>
                    <a:pt x="13114" y="52847"/>
                    <a:pt x="15758" y="49215"/>
                  </a:cubicBezTo>
                  <a:cubicBezTo>
                    <a:pt x="21044" y="41929"/>
                    <a:pt x="26640" y="34833"/>
                    <a:pt x="32795" y="28272"/>
                  </a:cubicBezTo>
                  <a:cubicBezTo>
                    <a:pt x="38594" y="22105"/>
                    <a:pt x="45321" y="17247"/>
                    <a:pt x="52238" y="12437"/>
                  </a:cubicBezTo>
                  <a:cubicBezTo>
                    <a:pt x="58870" y="7817"/>
                    <a:pt x="65811" y="3233"/>
                    <a:pt x="73455" y="495"/>
                  </a:cubicBezTo>
                  <a:cubicBezTo>
                    <a:pt x="73721" y="399"/>
                    <a:pt x="73655" y="0"/>
                    <a:pt x="73417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g13e5aa3bf27_0_1022"/>
            <p:cNvSpPr/>
            <p:nvPr/>
          </p:nvSpPr>
          <p:spPr>
            <a:xfrm>
              <a:off x="5731025" y="1505375"/>
              <a:ext cx="2027050" cy="1665025"/>
            </a:xfrm>
            <a:custGeom>
              <a:avLst/>
              <a:gdLst/>
              <a:ahLst/>
              <a:cxnLst/>
              <a:rect l="l" t="t" r="r" b="b"/>
              <a:pathLst>
                <a:path w="81082" h="66601" extrusionOk="0">
                  <a:moveTo>
                    <a:pt x="80725" y="1"/>
                  </a:moveTo>
                  <a:cubicBezTo>
                    <a:pt x="80703" y="1"/>
                    <a:pt x="80679" y="4"/>
                    <a:pt x="80655" y="11"/>
                  </a:cubicBezTo>
                  <a:cubicBezTo>
                    <a:pt x="72499" y="2201"/>
                    <a:pt x="64926" y="6226"/>
                    <a:pt x="57628" y="10369"/>
                  </a:cubicBezTo>
                  <a:cubicBezTo>
                    <a:pt x="50091" y="14679"/>
                    <a:pt x="42709" y="19061"/>
                    <a:pt x="36185" y="24859"/>
                  </a:cubicBezTo>
                  <a:cubicBezTo>
                    <a:pt x="29208" y="31074"/>
                    <a:pt x="23004" y="38253"/>
                    <a:pt x="17158" y="45516"/>
                  </a:cubicBezTo>
                  <a:cubicBezTo>
                    <a:pt x="13991" y="49421"/>
                    <a:pt x="10884" y="53386"/>
                    <a:pt x="7598" y="57196"/>
                  </a:cubicBezTo>
                  <a:cubicBezTo>
                    <a:pt x="4955" y="60256"/>
                    <a:pt x="1930" y="62935"/>
                    <a:pt x="25" y="66566"/>
                  </a:cubicBezTo>
                  <a:cubicBezTo>
                    <a:pt x="0" y="66583"/>
                    <a:pt x="17" y="66600"/>
                    <a:pt x="33" y="66600"/>
                  </a:cubicBezTo>
                  <a:cubicBezTo>
                    <a:pt x="39" y="66600"/>
                    <a:pt x="46" y="66597"/>
                    <a:pt x="49" y="66590"/>
                  </a:cubicBezTo>
                  <a:cubicBezTo>
                    <a:pt x="2169" y="62840"/>
                    <a:pt x="5502" y="60101"/>
                    <a:pt x="8300" y="56899"/>
                  </a:cubicBezTo>
                  <a:cubicBezTo>
                    <a:pt x="11455" y="53291"/>
                    <a:pt x="14432" y="49517"/>
                    <a:pt x="17432" y="45790"/>
                  </a:cubicBezTo>
                  <a:cubicBezTo>
                    <a:pt x="23004" y="38908"/>
                    <a:pt x="28922" y="32253"/>
                    <a:pt x="35411" y="26228"/>
                  </a:cubicBezTo>
                  <a:cubicBezTo>
                    <a:pt x="41793" y="20287"/>
                    <a:pt x="49091" y="15882"/>
                    <a:pt x="56592" y="11536"/>
                  </a:cubicBezTo>
                  <a:cubicBezTo>
                    <a:pt x="64236" y="7095"/>
                    <a:pt x="72201" y="2797"/>
                    <a:pt x="80785" y="487"/>
                  </a:cubicBezTo>
                  <a:cubicBezTo>
                    <a:pt x="81081" y="410"/>
                    <a:pt x="80984" y="1"/>
                    <a:pt x="80725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g13e5aa3bf27_0_1022"/>
            <p:cNvSpPr/>
            <p:nvPr/>
          </p:nvSpPr>
          <p:spPr>
            <a:xfrm>
              <a:off x="5735225" y="1621250"/>
              <a:ext cx="2137250" cy="1530400"/>
            </a:xfrm>
            <a:custGeom>
              <a:avLst/>
              <a:gdLst/>
              <a:ahLst/>
              <a:cxnLst/>
              <a:rect l="l" t="t" r="r" b="b"/>
              <a:pathLst>
                <a:path w="85490" h="61216" extrusionOk="0">
                  <a:moveTo>
                    <a:pt x="85119" y="0"/>
                  </a:moveTo>
                  <a:cubicBezTo>
                    <a:pt x="85100" y="0"/>
                    <a:pt x="85080" y="2"/>
                    <a:pt x="85059" y="7"/>
                  </a:cubicBezTo>
                  <a:cubicBezTo>
                    <a:pt x="76724" y="1686"/>
                    <a:pt x="69152" y="5877"/>
                    <a:pt x="61937" y="10223"/>
                  </a:cubicBezTo>
                  <a:cubicBezTo>
                    <a:pt x="54257" y="14842"/>
                    <a:pt x="46542" y="19533"/>
                    <a:pt x="38993" y="24403"/>
                  </a:cubicBezTo>
                  <a:cubicBezTo>
                    <a:pt x="35481" y="26665"/>
                    <a:pt x="32088" y="29106"/>
                    <a:pt x="28909" y="31785"/>
                  </a:cubicBezTo>
                  <a:cubicBezTo>
                    <a:pt x="25218" y="34892"/>
                    <a:pt x="21932" y="38464"/>
                    <a:pt x="18455" y="41834"/>
                  </a:cubicBezTo>
                  <a:cubicBezTo>
                    <a:pt x="14883" y="45310"/>
                    <a:pt x="11311" y="48799"/>
                    <a:pt x="7858" y="52395"/>
                  </a:cubicBezTo>
                  <a:cubicBezTo>
                    <a:pt x="5108" y="55252"/>
                    <a:pt x="1953" y="57681"/>
                    <a:pt x="0" y="61193"/>
                  </a:cubicBezTo>
                  <a:cubicBezTo>
                    <a:pt x="17" y="61201"/>
                    <a:pt x="33" y="61215"/>
                    <a:pt x="46" y="61215"/>
                  </a:cubicBezTo>
                  <a:cubicBezTo>
                    <a:pt x="51" y="61215"/>
                    <a:pt x="56" y="61213"/>
                    <a:pt x="60" y="61205"/>
                  </a:cubicBezTo>
                  <a:cubicBezTo>
                    <a:pt x="2239" y="57574"/>
                    <a:pt x="5703" y="55121"/>
                    <a:pt x="8608" y="52144"/>
                  </a:cubicBezTo>
                  <a:cubicBezTo>
                    <a:pt x="11930" y="48739"/>
                    <a:pt x="15347" y="45429"/>
                    <a:pt x="18776" y="42108"/>
                  </a:cubicBezTo>
                  <a:cubicBezTo>
                    <a:pt x="22063" y="38929"/>
                    <a:pt x="25230" y="35595"/>
                    <a:pt x="28682" y="32571"/>
                  </a:cubicBezTo>
                  <a:cubicBezTo>
                    <a:pt x="31992" y="29689"/>
                    <a:pt x="35588" y="27189"/>
                    <a:pt x="39255" y="24808"/>
                  </a:cubicBezTo>
                  <a:cubicBezTo>
                    <a:pt x="46363" y="20176"/>
                    <a:pt x="53686" y="15842"/>
                    <a:pt x="60901" y="11413"/>
                  </a:cubicBezTo>
                  <a:cubicBezTo>
                    <a:pt x="68449" y="6770"/>
                    <a:pt x="76415" y="2245"/>
                    <a:pt x="85189" y="483"/>
                  </a:cubicBezTo>
                  <a:cubicBezTo>
                    <a:pt x="85489" y="428"/>
                    <a:pt x="85385" y="0"/>
                    <a:pt x="85119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g13e5aa3bf27_0_1022"/>
            <p:cNvSpPr/>
            <p:nvPr/>
          </p:nvSpPr>
          <p:spPr>
            <a:xfrm>
              <a:off x="7860975" y="1621650"/>
              <a:ext cx="240900" cy="93150"/>
            </a:xfrm>
            <a:custGeom>
              <a:avLst/>
              <a:gdLst/>
              <a:ahLst/>
              <a:cxnLst/>
              <a:rect l="l" t="t" r="r" b="b"/>
              <a:pathLst>
                <a:path w="9636" h="3726" extrusionOk="0">
                  <a:moveTo>
                    <a:pt x="115" y="0"/>
                  </a:moveTo>
                  <a:cubicBezTo>
                    <a:pt x="34" y="0"/>
                    <a:pt x="0" y="125"/>
                    <a:pt x="88" y="158"/>
                  </a:cubicBezTo>
                  <a:cubicBezTo>
                    <a:pt x="3100" y="1396"/>
                    <a:pt x="6220" y="2075"/>
                    <a:pt x="9077" y="3682"/>
                  </a:cubicBezTo>
                  <a:cubicBezTo>
                    <a:pt x="9130" y="3712"/>
                    <a:pt x="9181" y="3725"/>
                    <a:pt x="9229" y="3725"/>
                  </a:cubicBezTo>
                  <a:cubicBezTo>
                    <a:pt x="9483" y="3725"/>
                    <a:pt x="9636" y="3352"/>
                    <a:pt x="9375" y="3182"/>
                  </a:cubicBezTo>
                  <a:cubicBezTo>
                    <a:pt x="6625" y="1372"/>
                    <a:pt x="3184" y="1051"/>
                    <a:pt x="136" y="3"/>
                  </a:cubicBezTo>
                  <a:cubicBezTo>
                    <a:pt x="128" y="1"/>
                    <a:pt x="121" y="0"/>
                    <a:pt x="115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g13e5aa3bf27_0_1022"/>
            <p:cNvSpPr/>
            <p:nvPr/>
          </p:nvSpPr>
          <p:spPr>
            <a:xfrm>
              <a:off x="8019225" y="1689900"/>
              <a:ext cx="45200" cy="32575"/>
            </a:xfrm>
            <a:custGeom>
              <a:avLst/>
              <a:gdLst/>
              <a:ahLst/>
              <a:cxnLst/>
              <a:rect l="l" t="t" r="r" b="b"/>
              <a:pathLst>
                <a:path w="1808" h="1303" extrusionOk="0">
                  <a:moveTo>
                    <a:pt x="1609" y="0"/>
                  </a:moveTo>
                  <a:cubicBezTo>
                    <a:pt x="1578" y="0"/>
                    <a:pt x="1543" y="11"/>
                    <a:pt x="1509" y="35"/>
                  </a:cubicBezTo>
                  <a:cubicBezTo>
                    <a:pt x="1021" y="416"/>
                    <a:pt x="509" y="809"/>
                    <a:pt x="21" y="1202"/>
                  </a:cubicBezTo>
                  <a:cubicBezTo>
                    <a:pt x="0" y="1243"/>
                    <a:pt x="42" y="1302"/>
                    <a:pt x="84" y="1302"/>
                  </a:cubicBezTo>
                  <a:cubicBezTo>
                    <a:pt x="91" y="1302"/>
                    <a:pt x="98" y="1301"/>
                    <a:pt x="104" y="1297"/>
                  </a:cubicBezTo>
                  <a:cubicBezTo>
                    <a:pt x="616" y="940"/>
                    <a:pt x="1140" y="571"/>
                    <a:pt x="1676" y="238"/>
                  </a:cubicBezTo>
                  <a:cubicBezTo>
                    <a:pt x="1808" y="153"/>
                    <a:pt x="1730" y="0"/>
                    <a:pt x="1609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g13e5aa3bf27_0_1022"/>
            <p:cNvSpPr/>
            <p:nvPr/>
          </p:nvSpPr>
          <p:spPr>
            <a:xfrm>
              <a:off x="7973175" y="1674050"/>
              <a:ext cx="59175" cy="39475"/>
            </a:xfrm>
            <a:custGeom>
              <a:avLst/>
              <a:gdLst/>
              <a:ahLst/>
              <a:cxnLst/>
              <a:rect l="l" t="t" r="r" b="b"/>
              <a:pathLst>
                <a:path w="2367" h="1579" extrusionOk="0">
                  <a:moveTo>
                    <a:pt x="2154" y="0"/>
                  </a:moveTo>
                  <a:cubicBezTo>
                    <a:pt x="2122" y="0"/>
                    <a:pt x="2087" y="11"/>
                    <a:pt x="2053" y="38"/>
                  </a:cubicBezTo>
                  <a:cubicBezTo>
                    <a:pt x="1422" y="574"/>
                    <a:pt x="720" y="1015"/>
                    <a:pt x="41" y="1503"/>
                  </a:cubicBezTo>
                  <a:cubicBezTo>
                    <a:pt x="0" y="1523"/>
                    <a:pt x="30" y="1579"/>
                    <a:pt x="61" y="1579"/>
                  </a:cubicBezTo>
                  <a:cubicBezTo>
                    <a:pt x="67" y="1579"/>
                    <a:pt x="72" y="1577"/>
                    <a:pt x="77" y="1574"/>
                  </a:cubicBezTo>
                  <a:cubicBezTo>
                    <a:pt x="815" y="1146"/>
                    <a:pt x="1553" y="753"/>
                    <a:pt x="2244" y="264"/>
                  </a:cubicBezTo>
                  <a:cubicBezTo>
                    <a:pt x="2367" y="170"/>
                    <a:pt x="2279" y="0"/>
                    <a:pt x="2154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g13e5aa3bf27_0_1022"/>
            <p:cNvSpPr/>
            <p:nvPr/>
          </p:nvSpPr>
          <p:spPr>
            <a:xfrm>
              <a:off x="7930150" y="1664425"/>
              <a:ext cx="78700" cy="55250"/>
            </a:xfrm>
            <a:custGeom>
              <a:avLst/>
              <a:gdLst/>
              <a:ahLst/>
              <a:cxnLst/>
              <a:rect l="l" t="t" r="r" b="b"/>
              <a:pathLst>
                <a:path w="3148" h="2210" extrusionOk="0">
                  <a:moveTo>
                    <a:pt x="2975" y="0"/>
                  </a:moveTo>
                  <a:cubicBezTo>
                    <a:pt x="2956" y="0"/>
                    <a:pt x="2937" y="6"/>
                    <a:pt x="2917" y="18"/>
                  </a:cubicBezTo>
                  <a:cubicBezTo>
                    <a:pt x="1917" y="649"/>
                    <a:pt x="1000" y="1376"/>
                    <a:pt x="59" y="2090"/>
                  </a:cubicBezTo>
                  <a:cubicBezTo>
                    <a:pt x="1" y="2129"/>
                    <a:pt x="47" y="2209"/>
                    <a:pt x="98" y="2209"/>
                  </a:cubicBezTo>
                  <a:cubicBezTo>
                    <a:pt x="109" y="2209"/>
                    <a:pt x="120" y="2206"/>
                    <a:pt x="131" y="2197"/>
                  </a:cubicBezTo>
                  <a:cubicBezTo>
                    <a:pt x="1072" y="1495"/>
                    <a:pt x="2012" y="804"/>
                    <a:pt x="3036" y="233"/>
                  </a:cubicBezTo>
                  <a:cubicBezTo>
                    <a:pt x="3147" y="172"/>
                    <a:pt x="3078" y="0"/>
                    <a:pt x="2975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g13e5aa3bf27_0_1022"/>
            <p:cNvSpPr/>
            <p:nvPr/>
          </p:nvSpPr>
          <p:spPr>
            <a:xfrm>
              <a:off x="7935000" y="1659925"/>
              <a:ext cx="44575" cy="30925"/>
            </a:xfrm>
            <a:custGeom>
              <a:avLst/>
              <a:gdLst/>
              <a:ahLst/>
              <a:cxnLst/>
              <a:rect l="l" t="t" r="r" b="b"/>
              <a:pathLst>
                <a:path w="1783" h="1237" extrusionOk="0">
                  <a:moveTo>
                    <a:pt x="1604" y="0"/>
                  </a:moveTo>
                  <a:cubicBezTo>
                    <a:pt x="1584" y="0"/>
                    <a:pt x="1564" y="6"/>
                    <a:pt x="1544" y="20"/>
                  </a:cubicBezTo>
                  <a:cubicBezTo>
                    <a:pt x="1008" y="377"/>
                    <a:pt x="473" y="722"/>
                    <a:pt x="32" y="1187"/>
                  </a:cubicBezTo>
                  <a:cubicBezTo>
                    <a:pt x="0" y="1197"/>
                    <a:pt x="35" y="1236"/>
                    <a:pt x="68" y="1236"/>
                  </a:cubicBezTo>
                  <a:cubicBezTo>
                    <a:pt x="72" y="1236"/>
                    <a:pt x="76" y="1236"/>
                    <a:pt x="80" y="1234"/>
                  </a:cubicBezTo>
                  <a:cubicBezTo>
                    <a:pt x="556" y="818"/>
                    <a:pt x="1116" y="532"/>
                    <a:pt x="1663" y="222"/>
                  </a:cubicBezTo>
                  <a:cubicBezTo>
                    <a:pt x="1783" y="153"/>
                    <a:pt x="1703" y="0"/>
                    <a:pt x="1604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g13e5aa3bf27_0_1022"/>
            <p:cNvSpPr/>
            <p:nvPr/>
          </p:nvSpPr>
          <p:spPr>
            <a:xfrm>
              <a:off x="7873600" y="1638225"/>
              <a:ext cx="48525" cy="36925"/>
            </a:xfrm>
            <a:custGeom>
              <a:avLst/>
              <a:gdLst/>
              <a:ahLst/>
              <a:cxnLst/>
              <a:rect l="l" t="t" r="r" b="b"/>
              <a:pathLst>
                <a:path w="1941" h="1477" extrusionOk="0">
                  <a:moveTo>
                    <a:pt x="1809" y="1"/>
                  </a:moveTo>
                  <a:cubicBezTo>
                    <a:pt x="1786" y="1"/>
                    <a:pt x="1762" y="9"/>
                    <a:pt x="1738" y="31"/>
                  </a:cubicBezTo>
                  <a:cubicBezTo>
                    <a:pt x="1178" y="471"/>
                    <a:pt x="583" y="888"/>
                    <a:pt x="47" y="1364"/>
                  </a:cubicBezTo>
                  <a:cubicBezTo>
                    <a:pt x="0" y="1402"/>
                    <a:pt x="43" y="1477"/>
                    <a:pt x="104" y="1477"/>
                  </a:cubicBezTo>
                  <a:cubicBezTo>
                    <a:pt x="120" y="1477"/>
                    <a:pt x="137" y="1472"/>
                    <a:pt x="155" y="1459"/>
                  </a:cubicBezTo>
                  <a:cubicBezTo>
                    <a:pt x="702" y="995"/>
                    <a:pt x="1298" y="614"/>
                    <a:pt x="1857" y="173"/>
                  </a:cubicBezTo>
                  <a:cubicBezTo>
                    <a:pt x="1940" y="109"/>
                    <a:pt x="1887" y="1"/>
                    <a:pt x="1809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g13e5aa3bf27_0_1022"/>
            <p:cNvSpPr/>
            <p:nvPr/>
          </p:nvSpPr>
          <p:spPr>
            <a:xfrm>
              <a:off x="7856275" y="1633275"/>
              <a:ext cx="45525" cy="24150"/>
            </a:xfrm>
            <a:custGeom>
              <a:avLst/>
              <a:gdLst/>
              <a:ahLst/>
              <a:cxnLst/>
              <a:rect l="l" t="t" r="r" b="b"/>
              <a:pathLst>
                <a:path w="1821" h="966" extrusionOk="0">
                  <a:moveTo>
                    <a:pt x="1693" y="1"/>
                  </a:moveTo>
                  <a:cubicBezTo>
                    <a:pt x="1678" y="1"/>
                    <a:pt x="1662" y="5"/>
                    <a:pt x="1645" y="14"/>
                  </a:cubicBezTo>
                  <a:cubicBezTo>
                    <a:pt x="1109" y="336"/>
                    <a:pt x="514" y="514"/>
                    <a:pt x="38" y="895"/>
                  </a:cubicBezTo>
                  <a:cubicBezTo>
                    <a:pt x="1" y="923"/>
                    <a:pt x="22" y="966"/>
                    <a:pt x="56" y="966"/>
                  </a:cubicBezTo>
                  <a:cubicBezTo>
                    <a:pt x="65" y="966"/>
                    <a:pt x="75" y="963"/>
                    <a:pt x="86" y="955"/>
                  </a:cubicBezTo>
                  <a:cubicBezTo>
                    <a:pt x="574" y="598"/>
                    <a:pt x="1181" y="455"/>
                    <a:pt x="1741" y="169"/>
                  </a:cubicBezTo>
                  <a:cubicBezTo>
                    <a:pt x="1821" y="119"/>
                    <a:pt x="1774" y="1"/>
                    <a:pt x="1693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g13e5aa3bf27_0_1022"/>
            <p:cNvSpPr/>
            <p:nvPr/>
          </p:nvSpPr>
          <p:spPr>
            <a:xfrm>
              <a:off x="7897350" y="1646075"/>
              <a:ext cx="55375" cy="49800"/>
            </a:xfrm>
            <a:custGeom>
              <a:avLst/>
              <a:gdLst/>
              <a:ahLst/>
              <a:cxnLst/>
              <a:rect l="l" t="t" r="r" b="b"/>
              <a:pathLst>
                <a:path w="2215" h="1992" extrusionOk="0">
                  <a:moveTo>
                    <a:pt x="2069" y="0"/>
                  </a:moveTo>
                  <a:cubicBezTo>
                    <a:pt x="2055" y="0"/>
                    <a:pt x="2040" y="4"/>
                    <a:pt x="2026" y="14"/>
                  </a:cubicBezTo>
                  <a:cubicBezTo>
                    <a:pt x="1252" y="419"/>
                    <a:pt x="455" y="1133"/>
                    <a:pt x="26" y="1907"/>
                  </a:cubicBezTo>
                  <a:cubicBezTo>
                    <a:pt x="1" y="1949"/>
                    <a:pt x="47" y="1992"/>
                    <a:pt x="89" y="1992"/>
                  </a:cubicBezTo>
                  <a:cubicBezTo>
                    <a:pt x="106" y="1992"/>
                    <a:pt x="123" y="1984"/>
                    <a:pt x="133" y="1967"/>
                  </a:cubicBezTo>
                  <a:cubicBezTo>
                    <a:pt x="621" y="1157"/>
                    <a:pt x="1431" y="741"/>
                    <a:pt x="2145" y="181"/>
                  </a:cubicBezTo>
                  <a:cubicBezTo>
                    <a:pt x="2215" y="111"/>
                    <a:pt x="2143" y="0"/>
                    <a:pt x="2069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g13e5aa3bf27_0_1022"/>
            <p:cNvSpPr/>
            <p:nvPr/>
          </p:nvSpPr>
          <p:spPr>
            <a:xfrm>
              <a:off x="8037825" y="1703175"/>
              <a:ext cx="43650" cy="32700"/>
            </a:xfrm>
            <a:custGeom>
              <a:avLst/>
              <a:gdLst/>
              <a:ahLst/>
              <a:cxnLst/>
              <a:rect l="l" t="t" r="r" b="b"/>
              <a:pathLst>
                <a:path w="1746" h="1308" extrusionOk="0">
                  <a:moveTo>
                    <a:pt x="1645" y="1"/>
                  </a:moveTo>
                  <a:cubicBezTo>
                    <a:pt x="1638" y="1"/>
                    <a:pt x="1630" y="2"/>
                    <a:pt x="1622" y="4"/>
                  </a:cubicBezTo>
                  <a:cubicBezTo>
                    <a:pt x="1027" y="314"/>
                    <a:pt x="527" y="766"/>
                    <a:pt x="51" y="1219"/>
                  </a:cubicBezTo>
                  <a:cubicBezTo>
                    <a:pt x="0" y="1259"/>
                    <a:pt x="43" y="1308"/>
                    <a:pt x="87" y="1308"/>
                  </a:cubicBezTo>
                  <a:cubicBezTo>
                    <a:pt x="95" y="1308"/>
                    <a:pt x="103" y="1306"/>
                    <a:pt x="110" y="1302"/>
                  </a:cubicBezTo>
                  <a:cubicBezTo>
                    <a:pt x="586" y="850"/>
                    <a:pt x="1086" y="421"/>
                    <a:pt x="1682" y="123"/>
                  </a:cubicBezTo>
                  <a:cubicBezTo>
                    <a:pt x="1745" y="81"/>
                    <a:pt x="1705" y="1"/>
                    <a:pt x="1645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g13e5aa3bf27_0_1022"/>
            <p:cNvSpPr/>
            <p:nvPr/>
          </p:nvSpPr>
          <p:spPr>
            <a:xfrm>
              <a:off x="6533800" y="2027950"/>
              <a:ext cx="742000" cy="527250"/>
            </a:xfrm>
            <a:custGeom>
              <a:avLst/>
              <a:gdLst/>
              <a:ahLst/>
              <a:cxnLst/>
              <a:rect l="l" t="t" r="r" b="b"/>
              <a:pathLst>
                <a:path w="29680" h="21090" extrusionOk="0">
                  <a:moveTo>
                    <a:pt x="29476" y="1"/>
                  </a:moveTo>
                  <a:cubicBezTo>
                    <a:pt x="29451" y="1"/>
                    <a:pt x="29425" y="9"/>
                    <a:pt x="29398" y="27"/>
                  </a:cubicBezTo>
                  <a:cubicBezTo>
                    <a:pt x="24160" y="3361"/>
                    <a:pt x="19171" y="7052"/>
                    <a:pt x="14123" y="10683"/>
                  </a:cubicBezTo>
                  <a:cubicBezTo>
                    <a:pt x="9408" y="14076"/>
                    <a:pt x="4990" y="17946"/>
                    <a:pt x="49" y="20994"/>
                  </a:cubicBezTo>
                  <a:cubicBezTo>
                    <a:pt x="0" y="21013"/>
                    <a:pt x="32" y="21089"/>
                    <a:pt x="78" y="21089"/>
                  </a:cubicBezTo>
                  <a:cubicBezTo>
                    <a:pt x="88" y="21089"/>
                    <a:pt x="98" y="21086"/>
                    <a:pt x="109" y="21077"/>
                  </a:cubicBezTo>
                  <a:cubicBezTo>
                    <a:pt x="5062" y="18041"/>
                    <a:pt x="9491" y="14207"/>
                    <a:pt x="14230" y="10862"/>
                  </a:cubicBezTo>
                  <a:cubicBezTo>
                    <a:pt x="19302" y="7290"/>
                    <a:pt x="24290" y="3599"/>
                    <a:pt x="29541" y="277"/>
                  </a:cubicBezTo>
                  <a:cubicBezTo>
                    <a:pt x="29679" y="188"/>
                    <a:pt x="29596" y="1"/>
                    <a:pt x="29476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g13e5aa3bf27_0_1022"/>
            <p:cNvSpPr/>
            <p:nvPr/>
          </p:nvSpPr>
          <p:spPr>
            <a:xfrm>
              <a:off x="7233075" y="1814500"/>
              <a:ext cx="467475" cy="335475"/>
            </a:xfrm>
            <a:custGeom>
              <a:avLst/>
              <a:gdLst/>
              <a:ahLst/>
              <a:cxnLst/>
              <a:rect l="l" t="t" r="r" b="b"/>
              <a:pathLst>
                <a:path w="18699" h="13419" extrusionOk="0">
                  <a:moveTo>
                    <a:pt x="18458" y="1"/>
                  </a:moveTo>
                  <a:cubicBezTo>
                    <a:pt x="18430" y="1"/>
                    <a:pt x="18400" y="9"/>
                    <a:pt x="18370" y="28"/>
                  </a:cubicBezTo>
                  <a:cubicBezTo>
                    <a:pt x="12119" y="4171"/>
                    <a:pt x="6166" y="8755"/>
                    <a:pt x="129" y="13173"/>
                  </a:cubicBezTo>
                  <a:cubicBezTo>
                    <a:pt x="0" y="13262"/>
                    <a:pt x="79" y="13418"/>
                    <a:pt x="185" y="13418"/>
                  </a:cubicBezTo>
                  <a:cubicBezTo>
                    <a:pt x="205" y="13418"/>
                    <a:pt x="227" y="13412"/>
                    <a:pt x="249" y="13399"/>
                  </a:cubicBezTo>
                  <a:cubicBezTo>
                    <a:pt x="6309" y="8982"/>
                    <a:pt x="12393" y="4636"/>
                    <a:pt x="18548" y="350"/>
                  </a:cubicBezTo>
                  <a:cubicBezTo>
                    <a:pt x="18698" y="230"/>
                    <a:pt x="18605" y="1"/>
                    <a:pt x="18458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g13e5aa3bf27_0_1022"/>
            <p:cNvSpPr/>
            <p:nvPr/>
          </p:nvSpPr>
          <p:spPr>
            <a:xfrm>
              <a:off x="6049025" y="2790350"/>
              <a:ext cx="313300" cy="262375"/>
            </a:xfrm>
            <a:custGeom>
              <a:avLst/>
              <a:gdLst/>
              <a:ahLst/>
              <a:cxnLst/>
              <a:rect l="l" t="t" r="r" b="b"/>
              <a:pathLst>
                <a:path w="12532" h="10495" extrusionOk="0">
                  <a:moveTo>
                    <a:pt x="12412" y="1"/>
                  </a:moveTo>
                  <a:cubicBezTo>
                    <a:pt x="12393" y="1"/>
                    <a:pt x="12374" y="7"/>
                    <a:pt x="12356" y="23"/>
                  </a:cubicBezTo>
                  <a:cubicBezTo>
                    <a:pt x="8284" y="3523"/>
                    <a:pt x="3748" y="6452"/>
                    <a:pt x="45" y="10369"/>
                  </a:cubicBezTo>
                  <a:cubicBezTo>
                    <a:pt x="1" y="10422"/>
                    <a:pt x="48" y="10495"/>
                    <a:pt x="105" y="10495"/>
                  </a:cubicBezTo>
                  <a:cubicBezTo>
                    <a:pt x="125" y="10495"/>
                    <a:pt x="146" y="10486"/>
                    <a:pt x="164" y="10464"/>
                  </a:cubicBezTo>
                  <a:cubicBezTo>
                    <a:pt x="3867" y="6571"/>
                    <a:pt x="8403" y="3642"/>
                    <a:pt x="12475" y="142"/>
                  </a:cubicBezTo>
                  <a:cubicBezTo>
                    <a:pt x="12531" y="86"/>
                    <a:pt x="12478" y="1"/>
                    <a:pt x="12412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g13e5aa3bf27_0_1022"/>
            <p:cNvSpPr/>
            <p:nvPr/>
          </p:nvSpPr>
          <p:spPr>
            <a:xfrm>
              <a:off x="5981425" y="2512650"/>
              <a:ext cx="504050" cy="479575"/>
            </a:xfrm>
            <a:custGeom>
              <a:avLst/>
              <a:gdLst/>
              <a:ahLst/>
              <a:cxnLst/>
              <a:rect l="l" t="t" r="r" b="b"/>
              <a:pathLst>
                <a:path w="20162" h="19183" extrusionOk="0">
                  <a:moveTo>
                    <a:pt x="20039" y="0"/>
                  </a:moveTo>
                  <a:cubicBezTo>
                    <a:pt x="20019" y="0"/>
                    <a:pt x="19998" y="7"/>
                    <a:pt x="19977" y="22"/>
                  </a:cubicBezTo>
                  <a:cubicBezTo>
                    <a:pt x="12988" y="6023"/>
                    <a:pt x="6226" y="12333"/>
                    <a:pt x="11" y="19144"/>
                  </a:cubicBezTo>
                  <a:cubicBezTo>
                    <a:pt x="1" y="19163"/>
                    <a:pt x="15" y="19182"/>
                    <a:pt x="27" y="19182"/>
                  </a:cubicBezTo>
                  <a:cubicBezTo>
                    <a:pt x="30" y="19182"/>
                    <a:pt x="32" y="19181"/>
                    <a:pt x="34" y="19179"/>
                  </a:cubicBezTo>
                  <a:cubicBezTo>
                    <a:pt x="6309" y="12393"/>
                    <a:pt x="13119" y="6190"/>
                    <a:pt x="20096" y="141"/>
                  </a:cubicBezTo>
                  <a:cubicBezTo>
                    <a:pt x="20162" y="85"/>
                    <a:pt x="20110" y="0"/>
                    <a:pt x="20039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g13e5aa3bf27_0_1022"/>
            <p:cNvSpPr/>
            <p:nvPr/>
          </p:nvSpPr>
          <p:spPr>
            <a:xfrm>
              <a:off x="6628400" y="2375475"/>
              <a:ext cx="334125" cy="235500"/>
            </a:xfrm>
            <a:custGeom>
              <a:avLst/>
              <a:gdLst/>
              <a:ahLst/>
              <a:cxnLst/>
              <a:rect l="l" t="t" r="r" b="b"/>
              <a:pathLst>
                <a:path w="13365" h="9420" extrusionOk="0">
                  <a:moveTo>
                    <a:pt x="13199" y="1"/>
                  </a:moveTo>
                  <a:cubicBezTo>
                    <a:pt x="13179" y="1"/>
                    <a:pt x="13158" y="7"/>
                    <a:pt x="13137" y="20"/>
                  </a:cubicBezTo>
                  <a:cubicBezTo>
                    <a:pt x="8684" y="2937"/>
                    <a:pt x="4397" y="6104"/>
                    <a:pt x="99" y="9248"/>
                  </a:cubicBezTo>
                  <a:cubicBezTo>
                    <a:pt x="0" y="9297"/>
                    <a:pt x="49" y="9420"/>
                    <a:pt x="123" y="9420"/>
                  </a:cubicBezTo>
                  <a:cubicBezTo>
                    <a:pt x="138" y="9420"/>
                    <a:pt x="154" y="9415"/>
                    <a:pt x="171" y="9403"/>
                  </a:cubicBezTo>
                  <a:cubicBezTo>
                    <a:pt x="4493" y="6271"/>
                    <a:pt x="8779" y="3116"/>
                    <a:pt x="13256" y="235"/>
                  </a:cubicBezTo>
                  <a:cubicBezTo>
                    <a:pt x="13365" y="155"/>
                    <a:pt x="13300" y="1"/>
                    <a:pt x="13199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g13e5aa3bf27_0_1022"/>
            <p:cNvSpPr/>
            <p:nvPr/>
          </p:nvSpPr>
          <p:spPr>
            <a:xfrm>
              <a:off x="6736375" y="1800075"/>
              <a:ext cx="808350" cy="498800"/>
            </a:xfrm>
            <a:custGeom>
              <a:avLst/>
              <a:gdLst/>
              <a:ahLst/>
              <a:cxnLst/>
              <a:rect l="l" t="t" r="r" b="b"/>
              <a:pathLst>
                <a:path w="32334" h="19952" extrusionOk="0">
                  <a:moveTo>
                    <a:pt x="32206" y="1"/>
                  </a:moveTo>
                  <a:cubicBezTo>
                    <a:pt x="32193" y="1"/>
                    <a:pt x="32180" y="4"/>
                    <a:pt x="32166" y="10"/>
                  </a:cubicBezTo>
                  <a:cubicBezTo>
                    <a:pt x="21057" y="5951"/>
                    <a:pt x="10020" y="12178"/>
                    <a:pt x="19" y="19893"/>
                  </a:cubicBezTo>
                  <a:cubicBezTo>
                    <a:pt x="0" y="19912"/>
                    <a:pt x="11" y="19952"/>
                    <a:pt x="33" y="19952"/>
                  </a:cubicBezTo>
                  <a:cubicBezTo>
                    <a:pt x="39" y="19952"/>
                    <a:pt x="47" y="19949"/>
                    <a:pt x="55" y="19941"/>
                  </a:cubicBezTo>
                  <a:cubicBezTo>
                    <a:pt x="10068" y="12226"/>
                    <a:pt x="21140" y="6118"/>
                    <a:pt x="32261" y="165"/>
                  </a:cubicBezTo>
                  <a:cubicBezTo>
                    <a:pt x="32333" y="123"/>
                    <a:pt x="32289" y="1"/>
                    <a:pt x="32206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g13e5aa3bf27_0_1022"/>
            <p:cNvSpPr/>
            <p:nvPr/>
          </p:nvSpPr>
          <p:spPr>
            <a:xfrm>
              <a:off x="7616600" y="1693975"/>
              <a:ext cx="173450" cy="84950"/>
            </a:xfrm>
            <a:custGeom>
              <a:avLst/>
              <a:gdLst/>
              <a:ahLst/>
              <a:cxnLst/>
              <a:rect l="l" t="t" r="r" b="b"/>
              <a:pathLst>
                <a:path w="6938" h="3398" extrusionOk="0">
                  <a:moveTo>
                    <a:pt x="6752" y="0"/>
                  </a:moveTo>
                  <a:cubicBezTo>
                    <a:pt x="6734" y="0"/>
                    <a:pt x="6715" y="5"/>
                    <a:pt x="6696" y="15"/>
                  </a:cubicBezTo>
                  <a:cubicBezTo>
                    <a:pt x="4481" y="1039"/>
                    <a:pt x="2338" y="2194"/>
                    <a:pt x="112" y="3218"/>
                  </a:cubicBezTo>
                  <a:cubicBezTo>
                    <a:pt x="0" y="3269"/>
                    <a:pt x="62" y="3397"/>
                    <a:pt x="156" y="3397"/>
                  </a:cubicBezTo>
                  <a:cubicBezTo>
                    <a:pt x="172" y="3397"/>
                    <a:pt x="189" y="3393"/>
                    <a:pt x="207" y="3385"/>
                  </a:cubicBezTo>
                  <a:cubicBezTo>
                    <a:pt x="2422" y="2349"/>
                    <a:pt x="4600" y="1253"/>
                    <a:pt x="6815" y="229"/>
                  </a:cubicBezTo>
                  <a:cubicBezTo>
                    <a:pt x="6937" y="158"/>
                    <a:pt x="6859" y="0"/>
                    <a:pt x="6752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g13e5aa3bf27_0_1022"/>
            <p:cNvSpPr/>
            <p:nvPr/>
          </p:nvSpPr>
          <p:spPr>
            <a:xfrm>
              <a:off x="7537875" y="1806550"/>
              <a:ext cx="344650" cy="221875"/>
            </a:xfrm>
            <a:custGeom>
              <a:avLst/>
              <a:gdLst/>
              <a:ahLst/>
              <a:cxnLst/>
              <a:rect l="l" t="t" r="r" b="b"/>
              <a:pathLst>
                <a:path w="13786" h="8875" extrusionOk="0">
                  <a:moveTo>
                    <a:pt x="13577" y="0"/>
                  </a:moveTo>
                  <a:cubicBezTo>
                    <a:pt x="13553" y="0"/>
                    <a:pt x="13527" y="8"/>
                    <a:pt x="13500" y="25"/>
                  </a:cubicBezTo>
                  <a:cubicBezTo>
                    <a:pt x="8916" y="2823"/>
                    <a:pt x="4213" y="5382"/>
                    <a:pt x="46" y="8776"/>
                  </a:cubicBezTo>
                  <a:cubicBezTo>
                    <a:pt x="0" y="8822"/>
                    <a:pt x="39" y="8875"/>
                    <a:pt x="81" y="8875"/>
                  </a:cubicBezTo>
                  <a:cubicBezTo>
                    <a:pt x="94" y="8875"/>
                    <a:pt x="107" y="8870"/>
                    <a:pt x="118" y="8859"/>
                  </a:cubicBezTo>
                  <a:cubicBezTo>
                    <a:pt x="4320" y="5513"/>
                    <a:pt x="9023" y="2954"/>
                    <a:pt x="13655" y="287"/>
                  </a:cubicBezTo>
                  <a:cubicBezTo>
                    <a:pt x="13785" y="206"/>
                    <a:pt x="13705" y="0"/>
                    <a:pt x="13577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g13e5aa3bf27_0_1022"/>
            <p:cNvSpPr/>
            <p:nvPr/>
          </p:nvSpPr>
          <p:spPr>
            <a:xfrm>
              <a:off x="5437750" y="1790125"/>
              <a:ext cx="273450" cy="191525"/>
            </a:xfrm>
            <a:custGeom>
              <a:avLst/>
              <a:gdLst/>
              <a:ahLst/>
              <a:cxnLst/>
              <a:rect l="l" t="t" r="r" b="b"/>
              <a:pathLst>
                <a:path w="10938" h="7661" extrusionOk="0">
                  <a:moveTo>
                    <a:pt x="153" y="1"/>
                  </a:moveTo>
                  <a:cubicBezTo>
                    <a:pt x="66" y="1"/>
                    <a:pt x="0" y="149"/>
                    <a:pt x="100" y="193"/>
                  </a:cubicBezTo>
                  <a:cubicBezTo>
                    <a:pt x="4041" y="2003"/>
                    <a:pt x="7851" y="3813"/>
                    <a:pt x="10351" y="7540"/>
                  </a:cubicBezTo>
                  <a:cubicBezTo>
                    <a:pt x="10408" y="7625"/>
                    <a:pt x="10489" y="7660"/>
                    <a:pt x="10568" y="7660"/>
                  </a:cubicBezTo>
                  <a:cubicBezTo>
                    <a:pt x="10755" y="7660"/>
                    <a:pt x="10937" y="7466"/>
                    <a:pt x="10804" y="7266"/>
                  </a:cubicBezTo>
                  <a:cubicBezTo>
                    <a:pt x="8232" y="3563"/>
                    <a:pt x="4303" y="1575"/>
                    <a:pt x="172" y="3"/>
                  </a:cubicBezTo>
                  <a:cubicBezTo>
                    <a:pt x="165" y="1"/>
                    <a:pt x="159" y="1"/>
                    <a:pt x="153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g13e5aa3bf27_0_1022"/>
            <p:cNvSpPr/>
            <p:nvPr/>
          </p:nvSpPr>
          <p:spPr>
            <a:xfrm>
              <a:off x="5680500" y="1566200"/>
              <a:ext cx="289725" cy="203775"/>
            </a:xfrm>
            <a:custGeom>
              <a:avLst/>
              <a:gdLst/>
              <a:ahLst/>
              <a:cxnLst/>
              <a:rect l="l" t="t" r="r" b="b"/>
              <a:pathLst>
                <a:path w="11589" h="8151" extrusionOk="0">
                  <a:moveTo>
                    <a:pt x="179" y="1"/>
                  </a:moveTo>
                  <a:cubicBezTo>
                    <a:pt x="58" y="1"/>
                    <a:pt x="0" y="224"/>
                    <a:pt x="153" y="257"/>
                  </a:cubicBezTo>
                  <a:cubicBezTo>
                    <a:pt x="4809" y="1376"/>
                    <a:pt x="7452" y="5281"/>
                    <a:pt x="11000" y="8091"/>
                  </a:cubicBezTo>
                  <a:cubicBezTo>
                    <a:pt x="11057" y="8133"/>
                    <a:pt x="11118" y="8151"/>
                    <a:pt x="11177" y="8151"/>
                  </a:cubicBezTo>
                  <a:cubicBezTo>
                    <a:pt x="11400" y="8151"/>
                    <a:pt x="11588" y="7891"/>
                    <a:pt x="11381" y="7722"/>
                  </a:cubicBezTo>
                  <a:cubicBezTo>
                    <a:pt x="7952" y="4745"/>
                    <a:pt x="4868" y="947"/>
                    <a:pt x="213" y="6"/>
                  </a:cubicBezTo>
                  <a:cubicBezTo>
                    <a:pt x="201" y="3"/>
                    <a:pt x="190" y="1"/>
                    <a:pt x="179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g13e5aa3bf27_0_1022"/>
            <p:cNvSpPr/>
            <p:nvPr/>
          </p:nvSpPr>
          <p:spPr>
            <a:xfrm>
              <a:off x="6019625" y="1331975"/>
              <a:ext cx="282325" cy="278425"/>
            </a:xfrm>
            <a:custGeom>
              <a:avLst/>
              <a:gdLst/>
              <a:ahLst/>
              <a:cxnLst/>
              <a:rect l="l" t="t" r="r" b="b"/>
              <a:pathLst>
                <a:path w="11293" h="11137" extrusionOk="0">
                  <a:moveTo>
                    <a:pt x="168" y="1"/>
                  </a:moveTo>
                  <a:cubicBezTo>
                    <a:pt x="78" y="1"/>
                    <a:pt x="0" y="136"/>
                    <a:pt x="90" y="196"/>
                  </a:cubicBezTo>
                  <a:cubicBezTo>
                    <a:pt x="4067" y="3470"/>
                    <a:pt x="7496" y="7113"/>
                    <a:pt x="10806" y="11054"/>
                  </a:cubicBezTo>
                  <a:cubicBezTo>
                    <a:pt x="10855" y="11112"/>
                    <a:pt x="10912" y="11136"/>
                    <a:pt x="10967" y="11136"/>
                  </a:cubicBezTo>
                  <a:cubicBezTo>
                    <a:pt x="11138" y="11136"/>
                    <a:pt x="11292" y="10901"/>
                    <a:pt x="11139" y="10721"/>
                  </a:cubicBezTo>
                  <a:cubicBezTo>
                    <a:pt x="7924" y="6697"/>
                    <a:pt x="4329" y="3113"/>
                    <a:pt x="221" y="17"/>
                  </a:cubicBezTo>
                  <a:cubicBezTo>
                    <a:pt x="204" y="6"/>
                    <a:pt x="186" y="1"/>
                    <a:pt x="168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g13e5aa3bf27_0_1022"/>
            <p:cNvSpPr/>
            <p:nvPr/>
          </p:nvSpPr>
          <p:spPr>
            <a:xfrm>
              <a:off x="6421025" y="1204075"/>
              <a:ext cx="248850" cy="308025"/>
            </a:xfrm>
            <a:custGeom>
              <a:avLst/>
              <a:gdLst/>
              <a:ahLst/>
              <a:cxnLst/>
              <a:rect l="l" t="t" r="r" b="b"/>
              <a:pathLst>
                <a:path w="9954" h="12321" extrusionOk="0">
                  <a:moveTo>
                    <a:pt x="152" y="1"/>
                  </a:moveTo>
                  <a:cubicBezTo>
                    <a:pt x="77" y="1"/>
                    <a:pt x="1" y="131"/>
                    <a:pt x="72" y="192"/>
                  </a:cubicBezTo>
                  <a:cubicBezTo>
                    <a:pt x="2155" y="1907"/>
                    <a:pt x="4465" y="3240"/>
                    <a:pt x="6049" y="5478"/>
                  </a:cubicBezTo>
                  <a:cubicBezTo>
                    <a:pt x="7501" y="7526"/>
                    <a:pt x="7811" y="10158"/>
                    <a:pt x="9335" y="12205"/>
                  </a:cubicBezTo>
                  <a:cubicBezTo>
                    <a:pt x="9395" y="12287"/>
                    <a:pt x="9479" y="12321"/>
                    <a:pt x="9562" y="12321"/>
                  </a:cubicBezTo>
                  <a:cubicBezTo>
                    <a:pt x="9760" y="12321"/>
                    <a:pt x="9953" y="12129"/>
                    <a:pt x="9811" y="11920"/>
                  </a:cubicBezTo>
                  <a:cubicBezTo>
                    <a:pt x="8192" y="9669"/>
                    <a:pt x="7680" y="6895"/>
                    <a:pt x="6049" y="4657"/>
                  </a:cubicBezTo>
                  <a:cubicBezTo>
                    <a:pt x="4584" y="2657"/>
                    <a:pt x="2203" y="1359"/>
                    <a:pt x="191" y="14"/>
                  </a:cubicBezTo>
                  <a:cubicBezTo>
                    <a:pt x="179" y="5"/>
                    <a:pt x="165" y="1"/>
                    <a:pt x="152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g13e5aa3bf27_0_1022"/>
            <p:cNvSpPr/>
            <p:nvPr/>
          </p:nvSpPr>
          <p:spPr>
            <a:xfrm>
              <a:off x="6850650" y="1165200"/>
              <a:ext cx="258250" cy="318075"/>
            </a:xfrm>
            <a:custGeom>
              <a:avLst/>
              <a:gdLst/>
              <a:ahLst/>
              <a:cxnLst/>
              <a:rect l="l" t="t" r="r" b="b"/>
              <a:pathLst>
                <a:path w="10330" h="12723" extrusionOk="0">
                  <a:moveTo>
                    <a:pt x="206" y="1"/>
                  </a:moveTo>
                  <a:cubicBezTo>
                    <a:pt x="97" y="1"/>
                    <a:pt x="0" y="138"/>
                    <a:pt x="91" y="247"/>
                  </a:cubicBezTo>
                  <a:cubicBezTo>
                    <a:pt x="1806" y="2045"/>
                    <a:pt x="3782" y="3557"/>
                    <a:pt x="5532" y="5331"/>
                  </a:cubicBezTo>
                  <a:cubicBezTo>
                    <a:pt x="7640" y="7474"/>
                    <a:pt x="8390" y="10129"/>
                    <a:pt x="9890" y="12629"/>
                  </a:cubicBezTo>
                  <a:cubicBezTo>
                    <a:pt x="9930" y="12695"/>
                    <a:pt x="9990" y="12723"/>
                    <a:pt x="10051" y="12723"/>
                  </a:cubicBezTo>
                  <a:cubicBezTo>
                    <a:pt x="10189" y="12723"/>
                    <a:pt x="10330" y="12580"/>
                    <a:pt x="10247" y="12415"/>
                  </a:cubicBezTo>
                  <a:cubicBezTo>
                    <a:pt x="9009" y="10022"/>
                    <a:pt x="8092" y="7593"/>
                    <a:pt x="6282" y="5557"/>
                  </a:cubicBezTo>
                  <a:cubicBezTo>
                    <a:pt x="4497" y="3521"/>
                    <a:pt x="2199" y="1985"/>
                    <a:pt x="306" y="45"/>
                  </a:cubicBezTo>
                  <a:cubicBezTo>
                    <a:pt x="275" y="14"/>
                    <a:pt x="240" y="1"/>
                    <a:pt x="206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g13e5aa3bf27_0_1022"/>
            <p:cNvSpPr/>
            <p:nvPr/>
          </p:nvSpPr>
          <p:spPr>
            <a:xfrm>
              <a:off x="7394450" y="1331250"/>
              <a:ext cx="83400" cy="119900"/>
            </a:xfrm>
            <a:custGeom>
              <a:avLst/>
              <a:gdLst/>
              <a:ahLst/>
              <a:cxnLst/>
              <a:rect l="l" t="t" r="r" b="b"/>
              <a:pathLst>
                <a:path w="3336" h="4796" extrusionOk="0">
                  <a:moveTo>
                    <a:pt x="40" y="1"/>
                  </a:moveTo>
                  <a:cubicBezTo>
                    <a:pt x="22" y="1"/>
                    <a:pt x="0" y="20"/>
                    <a:pt x="9" y="46"/>
                  </a:cubicBezTo>
                  <a:cubicBezTo>
                    <a:pt x="830" y="1713"/>
                    <a:pt x="2199" y="3023"/>
                    <a:pt x="2985" y="4713"/>
                  </a:cubicBezTo>
                  <a:cubicBezTo>
                    <a:pt x="3016" y="4771"/>
                    <a:pt x="3066" y="4795"/>
                    <a:pt x="3117" y="4795"/>
                  </a:cubicBezTo>
                  <a:cubicBezTo>
                    <a:pt x="3225" y="4795"/>
                    <a:pt x="3336" y="4688"/>
                    <a:pt x="3271" y="4559"/>
                  </a:cubicBezTo>
                  <a:cubicBezTo>
                    <a:pt x="2437" y="2904"/>
                    <a:pt x="1164" y="1487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g13e5aa3bf27_0_1022"/>
            <p:cNvSpPr/>
            <p:nvPr/>
          </p:nvSpPr>
          <p:spPr>
            <a:xfrm>
              <a:off x="7562725" y="1425650"/>
              <a:ext cx="62825" cy="114950"/>
            </a:xfrm>
            <a:custGeom>
              <a:avLst/>
              <a:gdLst/>
              <a:ahLst/>
              <a:cxnLst/>
              <a:rect l="l" t="t" r="r" b="b"/>
              <a:pathLst>
                <a:path w="2513" h="4598" extrusionOk="0">
                  <a:moveTo>
                    <a:pt x="143" y="0"/>
                  </a:moveTo>
                  <a:cubicBezTo>
                    <a:pt x="77" y="0"/>
                    <a:pt x="0" y="59"/>
                    <a:pt x="17" y="140"/>
                  </a:cubicBezTo>
                  <a:cubicBezTo>
                    <a:pt x="529" y="1676"/>
                    <a:pt x="1576" y="2950"/>
                    <a:pt x="2100" y="4474"/>
                  </a:cubicBezTo>
                  <a:cubicBezTo>
                    <a:pt x="2133" y="4559"/>
                    <a:pt x="2210" y="4597"/>
                    <a:pt x="2286" y="4597"/>
                  </a:cubicBezTo>
                  <a:cubicBezTo>
                    <a:pt x="2400" y="4597"/>
                    <a:pt x="2512" y="4510"/>
                    <a:pt x="2469" y="4366"/>
                  </a:cubicBezTo>
                  <a:cubicBezTo>
                    <a:pt x="1945" y="2819"/>
                    <a:pt x="898" y="1509"/>
                    <a:pt x="219" y="44"/>
                  </a:cubicBezTo>
                  <a:cubicBezTo>
                    <a:pt x="204" y="14"/>
                    <a:pt x="175" y="0"/>
                    <a:pt x="143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g13e5aa3bf27_0_1022"/>
            <p:cNvSpPr/>
            <p:nvPr/>
          </p:nvSpPr>
          <p:spPr>
            <a:xfrm>
              <a:off x="7735050" y="1511800"/>
              <a:ext cx="101600" cy="127350"/>
            </a:xfrm>
            <a:custGeom>
              <a:avLst/>
              <a:gdLst/>
              <a:ahLst/>
              <a:cxnLst/>
              <a:rect l="l" t="t" r="r" b="b"/>
              <a:pathLst>
                <a:path w="4064" h="5094" extrusionOk="0">
                  <a:moveTo>
                    <a:pt x="184" y="0"/>
                  </a:moveTo>
                  <a:cubicBezTo>
                    <a:pt x="89" y="0"/>
                    <a:pt x="0" y="127"/>
                    <a:pt x="101" y="218"/>
                  </a:cubicBezTo>
                  <a:cubicBezTo>
                    <a:pt x="1446" y="1694"/>
                    <a:pt x="2696" y="3206"/>
                    <a:pt x="3637" y="4992"/>
                  </a:cubicBezTo>
                  <a:cubicBezTo>
                    <a:pt x="3675" y="5064"/>
                    <a:pt x="3735" y="5094"/>
                    <a:pt x="3796" y="5094"/>
                  </a:cubicBezTo>
                  <a:cubicBezTo>
                    <a:pt x="3928" y="5094"/>
                    <a:pt x="4063" y="4956"/>
                    <a:pt x="3982" y="4802"/>
                  </a:cubicBezTo>
                  <a:cubicBezTo>
                    <a:pt x="2994" y="3028"/>
                    <a:pt x="1720" y="1456"/>
                    <a:pt x="267" y="39"/>
                  </a:cubicBezTo>
                  <a:cubicBezTo>
                    <a:pt x="242" y="12"/>
                    <a:pt x="213" y="0"/>
                    <a:pt x="184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g13e5aa3bf27_0_1022"/>
            <p:cNvSpPr/>
            <p:nvPr/>
          </p:nvSpPr>
          <p:spPr>
            <a:xfrm>
              <a:off x="7271150" y="2973875"/>
              <a:ext cx="728950" cy="644650"/>
            </a:xfrm>
            <a:custGeom>
              <a:avLst/>
              <a:gdLst/>
              <a:ahLst/>
              <a:cxnLst/>
              <a:rect l="l" t="t" r="r" b="b"/>
              <a:pathLst>
                <a:path w="29158" h="25786" extrusionOk="0">
                  <a:moveTo>
                    <a:pt x="14745" y="563"/>
                  </a:moveTo>
                  <a:cubicBezTo>
                    <a:pt x="15897" y="563"/>
                    <a:pt x="17058" y="714"/>
                    <a:pt x="18192" y="1028"/>
                  </a:cubicBezTo>
                  <a:cubicBezTo>
                    <a:pt x="24860" y="2862"/>
                    <a:pt x="28265" y="10136"/>
                    <a:pt x="26491" y="16554"/>
                  </a:cubicBezTo>
                  <a:cubicBezTo>
                    <a:pt x="24990" y="22036"/>
                    <a:pt x="19782" y="25313"/>
                    <a:pt x="14412" y="25313"/>
                  </a:cubicBezTo>
                  <a:cubicBezTo>
                    <a:pt x="13263" y="25313"/>
                    <a:pt x="12106" y="25163"/>
                    <a:pt x="10977" y="24852"/>
                  </a:cubicBezTo>
                  <a:cubicBezTo>
                    <a:pt x="4405" y="22697"/>
                    <a:pt x="821" y="16006"/>
                    <a:pt x="2667" y="9338"/>
                  </a:cubicBezTo>
                  <a:cubicBezTo>
                    <a:pt x="4176" y="3849"/>
                    <a:pt x="9374" y="563"/>
                    <a:pt x="14745" y="563"/>
                  </a:cubicBezTo>
                  <a:close/>
                  <a:moveTo>
                    <a:pt x="14593" y="1"/>
                  </a:moveTo>
                  <a:cubicBezTo>
                    <a:pt x="9077" y="1"/>
                    <a:pt x="4001" y="3852"/>
                    <a:pt x="2238" y="9208"/>
                  </a:cubicBezTo>
                  <a:cubicBezTo>
                    <a:pt x="1" y="16014"/>
                    <a:pt x="4292" y="23117"/>
                    <a:pt x="10846" y="25289"/>
                  </a:cubicBezTo>
                  <a:lnTo>
                    <a:pt x="10846" y="25289"/>
                  </a:lnTo>
                  <a:cubicBezTo>
                    <a:pt x="10850" y="25290"/>
                    <a:pt x="10854" y="25292"/>
                    <a:pt x="10858" y="25293"/>
                  </a:cubicBezTo>
                  <a:cubicBezTo>
                    <a:pt x="12072" y="25626"/>
                    <a:pt x="13286" y="25785"/>
                    <a:pt x="14475" y="25785"/>
                  </a:cubicBezTo>
                  <a:cubicBezTo>
                    <a:pt x="20051" y="25785"/>
                    <a:pt x="25077" y="22276"/>
                    <a:pt x="26931" y="16673"/>
                  </a:cubicBezTo>
                  <a:cubicBezTo>
                    <a:pt x="29158" y="9862"/>
                    <a:pt x="24860" y="2754"/>
                    <a:pt x="18311" y="599"/>
                  </a:cubicBezTo>
                  <a:cubicBezTo>
                    <a:pt x="17071" y="192"/>
                    <a:pt x="15821" y="1"/>
                    <a:pt x="14593" y="1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g13e5aa3bf27_0_1022"/>
            <p:cNvSpPr/>
            <p:nvPr/>
          </p:nvSpPr>
          <p:spPr>
            <a:xfrm>
              <a:off x="7329800" y="3025825"/>
              <a:ext cx="611975" cy="539975"/>
            </a:xfrm>
            <a:custGeom>
              <a:avLst/>
              <a:gdLst/>
              <a:ahLst/>
              <a:cxnLst/>
              <a:rect l="l" t="t" r="r" b="b"/>
              <a:pathLst>
                <a:path w="24479" h="21599" extrusionOk="0">
                  <a:moveTo>
                    <a:pt x="12398" y="350"/>
                  </a:moveTo>
                  <a:cubicBezTo>
                    <a:pt x="13373" y="350"/>
                    <a:pt x="14354" y="476"/>
                    <a:pt x="15310" y="736"/>
                  </a:cubicBezTo>
                  <a:cubicBezTo>
                    <a:pt x="20990" y="2284"/>
                    <a:pt x="23835" y="8487"/>
                    <a:pt x="22359" y="13928"/>
                  </a:cubicBezTo>
                  <a:cubicBezTo>
                    <a:pt x="21084" y="18607"/>
                    <a:pt x="16649" y="21362"/>
                    <a:pt x="12090" y="21362"/>
                  </a:cubicBezTo>
                  <a:cubicBezTo>
                    <a:pt x="11115" y="21362"/>
                    <a:pt x="10135" y="21237"/>
                    <a:pt x="9179" y="20976"/>
                  </a:cubicBezTo>
                  <a:cubicBezTo>
                    <a:pt x="3583" y="19107"/>
                    <a:pt x="571" y="13476"/>
                    <a:pt x="2118" y="7784"/>
                  </a:cubicBezTo>
                  <a:cubicBezTo>
                    <a:pt x="3394" y="3105"/>
                    <a:pt x="7837" y="350"/>
                    <a:pt x="12398" y="350"/>
                  </a:cubicBezTo>
                  <a:close/>
                  <a:moveTo>
                    <a:pt x="12243" y="0"/>
                  </a:moveTo>
                  <a:cubicBezTo>
                    <a:pt x="7627" y="0"/>
                    <a:pt x="3384" y="3265"/>
                    <a:pt x="1904" y="7725"/>
                  </a:cubicBezTo>
                  <a:cubicBezTo>
                    <a:pt x="0" y="13424"/>
                    <a:pt x="3649" y="19360"/>
                    <a:pt x="9107" y="21187"/>
                  </a:cubicBezTo>
                  <a:lnTo>
                    <a:pt x="9107" y="21187"/>
                  </a:lnTo>
                  <a:cubicBezTo>
                    <a:pt x="9111" y="21188"/>
                    <a:pt x="9115" y="21190"/>
                    <a:pt x="9119" y="21191"/>
                  </a:cubicBezTo>
                  <a:cubicBezTo>
                    <a:pt x="9119" y="21191"/>
                    <a:pt x="9119" y="21191"/>
                    <a:pt x="9119" y="21191"/>
                  </a:cubicBezTo>
                  <a:lnTo>
                    <a:pt x="9119" y="21191"/>
                  </a:lnTo>
                  <a:cubicBezTo>
                    <a:pt x="9132" y="21197"/>
                    <a:pt x="9144" y="21200"/>
                    <a:pt x="9155" y="21200"/>
                  </a:cubicBezTo>
                  <a:lnTo>
                    <a:pt x="9155" y="21200"/>
                  </a:lnTo>
                  <a:cubicBezTo>
                    <a:pt x="10159" y="21469"/>
                    <a:pt x="11160" y="21598"/>
                    <a:pt x="12141" y="21598"/>
                  </a:cubicBezTo>
                  <a:cubicBezTo>
                    <a:pt x="16814" y="21598"/>
                    <a:pt x="21002" y="18668"/>
                    <a:pt x="22573" y="13964"/>
                  </a:cubicBezTo>
                  <a:cubicBezTo>
                    <a:pt x="24478" y="8273"/>
                    <a:pt x="20811" y="2331"/>
                    <a:pt x="15358" y="510"/>
                  </a:cubicBezTo>
                  <a:cubicBezTo>
                    <a:pt x="14319" y="163"/>
                    <a:pt x="13272" y="0"/>
                    <a:pt x="12243" y="0"/>
                  </a:cubicBezTo>
                  <a:close/>
                </a:path>
              </a:pathLst>
            </a:custGeom>
            <a:solidFill>
              <a:schemeClr val="accent5"/>
            </a:solidFill>
            <a:ln w="19050" cap="flat" cmpd="sng">
              <a:solidFill>
                <a:srgbClr val="60606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5" name="Google Shape;235;g13e5aa3bf27_0_1022"/>
          <p:cNvSpPr txBox="1"/>
          <p:nvPr/>
        </p:nvSpPr>
        <p:spPr>
          <a:xfrm>
            <a:off x="67837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rgbClr val="007D85"/>
                </a:solidFill>
                <a:highlight>
                  <a:schemeClr val="lt1"/>
                </a:highlight>
                <a:latin typeface="Merriweather"/>
                <a:ea typeface="Merriweather"/>
                <a:cs typeface="Merriweather"/>
                <a:sym typeface="Merriweather"/>
              </a:rPr>
              <a:t>Table of Contents</a:t>
            </a:r>
            <a:endParaRPr sz="2800" b="1" i="0" u="none" strike="noStrike" cap="none">
              <a:solidFill>
                <a:srgbClr val="007D85"/>
              </a:solidFill>
              <a:highlight>
                <a:schemeClr val="lt1"/>
              </a:highlight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6" name="Google Shape;236;g13e5aa3bf27_0_1022"/>
          <p:cNvSpPr txBox="1"/>
          <p:nvPr/>
        </p:nvSpPr>
        <p:spPr>
          <a:xfrm>
            <a:off x="713213" y="1709220"/>
            <a:ext cx="21960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Introduction</a:t>
            </a:r>
            <a:endParaRPr sz="1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7" name="Google Shape;237;g13e5aa3bf27_0_1022"/>
          <p:cNvSpPr txBox="1"/>
          <p:nvPr/>
        </p:nvSpPr>
        <p:spPr>
          <a:xfrm>
            <a:off x="713213" y="1294513"/>
            <a:ext cx="824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01</a:t>
            </a:r>
            <a:endParaRPr sz="24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8" name="Google Shape;238;g13e5aa3bf27_0_1022"/>
          <p:cNvSpPr txBox="1"/>
          <p:nvPr/>
        </p:nvSpPr>
        <p:spPr>
          <a:xfrm>
            <a:off x="3398863" y="1714245"/>
            <a:ext cx="21960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Methodology</a:t>
            </a:r>
            <a:endParaRPr sz="1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9" name="Google Shape;239;g13e5aa3bf27_0_1022"/>
          <p:cNvSpPr txBox="1"/>
          <p:nvPr/>
        </p:nvSpPr>
        <p:spPr>
          <a:xfrm>
            <a:off x="3398863" y="1299538"/>
            <a:ext cx="824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02</a:t>
            </a:r>
            <a:endParaRPr sz="24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40" name="Google Shape;240;g13e5aa3bf27_0_1022"/>
          <p:cNvSpPr txBox="1"/>
          <p:nvPr/>
        </p:nvSpPr>
        <p:spPr>
          <a:xfrm>
            <a:off x="602850" y="2018550"/>
            <a:ext cx="26490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Background Information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Motivation for this Thesis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Purpose of the Thesis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Related research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241" name="Google Shape;241;g13e5aa3bf27_0_1022"/>
          <p:cNvSpPr txBox="1"/>
          <p:nvPr/>
        </p:nvSpPr>
        <p:spPr>
          <a:xfrm>
            <a:off x="713225" y="3446050"/>
            <a:ext cx="23178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Experiments &amp; Results </a:t>
            </a:r>
            <a:endParaRPr sz="1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42" name="Google Shape;242;g13e5aa3bf27_0_1022"/>
          <p:cNvSpPr txBox="1"/>
          <p:nvPr/>
        </p:nvSpPr>
        <p:spPr>
          <a:xfrm>
            <a:off x="713213" y="3031350"/>
            <a:ext cx="824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03</a:t>
            </a:r>
            <a:endParaRPr sz="24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43" name="Google Shape;243;g13e5aa3bf27_0_1022"/>
          <p:cNvSpPr txBox="1"/>
          <p:nvPr/>
        </p:nvSpPr>
        <p:spPr>
          <a:xfrm>
            <a:off x="3398863" y="3451085"/>
            <a:ext cx="21960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Conclusion</a:t>
            </a:r>
            <a:endParaRPr sz="1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44" name="Google Shape;244;g13e5aa3bf27_0_1022"/>
          <p:cNvSpPr txBox="1"/>
          <p:nvPr/>
        </p:nvSpPr>
        <p:spPr>
          <a:xfrm>
            <a:off x="3398863" y="3036375"/>
            <a:ext cx="824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04</a:t>
            </a:r>
            <a:endParaRPr sz="24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45" name="Google Shape;245;g13e5aa3bf27_0_1022"/>
          <p:cNvSpPr txBox="1"/>
          <p:nvPr/>
        </p:nvSpPr>
        <p:spPr>
          <a:xfrm>
            <a:off x="3298125" y="2018550"/>
            <a:ext cx="315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Data set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Methods of binding geodata to addresses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742"/>
              </a:buClr>
              <a:buSzPts val="1400"/>
              <a:buFont typeface="Livvic"/>
              <a:buChar char="-"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Sequence-to-Sequence models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0" name="Google Shape;6330;g13f8da894e3_0_280"/>
          <p:cNvSpPr txBox="1"/>
          <p:nvPr/>
        </p:nvSpPr>
        <p:spPr>
          <a:xfrm>
            <a:off x="764225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Cosine similarity: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31" name="Google Shape;6331;g13f8da894e3_0_2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7225" y="1162425"/>
            <a:ext cx="3086100" cy="1200150"/>
          </a:xfrm>
          <a:prstGeom prst="rect">
            <a:avLst/>
          </a:prstGeom>
          <a:noFill/>
          <a:ln>
            <a:noFill/>
          </a:ln>
        </p:spPr>
      </p:pic>
      <p:sp>
        <p:nvSpPr>
          <p:cNvPr id="6332" name="Google Shape;6332;g13f8da894e3_0_280"/>
          <p:cNvSpPr txBox="1"/>
          <p:nvPr/>
        </p:nvSpPr>
        <p:spPr>
          <a:xfrm>
            <a:off x="457200" y="986700"/>
            <a:ext cx="4229400" cy="15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Cosine similarity evaluates the similarity between two inner product space vectors (Han et al., 2012)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Cosine similarity is superior to Euclidean distance because even if two text documents are separated by a vast Euclidean distance, there is a possibility that they are contextually near (Kanani et al., 2019)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33" name="Google Shape;6333;g13f8da894e3_0_2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6000" y="3715150"/>
            <a:ext cx="5766175" cy="11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334" name="Google Shape;6334;g13f8da894e3_0_280"/>
          <p:cNvSpPr txBox="1"/>
          <p:nvPr/>
        </p:nvSpPr>
        <p:spPr>
          <a:xfrm>
            <a:off x="1368000" y="3275750"/>
            <a:ext cx="5986200" cy="369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Simple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Cosine similarity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example where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=(0,0,2,0,0,2,0.3.0.5) and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=(1,0,1,0,1,1,0,1,0,3)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9" name="Google Shape;6339;g13f8da894e3_0_36"/>
          <p:cNvSpPr txBox="1"/>
          <p:nvPr/>
        </p:nvSpPr>
        <p:spPr>
          <a:xfrm>
            <a:off x="722400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II. Seq2Seq models: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40" name="Google Shape;6340;g13f8da894e3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300" y="1606663"/>
            <a:ext cx="3213300" cy="11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6341" name="Google Shape;6341;g13f8da894e3_0_36"/>
          <p:cNvSpPr txBox="1"/>
          <p:nvPr/>
        </p:nvSpPr>
        <p:spPr>
          <a:xfrm>
            <a:off x="457200" y="986700"/>
            <a:ext cx="4229400" cy="2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Sequence Translation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translating an input sequence into an output sequence of any length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use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SequenceToSequence model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which provided by the Arcgis (2022)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Huggingface transformers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library - state-of-the-art Machine Learning for PyTorch, TensorFlow.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Transformer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was initially demonstrated to be useful for machine translation, but it has since been implemented in several NLP (Devlin, 2018)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42" name="Google Shape;6342;g13f8da894e3_0_36"/>
          <p:cNvSpPr txBox="1"/>
          <p:nvPr/>
        </p:nvSpPr>
        <p:spPr>
          <a:xfrm>
            <a:off x="4468800" y="3776400"/>
            <a:ext cx="39528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BART Transformer based Seq2seq model (baseline)</a:t>
            </a: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 Transformer based Seq2seq model (proposed)</a:t>
            </a:r>
            <a:endParaRPr/>
          </a:p>
        </p:txBody>
      </p:sp>
      <p:sp>
        <p:nvSpPr>
          <p:cNvPr id="6343" name="Google Shape;6343;g13f8da894e3_0_36"/>
          <p:cNvSpPr/>
          <p:nvPr/>
        </p:nvSpPr>
        <p:spPr>
          <a:xfrm>
            <a:off x="4468800" y="3712050"/>
            <a:ext cx="3748604" cy="710394"/>
          </a:xfrm>
          <a:custGeom>
            <a:avLst/>
            <a:gdLst/>
            <a:ahLst/>
            <a:cxnLst/>
            <a:rect l="l" t="t" r="r" b="b"/>
            <a:pathLst>
              <a:path w="34280" h="12281" extrusionOk="0">
                <a:moveTo>
                  <a:pt x="31358" y="1"/>
                </a:moveTo>
                <a:lnTo>
                  <a:pt x="28289" y="9"/>
                </a:lnTo>
                <a:lnTo>
                  <a:pt x="26680" y="9"/>
                </a:lnTo>
                <a:lnTo>
                  <a:pt x="24994" y="13"/>
                </a:lnTo>
                <a:cubicBezTo>
                  <a:pt x="23874" y="21"/>
                  <a:pt x="22758" y="30"/>
                  <a:pt x="21654" y="30"/>
                </a:cubicBezTo>
                <a:lnTo>
                  <a:pt x="18154" y="13"/>
                </a:lnTo>
                <a:cubicBezTo>
                  <a:pt x="17752" y="13"/>
                  <a:pt x="17331" y="11"/>
                  <a:pt x="16905" y="11"/>
                </a:cubicBezTo>
                <a:cubicBezTo>
                  <a:pt x="16692" y="11"/>
                  <a:pt x="16477" y="12"/>
                  <a:pt x="16262" y="13"/>
                </a:cubicBezTo>
                <a:lnTo>
                  <a:pt x="14403" y="30"/>
                </a:lnTo>
                <a:cubicBezTo>
                  <a:pt x="13800" y="38"/>
                  <a:pt x="13209" y="46"/>
                  <a:pt x="12635" y="46"/>
                </a:cubicBezTo>
                <a:lnTo>
                  <a:pt x="10817" y="46"/>
                </a:lnTo>
                <a:lnTo>
                  <a:pt x="7079" y="34"/>
                </a:lnTo>
                <a:lnTo>
                  <a:pt x="325" y="5"/>
                </a:lnTo>
                <a:lnTo>
                  <a:pt x="83" y="5"/>
                </a:lnTo>
                <a:lnTo>
                  <a:pt x="66" y="3070"/>
                </a:lnTo>
                <a:cubicBezTo>
                  <a:pt x="58" y="4137"/>
                  <a:pt x="50" y="5216"/>
                  <a:pt x="38" y="6316"/>
                </a:cubicBezTo>
                <a:cubicBezTo>
                  <a:pt x="25" y="8376"/>
                  <a:pt x="13" y="10226"/>
                  <a:pt x="1" y="12146"/>
                </a:cubicBezTo>
                <a:lnTo>
                  <a:pt x="666" y="12151"/>
                </a:lnTo>
                <a:cubicBezTo>
                  <a:pt x="1761" y="12151"/>
                  <a:pt x="2762" y="12142"/>
                  <a:pt x="3686" y="12142"/>
                </a:cubicBezTo>
                <a:cubicBezTo>
                  <a:pt x="3992" y="12142"/>
                  <a:pt x="4289" y="12141"/>
                  <a:pt x="4577" y="12141"/>
                </a:cubicBezTo>
                <a:cubicBezTo>
                  <a:pt x="4721" y="12141"/>
                  <a:pt x="4863" y="12141"/>
                  <a:pt x="5003" y="12142"/>
                </a:cubicBezTo>
                <a:lnTo>
                  <a:pt x="6381" y="12151"/>
                </a:lnTo>
                <a:lnTo>
                  <a:pt x="9016" y="12163"/>
                </a:lnTo>
                <a:cubicBezTo>
                  <a:pt x="9910" y="12167"/>
                  <a:pt x="10575" y="12175"/>
                  <a:pt x="11326" y="12188"/>
                </a:cubicBezTo>
                <a:lnTo>
                  <a:pt x="13566" y="12220"/>
                </a:lnTo>
                <a:cubicBezTo>
                  <a:pt x="14305" y="12233"/>
                  <a:pt x="15105" y="12237"/>
                  <a:pt x="15798" y="12237"/>
                </a:cubicBezTo>
                <a:lnTo>
                  <a:pt x="19003" y="12216"/>
                </a:lnTo>
                <a:cubicBezTo>
                  <a:pt x="19144" y="12215"/>
                  <a:pt x="19278" y="12215"/>
                  <a:pt x="19407" y="12215"/>
                </a:cubicBezTo>
                <a:cubicBezTo>
                  <a:pt x="19979" y="12215"/>
                  <a:pt x="20434" y="12222"/>
                  <a:pt x="20796" y="12229"/>
                </a:cubicBezTo>
                <a:cubicBezTo>
                  <a:pt x="21695" y="12241"/>
                  <a:pt x="22643" y="12261"/>
                  <a:pt x="23632" y="12270"/>
                </a:cubicBezTo>
                <a:lnTo>
                  <a:pt x="24378" y="12274"/>
                </a:lnTo>
                <a:lnTo>
                  <a:pt x="25043" y="12274"/>
                </a:lnTo>
                <a:lnTo>
                  <a:pt x="26290" y="12278"/>
                </a:lnTo>
                <a:cubicBezTo>
                  <a:pt x="26962" y="12279"/>
                  <a:pt x="27599" y="12280"/>
                  <a:pt x="28198" y="12280"/>
                </a:cubicBezTo>
                <a:cubicBezTo>
                  <a:pt x="29047" y="12280"/>
                  <a:pt x="29820" y="12279"/>
                  <a:pt x="30513" y="12274"/>
                </a:cubicBezTo>
                <a:cubicBezTo>
                  <a:pt x="31694" y="12265"/>
                  <a:pt x="32630" y="12257"/>
                  <a:pt x="33274" y="12241"/>
                </a:cubicBezTo>
                <a:cubicBezTo>
                  <a:pt x="33914" y="12224"/>
                  <a:pt x="34263" y="12208"/>
                  <a:pt x="34271" y="12192"/>
                </a:cubicBezTo>
                <a:cubicBezTo>
                  <a:pt x="34279" y="12171"/>
                  <a:pt x="33939" y="12151"/>
                  <a:pt x="33311" y="12130"/>
                </a:cubicBezTo>
                <a:cubicBezTo>
                  <a:pt x="32683" y="12110"/>
                  <a:pt x="31760" y="12089"/>
                  <a:pt x="30595" y="12073"/>
                </a:cubicBezTo>
                <a:lnTo>
                  <a:pt x="26409" y="12015"/>
                </a:lnTo>
                <a:lnTo>
                  <a:pt x="25166" y="12003"/>
                </a:lnTo>
                <a:lnTo>
                  <a:pt x="24530" y="11999"/>
                </a:lnTo>
                <a:lnTo>
                  <a:pt x="23952" y="11991"/>
                </a:lnTo>
                <a:lnTo>
                  <a:pt x="21219" y="11945"/>
                </a:lnTo>
                <a:cubicBezTo>
                  <a:pt x="20739" y="11937"/>
                  <a:pt x="19943" y="11929"/>
                  <a:pt x="18921" y="11929"/>
                </a:cubicBezTo>
                <a:cubicBezTo>
                  <a:pt x="17924" y="11933"/>
                  <a:pt x="16795" y="11954"/>
                  <a:pt x="15655" y="11958"/>
                </a:cubicBezTo>
                <a:cubicBezTo>
                  <a:pt x="15489" y="11959"/>
                  <a:pt x="15319" y="11960"/>
                  <a:pt x="15143" y="11960"/>
                </a:cubicBezTo>
                <a:cubicBezTo>
                  <a:pt x="14170" y="11960"/>
                  <a:pt x="13035" y="11942"/>
                  <a:pt x="11638" y="11921"/>
                </a:cubicBezTo>
                <a:lnTo>
                  <a:pt x="10337" y="11909"/>
                </a:lnTo>
                <a:lnTo>
                  <a:pt x="9044" y="11904"/>
                </a:lnTo>
                <a:lnTo>
                  <a:pt x="6377" y="11896"/>
                </a:lnTo>
                <a:lnTo>
                  <a:pt x="4962" y="11892"/>
                </a:lnTo>
                <a:cubicBezTo>
                  <a:pt x="4441" y="11892"/>
                  <a:pt x="3932" y="11896"/>
                  <a:pt x="3431" y="11896"/>
                </a:cubicBezTo>
                <a:cubicBezTo>
                  <a:pt x="2430" y="11904"/>
                  <a:pt x="1462" y="11917"/>
                  <a:pt x="530" y="11917"/>
                </a:cubicBezTo>
                <a:lnTo>
                  <a:pt x="231" y="11917"/>
                </a:lnTo>
                <a:lnTo>
                  <a:pt x="251" y="6254"/>
                </a:lnTo>
                <a:cubicBezTo>
                  <a:pt x="259" y="5191"/>
                  <a:pt x="263" y="4088"/>
                  <a:pt x="268" y="2947"/>
                </a:cubicBezTo>
                <a:lnTo>
                  <a:pt x="272" y="194"/>
                </a:lnTo>
                <a:lnTo>
                  <a:pt x="514" y="194"/>
                </a:lnTo>
                <a:lnTo>
                  <a:pt x="7292" y="198"/>
                </a:lnTo>
                <a:lnTo>
                  <a:pt x="12926" y="198"/>
                </a:lnTo>
                <a:lnTo>
                  <a:pt x="14801" y="181"/>
                </a:lnTo>
                <a:cubicBezTo>
                  <a:pt x="15404" y="173"/>
                  <a:pt x="15991" y="169"/>
                  <a:pt x="16562" y="165"/>
                </a:cubicBezTo>
                <a:cubicBezTo>
                  <a:pt x="17116" y="165"/>
                  <a:pt x="17702" y="169"/>
                  <a:pt x="18285" y="169"/>
                </a:cubicBezTo>
                <a:cubicBezTo>
                  <a:pt x="19446" y="177"/>
                  <a:pt x="20624" y="190"/>
                  <a:pt x="21814" y="194"/>
                </a:cubicBezTo>
                <a:cubicBezTo>
                  <a:pt x="22051" y="194"/>
                  <a:pt x="22286" y="195"/>
                  <a:pt x="22520" y="195"/>
                </a:cubicBezTo>
                <a:cubicBezTo>
                  <a:pt x="23455" y="195"/>
                  <a:pt x="24362" y="190"/>
                  <a:pt x="25232" y="190"/>
                </a:cubicBezTo>
                <a:lnTo>
                  <a:pt x="26828" y="190"/>
                </a:lnTo>
                <a:lnTo>
                  <a:pt x="28416" y="194"/>
                </a:lnTo>
                <a:lnTo>
                  <a:pt x="31456" y="198"/>
                </a:lnTo>
                <a:lnTo>
                  <a:pt x="32852" y="206"/>
                </a:lnTo>
                <a:lnTo>
                  <a:pt x="33537" y="210"/>
                </a:lnTo>
                <a:lnTo>
                  <a:pt x="33877" y="214"/>
                </a:lnTo>
                <a:lnTo>
                  <a:pt x="34062" y="214"/>
                </a:lnTo>
                <a:cubicBezTo>
                  <a:pt x="34058" y="255"/>
                  <a:pt x="34058" y="296"/>
                  <a:pt x="34058" y="337"/>
                </a:cubicBezTo>
                <a:cubicBezTo>
                  <a:pt x="34058" y="448"/>
                  <a:pt x="34058" y="559"/>
                  <a:pt x="34058" y="666"/>
                </a:cubicBezTo>
                <a:cubicBezTo>
                  <a:pt x="34054" y="887"/>
                  <a:pt x="34054" y="1109"/>
                  <a:pt x="34054" y="1326"/>
                </a:cubicBezTo>
                <a:cubicBezTo>
                  <a:pt x="34050" y="1765"/>
                  <a:pt x="34050" y="2200"/>
                  <a:pt x="34050" y="2627"/>
                </a:cubicBezTo>
                <a:cubicBezTo>
                  <a:pt x="34050" y="3493"/>
                  <a:pt x="34058" y="4285"/>
                  <a:pt x="34062" y="5015"/>
                </a:cubicBezTo>
                <a:cubicBezTo>
                  <a:pt x="34066" y="5741"/>
                  <a:pt x="34070" y="6402"/>
                  <a:pt x="34074" y="7005"/>
                </a:cubicBezTo>
                <a:cubicBezTo>
                  <a:pt x="34078" y="7621"/>
                  <a:pt x="34078" y="8216"/>
                  <a:pt x="34083" y="8737"/>
                </a:cubicBezTo>
                <a:cubicBezTo>
                  <a:pt x="34091" y="9787"/>
                  <a:pt x="34099" y="10612"/>
                  <a:pt x="34115" y="11178"/>
                </a:cubicBezTo>
                <a:cubicBezTo>
                  <a:pt x="34132" y="11744"/>
                  <a:pt x="34148" y="12048"/>
                  <a:pt x="34177" y="12056"/>
                </a:cubicBezTo>
                <a:cubicBezTo>
                  <a:pt x="34177" y="12056"/>
                  <a:pt x="34178" y="12057"/>
                  <a:pt x="34178" y="12057"/>
                </a:cubicBezTo>
                <a:cubicBezTo>
                  <a:pt x="34202" y="12057"/>
                  <a:pt x="34218" y="11766"/>
                  <a:pt x="34230" y="11215"/>
                </a:cubicBezTo>
                <a:cubicBezTo>
                  <a:pt x="34247" y="10653"/>
                  <a:pt x="34255" y="9828"/>
                  <a:pt x="34263" y="8770"/>
                </a:cubicBezTo>
                <a:cubicBezTo>
                  <a:pt x="34267" y="8232"/>
                  <a:pt x="34267" y="7666"/>
                  <a:pt x="34271" y="7001"/>
                </a:cubicBezTo>
                <a:cubicBezTo>
                  <a:pt x="34275" y="6320"/>
                  <a:pt x="34271" y="5602"/>
                  <a:pt x="34267" y="4855"/>
                </a:cubicBezTo>
                <a:cubicBezTo>
                  <a:pt x="34263" y="4112"/>
                  <a:pt x="34259" y="3345"/>
                  <a:pt x="34255" y="2561"/>
                </a:cubicBezTo>
                <a:cubicBezTo>
                  <a:pt x="34255" y="1790"/>
                  <a:pt x="34259" y="949"/>
                  <a:pt x="34263" y="38"/>
                </a:cubicBezTo>
                <a:lnTo>
                  <a:pt x="34263" y="13"/>
                </a:lnTo>
                <a:cubicBezTo>
                  <a:pt x="33377" y="5"/>
                  <a:pt x="32359" y="1"/>
                  <a:pt x="31358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44" name="Google Shape;6344;g13f8da894e3_0_36"/>
          <p:cNvCxnSpPr/>
          <p:nvPr/>
        </p:nvCxnSpPr>
        <p:spPr>
          <a:xfrm>
            <a:off x="3160550" y="3662000"/>
            <a:ext cx="1109400" cy="258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" name="Google Shape;6349;g13f8da894e3_0_319"/>
          <p:cNvSpPr txBox="1"/>
          <p:nvPr/>
        </p:nvSpPr>
        <p:spPr>
          <a:xfrm>
            <a:off x="549150" y="124825"/>
            <a:ext cx="8045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The </a:t>
            </a:r>
            <a:r>
              <a:rPr lang="en" sz="2800" b="1" u="sng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Original</a:t>
            </a: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Transformer model </a:t>
            </a:r>
            <a:r>
              <a:rPr lang="en" sz="10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(Vaswani et. al, 2017)</a:t>
            </a: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50" name="Google Shape;6350;g13f8da894e3_0_3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8975" y="842325"/>
            <a:ext cx="4541833" cy="414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5" name="Google Shape;6355;g13f8da894e3_0_307"/>
          <p:cNvSpPr txBox="1"/>
          <p:nvPr/>
        </p:nvSpPr>
        <p:spPr>
          <a:xfrm>
            <a:off x="764225" y="1248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BART Transformer model </a:t>
            </a:r>
            <a:r>
              <a:rPr lang="en" sz="12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(Lewis et. al, 2019)</a:t>
            </a: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56" name="Google Shape;6356;g13f8da894e3_0_3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6900" y="2521375"/>
            <a:ext cx="5650199" cy="23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6357" name="Google Shape;6357;g13f8da894e3_0_307"/>
          <p:cNvSpPr txBox="1"/>
          <p:nvPr/>
        </p:nvSpPr>
        <p:spPr>
          <a:xfrm>
            <a:off x="1784400" y="939850"/>
            <a:ext cx="5575200" cy="11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BART uses the standard Seq2Seq2 Transformer architecture from Vaswani et. al ,2017. That is Original Transformer model.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Consists of generalizing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(due to the bidirectional encoder),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GPT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(with the left-to-right decoder).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2" name="Google Shape;6362;g13f8da894e3_0_310"/>
          <p:cNvSpPr txBox="1"/>
          <p:nvPr/>
        </p:nvSpPr>
        <p:spPr>
          <a:xfrm>
            <a:off x="722400" y="41117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T5 Transformer model </a:t>
            </a:r>
            <a:r>
              <a:rPr lang="en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(Raffel et al., 2020)</a:t>
            </a: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363" name="Google Shape;6363;g13f8da894e3_0_310"/>
          <p:cNvSpPr txBox="1"/>
          <p:nvPr/>
        </p:nvSpPr>
        <p:spPr>
          <a:xfrm>
            <a:off x="1127225" y="1450125"/>
            <a:ext cx="6973200" cy="15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basic architecture is </a:t>
            </a: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Transformer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which was proposed by Vaswani et. al, 2017.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achieves state-of-the-art on multiple tasks, which shows the power of the large pre-training model and Seq2Seq paradigm (Singh et al., 2019)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 is basically comparable to the original Transformer with the difference of relocating the layer normalization outside the residual route, and employing a new position embedding strategy.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64" name="Google Shape;6364;g13f8da894e3_0_310"/>
          <p:cNvSpPr txBox="1"/>
          <p:nvPr/>
        </p:nvSpPr>
        <p:spPr>
          <a:xfrm>
            <a:off x="1923450" y="3342875"/>
            <a:ext cx="5297100" cy="1006500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 trained on Colossal Clean Crawled Corpus(C4), and it comes in different sizes: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T5-small (60m parameters, 6 layers),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T5-base (220 m parameters, 12 layers),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-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T5-large (770m parameters, 24 layers) and etc.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" name="Google Shape;6369;g13f8da894e3_0_313"/>
          <p:cNvSpPr txBox="1"/>
          <p:nvPr/>
        </p:nvSpPr>
        <p:spPr>
          <a:xfrm>
            <a:off x="722400" y="41117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Evaluation metric - BLEU: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370" name="Google Shape;6370;g13f8da894e3_0_313"/>
          <p:cNvSpPr txBox="1"/>
          <p:nvPr/>
        </p:nvSpPr>
        <p:spPr>
          <a:xfrm>
            <a:off x="1127225" y="1450125"/>
            <a:ext cx="6973200" cy="13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Bilingual Evaluation Understudy (BLEU) - is an algorithm to assess machine-translated text quality and is knowns as an inexpensive and automated metric (Huggingface, 2022)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one of the first metrics to correlate highly with how people evaluated quality (Huggingface, 2022)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our work we use get_model_metrics method of SeqtoSeq to show BLEU scores.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5" name="Google Shape;6375;g13f8da894e3_0_362"/>
          <p:cNvSpPr/>
          <p:nvPr/>
        </p:nvSpPr>
        <p:spPr>
          <a:xfrm rot="537707">
            <a:off x="590537" y="1612530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6" name="Google Shape;6376;g13f8da894e3_0_362"/>
          <p:cNvSpPr/>
          <p:nvPr/>
        </p:nvSpPr>
        <p:spPr>
          <a:xfrm rot="1143741">
            <a:off x="3632648" y="455850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7" name="Google Shape;6377;g13f8da894e3_0_362"/>
          <p:cNvSpPr txBox="1"/>
          <p:nvPr/>
        </p:nvSpPr>
        <p:spPr>
          <a:xfrm>
            <a:off x="4572000" y="2671652"/>
            <a:ext cx="3792900" cy="15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Experiments &amp; Results</a:t>
            </a:r>
            <a:endParaRPr sz="40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378" name="Google Shape;6378;g13f8da894e3_0_362"/>
          <p:cNvSpPr txBox="1"/>
          <p:nvPr/>
        </p:nvSpPr>
        <p:spPr>
          <a:xfrm>
            <a:off x="4572000" y="1329738"/>
            <a:ext cx="3792900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</a:pPr>
            <a:r>
              <a:rPr lang="en" sz="120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</a:t>
            </a:r>
            <a:r>
              <a:rPr lang="en" sz="12000" b="1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3</a:t>
            </a:r>
            <a:endParaRPr sz="120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379" name="Google Shape;6379;g13f8da894e3_0_362"/>
          <p:cNvSpPr/>
          <p:nvPr/>
        </p:nvSpPr>
        <p:spPr>
          <a:xfrm rot="537707">
            <a:off x="590537" y="1537493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0" name="Google Shape;6380;g13f8da894e3_0_362"/>
          <p:cNvSpPr/>
          <p:nvPr/>
        </p:nvSpPr>
        <p:spPr>
          <a:xfrm rot="1143741">
            <a:off x="3632648" y="380813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5" name="Google Shape;6385;g13f8da894e3_0_328"/>
          <p:cNvSpPr txBox="1"/>
          <p:nvPr/>
        </p:nvSpPr>
        <p:spPr>
          <a:xfrm>
            <a:off x="220950" y="411175"/>
            <a:ext cx="8083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Text similarity method</a:t>
            </a:r>
            <a:endParaRPr sz="280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86" name="Google Shape;6386;g13f8da894e3_0_3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975" y="1447750"/>
            <a:ext cx="3422299" cy="270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7" name="Google Shape;6387;g13f8da894e3_0_3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6225" y="1553800"/>
            <a:ext cx="3722774" cy="110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8" name="Google Shape;6388;g13f8da894e3_0_3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86225" y="3304900"/>
            <a:ext cx="4586574" cy="1321975"/>
          </a:xfrm>
          <a:prstGeom prst="rect">
            <a:avLst/>
          </a:prstGeom>
          <a:noFill/>
          <a:ln>
            <a:noFill/>
          </a:ln>
        </p:spPr>
      </p:pic>
      <p:sp>
        <p:nvSpPr>
          <p:cNvPr id="6389" name="Google Shape;6389;g13f8da894e3_0_328"/>
          <p:cNvSpPr txBox="1"/>
          <p:nvPr/>
        </p:nvSpPr>
        <p:spPr>
          <a:xfrm>
            <a:off x="4368575" y="1185200"/>
            <a:ext cx="1656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BM25 query:</a:t>
            </a:r>
            <a:endParaRPr/>
          </a:p>
        </p:txBody>
      </p:sp>
      <p:sp>
        <p:nvSpPr>
          <p:cNvPr id="6390" name="Google Shape;6390;g13f8da894e3_0_328"/>
          <p:cNvSpPr txBox="1"/>
          <p:nvPr/>
        </p:nvSpPr>
        <p:spPr>
          <a:xfrm>
            <a:off x="4368575" y="2781925"/>
            <a:ext cx="2879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BERT+Cosine similarity query: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5" name="Google Shape;6395;g13f8da894e3_0_341"/>
          <p:cNvSpPr txBox="1"/>
          <p:nvPr/>
        </p:nvSpPr>
        <p:spPr>
          <a:xfrm>
            <a:off x="220950" y="411175"/>
            <a:ext cx="8083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Seq2Seq models</a:t>
            </a:r>
            <a:endParaRPr sz="280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396" name="Google Shape;6396;g13f8da894e3_0_3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36275"/>
            <a:ext cx="5296918" cy="3854825"/>
          </a:xfrm>
          <a:prstGeom prst="rect">
            <a:avLst/>
          </a:prstGeom>
          <a:noFill/>
          <a:ln>
            <a:noFill/>
          </a:ln>
        </p:spPr>
      </p:pic>
      <p:sp>
        <p:nvSpPr>
          <p:cNvPr id="6397" name="Google Shape;6397;g13f8da894e3_0_341"/>
          <p:cNvSpPr txBox="1"/>
          <p:nvPr/>
        </p:nvSpPr>
        <p:spPr>
          <a:xfrm>
            <a:off x="2248850" y="1136275"/>
            <a:ext cx="5568900" cy="12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BART Transformer model   - 5-3eps and 7-5 eps parameters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T5 Transformer model         - 5-3eps, 7-5eps, 10-5eps, and 20-10 eps parameters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Input addresses:</a:t>
            </a: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98" name="Google Shape;6398;g13f8da894e3_0_3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7225" y="2271625"/>
            <a:ext cx="5296924" cy="9990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3" name="Google Shape;6403;g13f8da894e3_0_347"/>
          <p:cNvSpPr txBox="1"/>
          <p:nvPr/>
        </p:nvSpPr>
        <p:spPr>
          <a:xfrm>
            <a:off x="220950" y="411175"/>
            <a:ext cx="8083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Experiments: </a:t>
            </a:r>
            <a:r>
              <a:rPr lang="en"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Seq2Seq models</a:t>
            </a:r>
            <a:endParaRPr sz="280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404" name="Google Shape;6404;g13f8da894e3_0_3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200" y="1158625"/>
            <a:ext cx="4406100" cy="347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5" name="Google Shape;6405;g13f8da894e3_0_3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0175" y="1892219"/>
            <a:ext cx="3848076" cy="143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3e5aa3bf27_0_1174"/>
          <p:cNvSpPr/>
          <p:nvPr/>
        </p:nvSpPr>
        <p:spPr>
          <a:xfrm rot="537707">
            <a:off x="590537" y="1612530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13e5aa3bf27_0_1174"/>
          <p:cNvSpPr/>
          <p:nvPr/>
        </p:nvSpPr>
        <p:spPr>
          <a:xfrm rot="1143741">
            <a:off x="3632648" y="455850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13e5aa3bf27_0_1174"/>
          <p:cNvSpPr txBox="1"/>
          <p:nvPr/>
        </p:nvSpPr>
        <p:spPr>
          <a:xfrm>
            <a:off x="4572000" y="2671658"/>
            <a:ext cx="3792900" cy="6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Introduction</a:t>
            </a:r>
            <a:endParaRPr sz="40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53" name="Google Shape;253;g13e5aa3bf27_0_1174"/>
          <p:cNvSpPr txBox="1"/>
          <p:nvPr/>
        </p:nvSpPr>
        <p:spPr>
          <a:xfrm>
            <a:off x="4572000" y="1329738"/>
            <a:ext cx="3792900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</a:pPr>
            <a:r>
              <a:rPr lang="en" sz="120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01</a:t>
            </a:r>
            <a:endParaRPr sz="120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54" name="Google Shape;254;g13e5aa3bf27_0_1174"/>
          <p:cNvSpPr txBox="1"/>
          <p:nvPr/>
        </p:nvSpPr>
        <p:spPr>
          <a:xfrm>
            <a:off x="5842475" y="3297450"/>
            <a:ext cx="2522400" cy="9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Background information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Motivation for this Thesis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Purpose of the Thesis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 Related works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255" name="Google Shape;255;g13e5aa3bf27_0_1174"/>
          <p:cNvSpPr/>
          <p:nvPr/>
        </p:nvSpPr>
        <p:spPr>
          <a:xfrm rot="537707">
            <a:off x="590537" y="1537493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13e5aa3bf27_0_1174"/>
          <p:cNvSpPr/>
          <p:nvPr/>
        </p:nvSpPr>
        <p:spPr>
          <a:xfrm rot="1143741">
            <a:off x="3632648" y="380813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" name="Google Shape;6410;g13f8da894e3_0_352"/>
          <p:cNvSpPr txBox="1"/>
          <p:nvPr/>
        </p:nvSpPr>
        <p:spPr>
          <a:xfrm>
            <a:off x="220950" y="411175"/>
            <a:ext cx="8083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Results: </a:t>
            </a:r>
            <a:r>
              <a:rPr lang="en"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Text similarity method</a:t>
            </a:r>
            <a:endParaRPr sz="280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411" name="Google Shape;6411;g13f8da894e3_0_3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3525" y="1273025"/>
            <a:ext cx="6028076" cy="273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6" name="Google Shape;6416;g13f8da894e3_0_377"/>
          <p:cNvSpPr txBox="1"/>
          <p:nvPr/>
        </p:nvSpPr>
        <p:spPr>
          <a:xfrm>
            <a:off x="220950" y="411175"/>
            <a:ext cx="8083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Results: </a:t>
            </a:r>
            <a:r>
              <a:rPr lang="en"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Text similarity method</a:t>
            </a:r>
            <a:endParaRPr sz="280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417" name="Google Shape;6417;g13f8da894e3_0_3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3450" y="983875"/>
            <a:ext cx="6147693" cy="3854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2" name="Google Shape;6432;g13f8da894e3_0_385"/>
          <p:cNvSpPr txBox="1"/>
          <p:nvPr/>
        </p:nvSpPr>
        <p:spPr>
          <a:xfrm>
            <a:off x="220950" y="411175"/>
            <a:ext cx="8083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Results: </a:t>
            </a:r>
            <a:r>
              <a:rPr lang="en"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Seq2Seq models</a:t>
            </a:r>
            <a:endParaRPr sz="280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6433" name="Google Shape;6433;g13f8da894e3_0_3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1750" y="1037500"/>
            <a:ext cx="4700500" cy="385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2" name="Google Shape;6422;g13f8da894e3_0_391"/>
          <p:cNvSpPr/>
          <p:nvPr/>
        </p:nvSpPr>
        <p:spPr>
          <a:xfrm rot="537707">
            <a:off x="590537" y="1612530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3" name="Google Shape;6423;g13f8da894e3_0_391"/>
          <p:cNvSpPr/>
          <p:nvPr/>
        </p:nvSpPr>
        <p:spPr>
          <a:xfrm rot="1143741">
            <a:off x="3632648" y="455850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4" name="Google Shape;6424;g13f8da894e3_0_391"/>
          <p:cNvSpPr txBox="1"/>
          <p:nvPr/>
        </p:nvSpPr>
        <p:spPr>
          <a:xfrm>
            <a:off x="4625200" y="2679252"/>
            <a:ext cx="3792900" cy="15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Conclusion</a:t>
            </a:r>
            <a:endParaRPr sz="40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425" name="Google Shape;6425;g13f8da894e3_0_391"/>
          <p:cNvSpPr txBox="1"/>
          <p:nvPr/>
        </p:nvSpPr>
        <p:spPr>
          <a:xfrm>
            <a:off x="4572000" y="1329738"/>
            <a:ext cx="3792900" cy="11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</a:pPr>
            <a:r>
              <a:rPr lang="en" sz="12000" b="1" i="0" u="none" strike="noStrike" cap="none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0</a:t>
            </a:r>
            <a:r>
              <a:rPr lang="en" sz="12000" b="1">
                <a:solidFill>
                  <a:srgbClr val="EC8686"/>
                </a:solidFill>
                <a:latin typeface="Merriweather"/>
                <a:ea typeface="Merriweather"/>
                <a:cs typeface="Merriweather"/>
                <a:sym typeface="Merriweather"/>
              </a:rPr>
              <a:t>4</a:t>
            </a:r>
            <a:endParaRPr sz="12000" b="1" i="0" u="none" strike="noStrike" cap="none">
              <a:solidFill>
                <a:srgbClr val="EC868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426" name="Google Shape;6426;g13f8da894e3_0_391"/>
          <p:cNvSpPr/>
          <p:nvPr/>
        </p:nvSpPr>
        <p:spPr>
          <a:xfrm rot="537707">
            <a:off x="590537" y="1537493"/>
            <a:ext cx="3725197" cy="3082255"/>
          </a:xfrm>
          <a:custGeom>
            <a:avLst/>
            <a:gdLst/>
            <a:ahLst/>
            <a:cxnLst/>
            <a:rect l="l" t="t" r="r" b="b"/>
            <a:pathLst>
              <a:path w="118006" h="97639" extrusionOk="0">
                <a:moveTo>
                  <a:pt x="18955" y="8403"/>
                </a:moveTo>
                <a:lnTo>
                  <a:pt x="18991" y="8451"/>
                </a:lnTo>
                <a:cubicBezTo>
                  <a:pt x="18931" y="8689"/>
                  <a:pt x="18872" y="8927"/>
                  <a:pt x="18836" y="9142"/>
                </a:cubicBezTo>
                <a:cubicBezTo>
                  <a:pt x="18193" y="10320"/>
                  <a:pt x="17562" y="11499"/>
                  <a:pt x="16955" y="12678"/>
                </a:cubicBezTo>
                <a:cubicBezTo>
                  <a:pt x="17384" y="11082"/>
                  <a:pt x="18003" y="9082"/>
                  <a:pt x="18550" y="8523"/>
                </a:cubicBezTo>
                <a:cubicBezTo>
                  <a:pt x="18681" y="8487"/>
                  <a:pt x="18812" y="8451"/>
                  <a:pt x="18955" y="8403"/>
                </a:cubicBezTo>
                <a:close/>
                <a:moveTo>
                  <a:pt x="18455" y="10809"/>
                </a:moveTo>
                <a:lnTo>
                  <a:pt x="18455" y="10809"/>
                </a:lnTo>
                <a:cubicBezTo>
                  <a:pt x="18336" y="11356"/>
                  <a:pt x="18205" y="11904"/>
                  <a:pt x="18086" y="12452"/>
                </a:cubicBezTo>
                <a:cubicBezTo>
                  <a:pt x="17503" y="13368"/>
                  <a:pt x="16895" y="14285"/>
                  <a:pt x="16336" y="15202"/>
                </a:cubicBezTo>
                <a:cubicBezTo>
                  <a:pt x="16360" y="15035"/>
                  <a:pt x="16407" y="14880"/>
                  <a:pt x="16431" y="14714"/>
                </a:cubicBezTo>
                <a:cubicBezTo>
                  <a:pt x="16467" y="14583"/>
                  <a:pt x="16574" y="14166"/>
                  <a:pt x="16705" y="13607"/>
                </a:cubicBezTo>
                <a:cubicBezTo>
                  <a:pt x="16753" y="13607"/>
                  <a:pt x="16776" y="13595"/>
                  <a:pt x="16812" y="13547"/>
                </a:cubicBezTo>
                <a:cubicBezTo>
                  <a:pt x="17372" y="12642"/>
                  <a:pt x="17919" y="11737"/>
                  <a:pt x="18455" y="10809"/>
                </a:cubicBezTo>
                <a:close/>
                <a:moveTo>
                  <a:pt x="16110" y="13154"/>
                </a:moveTo>
                <a:lnTo>
                  <a:pt x="16110" y="13154"/>
                </a:lnTo>
                <a:cubicBezTo>
                  <a:pt x="16014" y="13702"/>
                  <a:pt x="15955" y="14166"/>
                  <a:pt x="15872" y="14499"/>
                </a:cubicBezTo>
                <a:cubicBezTo>
                  <a:pt x="15502" y="16023"/>
                  <a:pt x="15121" y="17559"/>
                  <a:pt x="14740" y="19071"/>
                </a:cubicBezTo>
                <a:cubicBezTo>
                  <a:pt x="14654" y="18985"/>
                  <a:pt x="14531" y="18935"/>
                  <a:pt x="14413" y="18935"/>
                </a:cubicBezTo>
                <a:cubicBezTo>
                  <a:pt x="14352" y="18935"/>
                  <a:pt x="14293" y="18948"/>
                  <a:pt x="14240" y="18976"/>
                </a:cubicBezTo>
                <a:cubicBezTo>
                  <a:pt x="14621" y="17714"/>
                  <a:pt x="15002" y="16452"/>
                  <a:pt x="15371" y="15178"/>
                </a:cubicBezTo>
                <a:cubicBezTo>
                  <a:pt x="15645" y="15083"/>
                  <a:pt x="15764" y="14714"/>
                  <a:pt x="15717" y="14023"/>
                </a:cubicBezTo>
                <a:cubicBezTo>
                  <a:pt x="15741" y="13964"/>
                  <a:pt x="15752" y="13904"/>
                  <a:pt x="15776" y="13845"/>
                </a:cubicBezTo>
                <a:cubicBezTo>
                  <a:pt x="15895" y="13642"/>
                  <a:pt x="16002" y="13404"/>
                  <a:pt x="16110" y="13154"/>
                </a:cubicBezTo>
                <a:close/>
                <a:moveTo>
                  <a:pt x="17741" y="14059"/>
                </a:moveTo>
                <a:lnTo>
                  <a:pt x="17741" y="14059"/>
                </a:lnTo>
                <a:cubicBezTo>
                  <a:pt x="17681" y="14309"/>
                  <a:pt x="17622" y="14583"/>
                  <a:pt x="17562" y="14845"/>
                </a:cubicBezTo>
                <a:cubicBezTo>
                  <a:pt x="17538" y="14880"/>
                  <a:pt x="17526" y="14892"/>
                  <a:pt x="17503" y="14940"/>
                </a:cubicBezTo>
                <a:cubicBezTo>
                  <a:pt x="16931" y="16404"/>
                  <a:pt x="16169" y="17750"/>
                  <a:pt x="15371" y="19071"/>
                </a:cubicBezTo>
                <a:cubicBezTo>
                  <a:pt x="15586" y="18250"/>
                  <a:pt x="15776" y="17417"/>
                  <a:pt x="15991" y="16595"/>
                </a:cubicBezTo>
                <a:cubicBezTo>
                  <a:pt x="16610" y="15785"/>
                  <a:pt x="17193" y="14940"/>
                  <a:pt x="17741" y="14059"/>
                </a:cubicBezTo>
                <a:close/>
                <a:moveTo>
                  <a:pt x="16407" y="20453"/>
                </a:moveTo>
                <a:lnTo>
                  <a:pt x="16407" y="20453"/>
                </a:lnTo>
                <a:cubicBezTo>
                  <a:pt x="16395" y="20500"/>
                  <a:pt x="16372" y="20536"/>
                  <a:pt x="16372" y="20560"/>
                </a:cubicBezTo>
                <a:lnTo>
                  <a:pt x="16348" y="20560"/>
                </a:lnTo>
                <a:cubicBezTo>
                  <a:pt x="16360" y="20536"/>
                  <a:pt x="16372" y="20488"/>
                  <a:pt x="16407" y="20453"/>
                </a:cubicBezTo>
                <a:close/>
                <a:moveTo>
                  <a:pt x="17134" y="16988"/>
                </a:moveTo>
                <a:lnTo>
                  <a:pt x="16907" y="18059"/>
                </a:lnTo>
                <a:cubicBezTo>
                  <a:pt x="16229" y="19548"/>
                  <a:pt x="15360" y="20917"/>
                  <a:pt x="14574" y="22346"/>
                </a:cubicBezTo>
                <a:cubicBezTo>
                  <a:pt x="14633" y="22096"/>
                  <a:pt x="14705" y="21822"/>
                  <a:pt x="14764" y="21572"/>
                </a:cubicBezTo>
                <a:cubicBezTo>
                  <a:pt x="14871" y="21143"/>
                  <a:pt x="14979" y="20691"/>
                  <a:pt x="15098" y="20262"/>
                </a:cubicBezTo>
                <a:cubicBezTo>
                  <a:pt x="15919" y="19274"/>
                  <a:pt x="16574" y="18155"/>
                  <a:pt x="17134" y="16988"/>
                </a:cubicBezTo>
                <a:close/>
                <a:moveTo>
                  <a:pt x="15586" y="21917"/>
                </a:moveTo>
                <a:lnTo>
                  <a:pt x="15586" y="21917"/>
                </a:lnTo>
                <a:cubicBezTo>
                  <a:pt x="14919" y="23251"/>
                  <a:pt x="14217" y="24608"/>
                  <a:pt x="13669" y="26001"/>
                </a:cubicBezTo>
                <a:lnTo>
                  <a:pt x="14240" y="23643"/>
                </a:lnTo>
                <a:cubicBezTo>
                  <a:pt x="14288" y="23643"/>
                  <a:pt x="14348" y="23608"/>
                  <a:pt x="14383" y="23572"/>
                </a:cubicBezTo>
                <a:cubicBezTo>
                  <a:pt x="14824" y="23072"/>
                  <a:pt x="15217" y="22512"/>
                  <a:pt x="15586" y="21917"/>
                </a:cubicBezTo>
                <a:close/>
                <a:moveTo>
                  <a:pt x="12719" y="27351"/>
                </a:moveTo>
                <a:lnTo>
                  <a:pt x="12719" y="27351"/>
                </a:lnTo>
                <a:cubicBezTo>
                  <a:pt x="12654" y="27621"/>
                  <a:pt x="12587" y="27897"/>
                  <a:pt x="12526" y="28168"/>
                </a:cubicBezTo>
                <a:cubicBezTo>
                  <a:pt x="12502" y="28168"/>
                  <a:pt x="12502" y="28156"/>
                  <a:pt x="12490" y="28156"/>
                </a:cubicBezTo>
                <a:cubicBezTo>
                  <a:pt x="12570" y="27891"/>
                  <a:pt x="12649" y="27626"/>
                  <a:pt x="12719" y="27351"/>
                </a:cubicBezTo>
                <a:close/>
                <a:moveTo>
                  <a:pt x="15157" y="7737"/>
                </a:moveTo>
                <a:cubicBezTo>
                  <a:pt x="15169" y="7772"/>
                  <a:pt x="15169" y="7808"/>
                  <a:pt x="15205" y="7856"/>
                </a:cubicBezTo>
                <a:cubicBezTo>
                  <a:pt x="15574" y="8427"/>
                  <a:pt x="16514" y="8582"/>
                  <a:pt x="17169" y="8630"/>
                </a:cubicBezTo>
                <a:lnTo>
                  <a:pt x="17312" y="8630"/>
                </a:lnTo>
                <a:lnTo>
                  <a:pt x="17181" y="8844"/>
                </a:lnTo>
                <a:cubicBezTo>
                  <a:pt x="17113" y="8714"/>
                  <a:pt x="16961" y="8632"/>
                  <a:pt x="16818" y="8632"/>
                </a:cubicBezTo>
                <a:cubicBezTo>
                  <a:pt x="16686" y="8632"/>
                  <a:pt x="16560" y="8702"/>
                  <a:pt x="16514" y="8868"/>
                </a:cubicBezTo>
                <a:cubicBezTo>
                  <a:pt x="16419" y="9142"/>
                  <a:pt x="16348" y="9416"/>
                  <a:pt x="16253" y="9701"/>
                </a:cubicBezTo>
                <a:cubicBezTo>
                  <a:pt x="16133" y="9892"/>
                  <a:pt x="16038" y="10082"/>
                  <a:pt x="15919" y="10273"/>
                </a:cubicBezTo>
                <a:cubicBezTo>
                  <a:pt x="16014" y="9797"/>
                  <a:pt x="16110" y="9344"/>
                  <a:pt x="16217" y="8868"/>
                </a:cubicBezTo>
                <a:cubicBezTo>
                  <a:pt x="16241" y="8725"/>
                  <a:pt x="16122" y="8642"/>
                  <a:pt x="15991" y="8642"/>
                </a:cubicBezTo>
                <a:cubicBezTo>
                  <a:pt x="15945" y="8617"/>
                  <a:pt x="15892" y="8604"/>
                  <a:pt x="15839" y="8604"/>
                </a:cubicBezTo>
                <a:cubicBezTo>
                  <a:pt x="15740" y="8604"/>
                  <a:pt x="15645" y="8652"/>
                  <a:pt x="15621" y="8761"/>
                </a:cubicBezTo>
                <a:cubicBezTo>
                  <a:pt x="14693" y="11380"/>
                  <a:pt x="13895" y="13892"/>
                  <a:pt x="13574" y="16619"/>
                </a:cubicBezTo>
                <a:cubicBezTo>
                  <a:pt x="12621" y="19322"/>
                  <a:pt x="11871" y="22084"/>
                  <a:pt x="11311" y="24894"/>
                </a:cubicBezTo>
                <a:cubicBezTo>
                  <a:pt x="11061" y="26013"/>
                  <a:pt x="10835" y="27156"/>
                  <a:pt x="10645" y="28287"/>
                </a:cubicBezTo>
                <a:cubicBezTo>
                  <a:pt x="10061" y="30335"/>
                  <a:pt x="9514" y="32406"/>
                  <a:pt x="8966" y="34478"/>
                </a:cubicBezTo>
                <a:cubicBezTo>
                  <a:pt x="8418" y="35657"/>
                  <a:pt x="7942" y="36847"/>
                  <a:pt x="7549" y="38050"/>
                </a:cubicBezTo>
                <a:cubicBezTo>
                  <a:pt x="7942" y="36562"/>
                  <a:pt x="8311" y="35085"/>
                  <a:pt x="8692" y="33597"/>
                </a:cubicBezTo>
                <a:cubicBezTo>
                  <a:pt x="10883" y="25060"/>
                  <a:pt x="13716" y="16440"/>
                  <a:pt x="15157" y="7737"/>
                </a:cubicBezTo>
                <a:close/>
                <a:moveTo>
                  <a:pt x="115253" y="45444"/>
                </a:moveTo>
                <a:lnTo>
                  <a:pt x="115396" y="45539"/>
                </a:lnTo>
                <a:cubicBezTo>
                  <a:pt x="115455" y="45575"/>
                  <a:pt x="115503" y="45610"/>
                  <a:pt x="115551" y="45658"/>
                </a:cubicBezTo>
                <a:cubicBezTo>
                  <a:pt x="115336" y="45980"/>
                  <a:pt x="115122" y="46325"/>
                  <a:pt x="114920" y="46682"/>
                </a:cubicBezTo>
                <a:cubicBezTo>
                  <a:pt x="115074" y="46253"/>
                  <a:pt x="115217" y="45837"/>
                  <a:pt x="115253" y="45444"/>
                </a:cubicBezTo>
                <a:close/>
                <a:moveTo>
                  <a:pt x="115872" y="45837"/>
                </a:moveTo>
                <a:cubicBezTo>
                  <a:pt x="116086" y="45980"/>
                  <a:pt x="116360" y="46111"/>
                  <a:pt x="116610" y="46194"/>
                </a:cubicBezTo>
                <a:cubicBezTo>
                  <a:pt x="116491" y="46408"/>
                  <a:pt x="116384" y="46622"/>
                  <a:pt x="116289" y="46849"/>
                </a:cubicBezTo>
                <a:cubicBezTo>
                  <a:pt x="116241" y="46825"/>
                  <a:pt x="116194" y="46801"/>
                  <a:pt x="116170" y="46789"/>
                </a:cubicBezTo>
                <a:cubicBezTo>
                  <a:pt x="116139" y="46772"/>
                  <a:pt x="116101" y="46764"/>
                  <a:pt x="116061" y="46764"/>
                </a:cubicBezTo>
                <a:cubicBezTo>
                  <a:pt x="115993" y="46764"/>
                  <a:pt x="115922" y="46787"/>
                  <a:pt x="115884" y="46825"/>
                </a:cubicBezTo>
                <a:cubicBezTo>
                  <a:pt x="115884" y="46611"/>
                  <a:pt x="115884" y="46372"/>
                  <a:pt x="115836" y="46158"/>
                </a:cubicBezTo>
                <a:cubicBezTo>
                  <a:pt x="115836" y="46134"/>
                  <a:pt x="115813" y="46111"/>
                  <a:pt x="115789" y="46087"/>
                </a:cubicBezTo>
                <a:cubicBezTo>
                  <a:pt x="115824" y="45991"/>
                  <a:pt x="115848" y="45920"/>
                  <a:pt x="115872" y="45837"/>
                </a:cubicBezTo>
                <a:close/>
                <a:moveTo>
                  <a:pt x="117491" y="46146"/>
                </a:moveTo>
                <a:lnTo>
                  <a:pt x="117003" y="46992"/>
                </a:lnTo>
                <a:cubicBezTo>
                  <a:pt x="117075" y="46742"/>
                  <a:pt x="117134" y="46492"/>
                  <a:pt x="117206" y="46253"/>
                </a:cubicBezTo>
                <a:cubicBezTo>
                  <a:pt x="117265" y="46218"/>
                  <a:pt x="117325" y="46218"/>
                  <a:pt x="117384" y="46206"/>
                </a:cubicBezTo>
                <a:cubicBezTo>
                  <a:pt x="117432" y="46194"/>
                  <a:pt x="117456" y="46170"/>
                  <a:pt x="117491" y="46146"/>
                </a:cubicBezTo>
                <a:close/>
                <a:moveTo>
                  <a:pt x="115988" y="47529"/>
                </a:moveTo>
                <a:lnTo>
                  <a:pt x="115988" y="47529"/>
                </a:lnTo>
                <a:cubicBezTo>
                  <a:pt x="115967" y="47542"/>
                  <a:pt x="115967" y="47575"/>
                  <a:pt x="115955" y="47587"/>
                </a:cubicBezTo>
                <a:cubicBezTo>
                  <a:pt x="115884" y="47658"/>
                  <a:pt x="115801" y="47765"/>
                  <a:pt x="115717" y="47837"/>
                </a:cubicBezTo>
                <a:cubicBezTo>
                  <a:pt x="115753" y="47742"/>
                  <a:pt x="115765" y="47646"/>
                  <a:pt x="115789" y="47539"/>
                </a:cubicBezTo>
                <a:cubicBezTo>
                  <a:pt x="115816" y="47556"/>
                  <a:pt x="115844" y="47565"/>
                  <a:pt x="115874" y="47565"/>
                </a:cubicBezTo>
                <a:cubicBezTo>
                  <a:pt x="115908" y="47565"/>
                  <a:pt x="115945" y="47553"/>
                  <a:pt x="115988" y="47529"/>
                </a:cubicBezTo>
                <a:close/>
                <a:moveTo>
                  <a:pt x="114027" y="48456"/>
                </a:moveTo>
                <a:lnTo>
                  <a:pt x="114027" y="48456"/>
                </a:lnTo>
                <a:cubicBezTo>
                  <a:pt x="113943" y="48635"/>
                  <a:pt x="113860" y="48789"/>
                  <a:pt x="113789" y="48968"/>
                </a:cubicBezTo>
                <a:cubicBezTo>
                  <a:pt x="113729" y="49004"/>
                  <a:pt x="113693" y="49051"/>
                  <a:pt x="113646" y="49075"/>
                </a:cubicBezTo>
                <a:cubicBezTo>
                  <a:pt x="113765" y="48873"/>
                  <a:pt x="113908" y="48670"/>
                  <a:pt x="114027" y="48456"/>
                </a:cubicBezTo>
                <a:close/>
                <a:moveTo>
                  <a:pt x="6216" y="43158"/>
                </a:moveTo>
                <a:cubicBezTo>
                  <a:pt x="6001" y="44206"/>
                  <a:pt x="5811" y="45265"/>
                  <a:pt x="5644" y="46349"/>
                </a:cubicBezTo>
                <a:cubicBezTo>
                  <a:pt x="5596" y="46563"/>
                  <a:pt x="5537" y="46765"/>
                  <a:pt x="5501" y="46992"/>
                </a:cubicBezTo>
                <a:cubicBezTo>
                  <a:pt x="5144" y="47920"/>
                  <a:pt x="4811" y="48849"/>
                  <a:pt x="4501" y="49801"/>
                </a:cubicBezTo>
                <a:cubicBezTo>
                  <a:pt x="5061" y="47587"/>
                  <a:pt x="5644" y="45372"/>
                  <a:pt x="6216" y="43158"/>
                </a:cubicBezTo>
                <a:close/>
                <a:moveTo>
                  <a:pt x="114646" y="51016"/>
                </a:moveTo>
                <a:cubicBezTo>
                  <a:pt x="114646" y="51028"/>
                  <a:pt x="114634" y="51040"/>
                  <a:pt x="114634" y="51040"/>
                </a:cubicBezTo>
                <a:cubicBezTo>
                  <a:pt x="114634" y="51028"/>
                  <a:pt x="114646" y="51028"/>
                  <a:pt x="114646" y="51016"/>
                </a:cubicBezTo>
                <a:close/>
                <a:moveTo>
                  <a:pt x="112455" y="41753"/>
                </a:moveTo>
                <a:lnTo>
                  <a:pt x="112455" y="41753"/>
                </a:lnTo>
                <a:cubicBezTo>
                  <a:pt x="112693" y="41765"/>
                  <a:pt x="112919" y="41789"/>
                  <a:pt x="113157" y="41812"/>
                </a:cubicBezTo>
                <a:cubicBezTo>
                  <a:pt x="113693" y="41884"/>
                  <a:pt x="114241" y="42098"/>
                  <a:pt x="114777" y="42170"/>
                </a:cubicBezTo>
                <a:cubicBezTo>
                  <a:pt x="113086" y="44837"/>
                  <a:pt x="111467" y="47551"/>
                  <a:pt x="109883" y="50325"/>
                </a:cubicBezTo>
                <a:cubicBezTo>
                  <a:pt x="109867" y="50209"/>
                  <a:pt x="109757" y="50109"/>
                  <a:pt x="109635" y="50109"/>
                </a:cubicBezTo>
                <a:cubicBezTo>
                  <a:pt x="109583" y="50109"/>
                  <a:pt x="109528" y="50128"/>
                  <a:pt x="109478" y="50171"/>
                </a:cubicBezTo>
                <a:cubicBezTo>
                  <a:pt x="108157" y="51314"/>
                  <a:pt x="106942" y="52528"/>
                  <a:pt x="105835" y="53861"/>
                </a:cubicBezTo>
                <a:cubicBezTo>
                  <a:pt x="105287" y="54552"/>
                  <a:pt x="104752" y="55243"/>
                  <a:pt x="104168" y="55897"/>
                </a:cubicBezTo>
                <a:cubicBezTo>
                  <a:pt x="104097" y="55981"/>
                  <a:pt x="104037" y="56005"/>
                  <a:pt x="103978" y="56052"/>
                </a:cubicBezTo>
                <a:lnTo>
                  <a:pt x="105228" y="53195"/>
                </a:lnTo>
                <a:cubicBezTo>
                  <a:pt x="106407" y="52183"/>
                  <a:pt x="107454" y="50992"/>
                  <a:pt x="108562" y="49897"/>
                </a:cubicBezTo>
                <a:cubicBezTo>
                  <a:pt x="109574" y="48873"/>
                  <a:pt x="110657" y="47885"/>
                  <a:pt x="111550" y="46742"/>
                </a:cubicBezTo>
                <a:cubicBezTo>
                  <a:pt x="111671" y="46587"/>
                  <a:pt x="111524" y="46419"/>
                  <a:pt x="111370" y="46419"/>
                </a:cubicBezTo>
                <a:cubicBezTo>
                  <a:pt x="111311" y="46419"/>
                  <a:pt x="111251" y="46444"/>
                  <a:pt x="111205" y="46503"/>
                </a:cubicBezTo>
                <a:cubicBezTo>
                  <a:pt x="109586" y="48527"/>
                  <a:pt x="107514" y="50147"/>
                  <a:pt x="105728" y="52028"/>
                </a:cubicBezTo>
                <a:cubicBezTo>
                  <a:pt x="106073" y="51254"/>
                  <a:pt x="106407" y="50456"/>
                  <a:pt x="106728" y="49682"/>
                </a:cubicBezTo>
                <a:cubicBezTo>
                  <a:pt x="106754" y="49760"/>
                  <a:pt x="106835" y="49818"/>
                  <a:pt x="106923" y="49818"/>
                </a:cubicBezTo>
                <a:cubicBezTo>
                  <a:pt x="106957" y="49818"/>
                  <a:pt x="106993" y="49809"/>
                  <a:pt x="107026" y="49790"/>
                </a:cubicBezTo>
                <a:cubicBezTo>
                  <a:pt x="109038" y="48349"/>
                  <a:pt x="110788" y="46337"/>
                  <a:pt x="112598" y="44646"/>
                </a:cubicBezTo>
                <a:cubicBezTo>
                  <a:pt x="112786" y="44468"/>
                  <a:pt x="112618" y="44185"/>
                  <a:pt x="112422" y="44185"/>
                </a:cubicBezTo>
                <a:cubicBezTo>
                  <a:pt x="112369" y="44185"/>
                  <a:pt x="112315" y="44205"/>
                  <a:pt x="112265" y="44253"/>
                </a:cubicBezTo>
                <a:cubicBezTo>
                  <a:pt x="110479" y="45932"/>
                  <a:pt x="108395" y="47563"/>
                  <a:pt x="106835" y="49444"/>
                </a:cubicBezTo>
                <a:cubicBezTo>
                  <a:pt x="107395" y="48111"/>
                  <a:pt x="107954" y="46765"/>
                  <a:pt x="108514" y="45432"/>
                </a:cubicBezTo>
                <a:cubicBezTo>
                  <a:pt x="108514" y="45495"/>
                  <a:pt x="108582" y="45564"/>
                  <a:pt x="108661" y="45564"/>
                </a:cubicBezTo>
                <a:cubicBezTo>
                  <a:pt x="108687" y="45564"/>
                  <a:pt x="108714" y="45557"/>
                  <a:pt x="108740" y="45539"/>
                </a:cubicBezTo>
                <a:cubicBezTo>
                  <a:pt x="110157" y="44527"/>
                  <a:pt x="111383" y="43301"/>
                  <a:pt x="112538" y="41991"/>
                </a:cubicBezTo>
                <a:cubicBezTo>
                  <a:pt x="112622" y="41884"/>
                  <a:pt x="112550" y="41800"/>
                  <a:pt x="112455" y="41753"/>
                </a:cubicBezTo>
                <a:close/>
                <a:moveTo>
                  <a:pt x="4144" y="60839"/>
                </a:moveTo>
                <a:cubicBezTo>
                  <a:pt x="4406" y="60958"/>
                  <a:pt x="4692" y="61077"/>
                  <a:pt x="4965" y="61196"/>
                </a:cubicBezTo>
                <a:cubicBezTo>
                  <a:pt x="4668" y="61100"/>
                  <a:pt x="4370" y="61005"/>
                  <a:pt x="4072" y="60910"/>
                </a:cubicBezTo>
                <a:cubicBezTo>
                  <a:pt x="4096" y="60910"/>
                  <a:pt x="4132" y="60874"/>
                  <a:pt x="4144" y="60839"/>
                </a:cubicBezTo>
                <a:close/>
                <a:moveTo>
                  <a:pt x="109705" y="50671"/>
                </a:moveTo>
                <a:lnTo>
                  <a:pt x="109705" y="50671"/>
                </a:lnTo>
                <a:cubicBezTo>
                  <a:pt x="109288" y="51397"/>
                  <a:pt x="108871" y="52135"/>
                  <a:pt x="108466" y="52873"/>
                </a:cubicBezTo>
                <a:cubicBezTo>
                  <a:pt x="108446" y="52867"/>
                  <a:pt x="108425" y="52864"/>
                  <a:pt x="108402" y="52864"/>
                </a:cubicBezTo>
                <a:cubicBezTo>
                  <a:pt x="108333" y="52864"/>
                  <a:pt x="108259" y="52893"/>
                  <a:pt x="108204" y="52957"/>
                </a:cubicBezTo>
                <a:cubicBezTo>
                  <a:pt x="106442" y="54897"/>
                  <a:pt x="104335" y="56802"/>
                  <a:pt x="102870" y="58957"/>
                </a:cubicBezTo>
                <a:cubicBezTo>
                  <a:pt x="102778" y="59096"/>
                  <a:pt x="102894" y="59249"/>
                  <a:pt x="103028" y="59249"/>
                </a:cubicBezTo>
                <a:cubicBezTo>
                  <a:pt x="103067" y="59249"/>
                  <a:pt x="103107" y="59237"/>
                  <a:pt x="103144" y="59207"/>
                </a:cubicBezTo>
                <a:cubicBezTo>
                  <a:pt x="104764" y="57874"/>
                  <a:pt x="106180" y="56112"/>
                  <a:pt x="107573" y="54457"/>
                </a:cubicBezTo>
                <a:lnTo>
                  <a:pt x="107573" y="54457"/>
                </a:lnTo>
                <a:cubicBezTo>
                  <a:pt x="107216" y="55112"/>
                  <a:pt x="106859" y="55790"/>
                  <a:pt x="106502" y="56445"/>
                </a:cubicBezTo>
                <a:cubicBezTo>
                  <a:pt x="106448" y="56403"/>
                  <a:pt x="106380" y="56377"/>
                  <a:pt x="106308" y="56377"/>
                </a:cubicBezTo>
                <a:cubicBezTo>
                  <a:pt x="106237" y="56377"/>
                  <a:pt x="106163" y="56403"/>
                  <a:pt x="106097" y="56469"/>
                </a:cubicBezTo>
                <a:cubicBezTo>
                  <a:pt x="104585" y="58172"/>
                  <a:pt x="102787" y="59838"/>
                  <a:pt x="101477" y="61696"/>
                </a:cubicBezTo>
                <a:cubicBezTo>
                  <a:pt x="102263" y="59946"/>
                  <a:pt x="103025" y="58195"/>
                  <a:pt x="103799" y="56457"/>
                </a:cubicBezTo>
                <a:cubicBezTo>
                  <a:pt x="103811" y="56552"/>
                  <a:pt x="103859" y="56612"/>
                  <a:pt x="103942" y="56648"/>
                </a:cubicBezTo>
                <a:cubicBezTo>
                  <a:pt x="104008" y="56678"/>
                  <a:pt x="104061" y="56693"/>
                  <a:pt x="104110" y="56693"/>
                </a:cubicBezTo>
                <a:cubicBezTo>
                  <a:pt x="104192" y="56693"/>
                  <a:pt x="104261" y="56651"/>
                  <a:pt x="104359" y="56576"/>
                </a:cubicBezTo>
                <a:cubicBezTo>
                  <a:pt x="104442" y="56517"/>
                  <a:pt x="104454" y="56409"/>
                  <a:pt x="104418" y="56326"/>
                </a:cubicBezTo>
                <a:cubicBezTo>
                  <a:pt x="104418" y="56326"/>
                  <a:pt x="104418" y="56302"/>
                  <a:pt x="104406" y="56302"/>
                </a:cubicBezTo>
                <a:cubicBezTo>
                  <a:pt x="104573" y="56231"/>
                  <a:pt x="104752" y="56159"/>
                  <a:pt x="104787" y="56124"/>
                </a:cubicBezTo>
                <a:cubicBezTo>
                  <a:pt x="105335" y="55743"/>
                  <a:pt x="105823" y="54683"/>
                  <a:pt x="106252" y="54183"/>
                </a:cubicBezTo>
                <a:cubicBezTo>
                  <a:pt x="107288" y="52897"/>
                  <a:pt x="108455" y="51754"/>
                  <a:pt x="109705" y="50671"/>
                </a:cubicBezTo>
                <a:close/>
                <a:moveTo>
                  <a:pt x="2679" y="56850"/>
                </a:moveTo>
                <a:cubicBezTo>
                  <a:pt x="2715" y="56921"/>
                  <a:pt x="2763" y="56981"/>
                  <a:pt x="2834" y="57040"/>
                </a:cubicBezTo>
                <a:cubicBezTo>
                  <a:pt x="2477" y="58255"/>
                  <a:pt x="2120" y="59493"/>
                  <a:pt x="1798" y="60731"/>
                </a:cubicBezTo>
                <a:cubicBezTo>
                  <a:pt x="1727" y="61005"/>
                  <a:pt x="1846" y="61231"/>
                  <a:pt x="2025" y="61362"/>
                </a:cubicBezTo>
                <a:cubicBezTo>
                  <a:pt x="2025" y="61446"/>
                  <a:pt x="2036" y="61517"/>
                  <a:pt x="2072" y="61577"/>
                </a:cubicBezTo>
                <a:cubicBezTo>
                  <a:pt x="1989" y="61589"/>
                  <a:pt x="1917" y="61660"/>
                  <a:pt x="1941" y="61767"/>
                </a:cubicBezTo>
                <a:lnTo>
                  <a:pt x="1977" y="61946"/>
                </a:lnTo>
                <a:cubicBezTo>
                  <a:pt x="1786" y="61743"/>
                  <a:pt x="1644" y="61517"/>
                  <a:pt x="1536" y="61279"/>
                </a:cubicBezTo>
                <a:cubicBezTo>
                  <a:pt x="1917" y="59803"/>
                  <a:pt x="2298" y="58314"/>
                  <a:pt x="2679" y="56850"/>
                </a:cubicBezTo>
                <a:close/>
                <a:moveTo>
                  <a:pt x="11359" y="32835"/>
                </a:moveTo>
                <a:cubicBezTo>
                  <a:pt x="9192" y="41681"/>
                  <a:pt x="6989" y="50504"/>
                  <a:pt x="4799" y="59338"/>
                </a:cubicBezTo>
                <a:cubicBezTo>
                  <a:pt x="4572" y="59493"/>
                  <a:pt x="4513" y="59815"/>
                  <a:pt x="4727" y="59981"/>
                </a:cubicBezTo>
                <a:cubicBezTo>
                  <a:pt x="4739" y="60017"/>
                  <a:pt x="4751" y="60041"/>
                  <a:pt x="4787" y="60077"/>
                </a:cubicBezTo>
                <a:cubicBezTo>
                  <a:pt x="4787" y="60077"/>
                  <a:pt x="4787" y="60088"/>
                  <a:pt x="4763" y="60088"/>
                </a:cubicBezTo>
                <a:cubicBezTo>
                  <a:pt x="4706" y="60137"/>
                  <a:pt x="4765" y="60191"/>
                  <a:pt x="4812" y="60191"/>
                </a:cubicBezTo>
                <a:cubicBezTo>
                  <a:pt x="4835" y="60191"/>
                  <a:pt x="4854" y="60179"/>
                  <a:pt x="4858" y="60148"/>
                </a:cubicBezTo>
                <a:cubicBezTo>
                  <a:pt x="4933" y="60208"/>
                  <a:pt x="5017" y="60235"/>
                  <a:pt x="5096" y="60235"/>
                </a:cubicBezTo>
                <a:cubicBezTo>
                  <a:pt x="5143" y="60235"/>
                  <a:pt x="5187" y="60225"/>
                  <a:pt x="5227" y="60207"/>
                </a:cubicBezTo>
                <a:cubicBezTo>
                  <a:pt x="7323" y="61053"/>
                  <a:pt x="9442" y="61886"/>
                  <a:pt x="11550" y="62708"/>
                </a:cubicBezTo>
                <a:cubicBezTo>
                  <a:pt x="9168" y="61851"/>
                  <a:pt x="6775" y="61029"/>
                  <a:pt x="4346" y="60255"/>
                </a:cubicBezTo>
                <a:cubicBezTo>
                  <a:pt x="4442" y="59957"/>
                  <a:pt x="4513" y="59660"/>
                  <a:pt x="4584" y="59374"/>
                </a:cubicBezTo>
                <a:cubicBezTo>
                  <a:pt x="5168" y="57171"/>
                  <a:pt x="5620" y="54969"/>
                  <a:pt x="5894" y="52695"/>
                </a:cubicBezTo>
                <a:cubicBezTo>
                  <a:pt x="5918" y="52588"/>
                  <a:pt x="5894" y="52516"/>
                  <a:pt x="5870" y="52421"/>
                </a:cubicBezTo>
                <a:cubicBezTo>
                  <a:pt x="6108" y="51480"/>
                  <a:pt x="6311" y="50552"/>
                  <a:pt x="6525" y="49599"/>
                </a:cubicBezTo>
                <a:lnTo>
                  <a:pt x="6525" y="49575"/>
                </a:lnTo>
                <a:cubicBezTo>
                  <a:pt x="6537" y="49540"/>
                  <a:pt x="6537" y="49492"/>
                  <a:pt x="6549" y="49444"/>
                </a:cubicBezTo>
                <a:cubicBezTo>
                  <a:pt x="6585" y="49278"/>
                  <a:pt x="6537" y="49147"/>
                  <a:pt x="6454" y="49063"/>
                </a:cubicBezTo>
                <a:cubicBezTo>
                  <a:pt x="6775" y="48146"/>
                  <a:pt x="7085" y="47254"/>
                  <a:pt x="7406" y="46349"/>
                </a:cubicBezTo>
                <a:cubicBezTo>
                  <a:pt x="8156" y="44217"/>
                  <a:pt x="9144" y="42158"/>
                  <a:pt x="9144" y="39895"/>
                </a:cubicBezTo>
                <a:cubicBezTo>
                  <a:pt x="9442" y="38931"/>
                  <a:pt x="9740" y="37943"/>
                  <a:pt x="10049" y="36978"/>
                </a:cubicBezTo>
                <a:cubicBezTo>
                  <a:pt x="10097" y="36919"/>
                  <a:pt x="10145" y="36847"/>
                  <a:pt x="10157" y="36752"/>
                </a:cubicBezTo>
                <a:cubicBezTo>
                  <a:pt x="10168" y="36645"/>
                  <a:pt x="10204" y="36550"/>
                  <a:pt x="10228" y="36431"/>
                </a:cubicBezTo>
                <a:cubicBezTo>
                  <a:pt x="10597" y="35240"/>
                  <a:pt x="10990" y="34026"/>
                  <a:pt x="11359" y="32835"/>
                </a:cubicBezTo>
                <a:close/>
                <a:moveTo>
                  <a:pt x="2370" y="61815"/>
                </a:moveTo>
                <a:cubicBezTo>
                  <a:pt x="2423" y="61842"/>
                  <a:pt x="2490" y="61855"/>
                  <a:pt x="2551" y="61855"/>
                </a:cubicBezTo>
                <a:cubicBezTo>
                  <a:pt x="2571" y="61855"/>
                  <a:pt x="2590" y="61854"/>
                  <a:pt x="2608" y="61851"/>
                </a:cubicBezTo>
                <a:cubicBezTo>
                  <a:pt x="2656" y="61874"/>
                  <a:pt x="2691" y="61922"/>
                  <a:pt x="2763" y="61934"/>
                </a:cubicBezTo>
                <a:cubicBezTo>
                  <a:pt x="3013" y="62029"/>
                  <a:pt x="3263" y="62112"/>
                  <a:pt x="3537" y="62220"/>
                </a:cubicBezTo>
                <a:cubicBezTo>
                  <a:pt x="4311" y="62636"/>
                  <a:pt x="5096" y="63041"/>
                  <a:pt x="5894" y="63410"/>
                </a:cubicBezTo>
                <a:cubicBezTo>
                  <a:pt x="4549" y="63232"/>
                  <a:pt x="3251" y="62886"/>
                  <a:pt x="2370" y="61815"/>
                </a:cubicBezTo>
                <a:close/>
                <a:moveTo>
                  <a:pt x="16074" y="21905"/>
                </a:moveTo>
                <a:lnTo>
                  <a:pt x="16074" y="21905"/>
                </a:lnTo>
                <a:cubicBezTo>
                  <a:pt x="15895" y="22762"/>
                  <a:pt x="15717" y="23632"/>
                  <a:pt x="15538" y="24477"/>
                </a:cubicBezTo>
                <a:cubicBezTo>
                  <a:pt x="15482" y="24415"/>
                  <a:pt x="15399" y="24377"/>
                  <a:pt x="15318" y="24377"/>
                </a:cubicBezTo>
                <a:cubicBezTo>
                  <a:pt x="15228" y="24377"/>
                  <a:pt x="15141" y="24424"/>
                  <a:pt x="15098" y="24536"/>
                </a:cubicBezTo>
                <a:cubicBezTo>
                  <a:pt x="14490" y="26084"/>
                  <a:pt x="13633" y="27501"/>
                  <a:pt x="13014" y="29025"/>
                </a:cubicBezTo>
                <a:cubicBezTo>
                  <a:pt x="12965" y="29163"/>
                  <a:pt x="13072" y="29262"/>
                  <a:pt x="13182" y="29262"/>
                </a:cubicBezTo>
                <a:cubicBezTo>
                  <a:pt x="13233" y="29262"/>
                  <a:pt x="13286" y="29241"/>
                  <a:pt x="13324" y="29192"/>
                </a:cubicBezTo>
                <a:cubicBezTo>
                  <a:pt x="14228" y="28013"/>
                  <a:pt x="14848" y="26572"/>
                  <a:pt x="15395" y="25191"/>
                </a:cubicBezTo>
                <a:lnTo>
                  <a:pt x="15395" y="25191"/>
                </a:lnTo>
                <a:cubicBezTo>
                  <a:pt x="14967" y="27263"/>
                  <a:pt x="14514" y="29311"/>
                  <a:pt x="14038" y="31371"/>
                </a:cubicBezTo>
                <a:cubicBezTo>
                  <a:pt x="12085" y="39848"/>
                  <a:pt x="9966" y="48289"/>
                  <a:pt x="7740" y="56695"/>
                </a:cubicBezTo>
                <a:cubicBezTo>
                  <a:pt x="7673" y="56973"/>
                  <a:pt x="7855" y="57199"/>
                  <a:pt x="8121" y="57199"/>
                </a:cubicBezTo>
                <a:cubicBezTo>
                  <a:pt x="8141" y="57199"/>
                  <a:pt x="8160" y="57198"/>
                  <a:pt x="8180" y="57195"/>
                </a:cubicBezTo>
                <a:cubicBezTo>
                  <a:pt x="8422" y="57179"/>
                  <a:pt x="8666" y="57170"/>
                  <a:pt x="8913" y="57170"/>
                </a:cubicBezTo>
                <a:cubicBezTo>
                  <a:pt x="12706" y="57170"/>
                  <a:pt x="16998" y="59072"/>
                  <a:pt x="20408" y="60469"/>
                </a:cubicBezTo>
                <a:cubicBezTo>
                  <a:pt x="23265" y="61648"/>
                  <a:pt x="26051" y="62946"/>
                  <a:pt x="28861" y="64232"/>
                </a:cubicBezTo>
                <a:cubicBezTo>
                  <a:pt x="29433" y="64482"/>
                  <a:pt x="29980" y="64732"/>
                  <a:pt x="30540" y="64982"/>
                </a:cubicBezTo>
                <a:cubicBezTo>
                  <a:pt x="30528" y="65030"/>
                  <a:pt x="30540" y="65065"/>
                  <a:pt x="30564" y="65101"/>
                </a:cubicBezTo>
                <a:cubicBezTo>
                  <a:pt x="31254" y="66256"/>
                  <a:pt x="31957" y="67375"/>
                  <a:pt x="32659" y="68530"/>
                </a:cubicBezTo>
                <a:cubicBezTo>
                  <a:pt x="32921" y="68959"/>
                  <a:pt x="33183" y="69423"/>
                  <a:pt x="33433" y="69863"/>
                </a:cubicBezTo>
                <a:cubicBezTo>
                  <a:pt x="32826" y="69661"/>
                  <a:pt x="32195" y="69435"/>
                  <a:pt x="31588" y="69232"/>
                </a:cubicBezTo>
                <a:cubicBezTo>
                  <a:pt x="31183" y="68744"/>
                  <a:pt x="30754" y="68280"/>
                  <a:pt x="30397" y="67768"/>
                </a:cubicBezTo>
                <a:cubicBezTo>
                  <a:pt x="29588" y="66625"/>
                  <a:pt x="28933" y="65399"/>
                  <a:pt x="28385" y="64137"/>
                </a:cubicBezTo>
                <a:cubicBezTo>
                  <a:pt x="28345" y="64048"/>
                  <a:pt x="28275" y="64011"/>
                  <a:pt x="28203" y="64011"/>
                </a:cubicBezTo>
                <a:cubicBezTo>
                  <a:pt x="28063" y="64011"/>
                  <a:pt x="27917" y="64153"/>
                  <a:pt x="27980" y="64327"/>
                </a:cubicBezTo>
                <a:cubicBezTo>
                  <a:pt x="28480" y="65541"/>
                  <a:pt x="29076" y="66684"/>
                  <a:pt x="29766" y="67780"/>
                </a:cubicBezTo>
                <a:cubicBezTo>
                  <a:pt x="29980" y="68113"/>
                  <a:pt x="30207" y="68470"/>
                  <a:pt x="30457" y="68828"/>
                </a:cubicBezTo>
                <a:cubicBezTo>
                  <a:pt x="29802" y="68589"/>
                  <a:pt x="29135" y="68351"/>
                  <a:pt x="28480" y="68113"/>
                </a:cubicBezTo>
                <a:cubicBezTo>
                  <a:pt x="27623" y="66744"/>
                  <a:pt x="26790" y="65387"/>
                  <a:pt x="26099" y="63934"/>
                </a:cubicBezTo>
                <a:cubicBezTo>
                  <a:pt x="26063" y="63858"/>
                  <a:pt x="25999" y="63826"/>
                  <a:pt x="25935" y="63826"/>
                </a:cubicBezTo>
                <a:cubicBezTo>
                  <a:pt x="25810" y="63826"/>
                  <a:pt x="25683" y="63947"/>
                  <a:pt x="25754" y="64089"/>
                </a:cubicBezTo>
                <a:cubicBezTo>
                  <a:pt x="26301" y="65315"/>
                  <a:pt x="26897" y="66589"/>
                  <a:pt x="27587" y="67804"/>
                </a:cubicBezTo>
                <a:lnTo>
                  <a:pt x="25706" y="67125"/>
                </a:lnTo>
                <a:cubicBezTo>
                  <a:pt x="25599" y="66970"/>
                  <a:pt x="25504" y="66815"/>
                  <a:pt x="25408" y="66649"/>
                </a:cubicBezTo>
                <a:cubicBezTo>
                  <a:pt x="24873" y="65684"/>
                  <a:pt x="24456" y="64684"/>
                  <a:pt x="24111" y="63636"/>
                </a:cubicBezTo>
                <a:cubicBezTo>
                  <a:pt x="24074" y="63517"/>
                  <a:pt x="23972" y="63463"/>
                  <a:pt x="23875" y="63463"/>
                </a:cubicBezTo>
                <a:cubicBezTo>
                  <a:pt x="23749" y="63463"/>
                  <a:pt x="23630" y="63553"/>
                  <a:pt x="23670" y="63708"/>
                </a:cubicBezTo>
                <a:cubicBezTo>
                  <a:pt x="23968" y="64708"/>
                  <a:pt x="24349" y="65803"/>
                  <a:pt x="24873" y="66827"/>
                </a:cubicBezTo>
                <a:cubicBezTo>
                  <a:pt x="24384" y="66649"/>
                  <a:pt x="23896" y="66470"/>
                  <a:pt x="23384" y="66292"/>
                </a:cubicBezTo>
                <a:cubicBezTo>
                  <a:pt x="23361" y="66256"/>
                  <a:pt x="23325" y="66220"/>
                  <a:pt x="23313" y="66173"/>
                </a:cubicBezTo>
                <a:cubicBezTo>
                  <a:pt x="22718" y="65137"/>
                  <a:pt x="22206" y="64065"/>
                  <a:pt x="21765" y="62946"/>
                </a:cubicBezTo>
                <a:cubicBezTo>
                  <a:pt x="21732" y="62864"/>
                  <a:pt x="21668" y="62830"/>
                  <a:pt x="21601" y="62830"/>
                </a:cubicBezTo>
                <a:cubicBezTo>
                  <a:pt x="21473" y="62830"/>
                  <a:pt x="21337" y="62956"/>
                  <a:pt x="21408" y="63113"/>
                </a:cubicBezTo>
                <a:cubicBezTo>
                  <a:pt x="21753" y="64017"/>
                  <a:pt x="22146" y="65030"/>
                  <a:pt x="22646" y="66018"/>
                </a:cubicBezTo>
                <a:cubicBezTo>
                  <a:pt x="22372" y="65911"/>
                  <a:pt x="22110" y="65815"/>
                  <a:pt x="21837" y="65720"/>
                </a:cubicBezTo>
                <a:cubicBezTo>
                  <a:pt x="21015" y="64172"/>
                  <a:pt x="20063" y="62648"/>
                  <a:pt x="19253" y="61148"/>
                </a:cubicBezTo>
                <a:cubicBezTo>
                  <a:pt x="19217" y="61085"/>
                  <a:pt x="19159" y="61058"/>
                  <a:pt x="19101" y="61058"/>
                </a:cubicBezTo>
                <a:cubicBezTo>
                  <a:pt x="18984" y="61058"/>
                  <a:pt x="18868" y="61164"/>
                  <a:pt x="18931" y="61291"/>
                </a:cubicBezTo>
                <a:cubicBezTo>
                  <a:pt x="19634" y="62636"/>
                  <a:pt x="20289" y="64053"/>
                  <a:pt x="21003" y="65422"/>
                </a:cubicBezTo>
                <a:cubicBezTo>
                  <a:pt x="20444" y="65208"/>
                  <a:pt x="19860" y="65006"/>
                  <a:pt x="19289" y="64791"/>
                </a:cubicBezTo>
                <a:cubicBezTo>
                  <a:pt x="18443" y="63410"/>
                  <a:pt x="17586" y="62029"/>
                  <a:pt x="16836" y="60565"/>
                </a:cubicBezTo>
                <a:cubicBezTo>
                  <a:pt x="16796" y="60489"/>
                  <a:pt x="16730" y="60457"/>
                  <a:pt x="16665" y="60457"/>
                </a:cubicBezTo>
                <a:cubicBezTo>
                  <a:pt x="16536" y="60457"/>
                  <a:pt x="16408" y="60581"/>
                  <a:pt x="16479" y="60731"/>
                </a:cubicBezTo>
                <a:cubicBezTo>
                  <a:pt x="17074" y="61934"/>
                  <a:pt x="17681" y="63220"/>
                  <a:pt x="18360" y="64446"/>
                </a:cubicBezTo>
                <a:cubicBezTo>
                  <a:pt x="18015" y="64315"/>
                  <a:pt x="17669" y="64196"/>
                  <a:pt x="17324" y="64065"/>
                </a:cubicBezTo>
                <a:cubicBezTo>
                  <a:pt x="17110" y="63672"/>
                  <a:pt x="16872" y="63291"/>
                  <a:pt x="16657" y="62898"/>
                </a:cubicBezTo>
                <a:cubicBezTo>
                  <a:pt x="15943" y="61636"/>
                  <a:pt x="15181" y="60398"/>
                  <a:pt x="14395" y="59195"/>
                </a:cubicBezTo>
                <a:cubicBezTo>
                  <a:pt x="14348" y="59127"/>
                  <a:pt x="14289" y="59098"/>
                  <a:pt x="14229" y="59098"/>
                </a:cubicBezTo>
                <a:cubicBezTo>
                  <a:pt x="14060" y="59098"/>
                  <a:pt x="13891" y="59327"/>
                  <a:pt x="14014" y="59529"/>
                </a:cubicBezTo>
                <a:cubicBezTo>
                  <a:pt x="14848" y="60850"/>
                  <a:pt x="15645" y="62184"/>
                  <a:pt x="16395" y="63553"/>
                </a:cubicBezTo>
                <a:cubicBezTo>
                  <a:pt x="16419" y="63613"/>
                  <a:pt x="16455" y="63696"/>
                  <a:pt x="16491" y="63756"/>
                </a:cubicBezTo>
                <a:cubicBezTo>
                  <a:pt x="16133" y="63613"/>
                  <a:pt x="15764" y="63482"/>
                  <a:pt x="15407" y="63339"/>
                </a:cubicBezTo>
                <a:cubicBezTo>
                  <a:pt x="15217" y="63041"/>
                  <a:pt x="15026" y="62744"/>
                  <a:pt x="14848" y="62422"/>
                </a:cubicBezTo>
                <a:cubicBezTo>
                  <a:pt x="14228" y="61350"/>
                  <a:pt x="13657" y="60267"/>
                  <a:pt x="13085" y="59172"/>
                </a:cubicBezTo>
                <a:cubicBezTo>
                  <a:pt x="13057" y="59102"/>
                  <a:pt x="13004" y="59073"/>
                  <a:pt x="12950" y="59073"/>
                </a:cubicBezTo>
                <a:cubicBezTo>
                  <a:pt x="12848" y="59073"/>
                  <a:pt x="12741" y="59178"/>
                  <a:pt x="12788" y="59303"/>
                </a:cubicBezTo>
                <a:cubicBezTo>
                  <a:pt x="13276" y="60505"/>
                  <a:pt x="13812" y="61684"/>
                  <a:pt x="14443" y="62827"/>
                </a:cubicBezTo>
                <a:cubicBezTo>
                  <a:pt x="14467" y="62886"/>
                  <a:pt x="14502" y="62934"/>
                  <a:pt x="14526" y="62994"/>
                </a:cubicBezTo>
                <a:cubicBezTo>
                  <a:pt x="14217" y="62874"/>
                  <a:pt x="13907" y="62755"/>
                  <a:pt x="13574" y="62636"/>
                </a:cubicBezTo>
                <a:cubicBezTo>
                  <a:pt x="13455" y="62458"/>
                  <a:pt x="13335" y="62267"/>
                  <a:pt x="13240" y="62089"/>
                </a:cubicBezTo>
                <a:cubicBezTo>
                  <a:pt x="12681" y="61172"/>
                  <a:pt x="12181" y="59981"/>
                  <a:pt x="11407" y="59255"/>
                </a:cubicBezTo>
                <a:cubicBezTo>
                  <a:pt x="11350" y="59213"/>
                  <a:pt x="11286" y="59183"/>
                  <a:pt x="11222" y="59183"/>
                </a:cubicBezTo>
                <a:cubicBezTo>
                  <a:pt x="11179" y="59183"/>
                  <a:pt x="11136" y="59197"/>
                  <a:pt x="11097" y="59231"/>
                </a:cubicBezTo>
                <a:cubicBezTo>
                  <a:pt x="10954" y="59350"/>
                  <a:pt x="10930" y="59410"/>
                  <a:pt x="11038" y="59553"/>
                </a:cubicBezTo>
                <a:cubicBezTo>
                  <a:pt x="11049" y="59565"/>
                  <a:pt x="11061" y="59565"/>
                  <a:pt x="11073" y="59565"/>
                </a:cubicBezTo>
                <a:cubicBezTo>
                  <a:pt x="11097" y="59553"/>
                  <a:pt x="11121" y="59553"/>
                  <a:pt x="11133" y="59541"/>
                </a:cubicBezTo>
                <a:cubicBezTo>
                  <a:pt x="11240" y="59826"/>
                  <a:pt x="12073" y="61446"/>
                  <a:pt x="12478" y="62220"/>
                </a:cubicBezTo>
                <a:cubicBezTo>
                  <a:pt x="10157" y="61339"/>
                  <a:pt x="7823" y="60446"/>
                  <a:pt x="5501" y="59541"/>
                </a:cubicBezTo>
                <a:cubicBezTo>
                  <a:pt x="7585" y="50992"/>
                  <a:pt x="9633" y="42443"/>
                  <a:pt x="11716" y="33895"/>
                </a:cubicBezTo>
                <a:cubicBezTo>
                  <a:pt x="12288" y="31585"/>
                  <a:pt x="12847" y="29299"/>
                  <a:pt x="13419" y="26989"/>
                </a:cubicBezTo>
                <a:cubicBezTo>
                  <a:pt x="13442" y="27007"/>
                  <a:pt x="13468" y="27017"/>
                  <a:pt x="13495" y="27017"/>
                </a:cubicBezTo>
                <a:cubicBezTo>
                  <a:pt x="13537" y="27017"/>
                  <a:pt x="13580" y="26993"/>
                  <a:pt x="13609" y="26941"/>
                </a:cubicBezTo>
                <a:cubicBezTo>
                  <a:pt x="14574" y="25370"/>
                  <a:pt x="15324" y="23596"/>
                  <a:pt x="16074" y="21905"/>
                </a:cubicBezTo>
                <a:close/>
                <a:moveTo>
                  <a:pt x="25635" y="4272"/>
                </a:moveTo>
                <a:cubicBezTo>
                  <a:pt x="26575" y="5344"/>
                  <a:pt x="27921" y="5987"/>
                  <a:pt x="29326" y="6213"/>
                </a:cubicBezTo>
                <a:cubicBezTo>
                  <a:pt x="24932" y="20500"/>
                  <a:pt x="20717" y="34728"/>
                  <a:pt x="15098" y="48670"/>
                </a:cubicBezTo>
                <a:cubicBezTo>
                  <a:pt x="15050" y="48778"/>
                  <a:pt x="15062" y="48885"/>
                  <a:pt x="15121" y="48956"/>
                </a:cubicBezTo>
                <a:cubicBezTo>
                  <a:pt x="14812" y="50242"/>
                  <a:pt x="16062" y="51242"/>
                  <a:pt x="17050" y="52183"/>
                </a:cubicBezTo>
                <a:cubicBezTo>
                  <a:pt x="20039" y="55040"/>
                  <a:pt x="23551" y="57410"/>
                  <a:pt x="27206" y="59303"/>
                </a:cubicBezTo>
                <a:cubicBezTo>
                  <a:pt x="31219" y="61362"/>
                  <a:pt x="35576" y="62160"/>
                  <a:pt x="39636" y="63958"/>
                </a:cubicBezTo>
                <a:cubicBezTo>
                  <a:pt x="42589" y="65268"/>
                  <a:pt x="44613" y="67696"/>
                  <a:pt x="46733" y="69994"/>
                </a:cubicBezTo>
                <a:cubicBezTo>
                  <a:pt x="42327" y="67018"/>
                  <a:pt x="37315" y="64970"/>
                  <a:pt x="32493" y="62767"/>
                </a:cubicBezTo>
                <a:cubicBezTo>
                  <a:pt x="25516" y="59600"/>
                  <a:pt x="18562" y="56016"/>
                  <a:pt x="11359" y="53409"/>
                </a:cubicBezTo>
                <a:cubicBezTo>
                  <a:pt x="16062" y="37038"/>
                  <a:pt x="21527" y="20798"/>
                  <a:pt x="25635" y="4272"/>
                </a:cubicBezTo>
                <a:close/>
                <a:moveTo>
                  <a:pt x="31171" y="65280"/>
                </a:moveTo>
                <a:lnTo>
                  <a:pt x="31171" y="65280"/>
                </a:lnTo>
                <a:cubicBezTo>
                  <a:pt x="31885" y="65601"/>
                  <a:pt x="32612" y="65922"/>
                  <a:pt x="33338" y="66256"/>
                </a:cubicBezTo>
                <a:cubicBezTo>
                  <a:pt x="33957" y="67506"/>
                  <a:pt x="34552" y="68744"/>
                  <a:pt x="35160" y="70006"/>
                </a:cubicBezTo>
                <a:cubicBezTo>
                  <a:pt x="35231" y="70161"/>
                  <a:pt x="35303" y="70363"/>
                  <a:pt x="35398" y="70554"/>
                </a:cubicBezTo>
                <a:cubicBezTo>
                  <a:pt x="35064" y="70435"/>
                  <a:pt x="34731" y="70316"/>
                  <a:pt x="34398" y="70209"/>
                </a:cubicBezTo>
                <a:cubicBezTo>
                  <a:pt x="33993" y="69542"/>
                  <a:pt x="33517" y="68899"/>
                  <a:pt x="33100" y="68280"/>
                </a:cubicBezTo>
                <a:cubicBezTo>
                  <a:pt x="32469" y="67280"/>
                  <a:pt x="31814" y="66280"/>
                  <a:pt x="31171" y="65280"/>
                </a:cubicBezTo>
                <a:close/>
                <a:moveTo>
                  <a:pt x="9049" y="65006"/>
                </a:moveTo>
                <a:lnTo>
                  <a:pt x="9049" y="65006"/>
                </a:lnTo>
                <a:cubicBezTo>
                  <a:pt x="12895" y="66101"/>
                  <a:pt x="16455" y="67839"/>
                  <a:pt x="20289" y="69113"/>
                </a:cubicBezTo>
                <a:cubicBezTo>
                  <a:pt x="20979" y="69328"/>
                  <a:pt x="21670" y="69542"/>
                  <a:pt x="22360" y="69732"/>
                </a:cubicBezTo>
                <a:cubicBezTo>
                  <a:pt x="22360" y="69792"/>
                  <a:pt x="22384" y="69852"/>
                  <a:pt x="22444" y="69887"/>
                </a:cubicBezTo>
                <a:cubicBezTo>
                  <a:pt x="22980" y="70137"/>
                  <a:pt x="23539" y="70387"/>
                  <a:pt x="24075" y="70637"/>
                </a:cubicBezTo>
                <a:cubicBezTo>
                  <a:pt x="22860" y="70209"/>
                  <a:pt x="21658" y="69768"/>
                  <a:pt x="20467" y="69316"/>
                </a:cubicBezTo>
                <a:cubicBezTo>
                  <a:pt x="16931" y="67958"/>
                  <a:pt x="13383" y="66625"/>
                  <a:pt x="9847" y="65268"/>
                </a:cubicBezTo>
                <a:cubicBezTo>
                  <a:pt x="9609" y="65172"/>
                  <a:pt x="9335" y="65089"/>
                  <a:pt x="9049" y="65006"/>
                </a:cubicBezTo>
                <a:close/>
                <a:moveTo>
                  <a:pt x="31362" y="962"/>
                </a:moveTo>
                <a:cubicBezTo>
                  <a:pt x="35350" y="4939"/>
                  <a:pt x="39958" y="8892"/>
                  <a:pt x="44804" y="11702"/>
                </a:cubicBezTo>
                <a:cubicBezTo>
                  <a:pt x="44853" y="11720"/>
                  <a:pt x="44900" y="11729"/>
                  <a:pt x="44944" y="11729"/>
                </a:cubicBezTo>
                <a:cubicBezTo>
                  <a:pt x="45174" y="11729"/>
                  <a:pt x="45305" y="11495"/>
                  <a:pt x="45125" y="11344"/>
                </a:cubicBezTo>
                <a:cubicBezTo>
                  <a:pt x="44518" y="10844"/>
                  <a:pt x="43911" y="10356"/>
                  <a:pt x="43280" y="9856"/>
                </a:cubicBezTo>
                <a:lnTo>
                  <a:pt x="43280" y="9856"/>
                </a:lnTo>
                <a:cubicBezTo>
                  <a:pt x="44911" y="10809"/>
                  <a:pt x="46590" y="11666"/>
                  <a:pt x="48340" y="12404"/>
                </a:cubicBezTo>
                <a:cubicBezTo>
                  <a:pt x="51138" y="13595"/>
                  <a:pt x="54031" y="14511"/>
                  <a:pt x="56948" y="15333"/>
                </a:cubicBezTo>
                <a:cubicBezTo>
                  <a:pt x="60222" y="16250"/>
                  <a:pt x="63854" y="16762"/>
                  <a:pt x="66235" y="19441"/>
                </a:cubicBezTo>
                <a:cubicBezTo>
                  <a:pt x="66949" y="20357"/>
                  <a:pt x="67497" y="21381"/>
                  <a:pt x="67902" y="22453"/>
                </a:cubicBezTo>
                <a:cubicBezTo>
                  <a:pt x="67866" y="22524"/>
                  <a:pt x="67842" y="22584"/>
                  <a:pt x="67795" y="22655"/>
                </a:cubicBezTo>
                <a:cubicBezTo>
                  <a:pt x="67616" y="22727"/>
                  <a:pt x="67449" y="22810"/>
                  <a:pt x="67295" y="22893"/>
                </a:cubicBezTo>
                <a:lnTo>
                  <a:pt x="67628" y="22548"/>
                </a:lnTo>
                <a:cubicBezTo>
                  <a:pt x="67750" y="22427"/>
                  <a:pt x="67643" y="22239"/>
                  <a:pt x="67517" y="22239"/>
                </a:cubicBezTo>
                <a:cubicBezTo>
                  <a:pt x="67483" y="22239"/>
                  <a:pt x="67447" y="22253"/>
                  <a:pt x="67414" y="22286"/>
                </a:cubicBezTo>
                <a:cubicBezTo>
                  <a:pt x="67092" y="22596"/>
                  <a:pt x="66783" y="22893"/>
                  <a:pt x="66497" y="23251"/>
                </a:cubicBezTo>
                <a:cubicBezTo>
                  <a:pt x="66437" y="23322"/>
                  <a:pt x="66485" y="23405"/>
                  <a:pt x="66556" y="23441"/>
                </a:cubicBezTo>
                <a:cubicBezTo>
                  <a:pt x="66485" y="23524"/>
                  <a:pt x="66414" y="23608"/>
                  <a:pt x="66354" y="23703"/>
                </a:cubicBezTo>
                <a:cubicBezTo>
                  <a:pt x="66430" y="23562"/>
                  <a:pt x="66348" y="23352"/>
                  <a:pt x="66179" y="23352"/>
                </a:cubicBezTo>
                <a:cubicBezTo>
                  <a:pt x="66163" y="23352"/>
                  <a:pt x="66146" y="23354"/>
                  <a:pt x="66128" y="23358"/>
                </a:cubicBezTo>
                <a:cubicBezTo>
                  <a:pt x="66104" y="23370"/>
                  <a:pt x="66068" y="23370"/>
                  <a:pt x="66021" y="23382"/>
                </a:cubicBezTo>
                <a:cubicBezTo>
                  <a:pt x="65902" y="23417"/>
                  <a:pt x="65830" y="23501"/>
                  <a:pt x="65818" y="23620"/>
                </a:cubicBezTo>
                <a:cubicBezTo>
                  <a:pt x="65729" y="24037"/>
                  <a:pt x="65878" y="24175"/>
                  <a:pt x="66116" y="24175"/>
                </a:cubicBezTo>
                <a:cubicBezTo>
                  <a:pt x="66481" y="24175"/>
                  <a:pt x="67056" y="23847"/>
                  <a:pt x="67295" y="23703"/>
                </a:cubicBezTo>
                <a:lnTo>
                  <a:pt x="67295" y="23703"/>
                </a:lnTo>
                <a:cubicBezTo>
                  <a:pt x="66675" y="24965"/>
                  <a:pt x="66104" y="26251"/>
                  <a:pt x="65521" y="27537"/>
                </a:cubicBezTo>
                <a:cubicBezTo>
                  <a:pt x="64854" y="28120"/>
                  <a:pt x="64175" y="28835"/>
                  <a:pt x="64211" y="29561"/>
                </a:cubicBezTo>
                <a:cubicBezTo>
                  <a:pt x="64217" y="29670"/>
                  <a:pt x="64296" y="29727"/>
                  <a:pt x="64373" y="29727"/>
                </a:cubicBezTo>
                <a:cubicBezTo>
                  <a:pt x="64439" y="29727"/>
                  <a:pt x="64504" y="29685"/>
                  <a:pt x="64520" y="29597"/>
                </a:cubicBezTo>
                <a:cubicBezTo>
                  <a:pt x="64580" y="29227"/>
                  <a:pt x="64806" y="28870"/>
                  <a:pt x="65092" y="28525"/>
                </a:cubicBezTo>
                <a:lnTo>
                  <a:pt x="65092" y="28525"/>
                </a:lnTo>
                <a:cubicBezTo>
                  <a:pt x="60937" y="37979"/>
                  <a:pt x="57543" y="47777"/>
                  <a:pt x="54162" y="57564"/>
                </a:cubicBezTo>
                <a:cubicBezTo>
                  <a:pt x="54102" y="57660"/>
                  <a:pt x="54043" y="57755"/>
                  <a:pt x="53995" y="57862"/>
                </a:cubicBezTo>
                <a:cubicBezTo>
                  <a:pt x="53721" y="55540"/>
                  <a:pt x="52686" y="53278"/>
                  <a:pt x="51305" y="51433"/>
                </a:cubicBezTo>
                <a:cubicBezTo>
                  <a:pt x="51286" y="51404"/>
                  <a:pt x="51261" y="51393"/>
                  <a:pt x="51236" y="51393"/>
                </a:cubicBezTo>
                <a:cubicBezTo>
                  <a:pt x="51167" y="51393"/>
                  <a:pt x="51097" y="51485"/>
                  <a:pt x="51150" y="51564"/>
                </a:cubicBezTo>
                <a:cubicBezTo>
                  <a:pt x="52757" y="53992"/>
                  <a:pt x="53352" y="56540"/>
                  <a:pt x="53531" y="59362"/>
                </a:cubicBezTo>
                <a:lnTo>
                  <a:pt x="53269" y="60124"/>
                </a:lnTo>
                <a:cubicBezTo>
                  <a:pt x="52817" y="58541"/>
                  <a:pt x="51947" y="56993"/>
                  <a:pt x="51209" y="55778"/>
                </a:cubicBezTo>
                <a:cubicBezTo>
                  <a:pt x="51189" y="55741"/>
                  <a:pt x="51156" y="55725"/>
                  <a:pt x="51124" y="55725"/>
                </a:cubicBezTo>
                <a:cubicBezTo>
                  <a:pt x="51065" y="55725"/>
                  <a:pt x="51007" y="55780"/>
                  <a:pt x="51031" y="55850"/>
                </a:cubicBezTo>
                <a:cubicBezTo>
                  <a:pt x="51650" y="57088"/>
                  <a:pt x="52305" y="58362"/>
                  <a:pt x="52674" y="59684"/>
                </a:cubicBezTo>
                <a:cubicBezTo>
                  <a:pt x="52805" y="60136"/>
                  <a:pt x="52876" y="60577"/>
                  <a:pt x="52912" y="61005"/>
                </a:cubicBezTo>
                <a:cubicBezTo>
                  <a:pt x="52638" y="61601"/>
                  <a:pt x="52388" y="62220"/>
                  <a:pt x="52150" y="62839"/>
                </a:cubicBezTo>
                <a:cubicBezTo>
                  <a:pt x="51852" y="61684"/>
                  <a:pt x="51388" y="60553"/>
                  <a:pt x="50816" y="59517"/>
                </a:cubicBezTo>
                <a:cubicBezTo>
                  <a:pt x="50789" y="59469"/>
                  <a:pt x="50744" y="59449"/>
                  <a:pt x="50699" y="59449"/>
                </a:cubicBezTo>
                <a:cubicBezTo>
                  <a:pt x="50610" y="59449"/>
                  <a:pt x="50523" y="59529"/>
                  <a:pt x="50578" y="59624"/>
                </a:cubicBezTo>
                <a:cubicBezTo>
                  <a:pt x="51245" y="60981"/>
                  <a:pt x="51602" y="62339"/>
                  <a:pt x="51793" y="63767"/>
                </a:cubicBezTo>
                <a:cubicBezTo>
                  <a:pt x="51769" y="63851"/>
                  <a:pt x="51733" y="63934"/>
                  <a:pt x="51709" y="64017"/>
                </a:cubicBezTo>
                <a:cubicBezTo>
                  <a:pt x="50852" y="66387"/>
                  <a:pt x="49471" y="68530"/>
                  <a:pt x="48566" y="70852"/>
                </a:cubicBezTo>
                <a:cubicBezTo>
                  <a:pt x="44863" y="67042"/>
                  <a:pt x="41910" y="63720"/>
                  <a:pt x="36386" y="62065"/>
                </a:cubicBezTo>
                <a:cubicBezTo>
                  <a:pt x="32695" y="60969"/>
                  <a:pt x="29123" y="59648"/>
                  <a:pt x="25730" y="57767"/>
                </a:cubicBezTo>
                <a:cubicBezTo>
                  <a:pt x="23944" y="56790"/>
                  <a:pt x="15586" y="52242"/>
                  <a:pt x="15360" y="49135"/>
                </a:cubicBezTo>
                <a:cubicBezTo>
                  <a:pt x="15479" y="49123"/>
                  <a:pt x="15586" y="49063"/>
                  <a:pt x="15645" y="48932"/>
                </a:cubicBezTo>
                <a:cubicBezTo>
                  <a:pt x="21848" y="33466"/>
                  <a:pt x="27909" y="17321"/>
                  <a:pt x="31362" y="962"/>
                </a:cubicBezTo>
                <a:close/>
                <a:moveTo>
                  <a:pt x="34040" y="66565"/>
                </a:moveTo>
                <a:lnTo>
                  <a:pt x="34040" y="66565"/>
                </a:lnTo>
                <a:cubicBezTo>
                  <a:pt x="34564" y="66815"/>
                  <a:pt x="35088" y="67054"/>
                  <a:pt x="35600" y="67280"/>
                </a:cubicBezTo>
                <a:cubicBezTo>
                  <a:pt x="35898" y="68351"/>
                  <a:pt x="36279" y="69387"/>
                  <a:pt x="36743" y="70387"/>
                </a:cubicBezTo>
                <a:cubicBezTo>
                  <a:pt x="36874" y="70625"/>
                  <a:pt x="36993" y="70875"/>
                  <a:pt x="37100" y="71149"/>
                </a:cubicBezTo>
                <a:cubicBezTo>
                  <a:pt x="36791" y="71042"/>
                  <a:pt x="36493" y="70935"/>
                  <a:pt x="36184" y="70816"/>
                </a:cubicBezTo>
                <a:cubicBezTo>
                  <a:pt x="36005" y="70518"/>
                  <a:pt x="35886" y="70185"/>
                  <a:pt x="35755" y="69923"/>
                </a:cubicBezTo>
                <a:cubicBezTo>
                  <a:pt x="35517" y="69447"/>
                  <a:pt x="35279" y="68994"/>
                  <a:pt x="35041" y="68506"/>
                </a:cubicBezTo>
                <a:cubicBezTo>
                  <a:pt x="34707" y="67851"/>
                  <a:pt x="34386" y="67220"/>
                  <a:pt x="34040" y="66565"/>
                </a:cubicBezTo>
                <a:close/>
                <a:moveTo>
                  <a:pt x="49947" y="69673"/>
                </a:moveTo>
                <a:lnTo>
                  <a:pt x="49947" y="69673"/>
                </a:lnTo>
                <a:cubicBezTo>
                  <a:pt x="49804" y="70090"/>
                  <a:pt x="49650" y="70506"/>
                  <a:pt x="49495" y="70923"/>
                </a:cubicBezTo>
                <a:cubicBezTo>
                  <a:pt x="49459" y="71018"/>
                  <a:pt x="49459" y="71102"/>
                  <a:pt x="49507" y="71173"/>
                </a:cubicBezTo>
                <a:cubicBezTo>
                  <a:pt x="49459" y="71292"/>
                  <a:pt x="49411" y="71435"/>
                  <a:pt x="49376" y="71554"/>
                </a:cubicBezTo>
                <a:cubicBezTo>
                  <a:pt x="49316" y="71495"/>
                  <a:pt x="49257" y="71411"/>
                  <a:pt x="49197" y="71352"/>
                </a:cubicBezTo>
                <a:cubicBezTo>
                  <a:pt x="49435" y="70792"/>
                  <a:pt x="49685" y="70221"/>
                  <a:pt x="49947" y="69673"/>
                </a:cubicBezTo>
                <a:close/>
                <a:moveTo>
                  <a:pt x="36148" y="67542"/>
                </a:moveTo>
                <a:cubicBezTo>
                  <a:pt x="36541" y="67708"/>
                  <a:pt x="36910" y="67875"/>
                  <a:pt x="37267" y="68042"/>
                </a:cubicBezTo>
                <a:cubicBezTo>
                  <a:pt x="37767" y="69292"/>
                  <a:pt x="38291" y="70661"/>
                  <a:pt x="38970" y="71887"/>
                </a:cubicBezTo>
                <a:cubicBezTo>
                  <a:pt x="38636" y="71745"/>
                  <a:pt x="38327" y="71626"/>
                  <a:pt x="38041" y="71506"/>
                </a:cubicBezTo>
                <a:cubicBezTo>
                  <a:pt x="37767" y="71054"/>
                  <a:pt x="37469" y="70625"/>
                  <a:pt x="37219" y="70161"/>
                </a:cubicBezTo>
                <a:cubicBezTo>
                  <a:pt x="36791" y="69316"/>
                  <a:pt x="36446" y="68435"/>
                  <a:pt x="36148" y="67542"/>
                </a:cubicBezTo>
                <a:close/>
                <a:moveTo>
                  <a:pt x="46173" y="72054"/>
                </a:moveTo>
                <a:lnTo>
                  <a:pt x="46173" y="72054"/>
                </a:lnTo>
                <a:cubicBezTo>
                  <a:pt x="46280" y="72102"/>
                  <a:pt x="46375" y="72161"/>
                  <a:pt x="46494" y="72209"/>
                </a:cubicBezTo>
                <a:cubicBezTo>
                  <a:pt x="46411" y="72233"/>
                  <a:pt x="46352" y="72280"/>
                  <a:pt x="46292" y="72316"/>
                </a:cubicBezTo>
                <a:cubicBezTo>
                  <a:pt x="46244" y="72233"/>
                  <a:pt x="46197" y="72138"/>
                  <a:pt x="46173" y="72054"/>
                </a:cubicBezTo>
                <a:close/>
                <a:moveTo>
                  <a:pt x="37970" y="68351"/>
                </a:moveTo>
                <a:lnTo>
                  <a:pt x="37970" y="68351"/>
                </a:lnTo>
                <a:cubicBezTo>
                  <a:pt x="38434" y="68554"/>
                  <a:pt x="38874" y="68768"/>
                  <a:pt x="39339" y="68970"/>
                </a:cubicBezTo>
                <a:cubicBezTo>
                  <a:pt x="39708" y="70018"/>
                  <a:pt x="40125" y="71042"/>
                  <a:pt x="40625" y="72042"/>
                </a:cubicBezTo>
                <a:cubicBezTo>
                  <a:pt x="40720" y="72268"/>
                  <a:pt x="40827" y="72483"/>
                  <a:pt x="40946" y="72721"/>
                </a:cubicBezTo>
                <a:cubicBezTo>
                  <a:pt x="40684" y="72614"/>
                  <a:pt x="40410" y="72507"/>
                  <a:pt x="40125" y="72388"/>
                </a:cubicBezTo>
                <a:cubicBezTo>
                  <a:pt x="39767" y="71768"/>
                  <a:pt x="39374" y="71173"/>
                  <a:pt x="39041" y="70566"/>
                </a:cubicBezTo>
                <a:cubicBezTo>
                  <a:pt x="38660" y="69840"/>
                  <a:pt x="38315" y="69090"/>
                  <a:pt x="37970" y="68351"/>
                </a:cubicBezTo>
                <a:close/>
                <a:moveTo>
                  <a:pt x="48721" y="72530"/>
                </a:moveTo>
                <a:cubicBezTo>
                  <a:pt x="48792" y="72590"/>
                  <a:pt x="48864" y="72649"/>
                  <a:pt x="48923" y="72709"/>
                </a:cubicBezTo>
                <a:cubicBezTo>
                  <a:pt x="48876" y="72780"/>
                  <a:pt x="48852" y="72876"/>
                  <a:pt x="48864" y="72947"/>
                </a:cubicBezTo>
                <a:lnTo>
                  <a:pt x="48864" y="72995"/>
                </a:lnTo>
                <a:cubicBezTo>
                  <a:pt x="48733" y="73007"/>
                  <a:pt x="48602" y="73019"/>
                  <a:pt x="48495" y="73054"/>
                </a:cubicBezTo>
                <a:cubicBezTo>
                  <a:pt x="48483" y="72995"/>
                  <a:pt x="48459" y="72947"/>
                  <a:pt x="48435" y="72900"/>
                </a:cubicBezTo>
                <a:cubicBezTo>
                  <a:pt x="48518" y="72888"/>
                  <a:pt x="48602" y="72828"/>
                  <a:pt x="48626" y="72721"/>
                </a:cubicBezTo>
                <a:cubicBezTo>
                  <a:pt x="48673" y="72649"/>
                  <a:pt x="48697" y="72590"/>
                  <a:pt x="48721" y="72530"/>
                </a:cubicBezTo>
                <a:close/>
                <a:moveTo>
                  <a:pt x="43649" y="70911"/>
                </a:moveTo>
                <a:cubicBezTo>
                  <a:pt x="44220" y="71173"/>
                  <a:pt x="44792" y="71423"/>
                  <a:pt x="45351" y="71685"/>
                </a:cubicBezTo>
                <a:cubicBezTo>
                  <a:pt x="45470" y="72007"/>
                  <a:pt x="45601" y="72352"/>
                  <a:pt x="45720" y="72697"/>
                </a:cubicBezTo>
                <a:cubicBezTo>
                  <a:pt x="45447" y="72888"/>
                  <a:pt x="45173" y="73066"/>
                  <a:pt x="44887" y="73197"/>
                </a:cubicBezTo>
                <a:cubicBezTo>
                  <a:pt x="44768" y="73007"/>
                  <a:pt x="44649" y="72816"/>
                  <a:pt x="44542" y="72638"/>
                </a:cubicBezTo>
                <a:cubicBezTo>
                  <a:pt x="44232" y="72066"/>
                  <a:pt x="43935" y="71483"/>
                  <a:pt x="43649" y="70911"/>
                </a:cubicBezTo>
                <a:close/>
                <a:moveTo>
                  <a:pt x="39982" y="69244"/>
                </a:moveTo>
                <a:lnTo>
                  <a:pt x="39982" y="69244"/>
                </a:lnTo>
                <a:cubicBezTo>
                  <a:pt x="40386" y="69435"/>
                  <a:pt x="40756" y="69613"/>
                  <a:pt x="41137" y="69780"/>
                </a:cubicBezTo>
                <a:cubicBezTo>
                  <a:pt x="41518" y="70673"/>
                  <a:pt x="41887" y="71554"/>
                  <a:pt x="42268" y="72423"/>
                </a:cubicBezTo>
                <a:cubicBezTo>
                  <a:pt x="42387" y="72709"/>
                  <a:pt x="42530" y="73007"/>
                  <a:pt x="42649" y="73292"/>
                </a:cubicBezTo>
                <a:cubicBezTo>
                  <a:pt x="42411" y="73233"/>
                  <a:pt x="42172" y="73161"/>
                  <a:pt x="41910" y="73078"/>
                </a:cubicBezTo>
                <a:cubicBezTo>
                  <a:pt x="41637" y="72590"/>
                  <a:pt x="41303" y="72114"/>
                  <a:pt x="41053" y="71637"/>
                </a:cubicBezTo>
                <a:cubicBezTo>
                  <a:pt x="40648" y="70864"/>
                  <a:pt x="40303" y="70054"/>
                  <a:pt x="39982" y="69244"/>
                </a:cubicBezTo>
                <a:close/>
                <a:moveTo>
                  <a:pt x="41839" y="70102"/>
                </a:moveTo>
                <a:lnTo>
                  <a:pt x="41839" y="70102"/>
                </a:lnTo>
                <a:cubicBezTo>
                  <a:pt x="42315" y="70316"/>
                  <a:pt x="42792" y="70530"/>
                  <a:pt x="43268" y="70744"/>
                </a:cubicBezTo>
                <a:cubicBezTo>
                  <a:pt x="43184" y="70804"/>
                  <a:pt x="43101" y="70923"/>
                  <a:pt x="43161" y="71054"/>
                </a:cubicBezTo>
                <a:cubicBezTo>
                  <a:pt x="43446" y="71697"/>
                  <a:pt x="43756" y="72340"/>
                  <a:pt x="44089" y="72971"/>
                </a:cubicBezTo>
                <a:lnTo>
                  <a:pt x="44316" y="73423"/>
                </a:lnTo>
                <a:cubicBezTo>
                  <a:pt x="44208" y="73459"/>
                  <a:pt x="44089" y="73471"/>
                  <a:pt x="43970" y="73483"/>
                </a:cubicBezTo>
                <a:cubicBezTo>
                  <a:pt x="43929" y="73486"/>
                  <a:pt x="43885" y="73487"/>
                  <a:pt x="43841" y="73487"/>
                </a:cubicBezTo>
                <a:cubicBezTo>
                  <a:pt x="43709" y="73487"/>
                  <a:pt x="43568" y="73474"/>
                  <a:pt x="43434" y="73447"/>
                </a:cubicBezTo>
                <a:cubicBezTo>
                  <a:pt x="43196" y="72971"/>
                  <a:pt x="42934" y="72519"/>
                  <a:pt x="42720" y="72054"/>
                </a:cubicBezTo>
                <a:cubicBezTo>
                  <a:pt x="42422" y="71411"/>
                  <a:pt x="42125" y="70756"/>
                  <a:pt x="41839" y="70102"/>
                </a:cubicBezTo>
                <a:close/>
                <a:moveTo>
                  <a:pt x="44697" y="74495"/>
                </a:moveTo>
                <a:cubicBezTo>
                  <a:pt x="44792" y="74495"/>
                  <a:pt x="44887" y="74507"/>
                  <a:pt x="44982" y="74507"/>
                </a:cubicBezTo>
                <a:cubicBezTo>
                  <a:pt x="45006" y="74554"/>
                  <a:pt x="45042" y="74602"/>
                  <a:pt x="45089" y="74626"/>
                </a:cubicBezTo>
                <a:cubicBezTo>
                  <a:pt x="44947" y="74590"/>
                  <a:pt x="44816" y="74543"/>
                  <a:pt x="44697" y="74495"/>
                </a:cubicBezTo>
                <a:close/>
                <a:moveTo>
                  <a:pt x="45709" y="74424"/>
                </a:moveTo>
                <a:cubicBezTo>
                  <a:pt x="45613" y="74531"/>
                  <a:pt x="45518" y="74650"/>
                  <a:pt x="45423" y="74745"/>
                </a:cubicBezTo>
                <a:cubicBezTo>
                  <a:pt x="45399" y="74733"/>
                  <a:pt x="45363" y="74733"/>
                  <a:pt x="45351" y="74721"/>
                </a:cubicBezTo>
                <a:cubicBezTo>
                  <a:pt x="45470" y="74685"/>
                  <a:pt x="45542" y="74590"/>
                  <a:pt x="45530" y="74447"/>
                </a:cubicBezTo>
                <a:cubicBezTo>
                  <a:pt x="45578" y="74447"/>
                  <a:pt x="45625" y="74447"/>
                  <a:pt x="45685" y="74435"/>
                </a:cubicBezTo>
                <a:cubicBezTo>
                  <a:pt x="45697" y="74435"/>
                  <a:pt x="45697" y="74424"/>
                  <a:pt x="45709" y="74424"/>
                </a:cubicBezTo>
                <a:close/>
                <a:moveTo>
                  <a:pt x="45875" y="77329"/>
                </a:moveTo>
                <a:cubicBezTo>
                  <a:pt x="45899" y="77329"/>
                  <a:pt x="45923" y="77341"/>
                  <a:pt x="45935" y="77341"/>
                </a:cubicBezTo>
                <a:cubicBezTo>
                  <a:pt x="45935" y="77341"/>
                  <a:pt x="45911" y="77341"/>
                  <a:pt x="45911" y="77352"/>
                </a:cubicBezTo>
                <a:cubicBezTo>
                  <a:pt x="45899" y="77341"/>
                  <a:pt x="45887" y="77329"/>
                  <a:pt x="45875" y="77329"/>
                </a:cubicBezTo>
                <a:close/>
                <a:moveTo>
                  <a:pt x="52209" y="75436"/>
                </a:moveTo>
                <a:lnTo>
                  <a:pt x="52209" y="75436"/>
                </a:lnTo>
                <a:cubicBezTo>
                  <a:pt x="52959" y="75638"/>
                  <a:pt x="53698" y="75852"/>
                  <a:pt x="54436" y="76055"/>
                </a:cubicBezTo>
                <a:cubicBezTo>
                  <a:pt x="54019" y="76555"/>
                  <a:pt x="53602" y="77043"/>
                  <a:pt x="53186" y="77543"/>
                </a:cubicBezTo>
                <a:cubicBezTo>
                  <a:pt x="52805" y="76948"/>
                  <a:pt x="52543" y="76138"/>
                  <a:pt x="52209" y="75436"/>
                </a:cubicBezTo>
                <a:close/>
                <a:moveTo>
                  <a:pt x="51114" y="77293"/>
                </a:moveTo>
                <a:cubicBezTo>
                  <a:pt x="51138" y="77424"/>
                  <a:pt x="51174" y="77531"/>
                  <a:pt x="51233" y="77602"/>
                </a:cubicBezTo>
                <a:cubicBezTo>
                  <a:pt x="51245" y="77626"/>
                  <a:pt x="51257" y="77650"/>
                  <a:pt x="51281" y="77662"/>
                </a:cubicBezTo>
                <a:cubicBezTo>
                  <a:pt x="51257" y="77698"/>
                  <a:pt x="51245" y="77710"/>
                  <a:pt x="51245" y="77722"/>
                </a:cubicBezTo>
                <a:cubicBezTo>
                  <a:pt x="51197" y="77710"/>
                  <a:pt x="51162" y="77686"/>
                  <a:pt x="51114" y="77650"/>
                </a:cubicBezTo>
                <a:cubicBezTo>
                  <a:pt x="51066" y="77626"/>
                  <a:pt x="51019" y="77626"/>
                  <a:pt x="50983" y="77626"/>
                </a:cubicBezTo>
                <a:cubicBezTo>
                  <a:pt x="51019" y="77519"/>
                  <a:pt x="51066" y="77400"/>
                  <a:pt x="51114" y="77293"/>
                </a:cubicBezTo>
                <a:close/>
                <a:moveTo>
                  <a:pt x="42911" y="78103"/>
                </a:moveTo>
                <a:cubicBezTo>
                  <a:pt x="42970" y="78114"/>
                  <a:pt x="43030" y="78126"/>
                  <a:pt x="43089" y="78162"/>
                </a:cubicBezTo>
                <a:cubicBezTo>
                  <a:pt x="43101" y="78186"/>
                  <a:pt x="43101" y="78198"/>
                  <a:pt x="43125" y="78234"/>
                </a:cubicBezTo>
                <a:cubicBezTo>
                  <a:pt x="43042" y="78186"/>
                  <a:pt x="42982" y="78138"/>
                  <a:pt x="42911" y="78103"/>
                </a:cubicBezTo>
                <a:close/>
                <a:moveTo>
                  <a:pt x="72010" y="22187"/>
                </a:moveTo>
                <a:cubicBezTo>
                  <a:pt x="75066" y="22187"/>
                  <a:pt x="77836" y="23861"/>
                  <a:pt x="80558" y="25096"/>
                </a:cubicBezTo>
                <a:cubicBezTo>
                  <a:pt x="83332" y="26346"/>
                  <a:pt x="86142" y="27513"/>
                  <a:pt x="89047" y="28394"/>
                </a:cubicBezTo>
                <a:cubicBezTo>
                  <a:pt x="90881" y="28942"/>
                  <a:pt x="92714" y="29382"/>
                  <a:pt x="94572" y="29680"/>
                </a:cubicBezTo>
                <a:lnTo>
                  <a:pt x="92202" y="29644"/>
                </a:lnTo>
                <a:cubicBezTo>
                  <a:pt x="91941" y="29644"/>
                  <a:pt x="91905" y="30013"/>
                  <a:pt x="92179" y="30061"/>
                </a:cubicBezTo>
                <a:cubicBezTo>
                  <a:pt x="95241" y="30590"/>
                  <a:pt x="98476" y="30800"/>
                  <a:pt x="101711" y="30800"/>
                </a:cubicBezTo>
                <a:cubicBezTo>
                  <a:pt x="104298" y="30800"/>
                  <a:pt x="106886" y="30665"/>
                  <a:pt x="109383" y="30454"/>
                </a:cubicBezTo>
                <a:lnTo>
                  <a:pt x="109383" y="30454"/>
                </a:lnTo>
                <a:cubicBezTo>
                  <a:pt x="101525" y="45218"/>
                  <a:pt x="95774" y="61493"/>
                  <a:pt x="90583" y="77305"/>
                </a:cubicBezTo>
                <a:cubicBezTo>
                  <a:pt x="90548" y="77400"/>
                  <a:pt x="90571" y="77460"/>
                  <a:pt x="90595" y="77531"/>
                </a:cubicBezTo>
                <a:cubicBezTo>
                  <a:pt x="89559" y="78186"/>
                  <a:pt x="87071" y="78484"/>
                  <a:pt x="86202" y="78531"/>
                </a:cubicBezTo>
                <a:cubicBezTo>
                  <a:pt x="86042" y="78540"/>
                  <a:pt x="85880" y="78544"/>
                  <a:pt x="85718" y="78544"/>
                </a:cubicBezTo>
                <a:cubicBezTo>
                  <a:pt x="85021" y="78544"/>
                  <a:pt x="84304" y="78472"/>
                  <a:pt x="83618" y="78424"/>
                </a:cubicBezTo>
                <a:cubicBezTo>
                  <a:pt x="81665" y="78305"/>
                  <a:pt x="79737" y="78055"/>
                  <a:pt x="77808" y="77698"/>
                </a:cubicBezTo>
                <a:cubicBezTo>
                  <a:pt x="73795" y="76936"/>
                  <a:pt x="69997" y="75638"/>
                  <a:pt x="66247" y="74019"/>
                </a:cubicBezTo>
                <a:cubicBezTo>
                  <a:pt x="63392" y="72785"/>
                  <a:pt x="60782" y="72408"/>
                  <a:pt x="58148" y="72408"/>
                </a:cubicBezTo>
                <a:cubicBezTo>
                  <a:pt x="55599" y="72408"/>
                  <a:pt x="53026" y="72761"/>
                  <a:pt x="50185" y="73030"/>
                </a:cubicBezTo>
                <a:cubicBezTo>
                  <a:pt x="50209" y="72995"/>
                  <a:pt x="50221" y="72935"/>
                  <a:pt x="50221" y="72876"/>
                </a:cubicBezTo>
                <a:cubicBezTo>
                  <a:pt x="50340" y="72757"/>
                  <a:pt x="50400" y="72554"/>
                  <a:pt x="50245" y="72411"/>
                </a:cubicBezTo>
                <a:lnTo>
                  <a:pt x="50245" y="72411"/>
                </a:lnTo>
                <a:cubicBezTo>
                  <a:pt x="50275" y="72421"/>
                  <a:pt x="50304" y="72425"/>
                  <a:pt x="50331" y="72425"/>
                </a:cubicBezTo>
                <a:cubicBezTo>
                  <a:pt x="50608" y="72425"/>
                  <a:pt x="50738" y="71973"/>
                  <a:pt x="50423" y="71876"/>
                </a:cubicBezTo>
                <a:lnTo>
                  <a:pt x="50162" y="71780"/>
                </a:lnTo>
                <a:cubicBezTo>
                  <a:pt x="50114" y="71768"/>
                  <a:pt x="50090" y="71768"/>
                  <a:pt x="50054" y="71768"/>
                </a:cubicBezTo>
                <a:cubicBezTo>
                  <a:pt x="50781" y="69732"/>
                  <a:pt x="51495" y="67696"/>
                  <a:pt x="52197" y="65637"/>
                </a:cubicBezTo>
                <a:cubicBezTo>
                  <a:pt x="52237" y="65655"/>
                  <a:pt x="52280" y="65664"/>
                  <a:pt x="52323" y="65664"/>
                </a:cubicBezTo>
                <a:cubicBezTo>
                  <a:pt x="52448" y="65664"/>
                  <a:pt x="52567" y="65588"/>
                  <a:pt x="52567" y="65446"/>
                </a:cubicBezTo>
                <a:cubicBezTo>
                  <a:pt x="52567" y="65160"/>
                  <a:pt x="52567" y="64899"/>
                  <a:pt x="52543" y="64613"/>
                </a:cubicBezTo>
                <a:lnTo>
                  <a:pt x="52948" y="63410"/>
                </a:lnTo>
                <a:lnTo>
                  <a:pt x="52948" y="63410"/>
                </a:lnTo>
                <a:cubicBezTo>
                  <a:pt x="52948" y="63482"/>
                  <a:pt x="52924" y="63541"/>
                  <a:pt x="52924" y="63613"/>
                </a:cubicBezTo>
                <a:cubicBezTo>
                  <a:pt x="52917" y="63724"/>
                  <a:pt x="53003" y="63786"/>
                  <a:pt x="53092" y="63786"/>
                </a:cubicBezTo>
                <a:cubicBezTo>
                  <a:pt x="53156" y="63786"/>
                  <a:pt x="53222" y="63754"/>
                  <a:pt x="53257" y="63684"/>
                </a:cubicBezTo>
                <a:cubicBezTo>
                  <a:pt x="53436" y="63267"/>
                  <a:pt x="53531" y="62851"/>
                  <a:pt x="53579" y="62410"/>
                </a:cubicBezTo>
                <a:cubicBezTo>
                  <a:pt x="54126" y="61648"/>
                  <a:pt x="54710" y="60910"/>
                  <a:pt x="55365" y="60196"/>
                </a:cubicBezTo>
                <a:cubicBezTo>
                  <a:pt x="55420" y="60122"/>
                  <a:pt x="55353" y="60026"/>
                  <a:pt x="55282" y="60026"/>
                </a:cubicBezTo>
                <a:cubicBezTo>
                  <a:pt x="55261" y="60026"/>
                  <a:pt x="55240" y="60034"/>
                  <a:pt x="55222" y="60053"/>
                </a:cubicBezTo>
                <a:cubicBezTo>
                  <a:pt x="54662" y="60624"/>
                  <a:pt x="54114" y="61208"/>
                  <a:pt x="53614" y="61815"/>
                </a:cubicBezTo>
                <a:cubicBezTo>
                  <a:pt x="53614" y="61529"/>
                  <a:pt x="53579" y="61243"/>
                  <a:pt x="53531" y="60946"/>
                </a:cubicBezTo>
                <a:cubicBezTo>
                  <a:pt x="53531" y="60934"/>
                  <a:pt x="53555" y="60922"/>
                  <a:pt x="53555" y="60922"/>
                </a:cubicBezTo>
                <a:cubicBezTo>
                  <a:pt x="54400" y="59541"/>
                  <a:pt x="55293" y="58374"/>
                  <a:pt x="56734" y="57410"/>
                </a:cubicBezTo>
                <a:cubicBezTo>
                  <a:pt x="56794" y="57370"/>
                  <a:pt x="56745" y="57279"/>
                  <a:pt x="56685" y="57279"/>
                </a:cubicBezTo>
                <a:cubicBezTo>
                  <a:pt x="56674" y="57279"/>
                  <a:pt x="56662" y="57283"/>
                  <a:pt x="56650" y="57290"/>
                </a:cubicBezTo>
                <a:cubicBezTo>
                  <a:pt x="55793" y="57826"/>
                  <a:pt x="54948" y="58505"/>
                  <a:pt x="54245" y="59315"/>
                </a:cubicBezTo>
                <a:cubicBezTo>
                  <a:pt x="54662" y="58386"/>
                  <a:pt x="55103" y="57469"/>
                  <a:pt x="55579" y="56564"/>
                </a:cubicBezTo>
                <a:cubicBezTo>
                  <a:pt x="56948" y="55016"/>
                  <a:pt x="58567" y="53826"/>
                  <a:pt x="60734" y="53195"/>
                </a:cubicBezTo>
                <a:cubicBezTo>
                  <a:pt x="60866" y="53173"/>
                  <a:pt x="60836" y="52988"/>
                  <a:pt x="60727" y="52988"/>
                </a:cubicBezTo>
                <a:cubicBezTo>
                  <a:pt x="60718" y="52988"/>
                  <a:pt x="60709" y="52990"/>
                  <a:pt x="60699" y="52992"/>
                </a:cubicBezTo>
                <a:cubicBezTo>
                  <a:pt x="58698" y="53480"/>
                  <a:pt x="56686" y="54564"/>
                  <a:pt x="55257" y="56124"/>
                </a:cubicBezTo>
                <a:lnTo>
                  <a:pt x="55841" y="54612"/>
                </a:lnTo>
                <a:cubicBezTo>
                  <a:pt x="56531" y="53921"/>
                  <a:pt x="57210" y="53242"/>
                  <a:pt x="57912" y="52576"/>
                </a:cubicBezTo>
                <a:cubicBezTo>
                  <a:pt x="57930" y="52549"/>
                  <a:pt x="57915" y="52510"/>
                  <a:pt x="57892" y="52510"/>
                </a:cubicBezTo>
                <a:cubicBezTo>
                  <a:pt x="57884" y="52510"/>
                  <a:pt x="57874" y="52515"/>
                  <a:pt x="57865" y="52528"/>
                </a:cubicBezTo>
                <a:cubicBezTo>
                  <a:pt x="57210" y="53195"/>
                  <a:pt x="56543" y="53850"/>
                  <a:pt x="55888" y="54516"/>
                </a:cubicBezTo>
                <a:cubicBezTo>
                  <a:pt x="58174" y="48468"/>
                  <a:pt x="60615" y="42467"/>
                  <a:pt x="63032" y="36466"/>
                </a:cubicBezTo>
                <a:cubicBezTo>
                  <a:pt x="63044" y="36466"/>
                  <a:pt x="63056" y="36466"/>
                  <a:pt x="63080" y="36455"/>
                </a:cubicBezTo>
                <a:cubicBezTo>
                  <a:pt x="63937" y="35740"/>
                  <a:pt x="64663" y="34835"/>
                  <a:pt x="65306" y="33907"/>
                </a:cubicBezTo>
                <a:cubicBezTo>
                  <a:pt x="65351" y="33844"/>
                  <a:pt x="65288" y="33774"/>
                  <a:pt x="65229" y="33774"/>
                </a:cubicBezTo>
                <a:cubicBezTo>
                  <a:pt x="65209" y="33774"/>
                  <a:pt x="65190" y="33782"/>
                  <a:pt x="65175" y="33799"/>
                </a:cubicBezTo>
                <a:cubicBezTo>
                  <a:pt x="64580" y="34561"/>
                  <a:pt x="63925" y="35228"/>
                  <a:pt x="63258" y="35907"/>
                </a:cubicBezTo>
                <a:cubicBezTo>
                  <a:pt x="63461" y="35371"/>
                  <a:pt x="63687" y="34835"/>
                  <a:pt x="63889" y="34311"/>
                </a:cubicBezTo>
                <a:cubicBezTo>
                  <a:pt x="65235" y="32609"/>
                  <a:pt x="66616" y="31025"/>
                  <a:pt x="68283" y="29573"/>
                </a:cubicBezTo>
                <a:cubicBezTo>
                  <a:pt x="68360" y="29515"/>
                  <a:pt x="68297" y="29410"/>
                  <a:pt x="68219" y="29410"/>
                </a:cubicBezTo>
                <a:cubicBezTo>
                  <a:pt x="68201" y="29410"/>
                  <a:pt x="68182" y="29416"/>
                  <a:pt x="68164" y="29430"/>
                </a:cubicBezTo>
                <a:cubicBezTo>
                  <a:pt x="66866" y="30442"/>
                  <a:pt x="65604" y="31561"/>
                  <a:pt x="64509" y="32787"/>
                </a:cubicBezTo>
                <a:cubicBezTo>
                  <a:pt x="64580" y="32609"/>
                  <a:pt x="64651" y="32418"/>
                  <a:pt x="64723" y="32240"/>
                </a:cubicBezTo>
                <a:cubicBezTo>
                  <a:pt x="65318" y="31597"/>
                  <a:pt x="65902" y="30942"/>
                  <a:pt x="66545" y="30335"/>
                </a:cubicBezTo>
                <a:cubicBezTo>
                  <a:pt x="67509" y="29418"/>
                  <a:pt x="68569" y="28585"/>
                  <a:pt x="69569" y="27692"/>
                </a:cubicBezTo>
                <a:cubicBezTo>
                  <a:pt x="69648" y="27612"/>
                  <a:pt x="69595" y="27458"/>
                  <a:pt x="69492" y="27458"/>
                </a:cubicBezTo>
                <a:cubicBezTo>
                  <a:pt x="69472" y="27458"/>
                  <a:pt x="69449" y="27464"/>
                  <a:pt x="69426" y="27477"/>
                </a:cubicBezTo>
                <a:cubicBezTo>
                  <a:pt x="68033" y="28299"/>
                  <a:pt x="66604" y="29394"/>
                  <a:pt x="65378" y="30632"/>
                </a:cubicBezTo>
                <a:cubicBezTo>
                  <a:pt x="65521" y="30311"/>
                  <a:pt x="65640" y="29978"/>
                  <a:pt x="65771" y="29656"/>
                </a:cubicBezTo>
                <a:cubicBezTo>
                  <a:pt x="66080" y="29263"/>
                  <a:pt x="66414" y="28894"/>
                  <a:pt x="66783" y="28549"/>
                </a:cubicBezTo>
                <a:cubicBezTo>
                  <a:pt x="67640" y="27775"/>
                  <a:pt x="68604" y="27120"/>
                  <a:pt x="69569" y="26477"/>
                </a:cubicBezTo>
                <a:cubicBezTo>
                  <a:pt x="69673" y="26414"/>
                  <a:pt x="69594" y="26278"/>
                  <a:pt x="69493" y="26278"/>
                </a:cubicBezTo>
                <a:cubicBezTo>
                  <a:pt x="69479" y="26278"/>
                  <a:pt x="69464" y="26281"/>
                  <a:pt x="69450" y="26287"/>
                </a:cubicBezTo>
                <a:cubicBezTo>
                  <a:pt x="68450" y="26691"/>
                  <a:pt x="67330" y="27346"/>
                  <a:pt x="66354" y="28144"/>
                </a:cubicBezTo>
                <a:cubicBezTo>
                  <a:pt x="66485" y="27787"/>
                  <a:pt x="66640" y="27418"/>
                  <a:pt x="66771" y="27061"/>
                </a:cubicBezTo>
                <a:cubicBezTo>
                  <a:pt x="67021" y="26870"/>
                  <a:pt x="67259" y="26691"/>
                  <a:pt x="67449" y="26537"/>
                </a:cubicBezTo>
                <a:cubicBezTo>
                  <a:pt x="68450" y="25787"/>
                  <a:pt x="69521" y="25132"/>
                  <a:pt x="70640" y="24572"/>
                </a:cubicBezTo>
                <a:cubicBezTo>
                  <a:pt x="70815" y="24490"/>
                  <a:pt x="70732" y="24230"/>
                  <a:pt x="70568" y="24230"/>
                </a:cubicBezTo>
                <a:cubicBezTo>
                  <a:pt x="70542" y="24230"/>
                  <a:pt x="70515" y="24236"/>
                  <a:pt x="70485" y="24251"/>
                </a:cubicBezTo>
                <a:cubicBezTo>
                  <a:pt x="69271" y="24834"/>
                  <a:pt x="68104" y="25525"/>
                  <a:pt x="67033" y="26346"/>
                </a:cubicBezTo>
                <a:cubicBezTo>
                  <a:pt x="67437" y="25310"/>
                  <a:pt x="67830" y="24263"/>
                  <a:pt x="68211" y="23227"/>
                </a:cubicBezTo>
                <a:cubicBezTo>
                  <a:pt x="68223" y="23227"/>
                  <a:pt x="68247" y="23203"/>
                  <a:pt x="68247" y="23203"/>
                </a:cubicBezTo>
                <a:cubicBezTo>
                  <a:pt x="68390" y="23548"/>
                  <a:pt x="68604" y="23917"/>
                  <a:pt x="68819" y="23977"/>
                </a:cubicBezTo>
                <a:cubicBezTo>
                  <a:pt x="68676" y="24144"/>
                  <a:pt x="68509" y="24298"/>
                  <a:pt x="68378" y="24489"/>
                </a:cubicBezTo>
                <a:cubicBezTo>
                  <a:pt x="68323" y="24554"/>
                  <a:pt x="68397" y="24662"/>
                  <a:pt x="68466" y="24662"/>
                </a:cubicBezTo>
                <a:cubicBezTo>
                  <a:pt x="68486" y="24662"/>
                  <a:pt x="68505" y="24653"/>
                  <a:pt x="68521" y="24632"/>
                </a:cubicBezTo>
                <a:cubicBezTo>
                  <a:pt x="69271" y="23846"/>
                  <a:pt x="70188" y="23239"/>
                  <a:pt x="71236" y="22941"/>
                </a:cubicBezTo>
                <a:cubicBezTo>
                  <a:pt x="71392" y="22896"/>
                  <a:pt x="71370" y="22664"/>
                  <a:pt x="71220" y="22664"/>
                </a:cubicBezTo>
                <a:cubicBezTo>
                  <a:pt x="71210" y="22664"/>
                  <a:pt x="71199" y="22665"/>
                  <a:pt x="71188" y="22667"/>
                </a:cubicBezTo>
                <a:cubicBezTo>
                  <a:pt x="70474" y="22846"/>
                  <a:pt x="69819" y="23167"/>
                  <a:pt x="69271" y="23608"/>
                </a:cubicBezTo>
                <a:cubicBezTo>
                  <a:pt x="69295" y="23536"/>
                  <a:pt x="69295" y="23441"/>
                  <a:pt x="69235" y="23370"/>
                </a:cubicBezTo>
                <a:cubicBezTo>
                  <a:pt x="69223" y="23346"/>
                  <a:pt x="69200" y="23310"/>
                  <a:pt x="69176" y="23286"/>
                </a:cubicBezTo>
                <a:cubicBezTo>
                  <a:pt x="69134" y="23228"/>
                  <a:pt x="69078" y="23203"/>
                  <a:pt x="69022" y="23203"/>
                </a:cubicBezTo>
                <a:cubicBezTo>
                  <a:pt x="68916" y="23203"/>
                  <a:pt x="68810" y="23289"/>
                  <a:pt x="68795" y="23405"/>
                </a:cubicBezTo>
                <a:cubicBezTo>
                  <a:pt x="68807" y="23298"/>
                  <a:pt x="68807" y="23191"/>
                  <a:pt x="68795" y="23072"/>
                </a:cubicBezTo>
                <a:lnTo>
                  <a:pt x="68795" y="23072"/>
                </a:lnTo>
                <a:cubicBezTo>
                  <a:pt x="68806" y="23074"/>
                  <a:pt x="68817" y="23075"/>
                  <a:pt x="68829" y="23075"/>
                </a:cubicBezTo>
                <a:cubicBezTo>
                  <a:pt x="68893" y="23075"/>
                  <a:pt x="68961" y="23045"/>
                  <a:pt x="68961" y="22965"/>
                </a:cubicBezTo>
                <a:lnTo>
                  <a:pt x="68961" y="22893"/>
                </a:lnTo>
                <a:cubicBezTo>
                  <a:pt x="69521" y="22620"/>
                  <a:pt x="70164" y="22405"/>
                  <a:pt x="70819" y="22274"/>
                </a:cubicBezTo>
                <a:cubicBezTo>
                  <a:pt x="71221" y="22215"/>
                  <a:pt x="71618" y="22187"/>
                  <a:pt x="72010" y="22187"/>
                </a:cubicBezTo>
                <a:close/>
                <a:moveTo>
                  <a:pt x="46649" y="78674"/>
                </a:moveTo>
                <a:cubicBezTo>
                  <a:pt x="46661" y="78698"/>
                  <a:pt x="46673" y="78710"/>
                  <a:pt x="46709" y="78710"/>
                </a:cubicBezTo>
                <a:cubicBezTo>
                  <a:pt x="46375" y="78769"/>
                  <a:pt x="46197" y="79150"/>
                  <a:pt x="46244" y="79484"/>
                </a:cubicBezTo>
                <a:cubicBezTo>
                  <a:pt x="46113" y="79424"/>
                  <a:pt x="45971" y="79365"/>
                  <a:pt x="45851" y="79293"/>
                </a:cubicBezTo>
                <a:cubicBezTo>
                  <a:pt x="46101" y="79210"/>
                  <a:pt x="46304" y="79019"/>
                  <a:pt x="46399" y="78781"/>
                </a:cubicBezTo>
                <a:cubicBezTo>
                  <a:pt x="46482" y="78734"/>
                  <a:pt x="46554" y="78710"/>
                  <a:pt x="46649" y="78674"/>
                </a:cubicBezTo>
                <a:close/>
                <a:moveTo>
                  <a:pt x="100299" y="75864"/>
                </a:moveTo>
                <a:cubicBezTo>
                  <a:pt x="100275" y="75971"/>
                  <a:pt x="100251" y="76055"/>
                  <a:pt x="100227" y="76162"/>
                </a:cubicBezTo>
                <a:cubicBezTo>
                  <a:pt x="99644" y="77329"/>
                  <a:pt x="99060" y="78484"/>
                  <a:pt x="98465" y="79650"/>
                </a:cubicBezTo>
                <a:cubicBezTo>
                  <a:pt x="98453" y="79662"/>
                  <a:pt x="98441" y="79674"/>
                  <a:pt x="98429" y="79674"/>
                </a:cubicBezTo>
                <a:cubicBezTo>
                  <a:pt x="99060" y="78412"/>
                  <a:pt x="99680" y="77150"/>
                  <a:pt x="100299" y="75864"/>
                </a:cubicBezTo>
                <a:close/>
                <a:moveTo>
                  <a:pt x="54388" y="79412"/>
                </a:moveTo>
                <a:lnTo>
                  <a:pt x="54960" y="79627"/>
                </a:lnTo>
                <a:cubicBezTo>
                  <a:pt x="54948" y="79662"/>
                  <a:pt x="54936" y="79686"/>
                  <a:pt x="54912" y="79710"/>
                </a:cubicBezTo>
                <a:cubicBezTo>
                  <a:pt x="54734" y="79603"/>
                  <a:pt x="54567" y="79496"/>
                  <a:pt x="54388" y="79412"/>
                </a:cubicBezTo>
                <a:close/>
                <a:moveTo>
                  <a:pt x="55210" y="79722"/>
                </a:moveTo>
                <a:cubicBezTo>
                  <a:pt x="55484" y="79829"/>
                  <a:pt x="55769" y="79948"/>
                  <a:pt x="56055" y="80043"/>
                </a:cubicBezTo>
                <a:cubicBezTo>
                  <a:pt x="55984" y="80139"/>
                  <a:pt x="55924" y="80198"/>
                  <a:pt x="55865" y="80269"/>
                </a:cubicBezTo>
                <a:cubicBezTo>
                  <a:pt x="55603" y="80127"/>
                  <a:pt x="55365" y="79972"/>
                  <a:pt x="55115" y="79829"/>
                </a:cubicBezTo>
                <a:cubicBezTo>
                  <a:pt x="55150" y="79793"/>
                  <a:pt x="55174" y="79769"/>
                  <a:pt x="55210" y="79722"/>
                </a:cubicBezTo>
                <a:close/>
                <a:moveTo>
                  <a:pt x="56412" y="80210"/>
                </a:moveTo>
                <a:cubicBezTo>
                  <a:pt x="56936" y="80424"/>
                  <a:pt x="57448" y="80627"/>
                  <a:pt x="57972" y="80817"/>
                </a:cubicBezTo>
                <a:cubicBezTo>
                  <a:pt x="57889" y="80901"/>
                  <a:pt x="57805" y="80984"/>
                  <a:pt x="57734" y="81079"/>
                </a:cubicBezTo>
                <a:cubicBezTo>
                  <a:pt x="57305" y="80924"/>
                  <a:pt x="56877" y="80793"/>
                  <a:pt x="56436" y="80627"/>
                </a:cubicBezTo>
                <a:cubicBezTo>
                  <a:pt x="56353" y="80567"/>
                  <a:pt x="56258" y="80508"/>
                  <a:pt x="56174" y="80460"/>
                </a:cubicBezTo>
                <a:cubicBezTo>
                  <a:pt x="56246" y="80377"/>
                  <a:pt x="56341" y="80281"/>
                  <a:pt x="56412" y="80210"/>
                </a:cubicBezTo>
                <a:close/>
                <a:moveTo>
                  <a:pt x="98251" y="80127"/>
                </a:moveTo>
                <a:lnTo>
                  <a:pt x="97536" y="81555"/>
                </a:lnTo>
                <a:cubicBezTo>
                  <a:pt x="97536" y="81555"/>
                  <a:pt x="97522" y="81555"/>
                  <a:pt x="97516" y="81561"/>
                </a:cubicBezTo>
                <a:lnTo>
                  <a:pt x="97516" y="81561"/>
                </a:lnTo>
                <a:cubicBezTo>
                  <a:pt x="97753" y="81075"/>
                  <a:pt x="97978" y="80613"/>
                  <a:pt x="98215" y="80139"/>
                </a:cubicBezTo>
                <a:cubicBezTo>
                  <a:pt x="98227" y="80139"/>
                  <a:pt x="98251" y="80127"/>
                  <a:pt x="98251" y="80127"/>
                </a:cubicBezTo>
                <a:close/>
                <a:moveTo>
                  <a:pt x="58377" y="80972"/>
                </a:moveTo>
                <a:cubicBezTo>
                  <a:pt x="58865" y="81162"/>
                  <a:pt x="59377" y="81353"/>
                  <a:pt x="59865" y="81532"/>
                </a:cubicBezTo>
                <a:cubicBezTo>
                  <a:pt x="59806" y="81591"/>
                  <a:pt x="59746" y="81639"/>
                  <a:pt x="59698" y="81698"/>
                </a:cubicBezTo>
                <a:cubicBezTo>
                  <a:pt x="59163" y="81532"/>
                  <a:pt x="58627" y="81353"/>
                  <a:pt x="58091" y="81198"/>
                </a:cubicBezTo>
                <a:cubicBezTo>
                  <a:pt x="58186" y="81115"/>
                  <a:pt x="58282" y="81055"/>
                  <a:pt x="58377" y="80972"/>
                </a:cubicBezTo>
                <a:close/>
                <a:moveTo>
                  <a:pt x="60282" y="81698"/>
                </a:moveTo>
                <a:cubicBezTo>
                  <a:pt x="60627" y="81829"/>
                  <a:pt x="60960" y="81948"/>
                  <a:pt x="61306" y="82091"/>
                </a:cubicBezTo>
                <a:cubicBezTo>
                  <a:pt x="61258" y="82115"/>
                  <a:pt x="61234" y="82151"/>
                  <a:pt x="61175" y="82174"/>
                </a:cubicBezTo>
                <a:cubicBezTo>
                  <a:pt x="60830" y="82055"/>
                  <a:pt x="60472" y="81936"/>
                  <a:pt x="60115" y="81829"/>
                </a:cubicBezTo>
                <a:cubicBezTo>
                  <a:pt x="60175" y="81793"/>
                  <a:pt x="60222" y="81746"/>
                  <a:pt x="60282" y="81698"/>
                </a:cubicBezTo>
                <a:close/>
                <a:moveTo>
                  <a:pt x="107621" y="35907"/>
                </a:moveTo>
                <a:cubicBezTo>
                  <a:pt x="108600" y="36460"/>
                  <a:pt x="109746" y="36823"/>
                  <a:pt x="110896" y="36823"/>
                </a:cubicBezTo>
                <a:cubicBezTo>
                  <a:pt x="111158" y="36823"/>
                  <a:pt x="111420" y="36804"/>
                  <a:pt x="111681" y="36764"/>
                </a:cubicBezTo>
                <a:lnTo>
                  <a:pt x="111681" y="36764"/>
                </a:lnTo>
                <a:cubicBezTo>
                  <a:pt x="104216" y="52064"/>
                  <a:pt x="97965" y="68018"/>
                  <a:pt x="91048" y="83579"/>
                </a:cubicBezTo>
                <a:lnTo>
                  <a:pt x="91048" y="83591"/>
                </a:lnTo>
                <a:cubicBezTo>
                  <a:pt x="83844" y="80936"/>
                  <a:pt x="76200" y="79234"/>
                  <a:pt x="68819" y="77174"/>
                </a:cubicBezTo>
                <a:cubicBezTo>
                  <a:pt x="63723" y="75745"/>
                  <a:pt x="58567" y="74102"/>
                  <a:pt x="53269" y="73554"/>
                </a:cubicBezTo>
                <a:cubicBezTo>
                  <a:pt x="55155" y="73323"/>
                  <a:pt x="57037" y="73030"/>
                  <a:pt x="58922" y="73030"/>
                </a:cubicBezTo>
                <a:cubicBezTo>
                  <a:pt x="60143" y="73030"/>
                  <a:pt x="61366" y="73153"/>
                  <a:pt x="62592" y="73495"/>
                </a:cubicBezTo>
                <a:cubicBezTo>
                  <a:pt x="66878" y="74709"/>
                  <a:pt x="70712" y="76936"/>
                  <a:pt x="75105" y="77924"/>
                </a:cubicBezTo>
                <a:cubicBezTo>
                  <a:pt x="78404" y="78663"/>
                  <a:pt x="81798" y="79069"/>
                  <a:pt x="85197" y="79069"/>
                </a:cubicBezTo>
                <a:cubicBezTo>
                  <a:pt x="85956" y="79069"/>
                  <a:pt x="86716" y="79049"/>
                  <a:pt x="87476" y="79007"/>
                </a:cubicBezTo>
                <a:cubicBezTo>
                  <a:pt x="88809" y="78936"/>
                  <a:pt x="90417" y="78948"/>
                  <a:pt x="91012" y="77769"/>
                </a:cubicBezTo>
                <a:cubicBezTo>
                  <a:pt x="91107" y="77745"/>
                  <a:pt x="91179" y="77686"/>
                  <a:pt x="91226" y="77579"/>
                </a:cubicBezTo>
                <a:cubicBezTo>
                  <a:pt x="95882" y="63291"/>
                  <a:pt x="101787" y="49682"/>
                  <a:pt x="107621" y="35907"/>
                </a:cubicBezTo>
                <a:close/>
                <a:moveTo>
                  <a:pt x="61080" y="83603"/>
                </a:moveTo>
                <a:lnTo>
                  <a:pt x="61080" y="83603"/>
                </a:lnTo>
                <a:cubicBezTo>
                  <a:pt x="61639" y="83829"/>
                  <a:pt x="62175" y="84032"/>
                  <a:pt x="62723" y="84258"/>
                </a:cubicBezTo>
                <a:lnTo>
                  <a:pt x="61163" y="83818"/>
                </a:lnTo>
                <a:cubicBezTo>
                  <a:pt x="61139" y="83734"/>
                  <a:pt x="61127" y="83663"/>
                  <a:pt x="61080" y="83603"/>
                </a:cubicBezTo>
                <a:close/>
                <a:moveTo>
                  <a:pt x="114146" y="44206"/>
                </a:moveTo>
                <a:cubicBezTo>
                  <a:pt x="114217" y="44336"/>
                  <a:pt x="114289" y="44467"/>
                  <a:pt x="114384" y="44587"/>
                </a:cubicBezTo>
                <a:cubicBezTo>
                  <a:pt x="114467" y="45896"/>
                  <a:pt x="112205" y="50242"/>
                  <a:pt x="112003" y="50671"/>
                </a:cubicBezTo>
                <a:cubicBezTo>
                  <a:pt x="111062" y="52552"/>
                  <a:pt x="110121" y="54457"/>
                  <a:pt x="109181" y="56362"/>
                </a:cubicBezTo>
                <a:cubicBezTo>
                  <a:pt x="108705" y="57338"/>
                  <a:pt x="108228" y="58302"/>
                  <a:pt x="107752" y="59255"/>
                </a:cubicBezTo>
                <a:cubicBezTo>
                  <a:pt x="107097" y="60458"/>
                  <a:pt x="106466" y="61660"/>
                  <a:pt x="105835" y="62886"/>
                </a:cubicBezTo>
                <a:cubicBezTo>
                  <a:pt x="104323" y="65851"/>
                  <a:pt x="102668" y="68851"/>
                  <a:pt x="101477" y="71995"/>
                </a:cubicBezTo>
                <a:cubicBezTo>
                  <a:pt x="99692" y="75614"/>
                  <a:pt x="97894" y="79234"/>
                  <a:pt x="96108" y="82841"/>
                </a:cubicBezTo>
                <a:cubicBezTo>
                  <a:pt x="95072" y="83782"/>
                  <a:pt x="94036" y="84699"/>
                  <a:pt x="92988" y="85615"/>
                </a:cubicBezTo>
                <a:cubicBezTo>
                  <a:pt x="96286" y="78686"/>
                  <a:pt x="99632" y="71780"/>
                  <a:pt x="103109" y="64958"/>
                </a:cubicBezTo>
                <a:cubicBezTo>
                  <a:pt x="106669" y="57993"/>
                  <a:pt x="110586" y="51206"/>
                  <a:pt x="114086" y="44206"/>
                </a:cubicBezTo>
                <a:close/>
                <a:moveTo>
                  <a:pt x="105954" y="57445"/>
                </a:moveTo>
                <a:cubicBezTo>
                  <a:pt x="105478" y="58338"/>
                  <a:pt x="105014" y="59231"/>
                  <a:pt x="104537" y="60124"/>
                </a:cubicBezTo>
                <a:cubicBezTo>
                  <a:pt x="104502" y="60067"/>
                  <a:pt x="104445" y="60027"/>
                  <a:pt x="104387" y="60027"/>
                </a:cubicBezTo>
                <a:cubicBezTo>
                  <a:pt x="104348" y="60027"/>
                  <a:pt x="104309" y="60045"/>
                  <a:pt x="104275" y="60088"/>
                </a:cubicBezTo>
                <a:cubicBezTo>
                  <a:pt x="103168" y="61696"/>
                  <a:pt x="101918" y="63125"/>
                  <a:pt x="100668" y="64613"/>
                </a:cubicBezTo>
                <a:cubicBezTo>
                  <a:pt x="100576" y="64733"/>
                  <a:pt x="100691" y="64881"/>
                  <a:pt x="100808" y="64881"/>
                </a:cubicBezTo>
                <a:cubicBezTo>
                  <a:pt x="100842" y="64881"/>
                  <a:pt x="100876" y="64869"/>
                  <a:pt x="100906" y="64839"/>
                </a:cubicBezTo>
                <a:cubicBezTo>
                  <a:pt x="102144" y="63648"/>
                  <a:pt x="103204" y="62232"/>
                  <a:pt x="104168" y="60803"/>
                </a:cubicBezTo>
                <a:lnTo>
                  <a:pt x="104168" y="60803"/>
                </a:lnTo>
                <a:cubicBezTo>
                  <a:pt x="103192" y="62696"/>
                  <a:pt x="102239" y="64577"/>
                  <a:pt x="101287" y="66494"/>
                </a:cubicBezTo>
                <a:cubicBezTo>
                  <a:pt x="101251" y="66506"/>
                  <a:pt x="101239" y="66506"/>
                  <a:pt x="101204" y="66518"/>
                </a:cubicBezTo>
                <a:cubicBezTo>
                  <a:pt x="100299" y="67637"/>
                  <a:pt x="99299" y="68839"/>
                  <a:pt x="98727" y="70161"/>
                </a:cubicBezTo>
                <a:cubicBezTo>
                  <a:pt x="98694" y="70244"/>
                  <a:pt x="98759" y="70310"/>
                  <a:pt x="98826" y="70310"/>
                </a:cubicBezTo>
                <a:cubicBezTo>
                  <a:pt x="98855" y="70310"/>
                  <a:pt x="98884" y="70297"/>
                  <a:pt x="98906" y="70268"/>
                </a:cubicBezTo>
                <a:cubicBezTo>
                  <a:pt x="99477" y="69530"/>
                  <a:pt x="100001" y="68732"/>
                  <a:pt x="100537" y="67958"/>
                </a:cubicBezTo>
                <a:lnTo>
                  <a:pt x="100537" y="67958"/>
                </a:lnTo>
                <a:cubicBezTo>
                  <a:pt x="97953" y="73197"/>
                  <a:pt x="95465" y="78484"/>
                  <a:pt x="92988" y="83675"/>
                </a:cubicBezTo>
                <a:cubicBezTo>
                  <a:pt x="92679" y="84353"/>
                  <a:pt x="92322" y="85734"/>
                  <a:pt x="91786" y="86223"/>
                </a:cubicBezTo>
                <a:cubicBezTo>
                  <a:pt x="91339" y="86641"/>
                  <a:pt x="90906" y="86805"/>
                  <a:pt x="90431" y="86805"/>
                </a:cubicBezTo>
                <a:cubicBezTo>
                  <a:pt x="89919" y="86805"/>
                  <a:pt x="89358" y="86614"/>
                  <a:pt x="88678" y="86342"/>
                </a:cubicBezTo>
                <a:cubicBezTo>
                  <a:pt x="87297" y="85794"/>
                  <a:pt x="85976" y="84841"/>
                  <a:pt x="84594" y="84234"/>
                </a:cubicBezTo>
                <a:cubicBezTo>
                  <a:pt x="81237" y="82758"/>
                  <a:pt x="77665" y="81746"/>
                  <a:pt x="74141" y="80746"/>
                </a:cubicBezTo>
                <a:cubicBezTo>
                  <a:pt x="66604" y="78615"/>
                  <a:pt x="59055" y="76519"/>
                  <a:pt x="51531" y="74412"/>
                </a:cubicBezTo>
                <a:cubicBezTo>
                  <a:pt x="51519" y="74352"/>
                  <a:pt x="51483" y="74293"/>
                  <a:pt x="51471" y="74245"/>
                </a:cubicBezTo>
                <a:lnTo>
                  <a:pt x="51471" y="74245"/>
                </a:lnTo>
                <a:cubicBezTo>
                  <a:pt x="57972" y="74650"/>
                  <a:pt x="64223" y="76686"/>
                  <a:pt x="70485" y="78400"/>
                </a:cubicBezTo>
                <a:cubicBezTo>
                  <a:pt x="77260" y="80246"/>
                  <a:pt x="84059" y="82460"/>
                  <a:pt x="90964" y="83770"/>
                </a:cubicBezTo>
                <a:cubicBezTo>
                  <a:pt x="91055" y="83939"/>
                  <a:pt x="91231" y="84037"/>
                  <a:pt x="91396" y="84037"/>
                </a:cubicBezTo>
                <a:cubicBezTo>
                  <a:pt x="91533" y="84037"/>
                  <a:pt x="91661" y="83969"/>
                  <a:pt x="91726" y="83818"/>
                </a:cubicBezTo>
                <a:cubicBezTo>
                  <a:pt x="92869" y="81139"/>
                  <a:pt x="94048" y="78460"/>
                  <a:pt x="95227" y="75781"/>
                </a:cubicBezTo>
                <a:cubicBezTo>
                  <a:pt x="95250" y="75804"/>
                  <a:pt x="95294" y="75828"/>
                  <a:pt x="95335" y="75828"/>
                </a:cubicBezTo>
                <a:cubicBezTo>
                  <a:pt x="95356" y="75828"/>
                  <a:pt x="95377" y="75821"/>
                  <a:pt x="95393" y="75805"/>
                </a:cubicBezTo>
                <a:cubicBezTo>
                  <a:pt x="95989" y="75257"/>
                  <a:pt x="96405" y="74435"/>
                  <a:pt x="96858" y="73781"/>
                </a:cubicBezTo>
                <a:cubicBezTo>
                  <a:pt x="96927" y="73694"/>
                  <a:pt x="96852" y="73608"/>
                  <a:pt x="96769" y="73608"/>
                </a:cubicBezTo>
                <a:cubicBezTo>
                  <a:pt x="96738" y="73608"/>
                  <a:pt x="96705" y="73620"/>
                  <a:pt x="96679" y="73650"/>
                </a:cubicBezTo>
                <a:cubicBezTo>
                  <a:pt x="96310" y="74138"/>
                  <a:pt x="95846" y="74650"/>
                  <a:pt x="95489" y="75186"/>
                </a:cubicBezTo>
                <a:cubicBezTo>
                  <a:pt x="97429" y="70804"/>
                  <a:pt x="99394" y="66434"/>
                  <a:pt x="101323" y="62041"/>
                </a:cubicBezTo>
                <a:cubicBezTo>
                  <a:pt x="101348" y="62124"/>
                  <a:pt x="101424" y="62190"/>
                  <a:pt x="101509" y="62190"/>
                </a:cubicBezTo>
                <a:cubicBezTo>
                  <a:pt x="101546" y="62190"/>
                  <a:pt x="101584" y="62177"/>
                  <a:pt x="101620" y="62148"/>
                </a:cubicBezTo>
                <a:cubicBezTo>
                  <a:pt x="103216" y="60803"/>
                  <a:pt x="104585" y="59029"/>
                  <a:pt x="105954" y="57445"/>
                </a:cubicBezTo>
                <a:close/>
                <a:moveTo>
                  <a:pt x="95667" y="83758"/>
                </a:moveTo>
                <a:cubicBezTo>
                  <a:pt x="95477" y="84139"/>
                  <a:pt x="95298" y="84508"/>
                  <a:pt x="95108" y="84901"/>
                </a:cubicBezTo>
                <a:cubicBezTo>
                  <a:pt x="94179" y="85627"/>
                  <a:pt x="93226" y="86354"/>
                  <a:pt x="92310" y="87104"/>
                </a:cubicBezTo>
                <a:cubicBezTo>
                  <a:pt x="92429" y="86830"/>
                  <a:pt x="92548" y="86580"/>
                  <a:pt x="92667" y="86330"/>
                </a:cubicBezTo>
                <a:cubicBezTo>
                  <a:pt x="93703" y="85508"/>
                  <a:pt x="94703" y="84651"/>
                  <a:pt x="95667" y="83758"/>
                </a:cubicBezTo>
                <a:close/>
                <a:moveTo>
                  <a:pt x="64163" y="86127"/>
                </a:moveTo>
                <a:lnTo>
                  <a:pt x="64163" y="86127"/>
                </a:lnTo>
                <a:cubicBezTo>
                  <a:pt x="65223" y="86437"/>
                  <a:pt x="66283" y="86746"/>
                  <a:pt x="67295" y="87068"/>
                </a:cubicBezTo>
                <a:cubicBezTo>
                  <a:pt x="69974" y="87937"/>
                  <a:pt x="72664" y="88794"/>
                  <a:pt x="75343" y="89663"/>
                </a:cubicBezTo>
                <a:cubicBezTo>
                  <a:pt x="75486" y="89783"/>
                  <a:pt x="75653" y="89890"/>
                  <a:pt x="75819" y="89985"/>
                </a:cubicBezTo>
                <a:cubicBezTo>
                  <a:pt x="73986" y="89378"/>
                  <a:pt x="72140" y="88771"/>
                  <a:pt x="70307" y="88175"/>
                </a:cubicBezTo>
                <a:cubicBezTo>
                  <a:pt x="68259" y="87508"/>
                  <a:pt x="66199" y="86818"/>
                  <a:pt x="64163" y="86127"/>
                </a:cubicBezTo>
                <a:close/>
                <a:moveTo>
                  <a:pt x="54841" y="76233"/>
                </a:moveTo>
                <a:cubicBezTo>
                  <a:pt x="60103" y="77710"/>
                  <a:pt x="65354" y="79186"/>
                  <a:pt x="70605" y="80674"/>
                </a:cubicBezTo>
                <a:cubicBezTo>
                  <a:pt x="73569" y="81508"/>
                  <a:pt x="76558" y="82294"/>
                  <a:pt x="79499" y="83246"/>
                </a:cubicBezTo>
                <a:cubicBezTo>
                  <a:pt x="83142" y="84401"/>
                  <a:pt x="87857" y="85758"/>
                  <a:pt x="90750" y="88401"/>
                </a:cubicBezTo>
                <a:cubicBezTo>
                  <a:pt x="90274" y="88794"/>
                  <a:pt x="89809" y="89199"/>
                  <a:pt x="89357" y="89616"/>
                </a:cubicBezTo>
                <a:cubicBezTo>
                  <a:pt x="89234" y="89748"/>
                  <a:pt x="89381" y="89978"/>
                  <a:pt x="89578" y="89978"/>
                </a:cubicBezTo>
                <a:cubicBezTo>
                  <a:pt x="89629" y="89978"/>
                  <a:pt x="89684" y="89962"/>
                  <a:pt x="89738" y="89925"/>
                </a:cubicBezTo>
                <a:cubicBezTo>
                  <a:pt x="91369" y="88818"/>
                  <a:pt x="92905" y="87532"/>
                  <a:pt x="94441" y="86270"/>
                </a:cubicBezTo>
                <a:lnTo>
                  <a:pt x="94441" y="86270"/>
                </a:lnTo>
                <a:cubicBezTo>
                  <a:pt x="94262" y="86639"/>
                  <a:pt x="94084" y="86996"/>
                  <a:pt x="93881" y="87366"/>
                </a:cubicBezTo>
                <a:cubicBezTo>
                  <a:pt x="93868" y="87363"/>
                  <a:pt x="93854" y="87361"/>
                  <a:pt x="93840" y="87361"/>
                </a:cubicBezTo>
                <a:cubicBezTo>
                  <a:pt x="93790" y="87361"/>
                  <a:pt x="93737" y="87379"/>
                  <a:pt x="93691" y="87425"/>
                </a:cubicBezTo>
                <a:cubicBezTo>
                  <a:pt x="92310" y="88842"/>
                  <a:pt x="90762" y="89997"/>
                  <a:pt x="89274" y="91271"/>
                </a:cubicBezTo>
                <a:cubicBezTo>
                  <a:pt x="81487" y="88592"/>
                  <a:pt x="73736" y="85830"/>
                  <a:pt x="66021" y="82948"/>
                </a:cubicBezTo>
                <a:cubicBezTo>
                  <a:pt x="64878" y="82520"/>
                  <a:pt x="63723" y="82067"/>
                  <a:pt x="62568" y="81639"/>
                </a:cubicBezTo>
                <a:cubicBezTo>
                  <a:pt x="63294" y="81031"/>
                  <a:pt x="63913" y="80269"/>
                  <a:pt x="64389" y="79472"/>
                </a:cubicBezTo>
                <a:cubicBezTo>
                  <a:pt x="64442" y="79384"/>
                  <a:pt x="64360" y="79284"/>
                  <a:pt x="64284" y="79284"/>
                </a:cubicBezTo>
                <a:cubicBezTo>
                  <a:pt x="64256" y="79284"/>
                  <a:pt x="64230" y="79297"/>
                  <a:pt x="64211" y="79329"/>
                </a:cubicBezTo>
                <a:cubicBezTo>
                  <a:pt x="63663" y="80222"/>
                  <a:pt x="62973" y="80901"/>
                  <a:pt x="62187" y="81496"/>
                </a:cubicBezTo>
                <a:cubicBezTo>
                  <a:pt x="61794" y="81341"/>
                  <a:pt x="61413" y="81198"/>
                  <a:pt x="61008" y="81043"/>
                </a:cubicBezTo>
                <a:lnTo>
                  <a:pt x="61282" y="80781"/>
                </a:lnTo>
                <a:cubicBezTo>
                  <a:pt x="61818" y="80246"/>
                  <a:pt x="62306" y="79674"/>
                  <a:pt x="62770" y="79091"/>
                </a:cubicBezTo>
                <a:cubicBezTo>
                  <a:pt x="62855" y="78988"/>
                  <a:pt x="62758" y="78874"/>
                  <a:pt x="62651" y="78874"/>
                </a:cubicBezTo>
                <a:cubicBezTo>
                  <a:pt x="62609" y="78874"/>
                  <a:pt x="62566" y="78892"/>
                  <a:pt x="62532" y="78936"/>
                </a:cubicBezTo>
                <a:cubicBezTo>
                  <a:pt x="61984" y="79555"/>
                  <a:pt x="61425" y="80139"/>
                  <a:pt x="60830" y="80698"/>
                </a:cubicBezTo>
                <a:cubicBezTo>
                  <a:pt x="60758" y="80781"/>
                  <a:pt x="60687" y="80841"/>
                  <a:pt x="60591" y="80912"/>
                </a:cubicBezTo>
                <a:cubicBezTo>
                  <a:pt x="60246" y="80781"/>
                  <a:pt x="59901" y="80639"/>
                  <a:pt x="59556" y="80520"/>
                </a:cubicBezTo>
                <a:cubicBezTo>
                  <a:pt x="59377" y="80460"/>
                  <a:pt x="59198" y="80389"/>
                  <a:pt x="59008" y="80329"/>
                </a:cubicBezTo>
                <a:cubicBezTo>
                  <a:pt x="59413" y="79888"/>
                  <a:pt x="59782" y="79388"/>
                  <a:pt x="60115" y="78936"/>
                </a:cubicBezTo>
                <a:cubicBezTo>
                  <a:pt x="60209" y="78790"/>
                  <a:pt x="60081" y="78651"/>
                  <a:pt x="59954" y="78651"/>
                </a:cubicBezTo>
                <a:cubicBezTo>
                  <a:pt x="59904" y="78651"/>
                  <a:pt x="59854" y="78672"/>
                  <a:pt x="59817" y="78722"/>
                </a:cubicBezTo>
                <a:cubicBezTo>
                  <a:pt x="59425" y="79257"/>
                  <a:pt x="58996" y="79722"/>
                  <a:pt x="58555" y="80186"/>
                </a:cubicBezTo>
                <a:cubicBezTo>
                  <a:pt x="57996" y="80008"/>
                  <a:pt x="57436" y="79829"/>
                  <a:pt x="56865" y="79650"/>
                </a:cubicBezTo>
                <a:cubicBezTo>
                  <a:pt x="57270" y="79150"/>
                  <a:pt x="57627" y="78650"/>
                  <a:pt x="57984" y="78162"/>
                </a:cubicBezTo>
                <a:cubicBezTo>
                  <a:pt x="58061" y="78051"/>
                  <a:pt x="57960" y="77934"/>
                  <a:pt x="57857" y="77934"/>
                </a:cubicBezTo>
                <a:cubicBezTo>
                  <a:pt x="57817" y="77934"/>
                  <a:pt x="57776" y="77952"/>
                  <a:pt x="57746" y="77995"/>
                </a:cubicBezTo>
                <a:cubicBezTo>
                  <a:pt x="57365" y="78531"/>
                  <a:pt x="56924" y="79031"/>
                  <a:pt x="56496" y="79531"/>
                </a:cubicBezTo>
                <a:cubicBezTo>
                  <a:pt x="56186" y="79424"/>
                  <a:pt x="55877" y="79305"/>
                  <a:pt x="55579" y="79186"/>
                </a:cubicBezTo>
                <a:cubicBezTo>
                  <a:pt x="55841" y="78769"/>
                  <a:pt x="56067" y="78305"/>
                  <a:pt x="56246" y="77864"/>
                </a:cubicBezTo>
                <a:cubicBezTo>
                  <a:pt x="56260" y="77813"/>
                  <a:pt x="56229" y="77784"/>
                  <a:pt x="56195" y="77784"/>
                </a:cubicBezTo>
                <a:cubicBezTo>
                  <a:pt x="56174" y="77784"/>
                  <a:pt x="56152" y="77794"/>
                  <a:pt x="56138" y="77817"/>
                </a:cubicBezTo>
                <a:cubicBezTo>
                  <a:pt x="55912" y="78281"/>
                  <a:pt x="55650" y="78698"/>
                  <a:pt x="55353" y="79091"/>
                </a:cubicBezTo>
                <a:cubicBezTo>
                  <a:pt x="54995" y="78948"/>
                  <a:pt x="54650" y="78793"/>
                  <a:pt x="54341" y="78638"/>
                </a:cubicBezTo>
                <a:cubicBezTo>
                  <a:pt x="54698" y="78234"/>
                  <a:pt x="55043" y="77781"/>
                  <a:pt x="55341" y="77388"/>
                </a:cubicBezTo>
                <a:cubicBezTo>
                  <a:pt x="55429" y="77265"/>
                  <a:pt x="55308" y="77129"/>
                  <a:pt x="55187" y="77129"/>
                </a:cubicBezTo>
                <a:cubicBezTo>
                  <a:pt x="55144" y="77129"/>
                  <a:pt x="55101" y="77145"/>
                  <a:pt x="55067" y="77186"/>
                </a:cubicBezTo>
                <a:cubicBezTo>
                  <a:pt x="54757" y="77602"/>
                  <a:pt x="54424" y="78007"/>
                  <a:pt x="54067" y="78376"/>
                </a:cubicBezTo>
                <a:lnTo>
                  <a:pt x="54007" y="78436"/>
                </a:lnTo>
                <a:cubicBezTo>
                  <a:pt x="53924" y="78376"/>
                  <a:pt x="53817" y="78341"/>
                  <a:pt x="53733" y="78281"/>
                </a:cubicBezTo>
                <a:cubicBezTo>
                  <a:pt x="53614" y="78186"/>
                  <a:pt x="53495" y="78079"/>
                  <a:pt x="53388" y="77960"/>
                </a:cubicBezTo>
                <a:cubicBezTo>
                  <a:pt x="53876" y="77400"/>
                  <a:pt x="54353" y="76817"/>
                  <a:pt x="54829" y="76257"/>
                </a:cubicBezTo>
                <a:cubicBezTo>
                  <a:pt x="54829" y="76257"/>
                  <a:pt x="54829" y="76233"/>
                  <a:pt x="54841" y="76233"/>
                </a:cubicBezTo>
                <a:close/>
                <a:moveTo>
                  <a:pt x="93286" y="88592"/>
                </a:moveTo>
                <a:lnTo>
                  <a:pt x="93286" y="88592"/>
                </a:lnTo>
                <a:cubicBezTo>
                  <a:pt x="93048" y="89056"/>
                  <a:pt x="92810" y="89533"/>
                  <a:pt x="92572" y="90009"/>
                </a:cubicBezTo>
                <a:cubicBezTo>
                  <a:pt x="91881" y="90568"/>
                  <a:pt x="91143" y="91104"/>
                  <a:pt x="90428" y="91652"/>
                </a:cubicBezTo>
                <a:cubicBezTo>
                  <a:pt x="90286" y="91616"/>
                  <a:pt x="90155" y="91557"/>
                  <a:pt x="90000" y="91509"/>
                </a:cubicBezTo>
                <a:cubicBezTo>
                  <a:pt x="91190" y="90676"/>
                  <a:pt x="92274" y="89628"/>
                  <a:pt x="93286" y="88592"/>
                </a:cubicBezTo>
                <a:close/>
                <a:moveTo>
                  <a:pt x="61711" y="82234"/>
                </a:moveTo>
                <a:cubicBezTo>
                  <a:pt x="63270" y="82817"/>
                  <a:pt x="64830" y="83413"/>
                  <a:pt x="66402" y="83996"/>
                </a:cubicBezTo>
                <a:cubicBezTo>
                  <a:pt x="73772" y="86723"/>
                  <a:pt x="81189" y="89354"/>
                  <a:pt x="88654" y="91830"/>
                </a:cubicBezTo>
                <a:cubicBezTo>
                  <a:pt x="88631" y="91830"/>
                  <a:pt x="88631" y="91866"/>
                  <a:pt x="88631" y="91890"/>
                </a:cubicBezTo>
                <a:cubicBezTo>
                  <a:pt x="82868" y="89842"/>
                  <a:pt x="77034" y="87949"/>
                  <a:pt x="71295" y="85877"/>
                </a:cubicBezTo>
                <a:cubicBezTo>
                  <a:pt x="68223" y="84770"/>
                  <a:pt x="65163" y="83639"/>
                  <a:pt x="62092" y="82508"/>
                </a:cubicBezTo>
                <a:cubicBezTo>
                  <a:pt x="61913" y="82448"/>
                  <a:pt x="61734" y="82365"/>
                  <a:pt x="61556" y="82305"/>
                </a:cubicBezTo>
                <a:cubicBezTo>
                  <a:pt x="61603" y="82282"/>
                  <a:pt x="61651" y="82270"/>
                  <a:pt x="61711" y="82234"/>
                </a:cubicBezTo>
                <a:close/>
                <a:moveTo>
                  <a:pt x="91881" y="91390"/>
                </a:moveTo>
                <a:cubicBezTo>
                  <a:pt x="91774" y="91616"/>
                  <a:pt x="91667" y="91819"/>
                  <a:pt x="91560" y="92045"/>
                </a:cubicBezTo>
                <a:cubicBezTo>
                  <a:pt x="91464" y="92009"/>
                  <a:pt x="91369" y="91973"/>
                  <a:pt x="91262" y="91938"/>
                </a:cubicBezTo>
                <a:cubicBezTo>
                  <a:pt x="91476" y="91759"/>
                  <a:pt x="91679" y="91580"/>
                  <a:pt x="91881" y="91390"/>
                </a:cubicBezTo>
                <a:close/>
                <a:moveTo>
                  <a:pt x="89226" y="92009"/>
                </a:moveTo>
                <a:cubicBezTo>
                  <a:pt x="89393" y="92057"/>
                  <a:pt x="89559" y="92116"/>
                  <a:pt x="89714" y="92176"/>
                </a:cubicBezTo>
                <a:cubicBezTo>
                  <a:pt x="89690" y="92211"/>
                  <a:pt x="89655" y="92223"/>
                  <a:pt x="89631" y="92247"/>
                </a:cubicBezTo>
                <a:lnTo>
                  <a:pt x="89143" y="92069"/>
                </a:lnTo>
                <a:cubicBezTo>
                  <a:pt x="89166" y="92057"/>
                  <a:pt x="89202" y="92033"/>
                  <a:pt x="89226" y="92009"/>
                </a:cubicBezTo>
                <a:close/>
                <a:moveTo>
                  <a:pt x="91821" y="92902"/>
                </a:moveTo>
                <a:cubicBezTo>
                  <a:pt x="91811" y="92921"/>
                  <a:pt x="91800" y="92940"/>
                  <a:pt x="91790" y="92958"/>
                </a:cubicBezTo>
                <a:lnTo>
                  <a:pt x="91790" y="92958"/>
                </a:lnTo>
                <a:cubicBezTo>
                  <a:pt x="91789" y="92952"/>
                  <a:pt x="91788" y="92945"/>
                  <a:pt x="91786" y="92938"/>
                </a:cubicBezTo>
                <a:lnTo>
                  <a:pt x="91786" y="92902"/>
                </a:lnTo>
                <a:close/>
                <a:moveTo>
                  <a:pt x="90631" y="92485"/>
                </a:moveTo>
                <a:cubicBezTo>
                  <a:pt x="90881" y="92569"/>
                  <a:pt x="91119" y="92640"/>
                  <a:pt x="91357" y="92711"/>
                </a:cubicBezTo>
                <a:cubicBezTo>
                  <a:pt x="91417" y="92831"/>
                  <a:pt x="91536" y="92902"/>
                  <a:pt x="91679" y="92926"/>
                </a:cubicBezTo>
                <a:cubicBezTo>
                  <a:pt x="91658" y="92968"/>
                  <a:pt x="91711" y="93006"/>
                  <a:pt x="91751" y="93006"/>
                </a:cubicBezTo>
                <a:cubicBezTo>
                  <a:pt x="91756" y="93006"/>
                  <a:pt x="91761" y="93005"/>
                  <a:pt x="91766" y="93003"/>
                </a:cubicBezTo>
                <a:lnTo>
                  <a:pt x="91766" y="93003"/>
                </a:lnTo>
                <a:cubicBezTo>
                  <a:pt x="91696" y="93137"/>
                  <a:pt x="91635" y="93272"/>
                  <a:pt x="91560" y="93414"/>
                </a:cubicBezTo>
                <a:cubicBezTo>
                  <a:pt x="91560" y="93152"/>
                  <a:pt x="91429" y="92902"/>
                  <a:pt x="91107" y="92783"/>
                </a:cubicBezTo>
                <a:cubicBezTo>
                  <a:pt x="90905" y="92711"/>
                  <a:pt x="90714" y="92652"/>
                  <a:pt x="90524" y="92581"/>
                </a:cubicBezTo>
                <a:cubicBezTo>
                  <a:pt x="90548" y="92545"/>
                  <a:pt x="90595" y="92521"/>
                  <a:pt x="90631" y="92485"/>
                </a:cubicBezTo>
                <a:close/>
                <a:moveTo>
                  <a:pt x="82213" y="92128"/>
                </a:moveTo>
                <a:lnTo>
                  <a:pt x="82213" y="92128"/>
                </a:lnTo>
                <a:cubicBezTo>
                  <a:pt x="82487" y="92188"/>
                  <a:pt x="82749" y="92247"/>
                  <a:pt x="83023" y="92330"/>
                </a:cubicBezTo>
                <a:cubicBezTo>
                  <a:pt x="83189" y="92366"/>
                  <a:pt x="84487" y="92962"/>
                  <a:pt x="85964" y="93604"/>
                </a:cubicBezTo>
                <a:cubicBezTo>
                  <a:pt x="84416" y="93021"/>
                  <a:pt x="82999" y="92450"/>
                  <a:pt x="82213" y="92128"/>
                </a:cubicBezTo>
                <a:close/>
                <a:moveTo>
                  <a:pt x="91071" y="94390"/>
                </a:moveTo>
                <a:cubicBezTo>
                  <a:pt x="91059" y="94438"/>
                  <a:pt x="91059" y="94450"/>
                  <a:pt x="91048" y="94474"/>
                </a:cubicBezTo>
                <a:cubicBezTo>
                  <a:pt x="91024" y="94438"/>
                  <a:pt x="91012" y="94426"/>
                  <a:pt x="91000" y="94414"/>
                </a:cubicBezTo>
                <a:cubicBezTo>
                  <a:pt x="91024" y="94414"/>
                  <a:pt x="91048" y="94390"/>
                  <a:pt x="91071" y="94390"/>
                </a:cubicBezTo>
                <a:close/>
                <a:moveTo>
                  <a:pt x="92453" y="94914"/>
                </a:moveTo>
                <a:cubicBezTo>
                  <a:pt x="92476" y="95045"/>
                  <a:pt x="92512" y="95164"/>
                  <a:pt x="92595" y="95259"/>
                </a:cubicBezTo>
                <a:cubicBezTo>
                  <a:pt x="92475" y="95293"/>
                  <a:pt x="92327" y="95308"/>
                  <a:pt x="92158" y="95308"/>
                </a:cubicBezTo>
                <a:cubicBezTo>
                  <a:pt x="92027" y="95308"/>
                  <a:pt x="91882" y="95299"/>
                  <a:pt x="91726" y="95283"/>
                </a:cubicBezTo>
                <a:cubicBezTo>
                  <a:pt x="91881" y="95283"/>
                  <a:pt x="92024" y="95248"/>
                  <a:pt x="92143" y="95164"/>
                </a:cubicBezTo>
                <a:cubicBezTo>
                  <a:pt x="92250" y="95093"/>
                  <a:pt x="92357" y="95009"/>
                  <a:pt x="92453" y="94914"/>
                </a:cubicBezTo>
                <a:close/>
                <a:moveTo>
                  <a:pt x="97917" y="86639"/>
                </a:moveTo>
                <a:cubicBezTo>
                  <a:pt x="96501" y="89616"/>
                  <a:pt x="95072" y="92592"/>
                  <a:pt x="93679" y="95557"/>
                </a:cubicBezTo>
                <a:cubicBezTo>
                  <a:pt x="93667" y="95486"/>
                  <a:pt x="93631" y="95426"/>
                  <a:pt x="93584" y="95367"/>
                </a:cubicBezTo>
                <a:cubicBezTo>
                  <a:pt x="93667" y="95307"/>
                  <a:pt x="93738" y="95212"/>
                  <a:pt x="93774" y="95093"/>
                </a:cubicBezTo>
                <a:cubicBezTo>
                  <a:pt x="95167" y="92283"/>
                  <a:pt x="96536" y="89449"/>
                  <a:pt x="97917" y="86639"/>
                </a:cubicBezTo>
                <a:close/>
                <a:moveTo>
                  <a:pt x="31417" y="0"/>
                </a:moveTo>
                <a:cubicBezTo>
                  <a:pt x="31339" y="0"/>
                  <a:pt x="31260" y="40"/>
                  <a:pt x="31231" y="129"/>
                </a:cubicBezTo>
                <a:cubicBezTo>
                  <a:pt x="31207" y="129"/>
                  <a:pt x="31207" y="105"/>
                  <a:pt x="31195" y="105"/>
                </a:cubicBezTo>
                <a:cubicBezTo>
                  <a:pt x="31160" y="75"/>
                  <a:pt x="31121" y="62"/>
                  <a:pt x="31082" y="62"/>
                </a:cubicBezTo>
                <a:cubicBezTo>
                  <a:pt x="30922" y="62"/>
                  <a:pt x="30763" y="283"/>
                  <a:pt x="30897" y="426"/>
                </a:cubicBezTo>
                <a:cubicBezTo>
                  <a:pt x="30957" y="486"/>
                  <a:pt x="31016" y="522"/>
                  <a:pt x="31064" y="581"/>
                </a:cubicBezTo>
                <a:cubicBezTo>
                  <a:pt x="30492" y="2391"/>
                  <a:pt x="29945" y="4189"/>
                  <a:pt x="29397" y="5987"/>
                </a:cubicBezTo>
                <a:cubicBezTo>
                  <a:pt x="29397" y="5987"/>
                  <a:pt x="29397" y="5975"/>
                  <a:pt x="29385" y="5975"/>
                </a:cubicBezTo>
                <a:cubicBezTo>
                  <a:pt x="27909" y="5606"/>
                  <a:pt x="26825" y="4784"/>
                  <a:pt x="25825" y="3653"/>
                </a:cubicBezTo>
                <a:cubicBezTo>
                  <a:pt x="25763" y="3579"/>
                  <a:pt x="25689" y="3548"/>
                  <a:pt x="25618" y="3548"/>
                </a:cubicBezTo>
                <a:cubicBezTo>
                  <a:pt x="25414" y="3548"/>
                  <a:pt x="25229" y="3799"/>
                  <a:pt x="25397" y="4010"/>
                </a:cubicBezTo>
                <a:lnTo>
                  <a:pt x="25408" y="4022"/>
                </a:lnTo>
                <a:cubicBezTo>
                  <a:pt x="19860" y="20155"/>
                  <a:pt x="15610" y="36812"/>
                  <a:pt x="10657" y="53135"/>
                </a:cubicBezTo>
                <a:cubicBezTo>
                  <a:pt x="10580" y="53423"/>
                  <a:pt x="10819" y="53625"/>
                  <a:pt x="11040" y="53625"/>
                </a:cubicBezTo>
                <a:cubicBezTo>
                  <a:pt x="11093" y="53625"/>
                  <a:pt x="11146" y="53613"/>
                  <a:pt x="11192" y="53588"/>
                </a:cubicBezTo>
                <a:cubicBezTo>
                  <a:pt x="17324" y="57017"/>
                  <a:pt x="23968" y="59684"/>
                  <a:pt x="30338" y="62613"/>
                </a:cubicBezTo>
                <a:cubicBezTo>
                  <a:pt x="36267" y="65339"/>
                  <a:pt x="42411" y="67827"/>
                  <a:pt x="47661" y="71721"/>
                </a:cubicBezTo>
                <a:cubicBezTo>
                  <a:pt x="47578" y="71721"/>
                  <a:pt x="47506" y="71745"/>
                  <a:pt x="47435" y="71757"/>
                </a:cubicBezTo>
                <a:cubicBezTo>
                  <a:pt x="40494" y="68613"/>
                  <a:pt x="33564" y="65458"/>
                  <a:pt x="26623" y="62339"/>
                </a:cubicBezTo>
                <a:cubicBezTo>
                  <a:pt x="23277" y="60839"/>
                  <a:pt x="19920" y="59303"/>
                  <a:pt x="16407" y="58219"/>
                </a:cubicBezTo>
                <a:cubicBezTo>
                  <a:pt x="14931" y="57755"/>
                  <a:pt x="13407" y="57540"/>
                  <a:pt x="11954" y="57112"/>
                </a:cubicBezTo>
                <a:cubicBezTo>
                  <a:pt x="11049" y="56850"/>
                  <a:pt x="9264" y="56636"/>
                  <a:pt x="8847" y="55600"/>
                </a:cubicBezTo>
                <a:cubicBezTo>
                  <a:pt x="8573" y="54957"/>
                  <a:pt x="9573" y="52826"/>
                  <a:pt x="9752" y="52183"/>
                </a:cubicBezTo>
                <a:cubicBezTo>
                  <a:pt x="13193" y="39050"/>
                  <a:pt x="16741" y="25548"/>
                  <a:pt x="18967" y="12047"/>
                </a:cubicBezTo>
                <a:cubicBezTo>
                  <a:pt x="19098" y="11821"/>
                  <a:pt x="19217" y="11618"/>
                  <a:pt x="19348" y="11392"/>
                </a:cubicBezTo>
                <a:cubicBezTo>
                  <a:pt x="19467" y="11201"/>
                  <a:pt x="19301" y="10987"/>
                  <a:pt x="19122" y="10987"/>
                </a:cubicBezTo>
                <a:cubicBezTo>
                  <a:pt x="19360" y="9475"/>
                  <a:pt x="19586" y="7939"/>
                  <a:pt x="19801" y="6427"/>
                </a:cubicBezTo>
                <a:cubicBezTo>
                  <a:pt x="20253" y="6725"/>
                  <a:pt x="20813" y="6903"/>
                  <a:pt x="21265" y="7201"/>
                </a:cubicBezTo>
                <a:cubicBezTo>
                  <a:pt x="21848" y="7558"/>
                  <a:pt x="22372" y="7987"/>
                  <a:pt x="22896" y="8415"/>
                </a:cubicBezTo>
                <a:cubicBezTo>
                  <a:pt x="22946" y="8455"/>
                  <a:pt x="22996" y="8472"/>
                  <a:pt x="23044" y="8472"/>
                </a:cubicBezTo>
                <a:cubicBezTo>
                  <a:pt x="23225" y="8472"/>
                  <a:pt x="23362" y="8226"/>
                  <a:pt x="23230" y="8046"/>
                </a:cubicBezTo>
                <a:cubicBezTo>
                  <a:pt x="22513" y="7064"/>
                  <a:pt x="21035" y="5769"/>
                  <a:pt x="19719" y="5769"/>
                </a:cubicBezTo>
                <a:cubicBezTo>
                  <a:pt x="19678" y="5769"/>
                  <a:pt x="19638" y="5770"/>
                  <a:pt x="19598" y="5772"/>
                </a:cubicBezTo>
                <a:cubicBezTo>
                  <a:pt x="19360" y="5784"/>
                  <a:pt x="19360" y="6082"/>
                  <a:pt x="19503" y="6213"/>
                </a:cubicBezTo>
                <a:cubicBezTo>
                  <a:pt x="19515" y="6225"/>
                  <a:pt x="19527" y="6225"/>
                  <a:pt x="19539" y="6248"/>
                </a:cubicBezTo>
                <a:cubicBezTo>
                  <a:pt x="19396" y="6808"/>
                  <a:pt x="19265" y="7368"/>
                  <a:pt x="19122" y="7939"/>
                </a:cubicBezTo>
                <a:cubicBezTo>
                  <a:pt x="19098" y="7880"/>
                  <a:pt x="19050" y="7820"/>
                  <a:pt x="19027" y="7761"/>
                </a:cubicBezTo>
                <a:cubicBezTo>
                  <a:pt x="18974" y="7666"/>
                  <a:pt x="18894" y="7627"/>
                  <a:pt x="18795" y="7627"/>
                </a:cubicBezTo>
                <a:cubicBezTo>
                  <a:pt x="18781" y="7627"/>
                  <a:pt x="18767" y="7628"/>
                  <a:pt x="18753" y="7630"/>
                </a:cubicBezTo>
                <a:cubicBezTo>
                  <a:pt x="18408" y="7653"/>
                  <a:pt x="18110" y="7796"/>
                  <a:pt x="17848" y="7987"/>
                </a:cubicBezTo>
                <a:cubicBezTo>
                  <a:pt x="17669" y="7975"/>
                  <a:pt x="17503" y="7951"/>
                  <a:pt x="17324" y="7927"/>
                </a:cubicBezTo>
                <a:cubicBezTo>
                  <a:pt x="16698" y="7811"/>
                  <a:pt x="16084" y="7402"/>
                  <a:pt x="15459" y="7402"/>
                </a:cubicBezTo>
                <a:cubicBezTo>
                  <a:pt x="15442" y="7402"/>
                  <a:pt x="15424" y="7403"/>
                  <a:pt x="15407" y="7403"/>
                </a:cubicBezTo>
                <a:cubicBezTo>
                  <a:pt x="15300" y="7403"/>
                  <a:pt x="15229" y="7463"/>
                  <a:pt x="15181" y="7522"/>
                </a:cubicBezTo>
                <a:cubicBezTo>
                  <a:pt x="15217" y="7380"/>
                  <a:pt x="15240" y="7225"/>
                  <a:pt x="15252" y="7082"/>
                </a:cubicBezTo>
                <a:cubicBezTo>
                  <a:pt x="15267" y="7018"/>
                  <a:pt x="15217" y="6979"/>
                  <a:pt x="15164" y="6979"/>
                </a:cubicBezTo>
                <a:cubicBezTo>
                  <a:pt x="15129" y="6979"/>
                  <a:pt x="15093" y="6996"/>
                  <a:pt x="15074" y="7034"/>
                </a:cubicBezTo>
                <a:cubicBezTo>
                  <a:pt x="11883" y="15690"/>
                  <a:pt x="10097" y="25060"/>
                  <a:pt x="7751" y="33990"/>
                </a:cubicBezTo>
                <a:cubicBezTo>
                  <a:pt x="5465" y="42777"/>
                  <a:pt x="3132" y="51564"/>
                  <a:pt x="834" y="60362"/>
                </a:cubicBezTo>
                <a:cubicBezTo>
                  <a:pt x="572" y="60898"/>
                  <a:pt x="298" y="61446"/>
                  <a:pt x="72" y="61993"/>
                </a:cubicBezTo>
                <a:cubicBezTo>
                  <a:pt x="0" y="62172"/>
                  <a:pt x="120" y="62363"/>
                  <a:pt x="286" y="62422"/>
                </a:cubicBezTo>
                <a:cubicBezTo>
                  <a:pt x="7037" y="65268"/>
                  <a:pt x="13978" y="67744"/>
                  <a:pt x="20825" y="70340"/>
                </a:cubicBezTo>
                <a:cubicBezTo>
                  <a:pt x="27599" y="72911"/>
                  <a:pt x="34445" y="76209"/>
                  <a:pt x="41446" y="78043"/>
                </a:cubicBezTo>
                <a:cubicBezTo>
                  <a:pt x="41477" y="78051"/>
                  <a:pt x="41505" y="78055"/>
                  <a:pt x="41532" y="78055"/>
                </a:cubicBezTo>
                <a:cubicBezTo>
                  <a:pt x="41746" y="78055"/>
                  <a:pt x="41839" y="77821"/>
                  <a:pt x="41744" y="77662"/>
                </a:cubicBezTo>
                <a:lnTo>
                  <a:pt x="41744" y="77662"/>
                </a:lnTo>
                <a:lnTo>
                  <a:pt x="42018" y="77757"/>
                </a:lnTo>
                <a:cubicBezTo>
                  <a:pt x="42018" y="77781"/>
                  <a:pt x="42018" y="77817"/>
                  <a:pt x="42041" y="77829"/>
                </a:cubicBezTo>
                <a:cubicBezTo>
                  <a:pt x="42458" y="78222"/>
                  <a:pt x="42911" y="78555"/>
                  <a:pt x="43375" y="78841"/>
                </a:cubicBezTo>
                <a:cubicBezTo>
                  <a:pt x="44488" y="81013"/>
                  <a:pt x="47024" y="82582"/>
                  <a:pt x="49457" y="82582"/>
                </a:cubicBezTo>
                <a:cubicBezTo>
                  <a:pt x="49758" y="82582"/>
                  <a:pt x="50057" y="82558"/>
                  <a:pt x="50352" y="82508"/>
                </a:cubicBezTo>
                <a:cubicBezTo>
                  <a:pt x="50622" y="82544"/>
                  <a:pt x="50896" y="82558"/>
                  <a:pt x="51175" y="82558"/>
                </a:cubicBezTo>
                <a:cubicBezTo>
                  <a:pt x="51351" y="82558"/>
                  <a:pt x="51529" y="82553"/>
                  <a:pt x="51709" y="82544"/>
                </a:cubicBezTo>
                <a:cubicBezTo>
                  <a:pt x="51793" y="82603"/>
                  <a:pt x="51900" y="82663"/>
                  <a:pt x="51983" y="82746"/>
                </a:cubicBezTo>
                <a:cubicBezTo>
                  <a:pt x="51924" y="82853"/>
                  <a:pt x="51959" y="83020"/>
                  <a:pt x="52126" y="83103"/>
                </a:cubicBezTo>
                <a:cubicBezTo>
                  <a:pt x="57020" y="85437"/>
                  <a:pt x="62389" y="87068"/>
                  <a:pt x="67664" y="88759"/>
                </a:cubicBezTo>
                <a:cubicBezTo>
                  <a:pt x="67926" y="88842"/>
                  <a:pt x="68211" y="88937"/>
                  <a:pt x="68473" y="89032"/>
                </a:cubicBezTo>
                <a:cubicBezTo>
                  <a:pt x="71807" y="90187"/>
                  <a:pt x="75141" y="91307"/>
                  <a:pt x="78498" y="92461"/>
                </a:cubicBezTo>
                <a:cubicBezTo>
                  <a:pt x="83535" y="94247"/>
                  <a:pt x="88583" y="96045"/>
                  <a:pt x="93691" y="97629"/>
                </a:cubicBezTo>
                <a:cubicBezTo>
                  <a:pt x="93721" y="97635"/>
                  <a:pt x="93753" y="97639"/>
                  <a:pt x="93785" y="97639"/>
                </a:cubicBezTo>
                <a:cubicBezTo>
                  <a:pt x="93930" y="97639"/>
                  <a:pt x="94080" y="97570"/>
                  <a:pt x="94119" y="97414"/>
                </a:cubicBezTo>
                <a:cubicBezTo>
                  <a:pt x="94298" y="96831"/>
                  <a:pt x="94453" y="96260"/>
                  <a:pt x="94584" y="95676"/>
                </a:cubicBezTo>
                <a:cubicBezTo>
                  <a:pt x="98489" y="87473"/>
                  <a:pt x="102359" y="79246"/>
                  <a:pt x="106240" y="71030"/>
                </a:cubicBezTo>
                <a:cubicBezTo>
                  <a:pt x="108800" y="65625"/>
                  <a:pt x="111622" y="60255"/>
                  <a:pt x="114170" y="54790"/>
                </a:cubicBezTo>
                <a:cubicBezTo>
                  <a:pt x="114300" y="54564"/>
                  <a:pt x="114420" y="54302"/>
                  <a:pt x="114515" y="54028"/>
                </a:cubicBezTo>
                <a:cubicBezTo>
                  <a:pt x="115777" y="51266"/>
                  <a:pt x="116956" y="48480"/>
                  <a:pt x="117980" y="45658"/>
                </a:cubicBezTo>
                <a:cubicBezTo>
                  <a:pt x="118005" y="45590"/>
                  <a:pt x="117939" y="45534"/>
                  <a:pt x="117878" y="45534"/>
                </a:cubicBezTo>
                <a:cubicBezTo>
                  <a:pt x="117853" y="45534"/>
                  <a:pt x="117830" y="45543"/>
                  <a:pt x="117813" y="45563"/>
                </a:cubicBezTo>
                <a:cubicBezTo>
                  <a:pt x="117741" y="45694"/>
                  <a:pt x="117670" y="45825"/>
                  <a:pt x="117587" y="45956"/>
                </a:cubicBezTo>
                <a:cubicBezTo>
                  <a:pt x="117610" y="45872"/>
                  <a:pt x="117575" y="45789"/>
                  <a:pt x="117503" y="45706"/>
                </a:cubicBezTo>
                <a:cubicBezTo>
                  <a:pt x="117456" y="45670"/>
                  <a:pt x="117384" y="45634"/>
                  <a:pt x="117325" y="45587"/>
                </a:cubicBezTo>
                <a:cubicBezTo>
                  <a:pt x="117297" y="45485"/>
                  <a:pt x="117219" y="45412"/>
                  <a:pt x="117130" y="45412"/>
                </a:cubicBezTo>
                <a:cubicBezTo>
                  <a:pt x="117104" y="45412"/>
                  <a:pt x="117078" y="45418"/>
                  <a:pt x="117051" y="45432"/>
                </a:cubicBezTo>
                <a:cubicBezTo>
                  <a:pt x="116622" y="45218"/>
                  <a:pt x="116098" y="45098"/>
                  <a:pt x="115682" y="44872"/>
                </a:cubicBezTo>
                <a:cubicBezTo>
                  <a:pt x="115539" y="44789"/>
                  <a:pt x="115384" y="44694"/>
                  <a:pt x="115241" y="44598"/>
                </a:cubicBezTo>
                <a:cubicBezTo>
                  <a:pt x="115170" y="44277"/>
                  <a:pt x="115027" y="43979"/>
                  <a:pt x="114777" y="43741"/>
                </a:cubicBezTo>
                <a:cubicBezTo>
                  <a:pt x="114725" y="43690"/>
                  <a:pt x="114670" y="43666"/>
                  <a:pt x="114609" y="43666"/>
                </a:cubicBezTo>
                <a:cubicBezTo>
                  <a:pt x="114572" y="43666"/>
                  <a:pt x="114532" y="43675"/>
                  <a:pt x="114491" y="43694"/>
                </a:cubicBezTo>
                <a:cubicBezTo>
                  <a:pt x="114431" y="43717"/>
                  <a:pt x="114360" y="43729"/>
                  <a:pt x="114300" y="43765"/>
                </a:cubicBezTo>
                <a:cubicBezTo>
                  <a:pt x="114562" y="43241"/>
                  <a:pt x="114824" y="42717"/>
                  <a:pt x="115074" y="42205"/>
                </a:cubicBezTo>
                <a:lnTo>
                  <a:pt x="115134" y="42205"/>
                </a:lnTo>
                <a:cubicBezTo>
                  <a:pt x="115313" y="42205"/>
                  <a:pt x="115503" y="41955"/>
                  <a:pt x="115348" y="41800"/>
                </a:cubicBezTo>
                <a:cubicBezTo>
                  <a:pt x="114740" y="41222"/>
                  <a:pt x="113717" y="41018"/>
                  <a:pt x="112735" y="41018"/>
                </a:cubicBezTo>
                <a:cubicBezTo>
                  <a:pt x="112140" y="41018"/>
                  <a:pt x="111560" y="41093"/>
                  <a:pt x="111098" y="41205"/>
                </a:cubicBezTo>
                <a:cubicBezTo>
                  <a:pt x="110836" y="41265"/>
                  <a:pt x="110824" y="41705"/>
                  <a:pt x="111133" y="41705"/>
                </a:cubicBezTo>
                <a:cubicBezTo>
                  <a:pt x="111550" y="41705"/>
                  <a:pt x="111955" y="41729"/>
                  <a:pt x="112372" y="41753"/>
                </a:cubicBezTo>
                <a:cubicBezTo>
                  <a:pt x="112336" y="41753"/>
                  <a:pt x="112288" y="41765"/>
                  <a:pt x="112276" y="41800"/>
                </a:cubicBezTo>
                <a:cubicBezTo>
                  <a:pt x="111133" y="43074"/>
                  <a:pt x="109871" y="44194"/>
                  <a:pt x="108574" y="45313"/>
                </a:cubicBezTo>
                <a:cubicBezTo>
                  <a:pt x="108538" y="45337"/>
                  <a:pt x="108538" y="45372"/>
                  <a:pt x="108526" y="45384"/>
                </a:cubicBezTo>
                <a:cubicBezTo>
                  <a:pt x="109717" y="42503"/>
                  <a:pt x="110895" y="39610"/>
                  <a:pt x="112014" y="36705"/>
                </a:cubicBezTo>
                <a:lnTo>
                  <a:pt x="112038" y="36705"/>
                </a:lnTo>
                <a:cubicBezTo>
                  <a:pt x="112380" y="36636"/>
                  <a:pt x="112318" y="36142"/>
                  <a:pt x="111978" y="36142"/>
                </a:cubicBezTo>
                <a:cubicBezTo>
                  <a:pt x="111963" y="36142"/>
                  <a:pt x="111947" y="36143"/>
                  <a:pt x="111931" y="36145"/>
                </a:cubicBezTo>
                <a:cubicBezTo>
                  <a:pt x="111452" y="36218"/>
                  <a:pt x="110990" y="36258"/>
                  <a:pt x="110536" y="36258"/>
                </a:cubicBezTo>
                <a:cubicBezTo>
                  <a:pt x="109580" y="36258"/>
                  <a:pt x="108665" y="36077"/>
                  <a:pt x="107728" y="35633"/>
                </a:cubicBezTo>
                <a:lnTo>
                  <a:pt x="107716" y="35633"/>
                </a:lnTo>
                <a:cubicBezTo>
                  <a:pt x="108443" y="33907"/>
                  <a:pt x="109169" y="32168"/>
                  <a:pt x="109895" y="30430"/>
                </a:cubicBezTo>
                <a:cubicBezTo>
                  <a:pt x="109979" y="30430"/>
                  <a:pt x="110062" y="30418"/>
                  <a:pt x="110133" y="30418"/>
                </a:cubicBezTo>
                <a:cubicBezTo>
                  <a:pt x="110371" y="30394"/>
                  <a:pt x="110360" y="29978"/>
                  <a:pt x="110121" y="29978"/>
                </a:cubicBezTo>
                <a:lnTo>
                  <a:pt x="110098" y="29978"/>
                </a:lnTo>
                <a:cubicBezTo>
                  <a:pt x="110147" y="29838"/>
                  <a:pt x="110009" y="29715"/>
                  <a:pt x="109884" y="29715"/>
                </a:cubicBezTo>
                <a:cubicBezTo>
                  <a:pt x="109827" y="29715"/>
                  <a:pt x="109774" y="29740"/>
                  <a:pt x="109740" y="29799"/>
                </a:cubicBezTo>
                <a:lnTo>
                  <a:pt x="109645" y="29978"/>
                </a:lnTo>
                <a:cubicBezTo>
                  <a:pt x="109163" y="29984"/>
                  <a:pt x="108681" y="29987"/>
                  <a:pt x="108199" y="29987"/>
                </a:cubicBezTo>
                <a:cubicBezTo>
                  <a:pt x="106955" y="29987"/>
                  <a:pt x="105710" y="29968"/>
                  <a:pt x="104466" y="29942"/>
                </a:cubicBezTo>
                <a:cubicBezTo>
                  <a:pt x="104656" y="29906"/>
                  <a:pt x="104871" y="29894"/>
                  <a:pt x="105061" y="29859"/>
                </a:cubicBezTo>
                <a:cubicBezTo>
                  <a:pt x="105265" y="29836"/>
                  <a:pt x="105221" y="29534"/>
                  <a:pt x="105033" y="29534"/>
                </a:cubicBezTo>
                <a:cubicBezTo>
                  <a:pt x="105023" y="29534"/>
                  <a:pt x="105013" y="29535"/>
                  <a:pt x="105002" y="29537"/>
                </a:cubicBezTo>
                <a:cubicBezTo>
                  <a:pt x="103670" y="29709"/>
                  <a:pt x="102347" y="29789"/>
                  <a:pt x="101033" y="29789"/>
                </a:cubicBezTo>
                <a:cubicBezTo>
                  <a:pt x="95415" y="29789"/>
                  <a:pt x="89958" y="28319"/>
                  <a:pt x="84690" y="26215"/>
                </a:cubicBezTo>
                <a:cubicBezTo>
                  <a:pt x="80939" y="24719"/>
                  <a:pt x="76853" y="21769"/>
                  <a:pt x="72688" y="21769"/>
                </a:cubicBezTo>
                <a:cubicBezTo>
                  <a:pt x="72145" y="21769"/>
                  <a:pt x="71601" y="21819"/>
                  <a:pt x="71057" y="21929"/>
                </a:cubicBezTo>
                <a:cubicBezTo>
                  <a:pt x="70485" y="21977"/>
                  <a:pt x="69938" y="22048"/>
                  <a:pt x="69390" y="22179"/>
                </a:cubicBezTo>
                <a:cubicBezTo>
                  <a:pt x="69235" y="22227"/>
                  <a:pt x="69057" y="22274"/>
                  <a:pt x="68878" y="22310"/>
                </a:cubicBezTo>
                <a:cubicBezTo>
                  <a:pt x="68866" y="22096"/>
                  <a:pt x="68854" y="21869"/>
                  <a:pt x="68819" y="21643"/>
                </a:cubicBezTo>
                <a:cubicBezTo>
                  <a:pt x="68813" y="21545"/>
                  <a:pt x="68750" y="21500"/>
                  <a:pt x="68679" y="21500"/>
                </a:cubicBezTo>
                <a:cubicBezTo>
                  <a:pt x="68588" y="21500"/>
                  <a:pt x="68485" y="21575"/>
                  <a:pt x="68485" y="21703"/>
                </a:cubicBezTo>
                <a:cubicBezTo>
                  <a:pt x="68470" y="21700"/>
                  <a:pt x="68455" y="21698"/>
                  <a:pt x="68441" y="21698"/>
                </a:cubicBezTo>
                <a:cubicBezTo>
                  <a:pt x="68396" y="21698"/>
                  <a:pt x="68351" y="21712"/>
                  <a:pt x="68307" y="21738"/>
                </a:cubicBezTo>
                <a:cubicBezTo>
                  <a:pt x="68033" y="21215"/>
                  <a:pt x="67676" y="20703"/>
                  <a:pt x="67390" y="20310"/>
                </a:cubicBezTo>
                <a:cubicBezTo>
                  <a:pt x="67068" y="19845"/>
                  <a:pt x="66675" y="19429"/>
                  <a:pt x="66271" y="19024"/>
                </a:cubicBezTo>
                <a:cubicBezTo>
                  <a:pt x="63258" y="15273"/>
                  <a:pt x="57424" y="14988"/>
                  <a:pt x="53090" y="13559"/>
                </a:cubicBezTo>
                <a:cubicBezTo>
                  <a:pt x="46435" y="11356"/>
                  <a:pt x="40184" y="8261"/>
                  <a:pt x="35398" y="3058"/>
                </a:cubicBezTo>
                <a:cubicBezTo>
                  <a:pt x="35359" y="3016"/>
                  <a:pt x="35314" y="2999"/>
                  <a:pt x="35271" y="2999"/>
                </a:cubicBezTo>
                <a:cubicBezTo>
                  <a:pt x="35143" y="2999"/>
                  <a:pt x="35029" y="3153"/>
                  <a:pt x="35136" y="3260"/>
                </a:cubicBezTo>
                <a:cubicBezTo>
                  <a:pt x="35279" y="3415"/>
                  <a:pt x="35422" y="3546"/>
                  <a:pt x="35553" y="3701"/>
                </a:cubicBezTo>
                <a:cubicBezTo>
                  <a:pt x="34219" y="2605"/>
                  <a:pt x="32874" y="1522"/>
                  <a:pt x="31564" y="403"/>
                </a:cubicBezTo>
                <a:cubicBezTo>
                  <a:pt x="31588" y="343"/>
                  <a:pt x="31600" y="272"/>
                  <a:pt x="31612" y="212"/>
                </a:cubicBezTo>
                <a:cubicBezTo>
                  <a:pt x="31639" y="80"/>
                  <a:pt x="31529" y="0"/>
                  <a:pt x="31417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7" name="Google Shape;6427;g13f8da894e3_0_391"/>
          <p:cNvSpPr/>
          <p:nvPr/>
        </p:nvSpPr>
        <p:spPr>
          <a:xfrm rot="1143741">
            <a:off x="3632648" y="380813"/>
            <a:ext cx="2167733" cy="2754518"/>
          </a:xfrm>
          <a:custGeom>
            <a:avLst/>
            <a:gdLst/>
            <a:ahLst/>
            <a:cxnLst/>
            <a:rect l="l" t="t" r="r" b="b"/>
            <a:pathLst>
              <a:path w="51062" h="64884" extrusionOk="0">
                <a:moveTo>
                  <a:pt x="47949" y="3049"/>
                </a:moveTo>
                <a:lnTo>
                  <a:pt x="47949" y="3049"/>
                </a:lnTo>
                <a:cubicBezTo>
                  <a:pt x="46163" y="5133"/>
                  <a:pt x="44413" y="7240"/>
                  <a:pt x="42663" y="9335"/>
                </a:cubicBezTo>
                <a:lnTo>
                  <a:pt x="42710" y="8716"/>
                </a:lnTo>
                <a:cubicBezTo>
                  <a:pt x="42782" y="7907"/>
                  <a:pt x="42937" y="7097"/>
                  <a:pt x="42889" y="6287"/>
                </a:cubicBezTo>
                <a:cubicBezTo>
                  <a:pt x="43020" y="6204"/>
                  <a:pt x="43151" y="6121"/>
                  <a:pt x="43306" y="6037"/>
                </a:cubicBezTo>
                <a:lnTo>
                  <a:pt x="43306" y="6037"/>
                </a:lnTo>
                <a:cubicBezTo>
                  <a:pt x="43151" y="6895"/>
                  <a:pt x="42949" y="7752"/>
                  <a:pt x="42758" y="8609"/>
                </a:cubicBezTo>
                <a:cubicBezTo>
                  <a:pt x="42715" y="8737"/>
                  <a:pt x="42804" y="8810"/>
                  <a:pt x="42898" y="8810"/>
                </a:cubicBezTo>
                <a:cubicBezTo>
                  <a:pt x="42961" y="8810"/>
                  <a:pt x="43027" y="8776"/>
                  <a:pt x="43056" y="8704"/>
                </a:cubicBezTo>
                <a:cubicBezTo>
                  <a:pt x="43425" y="7776"/>
                  <a:pt x="43603" y="6776"/>
                  <a:pt x="43699" y="5787"/>
                </a:cubicBezTo>
                <a:cubicBezTo>
                  <a:pt x="45139" y="4906"/>
                  <a:pt x="46568" y="4001"/>
                  <a:pt x="47949" y="3049"/>
                </a:cubicBezTo>
                <a:close/>
                <a:moveTo>
                  <a:pt x="50045" y="1513"/>
                </a:moveTo>
                <a:lnTo>
                  <a:pt x="50045" y="1513"/>
                </a:lnTo>
                <a:cubicBezTo>
                  <a:pt x="49902" y="1942"/>
                  <a:pt x="49140" y="3609"/>
                  <a:pt x="48961" y="4275"/>
                </a:cubicBezTo>
                <a:cubicBezTo>
                  <a:pt x="48533" y="5883"/>
                  <a:pt x="48223" y="7609"/>
                  <a:pt x="47818" y="9312"/>
                </a:cubicBezTo>
                <a:lnTo>
                  <a:pt x="47771" y="9312"/>
                </a:lnTo>
                <a:cubicBezTo>
                  <a:pt x="46092" y="9716"/>
                  <a:pt x="44270" y="10252"/>
                  <a:pt x="42603" y="11026"/>
                </a:cubicBezTo>
                <a:cubicBezTo>
                  <a:pt x="43353" y="10074"/>
                  <a:pt x="44115" y="9133"/>
                  <a:pt x="44854" y="8181"/>
                </a:cubicBezTo>
                <a:cubicBezTo>
                  <a:pt x="46342" y="6287"/>
                  <a:pt x="48294" y="4359"/>
                  <a:pt x="49497" y="2287"/>
                </a:cubicBezTo>
                <a:cubicBezTo>
                  <a:pt x="49664" y="1989"/>
                  <a:pt x="49795" y="1775"/>
                  <a:pt x="49878" y="1644"/>
                </a:cubicBezTo>
                <a:cubicBezTo>
                  <a:pt x="49949" y="1596"/>
                  <a:pt x="49997" y="1561"/>
                  <a:pt x="50045" y="1513"/>
                </a:cubicBezTo>
                <a:close/>
                <a:moveTo>
                  <a:pt x="42603" y="6454"/>
                </a:moveTo>
                <a:cubicBezTo>
                  <a:pt x="42389" y="7049"/>
                  <a:pt x="42306" y="7704"/>
                  <a:pt x="42234" y="8359"/>
                </a:cubicBezTo>
                <a:cubicBezTo>
                  <a:pt x="42175" y="8895"/>
                  <a:pt x="42115" y="9443"/>
                  <a:pt x="42115" y="9990"/>
                </a:cubicBezTo>
                <a:cubicBezTo>
                  <a:pt x="41817" y="10371"/>
                  <a:pt x="41508" y="10717"/>
                  <a:pt x="41210" y="11098"/>
                </a:cubicBezTo>
                <a:cubicBezTo>
                  <a:pt x="41532" y="9740"/>
                  <a:pt x="41770" y="8312"/>
                  <a:pt x="41817" y="6930"/>
                </a:cubicBezTo>
                <a:cubicBezTo>
                  <a:pt x="42091" y="6764"/>
                  <a:pt x="42341" y="6609"/>
                  <a:pt x="42603" y="6454"/>
                </a:cubicBezTo>
                <a:close/>
                <a:moveTo>
                  <a:pt x="41377" y="7192"/>
                </a:moveTo>
                <a:lnTo>
                  <a:pt x="41377" y="7192"/>
                </a:lnTo>
                <a:cubicBezTo>
                  <a:pt x="41032" y="8597"/>
                  <a:pt x="40865" y="10086"/>
                  <a:pt x="40805" y="11514"/>
                </a:cubicBezTo>
                <a:cubicBezTo>
                  <a:pt x="40805" y="11526"/>
                  <a:pt x="40817" y="11538"/>
                  <a:pt x="40817" y="11562"/>
                </a:cubicBezTo>
                <a:cubicBezTo>
                  <a:pt x="40698" y="11705"/>
                  <a:pt x="40567" y="11860"/>
                  <a:pt x="40448" y="12002"/>
                </a:cubicBezTo>
                <a:cubicBezTo>
                  <a:pt x="40567" y="11300"/>
                  <a:pt x="40627" y="10586"/>
                  <a:pt x="40674" y="9871"/>
                </a:cubicBezTo>
                <a:cubicBezTo>
                  <a:pt x="40722" y="9181"/>
                  <a:pt x="40817" y="8323"/>
                  <a:pt x="40746" y="7561"/>
                </a:cubicBezTo>
                <a:cubicBezTo>
                  <a:pt x="40948" y="7454"/>
                  <a:pt x="41163" y="7311"/>
                  <a:pt x="41377" y="7192"/>
                </a:cubicBezTo>
                <a:close/>
                <a:moveTo>
                  <a:pt x="40210" y="7895"/>
                </a:moveTo>
                <a:cubicBezTo>
                  <a:pt x="40186" y="8383"/>
                  <a:pt x="40198" y="8883"/>
                  <a:pt x="40151" y="9324"/>
                </a:cubicBezTo>
                <a:cubicBezTo>
                  <a:pt x="40067" y="10455"/>
                  <a:pt x="39912" y="11574"/>
                  <a:pt x="39805" y="12693"/>
                </a:cubicBezTo>
                <a:cubicBezTo>
                  <a:pt x="39662" y="12812"/>
                  <a:pt x="39496" y="12931"/>
                  <a:pt x="39365" y="13062"/>
                </a:cubicBezTo>
                <a:cubicBezTo>
                  <a:pt x="39627" y="11479"/>
                  <a:pt x="39710" y="9847"/>
                  <a:pt x="39603" y="8264"/>
                </a:cubicBezTo>
                <a:cubicBezTo>
                  <a:pt x="39805" y="8145"/>
                  <a:pt x="40008" y="8014"/>
                  <a:pt x="40210" y="7895"/>
                </a:cubicBezTo>
                <a:close/>
                <a:moveTo>
                  <a:pt x="11076" y="46590"/>
                </a:moveTo>
                <a:cubicBezTo>
                  <a:pt x="10849" y="46959"/>
                  <a:pt x="10623" y="47340"/>
                  <a:pt x="10397" y="47685"/>
                </a:cubicBezTo>
                <a:cubicBezTo>
                  <a:pt x="10325" y="47721"/>
                  <a:pt x="10278" y="47733"/>
                  <a:pt x="10218" y="47757"/>
                </a:cubicBezTo>
                <a:lnTo>
                  <a:pt x="11076" y="46590"/>
                </a:lnTo>
                <a:close/>
                <a:moveTo>
                  <a:pt x="9766" y="48674"/>
                </a:moveTo>
                <a:cubicBezTo>
                  <a:pt x="9528" y="49019"/>
                  <a:pt x="9290" y="49376"/>
                  <a:pt x="9016" y="49733"/>
                </a:cubicBezTo>
                <a:cubicBezTo>
                  <a:pt x="8980" y="49706"/>
                  <a:pt x="8958" y="49693"/>
                  <a:pt x="8924" y="49693"/>
                </a:cubicBezTo>
                <a:cubicBezTo>
                  <a:pt x="8912" y="49693"/>
                  <a:pt x="8900" y="49695"/>
                  <a:pt x="8885" y="49698"/>
                </a:cubicBezTo>
                <a:cubicBezTo>
                  <a:pt x="9111" y="49364"/>
                  <a:pt x="9325" y="49019"/>
                  <a:pt x="9563" y="48686"/>
                </a:cubicBezTo>
                <a:cubicBezTo>
                  <a:pt x="9623" y="48686"/>
                  <a:pt x="9706" y="48674"/>
                  <a:pt x="9766" y="48674"/>
                </a:cubicBezTo>
                <a:close/>
                <a:moveTo>
                  <a:pt x="39329" y="8454"/>
                </a:moveTo>
                <a:lnTo>
                  <a:pt x="39329" y="8454"/>
                </a:lnTo>
                <a:cubicBezTo>
                  <a:pt x="39198" y="10395"/>
                  <a:pt x="38936" y="12300"/>
                  <a:pt x="38650" y="14205"/>
                </a:cubicBezTo>
                <a:cubicBezTo>
                  <a:pt x="38377" y="14538"/>
                  <a:pt x="38103" y="14860"/>
                  <a:pt x="37829" y="15193"/>
                </a:cubicBezTo>
                <a:cubicBezTo>
                  <a:pt x="37960" y="14598"/>
                  <a:pt x="38007" y="13943"/>
                  <a:pt x="38019" y="13372"/>
                </a:cubicBezTo>
                <a:cubicBezTo>
                  <a:pt x="38019" y="13282"/>
                  <a:pt x="37954" y="13238"/>
                  <a:pt x="37888" y="13238"/>
                </a:cubicBezTo>
                <a:cubicBezTo>
                  <a:pt x="37823" y="13238"/>
                  <a:pt x="37757" y="13282"/>
                  <a:pt x="37757" y="13372"/>
                </a:cubicBezTo>
                <a:cubicBezTo>
                  <a:pt x="37710" y="14265"/>
                  <a:pt x="37424" y="15050"/>
                  <a:pt x="37245" y="15884"/>
                </a:cubicBezTo>
                <a:cubicBezTo>
                  <a:pt x="37210" y="15932"/>
                  <a:pt x="37174" y="15979"/>
                  <a:pt x="37126" y="16027"/>
                </a:cubicBezTo>
                <a:cubicBezTo>
                  <a:pt x="37341" y="15086"/>
                  <a:pt x="37531" y="14146"/>
                  <a:pt x="37769" y="13205"/>
                </a:cubicBezTo>
                <a:cubicBezTo>
                  <a:pt x="37806" y="13075"/>
                  <a:pt x="37687" y="12984"/>
                  <a:pt x="37576" y="12984"/>
                </a:cubicBezTo>
                <a:cubicBezTo>
                  <a:pt x="37504" y="12984"/>
                  <a:pt x="37435" y="13021"/>
                  <a:pt x="37412" y="13110"/>
                </a:cubicBezTo>
                <a:cubicBezTo>
                  <a:pt x="37126" y="14277"/>
                  <a:pt x="36817" y="15467"/>
                  <a:pt x="36591" y="16658"/>
                </a:cubicBezTo>
                <a:cubicBezTo>
                  <a:pt x="36460" y="16824"/>
                  <a:pt x="36305" y="16991"/>
                  <a:pt x="36174" y="17158"/>
                </a:cubicBezTo>
                <a:cubicBezTo>
                  <a:pt x="36352" y="16146"/>
                  <a:pt x="36472" y="15134"/>
                  <a:pt x="36555" y="14098"/>
                </a:cubicBezTo>
                <a:cubicBezTo>
                  <a:pt x="36561" y="14023"/>
                  <a:pt x="36506" y="13988"/>
                  <a:pt x="36446" y="13988"/>
                </a:cubicBezTo>
                <a:cubicBezTo>
                  <a:pt x="36392" y="13988"/>
                  <a:pt x="36334" y="14017"/>
                  <a:pt x="36317" y="14074"/>
                </a:cubicBezTo>
                <a:cubicBezTo>
                  <a:pt x="36281" y="14157"/>
                  <a:pt x="36233" y="14241"/>
                  <a:pt x="36210" y="14324"/>
                </a:cubicBezTo>
                <a:cubicBezTo>
                  <a:pt x="36174" y="14384"/>
                  <a:pt x="36222" y="14431"/>
                  <a:pt x="36269" y="14455"/>
                </a:cubicBezTo>
                <a:cubicBezTo>
                  <a:pt x="36150" y="15515"/>
                  <a:pt x="35983" y="16574"/>
                  <a:pt x="35793" y="17634"/>
                </a:cubicBezTo>
                <a:cubicBezTo>
                  <a:pt x="35579" y="17872"/>
                  <a:pt x="35376" y="18122"/>
                  <a:pt x="35162" y="18360"/>
                </a:cubicBezTo>
                <a:cubicBezTo>
                  <a:pt x="35567" y="16074"/>
                  <a:pt x="35936" y="13800"/>
                  <a:pt x="36388" y="11526"/>
                </a:cubicBezTo>
                <a:cubicBezTo>
                  <a:pt x="36403" y="11455"/>
                  <a:pt x="36344" y="11404"/>
                  <a:pt x="36287" y="11404"/>
                </a:cubicBezTo>
                <a:cubicBezTo>
                  <a:pt x="36249" y="11404"/>
                  <a:pt x="36212" y="11426"/>
                  <a:pt x="36198" y="11479"/>
                </a:cubicBezTo>
                <a:cubicBezTo>
                  <a:pt x="35495" y="13884"/>
                  <a:pt x="34948" y="16396"/>
                  <a:pt x="34686" y="18896"/>
                </a:cubicBezTo>
                <a:cubicBezTo>
                  <a:pt x="33900" y="19813"/>
                  <a:pt x="33114" y="20742"/>
                  <a:pt x="32304" y="21646"/>
                </a:cubicBezTo>
                <a:cubicBezTo>
                  <a:pt x="32935" y="18860"/>
                  <a:pt x="33590" y="15812"/>
                  <a:pt x="33543" y="12991"/>
                </a:cubicBezTo>
                <a:cubicBezTo>
                  <a:pt x="33543" y="12919"/>
                  <a:pt x="33492" y="12884"/>
                  <a:pt x="33441" y="12884"/>
                </a:cubicBezTo>
                <a:cubicBezTo>
                  <a:pt x="33391" y="12884"/>
                  <a:pt x="33340" y="12919"/>
                  <a:pt x="33340" y="12991"/>
                </a:cubicBezTo>
                <a:cubicBezTo>
                  <a:pt x="33340" y="13145"/>
                  <a:pt x="33340" y="13324"/>
                  <a:pt x="33316" y="13491"/>
                </a:cubicBezTo>
                <a:cubicBezTo>
                  <a:pt x="33316" y="13515"/>
                  <a:pt x="33340" y="13515"/>
                  <a:pt x="33352" y="13538"/>
                </a:cubicBezTo>
                <a:cubicBezTo>
                  <a:pt x="33043" y="13646"/>
                  <a:pt x="32923" y="13896"/>
                  <a:pt x="33043" y="14324"/>
                </a:cubicBezTo>
                <a:cubicBezTo>
                  <a:pt x="32995" y="14574"/>
                  <a:pt x="32959" y="14836"/>
                  <a:pt x="32935" y="15086"/>
                </a:cubicBezTo>
                <a:cubicBezTo>
                  <a:pt x="32804" y="15991"/>
                  <a:pt x="32697" y="16896"/>
                  <a:pt x="32566" y="17813"/>
                </a:cubicBezTo>
                <a:cubicBezTo>
                  <a:pt x="32364" y="19194"/>
                  <a:pt x="32161" y="20587"/>
                  <a:pt x="31995" y="21992"/>
                </a:cubicBezTo>
                <a:cubicBezTo>
                  <a:pt x="31804" y="22194"/>
                  <a:pt x="31614" y="22420"/>
                  <a:pt x="31435" y="22635"/>
                </a:cubicBezTo>
                <a:cubicBezTo>
                  <a:pt x="31638" y="20789"/>
                  <a:pt x="31554" y="18908"/>
                  <a:pt x="31221" y="17063"/>
                </a:cubicBezTo>
                <a:cubicBezTo>
                  <a:pt x="31216" y="17012"/>
                  <a:pt x="31172" y="16989"/>
                  <a:pt x="31124" y="16989"/>
                </a:cubicBezTo>
                <a:cubicBezTo>
                  <a:pt x="31059" y="16989"/>
                  <a:pt x="30988" y="17030"/>
                  <a:pt x="30995" y="17098"/>
                </a:cubicBezTo>
                <a:cubicBezTo>
                  <a:pt x="31233" y="19158"/>
                  <a:pt x="31197" y="21146"/>
                  <a:pt x="30959" y="23170"/>
                </a:cubicBezTo>
                <a:cubicBezTo>
                  <a:pt x="30757" y="23385"/>
                  <a:pt x="30566" y="23611"/>
                  <a:pt x="30376" y="23825"/>
                </a:cubicBezTo>
                <a:cubicBezTo>
                  <a:pt x="30483" y="22420"/>
                  <a:pt x="30376" y="20968"/>
                  <a:pt x="30256" y="19622"/>
                </a:cubicBezTo>
                <a:cubicBezTo>
                  <a:pt x="30256" y="19585"/>
                  <a:pt x="30224" y="19564"/>
                  <a:pt x="30194" y="19564"/>
                </a:cubicBezTo>
                <a:cubicBezTo>
                  <a:pt x="30165" y="19564"/>
                  <a:pt x="30137" y="19582"/>
                  <a:pt x="30137" y="19622"/>
                </a:cubicBezTo>
                <a:cubicBezTo>
                  <a:pt x="30078" y="21230"/>
                  <a:pt x="29840" y="22873"/>
                  <a:pt x="29768" y="24480"/>
                </a:cubicBezTo>
                <a:cubicBezTo>
                  <a:pt x="29602" y="24659"/>
                  <a:pt x="29423" y="24837"/>
                  <a:pt x="29256" y="25028"/>
                </a:cubicBezTo>
                <a:cubicBezTo>
                  <a:pt x="29375" y="23849"/>
                  <a:pt x="29364" y="22647"/>
                  <a:pt x="29328" y="21480"/>
                </a:cubicBezTo>
                <a:cubicBezTo>
                  <a:pt x="29328" y="21385"/>
                  <a:pt x="29253" y="21337"/>
                  <a:pt x="29179" y="21337"/>
                </a:cubicBezTo>
                <a:cubicBezTo>
                  <a:pt x="29105" y="21337"/>
                  <a:pt x="29030" y="21385"/>
                  <a:pt x="29030" y="21480"/>
                </a:cubicBezTo>
                <a:cubicBezTo>
                  <a:pt x="29066" y="22849"/>
                  <a:pt x="28935" y="24194"/>
                  <a:pt x="28780" y="25552"/>
                </a:cubicBezTo>
                <a:cubicBezTo>
                  <a:pt x="28649" y="25695"/>
                  <a:pt x="28518" y="25826"/>
                  <a:pt x="28375" y="25980"/>
                </a:cubicBezTo>
                <a:cubicBezTo>
                  <a:pt x="28459" y="25206"/>
                  <a:pt x="28411" y="24397"/>
                  <a:pt x="28363" y="23682"/>
                </a:cubicBezTo>
                <a:cubicBezTo>
                  <a:pt x="28357" y="23563"/>
                  <a:pt x="28262" y="23504"/>
                  <a:pt x="28170" y="23504"/>
                </a:cubicBezTo>
                <a:cubicBezTo>
                  <a:pt x="28078" y="23504"/>
                  <a:pt x="27988" y="23563"/>
                  <a:pt x="27994" y="23682"/>
                </a:cubicBezTo>
                <a:cubicBezTo>
                  <a:pt x="28054" y="24683"/>
                  <a:pt x="27935" y="25623"/>
                  <a:pt x="27828" y="26588"/>
                </a:cubicBezTo>
                <a:cubicBezTo>
                  <a:pt x="27685" y="26742"/>
                  <a:pt x="27542" y="26897"/>
                  <a:pt x="27411" y="27052"/>
                </a:cubicBezTo>
                <a:cubicBezTo>
                  <a:pt x="27006" y="27481"/>
                  <a:pt x="26589" y="27909"/>
                  <a:pt x="26196" y="28350"/>
                </a:cubicBezTo>
                <a:cubicBezTo>
                  <a:pt x="26411" y="26838"/>
                  <a:pt x="26458" y="25278"/>
                  <a:pt x="26470" y="23802"/>
                </a:cubicBezTo>
                <a:cubicBezTo>
                  <a:pt x="26470" y="23706"/>
                  <a:pt x="26396" y="23659"/>
                  <a:pt x="26321" y="23659"/>
                </a:cubicBezTo>
                <a:cubicBezTo>
                  <a:pt x="26247" y="23659"/>
                  <a:pt x="26173" y="23706"/>
                  <a:pt x="26173" y="23802"/>
                </a:cubicBezTo>
                <a:cubicBezTo>
                  <a:pt x="26149" y="25516"/>
                  <a:pt x="25923" y="27183"/>
                  <a:pt x="25696" y="28850"/>
                </a:cubicBezTo>
                <a:cubicBezTo>
                  <a:pt x="25042" y="29552"/>
                  <a:pt x="24375" y="30255"/>
                  <a:pt x="23720" y="30933"/>
                </a:cubicBezTo>
                <a:cubicBezTo>
                  <a:pt x="24018" y="29124"/>
                  <a:pt x="24184" y="27254"/>
                  <a:pt x="24327" y="25445"/>
                </a:cubicBezTo>
                <a:cubicBezTo>
                  <a:pt x="24339" y="25337"/>
                  <a:pt x="24262" y="25284"/>
                  <a:pt x="24180" y="25284"/>
                </a:cubicBezTo>
                <a:cubicBezTo>
                  <a:pt x="24098" y="25284"/>
                  <a:pt x="24012" y="25337"/>
                  <a:pt x="24006" y="25445"/>
                </a:cubicBezTo>
                <a:cubicBezTo>
                  <a:pt x="23815" y="27492"/>
                  <a:pt x="23482" y="29505"/>
                  <a:pt x="23160" y="31529"/>
                </a:cubicBezTo>
                <a:cubicBezTo>
                  <a:pt x="22708" y="31993"/>
                  <a:pt x="22267" y="32469"/>
                  <a:pt x="21815" y="32945"/>
                </a:cubicBezTo>
                <a:cubicBezTo>
                  <a:pt x="21946" y="31041"/>
                  <a:pt x="21732" y="29076"/>
                  <a:pt x="21922" y="27183"/>
                </a:cubicBezTo>
                <a:cubicBezTo>
                  <a:pt x="21929" y="27104"/>
                  <a:pt x="21856" y="27058"/>
                  <a:pt x="21787" y="27058"/>
                </a:cubicBezTo>
                <a:cubicBezTo>
                  <a:pt x="21731" y="27058"/>
                  <a:pt x="21677" y="27089"/>
                  <a:pt x="21672" y="27159"/>
                </a:cubicBezTo>
                <a:cubicBezTo>
                  <a:pt x="21351" y="29255"/>
                  <a:pt x="21315" y="31422"/>
                  <a:pt x="21232" y="33553"/>
                </a:cubicBezTo>
                <a:cubicBezTo>
                  <a:pt x="21017" y="33791"/>
                  <a:pt x="20791" y="34017"/>
                  <a:pt x="20565" y="34255"/>
                </a:cubicBezTo>
                <a:cubicBezTo>
                  <a:pt x="20565" y="34184"/>
                  <a:pt x="20565" y="34088"/>
                  <a:pt x="20577" y="34017"/>
                </a:cubicBezTo>
                <a:cubicBezTo>
                  <a:pt x="20660" y="33065"/>
                  <a:pt x="20731" y="32112"/>
                  <a:pt x="20803" y="31148"/>
                </a:cubicBezTo>
                <a:cubicBezTo>
                  <a:pt x="20809" y="31064"/>
                  <a:pt x="20749" y="31023"/>
                  <a:pt x="20685" y="31023"/>
                </a:cubicBezTo>
                <a:cubicBezTo>
                  <a:pt x="20621" y="31023"/>
                  <a:pt x="20553" y="31064"/>
                  <a:pt x="20541" y="31148"/>
                </a:cubicBezTo>
                <a:cubicBezTo>
                  <a:pt x="20446" y="31957"/>
                  <a:pt x="20362" y="32779"/>
                  <a:pt x="20255" y="33600"/>
                </a:cubicBezTo>
                <a:cubicBezTo>
                  <a:pt x="20220" y="33827"/>
                  <a:pt x="20220" y="34208"/>
                  <a:pt x="20196" y="34624"/>
                </a:cubicBezTo>
                <a:cubicBezTo>
                  <a:pt x="19981" y="34850"/>
                  <a:pt x="19779" y="35053"/>
                  <a:pt x="19565" y="35279"/>
                </a:cubicBezTo>
                <a:cubicBezTo>
                  <a:pt x="19624" y="34696"/>
                  <a:pt x="19660" y="34100"/>
                  <a:pt x="19731" y="33553"/>
                </a:cubicBezTo>
                <a:cubicBezTo>
                  <a:pt x="19738" y="33459"/>
                  <a:pt x="19650" y="33406"/>
                  <a:pt x="19568" y="33406"/>
                </a:cubicBezTo>
                <a:cubicBezTo>
                  <a:pt x="19504" y="33406"/>
                  <a:pt x="19444" y="33438"/>
                  <a:pt x="19434" y="33505"/>
                </a:cubicBezTo>
                <a:cubicBezTo>
                  <a:pt x="19327" y="34255"/>
                  <a:pt x="19148" y="35041"/>
                  <a:pt x="19041" y="35815"/>
                </a:cubicBezTo>
                <a:cubicBezTo>
                  <a:pt x="18862" y="36005"/>
                  <a:pt x="18684" y="36208"/>
                  <a:pt x="18493" y="36386"/>
                </a:cubicBezTo>
                <a:cubicBezTo>
                  <a:pt x="18553" y="35934"/>
                  <a:pt x="18588" y="35470"/>
                  <a:pt x="18612" y="35089"/>
                </a:cubicBezTo>
                <a:cubicBezTo>
                  <a:pt x="18618" y="34955"/>
                  <a:pt x="18527" y="34892"/>
                  <a:pt x="18430" y="34892"/>
                </a:cubicBezTo>
                <a:cubicBezTo>
                  <a:pt x="18328" y="34892"/>
                  <a:pt x="18220" y="34961"/>
                  <a:pt x="18207" y="35089"/>
                </a:cubicBezTo>
                <a:cubicBezTo>
                  <a:pt x="18172" y="35612"/>
                  <a:pt x="18088" y="36113"/>
                  <a:pt x="17969" y="36625"/>
                </a:cubicBezTo>
                <a:cubicBezTo>
                  <a:pt x="17945" y="36767"/>
                  <a:pt x="17898" y="36898"/>
                  <a:pt x="17850" y="37053"/>
                </a:cubicBezTo>
                <a:cubicBezTo>
                  <a:pt x="17600" y="37315"/>
                  <a:pt x="17338" y="37589"/>
                  <a:pt x="17076" y="37875"/>
                </a:cubicBezTo>
                <a:cubicBezTo>
                  <a:pt x="17172" y="37541"/>
                  <a:pt x="17255" y="37220"/>
                  <a:pt x="17350" y="36898"/>
                </a:cubicBezTo>
                <a:cubicBezTo>
                  <a:pt x="17386" y="36777"/>
                  <a:pt x="17279" y="36693"/>
                  <a:pt x="17181" y="36693"/>
                </a:cubicBezTo>
                <a:cubicBezTo>
                  <a:pt x="17116" y="36693"/>
                  <a:pt x="17055" y="36730"/>
                  <a:pt x="17041" y="36815"/>
                </a:cubicBezTo>
                <a:cubicBezTo>
                  <a:pt x="16886" y="37339"/>
                  <a:pt x="16731" y="37851"/>
                  <a:pt x="16600" y="38375"/>
                </a:cubicBezTo>
                <a:cubicBezTo>
                  <a:pt x="16529" y="38470"/>
                  <a:pt x="16445" y="38541"/>
                  <a:pt x="16362" y="38625"/>
                </a:cubicBezTo>
                <a:lnTo>
                  <a:pt x="16326" y="38672"/>
                </a:lnTo>
                <a:cubicBezTo>
                  <a:pt x="16529" y="37529"/>
                  <a:pt x="16660" y="36363"/>
                  <a:pt x="16874" y="35231"/>
                </a:cubicBezTo>
                <a:cubicBezTo>
                  <a:pt x="16902" y="35098"/>
                  <a:pt x="16794" y="35015"/>
                  <a:pt x="16690" y="35015"/>
                </a:cubicBezTo>
                <a:cubicBezTo>
                  <a:pt x="16618" y="35015"/>
                  <a:pt x="16548" y="35055"/>
                  <a:pt x="16529" y="35148"/>
                </a:cubicBezTo>
                <a:cubicBezTo>
                  <a:pt x="16279" y="36517"/>
                  <a:pt x="15921" y="37922"/>
                  <a:pt x="15731" y="39327"/>
                </a:cubicBezTo>
                <a:cubicBezTo>
                  <a:pt x="15719" y="39339"/>
                  <a:pt x="15719" y="39351"/>
                  <a:pt x="15695" y="39351"/>
                </a:cubicBezTo>
                <a:cubicBezTo>
                  <a:pt x="15576" y="39470"/>
                  <a:pt x="15457" y="39613"/>
                  <a:pt x="15338" y="39744"/>
                </a:cubicBezTo>
                <a:cubicBezTo>
                  <a:pt x="15648" y="38006"/>
                  <a:pt x="15874" y="36220"/>
                  <a:pt x="16124" y="34481"/>
                </a:cubicBezTo>
                <a:cubicBezTo>
                  <a:pt x="16145" y="34361"/>
                  <a:pt x="16052" y="34287"/>
                  <a:pt x="15969" y="34287"/>
                </a:cubicBezTo>
                <a:cubicBezTo>
                  <a:pt x="15912" y="34287"/>
                  <a:pt x="15860" y="34321"/>
                  <a:pt x="15850" y="34398"/>
                </a:cubicBezTo>
                <a:cubicBezTo>
                  <a:pt x="15505" y="36410"/>
                  <a:pt x="15076" y="38410"/>
                  <a:pt x="14731" y="40411"/>
                </a:cubicBezTo>
                <a:cubicBezTo>
                  <a:pt x="14421" y="40756"/>
                  <a:pt x="14100" y="41101"/>
                  <a:pt x="13790" y="41458"/>
                </a:cubicBezTo>
                <a:cubicBezTo>
                  <a:pt x="13969" y="40042"/>
                  <a:pt x="14100" y="38613"/>
                  <a:pt x="14207" y="37196"/>
                </a:cubicBezTo>
                <a:cubicBezTo>
                  <a:pt x="14213" y="37138"/>
                  <a:pt x="14173" y="37111"/>
                  <a:pt x="14130" y="37111"/>
                </a:cubicBezTo>
                <a:cubicBezTo>
                  <a:pt x="14084" y="37111"/>
                  <a:pt x="14034" y="37141"/>
                  <a:pt x="14028" y="37196"/>
                </a:cubicBezTo>
                <a:cubicBezTo>
                  <a:pt x="13850" y="38803"/>
                  <a:pt x="13600" y="40399"/>
                  <a:pt x="13314" y="41994"/>
                </a:cubicBezTo>
                <a:cubicBezTo>
                  <a:pt x="12611" y="42780"/>
                  <a:pt x="11945" y="43602"/>
                  <a:pt x="11290" y="44435"/>
                </a:cubicBezTo>
                <a:cubicBezTo>
                  <a:pt x="11349" y="43006"/>
                  <a:pt x="11349" y="41578"/>
                  <a:pt x="11623" y="40113"/>
                </a:cubicBezTo>
                <a:cubicBezTo>
                  <a:pt x="11645" y="39954"/>
                  <a:pt x="11508" y="39847"/>
                  <a:pt x="11384" y="39847"/>
                </a:cubicBezTo>
                <a:cubicBezTo>
                  <a:pt x="11304" y="39847"/>
                  <a:pt x="11230" y="39891"/>
                  <a:pt x="11206" y="39994"/>
                </a:cubicBezTo>
                <a:cubicBezTo>
                  <a:pt x="10873" y="41613"/>
                  <a:pt x="10552" y="43494"/>
                  <a:pt x="10683" y="45221"/>
                </a:cubicBezTo>
                <a:lnTo>
                  <a:pt x="10325" y="45709"/>
                </a:lnTo>
                <a:cubicBezTo>
                  <a:pt x="10373" y="43935"/>
                  <a:pt x="10254" y="42173"/>
                  <a:pt x="10456" y="40387"/>
                </a:cubicBezTo>
                <a:cubicBezTo>
                  <a:pt x="10476" y="40260"/>
                  <a:pt x="10362" y="40189"/>
                  <a:pt x="10253" y="40189"/>
                </a:cubicBezTo>
                <a:cubicBezTo>
                  <a:pt x="10168" y="40189"/>
                  <a:pt x="10086" y="40233"/>
                  <a:pt x="10075" y="40327"/>
                </a:cubicBezTo>
                <a:cubicBezTo>
                  <a:pt x="9730" y="42232"/>
                  <a:pt x="9421" y="44471"/>
                  <a:pt x="9802" y="46411"/>
                </a:cubicBezTo>
                <a:cubicBezTo>
                  <a:pt x="8944" y="47626"/>
                  <a:pt x="8135" y="48900"/>
                  <a:pt x="7361" y="50162"/>
                </a:cubicBezTo>
                <a:cubicBezTo>
                  <a:pt x="6396" y="47423"/>
                  <a:pt x="8468" y="45018"/>
                  <a:pt x="9182" y="42542"/>
                </a:cubicBezTo>
                <a:cubicBezTo>
                  <a:pt x="9790" y="40435"/>
                  <a:pt x="8968" y="39792"/>
                  <a:pt x="11552" y="39446"/>
                </a:cubicBezTo>
                <a:cubicBezTo>
                  <a:pt x="11766" y="39422"/>
                  <a:pt x="12004" y="39172"/>
                  <a:pt x="11849" y="38946"/>
                </a:cubicBezTo>
                <a:cubicBezTo>
                  <a:pt x="9718" y="35934"/>
                  <a:pt x="15243" y="32231"/>
                  <a:pt x="16921" y="30707"/>
                </a:cubicBezTo>
                <a:cubicBezTo>
                  <a:pt x="18529" y="29255"/>
                  <a:pt x="20184" y="27826"/>
                  <a:pt x="21755" y="26326"/>
                </a:cubicBezTo>
                <a:cubicBezTo>
                  <a:pt x="25161" y="23075"/>
                  <a:pt x="27161" y="18825"/>
                  <a:pt x="30376" y="15408"/>
                </a:cubicBezTo>
                <a:cubicBezTo>
                  <a:pt x="33007" y="12610"/>
                  <a:pt x="36114" y="10467"/>
                  <a:pt x="39329" y="8454"/>
                </a:cubicBezTo>
                <a:close/>
                <a:moveTo>
                  <a:pt x="47663" y="9693"/>
                </a:moveTo>
                <a:lnTo>
                  <a:pt x="47663" y="9693"/>
                </a:lnTo>
                <a:cubicBezTo>
                  <a:pt x="46949" y="12812"/>
                  <a:pt x="45842" y="15789"/>
                  <a:pt x="43103" y="17753"/>
                </a:cubicBezTo>
                <a:cubicBezTo>
                  <a:pt x="42091" y="18479"/>
                  <a:pt x="41032" y="18920"/>
                  <a:pt x="40305" y="19980"/>
                </a:cubicBezTo>
                <a:cubicBezTo>
                  <a:pt x="39183" y="21591"/>
                  <a:pt x="38632" y="26162"/>
                  <a:pt x="36132" y="26162"/>
                </a:cubicBezTo>
                <a:cubicBezTo>
                  <a:pt x="35769" y="26162"/>
                  <a:pt x="35365" y="26065"/>
                  <a:pt x="34912" y="25849"/>
                </a:cubicBezTo>
                <a:cubicBezTo>
                  <a:pt x="34847" y="25818"/>
                  <a:pt x="34782" y="25804"/>
                  <a:pt x="34720" y="25804"/>
                </a:cubicBezTo>
                <a:cubicBezTo>
                  <a:pt x="34448" y="25804"/>
                  <a:pt x="34233" y="26071"/>
                  <a:pt x="34388" y="26361"/>
                </a:cubicBezTo>
                <a:cubicBezTo>
                  <a:pt x="35364" y="28147"/>
                  <a:pt x="34436" y="28469"/>
                  <a:pt x="33078" y="29540"/>
                </a:cubicBezTo>
                <a:cubicBezTo>
                  <a:pt x="31792" y="30552"/>
                  <a:pt x="30566" y="31660"/>
                  <a:pt x="29435" y="32850"/>
                </a:cubicBezTo>
                <a:cubicBezTo>
                  <a:pt x="27506" y="34898"/>
                  <a:pt x="25780" y="37184"/>
                  <a:pt x="24363" y="39625"/>
                </a:cubicBezTo>
                <a:cubicBezTo>
                  <a:pt x="23649" y="40863"/>
                  <a:pt x="23113" y="42197"/>
                  <a:pt x="22303" y="43375"/>
                </a:cubicBezTo>
                <a:cubicBezTo>
                  <a:pt x="21255" y="44935"/>
                  <a:pt x="19791" y="45566"/>
                  <a:pt x="18398" y="46685"/>
                </a:cubicBezTo>
                <a:cubicBezTo>
                  <a:pt x="16314" y="48352"/>
                  <a:pt x="16231" y="49888"/>
                  <a:pt x="13016" y="50448"/>
                </a:cubicBezTo>
                <a:cubicBezTo>
                  <a:pt x="11576" y="50698"/>
                  <a:pt x="10040" y="50686"/>
                  <a:pt x="8551" y="50710"/>
                </a:cubicBezTo>
                <a:cubicBezTo>
                  <a:pt x="8647" y="50626"/>
                  <a:pt x="8730" y="50531"/>
                  <a:pt x="8813" y="50436"/>
                </a:cubicBezTo>
                <a:cubicBezTo>
                  <a:pt x="8894" y="50529"/>
                  <a:pt x="9026" y="50589"/>
                  <a:pt x="9161" y="50589"/>
                </a:cubicBezTo>
                <a:cubicBezTo>
                  <a:pt x="9285" y="50589"/>
                  <a:pt x="9412" y="50538"/>
                  <a:pt x="9504" y="50412"/>
                </a:cubicBezTo>
                <a:cubicBezTo>
                  <a:pt x="9587" y="50329"/>
                  <a:pt x="9659" y="50221"/>
                  <a:pt x="9730" y="50138"/>
                </a:cubicBezTo>
                <a:cubicBezTo>
                  <a:pt x="11349" y="49876"/>
                  <a:pt x="12957" y="49400"/>
                  <a:pt x="14588" y="49138"/>
                </a:cubicBezTo>
                <a:cubicBezTo>
                  <a:pt x="14926" y="49082"/>
                  <a:pt x="14794" y="48598"/>
                  <a:pt x="14486" y="48598"/>
                </a:cubicBezTo>
                <a:cubicBezTo>
                  <a:pt x="14469" y="48598"/>
                  <a:pt x="14451" y="48599"/>
                  <a:pt x="14433" y="48602"/>
                </a:cubicBezTo>
                <a:cubicBezTo>
                  <a:pt x="13076" y="48781"/>
                  <a:pt x="11671" y="48959"/>
                  <a:pt x="10325" y="49352"/>
                </a:cubicBezTo>
                <a:cubicBezTo>
                  <a:pt x="10552" y="49078"/>
                  <a:pt x="10754" y="48781"/>
                  <a:pt x="10968" y="48483"/>
                </a:cubicBezTo>
                <a:cubicBezTo>
                  <a:pt x="13540" y="47983"/>
                  <a:pt x="16088" y="46769"/>
                  <a:pt x="18291" y="45578"/>
                </a:cubicBezTo>
                <a:cubicBezTo>
                  <a:pt x="18548" y="45434"/>
                  <a:pt x="18378" y="45086"/>
                  <a:pt x="18136" y="45086"/>
                </a:cubicBezTo>
                <a:cubicBezTo>
                  <a:pt x="18097" y="45086"/>
                  <a:pt x="18057" y="45094"/>
                  <a:pt x="18017" y="45114"/>
                </a:cubicBezTo>
                <a:cubicBezTo>
                  <a:pt x="15981" y="46078"/>
                  <a:pt x="13897" y="46661"/>
                  <a:pt x="11802" y="47269"/>
                </a:cubicBezTo>
                <a:cubicBezTo>
                  <a:pt x="12123" y="46769"/>
                  <a:pt x="12445" y="46257"/>
                  <a:pt x="12719" y="45721"/>
                </a:cubicBezTo>
                <a:cubicBezTo>
                  <a:pt x="13909" y="45054"/>
                  <a:pt x="15016" y="44149"/>
                  <a:pt x="16159" y="43447"/>
                </a:cubicBezTo>
                <a:cubicBezTo>
                  <a:pt x="17624" y="42554"/>
                  <a:pt x="19112" y="41708"/>
                  <a:pt x="20601" y="40887"/>
                </a:cubicBezTo>
                <a:cubicBezTo>
                  <a:pt x="20708" y="40833"/>
                  <a:pt x="20651" y="40654"/>
                  <a:pt x="20534" y="40654"/>
                </a:cubicBezTo>
                <a:cubicBezTo>
                  <a:pt x="20521" y="40654"/>
                  <a:pt x="20507" y="40656"/>
                  <a:pt x="20493" y="40661"/>
                </a:cubicBezTo>
                <a:cubicBezTo>
                  <a:pt x="18898" y="41316"/>
                  <a:pt x="17338" y="42066"/>
                  <a:pt x="15838" y="42911"/>
                </a:cubicBezTo>
                <a:cubicBezTo>
                  <a:pt x="15076" y="43340"/>
                  <a:pt x="14254" y="43780"/>
                  <a:pt x="13469" y="44268"/>
                </a:cubicBezTo>
                <a:cubicBezTo>
                  <a:pt x="13671" y="43852"/>
                  <a:pt x="13885" y="43447"/>
                  <a:pt x="14112" y="43066"/>
                </a:cubicBezTo>
                <a:cubicBezTo>
                  <a:pt x="17541" y="41304"/>
                  <a:pt x="20672" y="39041"/>
                  <a:pt x="24244" y="37482"/>
                </a:cubicBezTo>
                <a:cubicBezTo>
                  <a:pt x="24372" y="37428"/>
                  <a:pt x="24308" y="37211"/>
                  <a:pt x="24173" y="37211"/>
                </a:cubicBezTo>
                <a:cubicBezTo>
                  <a:pt x="24158" y="37211"/>
                  <a:pt x="24142" y="37214"/>
                  <a:pt x="24125" y="37220"/>
                </a:cubicBezTo>
                <a:cubicBezTo>
                  <a:pt x="21101" y="38327"/>
                  <a:pt x="17719" y="39696"/>
                  <a:pt x="15064" y="41708"/>
                </a:cubicBezTo>
                <a:cubicBezTo>
                  <a:pt x="15386" y="41351"/>
                  <a:pt x="15719" y="40994"/>
                  <a:pt x="16052" y="40649"/>
                </a:cubicBezTo>
                <a:cubicBezTo>
                  <a:pt x="17302" y="39375"/>
                  <a:pt x="18541" y="38101"/>
                  <a:pt x="19791" y="36827"/>
                </a:cubicBezTo>
                <a:cubicBezTo>
                  <a:pt x="21196" y="36327"/>
                  <a:pt x="22482" y="35505"/>
                  <a:pt x="23827" y="34850"/>
                </a:cubicBezTo>
                <a:cubicBezTo>
                  <a:pt x="25327" y="34100"/>
                  <a:pt x="26935" y="33493"/>
                  <a:pt x="28316" y="32541"/>
                </a:cubicBezTo>
                <a:cubicBezTo>
                  <a:pt x="28351" y="32505"/>
                  <a:pt x="28340" y="32469"/>
                  <a:pt x="28292" y="32469"/>
                </a:cubicBezTo>
                <a:cubicBezTo>
                  <a:pt x="26827" y="32767"/>
                  <a:pt x="25446" y="33434"/>
                  <a:pt x="24089" y="34053"/>
                </a:cubicBezTo>
                <a:cubicBezTo>
                  <a:pt x="23077" y="34529"/>
                  <a:pt x="22005" y="34993"/>
                  <a:pt x="21005" y="35565"/>
                </a:cubicBezTo>
                <a:cubicBezTo>
                  <a:pt x="21624" y="34934"/>
                  <a:pt x="22232" y="34291"/>
                  <a:pt x="22839" y="33672"/>
                </a:cubicBezTo>
                <a:cubicBezTo>
                  <a:pt x="25935" y="32195"/>
                  <a:pt x="28852" y="30279"/>
                  <a:pt x="31923" y="28778"/>
                </a:cubicBezTo>
                <a:cubicBezTo>
                  <a:pt x="32139" y="28675"/>
                  <a:pt x="32000" y="28386"/>
                  <a:pt x="31797" y="28386"/>
                </a:cubicBezTo>
                <a:cubicBezTo>
                  <a:pt x="31765" y="28386"/>
                  <a:pt x="31731" y="28393"/>
                  <a:pt x="31697" y="28409"/>
                </a:cubicBezTo>
                <a:cubicBezTo>
                  <a:pt x="29316" y="29540"/>
                  <a:pt x="26768" y="30648"/>
                  <a:pt x="24434" y="32017"/>
                </a:cubicBezTo>
                <a:lnTo>
                  <a:pt x="26220" y="30148"/>
                </a:lnTo>
                <a:cubicBezTo>
                  <a:pt x="26248" y="30161"/>
                  <a:pt x="26279" y="30175"/>
                  <a:pt x="26315" y="30175"/>
                </a:cubicBezTo>
                <a:cubicBezTo>
                  <a:pt x="26341" y="30175"/>
                  <a:pt x="26369" y="30168"/>
                  <a:pt x="26399" y="30148"/>
                </a:cubicBezTo>
                <a:cubicBezTo>
                  <a:pt x="29566" y="28552"/>
                  <a:pt x="32578" y="26540"/>
                  <a:pt x="35686" y="24837"/>
                </a:cubicBezTo>
                <a:cubicBezTo>
                  <a:pt x="35777" y="24787"/>
                  <a:pt x="35721" y="24658"/>
                  <a:pt x="35629" y="24658"/>
                </a:cubicBezTo>
                <a:cubicBezTo>
                  <a:pt x="35613" y="24658"/>
                  <a:pt x="35596" y="24662"/>
                  <a:pt x="35579" y="24671"/>
                </a:cubicBezTo>
                <a:cubicBezTo>
                  <a:pt x="32721" y="25945"/>
                  <a:pt x="29733" y="27350"/>
                  <a:pt x="27149" y="29147"/>
                </a:cubicBezTo>
                <a:cubicBezTo>
                  <a:pt x="28613" y="27564"/>
                  <a:pt x="30090" y="25980"/>
                  <a:pt x="31519" y="24361"/>
                </a:cubicBezTo>
                <a:cubicBezTo>
                  <a:pt x="32959" y="23718"/>
                  <a:pt x="34352" y="22885"/>
                  <a:pt x="35721" y="22158"/>
                </a:cubicBezTo>
                <a:cubicBezTo>
                  <a:pt x="36150" y="21932"/>
                  <a:pt x="38043" y="21313"/>
                  <a:pt x="37841" y="20623"/>
                </a:cubicBezTo>
                <a:cubicBezTo>
                  <a:pt x="37829" y="20575"/>
                  <a:pt x="37781" y="20527"/>
                  <a:pt x="37746" y="20515"/>
                </a:cubicBezTo>
                <a:cubicBezTo>
                  <a:pt x="37710" y="20503"/>
                  <a:pt x="37674" y="20503"/>
                  <a:pt x="37638" y="20492"/>
                </a:cubicBezTo>
                <a:cubicBezTo>
                  <a:pt x="37624" y="20487"/>
                  <a:pt x="37611" y="20485"/>
                  <a:pt x="37598" y="20485"/>
                </a:cubicBezTo>
                <a:cubicBezTo>
                  <a:pt x="37469" y="20485"/>
                  <a:pt x="37393" y="20680"/>
                  <a:pt x="37524" y="20739"/>
                </a:cubicBezTo>
                <a:lnTo>
                  <a:pt x="37524" y="20739"/>
                </a:lnTo>
                <a:cubicBezTo>
                  <a:pt x="37511" y="20734"/>
                  <a:pt x="37495" y="20732"/>
                  <a:pt x="37476" y="20732"/>
                </a:cubicBezTo>
                <a:cubicBezTo>
                  <a:pt x="37113" y="20732"/>
                  <a:pt x="35765" y="21608"/>
                  <a:pt x="35495" y="21754"/>
                </a:cubicBezTo>
                <a:cubicBezTo>
                  <a:pt x="34995" y="22004"/>
                  <a:pt x="34507" y="22254"/>
                  <a:pt x="34031" y="22516"/>
                </a:cubicBezTo>
                <a:cubicBezTo>
                  <a:pt x="33495" y="22789"/>
                  <a:pt x="32947" y="23063"/>
                  <a:pt x="32412" y="23325"/>
                </a:cubicBezTo>
                <a:cubicBezTo>
                  <a:pt x="32638" y="23075"/>
                  <a:pt x="32876" y="22813"/>
                  <a:pt x="33090" y="22551"/>
                </a:cubicBezTo>
                <a:lnTo>
                  <a:pt x="33126" y="22551"/>
                </a:lnTo>
                <a:cubicBezTo>
                  <a:pt x="35269" y="21468"/>
                  <a:pt x="37245" y="20075"/>
                  <a:pt x="39389" y="18968"/>
                </a:cubicBezTo>
                <a:cubicBezTo>
                  <a:pt x="39470" y="18927"/>
                  <a:pt x="39421" y="18826"/>
                  <a:pt x="39354" y="18826"/>
                </a:cubicBezTo>
                <a:cubicBezTo>
                  <a:pt x="39342" y="18826"/>
                  <a:pt x="39330" y="18829"/>
                  <a:pt x="39317" y="18837"/>
                </a:cubicBezTo>
                <a:cubicBezTo>
                  <a:pt x="37495" y="19670"/>
                  <a:pt x="35579" y="20503"/>
                  <a:pt x="33900" y="21623"/>
                </a:cubicBezTo>
                <a:cubicBezTo>
                  <a:pt x="34436" y="20992"/>
                  <a:pt x="34971" y="20373"/>
                  <a:pt x="35507" y="19730"/>
                </a:cubicBezTo>
                <a:cubicBezTo>
                  <a:pt x="38567" y="18122"/>
                  <a:pt x="41603" y="16420"/>
                  <a:pt x="44639" y="14741"/>
                </a:cubicBezTo>
                <a:cubicBezTo>
                  <a:pt x="44712" y="14699"/>
                  <a:pt x="44675" y="14630"/>
                  <a:pt x="44609" y="14630"/>
                </a:cubicBezTo>
                <a:cubicBezTo>
                  <a:pt x="44599" y="14630"/>
                  <a:pt x="44590" y="14631"/>
                  <a:pt x="44580" y="14634"/>
                </a:cubicBezTo>
                <a:cubicBezTo>
                  <a:pt x="41782" y="15824"/>
                  <a:pt x="39008" y="17182"/>
                  <a:pt x="36352" y="18706"/>
                </a:cubicBezTo>
                <a:cubicBezTo>
                  <a:pt x="36936" y="18003"/>
                  <a:pt x="37495" y="17301"/>
                  <a:pt x="38067" y="16598"/>
                </a:cubicBezTo>
                <a:cubicBezTo>
                  <a:pt x="39972" y="15491"/>
                  <a:pt x="41984" y="14598"/>
                  <a:pt x="44080" y="13884"/>
                </a:cubicBezTo>
                <a:cubicBezTo>
                  <a:pt x="44212" y="13829"/>
                  <a:pt x="44171" y="13642"/>
                  <a:pt x="44051" y="13642"/>
                </a:cubicBezTo>
                <a:cubicBezTo>
                  <a:pt x="44041" y="13642"/>
                  <a:pt x="44031" y="13643"/>
                  <a:pt x="44020" y="13646"/>
                </a:cubicBezTo>
                <a:cubicBezTo>
                  <a:pt x="42175" y="13991"/>
                  <a:pt x="40460" y="14658"/>
                  <a:pt x="38900" y="15586"/>
                </a:cubicBezTo>
                <a:cubicBezTo>
                  <a:pt x="39043" y="15408"/>
                  <a:pt x="39198" y="15229"/>
                  <a:pt x="39329" y="15050"/>
                </a:cubicBezTo>
                <a:cubicBezTo>
                  <a:pt x="41294" y="13919"/>
                  <a:pt x="43246" y="12907"/>
                  <a:pt x="45437" y="12252"/>
                </a:cubicBezTo>
                <a:cubicBezTo>
                  <a:pt x="45684" y="12185"/>
                  <a:pt x="45592" y="11832"/>
                  <a:pt x="45361" y="11832"/>
                </a:cubicBezTo>
                <a:cubicBezTo>
                  <a:pt x="45347" y="11832"/>
                  <a:pt x="45333" y="11833"/>
                  <a:pt x="45318" y="11836"/>
                </a:cubicBezTo>
                <a:cubicBezTo>
                  <a:pt x="43615" y="12169"/>
                  <a:pt x="41948" y="12753"/>
                  <a:pt x="40472" y="13646"/>
                </a:cubicBezTo>
                <a:cubicBezTo>
                  <a:pt x="40770" y="13265"/>
                  <a:pt x="41067" y="12895"/>
                  <a:pt x="41353" y="12526"/>
                </a:cubicBezTo>
                <a:cubicBezTo>
                  <a:pt x="43425" y="11514"/>
                  <a:pt x="45413" y="10407"/>
                  <a:pt x="47663" y="9693"/>
                </a:cubicBezTo>
                <a:close/>
                <a:moveTo>
                  <a:pt x="50719" y="1"/>
                </a:moveTo>
                <a:cubicBezTo>
                  <a:pt x="50658" y="1"/>
                  <a:pt x="50597" y="29"/>
                  <a:pt x="50545" y="96"/>
                </a:cubicBezTo>
                <a:cubicBezTo>
                  <a:pt x="50330" y="370"/>
                  <a:pt x="50128" y="632"/>
                  <a:pt x="49914" y="882"/>
                </a:cubicBezTo>
                <a:cubicBezTo>
                  <a:pt x="46901" y="2930"/>
                  <a:pt x="43711" y="4799"/>
                  <a:pt x="40579" y="6752"/>
                </a:cubicBezTo>
                <a:lnTo>
                  <a:pt x="40543" y="6621"/>
                </a:lnTo>
                <a:cubicBezTo>
                  <a:pt x="40528" y="6598"/>
                  <a:pt x="40503" y="6585"/>
                  <a:pt x="40484" y="6585"/>
                </a:cubicBezTo>
                <a:cubicBezTo>
                  <a:pt x="40473" y="6585"/>
                  <a:pt x="40464" y="6589"/>
                  <a:pt x="40460" y="6597"/>
                </a:cubicBezTo>
                <a:cubicBezTo>
                  <a:pt x="40424" y="6692"/>
                  <a:pt x="40389" y="6799"/>
                  <a:pt x="40353" y="6883"/>
                </a:cubicBezTo>
                <a:cubicBezTo>
                  <a:pt x="35281" y="10086"/>
                  <a:pt x="30447" y="13550"/>
                  <a:pt x="26982" y="18527"/>
                </a:cubicBezTo>
                <a:cubicBezTo>
                  <a:pt x="25196" y="21087"/>
                  <a:pt x="23541" y="23647"/>
                  <a:pt x="21243" y="25814"/>
                </a:cubicBezTo>
                <a:cubicBezTo>
                  <a:pt x="19100" y="27838"/>
                  <a:pt x="16886" y="29778"/>
                  <a:pt x="14695" y="31755"/>
                </a:cubicBezTo>
                <a:cubicBezTo>
                  <a:pt x="13266" y="33053"/>
                  <a:pt x="11242" y="34398"/>
                  <a:pt x="10683" y="36351"/>
                </a:cubicBezTo>
                <a:cubicBezTo>
                  <a:pt x="10099" y="38375"/>
                  <a:pt x="11623" y="38732"/>
                  <a:pt x="8920" y="39101"/>
                </a:cubicBezTo>
                <a:cubicBezTo>
                  <a:pt x="8730" y="39137"/>
                  <a:pt x="8659" y="39363"/>
                  <a:pt x="8682" y="39518"/>
                </a:cubicBezTo>
                <a:cubicBezTo>
                  <a:pt x="9397" y="43506"/>
                  <a:pt x="5253" y="46650"/>
                  <a:pt x="6754" y="50626"/>
                </a:cubicBezTo>
                <a:cubicBezTo>
                  <a:pt x="6801" y="50733"/>
                  <a:pt x="6861" y="50805"/>
                  <a:pt x="6944" y="50852"/>
                </a:cubicBezTo>
                <a:cubicBezTo>
                  <a:pt x="4325" y="55270"/>
                  <a:pt x="2134" y="59937"/>
                  <a:pt x="50" y="64640"/>
                </a:cubicBezTo>
                <a:cubicBezTo>
                  <a:pt x="1" y="64764"/>
                  <a:pt x="107" y="64883"/>
                  <a:pt x="212" y="64883"/>
                </a:cubicBezTo>
                <a:cubicBezTo>
                  <a:pt x="258" y="64883"/>
                  <a:pt x="304" y="64861"/>
                  <a:pt x="336" y="64807"/>
                </a:cubicBezTo>
                <a:cubicBezTo>
                  <a:pt x="2670" y="60389"/>
                  <a:pt x="4956" y="55972"/>
                  <a:pt x="7575" y="51769"/>
                </a:cubicBezTo>
                <a:cubicBezTo>
                  <a:pt x="7881" y="51761"/>
                  <a:pt x="8203" y="51758"/>
                  <a:pt x="8536" y="51758"/>
                </a:cubicBezTo>
                <a:cubicBezTo>
                  <a:pt x="8926" y="51758"/>
                  <a:pt x="9332" y="51762"/>
                  <a:pt x="9746" y="51762"/>
                </a:cubicBezTo>
                <a:cubicBezTo>
                  <a:pt x="11964" y="51762"/>
                  <a:pt x="14425" y="51672"/>
                  <a:pt x="16052" y="50531"/>
                </a:cubicBezTo>
                <a:cubicBezTo>
                  <a:pt x="17231" y="49698"/>
                  <a:pt x="17945" y="48364"/>
                  <a:pt x="19065" y="47459"/>
                </a:cubicBezTo>
                <a:cubicBezTo>
                  <a:pt x="20231" y="46507"/>
                  <a:pt x="21529" y="45888"/>
                  <a:pt x="22494" y="44697"/>
                </a:cubicBezTo>
                <a:cubicBezTo>
                  <a:pt x="24315" y="42470"/>
                  <a:pt x="25208" y="39482"/>
                  <a:pt x="26875" y="37101"/>
                </a:cubicBezTo>
                <a:cubicBezTo>
                  <a:pt x="29304" y="33624"/>
                  <a:pt x="32376" y="30683"/>
                  <a:pt x="35912" y="28362"/>
                </a:cubicBezTo>
                <a:cubicBezTo>
                  <a:pt x="36067" y="28254"/>
                  <a:pt x="36126" y="28052"/>
                  <a:pt x="36043" y="27873"/>
                </a:cubicBezTo>
                <a:cubicBezTo>
                  <a:pt x="35852" y="27516"/>
                  <a:pt x="35674" y="27135"/>
                  <a:pt x="35483" y="26778"/>
                </a:cubicBezTo>
                <a:lnTo>
                  <a:pt x="35483" y="26778"/>
                </a:lnTo>
                <a:cubicBezTo>
                  <a:pt x="35636" y="26802"/>
                  <a:pt x="35787" y="26814"/>
                  <a:pt x="35936" y="26814"/>
                </a:cubicBezTo>
                <a:cubicBezTo>
                  <a:pt x="36898" y="26814"/>
                  <a:pt x="37768" y="26323"/>
                  <a:pt x="38531" y="25456"/>
                </a:cubicBezTo>
                <a:cubicBezTo>
                  <a:pt x="39139" y="24754"/>
                  <a:pt x="39448" y="23956"/>
                  <a:pt x="39781" y="23087"/>
                </a:cubicBezTo>
                <a:cubicBezTo>
                  <a:pt x="40198" y="22004"/>
                  <a:pt x="40615" y="20611"/>
                  <a:pt x="41436" y="19741"/>
                </a:cubicBezTo>
                <a:cubicBezTo>
                  <a:pt x="42056" y="19087"/>
                  <a:pt x="42841" y="18801"/>
                  <a:pt x="43520" y="18265"/>
                </a:cubicBezTo>
                <a:cubicBezTo>
                  <a:pt x="48890" y="14038"/>
                  <a:pt x="48342" y="6776"/>
                  <a:pt x="50747" y="930"/>
                </a:cubicBezTo>
                <a:cubicBezTo>
                  <a:pt x="50807" y="882"/>
                  <a:pt x="50854" y="846"/>
                  <a:pt x="50914" y="799"/>
                </a:cubicBezTo>
                <a:cubicBezTo>
                  <a:pt x="51009" y="703"/>
                  <a:pt x="50997" y="584"/>
                  <a:pt x="50938" y="489"/>
                </a:cubicBezTo>
                <a:cubicBezTo>
                  <a:pt x="50961" y="489"/>
                  <a:pt x="50961" y="453"/>
                  <a:pt x="50973" y="430"/>
                </a:cubicBezTo>
                <a:cubicBezTo>
                  <a:pt x="51062" y="235"/>
                  <a:pt x="50894" y="1"/>
                  <a:pt x="50719" y="1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oogle Shape;261;g13e5aa3bf27_0_1184"/>
          <p:cNvGrpSpPr/>
          <p:nvPr/>
        </p:nvGrpSpPr>
        <p:grpSpPr>
          <a:xfrm>
            <a:off x="727105" y="1025890"/>
            <a:ext cx="7615397" cy="2936510"/>
            <a:chOff x="591225" y="1636250"/>
            <a:chExt cx="6403500" cy="2885850"/>
          </a:xfrm>
        </p:grpSpPr>
        <p:sp>
          <p:nvSpPr>
            <p:cNvPr id="262" name="Google Shape;262;g13e5aa3bf27_0_1184"/>
            <p:cNvSpPr/>
            <p:nvPr/>
          </p:nvSpPr>
          <p:spPr>
            <a:xfrm>
              <a:off x="708400" y="2149275"/>
              <a:ext cx="1105275" cy="1889875"/>
            </a:xfrm>
            <a:custGeom>
              <a:avLst/>
              <a:gdLst/>
              <a:ahLst/>
              <a:cxnLst/>
              <a:rect l="l" t="t" r="r" b="b"/>
              <a:pathLst>
                <a:path w="44211" h="75595" extrusionOk="0">
                  <a:moveTo>
                    <a:pt x="10103" y="1"/>
                  </a:moveTo>
                  <a:cubicBezTo>
                    <a:pt x="4529" y="1"/>
                    <a:pt x="0" y="4529"/>
                    <a:pt x="0" y="10135"/>
                  </a:cubicBezTo>
                  <a:lnTo>
                    <a:pt x="0" y="65492"/>
                  </a:lnTo>
                  <a:cubicBezTo>
                    <a:pt x="0" y="71066"/>
                    <a:pt x="4529" y="75594"/>
                    <a:pt x="10103" y="75594"/>
                  </a:cubicBezTo>
                  <a:lnTo>
                    <a:pt x="34076" y="75594"/>
                  </a:lnTo>
                  <a:cubicBezTo>
                    <a:pt x="39682" y="75594"/>
                    <a:pt x="44210" y="71066"/>
                    <a:pt x="44210" y="65492"/>
                  </a:cubicBezTo>
                  <a:lnTo>
                    <a:pt x="44210" y="10135"/>
                  </a:lnTo>
                  <a:cubicBezTo>
                    <a:pt x="44210" y="4529"/>
                    <a:pt x="39682" y="1"/>
                    <a:pt x="3407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g13e5aa3bf27_0_1184"/>
            <p:cNvSpPr/>
            <p:nvPr/>
          </p:nvSpPr>
          <p:spPr>
            <a:xfrm>
              <a:off x="3234000" y="1726500"/>
              <a:ext cx="1105275" cy="1889875"/>
            </a:xfrm>
            <a:custGeom>
              <a:avLst/>
              <a:gdLst/>
              <a:ahLst/>
              <a:cxnLst/>
              <a:rect l="l" t="t" r="r" b="b"/>
              <a:pathLst>
                <a:path w="44211" h="75595" extrusionOk="0">
                  <a:moveTo>
                    <a:pt x="10103" y="0"/>
                  </a:moveTo>
                  <a:cubicBezTo>
                    <a:pt x="4529" y="0"/>
                    <a:pt x="1" y="4529"/>
                    <a:pt x="1" y="10103"/>
                  </a:cubicBezTo>
                  <a:lnTo>
                    <a:pt x="1" y="65460"/>
                  </a:lnTo>
                  <a:cubicBezTo>
                    <a:pt x="1" y="71065"/>
                    <a:pt x="4529" y="75594"/>
                    <a:pt x="10103" y="75594"/>
                  </a:cubicBezTo>
                  <a:lnTo>
                    <a:pt x="34077" y="75594"/>
                  </a:lnTo>
                  <a:cubicBezTo>
                    <a:pt x="39682" y="75594"/>
                    <a:pt x="44211" y="71065"/>
                    <a:pt x="44211" y="65460"/>
                  </a:cubicBezTo>
                  <a:lnTo>
                    <a:pt x="44211" y="10103"/>
                  </a:lnTo>
                  <a:cubicBezTo>
                    <a:pt x="44211" y="4529"/>
                    <a:pt x="39682" y="0"/>
                    <a:pt x="34077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g13e5aa3bf27_0_1184"/>
            <p:cNvSpPr/>
            <p:nvPr/>
          </p:nvSpPr>
          <p:spPr>
            <a:xfrm>
              <a:off x="5764375" y="2149275"/>
              <a:ext cx="1105275" cy="1889875"/>
            </a:xfrm>
            <a:custGeom>
              <a:avLst/>
              <a:gdLst/>
              <a:ahLst/>
              <a:cxnLst/>
              <a:rect l="l" t="t" r="r" b="b"/>
              <a:pathLst>
                <a:path w="44211" h="75595" extrusionOk="0">
                  <a:moveTo>
                    <a:pt x="10103" y="1"/>
                  </a:moveTo>
                  <a:cubicBezTo>
                    <a:pt x="4529" y="1"/>
                    <a:pt x="0" y="4529"/>
                    <a:pt x="0" y="10135"/>
                  </a:cubicBezTo>
                  <a:lnTo>
                    <a:pt x="0" y="65492"/>
                  </a:lnTo>
                  <a:cubicBezTo>
                    <a:pt x="0" y="71066"/>
                    <a:pt x="4529" y="75594"/>
                    <a:pt x="10103" y="75594"/>
                  </a:cubicBezTo>
                  <a:lnTo>
                    <a:pt x="34076" y="75594"/>
                  </a:lnTo>
                  <a:cubicBezTo>
                    <a:pt x="39681" y="75594"/>
                    <a:pt x="44210" y="71066"/>
                    <a:pt x="44210" y="65492"/>
                  </a:cubicBezTo>
                  <a:lnTo>
                    <a:pt x="44210" y="10135"/>
                  </a:lnTo>
                  <a:cubicBezTo>
                    <a:pt x="44210" y="4529"/>
                    <a:pt x="39681" y="1"/>
                    <a:pt x="3407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g13e5aa3bf27_0_1184"/>
            <p:cNvSpPr/>
            <p:nvPr/>
          </p:nvSpPr>
          <p:spPr>
            <a:xfrm>
              <a:off x="622100" y="1636250"/>
              <a:ext cx="6340175" cy="2885850"/>
            </a:xfrm>
            <a:custGeom>
              <a:avLst/>
              <a:gdLst/>
              <a:ahLst/>
              <a:cxnLst/>
              <a:rect l="l" t="t" r="r" b="b"/>
              <a:pathLst>
                <a:path w="253607" h="115434" extrusionOk="0">
                  <a:moveTo>
                    <a:pt x="114674" y="0"/>
                  </a:moveTo>
                  <a:cubicBezTo>
                    <a:pt x="107137" y="0"/>
                    <a:pt x="101025" y="5669"/>
                    <a:pt x="101025" y="12636"/>
                  </a:cubicBezTo>
                  <a:lnTo>
                    <a:pt x="101025" y="102797"/>
                  </a:lnTo>
                  <a:cubicBezTo>
                    <a:pt x="101025" y="109543"/>
                    <a:pt x="95103" y="115022"/>
                    <a:pt x="87819" y="115022"/>
                  </a:cubicBezTo>
                  <a:lnTo>
                    <a:pt x="64194" y="115022"/>
                  </a:lnTo>
                  <a:cubicBezTo>
                    <a:pt x="56910" y="115022"/>
                    <a:pt x="50988" y="109543"/>
                    <a:pt x="50988" y="102797"/>
                  </a:cubicBezTo>
                  <a:lnTo>
                    <a:pt x="50988" y="29357"/>
                  </a:lnTo>
                  <a:cubicBezTo>
                    <a:pt x="50988" y="22422"/>
                    <a:pt x="44876" y="16753"/>
                    <a:pt x="37338" y="16753"/>
                  </a:cubicBezTo>
                  <a:lnTo>
                    <a:pt x="14600" y="16753"/>
                  </a:lnTo>
                  <a:cubicBezTo>
                    <a:pt x="6556" y="16753"/>
                    <a:pt x="0" y="22802"/>
                    <a:pt x="0" y="30244"/>
                  </a:cubicBezTo>
                  <a:lnTo>
                    <a:pt x="0" y="59506"/>
                  </a:lnTo>
                  <a:cubicBezTo>
                    <a:pt x="0" y="59601"/>
                    <a:pt x="96" y="59696"/>
                    <a:pt x="222" y="59696"/>
                  </a:cubicBezTo>
                  <a:cubicBezTo>
                    <a:pt x="349" y="59696"/>
                    <a:pt x="444" y="59601"/>
                    <a:pt x="444" y="59506"/>
                  </a:cubicBezTo>
                  <a:lnTo>
                    <a:pt x="444" y="30244"/>
                  </a:lnTo>
                  <a:cubicBezTo>
                    <a:pt x="444" y="23024"/>
                    <a:pt x="6809" y="17165"/>
                    <a:pt x="14632" y="17165"/>
                  </a:cubicBezTo>
                  <a:lnTo>
                    <a:pt x="37338" y="17165"/>
                  </a:lnTo>
                  <a:cubicBezTo>
                    <a:pt x="44622" y="17165"/>
                    <a:pt x="50544" y="22643"/>
                    <a:pt x="50544" y="29357"/>
                  </a:cubicBezTo>
                  <a:lnTo>
                    <a:pt x="50544" y="102797"/>
                  </a:lnTo>
                  <a:cubicBezTo>
                    <a:pt x="50544" y="109765"/>
                    <a:pt x="56688" y="115433"/>
                    <a:pt x="64194" y="115433"/>
                  </a:cubicBezTo>
                  <a:lnTo>
                    <a:pt x="87819" y="115433"/>
                  </a:lnTo>
                  <a:cubicBezTo>
                    <a:pt x="95356" y="115433"/>
                    <a:pt x="101468" y="109765"/>
                    <a:pt x="101468" y="102797"/>
                  </a:cubicBezTo>
                  <a:lnTo>
                    <a:pt x="101468" y="12636"/>
                  </a:lnTo>
                  <a:cubicBezTo>
                    <a:pt x="101468" y="5891"/>
                    <a:pt x="107390" y="412"/>
                    <a:pt x="114674" y="412"/>
                  </a:cubicBezTo>
                  <a:lnTo>
                    <a:pt x="138489" y="412"/>
                  </a:lnTo>
                  <a:cubicBezTo>
                    <a:pt x="145773" y="412"/>
                    <a:pt x="151695" y="5891"/>
                    <a:pt x="151695" y="12636"/>
                  </a:cubicBezTo>
                  <a:lnTo>
                    <a:pt x="151695" y="102797"/>
                  </a:lnTo>
                  <a:cubicBezTo>
                    <a:pt x="151695" y="109765"/>
                    <a:pt x="157807" y="115433"/>
                    <a:pt x="165345" y="115433"/>
                  </a:cubicBezTo>
                  <a:lnTo>
                    <a:pt x="189508" y="115433"/>
                  </a:lnTo>
                  <a:cubicBezTo>
                    <a:pt x="197014" y="115433"/>
                    <a:pt x="203158" y="109765"/>
                    <a:pt x="203126" y="102797"/>
                  </a:cubicBezTo>
                  <a:lnTo>
                    <a:pt x="203126" y="29326"/>
                  </a:lnTo>
                  <a:cubicBezTo>
                    <a:pt x="203126" y="22580"/>
                    <a:pt x="209048" y="17133"/>
                    <a:pt x="216332" y="17133"/>
                  </a:cubicBezTo>
                  <a:lnTo>
                    <a:pt x="239007" y="17133"/>
                  </a:lnTo>
                  <a:cubicBezTo>
                    <a:pt x="246798" y="17133"/>
                    <a:pt x="253163" y="22992"/>
                    <a:pt x="253163" y="30212"/>
                  </a:cubicBezTo>
                  <a:lnTo>
                    <a:pt x="253163" y="57068"/>
                  </a:lnTo>
                  <a:cubicBezTo>
                    <a:pt x="253163" y="57194"/>
                    <a:pt x="253258" y="57289"/>
                    <a:pt x="253385" y="57289"/>
                  </a:cubicBezTo>
                  <a:cubicBezTo>
                    <a:pt x="253511" y="57289"/>
                    <a:pt x="253606" y="57194"/>
                    <a:pt x="253606" y="57068"/>
                  </a:cubicBezTo>
                  <a:lnTo>
                    <a:pt x="253606" y="30212"/>
                  </a:lnTo>
                  <a:cubicBezTo>
                    <a:pt x="253606" y="22770"/>
                    <a:pt x="247051" y="16721"/>
                    <a:pt x="239007" y="16721"/>
                  </a:cubicBezTo>
                  <a:lnTo>
                    <a:pt x="216332" y="16721"/>
                  </a:lnTo>
                  <a:cubicBezTo>
                    <a:pt x="208826" y="16721"/>
                    <a:pt x="202683" y="22358"/>
                    <a:pt x="202683" y="29326"/>
                  </a:cubicBezTo>
                  <a:lnTo>
                    <a:pt x="202683" y="102797"/>
                  </a:lnTo>
                  <a:cubicBezTo>
                    <a:pt x="202683" y="109543"/>
                    <a:pt x="196760" y="115022"/>
                    <a:pt x="189477" y="115022"/>
                  </a:cubicBezTo>
                  <a:lnTo>
                    <a:pt x="165345" y="115022"/>
                  </a:lnTo>
                  <a:cubicBezTo>
                    <a:pt x="158061" y="115022"/>
                    <a:pt x="152139" y="109543"/>
                    <a:pt x="152139" y="102797"/>
                  </a:cubicBezTo>
                  <a:lnTo>
                    <a:pt x="152139" y="12636"/>
                  </a:lnTo>
                  <a:cubicBezTo>
                    <a:pt x="152139" y="5669"/>
                    <a:pt x="145995" y="0"/>
                    <a:pt x="13848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g13e5aa3bf27_0_1184"/>
            <p:cNvSpPr/>
            <p:nvPr/>
          </p:nvSpPr>
          <p:spPr>
            <a:xfrm>
              <a:off x="6302750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22"/>
                  </a:moveTo>
                  <a:cubicBezTo>
                    <a:pt x="760" y="222"/>
                    <a:pt x="887" y="380"/>
                    <a:pt x="887" y="570"/>
                  </a:cubicBezTo>
                  <a:cubicBezTo>
                    <a:pt x="887" y="728"/>
                    <a:pt x="760" y="887"/>
                    <a:pt x="570" y="887"/>
                  </a:cubicBezTo>
                  <a:cubicBezTo>
                    <a:pt x="380" y="887"/>
                    <a:pt x="253" y="728"/>
                    <a:pt x="253" y="570"/>
                  </a:cubicBezTo>
                  <a:cubicBezTo>
                    <a:pt x="253" y="380"/>
                    <a:pt x="380" y="222"/>
                    <a:pt x="570" y="222"/>
                  </a:cubicBezTo>
                  <a:close/>
                  <a:moveTo>
                    <a:pt x="570" y="0"/>
                  </a:moveTo>
                  <a:cubicBezTo>
                    <a:pt x="253" y="0"/>
                    <a:pt x="0" y="253"/>
                    <a:pt x="0" y="570"/>
                  </a:cubicBezTo>
                  <a:cubicBezTo>
                    <a:pt x="0" y="887"/>
                    <a:pt x="253" y="1140"/>
                    <a:pt x="570" y="1140"/>
                  </a:cubicBezTo>
                  <a:cubicBezTo>
                    <a:pt x="887" y="1140"/>
                    <a:pt x="1140" y="887"/>
                    <a:pt x="1140" y="570"/>
                  </a:cubicBezTo>
                  <a:cubicBezTo>
                    <a:pt x="1140" y="253"/>
                    <a:pt x="887" y="0"/>
                    <a:pt x="57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g13e5aa3bf27_0_1184"/>
            <p:cNvSpPr/>
            <p:nvPr/>
          </p:nvSpPr>
          <p:spPr>
            <a:xfrm>
              <a:off x="6227525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22"/>
                  </a:moveTo>
                  <a:cubicBezTo>
                    <a:pt x="761" y="222"/>
                    <a:pt x="887" y="380"/>
                    <a:pt x="887" y="570"/>
                  </a:cubicBezTo>
                  <a:cubicBezTo>
                    <a:pt x="887" y="728"/>
                    <a:pt x="761" y="887"/>
                    <a:pt x="571" y="887"/>
                  </a:cubicBezTo>
                  <a:cubicBezTo>
                    <a:pt x="381" y="887"/>
                    <a:pt x="254" y="728"/>
                    <a:pt x="254" y="570"/>
                  </a:cubicBezTo>
                  <a:cubicBezTo>
                    <a:pt x="222" y="380"/>
                    <a:pt x="381" y="222"/>
                    <a:pt x="571" y="222"/>
                  </a:cubicBezTo>
                  <a:close/>
                  <a:moveTo>
                    <a:pt x="571" y="0"/>
                  </a:moveTo>
                  <a:cubicBezTo>
                    <a:pt x="254" y="0"/>
                    <a:pt x="1" y="253"/>
                    <a:pt x="1" y="570"/>
                  </a:cubicBezTo>
                  <a:cubicBezTo>
                    <a:pt x="1" y="887"/>
                    <a:pt x="254" y="1140"/>
                    <a:pt x="571" y="1140"/>
                  </a:cubicBezTo>
                  <a:cubicBezTo>
                    <a:pt x="887" y="1140"/>
                    <a:pt x="1141" y="887"/>
                    <a:pt x="1141" y="570"/>
                  </a:cubicBezTo>
                  <a:cubicBezTo>
                    <a:pt x="1141" y="253"/>
                    <a:pt x="887" y="0"/>
                    <a:pt x="57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g13e5aa3bf27_0_1184"/>
            <p:cNvSpPr/>
            <p:nvPr/>
          </p:nvSpPr>
          <p:spPr>
            <a:xfrm>
              <a:off x="6152300" y="3925125"/>
              <a:ext cx="28550" cy="28525"/>
            </a:xfrm>
            <a:custGeom>
              <a:avLst/>
              <a:gdLst/>
              <a:ahLst/>
              <a:cxnLst/>
              <a:rect l="l" t="t" r="r" b="b"/>
              <a:pathLst>
                <a:path w="1142" h="1141" extrusionOk="0">
                  <a:moveTo>
                    <a:pt x="571" y="222"/>
                  </a:moveTo>
                  <a:cubicBezTo>
                    <a:pt x="761" y="222"/>
                    <a:pt x="888" y="380"/>
                    <a:pt x="888" y="570"/>
                  </a:cubicBezTo>
                  <a:cubicBezTo>
                    <a:pt x="888" y="728"/>
                    <a:pt x="761" y="887"/>
                    <a:pt x="571" y="887"/>
                  </a:cubicBezTo>
                  <a:cubicBezTo>
                    <a:pt x="381" y="887"/>
                    <a:pt x="254" y="728"/>
                    <a:pt x="254" y="570"/>
                  </a:cubicBezTo>
                  <a:cubicBezTo>
                    <a:pt x="254" y="380"/>
                    <a:pt x="381" y="222"/>
                    <a:pt x="571" y="222"/>
                  </a:cubicBezTo>
                  <a:close/>
                  <a:moveTo>
                    <a:pt x="571" y="0"/>
                  </a:moveTo>
                  <a:cubicBezTo>
                    <a:pt x="254" y="0"/>
                    <a:pt x="1" y="253"/>
                    <a:pt x="1" y="570"/>
                  </a:cubicBezTo>
                  <a:cubicBezTo>
                    <a:pt x="1" y="887"/>
                    <a:pt x="254" y="1140"/>
                    <a:pt x="571" y="1140"/>
                  </a:cubicBezTo>
                  <a:cubicBezTo>
                    <a:pt x="888" y="1140"/>
                    <a:pt x="1141" y="887"/>
                    <a:pt x="1141" y="570"/>
                  </a:cubicBezTo>
                  <a:cubicBezTo>
                    <a:pt x="1141" y="253"/>
                    <a:pt x="888" y="0"/>
                    <a:pt x="57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13e5aa3bf27_0_1184"/>
            <p:cNvSpPr/>
            <p:nvPr/>
          </p:nvSpPr>
          <p:spPr>
            <a:xfrm>
              <a:off x="6377950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22"/>
                  </a:moveTo>
                  <a:cubicBezTo>
                    <a:pt x="761" y="222"/>
                    <a:pt x="887" y="380"/>
                    <a:pt x="887" y="570"/>
                  </a:cubicBezTo>
                  <a:cubicBezTo>
                    <a:pt x="887" y="728"/>
                    <a:pt x="761" y="887"/>
                    <a:pt x="571" y="887"/>
                  </a:cubicBezTo>
                  <a:cubicBezTo>
                    <a:pt x="381" y="887"/>
                    <a:pt x="254" y="728"/>
                    <a:pt x="254" y="570"/>
                  </a:cubicBezTo>
                  <a:cubicBezTo>
                    <a:pt x="254" y="380"/>
                    <a:pt x="381" y="222"/>
                    <a:pt x="571" y="222"/>
                  </a:cubicBezTo>
                  <a:close/>
                  <a:moveTo>
                    <a:pt x="571" y="0"/>
                  </a:moveTo>
                  <a:cubicBezTo>
                    <a:pt x="254" y="0"/>
                    <a:pt x="1" y="253"/>
                    <a:pt x="1" y="570"/>
                  </a:cubicBezTo>
                  <a:cubicBezTo>
                    <a:pt x="1" y="887"/>
                    <a:pt x="254" y="1140"/>
                    <a:pt x="571" y="1140"/>
                  </a:cubicBezTo>
                  <a:cubicBezTo>
                    <a:pt x="887" y="1140"/>
                    <a:pt x="1141" y="887"/>
                    <a:pt x="1141" y="570"/>
                  </a:cubicBezTo>
                  <a:cubicBezTo>
                    <a:pt x="1141" y="253"/>
                    <a:pt x="887" y="0"/>
                    <a:pt x="57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g13e5aa3bf27_0_1184"/>
            <p:cNvSpPr/>
            <p:nvPr/>
          </p:nvSpPr>
          <p:spPr>
            <a:xfrm>
              <a:off x="6452375" y="3925125"/>
              <a:ext cx="29325" cy="28525"/>
            </a:xfrm>
            <a:custGeom>
              <a:avLst/>
              <a:gdLst/>
              <a:ahLst/>
              <a:cxnLst/>
              <a:rect l="l" t="t" r="r" b="b"/>
              <a:pathLst>
                <a:path w="1173" h="1141" extrusionOk="0">
                  <a:moveTo>
                    <a:pt x="602" y="222"/>
                  </a:moveTo>
                  <a:cubicBezTo>
                    <a:pt x="792" y="222"/>
                    <a:pt x="919" y="380"/>
                    <a:pt x="919" y="570"/>
                  </a:cubicBezTo>
                  <a:cubicBezTo>
                    <a:pt x="919" y="728"/>
                    <a:pt x="792" y="887"/>
                    <a:pt x="602" y="887"/>
                  </a:cubicBezTo>
                  <a:cubicBezTo>
                    <a:pt x="412" y="887"/>
                    <a:pt x="254" y="728"/>
                    <a:pt x="254" y="570"/>
                  </a:cubicBezTo>
                  <a:cubicBezTo>
                    <a:pt x="254" y="380"/>
                    <a:pt x="412" y="222"/>
                    <a:pt x="602" y="222"/>
                  </a:cubicBezTo>
                  <a:close/>
                  <a:moveTo>
                    <a:pt x="602" y="0"/>
                  </a:moveTo>
                  <a:cubicBezTo>
                    <a:pt x="286" y="0"/>
                    <a:pt x="1" y="253"/>
                    <a:pt x="1" y="570"/>
                  </a:cubicBezTo>
                  <a:cubicBezTo>
                    <a:pt x="1" y="887"/>
                    <a:pt x="286" y="1140"/>
                    <a:pt x="602" y="1140"/>
                  </a:cubicBezTo>
                  <a:cubicBezTo>
                    <a:pt x="919" y="1140"/>
                    <a:pt x="1172" y="887"/>
                    <a:pt x="1172" y="570"/>
                  </a:cubicBezTo>
                  <a:cubicBezTo>
                    <a:pt x="1172" y="253"/>
                    <a:pt x="919" y="0"/>
                    <a:pt x="60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g13e5aa3bf27_0_1184"/>
            <p:cNvSpPr/>
            <p:nvPr/>
          </p:nvSpPr>
          <p:spPr>
            <a:xfrm>
              <a:off x="1246775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22"/>
                  </a:moveTo>
                  <a:cubicBezTo>
                    <a:pt x="760" y="222"/>
                    <a:pt x="887" y="380"/>
                    <a:pt x="887" y="570"/>
                  </a:cubicBezTo>
                  <a:cubicBezTo>
                    <a:pt x="887" y="728"/>
                    <a:pt x="760" y="887"/>
                    <a:pt x="570" y="887"/>
                  </a:cubicBezTo>
                  <a:cubicBezTo>
                    <a:pt x="380" y="887"/>
                    <a:pt x="222" y="728"/>
                    <a:pt x="222" y="570"/>
                  </a:cubicBezTo>
                  <a:cubicBezTo>
                    <a:pt x="222" y="380"/>
                    <a:pt x="380" y="222"/>
                    <a:pt x="570" y="222"/>
                  </a:cubicBezTo>
                  <a:close/>
                  <a:moveTo>
                    <a:pt x="570" y="0"/>
                  </a:moveTo>
                  <a:cubicBezTo>
                    <a:pt x="254" y="0"/>
                    <a:pt x="0" y="253"/>
                    <a:pt x="0" y="570"/>
                  </a:cubicBezTo>
                  <a:cubicBezTo>
                    <a:pt x="0" y="887"/>
                    <a:pt x="254" y="1140"/>
                    <a:pt x="570" y="1140"/>
                  </a:cubicBezTo>
                  <a:cubicBezTo>
                    <a:pt x="887" y="1140"/>
                    <a:pt x="1140" y="887"/>
                    <a:pt x="1140" y="570"/>
                  </a:cubicBezTo>
                  <a:cubicBezTo>
                    <a:pt x="1140" y="253"/>
                    <a:pt x="887" y="0"/>
                    <a:pt x="57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g13e5aa3bf27_0_1184"/>
            <p:cNvSpPr/>
            <p:nvPr/>
          </p:nvSpPr>
          <p:spPr>
            <a:xfrm>
              <a:off x="1171550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22"/>
                  </a:moveTo>
                  <a:cubicBezTo>
                    <a:pt x="729" y="222"/>
                    <a:pt x="888" y="380"/>
                    <a:pt x="888" y="570"/>
                  </a:cubicBezTo>
                  <a:cubicBezTo>
                    <a:pt x="888" y="728"/>
                    <a:pt x="729" y="887"/>
                    <a:pt x="571" y="887"/>
                  </a:cubicBezTo>
                  <a:cubicBezTo>
                    <a:pt x="381" y="887"/>
                    <a:pt x="223" y="728"/>
                    <a:pt x="223" y="570"/>
                  </a:cubicBezTo>
                  <a:cubicBezTo>
                    <a:pt x="223" y="380"/>
                    <a:pt x="381" y="222"/>
                    <a:pt x="571" y="222"/>
                  </a:cubicBezTo>
                  <a:close/>
                  <a:moveTo>
                    <a:pt x="571" y="0"/>
                  </a:moveTo>
                  <a:cubicBezTo>
                    <a:pt x="254" y="0"/>
                    <a:pt x="1" y="253"/>
                    <a:pt x="1" y="570"/>
                  </a:cubicBezTo>
                  <a:cubicBezTo>
                    <a:pt x="1" y="887"/>
                    <a:pt x="254" y="1140"/>
                    <a:pt x="571" y="1140"/>
                  </a:cubicBezTo>
                  <a:cubicBezTo>
                    <a:pt x="888" y="1140"/>
                    <a:pt x="1141" y="887"/>
                    <a:pt x="1141" y="570"/>
                  </a:cubicBezTo>
                  <a:cubicBezTo>
                    <a:pt x="1141" y="253"/>
                    <a:pt x="888" y="0"/>
                    <a:pt x="57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g13e5aa3bf27_0_1184"/>
            <p:cNvSpPr/>
            <p:nvPr/>
          </p:nvSpPr>
          <p:spPr>
            <a:xfrm>
              <a:off x="1096350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22"/>
                  </a:moveTo>
                  <a:cubicBezTo>
                    <a:pt x="760" y="222"/>
                    <a:pt x="887" y="380"/>
                    <a:pt x="887" y="570"/>
                  </a:cubicBezTo>
                  <a:cubicBezTo>
                    <a:pt x="887" y="728"/>
                    <a:pt x="760" y="887"/>
                    <a:pt x="570" y="887"/>
                  </a:cubicBezTo>
                  <a:cubicBezTo>
                    <a:pt x="380" y="887"/>
                    <a:pt x="254" y="728"/>
                    <a:pt x="254" y="570"/>
                  </a:cubicBezTo>
                  <a:cubicBezTo>
                    <a:pt x="254" y="380"/>
                    <a:pt x="380" y="222"/>
                    <a:pt x="570" y="222"/>
                  </a:cubicBezTo>
                  <a:close/>
                  <a:moveTo>
                    <a:pt x="570" y="0"/>
                  </a:moveTo>
                  <a:cubicBezTo>
                    <a:pt x="254" y="0"/>
                    <a:pt x="0" y="253"/>
                    <a:pt x="0" y="570"/>
                  </a:cubicBezTo>
                  <a:cubicBezTo>
                    <a:pt x="0" y="887"/>
                    <a:pt x="254" y="1140"/>
                    <a:pt x="570" y="1140"/>
                  </a:cubicBezTo>
                  <a:cubicBezTo>
                    <a:pt x="887" y="1140"/>
                    <a:pt x="1140" y="887"/>
                    <a:pt x="1140" y="570"/>
                  </a:cubicBezTo>
                  <a:cubicBezTo>
                    <a:pt x="1140" y="253"/>
                    <a:pt x="887" y="0"/>
                    <a:pt x="57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g13e5aa3bf27_0_1184"/>
            <p:cNvSpPr/>
            <p:nvPr/>
          </p:nvSpPr>
          <p:spPr>
            <a:xfrm>
              <a:off x="1321975" y="3925125"/>
              <a:ext cx="28550" cy="28525"/>
            </a:xfrm>
            <a:custGeom>
              <a:avLst/>
              <a:gdLst/>
              <a:ahLst/>
              <a:cxnLst/>
              <a:rect l="l" t="t" r="r" b="b"/>
              <a:pathLst>
                <a:path w="1142" h="1141" extrusionOk="0">
                  <a:moveTo>
                    <a:pt x="571" y="222"/>
                  </a:moveTo>
                  <a:cubicBezTo>
                    <a:pt x="761" y="222"/>
                    <a:pt x="888" y="380"/>
                    <a:pt x="888" y="570"/>
                  </a:cubicBezTo>
                  <a:cubicBezTo>
                    <a:pt x="888" y="728"/>
                    <a:pt x="761" y="887"/>
                    <a:pt x="571" y="887"/>
                  </a:cubicBezTo>
                  <a:cubicBezTo>
                    <a:pt x="381" y="887"/>
                    <a:pt x="223" y="728"/>
                    <a:pt x="223" y="570"/>
                  </a:cubicBezTo>
                  <a:cubicBezTo>
                    <a:pt x="223" y="380"/>
                    <a:pt x="381" y="222"/>
                    <a:pt x="571" y="222"/>
                  </a:cubicBezTo>
                  <a:close/>
                  <a:moveTo>
                    <a:pt x="571" y="0"/>
                  </a:moveTo>
                  <a:cubicBezTo>
                    <a:pt x="254" y="0"/>
                    <a:pt x="1" y="253"/>
                    <a:pt x="1" y="570"/>
                  </a:cubicBezTo>
                  <a:cubicBezTo>
                    <a:pt x="1" y="887"/>
                    <a:pt x="254" y="1140"/>
                    <a:pt x="571" y="1140"/>
                  </a:cubicBezTo>
                  <a:cubicBezTo>
                    <a:pt x="888" y="1140"/>
                    <a:pt x="1141" y="887"/>
                    <a:pt x="1141" y="570"/>
                  </a:cubicBezTo>
                  <a:cubicBezTo>
                    <a:pt x="1141" y="253"/>
                    <a:pt x="888" y="0"/>
                    <a:pt x="57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13e5aa3bf27_0_1184"/>
            <p:cNvSpPr/>
            <p:nvPr/>
          </p:nvSpPr>
          <p:spPr>
            <a:xfrm>
              <a:off x="1396400" y="3925125"/>
              <a:ext cx="29325" cy="28525"/>
            </a:xfrm>
            <a:custGeom>
              <a:avLst/>
              <a:gdLst/>
              <a:ahLst/>
              <a:cxnLst/>
              <a:rect l="l" t="t" r="r" b="b"/>
              <a:pathLst>
                <a:path w="1173" h="1141" extrusionOk="0">
                  <a:moveTo>
                    <a:pt x="603" y="222"/>
                  </a:moveTo>
                  <a:cubicBezTo>
                    <a:pt x="761" y="222"/>
                    <a:pt x="919" y="380"/>
                    <a:pt x="919" y="570"/>
                  </a:cubicBezTo>
                  <a:cubicBezTo>
                    <a:pt x="919" y="728"/>
                    <a:pt x="761" y="887"/>
                    <a:pt x="603" y="887"/>
                  </a:cubicBezTo>
                  <a:cubicBezTo>
                    <a:pt x="413" y="887"/>
                    <a:pt x="254" y="728"/>
                    <a:pt x="254" y="570"/>
                  </a:cubicBezTo>
                  <a:cubicBezTo>
                    <a:pt x="254" y="380"/>
                    <a:pt x="413" y="222"/>
                    <a:pt x="603" y="222"/>
                  </a:cubicBezTo>
                  <a:close/>
                  <a:moveTo>
                    <a:pt x="603" y="0"/>
                  </a:moveTo>
                  <a:cubicBezTo>
                    <a:pt x="286" y="0"/>
                    <a:pt x="1" y="253"/>
                    <a:pt x="1" y="570"/>
                  </a:cubicBezTo>
                  <a:cubicBezTo>
                    <a:pt x="1" y="887"/>
                    <a:pt x="286" y="1140"/>
                    <a:pt x="603" y="1140"/>
                  </a:cubicBezTo>
                  <a:cubicBezTo>
                    <a:pt x="919" y="1140"/>
                    <a:pt x="1173" y="887"/>
                    <a:pt x="1173" y="570"/>
                  </a:cubicBezTo>
                  <a:cubicBezTo>
                    <a:pt x="1173" y="253"/>
                    <a:pt x="919" y="0"/>
                    <a:pt x="60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13e5aa3bf27_0_1184"/>
            <p:cNvSpPr/>
            <p:nvPr/>
          </p:nvSpPr>
          <p:spPr>
            <a:xfrm>
              <a:off x="5042300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54"/>
                  </a:moveTo>
                  <a:cubicBezTo>
                    <a:pt x="761" y="254"/>
                    <a:pt x="888" y="381"/>
                    <a:pt x="888" y="571"/>
                  </a:cubicBezTo>
                  <a:cubicBezTo>
                    <a:pt x="888" y="761"/>
                    <a:pt x="761" y="919"/>
                    <a:pt x="571" y="919"/>
                  </a:cubicBezTo>
                  <a:cubicBezTo>
                    <a:pt x="381" y="919"/>
                    <a:pt x="254" y="761"/>
                    <a:pt x="254" y="571"/>
                  </a:cubicBezTo>
                  <a:cubicBezTo>
                    <a:pt x="254" y="381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7"/>
                    <a:pt x="254" y="1141"/>
                    <a:pt x="571" y="1141"/>
                  </a:cubicBezTo>
                  <a:cubicBezTo>
                    <a:pt x="888" y="1141"/>
                    <a:pt x="1141" y="887"/>
                    <a:pt x="1141" y="571"/>
                  </a:cubicBezTo>
                  <a:cubicBezTo>
                    <a:pt x="1141" y="254"/>
                    <a:pt x="888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13e5aa3bf27_0_1184"/>
            <p:cNvSpPr/>
            <p:nvPr/>
          </p:nvSpPr>
          <p:spPr>
            <a:xfrm>
              <a:off x="4967100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54"/>
                  </a:moveTo>
                  <a:cubicBezTo>
                    <a:pt x="760" y="254"/>
                    <a:pt x="887" y="381"/>
                    <a:pt x="887" y="571"/>
                  </a:cubicBezTo>
                  <a:cubicBezTo>
                    <a:pt x="887" y="761"/>
                    <a:pt x="760" y="919"/>
                    <a:pt x="570" y="919"/>
                  </a:cubicBezTo>
                  <a:cubicBezTo>
                    <a:pt x="380" y="919"/>
                    <a:pt x="254" y="761"/>
                    <a:pt x="254" y="571"/>
                  </a:cubicBezTo>
                  <a:cubicBezTo>
                    <a:pt x="254" y="381"/>
                    <a:pt x="380" y="254"/>
                    <a:pt x="570" y="254"/>
                  </a:cubicBezTo>
                  <a:close/>
                  <a:moveTo>
                    <a:pt x="570" y="1"/>
                  </a:moveTo>
                  <a:cubicBezTo>
                    <a:pt x="254" y="1"/>
                    <a:pt x="0" y="254"/>
                    <a:pt x="0" y="571"/>
                  </a:cubicBezTo>
                  <a:cubicBezTo>
                    <a:pt x="0" y="887"/>
                    <a:pt x="254" y="1141"/>
                    <a:pt x="570" y="1141"/>
                  </a:cubicBezTo>
                  <a:cubicBezTo>
                    <a:pt x="887" y="1141"/>
                    <a:pt x="1140" y="887"/>
                    <a:pt x="1140" y="571"/>
                  </a:cubicBezTo>
                  <a:cubicBezTo>
                    <a:pt x="1140" y="254"/>
                    <a:pt x="887" y="1"/>
                    <a:pt x="57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13e5aa3bf27_0_1184"/>
            <p:cNvSpPr/>
            <p:nvPr/>
          </p:nvSpPr>
          <p:spPr>
            <a:xfrm>
              <a:off x="4891875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54"/>
                  </a:moveTo>
                  <a:cubicBezTo>
                    <a:pt x="761" y="254"/>
                    <a:pt x="888" y="381"/>
                    <a:pt x="888" y="571"/>
                  </a:cubicBezTo>
                  <a:cubicBezTo>
                    <a:pt x="888" y="761"/>
                    <a:pt x="761" y="919"/>
                    <a:pt x="571" y="919"/>
                  </a:cubicBezTo>
                  <a:cubicBezTo>
                    <a:pt x="381" y="919"/>
                    <a:pt x="254" y="761"/>
                    <a:pt x="254" y="571"/>
                  </a:cubicBezTo>
                  <a:cubicBezTo>
                    <a:pt x="254" y="381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7"/>
                    <a:pt x="254" y="1141"/>
                    <a:pt x="571" y="1141"/>
                  </a:cubicBezTo>
                  <a:cubicBezTo>
                    <a:pt x="888" y="1141"/>
                    <a:pt x="1141" y="887"/>
                    <a:pt x="1141" y="571"/>
                  </a:cubicBezTo>
                  <a:cubicBezTo>
                    <a:pt x="1141" y="254"/>
                    <a:pt x="888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13e5aa3bf27_0_1184"/>
            <p:cNvSpPr/>
            <p:nvPr/>
          </p:nvSpPr>
          <p:spPr>
            <a:xfrm>
              <a:off x="5117525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54"/>
                  </a:moveTo>
                  <a:cubicBezTo>
                    <a:pt x="729" y="254"/>
                    <a:pt x="887" y="381"/>
                    <a:pt x="887" y="571"/>
                  </a:cubicBezTo>
                  <a:cubicBezTo>
                    <a:pt x="887" y="761"/>
                    <a:pt x="729" y="919"/>
                    <a:pt x="571" y="919"/>
                  </a:cubicBezTo>
                  <a:cubicBezTo>
                    <a:pt x="381" y="919"/>
                    <a:pt x="222" y="761"/>
                    <a:pt x="222" y="571"/>
                  </a:cubicBezTo>
                  <a:cubicBezTo>
                    <a:pt x="222" y="381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0" y="254"/>
                    <a:pt x="0" y="571"/>
                  </a:cubicBezTo>
                  <a:cubicBezTo>
                    <a:pt x="0" y="887"/>
                    <a:pt x="254" y="1141"/>
                    <a:pt x="571" y="1141"/>
                  </a:cubicBezTo>
                  <a:cubicBezTo>
                    <a:pt x="887" y="1141"/>
                    <a:pt x="1141" y="887"/>
                    <a:pt x="1141" y="571"/>
                  </a:cubicBezTo>
                  <a:cubicBezTo>
                    <a:pt x="1141" y="254"/>
                    <a:pt x="887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13e5aa3bf27_0_1184"/>
            <p:cNvSpPr/>
            <p:nvPr/>
          </p:nvSpPr>
          <p:spPr>
            <a:xfrm>
              <a:off x="5192750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54"/>
                  </a:moveTo>
                  <a:cubicBezTo>
                    <a:pt x="760" y="254"/>
                    <a:pt x="887" y="381"/>
                    <a:pt x="887" y="571"/>
                  </a:cubicBezTo>
                  <a:cubicBezTo>
                    <a:pt x="887" y="761"/>
                    <a:pt x="760" y="919"/>
                    <a:pt x="570" y="919"/>
                  </a:cubicBezTo>
                  <a:cubicBezTo>
                    <a:pt x="380" y="919"/>
                    <a:pt x="222" y="761"/>
                    <a:pt x="222" y="571"/>
                  </a:cubicBezTo>
                  <a:cubicBezTo>
                    <a:pt x="222" y="381"/>
                    <a:pt x="380" y="254"/>
                    <a:pt x="570" y="254"/>
                  </a:cubicBezTo>
                  <a:close/>
                  <a:moveTo>
                    <a:pt x="570" y="1"/>
                  </a:moveTo>
                  <a:cubicBezTo>
                    <a:pt x="253" y="1"/>
                    <a:pt x="0" y="254"/>
                    <a:pt x="0" y="571"/>
                  </a:cubicBezTo>
                  <a:cubicBezTo>
                    <a:pt x="0" y="887"/>
                    <a:pt x="253" y="1141"/>
                    <a:pt x="570" y="1141"/>
                  </a:cubicBezTo>
                  <a:cubicBezTo>
                    <a:pt x="887" y="1141"/>
                    <a:pt x="1140" y="887"/>
                    <a:pt x="1140" y="571"/>
                  </a:cubicBezTo>
                  <a:cubicBezTo>
                    <a:pt x="1140" y="254"/>
                    <a:pt x="887" y="1"/>
                    <a:pt x="57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13e5aa3bf27_0_1184"/>
            <p:cNvSpPr/>
            <p:nvPr/>
          </p:nvSpPr>
          <p:spPr>
            <a:xfrm>
              <a:off x="2507200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54"/>
                  </a:moveTo>
                  <a:cubicBezTo>
                    <a:pt x="761" y="254"/>
                    <a:pt x="887" y="381"/>
                    <a:pt x="887" y="571"/>
                  </a:cubicBezTo>
                  <a:cubicBezTo>
                    <a:pt x="887" y="761"/>
                    <a:pt x="761" y="919"/>
                    <a:pt x="571" y="919"/>
                  </a:cubicBezTo>
                  <a:cubicBezTo>
                    <a:pt x="381" y="919"/>
                    <a:pt x="254" y="761"/>
                    <a:pt x="254" y="571"/>
                  </a:cubicBezTo>
                  <a:cubicBezTo>
                    <a:pt x="254" y="381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7"/>
                    <a:pt x="254" y="1141"/>
                    <a:pt x="571" y="1141"/>
                  </a:cubicBezTo>
                  <a:cubicBezTo>
                    <a:pt x="887" y="1141"/>
                    <a:pt x="1141" y="887"/>
                    <a:pt x="1141" y="571"/>
                  </a:cubicBezTo>
                  <a:cubicBezTo>
                    <a:pt x="1141" y="254"/>
                    <a:pt x="887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g13e5aa3bf27_0_1184"/>
            <p:cNvSpPr/>
            <p:nvPr/>
          </p:nvSpPr>
          <p:spPr>
            <a:xfrm>
              <a:off x="2431975" y="4270300"/>
              <a:ext cx="28550" cy="28525"/>
            </a:xfrm>
            <a:custGeom>
              <a:avLst/>
              <a:gdLst/>
              <a:ahLst/>
              <a:cxnLst/>
              <a:rect l="l" t="t" r="r" b="b"/>
              <a:pathLst>
                <a:path w="1142" h="1141" extrusionOk="0"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7"/>
                    <a:pt x="254" y="1141"/>
                    <a:pt x="571" y="1141"/>
                  </a:cubicBezTo>
                  <a:cubicBezTo>
                    <a:pt x="888" y="1141"/>
                    <a:pt x="1141" y="887"/>
                    <a:pt x="1141" y="571"/>
                  </a:cubicBezTo>
                  <a:cubicBezTo>
                    <a:pt x="1141" y="254"/>
                    <a:pt x="888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13e5aa3bf27_0_1184"/>
            <p:cNvSpPr/>
            <p:nvPr/>
          </p:nvSpPr>
          <p:spPr>
            <a:xfrm>
              <a:off x="2356775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54"/>
                  </a:moveTo>
                  <a:cubicBezTo>
                    <a:pt x="760" y="254"/>
                    <a:pt x="887" y="381"/>
                    <a:pt x="887" y="571"/>
                  </a:cubicBezTo>
                  <a:cubicBezTo>
                    <a:pt x="887" y="761"/>
                    <a:pt x="760" y="919"/>
                    <a:pt x="570" y="919"/>
                  </a:cubicBezTo>
                  <a:cubicBezTo>
                    <a:pt x="380" y="919"/>
                    <a:pt x="222" y="761"/>
                    <a:pt x="222" y="571"/>
                  </a:cubicBezTo>
                  <a:cubicBezTo>
                    <a:pt x="222" y="381"/>
                    <a:pt x="380" y="254"/>
                    <a:pt x="570" y="254"/>
                  </a:cubicBezTo>
                  <a:close/>
                  <a:moveTo>
                    <a:pt x="570" y="1"/>
                  </a:moveTo>
                  <a:cubicBezTo>
                    <a:pt x="254" y="1"/>
                    <a:pt x="0" y="254"/>
                    <a:pt x="0" y="571"/>
                  </a:cubicBezTo>
                  <a:cubicBezTo>
                    <a:pt x="0" y="887"/>
                    <a:pt x="254" y="1141"/>
                    <a:pt x="570" y="1141"/>
                  </a:cubicBezTo>
                  <a:cubicBezTo>
                    <a:pt x="887" y="1141"/>
                    <a:pt x="1141" y="887"/>
                    <a:pt x="1141" y="571"/>
                  </a:cubicBezTo>
                  <a:cubicBezTo>
                    <a:pt x="1141" y="254"/>
                    <a:pt x="887" y="1"/>
                    <a:pt x="57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13e5aa3bf27_0_1184"/>
            <p:cNvSpPr/>
            <p:nvPr/>
          </p:nvSpPr>
          <p:spPr>
            <a:xfrm>
              <a:off x="2582425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254"/>
                  </a:moveTo>
                  <a:cubicBezTo>
                    <a:pt x="760" y="254"/>
                    <a:pt x="887" y="381"/>
                    <a:pt x="887" y="571"/>
                  </a:cubicBezTo>
                  <a:cubicBezTo>
                    <a:pt x="887" y="761"/>
                    <a:pt x="760" y="919"/>
                    <a:pt x="570" y="919"/>
                  </a:cubicBezTo>
                  <a:cubicBezTo>
                    <a:pt x="380" y="919"/>
                    <a:pt x="222" y="761"/>
                    <a:pt x="222" y="571"/>
                  </a:cubicBezTo>
                  <a:cubicBezTo>
                    <a:pt x="222" y="381"/>
                    <a:pt x="380" y="254"/>
                    <a:pt x="570" y="254"/>
                  </a:cubicBezTo>
                  <a:close/>
                  <a:moveTo>
                    <a:pt x="570" y="1"/>
                  </a:moveTo>
                  <a:cubicBezTo>
                    <a:pt x="253" y="1"/>
                    <a:pt x="0" y="254"/>
                    <a:pt x="0" y="571"/>
                  </a:cubicBezTo>
                  <a:cubicBezTo>
                    <a:pt x="0" y="887"/>
                    <a:pt x="253" y="1141"/>
                    <a:pt x="570" y="1141"/>
                  </a:cubicBezTo>
                  <a:cubicBezTo>
                    <a:pt x="887" y="1141"/>
                    <a:pt x="1140" y="887"/>
                    <a:pt x="1140" y="571"/>
                  </a:cubicBezTo>
                  <a:cubicBezTo>
                    <a:pt x="1140" y="254"/>
                    <a:pt x="887" y="1"/>
                    <a:pt x="57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13e5aa3bf27_0_1184"/>
            <p:cNvSpPr/>
            <p:nvPr/>
          </p:nvSpPr>
          <p:spPr>
            <a:xfrm>
              <a:off x="2657625" y="4270300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1" y="254"/>
                  </a:moveTo>
                  <a:cubicBezTo>
                    <a:pt x="761" y="254"/>
                    <a:pt x="887" y="381"/>
                    <a:pt x="887" y="571"/>
                  </a:cubicBezTo>
                  <a:cubicBezTo>
                    <a:pt x="887" y="761"/>
                    <a:pt x="761" y="919"/>
                    <a:pt x="571" y="919"/>
                  </a:cubicBezTo>
                  <a:cubicBezTo>
                    <a:pt x="381" y="919"/>
                    <a:pt x="222" y="761"/>
                    <a:pt x="222" y="571"/>
                  </a:cubicBezTo>
                  <a:cubicBezTo>
                    <a:pt x="222" y="381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7"/>
                    <a:pt x="254" y="1141"/>
                    <a:pt x="571" y="1141"/>
                  </a:cubicBezTo>
                  <a:cubicBezTo>
                    <a:pt x="887" y="1141"/>
                    <a:pt x="1141" y="887"/>
                    <a:pt x="1141" y="571"/>
                  </a:cubicBezTo>
                  <a:cubicBezTo>
                    <a:pt x="1141" y="254"/>
                    <a:pt x="887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13e5aa3bf27_0_1184"/>
            <p:cNvSpPr/>
            <p:nvPr/>
          </p:nvSpPr>
          <p:spPr>
            <a:xfrm>
              <a:off x="3772375" y="3507075"/>
              <a:ext cx="28525" cy="29325"/>
            </a:xfrm>
            <a:custGeom>
              <a:avLst/>
              <a:gdLst/>
              <a:ahLst/>
              <a:cxnLst/>
              <a:rect l="l" t="t" r="r" b="b"/>
              <a:pathLst>
                <a:path w="1141" h="1173" extrusionOk="0">
                  <a:moveTo>
                    <a:pt x="571" y="254"/>
                  </a:moveTo>
                  <a:cubicBezTo>
                    <a:pt x="761" y="254"/>
                    <a:pt x="887" y="413"/>
                    <a:pt x="887" y="571"/>
                  </a:cubicBezTo>
                  <a:cubicBezTo>
                    <a:pt x="887" y="761"/>
                    <a:pt x="761" y="919"/>
                    <a:pt x="571" y="919"/>
                  </a:cubicBezTo>
                  <a:cubicBezTo>
                    <a:pt x="381" y="919"/>
                    <a:pt x="254" y="761"/>
                    <a:pt x="254" y="571"/>
                  </a:cubicBezTo>
                  <a:cubicBezTo>
                    <a:pt x="254" y="413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8"/>
                    <a:pt x="254" y="1173"/>
                    <a:pt x="571" y="1173"/>
                  </a:cubicBezTo>
                  <a:cubicBezTo>
                    <a:pt x="887" y="1173"/>
                    <a:pt x="1141" y="888"/>
                    <a:pt x="1141" y="571"/>
                  </a:cubicBezTo>
                  <a:cubicBezTo>
                    <a:pt x="1141" y="254"/>
                    <a:pt x="887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g13e5aa3bf27_0_1184"/>
            <p:cNvSpPr/>
            <p:nvPr/>
          </p:nvSpPr>
          <p:spPr>
            <a:xfrm>
              <a:off x="3621950" y="3507075"/>
              <a:ext cx="28525" cy="29325"/>
            </a:xfrm>
            <a:custGeom>
              <a:avLst/>
              <a:gdLst/>
              <a:ahLst/>
              <a:cxnLst/>
              <a:rect l="l" t="t" r="r" b="b"/>
              <a:pathLst>
                <a:path w="1141" h="1173" extrusionOk="0">
                  <a:moveTo>
                    <a:pt x="571" y="254"/>
                  </a:moveTo>
                  <a:cubicBezTo>
                    <a:pt x="761" y="254"/>
                    <a:pt x="887" y="413"/>
                    <a:pt x="887" y="571"/>
                  </a:cubicBezTo>
                  <a:cubicBezTo>
                    <a:pt x="887" y="761"/>
                    <a:pt x="761" y="919"/>
                    <a:pt x="571" y="919"/>
                  </a:cubicBezTo>
                  <a:cubicBezTo>
                    <a:pt x="381" y="919"/>
                    <a:pt x="254" y="761"/>
                    <a:pt x="254" y="571"/>
                  </a:cubicBezTo>
                  <a:cubicBezTo>
                    <a:pt x="254" y="413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8"/>
                    <a:pt x="254" y="1173"/>
                    <a:pt x="571" y="1173"/>
                  </a:cubicBezTo>
                  <a:cubicBezTo>
                    <a:pt x="887" y="1173"/>
                    <a:pt x="1141" y="888"/>
                    <a:pt x="1141" y="571"/>
                  </a:cubicBezTo>
                  <a:cubicBezTo>
                    <a:pt x="1141" y="254"/>
                    <a:pt x="887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g13e5aa3bf27_0_1184"/>
            <p:cNvSpPr/>
            <p:nvPr/>
          </p:nvSpPr>
          <p:spPr>
            <a:xfrm>
              <a:off x="3697175" y="3507075"/>
              <a:ext cx="28525" cy="29325"/>
            </a:xfrm>
            <a:custGeom>
              <a:avLst/>
              <a:gdLst/>
              <a:ahLst/>
              <a:cxnLst/>
              <a:rect l="l" t="t" r="r" b="b"/>
              <a:pathLst>
                <a:path w="1141" h="1173" extrusionOk="0">
                  <a:moveTo>
                    <a:pt x="570" y="254"/>
                  </a:moveTo>
                  <a:cubicBezTo>
                    <a:pt x="760" y="254"/>
                    <a:pt x="887" y="413"/>
                    <a:pt x="887" y="571"/>
                  </a:cubicBezTo>
                  <a:cubicBezTo>
                    <a:pt x="887" y="761"/>
                    <a:pt x="760" y="919"/>
                    <a:pt x="570" y="919"/>
                  </a:cubicBezTo>
                  <a:cubicBezTo>
                    <a:pt x="380" y="919"/>
                    <a:pt x="254" y="761"/>
                    <a:pt x="254" y="571"/>
                  </a:cubicBezTo>
                  <a:cubicBezTo>
                    <a:pt x="254" y="413"/>
                    <a:pt x="380" y="254"/>
                    <a:pt x="570" y="254"/>
                  </a:cubicBezTo>
                  <a:close/>
                  <a:moveTo>
                    <a:pt x="570" y="1"/>
                  </a:moveTo>
                  <a:cubicBezTo>
                    <a:pt x="254" y="1"/>
                    <a:pt x="0" y="254"/>
                    <a:pt x="0" y="571"/>
                  </a:cubicBezTo>
                  <a:cubicBezTo>
                    <a:pt x="0" y="888"/>
                    <a:pt x="254" y="1173"/>
                    <a:pt x="570" y="1173"/>
                  </a:cubicBezTo>
                  <a:cubicBezTo>
                    <a:pt x="887" y="1173"/>
                    <a:pt x="1140" y="888"/>
                    <a:pt x="1140" y="571"/>
                  </a:cubicBezTo>
                  <a:cubicBezTo>
                    <a:pt x="1140" y="254"/>
                    <a:pt x="887" y="1"/>
                    <a:pt x="57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g13e5aa3bf27_0_1184"/>
            <p:cNvSpPr/>
            <p:nvPr/>
          </p:nvSpPr>
          <p:spPr>
            <a:xfrm>
              <a:off x="3847600" y="3507075"/>
              <a:ext cx="28525" cy="29325"/>
            </a:xfrm>
            <a:custGeom>
              <a:avLst/>
              <a:gdLst/>
              <a:ahLst/>
              <a:cxnLst/>
              <a:rect l="l" t="t" r="r" b="b"/>
              <a:pathLst>
                <a:path w="1141" h="1173" extrusionOk="0">
                  <a:moveTo>
                    <a:pt x="570" y="254"/>
                  </a:moveTo>
                  <a:cubicBezTo>
                    <a:pt x="760" y="254"/>
                    <a:pt x="887" y="413"/>
                    <a:pt x="887" y="571"/>
                  </a:cubicBezTo>
                  <a:cubicBezTo>
                    <a:pt x="887" y="761"/>
                    <a:pt x="760" y="919"/>
                    <a:pt x="570" y="919"/>
                  </a:cubicBezTo>
                  <a:cubicBezTo>
                    <a:pt x="380" y="919"/>
                    <a:pt x="254" y="761"/>
                    <a:pt x="254" y="571"/>
                  </a:cubicBezTo>
                  <a:cubicBezTo>
                    <a:pt x="254" y="413"/>
                    <a:pt x="380" y="254"/>
                    <a:pt x="570" y="254"/>
                  </a:cubicBezTo>
                  <a:close/>
                  <a:moveTo>
                    <a:pt x="570" y="1"/>
                  </a:moveTo>
                  <a:cubicBezTo>
                    <a:pt x="254" y="1"/>
                    <a:pt x="0" y="254"/>
                    <a:pt x="0" y="571"/>
                  </a:cubicBezTo>
                  <a:cubicBezTo>
                    <a:pt x="0" y="888"/>
                    <a:pt x="254" y="1173"/>
                    <a:pt x="570" y="1173"/>
                  </a:cubicBezTo>
                  <a:cubicBezTo>
                    <a:pt x="887" y="1173"/>
                    <a:pt x="1140" y="888"/>
                    <a:pt x="1140" y="571"/>
                  </a:cubicBezTo>
                  <a:cubicBezTo>
                    <a:pt x="1140" y="254"/>
                    <a:pt x="887" y="1"/>
                    <a:pt x="57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g13e5aa3bf27_0_1184"/>
            <p:cNvSpPr/>
            <p:nvPr/>
          </p:nvSpPr>
          <p:spPr>
            <a:xfrm>
              <a:off x="3922800" y="3507075"/>
              <a:ext cx="28525" cy="29325"/>
            </a:xfrm>
            <a:custGeom>
              <a:avLst/>
              <a:gdLst/>
              <a:ahLst/>
              <a:cxnLst/>
              <a:rect l="l" t="t" r="r" b="b"/>
              <a:pathLst>
                <a:path w="1141" h="1173" extrusionOk="0">
                  <a:moveTo>
                    <a:pt x="571" y="254"/>
                  </a:moveTo>
                  <a:cubicBezTo>
                    <a:pt x="761" y="254"/>
                    <a:pt x="888" y="413"/>
                    <a:pt x="888" y="571"/>
                  </a:cubicBezTo>
                  <a:cubicBezTo>
                    <a:pt x="888" y="761"/>
                    <a:pt x="761" y="919"/>
                    <a:pt x="571" y="919"/>
                  </a:cubicBezTo>
                  <a:cubicBezTo>
                    <a:pt x="381" y="919"/>
                    <a:pt x="223" y="761"/>
                    <a:pt x="223" y="571"/>
                  </a:cubicBezTo>
                  <a:cubicBezTo>
                    <a:pt x="223" y="413"/>
                    <a:pt x="381" y="254"/>
                    <a:pt x="571" y="254"/>
                  </a:cubicBezTo>
                  <a:close/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8"/>
                    <a:pt x="254" y="1173"/>
                    <a:pt x="571" y="1173"/>
                  </a:cubicBezTo>
                  <a:cubicBezTo>
                    <a:pt x="888" y="1173"/>
                    <a:pt x="1141" y="888"/>
                    <a:pt x="1141" y="571"/>
                  </a:cubicBezTo>
                  <a:cubicBezTo>
                    <a:pt x="1141" y="254"/>
                    <a:pt x="888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13e5aa3bf27_0_1184"/>
            <p:cNvSpPr/>
            <p:nvPr/>
          </p:nvSpPr>
          <p:spPr>
            <a:xfrm>
              <a:off x="591225" y="3118350"/>
              <a:ext cx="72850" cy="72850"/>
            </a:xfrm>
            <a:custGeom>
              <a:avLst/>
              <a:gdLst/>
              <a:ahLst/>
              <a:cxnLst/>
              <a:rect l="l" t="t" r="r" b="b"/>
              <a:pathLst>
                <a:path w="2914" h="2914" extrusionOk="0">
                  <a:moveTo>
                    <a:pt x="1457" y="412"/>
                  </a:moveTo>
                  <a:cubicBezTo>
                    <a:pt x="2027" y="412"/>
                    <a:pt x="2502" y="887"/>
                    <a:pt x="2502" y="1457"/>
                  </a:cubicBezTo>
                  <a:cubicBezTo>
                    <a:pt x="2502" y="2027"/>
                    <a:pt x="2027" y="2502"/>
                    <a:pt x="1457" y="2502"/>
                  </a:cubicBezTo>
                  <a:cubicBezTo>
                    <a:pt x="887" y="2502"/>
                    <a:pt x="412" y="2027"/>
                    <a:pt x="412" y="1457"/>
                  </a:cubicBezTo>
                  <a:cubicBezTo>
                    <a:pt x="412" y="887"/>
                    <a:pt x="887" y="412"/>
                    <a:pt x="1457" y="412"/>
                  </a:cubicBezTo>
                  <a:close/>
                  <a:moveTo>
                    <a:pt x="1457" y="0"/>
                  </a:moveTo>
                  <a:cubicBezTo>
                    <a:pt x="665" y="0"/>
                    <a:pt x="0" y="665"/>
                    <a:pt x="0" y="1457"/>
                  </a:cubicBezTo>
                  <a:cubicBezTo>
                    <a:pt x="0" y="2249"/>
                    <a:pt x="665" y="2914"/>
                    <a:pt x="1457" y="2914"/>
                  </a:cubicBezTo>
                  <a:cubicBezTo>
                    <a:pt x="2249" y="2914"/>
                    <a:pt x="2914" y="2249"/>
                    <a:pt x="2914" y="1457"/>
                  </a:cubicBezTo>
                  <a:cubicBezTo>
                    <a:pt x="2914" y="665"/>
                    <a:pt x="2249" y="0"/>
                    <a:pt x="145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g13e5aa3bf27_0_1184"/>
            <p:cNvSpPr/>
            <p:nvPr/>
          </p:nvSpPr>
          <p:spPr>
            <a:xfrm>
              <a:off x="6922650" y="3058975"/>
              <a:ext cx="72075" cy="72075"/>
            </a:xfrm>
            <a:custGeom>
              <a:avLst/>
              <a:gdLst/>
              <a:ahLst/>
              <a:cxnLst/>
              <a:rect l="l" t="t" r="r" b="b"/>
              <a:pathLst>
                <a:path w="2883" h="2883" extrusionOk="0">
                  <a:moveTo>
                    <a:pt x="1426" y="412"/>
                  </a:moveTo>
                  <a:cubicBezTo>
                    <a:pt x="1996" y="412"/>
                    <a:pt x="2471" y="887"/>
                    <a:pt x="2471" y="1457"/>
                  </a:cubicBezTo>
                  <a:cubicBezTo>
                    <a:pt x="2471" y="2027"/>
                    <a:pt x="1996" y="2470"/>
                    <a:pt x="1426" y="2470"/>
                  </a:cubicBezTo>
                  <a:cubicBezTo>
                    <a:pt x="856" y="2470"/>
                    <a:pt x="381" y="2027"/>
                    <a:pt x="381" y="1457"/>
                  </a:cubicBezTo>
                  <a:cubicBezTo>
                    <a:pt x="381" y="887"/>
                    <a:pt x="856" y="412"/>
                    <a:pt x="1426" y="412"/>
                  </a:cubicBezTo>
                  <a:close/>
                  <a:moveTo>
                    <a:pt x="1426" y="0"/>
                  </a:moveTo>
                  <a:cubicBezTo>
                    <a:pt x="634" y="0"/>
                    <a:pt x="1" y="634"/>
                    <a:pt x="1" y="1457"/>
                  </a:cubicBezTo>
                  <a:cubicBezTo>
                    <a:pt x="1" y="2249"/>
                    <a:pt x="634" y="2882"/>
                    <a:pt x="1426" y="2882"/>
                  </a:cubicBezTo>
                  <a:cubicBezTo>
                    <a:pt x="2249" y="2882"/>
                    <a:pt x="2883" y="2249"/>
                    <a:pt x="2883" y="1457"/>
                  </a:cubicBezTo>
                  <a:cubicBezTo>
                    <a:pt x="2883" y="634"/>
                    <a:pt x="2249" y="0"/>
                    <a:pt x="142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g13e5aa3bf27_0_1184"/>
            <p:cNvSpPr/>
            <p:nvPr/>
          </p:nvSpPr>
          <p:spPr>
            <a:xfrm>
              <a:off x="1245975" y="3925125"/>
              <a:ext cx="29325" cy="28525"/>
            </a:xfrm>
            <a:custGeom>
              <a:avLst/>
              <a:gdLst/>
              <a:ahLst/>
              <a:cxnLst/>
              <a:rect l="l" t="t" r="r" b="b"/>
              <a:pathLst>
                <a:path w="1173" h="1141" extrusionOk="0">
                  <a:moveTo>
                    <a:pt x="602" y="0"/>
                  </a:moveTo>
                  <a:cubicBezTo>
                    <a:pt x="286" y="0"/>
                    <a:pt x="1" y="253"/>
                    <a:pt x="1" y="570"/>
                  </a:cubicBezTo>
                  <a:cubicBezTo>
                    <a:pt x="1" y="887"/>
                    <a:pt x="286" y="1140"/>
                    <a:pt x="602" y="1140"/>
                  </a:cubicBezTo>
                  <a:cubicBezTo>
                    <a:pt x="919" y="1140"/>
                    <a:pt x="1172" y="887"/>
                    <a:pt x="1172" y="570"/>
                  </a:cubicBezTo>
                  <a:cubicBezTo>
                    <a:pt x="1172" y="253"/>
                    <a:pt x="919" y="0"/>
                    <a:pt x="60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g13e5aa3bf27_0_1184"/>
            <p:cNvSpPr/>
            <p:nvPr/>
          </p:nvSpPr>
          <p:spPr>
            <a:xfrm>
              <a:off x="3772375" y="3507075"/>
              <a:ext cx="28525" cy="29325"/>
            </a:xfrm>
            <a:custGeom>
              <a:avLst/>
              <a:gdLst/>
              <a:ahLst/>
              <a:cxnLst/>
              <a:rect l="l" t="t" r="r" b="b"/>
              <a:pathLst>
                <a:path w="1141" h="1173" extrusionOk="0">
                  <a:moveTo>
                    <a:pt x="571" y="1"/>
                  </a:moveTo>
                  <a:cubicBezTo>
                    <a:pt x="254" y="1"/>
                    <a:pt x="1" y="254"/>
                    <a:pt x="1" y="571"/>
                  </a:cubicBezTo>
                  <a:cubicBezTo>
                    <a:pt x="1" y="888"/>
                    <a:pt x="254" y="1173"/>
                    <a:pt x="571" y="1173"/>
                  </a:cubicBezTo>
                  <a:cubicBezTo>
                    <a:pt x="887" y="1173"/>
                    <a:pt x="1141" y="888"/>
                    <a:pt x="1141" y="571"/>
                  </a:cubicBezTo>
                  <a:cubicBezTo>
                    <a:pt x="1141" y="254"/>
                    <a:pt x="887" y="1"/>
                    <a:pt x="57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g13e5aa3bf27_0_1184"/>
            <p:cNvSpPr/>
            <p:nvPr/>
          </p:nvSpPr>
          <p:spPr>
            <a:xfrm>
              <a:off x="5040725" y="4270025"/>
              <a:ext cx="31700" cy="29075"/>
            </a:xfrm>
            <a:custGeom>
              <a:avLst/>
              <a:gdLst/>
              <a:ahLst/>
              <a:cxnLst/>
              <a:rect l="l" t="t" r="r" b="b"/>
              <a:pathLst>
                <a:path w="1268" h="1163" extrusionOk="0">
                  <a:moveTo>
                    <a:pt x="621" y="1"/>
                  </a:moveTo>
                  <a:cubicBezTo>
                    <a:pt x="349" y="1"/>
                    <a:pt x="120" y="207"/>
                    <a:pt x="64" y="487"/>
                  </a:cubicBezTo>
                  <a:cubicBezTo>
                    <a:pt x="1" y="803"/>
                    <a:pt x="222" y="1088"/>
                    <a:pt x="539" y="1152"/>
                  </a:cubicBezTo>
                  <a:cubicBezTo>
                    <a:pt x="576" y="1159"/>
                    <a:pt x="612" y="1163"/>
                    <a:pt x="647" y="1163"/>
                  </a:cubicBezTo>
                  <a:cubicBezTo>
                    <a:pt x="919" y="1163"/>
                    <a:pt x="1148" y="957"/>
                    <a:pt x="1204" y="677"/>
                  </a:cubicBezTo>
                  <a:cubicBezTo>
                    <a:pt x="1267" y="360"/>
                    <a:pt x="1046" y="75"/>
                    <a:pt x="729" y="12"/>
                  </a:cubicBezTo>
                  <a:cubicBezTo>
                    <a:pt x="692" y="4"/>
                    <a:pt x="656" y="1"/>
                    <a:pt x="62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g13e5aa3bf27_0_1184"/>
            <p:cNvSpPr/>
            <p:nvPr/>
          </p:nvSpPr>
          <p:spPr>
            <a:xfrm>
              <a:off x="6302750" y="3925125"/>
              <a:ext cx="28525" cy="28525"/>
            </a:xfrm>
            <a:custGeom>
              <a:avLst/>
              <a:gdLst/>
              <a:ahLst/>
              <a:cxnLst/>
              <a:rect l="l" t="t" r="r" b="b"/>
              <a:pathLst>
                <a:path w="1141" h="1141" extrusionOk="0">
                  <a:moveTo>
                    <a:pt x="570" y="0"/>
                  </a:moveTo>
                  <a:cubicBezTo>
                    <a:pt x="253" y="0"/>
                    <a:pt x="0" y="253"/>
                    <a:pt x="0" y="570"/>
                  </a:cubicBezTo>
                  <a:cubicBezTo>
                    <a:pt x="0" y="887"/>
                    <a:pt x="253" y="1140"/>
                    <a:pt x="570" y="1140"/>
                  </a:cubicBezTo>
                  <a:cubicBezTo>
                    <a:pt x="887" y="1140"/>
                    <a:pt x="1140" y="887"/>
                    <a:pt x="1140" y="570"/>
                  </a:cubicBezTo>
                  <a:cubicBezTo>
                    <a:pt x="1140" y="253"/>
                    <a:pt x="887" y="0"/>
                    <a:pt x="57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g13e5aa3bf27_0_1184"/>
            <p:cNvSpPr/>
            <p:nvPr/>
          </p:nvSpPr>
          <p:spPr>
            <a:xfrm>
              <a:off x="5962300" y="2754750"/>
              <a:ext cx="233575" cy="231400"/>
            </a:xfrm>
            <a:custGeom>
              <a:avLst/>
              <a:gdLst/>
              <a:ahLst/>
              <a:cxnLst/>
              <a:rect l="l" t="t" r="r" b="b"/>
              <a:pathLst>
                <a:path w="9343" h="9256" extrusionOk="0">
                  <a:moveTo>
                    <a:pt x="209" y="0"/>
                  </a:moveTo>
                  <a:cubicBezTo>
                    <a:pt x="192" y="0"/>
                    <a:pt x="176" y="3"/>
                    <a:pt x="159" y="8"/>
                  </a:cubicBezTo>
                  <a:cubicBezTo>
                    <a:pt x="64" y="40"/>
                    <a:pt x="0" y="167"/>
                    <a:pt x="32" y="262"/>
                  </a:cubicBezTo>
                  <a:cubicBezTo>
                    <a:pt x="254" y="832"/>
                    <a:pt x="475" y="1433"/>
                    <a:pt x="760" y="2004"/>
                  </a:cubicBezTo>
                  <a:cubicBezTo>
                    <a:pt x="792" y="2067"/>
                    <a:pt x="855" y="2099"/>
                    <a:pt x="919" y="2099"/>
                  </a:cubicBezTo>
                  <a:cubicBezTo>
                    <a:pt x="950" y="2099"/>
                    <a:pt x="982" y="2099"/>
                    <a:pt x="1014" y="2067"/>
                  </a:cubicBezTo>
                  <a:cubicBezTo>
                    <a:pt x="1109" y="2035"/>
                    <a:pt x="1140" y="1909"/>
                    <a:pt x="1109" y="1814"/>
                  </a:cubicBezTo>
                  <a:cubicBezTo>
                    <a:pt x="824" y="1275"/>
                    <a:pt x="602" y="705"/>
                    <a:pt x="380" y="135"/>
                  </a:cubicBezTo>
                  <a:cubicBezTo>
                    <a:pt x="354" y="57"/>
                    <a:pt x="285" y="0"/>
                    <a:pt x="209" y="0"/>
                  </a:cubicBezTo>
                  <a:close/>
                  <a:moveTo>
                    <a:pt x="1867" y="3331"/>
                  </a:moveTo>
                  <a:cubicBezTo>
                    <a:pt x="1831" y="3331"/>
                    <a:pt x="1798" y="3341"/>
                    <a:pt x="1774" y="3365"/>
                  </a:cubicBezTo>
                  <a:cubicBezTo>
                    <a:pt x="1679" y="3429"/>
                    <a:pt x="1647" y="3524"/>
                    <a:pt x="1710" y="3619"/>
                  </a:cubicBezTo>
                  <a:cubicBezTo>
                    <a:pt x="2059" y="4125"/>
                    <a:pt x="2439" y="4632"/>
                    <a:pt x="2851" y="5107"/>
                  </a:cubicBezTo>
                  <a:cubicBezTo>
                    <a:pt x="2914" y="5139"/>
                    <a:pt x="2946" y="5170"/>
                    <a:pt x="3009" y="5170"/>
                  </a:cubicBezTo>
                  <a:cubicBezTo>
                    <a:pt x="3041" y="5170"/>
                    <a:pt x="3104" y="5139"/>
                    <a:pt x="3136" y="5139"/>
                  </a:cubicBezTo>
                  <a:cubicBezTo>
                    <a:pt x="3199" y="5044"/>
                    <a:pt x="3199" y="4949"/>
                    <a:pt x="3136" y="4854"/>
                  </a:cubicBezTo>
                  <a:cubicBezTo>
                    <a:pt x="2724" y="4410"/>
                    <a:pt x="2376" y="3904"/>
                    <a:pt x="2027" y="3397"/>
                  </a:cubicBezTo>
                  <a:cubicBezTo>
                    <a:pt x="1988" y="3358"/>
                    <a:pt x="1925" y="3331"/>
                    <a:pt x="1867" y="3331"/>
                  </a:cubicBezTo>
                  <a:close/>
                  <a:moveTo>
                    <a:pt x="4322" y="6108"/>
                  </a:moveTo>
                  <a:cubicBezTo>
                    <a:pt x="4270" y="6108"/>
                    <a:pt x="4216" y="6132"/>
                    <a:pt x="4181" y="6184"/>
                  </a:cubicBezTo>
                  <a:cubicBezTo>
                    <a:pt x="4117" y="6247"/>
                    <a:pt x="4117" y="6374"/>
                    <a:pt x="4212" y="6437"/>
                  </a:cubicBezTo>
                  <a:cubicBezTo>
                    <a:pt x="4656" y="6849"/>
                    <a:pt x="5162" y="7229"/>
                    <a:pt x="5701" y="7577"/>
                  </a:cubicBezTo>
                  <a:cubicBezTo>
                    <a:pt x="5732" y="7609"/>
                    <a:pt x="5764" y="7609"/>
                    <a:pt x="5796" y="7609"/>
                  </a:cubicBezTo>
                  <a:cubicBezTo>
                    <a:pt x="5859" y="7609"/>
                    <a:pt x="5922" y="7577"/>
                    <a:pt x="5954" y="7514"/>
                  </a:cubicBezTo>
                  <a:cubicBezTo>
                    <a:pt x="6017" y="7451"/>
                    <a:pt x="5986" y="7324"/>
                    <a:pt x="5891" y="7261"/>
                  </a:cubicBezTo>
                  <a:cubicBezTo>
                    <a:pt x="5384" y="6944"/>
                    <a:pt x="4909" y="6564"/>
                    <a:pt x="4434" y="6152"/>
                  </a:cubicBezTo>
                  <a:cubicBezTo>
                    <a:pt x="4406" y="6124"/>
                    <a:pt x="4364" y="6108"/>
                    <a:pt x="4322" y="6108"/>
                  </a:cubicBezTo>
                  <a:close/>
                  <a:moveTo>
                    <a:pt x="7404" y="8167"/>
                  </a:moveTo>
                  <a:cubicBezTo>
                    <a:pt x="7334" y="8167"/>
                    <a:pt x="7268" y="8203"/>
                    <a:pt x="7221" y="8274"/>
                  </a:cubicBezTo>
                  <a:cubicBezTo>
                    <a:pt x="7189" y="8369"/>
                    <a:pt x="7221" y="8464"/>
                    <a:pt x="7316" y="8527"/>
                  </a:cubicBezTo>
                  <a:cubicBezTo>
                    <a:pt x="7886" y="8812"/>
                    <a:pt x="8456" y="9034"/>
                    <a:pt x="9058" y="9256"/>
                  </a:cubicBezTo>
                  <a:lnTo>
                    <a:pt x="9121" y="9256"/>
                  </a:lnTo>
                  <a:cubicBezTo>
                    <a:pt x="9184" y="9256"/>
                    <a:pt x="9279" y="9224"/>
                    <a:pt x="9279" y="9129"/>
                  </a:cubicBezTo>
                  <a:cubicBezTo>
                    <a:pt x="9343" y="9034"/>
                    <a:pt x="9279" y="8939"/>
                    <a:pt x="9184" y="8907"/>
                  </a:cubicBezTo>
                  <a:cubicBezTo>
                    <a:pt x="8614" y="8686"/>
                    <a:pt x="8044" y="8464"/>
                    <a:pt x="7474" y="8179"/>
                  </a:cubicBezTo>
                  <a:cubicBezTo>
                    <a:pt x="7451" y="8171"/>
                    <a:pt x="7427" y="8167"/>
                    <a:pt x="7404" y="8167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g13e5aa3bf27_0_1184"/>
            <p:cNvSpPr/>
            <p:nvPr/>
          </p:nvSpPr>
          <p:spPr>
            <a:xfrm>
              <a:off x="6436550" y="2731775"/>
              <a:ext cx="217750" cy="245675"/>
            </a:xfrm>
            <a:custGeom>
              <a:avLst/>
              <a:gdLst/>
              <a:ahLst/>
              <a:cxnLst/>
              <a:rect l="l" t="t" r="r" b="b"/>
              <a:pathLst>
                <a:path w="8710" h="9827" extrusionOk="0">
                  <a:moveTo>
                    <a:pt x="8501" y="1"/>
                  </a:moveTo>
                  <a:cubicBezTo>
                    <a:pt x="8424" y="1"/>
                    <a:pt x="8355" y="57"/>
                    <a:pt x="8329" y="136"/>
                  </a:cubicBezTo>
                  <a:cubicBezTo>
                    <a:pt x="8171" y="737"/>
                    <a:pt x="7981" y="1307"/>
                    <a:pt x="7727" y="1877"/>
                  </a:cubicBezTo>
                  <a:cubicBezTo>
                    <a:pt x="7696" y="1972"/>
                    <a:pt x="7727" y="2067"/>
                    <a:pt x="7822" y="2131"/>
                  </a:cubicBezTo>
                  <a:lnTo>
                    <a:pt x="7917" y="2131"/>
                  </a:lnTo>
                  <a:cubicBezTo>
                    <a:pt x="7981" y="2131"/>
                    <a:pt x="8044" y="2099"/>
                    <a:pt x="8076" y="2036"/>
                  </a:cubicBezTo>
                  <a:cubicBezTo>
                    <a:pt x="8329" y="1434"/>
                    <a:pt x="8519" y="832"/>
                    <a:pt x="8677" y="231"/>
                  </a:cubicBezTo>
                  <a:cubicBezTo>
                    <a:pt x="8709" y="136"/>
                    <a:pt x="8646" y="41"/>
                    <a:pt x="8551" y="9"/>
                  </a:cubicBezTo>
                  <a:cubicBezTo>
                    <a:pt x="8534" y="3"/>
                    <a:pt x="8517" y="1"/>
                    <a:pt x="8501" y="1"/>
                  </a:cubicBezTo>
                  <a:close/>
                  <a:moveTo>
                    <a:pt x="7072" y="3428"/>
                  </a:moveTo>
                  <a:cubicBezTo>
                    <a:pt x="7012" y="3428"/>
                    <a:pt x="6945" y="3463"/>
                    <a:pt x="6904" y="3524"/>
                  </a:cubicBezTo>
                  <a:cubicBezTo>
                    <a:pt x="6619" y="4063"/>
                    <a:pt x="6271" y="4569"/>
                    <a:pt x="5891" y="5044"/>
                  </a:cubicBezTo>
                  <a:cubicBezTo>
                    <a:pt x="5827" y="5139"/>
                    <a:pt x="5859" y="5234"/>
                    <a:pt x="5922" y="5298"/>
                  </a:cubicBezTo>
                  <a:cubicBezTo>
                    <a:pt x="5954" y="5329"/>
                    <a:pt x="6017" y="5361"/>
                    <a:pt x="6049" y="5361"/>
                  </a:cubicBezTo>
                  <a:cubicBezTo>
                    <a:pt x="6112" y="5361"/>
                    <a:pt x="6144" y="5329"/>
                    <a:pt x="6176" y="5266"/>
                  </a:cubicBezTo>
                  <a:cubicBezTo>
                    <a:pt x="6587" y="4791"/>
                    <a:pt x="6936" y="4253"/>
                    <a:pt x="7252" y="3714"/>
                  </a:cubicBezTo>
                  <a:cubicBezTo>
                    <a:pt x="7284" y="3619"/>
                    <a:pt x="7252" y="3493"/>
                    <a:pt x="7157" y="3461"/>
                  </a:cubicBezTo>
                  <a:cubicBezTo>
                    <a:pt x="7135" y="3438"/>
                    <a:pt x="7105" y="3428"/>
                    <a:pt x="7072" y="3428"/>
                  </a:cubicBezTo>
                  <a:close/>
                  <a:moveTo>
                    <a:pt x="4814" y="6367"/>
                  </a:moveTo>
                  <a:cubicBezTo>
                    <a:pt x="4766" y="6367"/>
                    <a:pt x="4719" y="6390"/>
                    <a:pt x="4687" y="6438"/>
                  </a:cubicBezTo>
                  <a:cubicBezTo>
                    <a:pt x="4275" y="6849"/>
                    <a:pt x="3800" y="7261"/>
                    <a:pt x="3325" y="7641"/>
                  </a:cubicBezTo>
                  <a:cubicBezTo>
                    <a:pt x="3230" y="7705"/>
                    <a:pt x="3230" y="7831"/>
                    <a:pt x="3294" y="7895"/>
                  </a:cubicBezTo>
                  <a:cubicBezTo>
                    <a:pt x="3325" y="7958"/>
                    <a:pt x="3357" y="7958"/>
                    <a:pt x="3420" y="7958"/>
                  </a:cubicBezTo>
                  <a:cubicBezTo>
                    <a:pt x="3452" y="7958"/>
                    <a:pt x="3515" y="7958"/>
                    <a:pt x="3547" y="7926"/>
                  </a:cubicBezTo>
                  <a:cubicBezTo>
                    <a:pt x="4022" y="7546"/>
                    <a:pt x="4497" y="7134"/>
                    <a:pt x="4941" y="6691"/>
                  </a:cubicBezTo>
                  <a:cubicBezTo>
                    <a:pt x="5036" y="6628"/>
                    <a:pt x="5036" y="6501"/>
                    <a:pt x="4941" y="6438"/>
                  </a:cubicBezTo>
                  <a:cubicBezTo>
                    <a:pt x="4909" y="6390"/>
                    <a:pt x="4861" y="6367"/>
                    <a:pt x="4814" y="6367"/>
                  </a:cubicBezTo>
                  <a:close/>
                  <a:moveTo>
                    <a:pt x="1867" y="8642"/>
                  </a:moveTo>
                  <a:cubicBezTo>
                    <a:pt x="1844" y="8642"/>
                    <a:pt x="1822" y="8646"/>
                    <a:pt x="1805" y="8655"/>
                  </a:cubicBezTo>
                  <a:cubicBezTo>
                    <a:pt x="1267" y="8971"/>
                    <a:pt x="697" y="9256"/>
                    <a:pt x="158" y="9478"/>
                  </a:cubicBezTo>
                  <a:cubicBezTo>
                    <a:pt x="63" y="9510"/>
                    <a:pt x="0" y="9636"/>
                    <a:pt x="63" y="9731"/>
                  </a:cubicBezTo>
                  <a:cubicBezTo>
                    <a:pt x="63" y="9795"/>
                    <a:pt x="158" y="9826"/>
                    <a:pt x="222" y="9826"/>
                  </a:cubicBezTo>
                  <a:lnTo>
                    <a:pt x="285" y="9826"/>
                  </a:lnTo>
                  <a:cubicBezTo>
                    <a:pt x="855" y="9573"/>
                    <a:pt x="1425" y="9288"/>
                    <a:pt x="1964" y="8971"/>
                  </a:cubicBezTo>
                  <a:cubicBezTo>
                    <a:pt x="2059" y="8940"/>
                    <a:pt x="2090" y="8813"/>
                    <a:pt x="2059" y="8718"/>
                  </a:cubicBezTo>
                  <a:cubicBezTo>
                    <a:pt x="2012" y="8672"/>
                    <a:pt x="1932" y="8642"/>
                    <a:pt x="1867" y="8642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13e5aa3bf27_0_1184"/>
            <p:cNvSpPr/>
            <p:nvPr/>
          </p:nvSpPr>
          <p:spPr>
            <a:xfrm>
              <a:off x="6067600" y="2283075"/>
              <a:ext cx="314325" cy="95025"/>
            </a:xfrm>
            <a:custGeom>
              <a:avLst/>
              <a:gdLst/>
              <a:ahLst/>
              <a:cxnLst/>
              <a:rect l="l" t="t" r="r" b="b"/>
              <a:pathLst>
                <a:path w="12573" h="3801" extrusionOk="0">
                  <a:moveTo>
                    <a:pt x="8678" y="1"/>
                  </a:moveTo>
                  <a:cubicBezTo>
                    <a:pt x="8044" y="32"/>
                    <a:pt x="7411" y="127"/>
                    <a:pt x="6809" y="222"/>
                  </a:cubicBezTo>
                  <a:cubicBezTo>
                    <a:pt x="6714" y="254"/>
                    <a:pt x="6619" y="349"/>
                    <a:pt x="6651" y="444"/>
                  </a:cubicBezTo>
                  <a:cubicBezTo>
                    <a:pt x="6683" y="539"/>
                    <a:pt x="6746" y="602"/>
                    <a:pt x="6841" y="602"/>
                  </a:cubicBezTo>
                  <a:lnTo>
                    <a:pt x="6873" y="602"/>
                  </a:lnTo>
                  <a:cubicBezTo>
                    <a:pt x="7474" y="476"/>
                    <a:pt x="8076" y="412"/>
                    <a:pt x="8678" y="381"/>
                  </a:cubicBezTo>
                  <a:cubicBezTo>
                    <a:pt x="8804" y="349"/>
                    <a:pt x="8868" y="286"/>
                    <a:pt x="8868" y="159"/>
                  </a:cubicBezTo>
                  <a:cubicBezTo>
                    <a:pt x="8868" y="64"/>
                    <a:pt x="8773" y="1"/>
                    <a:pt x="8678" y="1"/>
                  </a:cubicBezTo>
                  <a:close/>
                  <a:moveTo>
                    <a:pt x="10508" y="26"/>
                  </a:moveTo>
                  <a:cubicBezTo>
                    <a:pt x="10427" y="26"/>
                    <a:pt x="10356" y="108"/>
                    <a:pt x="10356" y="191"/>
                  </a:cubicBezTo>
                  <a:cubicBezTo>
                    <a:pt x="10356" y="286"/>
                    <a:pt x="10419" y="381"/>
                    <a:pt x="10514" y="381"/>
                  </a:cubicBezTo>
                  <a:cubicBezTo>
                    <a:pt x="11148" y="444"/>
                    <a:pt x="11750" y="507"/>
                    <a:pt x="12351" y="634"/>
                  </a:cubicBezTo>
                  <a:lnTo>
                    <a:pt x="12383" y="634"/>
                  </a:lnTo>
                  <a:cubicBezTo>
                    <a:pt x="12478" y="634"/>
                    <a:pt x="12541" y="571"/>
                    <a:pt x="12573" y="507"/>
                  </a:cubicBezTo>
                  <a:cubicBezTo>
                    <a:pt x="12573" y="412"/>
                    <a:pt x="12510" y="317"/>
                    <a:pt x="12415" y="286"/>
                  </a:cubicBezTo>
                  <a:cubicBezTo>
                    <a:pt x="11813" y="159"/>
                    <a:pt x="11180" y="64"/>
                    <a:pt x="10546" y="32"/>
                  </a:cubicBezTo>
                  <a:cubicBezTo>
                    <a:pt x="10533" y="28"/>
                    <a:pt x="10521" y="26"/>
                    <a:pt x="10508" y="26"/>
                  </a:cubicBezTo>
                  <a:close/>
                  <a:moveTo>
                    <a:pt x="5025" y="689"/>
                  </a:moveTo>
                  <a:cubicBezTo>
                    <a:pt x="5007" y="689"/>
                    <a:pt x="4989" y="692"/>
                    <a:pt x="4972" y="697"/>
                  </a:cubicBezTo>
                  <a:cubicBezTo>
                    <a:pt x="4402" y="887"/>
                    <a:pt x="3801" y="1141"/>
                    <a:pt x="3231" y="1394"/>
                  </a:cubicBezTo>
                  <a:cubicBezTo>
                    <a:pt x="3136" y="1457"/>
                    <a:pt x="3104" y="1553"/>
                    <a:pt x="3136" y="1648"/>
                  </a:cubicBezTo>
                  <a:cubicBezTo>
                    <a:pt x="3167" y="1711"/>
                    <a:pt x="3262" y="1774"/>
                    <a:pt x="3326" y="1774"/>
                  </a:cubicBezTo>
                  <a:cubicBezTo>
                    <a:pt x="3357" y="1774"/>
                    <a:pt x="3357" y="1743"/>
                    <a:pt x="3389" y="1743"/>
                  </a:cubicBezTo>
                  <a:cubicBezTo>
                    <a:pt x="3959" y="1489"/>
                    <a:pt x="4529" y="1236"/>
                    <a:pt x="5099" y="1046"/>
                  </a:cubicBezTo>
                  <a:cubicBezTo>
                    <a:pt x="5194" y="1014"/>
                    <a:pt x="5257" y="919"/>
                    <a:pt x="5226" y="824"/>
                  </a:cubicBezTo>
                  <a:cubicBezTo>
                    <a:pt x="5200" y="746"/>
                    <a:pt x="5109" y="689"/>
                    <a:pt x="5025" y="689"/>
                  </a:cubicBezTo>
                  <a:close/>
                  <a:moveTo>
                    <a:pt x="1691" y="2311"/>
                  </a:moveTo>
                  <a:cubicBezTo>
                    <a:pt x="1655" y="2311"/>
                    <a:pt x="1617" y="2322"/>
                    <a:pt x="1584" y="2344"/>
                  </a:cubicBezTo>
                  <a:cubicBezTo>
                    <a:pt x="1077" y="2693"/>
                    <a:pt x="570" y="3073"/>
                    <a:pt x="95" y="3484"/>
                  </a:cubicBezTo>
                  <a:cubicBezTo>
                    <a:pt x="0" y="3548"/>
                    <a:pt x="0" y="3643"/>
                    <a:pt x="64" y="3738"/>
                  </a:cubicBezTo>
                  <a:cubicBezTo>
                    <a:pt x="95" y="3769"/>
                    <a:pt x="159" y="3801"/>
                    <a:pt x="222" y="3801"/>
                  </a:cubicBezTo>
                  <a:cubicBezTo>
                    <a:pt x="254" y="3801"/>
                    <a:pt x="285" y="3769"/>
                    <a:pt x="317" y="3738"/>
                  </a:cubicBezTo>
                  <a:cubicBezTo>
                    <a:pt x="792" y="3358"/>
                    <a:pt x="1299" y="2978"/>
                    <a:pt x="1805" y="2661"/>
                  </a:cubicBezTo>
                  <a:cubicBezTo>
                    <a:pt x="1869" y="2598"/>
                    <a:pt x="1900" y="2471"/>
                    <a:pt x="1837" y="2408"/>
                  </a:cubicBezTo>
                  <a:cubicBezTo>
                    <a:pt x="1817" y="2346"/>
                    <a:pt x="1757" y="2311"/>
                    <a:pt x="1691" y="231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13e5aa3bf27_0_1184"/>
            <p:cNvSpPr/>
            <p:nvPr/>
          </p:nvSpPr>
          <p:spPr>
            <a:xfrm>
              <a:off x="6102425" y="2405800"/>
              <a:ext cx="251000" cy="186875"/>
            </a:xfrm>
            <a:custGeom>
              <a:avLst/>
              <a:gdLst/>
              <a:ahLst/>
              <a:cxnLst/>
              <a:rect l="l" t="t" r="r" b="b"/>
              <a:pathLst>
                <a:path w="10040" h="7475" extrusionOk="0">
                  <a:moveTo>
                    <a:pt x="9660" y="380"/>
                  </a:moveTo>
                  <a:lnTo>
                    <a:pt x="9660" y="7094"/>
                  </a:lnTo>
                  <a:lnTo>
                    <a:pt x="349" y="7094"/>
                  </a:lnTo>
                  <a:lnTo>
                    <a:pt x="349" y="380"/>
                  </a:lnTo>
                  <a:close/>
                  <a:moveTo>
                    <a:pt x="191" y="0"/>
                  </a:moveTo>
                  <a:cubicBezTo>
                    <a:pt x="64" y="0"/>
                    <a:pt x="1" y="95"/>
                    <a:pt x="1" y="190"/>
                  </a:cubicBezTo>
                  <a:lnTo>
                    <a:pt x="1" y="7284"/>
                  </a:lnTo>
                  <a:cubicBezTo>
                    <a:pt x="1" y="7379"/>
                    <a:pt x="64" y="7474"/>
                    <a:pt x="191" y="7474"/>
                  </a:cubicBezTo>
                  <a:lnTo>
                    <a:pt x="9850" y="7474"/>
                  </a:lnTo>
                  <a:cubicBezTo>
                    <a:pt x="9945" y="7474"/>
                    <a:pt x="10040" y="7379"/>
                    <a:pt x="10040" y="7284"/>
                  </a:cubicBezTo>
                  <a:lnTo>
                    <a:pt x="10040" y="190"/>
                  </a:lnTo>
                  <a:cubicBezTo>
                    <a:pt x="10040" y="95"/>
                    <a:pt x="9945" y="0"/>
                    <a:pt x="985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13e5aa3bf27_0_1184"/>
            <p:cNvSpPr/>
            <p:nvPr/>
          </p:nvSpPr>
          <p:spPr>
            <a:xfrm>
              <a:off x="6168925" y="2448550"/>
              <a:ext cx="117225" cy="115625"/>
            </a:xfrm>
            <a:custGeom>
              <a:avLst/>
              <a:gdLst/>
              <a:ahLst/>
              <a:cxnLst/>
              <a:rect l="l" t="t" r="r" b="b"/>
              <a:pathLst>
                <a:path w="4689" h="4625" extrusionOk="0">
                  <a:moveTo>
                    <a:pt x="2360" y="1449"/>
                  </a:moveTo>
                  <a:cubicBezTo>
                    <a:pt x="2582" y="1449"/>
                    <a:pt x="2804" y="1536"/>
                    <a:pt x="2978" y="1711"/>
                  </a:cubicBezTo>
                  <a:cubicBezTo>
                    <a:pt x="3326" y="2059"/>
                    <a:pt x="3295" y="2597"/>
                    <a:pt x="2946" y="2946"/>
                  </a:cubicBezTo>
                  <a:cubicBezTo>
                    <a:pt x="2776" y="3100"/>
                    <a:pt x="2561" y="3179"/>
                    <a:pt x="2345" y="3179"/>
                  </a:cubicBezTo>
                  <a:cubicBezTo>
                    <a:pt x="2118" y="3179"/>
                    <a:pt x="1889" y="3092"/>
                    <a:pt x="1711" y="2914"/>
                  </a:cubicBezTo>
                  <a:cubicBezTo>
                    <a:pt x="1394" y="2566"/>
                    <a:pt x="1394" y="2027"/>
                    <a:pt x="1743" y="1711"/>
                  </a:cubicBezTo>
                  <a:cubicBezTo>
                    <a:pt x="1917" y="1536"/>
                    <a:pt x="2139" y="1449"/>
                    <a:pt x="2360" y="1449"/>
                  </a:cubicBezTo>
                  <a:close/>
                  <a:moveTo>
                    <a:pt x="1964" y="1"/>
                  </a:moveTo>
                  <a:cubicBezTo>
                    <a:pt x="1933" y="1"/>
                    <a:pt x="1901" y="32"/>
                    <a:pt x="1901" y="64"/>
                  </a:cubicBezTo>
                  <a:lnTo>
                    <a:pt x="1869" y="507"/>
                  </a:lnTo>
                  <a:cubicBezTo>
                    <a:pt x="1869" y="539"/>
                    <a:pt x="1869" y="571"/>
                    <a:pt x="1806" y="602"/>
                  </a:cubicBezTo>
                  <a:cubicBezTo>
                    <a:pt x="1711" y="602"/>
                    <a:pt x="1616" y="666"/>
                    <a:pt x="1521" y="697"/>
                  </a:cubicBezTo>
                  <a:cubicBezTo>
                    <a:pt x="1511" y="708"/>
                    <a:pt x="1500" y="711"/>
                    <a:pt x="1489" y="711"/>
                  </a:cubicBezTo>
                  <a:cubicBezTo>
                    <a:pt x="1468" y="711"/>
                    <a:pt x="1447" y="697"/>
                    <a:pt x="1426" y="697"/>
                  </a:cubicBezTo>
                  <a:lnTo>
                    <a:pt x="1109" y="381"/>
                  </a:lnTo>
                  <a:cubicBezTo>
                    <a:pt x="1094" y="365"/>
                    <a:pt x="1078" y="357"/>
                    <a:pt x="1062" y="357"/>
                  </a:cubicBezTo>
                  <a:cubicBezTo>
                    <a:pt x="1046" y="357"/>
                    <a:pt x="1030" y="365"/>
                    <a:pt x="1014" y="381"/>
                  </a:cubicBezTo>
                  <a:lnTo>
                    <a:pt x="413" y="951"/>
                  </a:lnTo>
                  <a:cubicBezTo>
                    <a:pt x="381" y="982"/>
                    <a:pt x="381" y="1014"/>
                    <a:pt x="413" y="1046"/>
                  </a:cubicBezTo>
                  <a:lnTo>
                    <a:pt x="729" y="1362"/>
                  </a:lnTo>
                  <a:cubicBezTo>
                    <a:pt x="761" y="1394"/>
                    <a:pt x="761" y="1426"/>
                    <a:pt x="729" y="1457"/>
                  </a:cubicBezTo>
                  <a:cubicBezTo>
                    <a:pt x="698" y="1552"/>
                    <a:pt x="634" y="1647"/>
                    <a:pt x="603" y="1742"/>
                  </a:cubicBezTo>
                  <a:cubicBezTo>
                    <a:pt x="603" y="1774"/>
                    <a:pt x="571" y="1806"/>
                    <a:pt x="508" y="1806"/>
                  </a:cubicBezTo>
                  <a:lnTo>
                    <a:pt x="96" y="1806"/>
                  </a:lnTo>
                  <a:cubicBezTo>
                    <a:pt x="33" y="1806"/>
                    <a:pt x="1" y="1837"/>
                    <a:pt x="1" y="1869"/>
                  </a:cubicBezTo>
                  <a:lnTo>
                    <a:pt x="1" y="2692"/>
                  </a:lnTo>
                  <a:cubicBezTo>
                    <a:pt x="1" y="2724"/>
                    <a:pt x="33" y="2756"/>
                    <a:pt x="64" y="2756"/>
                  </a:cubicBezTo>
                  <a:lnTo>
                    <a:pt x="508" y="2756"/>
                  </a:lnTo>
                  <a:cubicBezTo>
                    <a:pt x="539" y="2756"/>
                    <a:pt x="571" y="2787"/>
                    <a:pt x="603" y="2819"/>
                  </a:cubicBezTo>
                  <a:cubicBezTo>
                    <a:pt x="634" y="2914"/>
                    <a:pt x="666" y="3009"/>
                    <a:pt x="698" y="3104"/>
                  </a:cubicBezTo>
                  <a:cubicBezTo>
                    <a:pt x="729" y="3167"/>
                    <a:pt x="729" y="3199"/>
                    <a:pt x="698" y="3231"/>
                  </a:cubicBezTo>
                  <a:lnTo>
                    <a:pt x="381" y="3516"/>
                  </a:lnTo>
                  <a:cubicBezTo>
                    <a:pt x="349" y="3547"/>
                    <a:pt x="349" y="3611"/>
                    <a:pt x="381" y="3642"/>
                  </a:cubicBezTo>
                  <a:lnTo>
                    <a:pt x="951" y="4212"/>
                  </a:lnTo>
                  <a:cubicBezTo>
                    <a:pt x="967" y="4228"/>
                    <a:pt x="991" y="4236"/>
                    <a:pt x="1014" y="4236"/>
                  </a:cubicBezTo>
                  <a:cubicBezTo>
                    <a:pt x="1038" y="4236"/>
                    <a:pt x="1062" y="4228"/>
                    <a:pt x="1078" y="4212"/>
                  </a:cubicBezTo>
                  <a:lnTo>
                    <a:pt x="1363" y="3927"/>
                  </a:lnTo>
                  <a:cubicBezTo>
                    <a:pt x="1394" y="3896"/>
                    <a:pt x="1458" y="3896"/>
                    <a:pt x="1489" y="3896"/>
                  </a:cubicBezTo>
                  <a:cubicBezTo>
                    <a:pt x="1584" y="3959"/>
                    <a:pt x="1679" y="3991"/>
                    <a:pt x="1774" y="4022"/>
                  </a:cubicBezTo>
                  <a:cubicBezTo>
                    <a:pt x="1806" y="4022"/>
                    <a:pt x="1838" y="4086"/>
                    <a:pt x="1838" y="4117"/>
                  </a:cubicBezTo>
                  <a:lnTo>
                    <a:pt x="1838" y="4529"/>
                  </a:lnTo>
                  <a:cubicBezTo>
                    <a:pt x="1838" y="4593"/>
                    <a:pt x="1869" y="4624"/>
                    <a:pt x="1901" y="4624"/>
                  </a:cubicBezTo>
                  <a:lnTo>
                    <a:pt x="2725" y="4624"/>
                  </a:lnTo>
                  <a:cubicBezTo>
                    <a:pt x="2756" y="4624"/>
                    <a:pt x="2820" y="4593"/>
                    <a:pt x="2820" y="4561"/>
                  </a:cubicBezTo>
                  <a:lnTo>
                    <a:pt x="2820" y="4117"/>
                  </a:lnTo>
                  <a:cubicBezTo>
                    <a:pt x="2820" y="4086"/>
                    <a:pt x="2851" y="4054"/>
                    <a:pt x="2883" y="4054"/>
                  </a:cubicBezTo>
                  <a:cubicBezTo>
                    <a:pt x="2978" y="4022"/>
                    <a:pt x="3073" y="3959"/>
                    <a:pt x="3168" y="3927"/>
                  </a:cubicBezTo>
                  <a:cubicBezTo>
                    <a:pt x="3200" y="3927"/>
                    <a:pt x="3231" y="3927"/>
                    <a:pt x="3263" y="3959"/>
                  </a:cubicBezTo>
                  <a:lnTo>
                    <a:pt x="3580" y="4244"/>
                  </a:lnTo>
                  <a:cubicBezTo>
                    <a:pt x="3595" y="4260"/>
                    <a:pt x="3611" y="4268"/>
                    <a:pt x="3627" y="4268"/>
                  </a:cubicBezTo>
                  <a:cubicBezTo>
                    <a:pt x="3643" y="4268"/>
                    <a:pt x="3659" y="4260"/>
                    <a:pt x="3675" y="4244"/>
                  </a:cubicBezTo>
                  <a:lnTo>
                    <a:pt x="4276" y="3674"/>
                  </a:lnTo>
                  <a:cubicBezTo>
                    <a:pt x="4308" y="3674"/>
                    <a:pt x="4308" y="3611"/>
                    <a:pt x="4276" y="3579"/>
                  </a:cubicBezTo>
                  <a:lnTo>
                    <a:pt x="3991" y="3262"/>
                  </a:lnTo>
                  <a:cubicBezTo>
                    <a:pt x="3960" y="3231"/>
                    <a:pt x="3960" y="3199"/>
                    <a:pt x="3960" y="3167"/>
                  </a:cubicBezTo>
                  <a:cubicBezTo>
                    <a:pt x="4023" y="3072"/>
                    <a:pt x="4055" y="2977"/>
                    <a:pt x="4086" y="2882"/>
                  </a:cubicBezTo>
                  <a:cubicBezTo>
                    <a:pt x="4086" y="2851"/>
                    <a:pt x="4150" y="2819"/>
                    <a:pt x="4181" y="2819"/>
                  </a:cubicBezTo>
                  <a:lnTo>
                    <a:pt x="4625" y="2851"/>
                  </a:lnTo>
                  <a:cubicBezTo>
                    <a:pt x="4656" y="2851"/>
                    <a:pt x="4688" y="2819"/>
                    <a:pt x="4688" y="2756"/>
                  </a:cubicBezTo>
                  <a:lnTo>
                    <a:pt x="4688" y="1932"/>
                  </a:lnTo>
                  <a:cubicBezTo>
                    <a:pt x="4688" y="1901"/>
                    <a:pt x="4656" y="1869"/>
                    <a:pt x="4625" y="1869"/>
                  </a:cubicBezTo>
                  <a:lnTo>
                    <a:pt x="4181" y="1869"/>
                  </a:lnTo>
                  <a:cubicBezTo>
                    <a:pt x="4150" y="1869"/>
                    <a:pt x="4118" y="1837"/>
                    <a:pt x="4118" y="1806"/>
                  </a:cubicBezTo>
                  <a:cubicBezTo>
                    <a:pt x="4086" y="1711"/>
                    <a:pt x="4055" y="1616"/>
                    <a:pt x="3991" y="1521"/>
                  </a:cubicBezTo>
                  <a:cubicBezTo>
                    <a:pt x="3991" y="1489"/>
                    <a:pt x="3991" y="1426"/>
                    <a:pt x="4023" y="1394"/>
                  </a:cubicBezTo>
                  <a:lnTo>
                    <a:pt x="4308" y="1109"/>
                  </a:lnTo>
                  <a:cubicBezTo>
                    <a:pt x="4340" y="1077"/>
                    <a:pt x="4340" y="1014"/>
                    <a:pt x="4308" y="1014"/>
                  </a:cubicBezTo>
                  <a:lnTo>
                    <a:pt x="3738" y="412"/>
                  </a:lnTo>
                  <a:cubicBezTo>
                    <a:pt x="3722" y="396"/>
                    <a:pt x="3706" y="388"/>
                    <a:pt x="3690" y="388"/>
                  </a:cubicBezTo>
                  <a:cubicBezTo>
                    <a:pt x="3675" y="388"/>
                    <a:pt x="3659" y="396"/>
                    <a:pt x="3643" y="412"/>
                  </a:cubicBezTo>
                  <a:lnTo>
                    <a:pt x="3326" y="729"/>
                  </a:lnTo>
                  <a:cubicBezTo>
                    <a:pt x="3305" y="729"/>
                    <a:pt x="3284" y="743"/>
                    <a:pt x="3263" y="743"/>
                  </a:cubicBezTo>
                  <a:cubicBezTo>
                    <a:pt x="3252" y="743"/>
                    <a:pt x="3242" y="739"/>
                    <a:pt x="3231" y="729"/>
                  </a:cubicBezTo>
                  <a:cubicBezTo>
                    <a:pt x="3136" y="666"/>
                    <a:pt x="3041" y="634"/>
                    <a:pt x="2915" y="602"/>
                  </a:cubicBezTo>
                  <a:cubicBezTo>
                    <a:pt x="2883" y="602"/>
                    <a:pt x="2883" y="571"/>
                    <a:pt x="2883" y="507"/>
                  </a:cubicBezTo>
                  <a:lnTo>
                    <a:pt x="2883" y="96"/>
                  </a:lnTo>
                  <a:cubicBezTo>
                    <a:pt x="2883" y="32"/>
                    <a:pt x="2851" y="1"/>
                    <a:pt x="2788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13e5aa3bf27_0_1184"/>
            <p:cNvSpPr/>
            <p:nvPr/>
          </p:nvSpPr>
          <p:spPr>
            <a:xfrm>
              <a:off x="6164175" y="2443800"/>
              <a:ext cx="126725" cy="125125"/>
            </a:xfrm>
            <a:custGeom>
              <a:avLst/>
              <a:gdLst/>
              <a:ahLst/>
              <a:cxnLst/>
              <a:rect l="l" t="t" r="r" b="b"/>
              <a:pathLst>
                <a:path w="5069" h="5005" extrusionOk="0">
                  <a:moveTo>
                    <a:pt x="2550" y="1837"/>
                  </a:moveTo>
                  <a:cubicBezTo>
                    <a:pt x="2725" y="1837"/>
                    <a:pt x="2899" y="1901"/>
                    <a:pt x="3041" y="2027"/>
                  </a:cubicBezTo>
                  <a:cubicBezTo>
                    <a:pt x="3168" y="2154"/>
                    <a:pt x="3231" y="2344"/>
                    <a:pt x="3231" y="2502"/>
                  </a:cubicBezTo>
                  <a:cubicBezTo>
                    <a:pt x="3231" y="2692"/>
                    <a:pt x="3136" y="2851"/>
                    <a:pt x="3010" y="2977"/>
                  </a:cubicBezTo>
                  <a:cubicBezTo>
                    <a:pt x="2883" y="3104"/>
                    <a:pt x="2709" y="3167"/>
                    <a:pt x="2535" y="3167"/>
                  </a:cubicBezTo>
                  <a:cubicBezTo>
                    <a:pt x="2360" y="3167"/>
                    <a:pt x="2186" y="3104"/>
                    <a:pt x="2059" y="2977"/>
                  </a:cubicBezTo>
                  <a:cubicBezTo>
                    <a:pt x="1933" y="2851"/>
                    <a:pt x="1838" y="2661"/>
                    <a:pt x="1838" y="2502"/>
                  </a:cubicBezTo>
                  <a:cubicBezTo>
                    <a:pt x="1838" y="2312"/>
                    <a:pt x="1933" y="2154"/>
                    <a:pt x="2059" y="2027"/>
                  </a:cubicBezTo>
                  <a:cubicBezTo>
                    <a:pt x="2202" y="1901"/>
                    <a:pt x="2376" y="1837"/>
                    <a:pt x="2550" y="1837"/>
                  </a:cubicBezTo>
                  <a:close/>
                  <a:moveTo>
                    <a:pt x="2534" y="1461"/>
                  </a:moveTo>
                  <a:cubicBezTo>
                    <a:pt x="2270" y="1461"/>
                    <a:pt x="2008" y="1556"/>
                    <a:pt x="1806" y="1742"/>
                  </a:cubicBezTo>
                  <a:cubicBezTo>
                    <a:pt x="1584" y="1932"/>
                    <a:pt x="1489" y="2217"/>
                    <a:pt x="1489" y="2502"/>
                  </a:cubicBezTo>
                  <a:cubicBezTo>
                    <a:pt x="1489" y="2756"/>
                    <a:pt x="1584" y="3041"/>
                    <a:pt x="1774" y="3231"/>
                  </a:cubicBezTo>
                  <a:cubicBezTo>
                    <a:pt x="1996" y="3452"/>
                    <a:pt x="2249" y="3547"/>
                    <a:pt x="2535" y="3547"/>
                  </a:cubicBezTo>
                  <a:cubicBezTo>
                    <a:pt x="2820" y="3547"/>
                    <a:pt x="3073" y="3452"/>
                    <a:pt x="3263" y="3262"/>
                  </a:cubicBezTo>
                  <a:cubicBezTo>
                    <a:pt x="3485" y="3072"/>
                    <a:pt x="3580" y="2787"/>
                    <a:pt x="3611" y="2502"/>
                  </a:cubicBezTo>
                  <a:cubicBezTo>
                    <a:pt x="3611" y="2249"/>
                    <a:pt x="3485" y="1964"/>
                    <a:pt x="3295" y="1774"/>
                  </a:cubicBezTo>
                  <a:cubicBezTo>
                    <a:pt x="3085" y="1564"/>
                    <a:pt x="2809" y="1461"/>
                    <a:pt x="2534" y="1461"/>
                  </a:cubicBezTo>
                  <a:close/>
                  <a:moveTo>
                    <a:pt x="2883" y="381"/>
                  </a:moveTo>
                  <a:lnTo>
                    <a:pt x="2851" y="729"/>
                  </a:lnTo>
                  <a:cubicBezTo>
                    <a:pt x="2851" y="824"/>
                    <a:pt x="2946" y="951"/>
                    <a:pt x="3041" y="982"/>
                  </a:cubicBezTo>
                  <a:cubicBezTo>
                    <a:pt x="3136" y="1014"/>
                    <a:pt x="3231" y="1046"/>
                    <a:pt x="3326" y="1077"/>
                  </a:cubicBezTo>
                  <a:cubicBezTo>
                    <a:pt x="3369" y="1106"/>
                    <a:pt x="3418" y="1121"/>
                    <a:pt x="3468" y="1121"/>
                  </a:cubicBezTo>
                  <a:cubicBezTo>
                    <a:pt x="3529" y="1121"/>
                    <a:pt x="3591" y="1098"/>
                    <a:pt x="3643" y="1046"/>
                  </a:cubicBezTo>
                  <a:lnTo>
                    <a:pt x="3865" y="824"/>
                  </a:lnTo>
                  <a:lnTo>
                    <a:pt x="4308" y="1236"/>
                  </a:lnTo>
                  <a:lnTo>
                    <a:pt x="4055" y="1457"/>
                  </a:lnTo>
                  <a:cubicBezTo>
                    <a:pt x="3960" y="1552"/>
                    <a:pt x="3960" y="1679"/>
                    <a:pt x="3991" y="1806"/>
                  </a:cubicBezTo>
                  <a:cubicBezTo>
                    <a:pt x="4055" y="1869"/>
                    <a:pt x="4086" y="1964"/>
                    <a:pt x="4118" y="2027"/>
                  </a:cubicBezTo>
                  <a:cubicBezTo>
                    <a:pt x="4150" y="2154"/>
                    <a:pt x="4245" y="2249"/>
                    <a:pt x="4371" y="2249"/>
                  </a:cubicBezTo>
                  <a:lnTo>
                    <a:pt x="4688" y="2249"/>
                  </a:lnTo>
                  <a:lnTo>
                    <a:pt x="4688" y="2819"/>
                  </a:lnTo>
                  <a:lnTo>
                    <a:pt x="4340" y="2819"/>
                  </a:lnTo>
                  <a:cubicBezTo>
                    <a:pt x="4245" y="2819"/>
                    <a:pt x="4118" y="2914"/>
                    <a:pt x="4086" y="3009"/>
                  </a:cubicBezTo>
                  <a:cubicBezTo>
                    <a:pt x="4055" y="3104"/>
                    <a:pt x="4023" y="3199"/>
                    <a:pt x="3991" y="3262"/>
                  </a:cubicBezTo>
                  <a:cubicBezTo>
                    <a:pt x="3928" y="3357"/>
                    <a:pt x="3928" y="3516"/>
                    <a:pt x="4023" y="3579"/>
                  </a:cubicBezTo>
                  <a:lnTo>
                    <a:pt x="4245" y="3832"/>
                  </a:lnTo>
                  <a:lnTo>
                    <a:pt x="3801" y="4244"/>
                  </a:lnTo>
                  <a:lnTo>
                    <a:pt x="3580" y="3991"/>
                  </a:lnTo>
                  <a:cubicBezTo>
                    <a:pt x="3540" y="3952"/>
                    <a:pt x="3465" y="3925"/>
                    <a:pt x="3391" y="3925"/>
                  </a:cubicBezTo>
                  <a:cubicBezTo>
                    <a:pt x="3345" y="3925"/>
                    <a:pt x="3299" y="3935"/>
                    <a:pt x="3263" y="3959"/>
                  </a:cubicBezTo>
                  <a:cubicBezTo>
                    <a:pt x="3200" y="3991"/>
                    <a:pt x="3105" y="4022"/>
                    <a:pt x="3010" y="4054"/>
                  </a:cubicBezTo>
                  <a:cubicBezTo>
                    <a:pt x="2883" y="4086"/>
                    <a:pt x="2820" y="4181"/>
                    <a:pt x="2820" y="4307"/>
                  </a:cubicBezTo>
                  <a:lnTo>
                    <a:pt x="2820" y="4624"/>
                  </a:lnTo>
                  <a:lnTo>
                    <a:pt x="2186" y="4624"/>
                  </a:lnTo>
                  <a:lnTo>
                    <a:pt x="2218" y="4307"/>
                  </a:lnTo>
                  <a:cubicBezTo>
                    <a:pt x="2218" y="4181"/>
                    <a:pt x="2123" y="4086"/>
                    <a:pt x="2028" y="4022"/>
                  </a:cubicBezTo>
                  <a:cubicBezTo>
                    <a:pt x="1933" y="3991"/>
                    <a:pt x="1838" y="3959"/>
                    <a:pt x="1774" y="3927"/>
                  </a:cubicBezTo>
                  <a:cubicBezTo>
                    <a:pt x="1726" y="3903"/>
                    <a:pt x="1678" y="3893"/>
                    <a:pt x="1631" y="3893"/>
                  </a:cubicBezTo>
                  <a:cubicBezTo>
                    <a:pt x="1556" y="3893"/>
                    <a:pt x="1485" y="3920"/>
                    <a:pt x="1426" y="3959"/>
                  </a:cubicBezTo>
                  <a:lnTo>
                    <a:pt x="1204" y="4181"/>
                  </a:lnTo>
                  <a:lnTo>
                    <a:pt x="793" y="3769"/>
                  </a:lnTo>
                  <a:lnTo>
                    <a:pt x="1014" y="3547"/>
                  </a:lnTo>
                  <a:cubicBezTo>
                    <a:pt x="1109" y="3452"/>
                    <a:pt x="1109" y="3326"/>
                    <a:pt x="1078" y="3231"/>
                  </a:cubicBezTo>
                  <a:cubicBezTo>
                    <a:pt x="1014" y="3136"/>
                    <a:pt x="983" y="3072"/>
                    <a:pt x="951" y="2977"/>
                  </a:cubicBezTo>
                  <a:cubicBezTo>
                    <a:pt x="919" y="2851"/>
                    <a:pt x="824" y="2787"/>
                    <a:pt x="698" y="2787"/>
                  </a:cubicBezTo>
                  <a:lnTo>
                    <a:pt x="381" y="2787"/>
                  </a:lnTo>
                  <a:lnTo>
                    <a:pt x="381" y="2186"/>
                  </a:lnTo>
                  <a:lnTo>
                    <a:pt x="729" y="2186"/>
                  </a:lnTo>
                  <a:cubicBezTo>
                    <a:pt x="824" y="2186"/>
                    <a:pt x="951" y="2122"/>
                    <a:pt x="983" y="1996"/>
                  </a:cubicBezTo>
                  <a:cubicBezTo>
                    <a:pt x="1014" y="1901"/>
                    <a:pt x="1046" y="1837"/>
                    <a:pt x="1078" y="1742"/>
                  </a:cubicBezTo>
                  <a:cubicBezTo>
                    <a:pt x="1141" y="1647"/>
                    <a:pt x="1141" y="1521"/>
                    <a:pt x="1046" y="1426"/>
                  </a:cubicBezTo>
                  <a:lnTo>
                    <a:pt x="824" y="1204"/>
                  </a:lnTo>
                  <a:lnTo>
                    <a:pt x="1236" y="792"/>
                  </a:lnTo>
                  <a:lnTo>
                    <a:pt x="1489" y="1014"/>
                  </a:lnTo>
                  <a:cubicBezTo>
                    <a:pt x="1530" y="1074"/>
                    <a:pt x="1595" y="1096"/>
                    <a:pt x="1670" y="1096"/>
                  </a:cubicBezTo>
                  <a:cubicBezTo>
                    <a:pt x="1713" y="1096"/>
                    <a:pt x="1760" y="1089"/>
                    <a:pt x="1806" y="1077"/>
                  </a:cubicBezTo>
                  <a:cubicBezTo>
                    <a:pt x="1869" y="1014"/>
                    <a:pt x="1964" y="982"/>
                    <a:pt x="2059" y="951"/>
                  </a:cubicBezTo>
                  <a:cubicBezTo>
                    <a:pt x="2186" y="919"/>
                    <a:pt x="2249" y="824"/>
                    <a:pt x="2249" y="697"/>
                  </a:cubicBezTo>
                  <a:lnTo>
                    <a:pt x="2249" y="381"/>
                  </a:lnTo>
                  <a:close/>
                  <a:moveTo>
                    <a:pt x="2154" y="1"/>
                  </a:moveTo>
                  <a:cubicBezTo>
                    <a:pt x="2028" y="1"/>
                    <a:pt x="1901" y="127"/>
                    <a:pt x="1901" y="254"/>
                  </a:cubicBezTo>
                  <a:lnTo>
                    <a:pt x="1901" y="634"/>
                  </a:lnTo>
                  <a:cubicBezTo>
                    <a:pt x="1838" y="666"/>
                    <a:pt x="1774" y="666"/>
                    <a:pt x="1711" y="697"/>
                  </a:cubicBezTo>
                  <a:lnTo>
                    <a:pt x="1458" y="444"/>
                  </a:lnTo>
                  <a:cubicBezTo>
                    <a:pt x="1394" y="396"/>
                    <a:pt x="1323" y="373"/>
                    <a:pt x="1256" y="373"/>
                  </a:cubicBezTo>
                  <a:cubicBezTo>
                    <a:pt x="1189" y="373"/>
                    <a:pt x="1125" y="396"/>
                    <a:pt x="1078" y="444"/>
                  </a:cubicBezTo>
                  <a:lnTo>
                    <a:pt x="476" y="1014"/>
                  </a:lnTo>
                  <a:cubicBezTo>
                    <a:pt x="444" y="1046"/>
                    <a:pt x="413" y="1109"/>
                    <a:pt x="413" y="1204"/>
                  </a:cubicBezTo>
                  <a:cubicBezTo>
                    <a:pt x="413" y="1267"/>
                    <a:pt x="413" y="1331"/>
                    <a:pt x="476" y="1362"/>
                  </a:cubicBezTo>
                  <a:lnTo>
                    <a:pt x="729" y="1647"/>
                  </a:lnTo>
                  <a:cubicBezTo>
                    <a:pt x="698" y="1679"/>
                    <a:pt x="666" y="1742"/>
                    <a:pt x="666" y="1806"/>
                  </a:cubicBezTo>
                  <a:lnTo>
                    <a:pt x="286" y="1806"/>
                  </a:lnTo>
                  <a:cubicBezTo>
                    <a:pt x="128" y="1806"/>
                    <a:pt x="33" y="1932"/>
                    <a:pt x="33" y="2059"/>
                  </a:cubicBezTo>
                  <a:lnTo>
                    <a:pt x="1" y="2882"/>
                  </a:lnTo>
                  <a:cubicBezTo>
                    <a:pt x="1" y="3009"/>
                    <a:pt x="128" y="3136"/>
                    <a:pt x="254" y="3136"/>
                  </a:cubicBezTo>
                  <a:lnTo>
                    <a:pt x="634" y="3136"/>
                  </a:lnTo>
                  <a:cubicBezTo>
                    <a:pt x="666" y="3199"/>
                    <a:pt x="666" y="3262"/>
                    <a:pt x="698" y="3326"/>
                  </a:cubicBezTo>
                  <a:lnTo>
                    <a:pt x="444" y="3579"/>
                  </a:lnTo>
                  <a:cubicBezTo>
                    <a:pt x="381" y="3642"/>
                    <a:pt x="349" y="3706"/>
                    <a:pt x="349" y="3769"/>
                  </a:cubicBezTo>
                  <a:cubicBezTo>
                    <a:pt x="349" y="3832"/>
                    <a:pt x="381" y="3896"/>
                    <a:pt x="444" y="3959"/>
                  </a:cubicBezTo>
                  <a:lnTo>
                    <a:pt x="1014" y="4529"/>
                  </a:lnTo>
                  <a:cubicBezTo>
                    <a:pt x="1065" y="4580"/>
                    <a:pt x="1134" y="4613"/>
                    <a:pt x="1207" y="4613"/>
                  </a:cubicBezTo>
                  <a:cubicBezTo>
                    <a:pt x="1270" y="4613"/>
                    <a:pt x="1336" y="4588"/>
                    <a:pt x="1394" y="4529"/>
                  </a:cubicBezTo>
                  <a:lnTo>
                    <a:pt x="1648" y="4276"/>
                  </a:lnTo>
                  <a:cubicBezTo>
                    <a:pt x="1711" y="4307"/>
                    <a:pt x="1774" y="4339"/>
                    <a:pt x="1838" y="4371"/>
                  </a:cubicBezTo>
                  <a:lnTo>
                    <a:pt x="1838" y="4719"/>
                  </a:lnTo>
                  <a:cubicBezTo>
                    <a:pt x="1838" y="4783"/>
                    <a:pt x="1838" y="4878"/>
                    <a:pt x="1901" y="4909"/>
                  </a:cubicBezTo>
                  <a:cubicBezTo>
                    <a:pt x="1933" y="4973"/>
                    <a:pt x="2028" y="5004"/>
                    <a:pt x="2091" y="5004"/>
                  </a:cubicBezTo>
                  <a:lnTo>
                    <a:pt x="2915" y="5004"/>
                  </a:lnTo>
                  <a:cubicBezTo>
                    <a:pt x="3073" y="5004"/>
                    <a:pt x="3168" y="4878"/>
                    <a:pt x="3168" y="4751"/>
                  </a:cubicBezTo>
                  <a:lnTo>
                    <a:pt x="3168" y="4402"/>
                  </a:lnTo>
                  <a:cubicBezTo>
                    <a:pt x="3263" y="4371"/>
                    <a:pt x="3295" y="4339"/>
                    <a:pt x="3358" y="4307"/>
                  </a:cubicBezTo>
                  <a:lnTo>
                    <a:pt x="3643" y="4592"/>
                  </a:lnTo>
                  <a:cubicBezTo>
                    <a:pt x="3690" y="4640"/>
                    <a:pt x="3754" y="4664"/>
                    <a:pt x="3817" y="4664"/>
                  </a:cubicBezTo>
                  <a:cubicBezTo>
                    <a:pt x="3880" y="4664"/>
                    <a:pt x="3944" y="4640"/>
                    <a:pt x="3991" y="4592"/>
                  </a:cubicBezTo>
                  <a:lnTo>
                    <a:pt x="4593" y="4022"/>
                  </a:lnTo>
                  <a:cubicBezTo>
                    <a:pt x="4625" y="3959"/>
                    <a:pt x="4656" y="3896"/>
                    <a:pt x="4656" y="3832"/>
                  </a:cubicBezTo>
                  <a:cubicBezTo>
                    <a:pt x="4656" y="3769"/>
                    <a:pt x="4656" y="3706"/>
                    <a:pt x="4593" y="3642"/>
                  </a:cubicBezTo>
                  <a:lnTo>
                    <a:pt x="4340" y="3389"/>
                  </a:lnTo>
                  <a:cubicBezTo>
                    <a:pt x="4371" y="3326"/>
                    <a:pt x="4403" y="3262"/>
                    <a:pt x="4435" y="3199"/>
                  </a:cubicBezTo>
                  <a:lnTo>
                    <a:pt x="4783" y="3199"/>
                  </a:lnTo>
                  <a:cubicBezTo>
                    <a:pt x="4941" y="3199"/>
                    <a:pt x="5036" y="3104"/>
                    <a:pt x="5036" y="2946"/>
                  </a:cubicBezTo>
                  <a:lnTo>
                    <a:pt x="5068" y="2154"/>
                  </a:lnTo>
                  <a:cubicBezTo>
                    <a:pt x="5068" y="2059"/>
                    <a:pt x="5036" y="1996"/>
                    <a:pt x="4973" y="1964"/>
                  </a:cubicBezTo>
                  <a:cubicBezTo>
                    <a:pt x="4941" y="1901"/>
                    <a:pt x="4878" y="1869"/>
                    <a:pt x="4815" y="1869"/>
                  </a:cubicBezTo>
                  <a:lnTo>
                    <a:pt x="4435" y="1869"/>
                  </a:lnTo>
                  <a:cubicBezTo>
                    <a:pt x="4403" y="1806"/>
                    <a:pt x="4403" y="1742"/>
                    <a:pt x="4371" y="1679"/>
                  </a:cubicBezTo>
                  <a:lnTo>
                    <a:pt x="4625" y="1426"/>
                  </a:lnTo>
                  <a:cubicBezTo>
                    <a:pt x="4688" y="1394"/>
                    <a:pt x="4720" y="1331"/>
                    <a:pt x="4720" y="1267"/>
                  </a:cubicBezTo>
                  <a:cubicBezTo>
                    <a:pt x="4720" y="1172"/>
                    <a:pt x="4688" y="1109"/>
                    <a:pt x="4625" y="1077"/>
                  </a:cubicBezTo>
                  <a:lnTo>
                    <a:pt x="4055" y="476"/>
                  </a:lnTo>
                  <a:cubicBezTo>
                    <a:pt x="4007" y="428"/>
                    <a:pt x="3944" y="404"/>
                    <a:pt x="3876" y="404"/>
                  </a:cubicBezTo>
                  <a:cubicBezTo>
                    <a:pt x="3809" y="404"/>
                    <a:pt x="3738" y="428"/>
                    <a:pt x="3675" y="476"/>
                  </a:cubicBezTo>
                  <a:lnTo>
                    <a:pt x="3421" y="729"/>
                  </a:lnTo>
                  <a:cubicBezTo>
                    <a:pt x="3358" y="697"/>
                    <a:pt x="3295" y="666"/>
                    <a:pt x="3231" y="634"/>
                  </a:cubicBezTo>
                  <a:lnTo>
                    <a:pt x="3231" y="286"/>
                  </a:lnTo>
                  <a:cubicBezTo>
                    <a:pt x="3263" y="159"/>
                    <a:pt x="3136" y="32"/>
                    <a:pt x="2978" y="32"/>
                  </a:cubicBezTo>
                  <a:lnTo>
                    <a:pt x="2154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13e5aa3bf27_0_1184"/>
            <p:cNvSpPr/>
            <p:nvPr/>
          </p:nvSpPr>
          <p:spPr>
            <a:xfrm>
              <a:off x="6092925" y="2403425"/>
              <a:ext cx="268425" cy="22975"/>
            </a:xfrm>
            <a:custGeom>
              <a:avLst/>
              <a:gdLst/>
              <a:ahLst/>
              <a:cxnLst/>
              <a:rect l="l" t="t" r="r" b="b"/>
              <a:pathLst>
                <a:path w="10737" h="919" extrusionOk="0">
                  <a:moveTo>
                    <a:pt x="412" y="0"/>
                  </a:moveTo>
                  <a:cubicBezTo>
                    <a:pt x="191" y="0"/>
                    <a:pt x="1" y="190"/>
                    <a:pt x="1" y="412"/>
                  </a:cubicBezTo>
                  <a:lnTo>
                    <a:pt x="1" y="507"/>
                  </a:lnTo>
                  <a:cubicBezTo>
                    <a:pt x="1" y="729"/>
                    <a:pt x="191" y="919"/>
                    <a:pt x="412" y="919"/>
                  </a:cubicBezTo>
                  <a:lnTo>
                    <a:pt x="10325" y="919"/>
                  </a:lnTo>
                  <a:cubicBezTo>
                    <a:pt x="10547" y="919"/>
                    <a:pt x="10737" y="729"/>
                    <a:pt x="10737" y="507"/>
                  </a:cubicBezTo>
                  <a:lnTo>
                    <a:pt x="10737" y="412"/>
                  </a:lnTo>
                  <a:cubicBezTo>
                    <a:pt x="10737" y="190"/>
                    <a:pt x="10547" y="0"/>
                    <a:pt x="10325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13e5aa3bf27_0_1184"/>
            <p:cNvSpPr/>
            <p:nvPr/>
          </p:nvSpPr>
          <p:spPr>
            <a:xfrm>
              <a:off x="6088175" y="2399475"/>
              <a:ext cx="277925" cy="30900"/>
            </a:xfrm>
            <a:custGeom>
              <a:avLst/>
              <a:gdLst/>
              <a:ahLst/>
              <a:cxnLst/>
              <a:rect l="l" t="t" r="r" b="b"/>
              <a:pathLst>
                <a:path w="11117" h="1236" extrusionOk="0">
                  <a:moveTo>
                    <a:pt x="10515" y="348"/>
                  </a:moveTo>
                  <a:cubicBezTo>
                    <a:pt x="10642" y="348"/>
                    <a:pt x="10737" y="443"/>
                    <a:pt x="10737" y="570"/>
                  </a:cubicBezTo>
                  <a:lnTo>
                    <a:pt x="10737" y="665"/>
                  </a:lnTo>
                  <a:cubicBezTo>
                    <a:pt x="10737" y="792"/>
                    <a:pt x="10642" y="887"/>
                    <a:pt x="10515" y="887"/>
                  </a:cubicBezTo>
                  <a:lnTo>
                    <a:pt x="602" y="887"/>
                  </a:lnTo>
                  <a:cubicBezTo>
                    <a:pt x="476" y="887"/>
                    <a:pt x="381" y="792"/>
                    <a:pt x="381" y="665"/>
                  </a:cubicBezTo>
                  <a:lnTo>
                    <a:pt x="381" y="570"/>
                  </a:lnTo>
                  <a:cubicBezTo>
                    <a:pt x="381" y="443"/>
                    <a:pt x="476" y="348"/>
                    <a:pt x="602" y="348"/>
                  </a:cubicBezTo>
                  <a:close/>
                  <a:moveTo>
                    <a:pt x="602" y="0"/>
                  </a:moveTo>
                  <a:cubicBezTo>
                    <a:pt x="254" y="0"/>
                    <a:pt x="1" y="253"/>
                    <a:pt x="1" y="570"/>
                  </a:cubicBezTo>
                  <a:lnTo>
                    <a:pt x="1" y="665"/>
                  </a:lnTo>
                  <a:cubicBezTo>
                    <a:pt x="1" y="982"/>
                    <a:pt x="254" y="1235"/>
                    <a:pt x="602" y="1235"/>
                  </a:cubicBezTo>
                  <a:lnTo>
                    <a:pt x="10515" y="1235"/>
                  </a:lnTo>
                  <a:cubicBezTo>
                    <a:pt x="10832" y="1235"/>
                    <a:pt x="11117" y="982"/>
                    <a:pt x="11117" y="665"/>
                  </a:cubicBezTo>
                  <a:lnTo>
                    <a:pt x="11117" y="570"/>
                  </a:lnTo>
                  <a:cubicBezTo>
                    <a:pt x="11117" y="253"/>
                    <a:pt x="10832" y="0"/>
                    <a:pt x="1051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13e5aa3bf27_0_1184"/>
            <p:cNvSpPr/>
            <p:nvPr/>
          </p:nvSpPr>
          <p:spPr>
            <a:xfrm>
              <a:off x="5980500" y="2479750"/>
              <a:ext cx="190050" cy="308475"/>
            </a:xfrm>
            <a:custGeom>
              <a:avLst/>
              <a:gdLst/>
              <a:ahLst/>
              <a:cxnLst/>
              <a:rect l="l" t="t" r="r" b="b"/>
              <a:pathLst>
                <a:path w="7602" h="12339" extrusionOk="0">
                  <a:moveTo>
                    <a:pt x="6935" y="0"/>
                  </a:moveTo>
                  <a:cubicBezTo>
                    <a:pt x="6761" y="0"/>
                    <a:pt x="6586" y="81"/>
                    <a:pt x="6461" y="241"/>
                  </a:cubicBezTo>
                  <a:lnTo>
                    <a:pt x="5194" y="1824"/>
                  </a:lnTo>
                  <a:cubicBezTo>
                    <a:pt x="5068" y="1634"/>
                    <a:pt x="4941" y="1444"/>
                    <a:pt x="4814" y="1223"/>
                  </a:cubicBezTo>
                  <a:cubicBezTo>
                    <a:pt x="4529" y="779"/>
                    <a:pt x="4054" y="494"/>
                    <a:pt x="3389" y="494"/>
                  </a:cubicBezTo>
                  <a:lnTo>
                    <a:pt x="3358" y="494"/>
                  </a:lnTo>
                  <a:lnTo>
                    <a:pt x="1743" y="526"/>
                  </a:lnTo>
                  <a:cubicBezTo>
                    <a:pt x="539" y="526"/>
                    <a:pt x="32" y="1096"/>
                    <a:pt x="32" y="1793"/>
                  </a:cubicBezTo>
                  <a:cubicBezTo>
                    <a:pt x="32" y="1824"/>
                    <a:pt x="32" y="5910"/>
                    <a:pt x="32" y="5910"/>
                  </a:cubicBezTo>
                  <a:cubicBezTo>
                    <a:pt x="1" y="6258"/>
                    <a:pt x="286" y="6511"/>
                    <a:pt x="602" y="6511"/>
                  </a:cubicBezTo>
                  <a:lnTo>
                    <a:pt x="634" y="6511"/>
                  </a:lnTo>
                  <a:cubicBezTo>
                    <a:pt x="824" y="6511"/>
                    <a:pt x="1014" y="6416"/>
                    <a:pt x="1109" y="6258"/>
                  </a:cubicBezTo>
                  <a:lnTo>
                    <a:pt x="2756" y="6258"/>
                  </a:lnTo>
                  <a:lnTo>
                    <a:pt x="2756" y="11547"/>
                  </a:lnTo>
                  <a:cubicBezTo>
                    <a:pt x="2756" y="11990"/>
                    <a:pt x="3104" y="12338"/>
                    <a:pt x="3548" y="12338"/>
                  </a:cubicBezTo>
                  <a:cubicBezTo>
                    <a:pt x="3991" y="12338"/>
                    <a:pt x="4339" y="11990"/>
                    <a:pt x="4339" y="11547"/>
                  </a:cubicBezTo>
                  <a:lnTo>
                    <a:pt x="4276" y="6258"/>
                  </a:lnTo>
                  <a:lnTo>
                    <a:pt x="4213" y="2521"/>
                  </a:lnTo>
                  <a:lnTo>
                    <a:pt x="4213" y="2521"/>
                  </a:lnTo>
                  <a:cubicBezTo>
                    <a:pt x="4371" y="2743"/>
                    <a:pt x="4529" y="2964"/>
                    <a:pt x="4688" y="3186"/>
                  </a:cubicBezTo>
                  <a:cubicBezTo>
                    <a:pt x="4814" y="3345"/>
                    <a:pt x="4973" y="3408"/>
                    <a:pt x="5163" y="3408"/>
                  </a:cubicBezTo>
                  <a:cubicBezTo>
                    <a:pt x="5353" y="3408"/>
                    <a:pt x="5543" y="3313"/>
                    <a:pt x="5638" y="3186"/>
                  </a:cubicBezTo>
                  <a:lnTo>
                    <a:pt x="7411" y="1001"/>
                  </a:lnTo>
                  <a:cubicBezTo>
                    <a:pt x="7601" y="716"/>
                    <a:pt x="7570" y="368"/>
                    <a:pt x="7316" y="146"/>
                  </a:cubicBezTo>
                  <a:cubicBezTo>
                    <a:pt x="7205" y="49"/>
                    <a:pt x="7070" y="0"/>
                    <a:pt x="693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13e5aa3bf27_0_1184"/>
            <p:cNvSpPr/>
            <p:nvPr/>
          </p:nvSpPr>
          <p:spPr>
            <a:xfrm>
              <a:off x="5976550" y="2475275"/>
              <a:ext cx="199550" cy="317700"/>
            </a:xfrm>
            <a:custGeom>
              <a:avLst/>
              <a:gdLst/>
              <a:ahLst/>
              <a:cxnLst/>
              <a:rect l="l" t="t" r="r" b="b"/>
              <a:pathLst>
                <a:path w="7982" h="12708" extrusionOk="0">
                  <a:moveTo>
                    <a:pt x="7131" y="0"/>
                  </a:moveTo>
                  <a:cubicBezTo>
                    <a:pt x="7097" y="0"/>
                    <a:pt x="7064" y="3"/>
                    <a:pt x="7031" y="8"/>
                  </a:cubicBezTo>
                  <a:cubicBezTo>
                    <a:pt x="6809" y="8"/>
                    <a:pt x="6619" y="135"/>
                    <a:pt x="6493" y="293"/>
                  </a:cubicBezTo>
                  <a:lnTo>
                    <a:pt x="5352" y="1687"/>
                  </a:lnTo>
                  <a:cubicBezTo>
                    <a:pt x="5289" y="1560"/>
                    <a:pt x="5194" y="1433"/>
                    <a:pt x="5131" y="1307"/>
                  </a:cubicBezTo>
                  <a:cubicBezTo>
                    <a:pt x="4782" y="768"/>
                    <a:pt x="4244" y="483"/>
                    <a:pt x="3579" y="483"/>
                  </a:cubicBezTo>
                  <a:lnTo>
                    <a:pt x="3516" y="483"/>
                  </a:lnTo>
                  <a:lnTo>
                    <a:pt x="1901" y="515"/>
                  </a:lnTo>
                  <a:lnTo>
                    <a:pt x="1869" y="515"/>
                  </a:lnTo>
                  <a:cubicBezTo>
                    <a:pt x="729" y="515"/>
                    <a:pt x="32" y="1053"/>
                    <a:pt x="0" y="1972"/>
                  </a:cubicBezTo>
                  <a:cubicBezTo>
                    <a:pt x="0" y="2003"/>
                    <a:pt x="0" y="5424"/>
                    <a:pt x="0" y="6089"/>
                  </a:cubicBezTo>
                  <a:cubicBezTo>
                    <a:pt x="0" y="6310"/>
                    <a:pt x="64" y="6500"/>
                    <a:pt x="222" y="6659"/>
                  </a:cubicBezTo>
                  <a:cubicBezTo>
                    <a:pt x="380" y="6785"/>
                    <a:pt x="570" y="6880"/>
                    <a:pt x="760" y="6880"/>
                  </a:cubicBezTo>
                  <a:lnTo>
                    <a:pt x="792" y="6880"/>
                  </a:lnTo>
                  <a:cubicBezTo>
                    <a:pt x="1045" y="6880"/>
                    <a:pt x="1299" y="6754"/>
                    <a:pt x="1457" y="6532"/>
                  </a:cubicBezTo>
                  <a:cubicBezTo>
                    <a:pt x="1489" y="6437"/>
                    <a:pt x="1489" y="6342"/>
                    <a:pt x="1394" y="6279"/>
                  </a:cubicBezTo>
                  <a:cubicBezTo>
                    <a:pt x="1360" y="6256"/>
                    <a:pt x="1327" y="6246"/>
                    <a:pt x="1294" y="6246"/>
                  </a:cubicBezTo>
                  <a:cubicBezTo>
                    <a:pt x="1236" y="6246"/>
                    <a:pt x="1181" y="6281"/>
                    <a:pt x="1140" y="6342"/>
                  </a:cubicBezTo>
                  <a:cubicBezTo>
                    <a:pt x="1077" y="6437"/>
                    <a:pt x="919" y="6500"/>
                    <a:pt x="792" y="6500"/>
                  </a:cubicBezTo>
                  <a:cubicBezTo>
                    <a:pt x="665" y="6500"/>
                    <a:pt x="570" y="6469"/>
                    <a:pt x="475" y="6374"/>
                  </a:cubicBezTo>
                  <a:cubicBezTo>
                    <a:pt x="412" y="6310"/>
                    <a:pt x="380" y="6215"/>
                    <a:pt x="380" y="6089"/>
                  </a:cubicBezTo>
                  <a:cubicBezTo>
                    <a:pt x="380" y="6057"/>
                    <a:pt x="380" y="2035"/>
                    <a:pt x="380" y="1972"/>
                  </a:cubicBezTo>
                  <a:cubicBezTo>
                    <a:pt x="380" y="1275"/>
                    <a:pt x="919" y="895"/>
                    <a:pt x="1869" y="895"/>
                  </a:cubicBezTo>
                  <a:lnTo>
                    <a:pt x="1901" y="895"/>
                  </a:lnTo>
                  <a:lnTo>
                    <a:pt x="3516" y="863"/>
                  </a:lnTo>
                  <a:lnTo>
                    <a:pt x="3547" y="863"/>
                  </a:lnTo>
                  <a:cubicBezTo>
                    <a:pt x="4117" y="863"/>
                    <a:pt x="4529" y="1085"/>
                    <a:pt x="4814" y="1528"/>
                  </a:cubicBezTo>
                  <a:cubicBezTo>
                    <a:pt x="4909" y="1687"/>
                    <a:pt x="5067" y="1908"/>
                    <a:pt x="5194" y="2130"/>
                  </a:cubicBezTo>
                  <a:cubicBezTo>
                    <a:pt x="5226" y="2162"/>
                    <a:pt x="5289" y="2193"/>
                    <a:pt x="5352" y="2193"/>
                  </a:cubicBezTo>
                  <a:cubicBezTo>
                    <a:pt x="5416" y="2193"/>
                    <a:pt x="5447" y="2162"/>
                    <a:pt x="5511" y="2130"/>
                  </a:cubicBezTo>
                  <a:lnTo>
                    <a:pt x="6778" y="515"/>
                  </a:lnTo>
                  <a:cubicBezTo>
                    <a:pt x="6841" y="452"/>
                    <a:pt x="6936" y="388"/>
                    <a:pt x="7063" y="388"/>
                  </a:cubicBezTo>
                  <a:cubicBezTo>
                    <a:pt x="7086" y="380"/>
                    <a:pt x="7112" y="376"/>
                    <a:pt x="7139" y="376"/>
                  </a:cubicBezTo>
                  <a:cubicBezTo>
                    <a:pt x="7219" y="376"/>
                    <a:pt x="7308" y="412"/>
                    <a:pt x="7379" y="483"/>
                  </a:cubicBezTo>
                  <a:cubicBezTo>
                    <a:pt x="7538" y="610"/>
                    <a:pt x="7569" y="863"/>
                    <a:pt x="7411" y="1053"/>
                  </a:cubicBezTo>
                  <a:lnTo>
                    <a:pt x="5669" y="3238"/>
                  </a:lnTo>
                  <a:cubicBezTo>
                    <a:pt x="5574" y="3365"/>
                    <a:pt x="5479" y="3397"/>
                    <a:pt x="5321" y="3397"/>
                  </a:cubicBezTo>
                  <a:cubicBezTo>
                    <a:pt x="5194" y="3397"/>
                    <a:pt x="5099" y="3365"/>
                    <a:pt x="5004" y="3270"/>
                  </a:cubicBezTo>
                  <a:lnTo>
                    <a:pt x="5004" y="3238"/>
                  </a:lnTo>
                  <a:cubicBezTo>
                    <a:pt x="4846" y="3048"/>
                    <a:pt x="4687" y="2827"/>
                    <a:pt x="4529" y="2605"/>
                  </a:cubicBezTo>
                  <a:cubicBezTo>
                    <a:pt x="4466" y="2542"/>
                    <a:pt x="4402" y="2510"/>
                    <a:pt x="4307" y="2510"/>
                  </a:cubicBezTo>
                  <a:cubicBezTo>
                    <a:pt x="4244" y="2542"/>
                    <a:pt x="4181" y="2637"/>
                    <a:pt x="4181" y="2700"/>
                  </a:cubicBezTo>
                  <a:lnTo>
                    <a:pt x="4244" y="6469"/>
                  </a:lnTo>
                  <a:lnTo>
                    <a:pt x="4307" y="11726"/>
                  </a:lnTo>
                  <a:cubicBezTo>
                    <a:pt x="4307" y="12074"/>
                    <a:pt x="4022" y="12327"/>
                    <a:pt x="3706" y="12327"/>
                  </a:cubicBezTo>
                  <a:cubicBezTo>
                    <a:pt x="3357" y="12327"/>
                    <a:pt x="3072" y="12074"/>
                    <a:pt x="3072" y="11726"/>
                  </a:cubicBezTo>
                  <a:lnTo>
                    <a:pt x="3072" y="6469"/>
                  </a:lnTo>
                  <a:cubicBezTo>
                    <a:pt x="3072" y="6342"/>
                    <a:pt x="3009" y="6279"/>
                    <a:pt x="2914" y="6279"/>
                  </a:cubicBezTo>
                  <a:cubicBezTo>
                    <a:pt x="2787" y="6279"/>
                    <a:pt x="2724" y="6342"/>
                    <a:pt x="2724" y="6469"/>
                  </a:cubicBezTo>
                  <a:lnTo>
                    <a:pt x="2724" y="11726"/>
                  </a:lnTo>
                  <a:cubicBezTo>
                    <a:pt x="2724" y="12264"/>
                    <a:pt x="3136" y="12707"/>
                    <a:pt x="3706" y="12707"/>
                  </a:cubicBezTo>
                  <a:cubicBezTo>
                    <a:pt x="4244" y="12707"/>
                    <a:pt x="4687" y="12264"/>
                    <a:pt x="4687" y="11726"/>
                  </a:cubicBezTo>
                  <a:lnTo>
                    <a:pt x="4624" y="6437"/>
                  </a:lnTo>
                  <a:lnTo>
                    <a:pt x="4561" y="3270"/>
                  </a:lnTo>
                  <a:lnTo>
                    <a:pt x="4561" y="3270"/>
                  </a:lnTo>
                  <a:cubicBezTo>
                    <a:pt x="4624" y="3333"/>
                    <a:pt x="4656" y="3397"/>
                    <a:pt x="4719" y="3460"/>
                  </a:cubicBezTo>
                  <a:lnTo>
                    <a:pt x="4719" y="3492"/>
                  </a:lnTo>
                  <a:cubicBezTo>
                    <a:pt x="4877" y="3650"/>
                    <a:pt x="5099" y="3777"/>
                    <a:pt x="5321" y="3777"/>
                  </a:cubicBezTo>
                  <a:cubicBezTo>
                    <a:pt x="5574" y="3777"/>
                    <a:pt x="5796" y="3650"/>
                    <a:pt x="5954" y="3460"/>
                  </a:cubicBezTo>
                  <a:lnTo>
                    <a:pt x="7696" y="1275"/>
                  </a:lnTo>
                  <a:cubicBezTo>
                    <a:pt x="7981" y="927"/>
                    <a:pt x="7918" y="452"/>
                    <a:pt x="7601" y="167"/>
                  </a:cubicBezTo>
                  <a:cubicBezTo>
                    <a:pt x="7470" y="62"/>
                    <a:pt x="7295" y="0"/>
                    <a:pt x="713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13e5aa3bf27_0_1184"/>
            <p:cNvSpPr/>
            <p:nvPr/>
          </p:nvSpPr>
          <p:spPr>
            <a:xfrm>
              <a:off x="6009000" y="2415300"/>
              <a:ext cx="66550" cy="64950"/>
            </a:xfrm>
            <a:custGeom>
              <a:avLst/>
              <a:gdLst/>
              <a:ahLst/>
              <a:cxnLst/>
              <a:rect l="l" t="t" r="r" b="b"/>
              <a:pathLst>
                <a:path w="2662" h="2598" extrusionOk="0">
                  <a:moveTo>
                    <a:pt x="1331" y="0"/>
                  </a:moveTo>
                  <a:cubicBezTo>
                    <a:pt x="603" y="0"/>
                    <a:pt x="1" y="570"/>
                    <a:pt x="1" y="1299"/>
                  </a:cubicBezTo>
                  <a:cubicBezTo>
                    <a:pt x="1" y="1996"/>
                    <a:pt x="603" y="2597"/>
                    <a:pt x="1331" y="2597"/>
                  </a:cubicBezTo>
                  <a:cubicBezTo>
                    <a:pt x="2059" y="2597"/>
                    <a:pt x="2661" y="1996"/>
                    <a:pt x="2661" y="1299"/>
                  </a:cubicBezTo>
                  <a:cubicBezTo>
                    <a:pt x="2661" y="570"/>
                    <a:pt x="2059" y="0"/>
                    <a:pt x="13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g13e5aa3bf27_0_1184"/>
            <p:cNvSpPr/>
            <p:nvPr/>
          </p:nvSpPr>
          <p:spPr>
            <a:xfrm>
              <a:off x="6004250" y="2410550"/>
              <a:ext cx="76050" cy="74450"/>
            </a:xfrm>
            <a:custGeom>
              <a:avLst/>
              <a:gdLst/>
              <a:ahLst/>
              <a:cxnLst/>
              <a:rect l="l" t="t" r="r" b="b"/>
              <a:pathLst>
                <a:path w="3042" h="2978" extrusionOk="0">
                  <a:moveTo>
                    <a:pt x="1521" y="349"/>
                  </a:moveTo>
                  <a:cubicBezTo>
                    <a:pt x="2154" y="349"/>
                    <a:pt x="2661" y="855"/>
                    <a:pt x="2661" y="1489"/>
                  </a:cubicBezTo>
                  <a:cubicBezTo>
                    <a:pt x="2661" y="2091"/>
                    <a:pt x="2154" y="2597"/>
                    <a:pt x="1521" y="2597"/>
                  </a:cubicBezTo>
                  <a:cubicBezTo>
                    <a:pt x="888" y="2597"/>
                    <a:pt x="381" y="2091"/>
                    <a:pt x="381" y="1489"/>
                  </a:cubicBezTo>
                  <a:cubicBezTo>
                    <a:pt x="381" y="855"/>
                    <a:pt x="888" y="349"/>
                    <a:pt x="1521" y="349"/>
                  </a:cubicBezTo>
                  <a:close/>
                  <a:moveTo>
                    <a:pt x="1521" y="0"/>
                  </a:moveTo>
                  <a:cubicBezTo>
                    <a:pt x="698" y="0"/>
                    <a:pt x="1" y="665"/>
                    <a:pt x="1" y="1489"/>
                  </a:cubicBezTo>
                  <a:cubicBezTo>
                    <a:pt x="1" y="2312"/>
                    <a:pt x="698" y="2977"/>
                    <a:pt x="1521" y="2977"/>
                  </a:cubicBezTo>
                  <a:cubicBezTo>
                    <a:pt x="2344" y="2977"/>
                    <a:pt x="3041" y="2312"/>
                    <a:pt x="3041" y="1489"/>
                  </a:cubicBezTo>
                  <a:cubicBezTo>
                    <a:pt x="3041" y="665"/>
                    <a:pt x="2344" y="0"/>
                    <a:pt x="152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g13e5aa3bf27_0_1184"/>
            <p:cNvSpPr/>
            <p:nvPr/>
          </p:nvSpPr>
          <p:spPr>
            <a:xfrm>
              <a:off x="6009000" y="2636200"/>
              <a:ext cx="40400" cy="152025"/>
            </a:xfrm>
            <a:custGeom>
              <a:avLst/>
              <a:gdLst/>
              <a:ahLst/>
              <a:cxnLst/>
              <a:rect l="l" t="t" r="r" b="b"/>
              <a:pathLst>
                <a:path w="1616" h="6081" extrusionOk="0">
                  <a:moveTo>
                    <a:pt x="1" y="0"/>
                  </a:moveTo>
                  <a:lnTo>
                    <a:pt x="1" y="5289"/>
                  </a:lnTo>
                  <a:cubicBezTo>
                    <a:pt x="1" y="5732"/>
                    <a:pt x="381" y="6080"/>
                    <a:pt x="793" y="6080"/>
                  </a:cubicBezTo>
                  <a:cubicBezTo>
                    <a:pt x="1236" y="6080"/>
                    <a:pt x="1616" y="5732"/>
                    <a:pt x="1616" y="5289"/>
                  </a:cubicBezTo>
                  <a:lnTo>
                    <a:pt x="1616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g13e5aa3bf27_0_1184"/>
            <p:cNvSpPr/>
            <p:nvPr/>
          </p:nvSpPr>
          <p:spPr>
            <a:xfrm>
              <a:off x="6004250" y="2632225"/>
              <a:ext cx="49125" cy="160750"/>
            </a:xfrm>
            <a:custGeom>
              <a:avLst/>
              <a:gdLst/>
              <a:ahLst/>
              <a:cxnLst/>
              <a:rect l="l" t="t" r="r" b="b"/>
              <a:pathLst>
                <a:path w="1965" h="6430" extrusionOk="0">
                  <a:moveTo>
                    <a:pt x="191" y="1"/>
                  </a:moveTo>
                  <a:cubicBezTo>
                    <a:pt x="96" y="1"/>
                    <a:pt x="1" y="64"/>
                    <a:pt x="1" y="191"/>
                  </a:cubicBezTo>
                  <a:lnTo>
                    <a:pt x="1" y="5448"/>
                  </a:lnTo>
                  <a:cubicBezTo>
                    <a:pt x="1" y="5986"/>
                    <a:pt x="444" y="6429"/>
                    <a:pt x="983" y="6429"/>
                  </a:cubicBezTo>
                  <a:cubicBezTo>
                    <a:pt x="1553" y="6429"/>
                    <a:pt x="1964" y="5986"/>
                    <a:pt x="1964" y="5448"/>
                  </a:cubicBezTo>
                  <a:lnTo>
                    <a:pt x="1964" y="191"/>
                  </a:lnTo>
                  <a:cubicBezTo>
                    <a:pt x="1964" y="64"/>
                    <a:pt x="1901" y="1"/>
                    <a:pt x="1806" y="1"/>
                  </a:cubicBezTo>
                  <a:cubicBezTo>
                    <a:pt x="1679" y="1"/>
                    <a:pt x="1616" y="64"/>
                    <a:pt x="1616" y="191"/>
                  </a:cubicBezTo>
                  <a:lnTo>
                    <a:pt x="1616" y="5448"/>
                  </a:lnTo>
                  <a:cubicBezTo>
                    <a:pt x="1616" y="5796"/>
                    <a:pt x="1331" y="6049"/>
                    <a:pt x="983" y="6049"/>
                  </a:cubicBezTo>
                  <a:cubicBezTo>
                    <a:pt x="666" y="6049"/>
                    <a:pt x="381" y="5796"/>
                    <a:pt x="381" y="5448"/>
                  </a:cubicBezTo>
                  <a:lnTo>
                    <a:pt x="381" y="191"/>
                  </a:lnTo>
                  <a:cubicBezTo>
                    <a:pt x="381" y="64"/>
                    <a:pt x="318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g13e5aa3bf27_0_1184"/>
            <p:cNvSpPr/>
            <p:nvPr/>
          </p:nvSpPr>
          <p:spPr>
            <a:xfrm>
              <a:off x="6004250" y="2541975"/>
              <a:ext cx="9525" cy="99000"/>
            </a:xfrm>
            <a:custGeom>
              <a:avLst/>
              <a:gdLst/>
              <a:ahLst/>
              <a:cxnLst/>
              <a:rect l="l" t="t" r="r" b="b"/>
              <a:pathLst>
                <a:path w="381" h="3960" extrusionOk="0">
                  <a:moveTo>
                    <a:pt x="191" y="0"/>
                  </a:moveTo>
                  <a:cubicBezTo>
                    <a:pt x="96" y="0"/>
                    <a:pt x="1" y="64"/>
                    <a:pt x="1" y="159"/>
                  </a:cubicBezTo>
                  <a:lnTo>
                    <a:pt x="1" y="3769"/>
                  </a:lnTo>
                  <a:cubicBezTo>
                    <a:pt x="1" y="3896"/>
                    <a:pt x="96" y="3959"/>
                    <a:pt x="191" y="3959"/>
                  </a:cubicBezTo>
                  <a:cubicBezTo>
                    <a:pt x="286" y="3959"/>
                    <a:pt x="381" y="3896"/>
                    <a:pt x="381" y="3769"/>
                  </a:cubicBezTo>
                  <a:lnTo>
                    <a:pt x="381" y="159"/>
                  </a:lnTo>
                  <a:cubicBezTo>
                    <a:pt x="381" y="64"/>
                    <a:pt x="286" y="0"/>
                    <a:pt x="1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g13e5aa3bf27_0_1184"/>
            <p:cNvSpPr/>
            <p:nvPr/>
          </p:nvSpPr>
          <p:spPr>
            <a:xfrm>
              <a:off x="6659800" y="2624325"/>
              <a:ext cx="7150" cy="19800"/>
            </a:xfrm>
            <a:custGeom>
              <a:avLst/>
              <a:gdLst/>
              <a:ahLst/>
              <a:cxnLst/>
              <a:rect l="l" t="t" r="r" b="b"/>
              <a:pathLst>
                <a:path w="286" h="792" extrusionOk="0">
                  <a:moveTo>
                    <a:pt x="32" y="0"/>
                  </a:moveTo>
                  <a:lnTo>
                    <a:pt x="1" y="792"/>
                  </a:lnTo>
                  <a:cubicBezTo>
                    <a:pt x="254" y="538"/>
                    <a:pt x="286" y="285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g13e5aa3bf27_0_1184"/>
            <p:cNvSpPr/>
            <p:nvPr/>
          </p:nvSpPr>
          <p:spPr>
            <a:xfrm>
              <a:off x="6654275" y="2619500"/>
              <a:ext cx="17425" cy="29375"/>
            </a:xfrm>
            <a:custGeom>
              <a:avLst/>
              <a:gdLst/>
              <a:ahLst/>
              <a:cxnLst/>
              <a:rect l="l" t="t" r="r" b="b"/>
              <a:pathLst>
                <a:path w="697" h="1175" extrusionOk="0">
                  <a:moveTo>
                    <a:pt x="234" y="0"/>
                  </a:moveTo>
                  <a:cubicBezTo>
                    <a:pt x="199" y="0"/>
                    <a:pt x="163" y="10"/>
                    <a:pt x="127" y="35"/>
                  </a:cubicBezTo>
                  <a:cubicBezTo>
                    <a:pt x="63" y="130"/>
                    <a:pt x="32" y="225"/>
                    <a:pt x="95" y="320"/>
                  </a:cubicBezTo>
                  <a:cubicBezTo>
                    <a:pt x="285" y="510"/>
                    <a:pt x="285" y="636"/>
                    <a:pt x="63" y="858"/>
                  </a:cubicBezTo>
                  <a:cubicBezTo>
                    <a:pt x="0" y="921"/>
                    <a:pt x="0" y="1048"/>
                    <a:pt x="63" y="1111"/>
                  </a:cubicBezTo>
                  <a:cubicBezTo>
                    <a:pt x="127" y="1143"/>
                    <a:pt x="158" y="1175"/>
                    <a:pt x="222" y="1175"/>
                  </a:cubicBezTo>
                  <a:cubicBezTo>
                    <a:pt x="253" y="1175"/>
                    <a:pt x="317" y="1143"/>
                    <a:pt x="349" y="1111"/>
                  </a:cubicBezTo>
                  <a:cubicBezTo>
                    <a:pt x="665" y="763"/>
                    <a:pt x="697" y="415"/>
                    <a:pt x="380" y="66"/>
                  </a:cubicBezTo>
                  <a:cubicBezTo>
                    <a:pt x="341" y="27"/>
                    <a:pt x="290" y="0"/>
                    <a:pt x="23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g13e5aa3bf27_0_1184"/>
            <p:cNvSpPr/>
            <p:nvPr/>
          </p:nvSpPr>
          <p:spPr>
            <a:xfrm>
              <a:off x="6638425" y="2624325"/>
              <a:ext cx="7150" cy="19800"/>
            </a:xfrm>
            <a:custGeom>
              <a:avLst/>
              <a:gdLst/>
              <a:ahLst/>
              <a:cxnLst/>
              <a:rect l="l" t="t" r="r" b="b"/>
              <a:pathLst>
                <a:path w="286" h="792" extrusionOk="0">
                  <a:moveTo>
                    <a:pt x="254" y="0"/>
                  </a:moveTo>
                  <a:cubicBezTo>
                    <a:pt x="1" y="285"/>
                    <a:pt x="32" y="507"/>
                    <a:pt x="286" y="792"/>
                  </a:cubicBezTo>
                  <a:lnTo>
                    <a:pt x="2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g13e5aa3bf27_0_1184"/>
            <p:cNvSpPr/>
            <p:nvPr/>
          </p:nvSpPr>
          <p:spPr>
            <a:xfrm>
              <a:off x="6633675" y="2619250"/>
              <a:ext cx="17450" cy="29625"/>
            </a:xfrm>
            <a:custGeom>
              <a:avLst/>
              <a:gdLst/>
              <a:ahLst/>
              <a:cxnLst/>
              <a:rect l="l" t="t" r="r" b="b"/>
              <a:pathLst>
                <a:path w="698" h="1185" extrusionOk="0">
                  <a:moveTo>
                    <a:pt x="414" y="1"/>
                  </a:moveTo>
                  <a:cubicBezTo>
                    <a:pt x="365" y="1"/>
                    <a:pt x="321" y="24"/>
                    <a:pt x="286" y="76"/>
                  </a:cubicBezTo>
                  <a:cubicBezTo>
                    <a:pt x="1" y="456"/>
                    <a:pt x="32" y="805"/>
                    <a:pt x="349" y="1121"/>
                  </a:cubicBezTo>
                  <a:cubicBezTo>
                    <a:pt x="381" y="1153"/>
                    <a:pt x="444" y="1185"/>
                    <a:pt x="476" y="1185"/>
                  </a:cubicBezTo>
                  <a:cubicBezTo>
                    <a:pt x="539" y="1185"/>
                    <a:pt x="571" y="1153"/>
                    <a:pt x="602" y="1121"/>
                  </a:cubicBezTo>
                  <a:cubicBezTo>
                    <a:pt x="697" y="1026"/>
                    <a:pt x="697" y="931"/>
                    <a:pt x="602" y="836"/>
                  </a:cubicBezTo>
                  <a:cubicBezTo>
                    <a:pt x="412" y="646"/>
                    <a:pt x="412" y="520"/>
                    <a:pt x="571" y="298"/>
                  </a:cubicBezTo>
                  <a:cubicBezTo>
                    <a:pt x="634" y="235"/>
                    <a:pt x="634" y="108"/>
                    <a:pt x="539" y="45"/>
                  </a:cubicBezTo>
                  <a:cubicBezTo>
                    <a:pt x="496" y="16"/>
                    <a:pt x="454" y="1"/>
                    <a:pt x="41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g13e5aa3bf27_0_1184"/>
            <p:cNvSpPr/>
            <p:nvPr/>
          </p:nvSpPr>
          <p:spPr>
            <a:xfrm>
              <a:off x="6620225" y="2535650"/>
              <a:ext cx="38825" cy="77600"/>
            </a:xfrm>
            <a:custGeom>
              <a:avLst/>
              <a:gdLst/>
              <a:ahLst/>
              <a:cxnLst/>
              <a:rect l="l" t="t" r="r" b="b"/>
              <a:pathLst>
                <a:path w="1553" h="3104" extrusionOk="0">
                  <a:moveTo>
                    <a:pt x="0" y="0"/>
                  </a:moveTo>
                  <a:lnTo>
                    <a:pt x="64" y="602"/>
                  </a:lnTo>
                  <a:cubicBezTo>
                    <a:pt x="380" y="728"/>
                    <a:pt x="919" y="1204"/>
                    <a:pt x="1014" y="3104"/>
                  </a:cubicBezTo>
                  <a:lnTo>
                    <a:pt x="1552" y="3104"/>
                  </a:lnTo>
                  <a:cubicBezTo>
                    <a:pt x="1489" y="1077"/>
                    <a:pt x="824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g13e5aa3bf27_0_1184"/>
            <p:cNvSpPr/>
            <p:nvPr/>
          </p:nvSpPr>
          <p:spPr>
            <a:xfrm>
              <a:off x="6615475" y="2530900"/>
              <a:ext cx="48325" cy="87100"/>
            </a:xfrm>
            <a:custGeom>
              <a:avLst/>
              <a:gdLst/>
              <a:ahLst/>
              <a:cxnLst/>
              <a:rect l="l" t="t" r="r" b="b"/>
              <a:pathLst>
                <a:path w="1933" h="3484" extrusionOk="0">
                  <a:moveTo>
                    <a:pt x="222" y="0"/>
                  </a:moveTo>
                  <a:cubicBezTo>
                    <a:pt x="159" y="0"/>
                    <a:pt x="95" y="32"/>
                    <a:pt x="64" y="63"/>
                  </a:cubicBezTo>
                  <a:cubicBezTo>
                    <a:pt x="32" y="95"/>
                    <a:pt x="0" y="158"/>
                    <a:pt x="0" y="222"/>
                  </a:cubicBezTo>
                  <a:lnTo>
                    <a:pt x="64" y="823"/>
                  </a:lnTo>
                  <a:cubicBezTo>
                    <a:pt x="95" y="887"/>
                    <a:pt x="127" y="950"/>
                    <a:pt x="190" y="982"/>
                  </a:cubicBezTo>
                  <a:cubicBezTo>
                    <a:pt x="412" y="1045"/>
                    <a:pt x="919" y="1425"/>
                    <a:pt x="1014" y="3294"/>
                  </a:cubicBezTo>
                  <a:cubicBezTo>
                    <a:pt x="1014" y="3389"/>
                    <a:pt x="1109" y="3452"/>
                    <a:pt x="1204" y="3452"/>
                  </a:cubicBezTo>
                  <a:cubicBezTo>
                    <a:pt x="1299" y="3452"/>
                    <a:pt x="1394" y="3357"/>
                    <a:pt x="1394" y="3262"/>
                  </a:cubicBezTo>
                  <a:cubicBezTo>
                    <a:pt x="1299" y="1520"/>
                    <a:pt x="855" y="887"/>
                    <a:pt x="444" y="665"/>
                  </a:cubicBezTo>
                  <a:lnTo>
                    <a:pt x="412" y="412"/>
                  </a:lnTo>
                  <a:lnTo>
                    <a:pt x="412" y="412"/>
                  </a:lnTo>
                  <a:cubicBezTo>
                    <a:pt x="1077" y="665"/>
                    <a:pt x="1520" y="1710"/>
                    <a:pt x="1552" y="3294"/>
                  </a:cubicBezTo>
                  <a:cubicBezTo>
                    <a:pt x="1584" y="3389"/>
                    <a:pt x="1647" y="3484"/>
                    <a:pt x="1742" y="3484"/>
                  </a:cubicBezTo>
                  <a:cubicBezTo>
                    <a:pt x="1869" y="3484"/>
                    <a:pt x="1932" y="3389"/>
                    <a:pt x="1932" y="3294"/>
                  </a:cubicBezTo>
                  <a:cubicBezTo>
                    <a:pt x="1869" y="1299"/>
                    <a:pt x="1235" y="95"/>
                    <a:pt x="22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g13e5aa3bf27_0_1184"/>
            <p:cNvSpPr/>
            <p:nvPr/>
          </p:nvSpPr>
          <p:spPr>
            <a:xfrm>
              <a:off x="6637650" y="2613100"/>
              <a:ext cx="28525" cy="11250"/>
            </a:xfrm>
            <a:custGeom>
              <a:avLst/>
              <a:gdLst/>
              <a:ahLst/>
              <a:cxnLst/>
              <a:rect l="l" t="t" r="r" b="b"/>
              <a:pathLst>
                <a:path w="1141" h="450" extrusionOk="0">
                  <a:moveTo>
                    <a:pt x="958" y="1"/>
                  </a:moveTo>
                  <a:cubicBezTo>
                    <a:pt x="945" y="1"/>
                    <a:pt x="932" y="2"/>
                    <a:pt x="918" y="6"/>
                  </a:cubicBezTo>
                  <a:lnTo>
                    <a:pt x="222" y="6"/>
                  </a:lnTo>
                  <a:cubicBezTo>
                    <a:pt x="95" y="6"/>
                    <a:pt x="0" y="101"/>
                    <a:pt x="0" y="227"/>
                  </a:cubicBezTo>
                  <a:cubicBezTo>
                    <a:pt x="0" y="354"/>
                    <a:pt x="95" y="449"/>
                    <a:pt x="222" y="449"/>
                  </a:cubicBezTo>
                  <a:lnTo>
                    <a:pt x="918" y="449"/>
                  </a:lnTo>
                  <a:cubicBezTo>
                    <a:pt x="1045" y="449"/>
                    <a:pt x="1140" y="354"/>
                    <a:pt x="1140" y="227"/>
                  </a:cubicBezTo>
                  <a:lnTo>
                    <a:pt x="1140" y="196"/>
                  </a:lnTo>
                  <a:cubicBezTo>
                    <a:pt x="1140" y="111"/>
                    <a:pt x="1064" y="1"/>
                    <a:pt x="958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g13e5aa3bf27_0_1184"/>
            <p:cNvSpPr/>
            <p:nvPr/>
          </p:nvSpPr>
          <p:spPr>
            <a:xfrm>
              <a:off x="6632900" y="2608475"/>
              <a:ext cx="38025" cy="20625"/>
            </a:xfrm>
            <a:custGeom>
              <a:avLst/>
              <a:gdLst/>
              <a:ahLst/>
              <a:cxnLst/>
              <a:rect l="l" t="t" r="r" b="b"/>
              <a:pathLst>
                <a:path w="1521" h="825" extrusionOk="0">
                  <a:moveTo>
                    <a:pt x="1108" y="349"/>
                  </a:moveTo>
                  <a:cubicBezTo>
                    <a:pt x="1140" y="349"/>
                    <a:pt x="1140" y="381"/>
                    <a:pt x="1140" y="412"/>
                  </a:cubicBezTo>
                  <a:cubicBezTo>
                    <a:pt x="1140" y="444"/>
                    <a:pt x="1108" y="444"/>
                    <a:pt x="1108" y="444"/>
                  </a:cubicBezTo>
                  <a:lnTo>
                    <a:pt x="412" y="444"/>
                  </a:lnTo>
                  <a:cubicBezTo>
                    <a:pt x="380" y="444"/>
                    <a:pt x="380" y="412"/>
                    <a:pt x="380" y="412"/>
                  </a:cubicBezTo>
                  <a:cubicBezTo>
                    <a:pt x="380" y="381"/>
                    <a:pt x="380" y="381"/>
                    <a:pt x="380" y="381"/>
                  </a:cubicBezTo>
                  <a:lnTo>
                    <a:pt x="412" y="381"/>
                  </a:lnTo>
                  <a:lnTo>
                    <a:pt x="1108" y="349"/>
                  </a:lnTo>
                  <a:close/>
                  <a:moveTo>
                    <a:pt x="412" y="1"/>
                  </a:moveTo>
                  <a:cubicBezTo>
                    <a:pt x="317" y="1"/>
                    <a:pt x="190" y="32"/>
                    <a:pt x="127" y="127"/>
                  </a:cubicBezTo>
                  <a:cubicBezTo>
                    <a:pt x="32" y="191"/>
                    <a:pt x="0" y="317"/>
                    <a:pt x="0" y="412"/>
                  </a:cubicBezTo>
                  <a:cubicBezTo>
                    <a:pt x="32" y="634"/>
                    <a:pt x="190" y="824"/>
                    <a:pt x="412" y="824"/>
                  </a:cubicBezTo>
                  <a:lnTo>
                    <a:pt x="1108" y="824"/>
                  </a:lnTo>
                  <a:cubicBezTo>
                    <a:pt x="1235" y="824"/>
                    <a:pt x="1330" y="761"/>
                    <a:pt x="1394" y="697"/>
                  </a:cubicBezTo>
                  <a:cubicBezTo>
                    <a:pt x="1489" y="602"/>
                    <a:pt x="1520" y="507"/>
                    <a:pt x="1520" y="381"/>
                  </a:cubicBezTo>
                  <a:cubicBezTo>
                    <a:pt x="1520" y="159"/>
                    <a:pt x="1330" y="1"/>
                    <a:pt x="110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13e5aa3bf27_0_1184"/>
            <p:cNvSpPr/>
            <p:nvPr/>
          </p:nvSpPr>
          <p:spPr>
            <a:xfrm>
              <a:off x="6419925" y="2458050"/>
              <a:ext cx="7925" cy="19825"/>
            </a:xfrm>
            <a:custGeom>
              <a:avLst/>
              <a:gdLst/>
              <a:ahLst/>
              <a:cxnLst/>
              <a:rect l="l" t="t" r="r" b="b"/>
              <a:pathLst>
                <a:path w="317" h="793" extrusionOk="0">
                  <a:moveTo>
                    <a:pt x="317" y="1"/>
                  </a:moveTo>
                  <a:lnTo>
                    <a:pt x="317" y="1"/>
                  </a:lnTo>
                  <a:cubicBezTo>
                    <a:pt x="63" y="254"/>
                    <a:pt x="0" y="476"/>
                    <a:pt x="253" y="792"/>
                  </a:cubicBezTo>
                  <a:lnTo>
                    <a:pt x="3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g13e5aa3bf27_0_1184"/>
            <p:cNvSpPr/>
            <p:nvPr/>
          </p:nvSpPr>
          <p:spPr>
            <a:xfrm>
              <a:off x="6415175" y="2453100"/>
              <a:ext cx="17425" cy="28725"/>
            </a:xfrm>
            <a:custGeom>
              <a:avLst/>
              <a:gdLst/>
              <a:ahLst/>
              <a:cxnLst/>
              <a:rect l="l" t="t" r="r" b="b"/>
              <a:pathLst>
                <a:path w="697" h="1149" extrusionOk="0">
                  <a:moveTo>
                    <a:pt x="491" y="1"/>
                  </a:moveTo>
                  <a:cubicBezTo>
                    <a:pt x="443" y="1"/>
                    <a:pt x="396" y="24"/>
                    <a:pt x="348" y="72"/>
                  </a:cubicBezTo>
                  <a:cubicBezTo>
                    <a:pt x="32" y="420"/>
                    <a:pt x="0" y="737"/>
                    <a:pt x="317" y="1085"/>
                  </a:cubicBezTo>
                  <a:cubicBezTo>
                    <a:pt x="348" y="1149"/>
                    <a:pt x="412" y="1149"/>
                    <a:pt x="443" y="1149"/>
                  </a:cubicBezTo>
                  <a:cubicBezTo>
                    <a:pt x="507" y="1149"/>
                    <a:pt x="538" y="1149"/>
                    <a:pt x="570" y="1117"/>
                  </a:cubicBezTo>
                  <a:cubicBezTo>
                    <a:pt x="633" y="1054"/>
                    <a:pt x="665" y="927"/>
                    <a:pt x="602" y="864"/>
                  </a:cubicBezTo>
                  <a:cubicBezTo>
                    <a:pt x="412" y="642"/>
                    <a:pt x="412" y="515"/>
                    <a:pt x="633" y="325"/>
                  </a:cubicBezTo>
                  <a:cubicBezTo>
                    <a:pt x="697" y="262"/>
                    <a:pt x="697" y="135"/>
                    <a:pt x="633" y="72"/>
                  </a:cubicBezTo>
                  <a:cubicBezTo>
                    <a:pt x="586" y="24"/>
                    <a:pt x="538" y="1"/>
                    <a:pt x="4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g13e5aa3bf27_0_1184"/>
            <p:cNvSpPr/>
            <p:nvPr/>
          </p:nvSpPr>
          <p:spPr>
            <a:xfrm>
              <a:off x="6441300" y="2458050"/>
              <a:ext cx="7150" cy="19825"/>
            </a:xfrm>
            <a:custGeom>
              <a:avLst/>
              <a:gdLst/>
              <a:ahLst/>
              <a:cxnLst/>
              <a:rect l="l" t="t" r="r" b="b"/>
              <a:pathLst>
                <a:path w="286" h="793" extrusionOk="0">
                  <a:moveTo>
                    <a:pt x="0" y="1"/>
                  </a:moveTo>
                  <a:lnTo>
                    <a:pt x="32" y="792"/>
                  </a:lnTo>
                  <a:cubicBezTo>
                    <a:pt x="285" y="507"/>
                    <a:pt x="285" y="286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g13e5aa3bf27_0_1184"/>
            <p:cNvSpPr/>
            <p:nvPr/>
          </p:nvSpPr>
          <p:spPr>
            <a:xfrm>
              <a:off x="6435750" y="2453700"/>
              <a:ext cx="17450" cy="28925"/>
            </a:xfrm>
            <a:custGeom>
              <a:avLst/>
              <a:gdLst/>
              <a:ahLst/>
              <a:cxnLst/>
              <a:rect l="l" t="t" r="r" b="b"/>
              <a:pathLst>
                <a:path w="698" h="1157" extrusionOk="0">
                  <a:moveTo>
                    <a:pt x="206" y="0"/>
                  </a:moveTo>
                  <a:cubicBezTo>
                    <a:pt x="159" y="0"/>
                    <a:pt x="111" y="16"/>
                    <a:pt x="64" y="48"/>
                  </a:cubicBezTo>
                  <a:cubicBezTo>
                    <a:pt x="0" y="111"/>
                    <a:pt x="0" y="238"/>
                    <a:pt x="95" y="301"/>
                  </a:cubicBezTo>
                  <a:cubicBezTo>
                    <a:pt x="285" y="491"/>
                    <a:pt x="285" y="618"/>
                    <a:pt x="127" y="840"/>
                  </a:cubicBezTo>
                  <a:cubicBezTo>
                    <a:pt x="64" y="935"/>
                    <a:pt x="64" y="1030"/>
                    <a:pt x="159" y="1093"/>
                  </a:cubicBezTo>
                  <a:cubicBezTo>
                    <a:pt x="190" y="1125"/>
                    <a:pt x="222" y="1156"/>
                    <a:pt x="254" y="1156"/>
                  </a:cubicBezTo>
                  <a:cubicBezTo>
                    <a:pt x="317" y="1156"/>
                    <a:pt x="381" y="1125"/>
                    <a:pt x="412" y="1061"/>
                  </a:cubicBezTo>
                  <a:cubicBezTo>
                    <a:pt x="697" y="713"/>
                    <a:pt x="666" y="365"/>
                    <a:pt x="349" y="48"/>
                  </a:cubicBezTo>
                  <a:cubicBezTo>
                    <a:pt x="301" y="16"/>
                    <a:pt x="254" y="0"/>
                    <a:pt x="20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g13e5aa3bf27_0_1184"/>
            <p:cNvSpPr/>
            <p:nvPr/>
          </p:nvSpPr>
          <p:spPr>
            <a:xfrm>
              <a:off x="6427825" y="2488125"/>
              <a:ext cx="42775" cy="63375"/>
            </a:xfrm>
            <a:custGeom>
              <a:avLst/>
              <a:gdLst/>
              <a:ahLst/>
              <a:cxnLst/>
              <a:rect l="l" t="t" r="r" b="b"/>
              <a:pathLst>
                <a:path w="1711" h="2535" extrusionOk="0">
                  <a:moveTo>
                    <a:pt x="1" y="1"/>
                  </a:moveTo>
                  <a:cubicBezTo>
                    <a:pt x="1" y="1711"/>
                    <a:pt x="888" y="2471"/>
                    <a:pt x="1711" y="2534"/>
                  </a:cubicBezTo>
                  <a:lnTo>
                    <a:pt x="1648" y="1933"/>
                  </a:lnTo>
                  <a:cubicBezTo>
                    <a:pt x="1331" y="1838"/>
                    <a:pt x="634" y="1774"/>
                    <a:pt x="539" y="3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g13e5aa3bf27_0_1184"/>
            <p:cNvSpPr/>
            <p:nvPr/>
          </p:nvSpPr>
          <p:spPr>
            <a:xfrm>
              <a:off x="6423075" y="2484175"/>
              <a:ext cx="52275" cy="72075"/>
            </a:xfrm>
            <a:custGeom>
              <a:avLst/>
              <a:gdLst/>
              <a:ahLst/>
              <a:cxnLst/>
              <a:rect l="l" t="t" r="r" b="b"/>
              <a:pathLst>
                <a:path w="2091" h="2883" extrusionOk="0">
                  <a:moveTo>
                    <a:pt x="191" y="1"/>
                  </a:moveTo>
                  <a:cubicBezTo>
                    <a:pt x="96" y="1"/>
                    <a:pt x="1" y="64"/>
                    <a:pt x="1" y="191"/>
                  </a:cubicBezTo>
                  <a:cubicBezTo>
                    <a:pt x="1" y="1932"/>
                    <a:pt x="951" y="2819"/>
                    <a:pt x="1901" y="2882"/>
                  </a:cubicBezTo>
                  <a:cubicBezTo>
                    <a:pt x="1964" y="2882"/>
                    <a:pt x="1996" y="2882"/>
                    <a:pt x="2028" y="2819"/>
                  </a:cubicBezTo>
                  <a:cubicBezTo>
                    <a:pt x="2091" y="2787"/>
                    <a:pt x="2091" y="2724"/>
                    <a:pt x="2091" y="2692"/>
                  </a:cubicBezTo>
                  <a:lnTo>
                    <a:pt x="2028" y="2059"/>
                  </a:lnTo>
                  <a:cubicBezTo>
                    <a:pt x="2028" y="1996"/>
                    <a:pt x="1964" y="1932"/>
                    <a:pt x="1901" y="1932"/>
                  </a:cubicBezTo>
                  <a:cubicBezTo>
                    <a:pt x="1869" y="1901"/>
                    <a:pt x="1838" y="1901"/>
                    <a:pt x="1806" y="1901"/>
                  </a:cubicBezTo>
                  <a:cubicBezTo>
                    <a:pt x="1489" y="1806"/>
                    <a:pt x="983" y="1647"/>
                    <a:pt x="919" y="191"/>
                  </a:cubicBezTo>
                  <a:cubicBezTo>
                    <a:pt x="919" y="64"/>
                    <a:pt x="824" y="1"/>
                    <a:pt x="729" y="1"/>
                  </a:cubicBezTo>
                  <a:cubicBezTo>
                    <a:pt x="634" y="1"/>
                    <a:pt x="539" y="96"/>
                    <a:pt x="571" y="191"/>
                  </a:cubicBezTo>
                  <a:cubicBezTo>
                    <a:pt x="634" y="1901"/>
                    <a:pt x="1299" y="2122"/>
                    <a:pt x="1679" y="2249"/>
                  </a:cubicBezTo>
                  <a:lnTo>
                    <a:pt x="1679" y="2471"/>
                  </a:lnTo>
                  <a:cubicBezTo>
                    <a:pt x="1014" y="2312"/>
                    <a:pt x="381" y="1552"/>
                    <a:pt x="381" y="191"/>
                  </a:cubicBezTo>
                  <a:cubicBezTo>
                    <a:pt x="381" y="64"/>
                    <a:pt x="286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g13e5aa3bf27_0_1184"/>
            <p:cNvSpPr/>
            <p:nvPr/>
          </p:nvSpPr>
          <p:spPr>
            <a:xfrm>
              <a:off x="6420700" y="2477700"/>
              <a:ext cx="28525" cy="11250"/>
            </a:xfrm>
            <a:custGeom>
              <a:avLst/>
              <a:gdLst/>
              <a:ahLst/>
              <a:cxnLst/>
              <a:rect l="l" t="t" r="r" b="b"/>
              <a:pathLst>
                <a:path w="1141" h="450" extrusionOk="0">
                  <a:moveTo>
                    <a:pt x="967" y="0"/>
                  </a:moveTo>
                  <a:cubicBezTo>
                    <a:pt x="952" y="0"/>
                    <a:pt x="936" y="2"/>
                    <a:pt x="919" y="6"/>
                  </a:cubicBezTo>
                  <a:lnTo>
                    <a:pt x="222" y="6"/>
                  </a:lnTo>
                  <a:cubicBezTo>
                    <a:pt x="96" y="6"/>
                    <a:pt x="1" y="101"/>
                    <a:pt x="1" y="228"/>
                  </a:cubicBezTo>
                  <a:cubicBezTo>
                    <a:pt x="1" y="355"/>
                    <a:pt x="96" y="450"/>
                    <a:pt x="222" y="450"/>
                  </a:cubicBezTo>
                  <a:lnTo>
                    <a:pt x="919" y="418"/>
                  </a:lnTo>
                  <a:cubicBezTo>
                    <a:pt x="1046" y="418"/>
                    <a:pt x="1141" y="323"/>
                    <a:pt x="1141" y="196"/>
                  </a:cubicBezTo>
                  <a:cubicBezTo>
                    <a:pt x="1141" y="86"/>
                    <a:pt x="1069" y="0"/>
                    <a:pt x="967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g13e5aa3bf27_0_1184"/>
            <p:cNvSpPr/>
            <p:nvPr/>
          </p:nvSpPr>
          <p:spPr>
            <a:xfrm>
              <a:off x="6415950" y="2473100"/>
              <a:ext cx="38025" cy="20600"/>
            </a:xfrm>
            <a:custGeom>
              <a:avLst/>
              <a:gdLst/>
              <a:ahLst/>
              <a:cxnLst/>
              <a:rect l="l" t="t" r="r" b="b"/>
              <a:pathLst>
                <a:path w="1521" h="824" extrusionOk="0">
                  <a:moveTo>
                    <a:pt x="1109" y="349"/>
                  </a:moveTo>
                  <a:cubicBezTo>
                    <a:pt x="1141" y="349"/>
                    <a:pt x="1141" y="380"/>
                    <a:pt x="1141" y="412"/>
                  </a:cubicBezTo>
                  <a:cubicBezTo>
                    <a:pt x="1141" y="444"/>
                    <a:pt x="1109" y="444"/>
                    <a:pt x="1109" y="444"/>
                  </a:cubicBezTo>
                  <a:lnTo>
                    <a:pt x="412" y="444"/>
                  </a:lnTo>
                  <a:cubicBezTo>
                    <a:pt x="381" y="444"/>
                    <a:pt x="381" y="412"/>
                    <a:pt x="381" y="412"/>
                  </a:cubicBezTo>
                  <a:cubicBezTo>
                    <a:pt x="381" y="380"/>
                    <a:pt x="381" y="380"/>
                    <a:pt x="381" y="380"/>
                  </a:cubicBezTo>
                  <a:lnTo>
                    <a:pt x="412" y="380"/>
                  </a:lnTo>
                  <a:lnTo>
                    <a:pt x="1109" y="349"/>
                  </a:lnTo>
                  <a:close/>
                  <a:moveTo>
                    <a:pt x="412" y="0"/>
                  </a:moveTo>
                  <a:cubicBezTo>
                    <a:pt x="317" y="0"/>
                    <a:pt x="191" y="32"/>
                    <a:pt x="127" y="127"/>
                  </a:cubicBezTo>
                  <a:cubicBezTo>
                    <a:pt x="32" y="190"/>
                    <a:pt x="1" y="285"/>
                    <a:pt x="1" y="412"/>
                  </a:cubicBezTo>
                  <a:cubicBezTo>
                    <a:pt x="1" y="634"/>
                    <a:pt x="191" y="824"/>
                    <a:pt x="412" y="824"/>
                  </a:cubicBezTo>
                  <a:lnTo>
                    <a:pt x="1109" y="792"/>
                  </a:lnTo>
                  <a:cubicBezTo>
                    <a:pt x="1236" y="792"/>
                    <a:pt x="1331" y="760"/>
                    <a:pt x="1394" y="665"/>
                  </a:cubicBezTo>
                  <a:cubicBezTo>
                    <a:pt x="1489" y="602"/>
                    <a:pt x="1521" y="507"/>
                    <a:pt x="1521" y="380"/>
                  </a:cubicBezTo>
                  <a:cubicBezTo>
                    <a:pt x="1521" y="159"/>
                    <a:pt x="1331" y="0"/>
                    <a:pt x="110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g13e5aa3bf27_0_1184"/>
            <p:cNvSpPr/>
            <p:nvPr/>
          </p:nvSpPr>
          <p:spPr>
            <a:xfrm>
              <a:off x="6516500" y="2672600"/>
              <a:ext cx="56250" cy="65750"/>
            </a:xfrm>
            <a:custGeom>
              <a:avLst/>
              <a:gdLst/>
              <a:ahLst/>
              <a:cxnLst/>
              <a:rect l="l" t="t" r="r" b="b"/>
              <a:pathLst>
                <a:path w="2250" h="2630" extrusionOk="0">
                  <a:moveTo>
                    <a:pt x="1109" y="1"/>
                  </a:moveTo>
                  <a:cubicBezTo>
                    <a:pt x="507" y="1"/>
                    <a:pt x="1" y="223"/>
                    <a:pt x="1" y="508"/>
                  </a:cubicBezTo>
                  <a:lnTo>
                    <a:pt x="1" y="1679"/>
                  </a:lnTo>
                  <a:cubicBezTo>
                    <a:pt x="1" y="2091"/>
                    <a:pt x="476" y="2629"/>
                    <a:pt x="1109" y="2629"/>
                  </a:cubicBezTo>
                  <a:cubicBezTo>
                    <a:pt x="1743" y="2629"/>
                    <a:pt x="2218" y="2123"/>
                    <a:pt x="2249" y="1679"/>
                  </a:cubicBezTo>
                  <a:lnTo>
                    <a:pt x="2249" y="508"/>
                  </a:lnTo>
                  <a:cubicBezTo>
                    <a:pt x="2249" y="223"/>
                    <a:pt x="1743" y="1"/>
                    <a:pt x="1109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g13e5aa3bf27_0_1184"/>
            <p:cNvSpPr/>
            <p:nvPr/>
          </p:nvSpPr>
          <p:spPr>
            <a:xfrm>
              <a:off x="6511750" y="2667850"/>
              <a:ext cx="65750" cy="75250"/>
            </a:xfrm>
            <a:custGeom>
              <a:avLst/>
              <a:gdLst/>
              <a:ahLst/>
              <a:cxnLst/>
              <a:rect l="l" t="t" r="r" b="b"/>
              <a:pathLst>
                <a:path w="2630" h="3010" extrusionOk="0">
                  <a:moveTo>
                    <a:pt x="1299" y="381"/>
                  </a:moveTo>
                  <a:cubicBezTo>
                    <a:pt x="1933" y="381"/>
                    <a:pt x="2249" y="603"/>
                    <a:pt x="2249" y="698"/>
                  </a:cubicBezTo>
                  <a:lnTo>
                    <a:pt x="2249" y="1838"/>
                  </a:lnTo>
                  <a:cubicBezTo>
                    <a:pt x="2218" y="2218"/>
                    <a:pt x="1838" y="2629"/>
                    <a:pt x="1299" y="2629"/>
                  </a:cubicBezTo>
                  <a:cubicBezTo>
                    <a:pt x="761" y="2629"/>
                    <a:pt x="381" y="2154"/>
                    <a:pt x="349" y="1869"/>
                  </a:cubicBezTo>
                  <a:lnTo>
                    <a:pt x="349" y="698"/>
                  </a:lnTo>
                  <a:cubicBezTo>
                    <a:pt x="349" y="603"/>
                    <a:pt x="697" y="381"/>
                    <a:pt x="1299" y="381"/>
                  </a:cubicBezTo>
                  <a:close/>
                  <a:moveTo>
                    <a:pt x="1299" y="1"/>
                  </a:moveTo>
                  <a:cubicBezTo>
                    <a:pt x="666" y="1"/>
                    <a:pt x="1" y="254"/>
                    <a:pt x="1" y="698"/>
                  </a:cubicBezTo>
                  <a:lnTo>
                    <a:pt x="1" y="1869"/>
                  </a:lnTo>
                  <a:cubicBezTo>
                    <a:pt x="1" y="2408"/>
                    <a:pt x="571" y="3009"/>
                    <a:pt x="1299" y="3009"/>
                  </a:cubicBezTo>
                  <a:cubicBezTo>
                    <a:pt x="2059" y="3009"/>
                    <a:pt x="2566" y="2408"/>
                    <a:pt x="2629" y="1869"/>
                  </a:cubicBezTo>
                  <a:lnTo>
                    <a:pt x="2629" y="698"/>
                  </a:lnTo>
                  <a:cubicBezTo>
                    <a:pt x="2629" y="254"/>
                    <a:pt x="1964" y="1"/>
                    <a:pt x="129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g13e5aa3bf27_0_1184"/>
            <p:cNvSpPr/>
            <p:nvPr/>
          </p:nvSpPr>
          <p:spPr>
            <a:xfrm>
              <a:off x="6589350" y="2520600"/>
              <a:ext cx="32475" cy="46725"/>
            </a:xfrm>
            <a:custGeom>
              <a:avLst/>
              <a:gdLst/>
              <a:ahLst/>
              <a:cxnLst/>
              <a:rect l="l" t="t" r="r" b="b"/>
              <a:pathLst>
                <a:path w="1299" h="1869" extrusionOk="0">
                  <a:moveTo>
                    <a:pt x="0" y="0"/>
                  </a:moveTo>
                  <a:lnTo>
                    <a:pt x="0" y="1869"/>
                  </a:lnTo>
                  <a:lnTo>
                    <a:pt x="950" y="1869"/>
                  </a:lnTo>
                  <a:cubicBezTo>
                    <a:pt x="1140" y="1869"/>
                    <a:pt x="1299" y="1679"/>
                    <a:pt x="1299" y="1425"/>
                  </a:cubicBezTo>
                  <a:lnTo>
                    <a:pt x="1299" y="602"/>
                  </a:lnTo>
                  <a:cubicBezTo>
                    <a:pt x="1299" y="285"/>
                    <a:pt x="1045" y="0"/>
                    <a:pt x="697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g13e5aa3bf27_0_1184"/>
            <p:cNvSpPr/>
            <p:nvPr/>
          </p:nvSpPr>
          <p:spPr>
            <a:xfrm>
              <a:off x="6584600" y="2515850"/>
              <a:ext cx="41975" cy="56225"/>
            </a:xfrm>
            <a:custGeom>
              <a:avLst/>
              <a:gdLst/>
              <a:ahLst/>
              <a:cxnLst/>
              <a:rect l="l" t="t" r="r" b="b"/>
              <a:pathLst>
                <a:path w="1679" h="2249" extrusionOk="0">
                  <a:moveTo>
                    <a:pt x="887" y="380"/>
                  </a:moveTo>
                  <a:cubicBezTo>
                    <a:pt x="1109" y="380"/>
                    <a:pt x="1299" y="570"/>
                    <a:pt x="1299" y="792"/>
                  </a:cubicBezTo>
                  <a:lnTo>
                    <a:pt x="1299" y="1615"/>
                  </a:lnTo>
                  <a:cubicBezTo>
                    <a:pt x="1299" y="1774"/>
                    <a:pt x="1235" y="1901"/>
                    <a:pt x="1140" y="1901"/>
                  </a:cubicBezTo>
                  <a:lnTo>
                    <a:pt x="349" y="1901"/>
                  </a:lnTo>
                  <a:lnTo>
                    <a:pt x="349" y="380"/>
                  </a:lnTo>
                  <a:close/>
                  <a:moveTo>
                    <a:pt x="190" y="0"/>
                  </a:moveTo>
                  <a:cubicBezTo>
                    <a:pt x="64" y="0"/>
                    <a:pt x="0" y="95"/>
                    <a:pt x="0" y="190"/>
                  </a:cubicBezTo>
                  <a:lnTo>
                    <a:pt x="0" y="2059"/>
                  </a:lnTo>
                  <a:cubicBezTo>
                    <a:pt x="0" y="2186"/>
                    <a:pt x="64" y="2249"/>
                    <a:pt x="190" y="2249"/>
                  </a:cubicBezTo>
                  <a:lnTo>
                    <a:pt x="1140" y="2249"/>
                  </a:lnTo>
                  <a:cubicBezTo>
                    <a:pt x="1425" y="2249"/>
                    <a:pt x="1679" y="1964"/>
                    <a:pt x="1679" y="1615"/>
                  </a:cubicBezTo>
                  <a:lnTo>
                    <a:pt x="1679" y="792"/>
                  </a:lnTo>
                  <a:cubicBezTo>
                    <a:pt x="1679" y="349"/>
                    <a:pt x="1330" y="0"/>
                    <a:pt x="88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g13e5aa3bf27_0_1184"/>
            <p:cNvSpPr/>
            <p:nvPr/>
          </p:nvSpPr>
          <p:spPr>
            <a:xfrm>
              <a:off x="6469800" y="2520600"/>
              <a:ext cx="33275" cy="46725"/>
            </a:xfrm>
            <a:custGeom>
              <a:avLst/>
              <a:gdLst/>
              <a:ahLst/>
              <a:cxnLst/>
              <a:rect l="l" t="t" r="r" b="b"/>
              <a:pathLst>
                <a:path w="1331" h="1869" extrusionOk="0">
                  <a:moveTo>
                    <a:pt x="602" y="0"/>
                  </a:moveTo>
                  <a:cubicBezTo>
                    <a:pt x="285" y="0"/>
                    <a:pt x="0" y="285"/>
                    <a:pt x="0" y="602"/>
                  </a:cubicBezTo>
                  <a:lnTo>
                    <a:pt x="0" y="1425"/>
                  </a:lnTo>
                  <a:cubicBezTo>
                    <a:pt x="0" y="1679"/>
                    <a:pt x="159" y="1869"/>
                    <a:pt x="349" y="1869"/>
                  </a:cubicBezTo>
                  <a:lnTo>
                    <a:pt x="1330" y="1869"/>
                  </a:lnTo>
                  <a:lnTo>
                    <a:pt x="1330" y="0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g13e5aa3bf27_0_1184"/>
            <p:cNvSpPr/>
            <p:nvPr/>
          </p:nvSpPr>
          <p:spPr>
            <a:xfrm>
              <a:off x="6465050" y="2515850"/>
              <a:ext cx="41975" cy="56225"/>
            </a:xfrm>
            <a:custGeom>
              <a:avLst/>
              <a:gdLst/>
              <a:ahLst/>
              <a:cxnLst/>
              <a:rect l="l" t="t" r="r" b="b"/>
              <a:pathLst>
                <a:path w="1679" h="2249" extrusionOk="0">
                  <a:moveTo>
                    <a:pt x="1330" y="380"/>
                  </a:moveTo>
                  <a:lnTo>
                    <a:pt x="1330" y="1901"/>
                  </a:lnTo>
                  <a:lnTo>
                    <a:pt x="539" y="1901"/>
                  </a:lnTo>
                  <a:cubicBezTo>
                    <a:pt x="444" y="1901"/>
                    <a:pt x="380" y="1774"/>
                    <a:pt x="380" y="1615"/>
                  </a:cubicBezTo>
                  <a:lnTo>
                    <a:pt x="380" y="792"/>
                  </a:lnTo>
                  <a:cubicBezTo>
                    <a:pt x="380" y="570"/>
                    <a:pt x="570" y="380"/>
                    <a:pt x="792" y="380"/>
                  </a:cubicBezTo>
                  <a:close/>
                  <a:moveTo>
                    <a:pt x="824" y="0"/>
                  </a:moveTo>
                  <a:cubicBezTo>
                    <a:pt x="349" y="0"/>
                    <a:pt x="0" y="349"/>
                    <a:pt x="0" y="792"/>
                  </a:cubicBezTo>
                  <a:lnTo>
                    <a:pt x="0" y="1615"/>
                  </a:lnTo>
                  <a:cubicBezTo>
                    <a:pt x="0" y="1964"/>
                    <a:pt x="254" y="2249"/>
                    <a:pt x="539" y="2249"/>
                  </a:cubicBezTo>
                  <a:lnTo>
                    <a:pt x="1520" y="2249"/>
                  </a:lnTo>
                  <a:cubicBezTo>
                    <a:pt x="1615" y="2249"/>
                    <a:pt x="1679" y="2186"/>
                    <a:pt x="1679" y="2059"/>
                  </a:cubicBezTo>
                  <a:lnTo>
                    <a:pt x="1679" y="190"/>
                  </a:lnTo>
                  <a:cubicBezTo>
                    <a:pt x="1679" y="95"/>
                    <a:pt x="1615" y="0"/>
                    <a:pt x="152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g13e5aa3bf27_0_1184"/>
            <p:cNvSpPr/>
            <p:nvPr/>
          </p:nvSpPr>
          <p:spPr>
            <a:xfrm>
              <a:off x="6480075" y="2506825"/>
              <a:ext cx="130675" cy="193525"/>
            </a:xfrm>
            <a:custGeom>
              <a:avLst/>
              <a:gdLst/>
              <a:ahLst/>
              <a:cxnLst/>
              <a:rect l="l" t="t" r="r" b="b"/>
              <a:pathLst>
                <a:path w="5227" h="7741" extrusionOk="0">
                  <a:moveTo>
                    <a:pt x="2676" y="1"/>
                  </a:moveTo>
                  <a:cubicBezTo>
                    <a:pt x="2276" y="1"/>
                    <a:pt x="1868" y="41"/>
                    <a:pt x="1584" y="108"/>
                  </a:cubicBezTo>
                  <a:cubicBezTo>
                    <a:pt x="761" y="330"/>
                    <a:pt x="33" y="836"/>
                    <a:pt x="1" y="2642"/>
                  </a:cubicBezTo>
                  <a:lnTo>
                    <a:pt x="1" y="3687"/>
                  </a:lnTo>
                  <a:cubicBezTo>
                    <a:pt x="1" y="4383"/>
                    <a:pt x="96" y="5080"/>
                    <a:pt x="286" y="5745"/>
                  </a:cubicBezTo>
                  <a:cubicBezTo>
                    <a:pt x="634" y="6790"/>
                    <a:pt x="1268" y="7740"/>
                    <a:pt x="2281" y="7740"/>
                  </a:cubicBezTo>
                  <a:lnTo>
                    <a:pt x="2946" y="7740"/>
                  </a:lnTo>
                  <a:cubicBezTo>
                    <a:pt x="3675" y="7740"/>
                    <a:pt x="4276" y="7075"/>
                    <a:pt x="4688" y="6252"/>
                  </a:cubicBezTo>
                  <a:cubicBezTo>
                    <a:pt x="5036" y="5492"/>
                    <a:pt x="5226" y="4573"/>
                    <a:pt x="5226" y="3623"/>
                  </a:cubicBezTo>
                  <a:lnTo>
                    <a:pt x="5226" y="2673"/>
                  </a:lnTo>
                  <a:cubicBezTo>
                    <a:pt x="5226" y="963"/>
                    <a:pt x="4498" y="330"/>
                    <a:pt x="3643" y="108"/>
                  </a:cubicBezTo>
                  <a:cubicBezTo>
                    <a:pt x="3389" y="33"/>
                    <a:pt x="3035" y="1"/>
                    <a:pt x="267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g13e5aa3bf27_0_1184"/>
            <p:cNvSpPr/>
            <p:nvPr/>
          </p:nvSpPr>
          <p:spPr>
            <a:xfrm>
              <a:off x="6475325" y="2502075"/>
              <a:ext cx="140175" cy="203025"/>
            </a:xfrm>
            <a:custGeom>
              <a:avLst/>
              <a:gdLst/>
              <a:ahLst/>
              <a:cxnLst/>
              <a:rect l="l" t="t" r="r" b="b"/>
              <a:pathLst>
                <a:path w="5607" h="8121" extrusionOk="0">
                  <a:moveTo>
                    <a:pt x="2851" y="361"/>
                  </a:moveTo>
                  <a:cubicBezTo>
                    <a:pt x="3200" y="361"/>
                    <a:pt x="3548" y="393"/>
                    <a:pt x="3801" y="456"/>
                  </a:cubicBezTo>
                  <a:cubicBezTo>
                    <a:pt x="4403" y="646"/>
                    <a:pt x="5226" y="1058"/>
                    <a:pt x="5226" y="2863"/>
                  </a:cubicBezTo>
                  <a:lnTo>
                    <a:pt x="5226" y="3813"/>
                  </a:lnTo>
                  <a:cubicBezTo>
                    <a:pt x="5226" y="4732"/>
                    <a:pt x="5036" y="5618"/>
                    <a:pt x="4688" y="6347"/>
                  </a:cubicBezTo>
                  <a:cubicBezTo>
                    <a:pt x="4435" y="6885"/>
                    <a:pt x="3928" y="7740"/>
                    <a:pt x="3136" y="7740"/>
                  </a:cubicBezTo>
                  <a:lnTo>
                    <a:pt x="2471" y="7740"/>
                  </a:lnTo>
                  <a:cubicBezTo>
                    <a:pt x="1426" y="7740"/>
                    <a:pt x="888" y="6568"/>
                    <a:pt x="666" y="5872"/>
                  </a:cubicBezTo>
                  <a:cubicBezTo>
                    <a:pt x="476" y="5238"/>
                    <a:pt x="381" y="4573"/>
                    <a:pt x="381" y="3877"/>
                  </a:cubicBezTo>
                  <a:lnTo>
                    <a:pt x="381" y="2832"/>
                  </a:lnTo>
                  <a:cubicBezTo>
                    <a:pt x="413" y="1090"/>
                    <a:pt x="1109" y="678"/>
                    <a:pt x="1838" y="488"/>
                  </a:cubicBezTo>
                  <a:cubicBezTo>
                    <a:pt x="2091" y="425"/>
                    <a:pt x="2439" y="361"/>
                    <a:pt x="2851" y="361"/>
                  </a:cubicBezTo>
                  <a:close/>
                  <a:moveTo>
                    <a:pt x="2837" y="1"/>
                  </a:moveTo>
                  <a:cubicBezTo>
                    <a:pt x="2418" y="1"/>
                    <a:pt x="2010" y="41"/>
                    <a:pt x="1743" y="108"/>
                  </a:cubicBezTo>
                  <a:cubicBezTo>
                    <a:pt x="951" y="330"/>
                    <a:pt x="33" y="805"/>
                    <a:pt x="1" y="2832"/>
                  </a:cubicBezTo>
                  <a:lnTo>
                    <a:pt x="1" y="3877"/>
                  </a:lnTo>
                  <a:cubicBezTo>
                    <a:pt x="1" y="4605"/>
                    <a:pt x="96" y="5333"/>
                    <a:pt x="318" y="5967"/>
                  </a:cubicBezTo>
                  <a:cubicBezTo>
                    <a:pt x="761" y="7360"/>
                    <a:pt x="1521" y="8120"/>
                    <a:pt x="2471" y="8120"/>
                  </a:cubicBezTo>
                  <a:lnTo>
                    <a:pt x="3136" y="8120"/>
                  </a:lnTo>
                  <a:cubicBezTo>
                    <a:pt x="3865" y="8120"/>
                    <a:pt x="4530" y="7550"/>
                    <a:pt x="5036" y="6537"/>
                  </a:cubicBezTo>
                  <a:cubicBezTo>
                    <a:pt x="5416" y="5745"/>
                    <a:pt x="5606" y="4795"/>
                    <a:pt x="5606" y="3813"/>
                  </a:cubicBezTo>
                  <a:lnTo>
                    <a:pt x="5606" y="2863"/>
                  </a:lnTo>
                  <a:cubicBezTo>
                    <a:pt x="5606" y="1343"/>
                    <a:pt x="5036" y="425"/>
                    <a:pt x="3896" y="108"/>
                  </a:cubicBezTo>
                  <a:cubicBezTo>
                    <a:pt x="3597" y="33"/>
                    <a:pt x="3213" y="1"/>
                    <a:pt x="283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g13e5aa3bf27_0_1184"/>
            <p:cNvSpPr/>
            <p:nvPr/>
          </p:nvSpPr>
          <p:spPr>
            <a:xfrm>
              <a:off x="6528375" y="2560175"/>
              <a:ext cx="36450" cy="61800"/>
            </a:xfrm>
            <a:custGeom>
              <a:avLst/>
              <a:gdLst/>
              <a:ahLst/>
              <a:cxnLst/>
              <a:rect l="l" t="t" r="r" b="b"/>
              <a:pathLst>
                <a:path w="1458" h="2472" extrusionOk="0">
                  <a:moveTo>
                    <a:pt x="697" y="1"/>
                  </a:moveTo>
                  <a:lnTo>
                    <a:pt x="1" y="1616"/>
                  </a:lnTo>
                  <a:lnTo>
                    <a:pt x="697" y="1584"/>
                  </a:lnTo>
                  <a:lnTo>
                    <a:pt x="729" y="2471"/>
                  </a:lnTo>
                  <a:lnTo>
                    <a:pt x="1458" y="951"/>
                  </a:lnTo>
                  <a:lnTo>
                    <a:pt x="697" y="951"/>
                  </a:lnTo>
                  <a:lnTo>
                    <a:pt x="697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g13e5aa3bf27_0_1184"/>
            <p:cNvSpPr/>
            <p:nvPr/>
          </p:nvSpPr>
          <p:spPr>
            <a:xfrm>
              <a:off x="6523625" y="2555925"/>
              <a:ext cx="45950" cy="70800"/>
            </a:xfrm>
            <a:custGeom>
              <a:avLst/>
              <a:gdLst/>
              <a:ahLst/>
              <a:cxnLst/>
              <a:rect l="l" t="t" r="r" b="b"/>
              <a:pathLst>
                <a:path w="1838" h="2832" extrusionOk="0">
                  <a:moveTo>
                    <a:pt x="697" y="1058"/>
                  </a:moveTo>
                  <a:lnTo>
                    <a:pt x="697" y="1121"/>
                  </a:lnTo>
                  <a:cubicBezTo>
                    <a:pt x="697" y="1248"/>
                    <a:pt x="792" y="1311"/>
                    <a:pt x="887" y="1311"/>
                  </a:cubicBezTo>
                  <a:lnTo>
                    <a:pt x="1331" y="1311"/>
                  </a:lnTo>
                  <a:lnTo>
                    <a:pt x="1077" y="1849"/>
                  </a:lnTo>
                  <a:lnTo>
                    <a:pt x="1077" y="1754"/>
                  </a:lnTo>
                  <a:cubicBezTo>
                    <a:pt x="1077" y="1691"/>
                    <a:pt x="1046" y="1659"/>
                    <a:pt x="1014" y="1628"/>
                  </a:cubicBezTo>
                  <a:cubicBezTo>
                    <a:pt x="982" y="1596"/>
                    <a:pt x="951" y="1564"/>
                    <a:pt x="887" y="1564"/>
                  </a:cubicBezTo>
                  <a:lnTo>
                    <a:pt x="476" y="1596"/>
                  </a:lnTo>
                  <a:lnTo>
                    <a:pt x="697" y="1058"/>
                  </a:lnTo>
                  <a:close/>
                  <a:moveTo>
                    <a:pt x="867" y="1"/>
                  </a:moveTo>
                  <a:cubicBezTo>
                    <a:pt x="812" y="1"/>
                    <a:pt x="753" y="36"/>
                    <a:pt x="729" y="107"/>
                  </a:cubicBezTo>
                  <a:lnTo>
                    <a:pt x="32" y="1723"/>
                  </a:lnTo>
                  <a:cubicBezTo>
                    <a:pt x="1" y="1786"/>
                    <a:pt x="1" y="1849"/>
                    <a:pt x="32" y="1881"/>
                  </a:cubicBezTo>
                  <a:cubicBezTo>
                    <a:pt x="64" y="1944"/>
                    <a:pt x="127" y="1976"/>
                    <a:pt x="191" y="1976"/>
                  </a:cubicBezTo>
                  <a:lnTo>
                    <a:pt x="697" y="1944"/>
                  </a:lnTo>
                  <a:lnTo>
                    <a:pt x="729" y="2641"/>
                  </a:lnTo>
                  <a:cubicBezTo>
                    <a:pt x="729" y="2736"/>
                    <a:pt x="792" y="2799"/>
                    <a:pt x="856" y="2831"/>
                  </a:cubicBezTo>
                  <a:lnTo>
                    <a:pt x="919" y="2831"/>
                  </a:lnTo>
                  <a:cubicBezTo>
                    <a:pt x="982" y="2831"/>
                    <a:pt x="1046" y="2799"/>
                    <a:pt x="1077" y="2736"/>
                  </a:cubicBezTo>
                  <a:lnTo>
                    <a:pt x="1806" y="1216"/>
                  </a:lnTo>
                  <a:cubicBezTo>
                    <a:pt x="1838" y="1153"/>
                    <a:pt x="1838" y="1089"/>
                    <a:pt x="1806" y="1026"/>
                  </a:cubicBezTo>
                  <a:cubicBezTo>
                    <a:pt x="1743" y="994"/>
                    <a:pt x="1679" y="963"/>
                    <a:pt x="1648" y="963"/>
                  </a:cubicBezTo>
                  <a:lnTo>
                    <a:pt x="1077" y="963"/>
                  </a:lnTo>
                  <a:lnTo>
                    <a:pt x="1077" y="171"/>
                  </a:lnTo>
                  <a:cubicBezTo>
                    <a:pt x="1077" y="76"/>
                    <a:pt x="1014" y="12"/>
                    <a:pt x="919" y="12"/>
                  </a:cubicBezTo>
                  <a:cubicBezTo>
                    <a:pt x="903" y="5"/>
                    <a:pt x="885" y="1"/>
                    <a:pt x="86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g13e5aa3bf27_0_1184"/>
            <p:cNvSpPr/>
            <p:nvPr/>
          </p:nvSpPr>
          <p:spPr>
            <a:xfrm>
              <a:off x="6530750" y="2463600"/>
              <a:ext cx="31700" cy="56225"/>
            </a:xfrm>
            <a:custGeom>
              <a:avLst/>
              <a:gdLst/>
              <a:ahLst/>
              <a:cxnLst/>
              <a:rect l="l" t="t" r="r" b="b"/>
              <a:pathLst>
                <a:path w="1268" h="2249" extrusionOk="0">
                  <a:moveTo>
                    <a:pt x="634" y="0"/>
                  </a:moveTo>
                  <a:cubicBezTo>
                    <a:pt x="286" y="0"/>
                    <a:pt x="1" y="190"/>
                    <a:pt x="1" y="444"/>
                  </a:cubicBezTo>
                  <a:lnTo>
                    <a:pt x="1" y="1805"/>
                  </a:lnTo>
                  <a:cubicBezTo>
                    <a:pt x="1" y="2027"/>
                    <a:pt x="286" y="2249"/>
                    <a:pt x="634" y="2249"/>
                  </a:cubicBezTo>
                  <a:cubicBezTo>
                    <a:pt x="983" y="2249"/>
                    <a:pt x="1268" y="2027"/>
                    <a:pt x="1268" y="1805"/>
                  </a:cubicBezTo>
                  <a:lnTo>
                    <a:pt x="1268" y="444"/>
                  </a:lnTo>
                  <a:cubicBezTo>
                    <a:pt x="1268" y="190"/>
                    <a:pt x="983" y="0"/>
                    <a:pt x="634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g13e5aa3bf27_0_1184"/>
            <p:cNvSpPr/>
            <p:nvPr/>
          </p:nvSpPr>
          <p:spPr>
            <a:xfrm>
              <a:off x="6526000" y="2458850"/>
              <a:ext cx="41200" cy="64950"/>
            </a:xfrm>
            <a:custGeom>
              <a:avLst/>
              <a:gdLst/>
              <a:ahLst/>
              <a:cxnLst/>
              <a:rect l="l" t="t" r="r" b="b"/>
              <a:pathLst>
                <a:path w="1648" h="2598" extrusionOk="0">
                  <a:moveTo>
                    <a:pt x="824" y="380"/>
                  </a:moveTo>
                  <a:cubicBezTo>
                    <a:pt x="1077" y="380"/>
                    <a:pt x="1268" y="507"/>
                    <a:pt x="1268" y="634"/>
                  </a:cubicBezTo>
                  <a:lnTo>
                    <a:pt x="1268" y="1995"/>
                  </a:lnTo>
                  <a:cubicBezTo>
                    <a:pt x="1268" y="2122"/>
                    <a:pt x="1077" y="2249"/>
                    <a:pt x="824" y="2249"/>
                  </a:cubicBezTo>
                  <a:cubicBezTo>
                    <a:pt x="571" y="2249"/>
                    <a:pt x="381" y="2122"/>
                    <a:pt x="381" y="1995"/>
                  </a:cubicBezTo>
                  <a:lnTo>
                    <a:pt x="381" y="634"/>
                  </a:lnTo>
                  <a:cubicBezTo>
                    <a:pt x="381" y="507"/>
                    <a:pt x="571" y="380"/>
                    <a:pt x="824" y="380"/>
                  </a:cubicBezTo>
                  <a:close/>
                  <a:moveTo>
                    <a:pt x="824" y="0"/>
                  </a:moveTo>
                  <a:cubicBezTo>
                    <a:pt x="381" y="0"/>
                    <a:pt x="1" y="285"/>
                    <a:pt x="1" y="634"/>
                  </a:cubicBezTo>
                  <a:lnTo>
                    <a:pt x="1" y="1995"/>
                  </a:lnTo>
                  <a:cubicBezTo>
                    <a:pt x="1" y="2344"/>
                    <a:pt x="381" y="2597"/>
                    <a:pt x="824" y="2597"/>
                  </a:cubicBezTo>
                  <a:cubicBezTo>
                    <a:pt x="1268" y="2597"/>
                    <a:pt x="1648" y="2344"/>
                    <a:pt x="1616" y="1995"/>
                  </a:cubicBezTo>
                  <a:lnTo>
                    <a:pt x="1616" y="634"/>
                  </a:lnTo>
                  <a:cubicBezTo>
                    <a:pt x="1616" y="285"/>
                    <a:pt x="1268" y="0"/>
                    <a:pt x="82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g13e5aa3bf27_0_1184"/>
            <p:cNvSpPr/>
            <p:nvPr/>
          </p:nvSpPr>
          <p:spPr>
            <a:xfrm>
              <a:off x="6579850" y="2365425"/>
              <a:ext cx="8725" cy="53075"/>
            </a:xfrm>
            <a:custGeom>
              <a:avLst/>
              <a:gdLst/>
              <a:ahLst/>
              <a:cxnLst/>
              <a:rect l="l" t="t" r="r" b="b"/>
              <a:pathLst>
                <a:path w="349" h="2123" extrusionOk="0">
                  <a:moveTo>
                    <a:pt x="159" y="0"/>
                  </a:moveTo>
                  <a:cubicBezTo>
                    <a:pt x="64" y="0"/>
                    <a:pt x="0" y="64"/>
                    <a:pt x="0" y="190"/>
                  </a:cubicBezTo>
                  <a:lnTo>
                    <a:pt x="0" y="1964"/>
                  </a:lnTo>
                  <a:cubicBezTo>
                    <a:pt x="0" y="2059"/>
                    <a:pt x="64" y="2122"/>
                    <a:pt x="159" y="2122"/>
                  </a:cubicBezTo>
                  <a:cubicBezTo>
                    <a:pt x="285" y="2122"/>
                    <a:pt x="349" y="2059"/>
                    <a:pt x="349" y="1964"/>
                  </a:cubicBezTo>
                  <a:lnTo>
                    <a:pt x="349" y="190"/>
                  </a:lnTo>
                  <a:cubicBezTo>
                    <a:pt x="349" y="64"/>
                    <a:pt x="285" y="0"/>
                    <a:pt x="15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g13e5aa3bf27_0_1184"/>
            <p:cNvSpPr/>
            <p:nvPr/>
          </p:nvSpPr>
          <p:spPr>
            <a:xfrm>
              <a:off x="6571125" y="2401850"/>
              <a:ext cx="25375" cy="21400"/>
            </a:xfrm>
            <a:custGeom>
              <a:avLst/>
              <a:gdLst/>
              <a:ahLst/>
              <a:cxnLst/>
              <a:rect l="l" t="t" r="r" b="b"/>
              <a:pathLst>
                <a:path w="1015" h="856" extrusionOk="0">
                  <a:moveTo>
                    <a:pt x="508" y="0"/>
                  </a:moveTo>
                  <a:cubicBezTo>
                    <a:pt x="254" y="0"/>
                    <a:pt x="1" y="190"/>
                    <a:pt x="1" y="412"/>
                  </a:cubicBezTo>
                  <a:cubicBezTo>
                    <a:pt x="1" y="665"/>
                    <a:pt x="254" y="855"/>
                    <a:pt x="508" y="855"/>
                  </a:cubicBezTo>
                  <a:cubicBezTo>
                    <a:pt x="793" y="855"/>
                    <a:pt x="1014" y="665"/>
                    <a:pt x="1014" y="412"/>
                  </a:cubicBezTo>
                  <a:cubicBezTo>
                    <a:pt x="1014" y="190"/>
                    <a:pt x="793" y="0"/>
                    <a:pt x="508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g13e5aa3bf27_0_1184"/>
            <p:cNvSpPr/>
            <p:nvPr/>
          </p:nvSpPr>
          <p:spPr>
            <a:xfrm>
              <a:off x="6567175" y="2397100"/>
              <a:ext cx="34075" cy="30900"/>
            </a:xfrm>
            <a:custGeom>
              <a:avLst/>
              <a:gdLst/>
              <a:ahLst/>
              <a:cxnLst/>
              <a:rect l="l" t="t" r="r" b="b"/>
              <a:pathLst>
                <a:path w="1363" h="1236" extrusionOk="0">
                  <a:moveTo>
                    <a:pt x="666" y="380"/>
                  </a:moveTo>
                  <a:cubicBezTo>
                    <a:pt x="856" y="380"/>
                    <a:pt x="982" y="475"/>
                    <a:pt x="982" y="602"/>
                  </a:cubicBezTo>
                  <a:cubicBezTo>
                    <a:pt x="982" y="728"/>
                    <a:pt x="856" y="855"/>
                    <a:pt x="666" y="855"/>
                  </a:cubicBezTo>
                  <a:cubicBezTo>
                    <a:pt x="507" y="855"/>
                    <a:pt x="349" y="728"/>
                    <a:pt x="349" y="602"/>
                  </a:cubicBezTo>
                  <a:cubicBezTo>
                    <a:pt x="349" y="475"/>
                    <a:pt x="507" y="380"/>
                    <a:pt x="666" y="380"/>
                  </a:cubicBezTo>
                  <a:close/>
                  <a:moveTo>
                    <a:pt x="666" y="0"/>
                  </a:moveTo>
                  <a:cubicBezTo>
                    <a:pt x="286" y="0"/>
                    <a:pt x="1" y="285"/>
                    <a:pt x="1" y="602"/>
                  </a:cubicBezTo>
                  <a:cubicBezTo>
                    <a:pt x="1" y="950"/>
                    <a:pt x="286" y="1235"/>
                    <a:pt x="666" y="1235"/>
                  </a:cubicBezTo>
                  <a:cubicBezTo>
                    <a:pt x="1046" y="1235"/>
                    <a:pt x="1362" y="950"/>
                    <a:pt x="1362" y="602"/>
                  </a:cubicBezTo>
                  <a:cubicBezTo>
                    <a:pt x="1362" y="285"/>
                    <a:pt x="1046" y="0"/>
                    <a:pt x="66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g13e5aa3bf27_0_1184"/>
            <p:cNvSpPr/>
            <p:nvPr/>
          </p:nvSpPr>
          <p:spPr>
            <a:xfrm>
              <a:off x="6576675" y="2362250"/>
              <a:ext cx="15075" cy="15075"/>
            </a:xfrm>
            <a:custGeom>
              <a:avLst/>
              <a:gdLst/>
              <a:ahLst/>
              <a:cxnLst/>
              <a:rect l="l" t="t" r="r" b="b"/>
              <a:pathLst>
                <a:path w="603" h="603" extrusionOk="0">
                  <a:moveTo>
                    <a:pt x="286" y="1"/>
                  </a:moveTo>
                  <a:cubicBezTo>
                    <a:pt x="127" y="1"/>
                    <a:pt x="1" y="127"/>
                    <a:pt x="1" y="317"/>
                  </a:cubicBezTo>
                  <a:cubicBezTo>
                    <a:pt x="1" y="476"/>
                    <a:pt x="127" y="602"/>
                    <a:pt x="286" y="602"/>
                  </a:cubicBezTo>
                  <a:cubicBezTo>
                    <a:pt x="476" y="602"/>
                    <a:pt x="602" y="476"/>
                    <a:pt x="602" y="317"/>
                  </a:cubicBezTo>
                  <a:cubicBezTo>
                    <a:pt x="602" y="127"/>
                    <a:pt x="476" y="1"/>
                    <a:pt x="2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g13e5aa3bf27_0_1184"/>
            <p:cNvSpPr/>
            <p:nvPr/>
          </p:nvSpPr>
          <p:spPr>
            <a:xfrm>
              <a:off x="6571925" y="2357500"/>
              <a:ext cx="24575" cy="24575"/>
            </a:xfrm>
            <a:custGeom>
              <a:avLst/>
              <a:gdLst/>
              <a:ahLst/>
              <a:cxnLst/>
              <a:rect l="l" t="t" r="r" b="b"/>
              <a:pathLst>
                <a:path w="983" h="983" extrusionOk="0">
                  <a:moveTo>
                    <a:pt x="476" y="381"/>
                  </a:moveTo>
                  <a:cubicBezTo>
                    <a:pt x="539" y="381"/>
                    <a:pt x="602" y="444"/>
                    <a:pt x="602" y="507"/>
                  </a:cubicBezTo>
                  <a:cubicBezTo>
                    <a:pt x="602" y="539"/>
                    <a:pt x="539" y="602"/>
                    <a:pt x="476" y="602"/>
                  </a:cubicBezTo>
                  <a:cubicBezTo>
                    <a:pt x="444" y="602"/>
                    <a:pt x="381" y="539"/>
                    <a:pt x="381" y="507"/>
                  </a:cubicBezTo>
                  <a:cubicBezTo>
                    <a:pt x="381" y="444"/>
                    <a:pt x="444" y="381"/>
                    <a:pt x="476" y="381"/>
                  </a:cubicBezTo>
                  <a:close/>
                  <a:moveTo>
                    <a:pt x="476" y="1"/>
                  </a:moveTo>
                  <a:cubicBezTo>
                    <a:pt x="222" y="1"/>
                    <a:pt x="1" y="222"/>
                    <a:pt x="1" y="507"/>
                  </a:cubicBezTo>
                  <a:cubicBezTo>
                    <a:pt x="1" y="761"/>
                    <a:pt x="222" y="982"/>
                    <a:pt x="476" y="982"/>
                  </a:cubicBezTo>
                  <a:cubicBezTo>
                    <a:pt x="761" y="982"/>
                    <a:pt x="982" y="761"/>
                    <a:pt x="982" y="507"/>
                  </a:cubicBezTo>
                  <a:cubicBezTo>
                    <a:pt x="982" y="222"/>
                    <a:pt x="761" y="1"/>
                    <a:pt x="47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g13e5aa3bf27_0_1184"/>
            <p:cNvSpPr/>
            <p:nvPr/>
          </p:nvSpPr>
          <p:spPr>
            <a:xfrm>
              <a:off x="6502250" y="2365425"/>
              <a:ext cx="9525" cy="53075"/>
            </a:xfrm>
            <a:custGeom>
              <a:avLst/>
              <a:gdLst/>
              <a:ahLst/>
              <a:cxnLst/>
              <a:rect l="l" t="t" r="r" b="b"/>
              <a:pathLst>
                <a:path w="381" h="2123" extrusionOk="0">
                  <a:moveTo>
                    <a:pt x="191" y="0"/>
                  </a:moveTo>
                  <a:cubicBezTo>
                    <a:pt x="96" y="0"/>
                    <a:pt x="1" y="64"/>
                    <a:pt x="1" y="190"/>
                  </a:cubicBezTo>
                  <a:lnTo>
                    <a:pt x="1" y="1964"/>
                  </a:lnTo>
                  <a:cubicBezTo>
                    <a:pt x="1" y="2059"/>
                    <a:pt x="96" y="2122"/>
                    <a:pt x="191" y="2122"/>
                  </a:cubicBezTo>
                  <a:cubicBezTo>
                    <a:pt x="286" y="2122"/>
                    <a:pt x="381" y="2059"/>
                    <a:pt x="381" y="1964"/>
                  </a:cubicBezTo>
                  <a:lnTo>
                    <a:pt x="381" y="190"/>
                  </a:lnTo>
                  <a:cubicBezTo>
                    <a:pt x="381" y="64"/>
                    <a:pt x="286" y="0"/>
                    <a:pt x="1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g13e5aa3bf27_0_1184"/>
            <p:cNvSpPr/>
            <p:nvPr/>
          </p:nvSpPr>
          <p:spPr>
            <a:xfrm>
              <a:off x="6494325" y="2401850"/>
              <a:ext cx="25375" cy="21400"/>
            </a:xfrm>
            <a:custGeom>
              <a:avLst/>
              <a:gdLst/>
              <a:ahLst/>
              <a:cxnLst/>
              <a:rect l="l" t="t" r="r" b="b"/>
              <a:pathLst>
                <a:path w="1015" h="856" extrusionOk="0">
                  <a:moveTo>
                    <a:pt x="508" y="0"/>
                  </a:moveTo>
                  <a:cubicBezTo>
                    <a:pt x="223" y="0"/>
                    <a:pt x="1" y="190"/>
                    <a:pt x="1" y="412"/>
                  </a:cubicBezTo>
                  <a:cubicBezTo>
                    <a:pt x="1" y="665"/>
                    <a:pt x="223" y="855"/>
                    <a:pt x="508" y="855"/>
                  </a:cubicBezTo>
                  <a:cubicBezTo>
                    <a:pt x="793" y="855"/>
                    <a:pt x="1014" y="665"/>
                    <a:pt x="1014" y="412"/>
                  </a:cubicBezTo>
                  <a:cubicBezTo>
                    <a:pt x="1014" y="190"/>
                    <a:pt x="793" y="0"/>
                    <a:pt x="508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g13e5aa3bf27_0_1184"/>
            <p:cNvSpPr/>
            <p:nvPr/>
          </p:nvSpPr>
          <p:spPr>
            <a:xfrm>
              <a:off x="6489575" y="2397100"/>
              <a:ext cx="34875" cy="30900"/>
            </a:xfrm>
            <a:custGeom>
              <a:avLst/>
              <a:gdLst/>
              <a:ahLst/>
              <a:cxnLst/>
              <a:rect l="l" t="t" r="r" b="b"/>
              <a:pathLst>
                <a:path w="1395" h="1236" extrusionOk="0">
                  <a:moveTo>
                    <a:pt x="698" y="380"/>
                  </a:moveTo>
                  <a:cubicBezTo>
                    <a:pt x="856" y="380"/>
                    <a:pt x="1014" y="475"/>
                    <a:pt x="1014" y="602"/>
                  </a:cubicBezTo>
                  <a:cubicBezTo>
                    <a:pt x="1014" y="728"/>
                    <a:pt x="856" y="855"/>
                    <a:pt x="698" y="855"/>
                  </a:cubicBezTo>
                  <a:cubicBezTo>
                    <a:pt x="508" y="855"/>
                    <a:pt x="381" y="728"/>
                    <a:pt x="381" y="602"/>
                  </a:cubicBezTo>
                  <a:cubicBezTo>
                    <a:pt x="381" y="475"/>
                    <a:pt x="508" y="380"/>
                    <a:pt x="698" y="380"/>
                  </a:cubicBezTo>
                  <a:close/>
                  <a:moveTo>
                    <a:pt x="698" y="0"/>
                  </a:moveTo>
                  <a:cubicBezTo>
                    <a:pt x="318" y="0"/>
                    <a:pt x="1" y="285"/>
                    <a:pt x="1" y="602"/>
                  </a:cubicBezTo>
                  <a:cubicBezTo>
                    <a:pt x="1" y="950"/>
                    <a:pt x="318" y="1235"/>
                    <a:pt x="698" y="1235"/>
                  </a:cubicBezTo>
                  <a:cubicBezTo>
                    <a:pt x="1078" y="1235"/>
                    <a:pt x="1394" y="950"/>
                    <a:pt x="1394" y="602"/>
                  </a:cubicBezTo>
                  <a:cubicBezTo>
                    <a:pt x="1394" y="285"/>
                    <a:pt x="1078" y="0"/>
                    <a:pt x="69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g13e5aa3bf27_0_1184"/>
            <p:cNvSpPr/>
            <p:nvPr/>
          </p:nvSpPr>
          <p:spPr>
            <a:xfrm>
              <a:off x="6499075" y="2362250"/>
              <a:ext cx="15075" cy="15075"/>
            </a:xfrm>
            <a:custGeom>
              <a:avLst/>
              <a:gdLst/>
              <a:ahLst/>
              <a:cxnLst/>
              <a:rect l="l" t="t" r="r" b="b"/>
              <a:pathLst>
                <a:path w="603" h="603" extrusionOk="0">
                  <a:moveTo>
                    <a:pt x="318" y="1"/>
                  </a:moveTo>
                  <a:cubicBezTo>
                    <a:pt x="159" y="1"/>
                    <a:pt x="1" y="127"/>
                    <a:pt x="1" y="317"/>
                  </a:cubicBezTo>
                  <a:cubicBezTo>
                    <a:pt x="1" y="476"/>
                    <a:pt x="159" y="602"/>
                    <a:pt x="318" y="602"/>
                  </a:cubicBezTo>
                  <a:cubicBezTo>
                    <a:pt x="476" y="602"/>
                    <a:pt x="603" y="476"/>
                    <a:pt x="603" y="317"/>
                  </a:cubicBezTo>
                  <a:cubicBezTo>
                    <a:pt x="603" y="127"/>
                    <a:pt x="476" y="1"/>
                    <a:pt x="3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g13e5aa3bf27_0_1184"/>
            <p:cNvSpPr/>
            <p:nvPr/>
          </p:nvSpPr>
          <p:spPr>
            <a:xfrm>
              <a:off x="6495125" y="2357500"/>
              <a:ext cx="23775" cy="24575"/>
            </a:xfrm>
            <a:custGeom>
              <a:avLst/>
              <a:gdLst/>
              <a:ahLst/>
              <a:cxnLst/>
              <a:rect l="l" t="t" r="r" b="b"/>
              <a:pathLst>
                <a:path w="951" h="983" extrusionOk="0">
                  <a:moveTo>
                    <a:pt x="476" y="381"/>
                  </a:moveTo>
                  <a:cubicBezTo>
                    <a:pt x="539" y="381"/>
                    <a:pt x="571" y="444"/>
                    <a:pt x="571" y="507"/>
                  </a:cubicBezTo>
                  <a:cubicBezTo>
                    <a:pt x="571" y="539"/>
                    <a:pt x="539" y="602"/>
                    <a:pt x="476" y="602"/>
                  </a:cubicBezTo>
                  <a:cubicBezTo>
                    <a:pt x="412" y="602"/>
                    <a:pt x="349" y="539"/>
                    <a:pt x="349" y="507"/>
                  </a:cubicBezTo>
                  <a:cubicBezTo>
                    <a:pt x="349" y="444"/>
                    <a:pt x="412" y="381"/>
                    <a:pt x="476" y="381"/>
                  </a:cubicBezTo>
                  <a:close/>
                  <a:moveTo>
                    <a:pt x="476" y="1"/>
                  </a:moveTo>
                  <a:cubicBezTo>
                    <a:pt x="191" y="1"/>
                    <a:pt x="1" y="222"/>
                    <a:pt x="1" y="507"/>
                  </a:cubicBezTo>
                  <a:cubicBezTo>
                    <a:pt x="1" y="761"/>
                    <a:pt x="191" y="982"/>
                    <a:pt x="476" y="982"/>
                  </a:cubicBezTo>
                  <a:cubicBezTo>
                    <a:pt x="729" y="982"/>
                    <a:pt x="951" y="761"/>
                    <a:pt x="951" y="507"/>
                  </a:cubicBezTo>
                  <a:cubicBezTo>
                    <a:pt x="951" y="222"/>
                    <a:pt x="729" y="1"/>
                    <a:pt x="47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g13e5aa3bf27_0_1184"/>
            <p:cNvSpPr/>
            <p:nvPr/>
          </p:nvSpPr>
          <p:spPr>
            <a:xfrm>
              <a:off x="6420700" y="2424800"/>
              <a:ext cx="27750" cy="8725"/>
            </a:xfrm>
            <a:custGeom>
              <a:avLst/>
              <a:gdLst/>
              <a:ahLst/>
              <a:cxnLst/>
              <a:rect l="l" t="t" r="r" b="b"/>
              <a:pathLst>
                <a:path w="1110" h="349" extrusionOk="0">
                  <a:moveTo>
                    <a:pt x="191" y="0"/>
                  </a:moveTo>
                  <a:cubicBezTo>
                    <a:pt x="64" y="0"/>
                    <a:pt x="1" y="64"/>
                    <a:pt x="1" y="190"/>
                  </a:cubicBezTo>
                  <a:cubicBezTo>
                    <a:pt x="1" y="285"/>
                    <a:pt x="64" y="349"/>
                    <a:pt x="191" y="349"/>
                  </a:cubicBezTo>
                  <a:lnTo>
                    <a:pt x="919" y="349"/>
                  </a:lnTo>
                  <a:cubicBezTo>
                    <a:pt x="1046" y="349"/>
                    <a:pt x="1109" y="285"/>
                    <a:pt x="1109" y="190"/>
                  </a:cubicBezTo>
                  <a:cubicBezTo>
                    <a:pt x="1109" y="64"/>
                    <a:pt x="1046" y="0"/>
                    <a:pt x="91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g13e5aa3bf27_0_1184"/>
            <p:cNvSpPr/>
            <p:nvPr/>
          </p:nvSpPr>
          <p:spPr>
            <a:xfrm>
              <a:off x="6424675" y="2435875"/>
              <a:ext cx="19800" cy="9525"/>
            </a:xfrm>
            <a:custGeom>
              <a:avLst/>
              <a:gdLst/>
              <a:ahLst/>
              <a:cxnLst/>
              <a:rect l="l" t="t" r="r" b="b"/>
              <a:pathLst>
                <a:path w="792" h="381" extrusionOk="0">
                  <a:moveTo>
                    <a:pt x="158" y="1"/>
                  </a:moveTo>
                  <a:cubicBezTo>
                    <a:pt x="63" y="1"/>
                    <a:pt x="0" y="96"/>
                    <a:pt x="0" y="191"/>
                  </a:cubicBezTo>
                  <a:cubicBezTo>
                    <a:pt x="0" y="286"/>
                    <a:pt x="63" y="381"/>
                    <a:pt x="158" y="381"/>
                  </a:cubicBezTo>
                  <a:lnTo>
                    <a:pt x="602" y="381"/>
                  </a:lnTo>
                  <a:cubicBezTo>
                    <a:pt x="728" y="381"/>
                    <a:pt x="792" y="286"/>
                    <a:pt x="792" y="191"/>
                  </a:cubicBezTo>
                  <a:cubicBezTo>
                    <a:pt x="792" y="96"/>
                    <a:pt x="728" y="1"/>
                    <a:pt x="60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g13e5aa3bf27_0_1184"/>
            <p:cNvSpPr/>
            <p:nvPr/>
          </p:nvSpPr>
          <p:spPr>
            <a:xfrm>
              <a:off x="6403300" y="2340075"/>
              <a:ext cx="63350" cy="79200"/>
            </a:xfrm>
            <a:custGeom>
              <a:avLst/>
              <a:gdLst/>
              <a:ahLst/>
              <a:cxnLst/>
              <a:rect l="l" t="t" r="r" b="b"/>
              <a:pathLst>
                <a:path w="2534" h="3168" extrusionOk="0">
                  <a:moveTo>
                    <a:pt x="1330" y="1"/>
                  </a:moveTo>
                  <a:cubicBezTo>
                    <a:pt x="633" y="1"/>
                    <a:pt x="32" y="539"/>
                    <a:pt x="0" y="1236"/>
                  </a:cubicBezTo>
                  <a:cubicBezTo>
                    <a:pt x="0" y="1553"/>
                    <a:pt x="95" y="1838"/>
                    <a:pt x="285" y="2059"/>
                  </a:cubicBezTo>
                  <a:cubicBezTo>
                    <a:pt x="317" y="2154"/>
                    <a:pt x="380" y="2218"/>
                    <a:pt x="443" y="2313"/>
                  </a:cubicBezTo>
                  <a:cubicBezTo>
                    <a:pt x="443" y="2313"/>
                    <a:pt x="475" y="2344"/>
                    <a:pt x="475" y="2344"/>
                  </a:cubicBezTo>
                  <a:cubicBezTo>
                    <a:pt x="570" y="2534"/>
                    <a:pt x="633" y="2534"/>
                    <a:pt x="665" y="2724"/>
                  </a:cubicBezTo>
                  <a:cubicBezTo>
                    <a:pt x="697" y="3104"/>
                    <a:pt x="855" y="3168"/>
                    <a:pt x="855" y="3168"/>
                  </a:cubicBezTo>
                  <a:lnTo>
                    <a:pt x="1679" y="3168"/>
                  </a:lnTo>
                  <a:cubicBezTo>
                    <a:pt x="1679" y="3168"/>
                    <a:pt x="1805" y="3104"/>
                    <a:pt x="1869" y="2756"/>
                  </a:cubicBezTo>
                  <a:cubicBezTo>
                    <a:pt x="1900" y="2534"/>
                    <a:pt x="1995" y="2471"/>
                    <a:pt x="2122" y="2281"/>
                  </a:cubicBezTo>
                  <a:cubicBezTo>
                    <a:pt x="2122" y="2249"/>
                    <a:pt x="2122" y="2249"/>
                    <a:pt x="2122" y="2249"/>
                  </a:cubicBezTo>
                  <a:cubicBezTo>
                    <a:pt x="2154" y="2186"/>
                    <a:pt x="2217" y="2123"/>
                    <a:pt x="2249" y="2059"/>
                  </a:cubicBezTo>
                  <a:cubicBezTo>
                    <a:pt x="2439" y="1838"/>
                    <a:pt x="2534" y="1584"/>
                    <a:pt x="2534" y="1268"/>
                  </a:cubicBezTo>
                  <a:cubicBezTo>
                    <a:pt x="2534" y="603"/>
                    <a:pt x="1995" y="33"/>
                    <a:pt x="1330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g13e5aa3bf27_0_1184"/>
            <p:cNvSpPr/>
            <p:nvPr/>
          </p:nvSpPr>
          <p:spPr>
            <a:xfrm>
              <a:off x="6398550" y="2336025"/>
              <a:ext cx="72850" cy="88000"/>
            </a:xfrm>
            <a:custGeom>
              <a:avLst/>
              <a:gdLst/>
              <a:ahLst/>
              <a:cxnLst/>
              <a:rect l="l" t="t" r="r" b="b"/>
              <a:pathLst>
                <a:path w="2914" h="3520" extrusionOk="0">
                  <a:moveTo>
                    <a:pt x="1488" y="353"/>
                  </a:moveTo>
                  <a:cubicBezTo>
                    <a:pt x="2090" y="385"/>
                    <a:pt x="2534" y="860"/>
                    <a:pt x="2534" y="1430"/>
                  </a:cubicBezTo>
                  <a:cubicBezTo>
                    <a:pt x="2534" y="1683"/>
                    <a:pt x="2439" y="1936"/>
                    <a:pt x="2312" y="2126"/>
                  </a:cubicBezTo>
                  <a:cubicBezTo>
                    <a:pt x="2249" y="2190"/>
                    <a:pt x="2217" y="2253"/>
                    <a:pt x="2154" y="2316"/>
                  </a:cubicBezTo>
                  <a:lnTo>
                    <a:pt x="2154" y="2348"/>
                  </a:lnTo>
                  <a:cubicBezTo>
                    <a:pt x="2122" y="2380"/>
                    <a:pt x="2090" y="2443"/>
                    <a:pt x="2059" y="2475"/>
                  </a:cubicBezTo>
                  <a:cubicBezTo>
                    <a:pt x="1995" y="2570"/>
                    <a:pt x="1932" y="2696"/>
                    <a:pt x="1869" y="2886"/>
                  </a:cubicBezTo>
                  <a:cubicBezTo>
                    <a:pt x="1869" y="3045"/>
                    <a:pt x="1805" y="3108"/>
                    <a:pt x="1805" y="3140"/>
                  </a:cubicBezTo>
                  <a:lnTo>
                    <a:pt x="1108" y="3140"/>
                  </a:lnTo>
                  <a:cubicBezTo>
                    <a:pt x="1077" y="3108"/>
                    <a:pt x="1045" y="3045"/>
                    <a:pt x="1013" y="2855"/>
                  </a:cubicBezTo>
                  <a:cubicBezTo>
                    <a:pt x="1013" y="2696"/>
                    <a:pt x="950" y="2601"/>
                    <a:pt x="887" y="2538"/>
                  </a:cubicBezTo>
                  <a:cubicBezTo>
                    <a:pt x="855" y="2506"/>
                    <a:pt x="855" y="2475"/>
                    <a:pt x="823" y="2411"/>
                  </a:cubicBezTo>
                  <a:lnTo>
                    <a:pt x="792" y="2380"/>
                  </a:lnTo>
                  <a:cubicBezTo>
                    <a:pt x="728" y="2285"/>
                    <a:pt x="665" y="2190"/>
                    <a:pt x="602" y="2126"/>
                  </a:cubicBezTo>
                  <a:cubicBezTo>
                    <a:pt x="443" y="1905"/>
                    <a:pt x="380" y="1683"/>
                    <a:pt x="380" y="1398"/>
                  </a:cubicBezTo>
                  <a:cubicBezTo>
                    <a:pt x="380" y="1113"/>
                    <a:pt x="507" y="860"/>
                    <a:pt x="728" y="670"/>
                  </a:cubicBezTo>
                  <a:cubicBezTo>
                    <a:pt x="950" y="448"/>
                    <a:pt x="1203" y="353"/>
                    <a:pt x="1488" y="353"/>
                  </a:cubicBezTo>
                  <a:close/>
                  <a:moveTo>
                    <a:pt x="1416" y="1"/>
                  </a:moveTo>
                  <a:cubicBezTo>
                    <a:pt x="1050" y="1"/>
                    <a:pt x="736" y="153"/>
                    <a:pt x="475" y="385"/>
                  </a:cubicBezTo>
                  <a:cubicBezTo>
                    <a:pt x="190" y="670"/>
                    <a:pt x="32" y="1018"/>
                    <a:pt x="0" y="1398"/>
                  </a:cubicBezTo>
                  <a:cubicBezTo>
                    <a:pt x="0" y="1746"/>
                    <a:pt x="95" y="2095"/>
                    <a:pt x="317" y="2348"/>
                  </a:cubicBezTo>
                  <a:cubicBezTo>
                    <a:pt x="380" y="2411"/>
                    <a:pt x="412" y="2506"/>
                    <a:pt x="475" y="2570"/>
                  </a:cubicBezTo>
                  <a:lnTo>
                    <a:pt x="507" y="2601"/>
                  </a:lnTo>
                  <a:cubicBezTo>
                    <a:pt x="538" y="2665"/>
                    <a:pt x="570" y="2696"/>
                    <a:pt x="570" y="2760"/>
                  </a:cubicBezTo>
                  <a:cubicBezTo>
                    <a:pt x="633" y="2823"/>
                    <a:pt x="633" y="2823"/>
                    <a:pt x="665" y="2918"/>
                  </a:cubicBezTo>
                  <a:cubicBezTo>
                    <a:pt x="728" y="3361"/>
                    <a:pt x="918" y="3488"/>
                    <a:pt x="982" y="3520"/>
                  </a:cubicBezTo>
                  <a:lnTo>
                    <a:pt x="1932" y="3520"/>
                  </a:lnTo>
                  <a:cubicBezTo>
                    <a:pt x="1995" y="3488"/>
                    <a:pt x="2185" y="3361"/>
                    <a:pt x="2249" y="2950"/>
                  </a:cubicBezTo>
                  <a:cubicBezTo>
                    <a:pt x="2280" y="2823"/>
                    <a:pt x="2312" y="2760"/>
                    <a:pt x="2375" y="2665"/>
                  </a:cubicBezTo>
                  <a:cubicBezTo>
                    <a:pt x="2407" y="2633"/>
                    <a:pt x="2439" y="2601"/>
                    <a:pt x="2470" y="2538"/>
                  </a:cubicBezTo>
                  <a:lnTo>
                    <a:pt x="2470" y="2506"/>
                  </a:lnTo>
                  <a:cubicBezTo>
                    <a:pt x="2502" y="2443"/>
                    <a:pt x="2534" y="2380"/>
                    <a:pt x="2597" y="2348"/>
                  </a:cubicBezTo>
                  <a:cubicBezTo>
                    <a:pt x="2787" y="2095"/>
                    <a:pt x="2914" y="1778"/>
                    <a:pt x="2914" y="1430"/>
                  </a:cubicBezTo>
                  <a:cubicBezTo>
                    <a:pt x="2914" y="670"/>
                    <a:pt x="2280" y="36"/>
                    <a:pt x="1520" y="5"/>
                  </a:cubicBezTo>
                  <a:cubicBezTo>
                    <a:pt x="1485" y="2"/>
                    <a:pt x="1450" y="1"/>
                    <a:pt x="141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g13e5aa3bf27_0_1184"/>
            <p:cNvSpPr/>
            <p:nvPr/>
          </p:nvSpPr>
          <p:spPr>
            <a:xfrm>
              <a:off x="6437325" y="2378075"/>
              <a:ext cx="10325" cy="41200"/>
            </a:xfrm>
            <a:custGeom>
              <a:avLst/>
              <a:gdLst/>
              <a:ahLst/>
              <a:cxnLst/>
              <a:rect l="l" t="t" r="r" b="b"/>
              <a:pathLst>
                <a:path w="413" h="1648" extrusionOk="0">
                  <a:moveTo>
                    <a:pt x="413" y="1"/>
                  </a:moveTo>
                  <a:lnTo>
                    <a:pt x="191" y="318"/>
                  </a:lnTo>
                  <a:cubicBezTo>
                    <a:pt x="191" y="318"/>
                    <a:pt x="191" y="349"/>
                    <a:pt x="191" y="381"/>
                  </a:cubicBezTo>
                  <a:lnTo>
                    <a:pt x="1" y="1648"/>
                  </a:lnTo>
                  <a:lnTo>
                    <a:pt x="4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g13e5aa3bf27_0_1184"/>
            <p:cNvSpPr/>
            <p:nvPr/>
          </p:nvSpPr>
          <p:spPr>
            <a:xfrm>
              <a:off x="6432575" y="2373650"/>
              <a:ext cx="19825" cy="50375"/>
            </a:xfrm>
            <a:custGeom>
              <a:avLst/>
              <a:gdLst/>
              <a:ahLst/>
              <a:cxnLst/>
              <a:rect l="l" t="t" r="r" b="b"/>
              <a:pathLst>
                <a:path w="793" h="2015" extrusionOk="0">
                  <a:moveTo>
                    <a:pt x="587" y="1"/>
                  </a:moveTo>
                  <a:cubicBezTo>
                    <a:pt x="523" y="1"/>
                    <a:pt x="464" y="23"/>
                    <a:pt x="444" y="83"/>
                  </a:cubicBezTo>
                  <a:lnTo>
                    <a:pt x="254" y="400"/>
                  </a:lnTo>
                  <a:cubicBezTo>
                    <a:pt x="222" y="431"/>
                    <a:pt x="191" y="495"/>
                    <a:pt x="191" y="526"/>
                  </a:cubicBezTo>
                  <a:lnTo>
                    <a:pt x="32" y="1793"/>
                  </a:lnTo>
                  <a:cubicBezTo>
                    <a:pt x="1" y="1920"/>
                    <a:pt x="64" y="2015"/>
                    <a:pt x="191" y="2015"/>
                  </a:cubicBezTo>
                  <a:cubicBezTo>
                    <a:pt x="286" y="2015"/>
                    <a:pt x="381" y="1951"/>
                    <a:pt x="381" y="1856"/>
                  </a:cubicBezTo>
                  <a:lnTo>
                    <a:pt x="571" y="590"/>
                  </a:lnTo>
                  <a:lnTo>
                    <a:pt x="761" y="305"/>
                  </a:lnTo>
                  <a:cubicBezTo>
                    <a:pt x="793" y="210"/>
                    <a:pt x="793" y="83"/>
                    <a:pt x="698" y="20"/>
                  </a:cubicBezTo>
                  <a:cubicBezTo>
                    <a:pt x="663" y="8"/>
                    <a:pt x="624" y="1"/>
                    <a:pt x="58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g13e5aa3bf27_0_1184"/>
            <p:cNvSpPr/>
            <p:nvPr/>
          </p:nvSpPr>
          <p:spPr>
            <a:xfrm>
              <a:off x="6422300" y="2378075"/>
              <a:ext cx="9525" cy="41200"/>
            </a:xfrm>
            <a:custGeom>
              <a:avLst/>
              <a:gdLst/>
              <a:ahLst/>
              <a:cxnLst/>
              <a:rect l="l" t="t" r="r" b="b"/>
              <a:pathLst>
                <a:path w="381" h="1648" extrusionOk="0">
                  <a:moveTo>
                    <a:pt x="0" y="1"/>
                  </a:moveTo>
                  <a:lnTo>
                    <a:pt x="380" y="1648"/>
                  </a:lnTo>
                  <a:lnTo>
                    <a:pt x="222" y="381"/>
                  </a:lnTo>
                  <a:cubicBezTo>
                    <a:pt x="222" y="349"/>
                    <a:pt x="222" y="318"/>
                    <a:pt x="190" y="31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g13e5aa3bf27_0_1184"/>
            <p:cNvSpPr/>
            <p:nvPr/>
          </p:nvSpPr>
          <p:spPr>
            <a:xfrm>
              <a:off x="6416750" y="2373650"/>
              <a:ext cx="19825" cy="50375"/>
            </a:xfrm>
            <a:custGeom>
              <a:avLst/>
              <a:gdLst/>
              <a:ahLst/>
              <a:cxnLst/>
              <a:rect l="l" t="t" r="r" b="b"/>
              <a:pathLst>
                <a:path w="793" h="2015" extrusionOk="0">
                  <a:moveTo>
                    <a:pt x="230" y="1"/>
                  </a:moveTo>
                  <a:cubicBezTo>
                    <a:pt x="197" y="1"/>
                    <a:pt x="162" y="8"/>
                    <a:pt x="127" y="20"/>
                  </a:cubicBezTo>
                  <a:cubicBezTo>
                    <a:pt x="32" y="83"/>
                    <a:pt x="0" y="210"/>
                    <a:pt x="64" y="273"/>
                  </a:cubicBezTo>
                  <a:lnTo>
                    <a:pt x="254" y="590"/>
                  </a:lnTo>
                  <a:lnTo>
                    <a:pt x="444" y="1856"/>
                  </a:lnTo>
                  <a:cubicBezTo>
                    <a:pt x="444" y="1951"/>
                    <a:pt x="539" y="2015"/>
                    <a:pt x="602" y="2015"/>
                  </a:cubicBezTo>
                  <a:lnTo>
                    <a:pt x="634" y="2015"/>
                  </a:lnTo>
                  <a:cubicBezTo>
                    <a:pt x="729" y="1983"/>
                    <a:pt x="792" y="1920"/>
                    <a:pt x="792" y="1793"/>
                  </a:cubicBezTo>
                  <a:lnTo>
                    <a:pt x="634" y="526"/>
                  </a:lnTo>
                  <a:cubicBezTo>
                    <a:pt x="602" y="463"/>
                    <a:pt x="602" y="431"/>
                    <a:pt x="570" y="400"/>
                  </a:cubicBezTo>
                  <a:lnTo>
                    <a:pt x="380" y="83"/>
                  </a:lnTo>
                  <a:cubicBezTo>
                    <a:pt x="340" y="23"/>
                    <a:pt x="287" y="1"/>
                    <a:pt x="23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g13e5aa3bf27_0_1184"/>
            <p:cNvSpPr/>
            <p:nvPr/>
          </p:nvSpPr>
          <p:spPr>
            <a:xfrm>
              <a:off x="6387450" y="2344050"/>
              <a:ext cx="10325" cy="4775"/>
            </a:xfrm>
            <a:custGeom>
              <a:avLst/>
              <a:gdLst/>
              <a:ahLst/>
              <a:cxnLst/>
              <a:rect l="l" t="t" r="r" b="b"/>
              <a:pathLst>
                <a:path w="413" h="191" extrusionOk="0">
                  <a:moveTo>
                    <a:pt x="412" y="19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g13e5aa3bf27_0_1184"/>
            <p:cNvSpPr/>
            <p:nvPr/>
          </p:nvSpPr>
          <p:spPr>
            <a:xfrm>
              <a:off x="6381900" y="2339450"/>
              <a:ext cx="20625" cy="14125"/>
            </a:xfrm>
            <a:custGeom>
              <a:avLst/>
              <a:gdLst/>
              <a:ahLst/>
              <a:cxnLst/>
              <a:rect l="l" t="t" r="r" b="b"/>
              <a:pathLst>
                <a:path w="825" h="565" extrusionOk="0">
                  <a:moveTo>
                    <a:pt x="208" y="0"/>
                  </a:moveTo>
                  <a:cubicBezTo>
                    <a:pt x="143" y="0"/>
                    <a:pt x="87" y="52"/>
                    <a:pt x="64" y="121"/>
                  </a:cubicBezTo>
                  <a:cubicBezTo>
                    <a:pt x="1" y="216"/>
                    <a:pt x="33" y="311"/>
                    <a:pt x="128" y="374"/>
                  </a:cubicBezTo>
                  <a:lnTo>
                    <a:pt x="539" y="533"/>
                  </a:lnTo>
                  <a:cubicBezTo>
                    <a:pt x="571" y="564"/>
                    <a:pt x="603" y="564"/>
                    <a:pt x="634" y="564"/>
                  </a:cubicBezTo>
                  <a:cubicBezTo>
                    <a:pt x="698" y="564"/>
                    <a:pt x="761" y="533"/>
                    <a:pt x="793" y="469"/>
                  </a:cubicBezTo>
                  <a:cubicBezTo>
                    <a:pt x="824" y="374"/>
                    <a:pt x="793" y="248"/>
                    <a:pt x="698" y="216"/>
                  </a:cubicBezTo>
                  <a:lnTo>
                    <a:pt x="286" y="26"/>
                  </a:lnTo>
                  <a:cubicBezTo>
                    <a:pt x="259" y="8"/>
                    <a:pt x="233" y="0"/>
                    <a:pt x="20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g13e5aa3bf27_0_1184"/>
            <p:cNvSpPr/>
            <p:nvPr/>
          </p:nvSpPr>
          <p:spPr>
            <a:xfrm>
              <a:off x="6381125" y="2363825"/>
              <a:ext cx="15850" cy="9525"/>
            </a:xfrm>
            <a:custGeom>
              <a:avLst/>
              <a:gdLst/>
              <a:ahLst/>
              <a:cxnLst/>
              <a:rect l="l" t="t" r="r" b="b"/>
              <a:pathLst>
                <a:path w="634" h="381" extrusionOk="0">
                  <a:moveTo>
                    <a:pt x="190" y="1"/>
                  </a:moveTo>
                  <a:cubicBezTo>
                    <a:pt x="64" y="1"/>
                    <a:pt x="0" y="96"/>
                    <a:pt x="0" y="191"/>
                  </a:cubicBezTo>
                  <a:cubicBezTo>
                    <a:pt x="0" y="286"/>
                    <a:pt x="64" y="381"/>
                    <a:pt x="190" y="381"/>
                  </a:cubicBezTo>
                  <a:lnTo>
                    <a:pt x="444" y="381"/>
                  </a:lnTo>
                  <a:cubicBezTo>
                    <a:pt x="539" y="381"/>
                    <a:pt x="634" y="286"/>
                    <a:pt x="634" y="191"/>
                  </a:cubicBezTo>
                  <a:cubicBezTo>
                    <a:pt x="634" y="96"/>
                    <a:pt x="539" y="1"/>
                    <a:pt x="44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g13e5aa3bf27_0_1184"/>
            <p:cNvSpPr/>
            <p:nvPr/>
          </p:nvSpPr>
          <p:spPr>
            <a:xfrm>
              <a:off x="6407250" y="2329000"/>
              <a:ext cx="3975" cy="5575"/>
            </a:xfrm>
            <a:custGeom>
              <a:avLst/>
              <a:gdLst/>
              <a:ahLst/>
              <a:cxnLst/>
              <a:rect l="l" t="t" r="r" b="b"/>
              <a:pathLst>
                <a:path w="159" h="223" extrusionOk="0">
                  <a:moveTo>
                    <a:pt x="159" y="222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g13e5aa3bf27_0_1184"/>
            <p:cNvSpPr/>
            <p:nvPr/>
          </p:nvSpPr>
          <p:spPr>
            <a:xfrm>
              <a:off x="6402500" y="2324175"/>
              <a:ext cx="14275" cy="14350"/>
            </a:xfrm>
            <a:custGeom>
              <a:avLst/>
              <a:gdLst/>
              <a:ahLst/>
              <a:cxnLst/>
              <a:rect l="l" t="t" r="r" b="b"/>
              <a:pathLst>
                <a:path w="571" h="574" extrusionOk="0">
                  <a:moveTo>
                    <a:pt x="202" y="1"/>
                  </a:moveTo>
                  <a:cubicBezTo>
                    <a:pt x="168" y="1"/>
                    <a:pt x="132" y="11"/>
                    <a:pt x="95" y="35"/>
                  </a:cubicBezTo>
                  <a:cubicBezTo>
                    <a:pt x="0" y="67"/>
                    <a:pt x="0" y="194"/>
                    <a:pt x="32" y="289"/>
                  </a:cubicBezTo>
                  <a:lnTo>
                    <a:pt x="190" y="510"/>
                  </a:lnTo>
                  <a:cubicBezTo>
                    <a:pt x="222" y="574"/>
                    <a:pt x="285" y="574"/>
                    <a:pt x="349" y="574"/>
                  </a:cubicBezTo>
                  <a:cubicBezTo>
                    <a:pt x="380" y="574"/>
                    <a:pt x="412" y="574"/>
                    <a:pt x="444" y="542"/>
                  </a:cubicBezTo>
                  <a:cubicBezTo>
                    <a:pt x="539" y="510"/>
                    <a:pt x="570" y="384"/>
                    <a:pt x="507" y="289"/>
                  </a:cubicBezTo>
                  <a:lnTo>
                    <a:pt x="349" y="67"/>
                  </a:lnTo>
                  <a:cubicBezTo>
                    <a:pt x="310" y="28"/>
                    <a:pt x="258" y="1"/>
                    <a:pt x="20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g13e5aa3bf27_0_1184"/>
            <p:cNvSpPr/>
            <p:nvPr/>
          </p:nvSpPr>
          <p:spPr>
            <a:xfrm>
              <a:off x="6472175" y="2344050"/>
              <a:ext cx="10300" cy="4775"/>
            </a:xfrm>
            <a:custGeom>
              <a:avLst/>
              <a:gdLst/>
              <a:ahLst/>
              <a:cxnLst/>
              <a:rect l="l" t="t" r="r" b="b"/>
              <a:pathLst>
                <a:path w="412" h="191" extrusionOk="0">
                  <a:moveTo>
                    <a:pt x="0" y="190"/>
                  </a:moveTo>
                  <a:lnTo>
                    <a:pt x="4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g13e5aa3bf27_0_1184"/>
            <p:cNvSpPr/>
            <p:nvPr/>
          </p:nvSpPr>
          <p:spPr>
            <a:xfrm>
              <a:off x="6467425" y="2339450"/>
              <a:ext cx="20600" cy="14125"/>
            </a:xfrm>
            <a:custGeom>
              <a:avLst/>
              <a:gdLst/>
              <a:ahLst/>
              <a:cxnLst/>
              <a:rect l="l" t="t" r="r" b="b"/>
              <a:pathLst>
                <a:path w="824" h="565" extrusionOk="0">
                  <a:moveTo>
                    <a:pt x="603" y="0"/>
                  </a:moveTo>
                  <a:cubicBezTo>
                    <a:pt x="579" y="0"/>
                    <a:pt x="556" y="8"/>
                    <a:pt x="539" y="26"/>
                  </a:cubicBezTo>
                  <a:lnTo>
                    <a:pt x="127" y="216"/>
                  </a:lnTo>
                  <a:cubicBezTo>
                    <a:pt x="32" y="248"/>
                    <a:pt x="0" y="374"/>
                    <a:pt x="32" y="469"/>
                  </a:cubicBezTo>
                  <a:cubicBezTo>
                    <a:pt x="64" y="533"/>
                    <a:pt x="127" y="564"/>
                    <a:pt x="190" y="564"/>
                  </a:cubicBezTo>
                  <a:cubicBezTo>
                    <a:pt x="222" y="564"/>
                    <a:pt x="254" y="564"/>
                    <a:pt x="285" y="533"/>
                  </a:cubicBezTo>
                  <a:lnTo>
                    <a:pt x="697" y="374"/>
                  </a:lnTo>
                  <a:cubicBezTo>
                    <a:pt x="792" y="311"/>
                    <a:pt x="824" y="184"/>
                    <a:pt x="760" y="121"/>
                  </a:cubicBezTo>
                  <a:cubicBezTo>
                    <a:pt x="737" y="52"/>
                    <a:pt x="665" y="0"/>
                    <a:pt x="60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g13e5aa3bf27_0_1184"/>
            <p:cNvSpPr/>
            <p:nvPr/>
          </p:nvSpPr>
          <p:spPr>
            <a:xfrm>
              <a:off x="6472950" y="2363825"/>
              <a:ext cx="15875" cy="9525"/>
            </a:xfrm>
            <a:custGeom>
              <a:avLst/>
              <a:gdLst/>
              <a:ahLst/>
              <a:cxnLst/>
              <a:rect l="l" t="t" r="r" b="b"/>
              <a:pathLst>
                <a:path w="635" h="381" extrusionOk="0">
                  <a:moveTo>
                    <a:pt x="191" y="1"/>
                  </a:moveTo>
                  <a:cubicBezTo>
                    <a:pt x="96" y="1"/>
                    <a:pt x="1" y="96"/>
                    <a:pt x="1" y="191"/>
                  </a:cubicBezTo>
                  <a:cubicBezTo>
                    <a:pt x="1" y="286"/>
                    <a:pt x="96" y="381"/>
                    <a:pt x="191" y="381"/>
                  </a:cubicBezTo>
                  <a:lnTo>
                    <a:pt x="444" y="381"/>
                  </a:lnTo>
                  <a:cubicBezTo>
                    <a:pt x="571" y="381"/>
                    <a:pt x="634" y="286"/>
                    <a:pt x="634" y="191"/>
                  </a:cubicBezTo>
                  <a:cubicBezTo>
                    <a:pt x="634" y="96"/>
                    <a:pt x="571" y="1"/>
                    <a:pt x="44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g13e5aa3bf27_0_1184"/>
            <p:cNvSpPr/>
            <p:nvPr/>
          </p:nvSpPr>
          <p:spPr>
            <a:xfrm>
              <a:off x="6458700" y="2329000"/>
              <a:ext cx="4000" cy="5575"/>
            </a:xfrm>
            <a:custGeom>
              <a:avLst/>
              <a:gdLst/>
              <a:ahLst/>
              <a:cxnLst/>
              <a:rect l="l" t="t" r="r" b="b"/>
              <a:pathLst>
                <a:path w="160" h="223" extrusionOk="0">
                  <a:moveTo>
                    <a:pt x="1" y="222"/>
                  </a:moveTo>
                  <a:lnTo>
                    <a:pt x="15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g13e5aa3bf27_0_1184"/>
            <p:cNvSpPr/>
            <p:nvPr/>
          </p:nvSpPr>
          <p:spPr>
            <a:xfrm>
              <a:off x="6453175" y="2324175"/>
              <a:ext cx="14275" cy="14350"/>
            </a:xfrm>
            <a:custGeom>
              <a:avLst/>
              <a:gdLst/>
              <a:ahLst/>
              <a:cxnLst/>
              <a:rect l="l" t="t" r="r" b="b"/>
              <a:pathLst>
                <a:path w="571" h="574" extrusionOk="0">
                  <a:moveTo>
                    <a:pt x="368" y="1"/>
                  </a:moveTo>
                  <a:cubicBezTo>
                    <a:pt x="312" y="1"/>
                    <a:pt x="261" y="28"/>
                    <a:pt x="222" y="67"/>
                  </a:cubicBezTo>
                  <a:lnTo>
                    <a:pt x="64" y="289"/>
                  </a:lnTo>
                  <a:cubicBezTo>
                    <a:pt x="0" y="384"/>
                    <a:pt x="32" y="510"/>
                    <a:pt x="127" y="542"/>
                  </a:cubicBezTo>
                  <a:cubicBezTo>
                    <a:pt x="159" y="574"/>
                    <a:pt x="190" y="574"/>
                    <a:pt x="222" y="574"/>
                  </a:cubicBezTo>
                  <a:cubicBezTo>
                    <a:pt x="285" y="574"/>
                    <a:pt x="349" y="574"/>
                    <a:pt x="380" y="510"/>
                  </a:cubicBezTo>
                  <a:lnTo>
                    <a:pt x="507" y="289"/>
                  </a:lnTo>
                  <a:cubicBezTo>
                    <a:pt x="570" y="194"/>
                    <a:pt x="570" y="99"/>
                    <a:pt x="475" y="35"/>
                  </a:cubicBezTo>
                  <a:cubicBezTo>
                    <a:pt x="439" y="11"/>
                    <a:pt x="403" y="1"/>
                    <a:pt x="36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g13e5aa3bf27_0_1184"/>
            <p:cNvSpPr/>
            <p:nvPr/>
          </p:nvSpPr>
          <p:spPr>
            <a:xfrm>
              <a:off x="6429425" y="2317925"/>
              <a:ext cx="9525" cy="15050"/>
            </a:xfrm>
            <a:custGeom>
              <a:avLst/>
              <a:gdLst/>
              <a:ahLst/>
              <a:cxnLst/>
              <a:rect l="l" t="t" r="r" b="b"/>
              <a:pathLst>
                <a:path w="381" h="602" extrusionOk="0">
                  <a:moveTo>
                    <a:pt x="190" y="0"/>
                  </a:moveTo>
                  <a:cubicBezTo>
                    <a:pt x="95" y="0"/>
                    <a:pt x="0" y="95"/>
                    <a:pt x="0" y="190"/>
                  </a:cubicBezTo>
                  <a:lnTo>
                    <a:pt x="0" y="412"/>
                  </a:lnTo>
                  <a:cubicBezTo>
                    <a:pt x="0" y="539"/>
                    <a:pt x="95" y="602"/>
                    <a:pt x="190" y="602"/>
                  </a:cubicBezTo>
                  <a:cubicBezTo>
                    <a:pt x="285" y="602"/>
                    <a:pt x="380" y="539"/>
                    <a:pt x="380" y="412"/>
                  </a:cubicBezTo>
                  <a:lnTo>
                    <a:pt x="380" y="190"/>
                  </a:lnTo>
                  <a:cubicBezTo>
                    <a:pt x="380" y="95"/>
                    <a:pt x="285" y="0"/>
                    <a:pt x="19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g13e5aa3bf27_0_1184"/>
            <p:cNvSpPr/>
            <p:nvPr/>
          </p:nvSpPr>
          <p:spPr>
            <a:xfrm>
              <a:off x="6460300" y="2412125"/>
              <a:ext cx="170250" cy="88700"/>
            </a:xfrm>
            <a:custGeom>
              <a:avLst/>
              <a:gdLst/>
              <a:ahLst/>
              <a:cxnLst/>
              <a:rect l="l" t="t" r="r" b="b"/>
              <a:pathLst>
                <a:path w="6810" h="3548" extrusionOk="0">
                  <a:moveTo>
                    <a:pt x="1552" y="1"/>
                  </a:moveTo>
                  <a:cubicBezTo>
                    <a:pt x="697" y="1"/>
                    <a:pt x="0" y="792"/>
                    <a:pt x="0" y="1774"/>
                  </a:cubicBezTo>
                  <a:cubicBezTo>
                    <a:pt x="0" y="2756"/>
                    <a:pt x="697" y="3548"/>
                    <a:pt x="1552" y="3548"/>
                  </a:cubicBezTo>
                  <a:lnTo>
                    <a:pt x="5257" y="3548"/>
                  </a:lnTo>
                  <a:cubicBezTo>
                    <a:pt x="6112" y="3548"/>
                    <a:pt x="6809" y="2756"/>
                    <a:pt x="6809" y="1774"/>
                  </a:cubicBezTo>
                  <a:cubicBezTo>
                    <a:pt x="6809" y="792"/>
                    <a:pt x="6112" y="1"/>
                    <a:pt x="525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g13e5aa3bf27_0_1184"/>
            <p:cNvSpPr/>
            <p:nvPr/>
          </p:nvSpPr>
          <p:spPr>
            <a:xfrm>
              <a:off x="6455550" y="2407375"/>
              <a:ext cx="179750" cy="98200"/>
            </a:xfrm>
            <a:custGeom>
              <a:avLst/>
              <a:gdLst/>
              <a:ahLst/>
              <a:cxnLst/>
              <a:rect l="l" t="t" r="r" b="b"/>
              <a:pathLst>
                <a:path w="7190" h="3928" extrusionOk="0">
                  <a:moveTo>
                    <a:pt x="5447" y="381"/>
                  </a:moveTo>
                  <a:cubicBezTo>
                    <a:pt x="6207" y="381"/>
                    <a:pt x="6809" y="1077"/>
                    <a:pt x="6809" y="1964"/>
                  </a:cubicBezTo>
                  <a:cubicBezTo>
                    <a:pt x="6809" y="2851"/>
                    <a:pt x="6207" y="3548"/>
                    <a:pt x="5447" y="3548"/>
                  </a:cubicBezTo>
                  <a:lnTo>
                    <a:pt x="1742" y="3548"/>
                  </a:lnTo>
                  <a:cubicBezTo>
                    <a:pt x="982" y="3548"/>
                    <a:pt x="380" y="2851"/>
                    <a:pt x="380" y="1964"/>
                  </a:cubicBezTo>
                  <a:cubicBezTo>
                    <a:pt x="380" y="1077"/>
                    <a:pt x="982" y="381"/>
                    <a:pt x="1742" y="381"/>
                  </a:cubicBezTo>
                  <a:close/>
                  <a:moveTo>
                    <a:pt x="1742" y="1"/>
                  </a:moveTo>
                  <a:cubicBezTo>
                    <a:pt x="792" y="1"/>
                    <a:pt x="0" y="887"/>
                    <a:pt x="0" y="1964"/>
                  </a:cubicBezTo>
                  <a:cubicBezTo>
                    <a:pt x="0" y="3041"/>
                    <a:pt x="792" y="3928"/>
                    <a:pt x="1742" y="3928"/>
                  </a:cubicBezTo>
                  <a:lnTo>
                    <a:pt x="5447" y="3928"/>
                  </a:lnTo>
                  <a:cubicBezTo>
                    <a:pt x="6397" y="3928"/>
                    <a:pt x="7189" y="3041"/>
                    <a:pt x="7189" y="1964"/>
                  </a:cubicBezTo>
                  <a:cubicBezTo>
                    <a:pt x="7189" y="887"/>
                    <a:pt x="6397" y="1"/>
                    <a:pt x="544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g13e5aa3bf27_0_1184"/>
            <p:cNvSpPr/>
            <p:nvPr/>
          </p:nvSpPr>
          <p:spPr>
            <a:xfrm>
              <a:off x="6476125" y="2428750"/>
              <a:ext cx="138575" cy="56250"/>
            </a:xfrm>
            <a:custGeom>
              <a:avLst/>
              <a:gdLst/>
              <a:ahLst/>
              <a:cxnLst/>
              <a:rect l="l" t="t" r="r" b="b"/>
              <a:pathLst>
                <a:path w="5543" h="2250" extrusionOk="0">
                  <a:moveTo>
                    <a:pt x="792" y="1"/>
                  </a:moveTo>
                  <a:cubicBezTo>
                    <a:pt x="222" y="1"/>
                    <a:pt x="1" y="508"/>
                    <a:pt x="1" y="1109"/>
                  </a:cubicBezTo>
                  <a:cubicBezTo>
                    <a:pt x="1" y="1743"/>
                    <a:pt x="222" y="2249"/>
                    <a:pt x="792" y="2249"/>
                  </a:cubicBezTo>
                  <a:lnTo>
                    <a:pt x="4751" y="2249"/>
                  </a:lnTo>
                  <a:cubicBezTo>
                    <a:pt x="5258" y="2249"/>
                    <a:pt x="5543" y="1743"/>
                    <a:pt x="5543" y="1109"/>
                  </a:cubicBezTo>
                  <a:cubicBezTo>
                    <a:pt x="5543" y="508"/>
                    <a:pt x="5226" y="1"/>
                    <a:pt x="4751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g13e5aa3bf27_0_1184"/>
            <p:cNvSpPr/>
            <p:nvPr/>
          </p:nvSpPr>
          <p:spPr>
            <a:xfrm>
              <a:off x="6471375" y="2424000"/>
              <a:ext cx="148075" cy="64950"/>
            </a:xfrm>
            <a:custGeom>
              <a:avLst/>
              <a:gdLst/>
              <a:ahLst/>
              <a:cxnLst/>
              <a:rect l="l" t="t" r="r" b="b"/>
              <a:pathLst>
                <a:path w="5923" h="2598" extrusionOk="0">
                  <a:moveTo>
                    <a:pt x="4941" y="381"/>
                  </a:moveTo>
                  <a:cubicBezTo>
                    <a:pt x="5353" y="381"/>
                    <a:pt x="5543" y="856"/>
                    <a:pt x="5543" y="1299"/>
                  </a:cubicBezTo>
                  <a:cubicBezTo>
                    <a:pt x="5543" y="1743"/>
                    <a:pt x="5384" y="2249"/>
                    <a:pt x="4941" y="2249"/>
                  </a:cubicBezTo>
                  <a:lnTo>
                    <a:pt x="982" y="2249"/>
                  </a:lnTo>
                  <a:cubicBezTo>
                    <a:pt x="602" y="2249"/>
                    <a:pt x="381" y="1933"/>
                    <a:pt x="381" y="1299"/>
                  </a:cubicBezTo>
                  <a:cubicBezTo>
                    <a:pt x="381" y="698"/>
                    <a:pt x="571" y="381"/>
                    <a:pt x="982" y="381"/>
                  </a:cubicBezTo>
                  <a:close/>
                  <a:moveTo>
                    <a:pt x="982" y="1"/>
                  </a:moveTo>
                  <a:cubicBezTo>
                    <a:pt x="349" y="1"/>
                    <a:pt x="1" y="476"/>
                    <a:pt x="1" y="1299"/>
                  </a:cubicBezTo>
                  <a:cubicBezTo>
                    <a:pt x="1" y="2123"/>
                    <a:pt x="349" y="2598"/>
                    <a:pt x="982" y="2598"/>
                  </a:cubicBezTo>
                  <a:lnTo>
                    <a:pt x="4941" y="2598"/>
                  </a:lnTo>
                  <a:cubicBezTo>
                    <a:pt x="5511" y="2598"/>
                    <a:pt x="5923" y="2091"/>
                    <a:pt x="5923" y="1299"/>
                  </a:cubicBezTo>
                  <a:cubicBezTo>
                    <a:pt x="5923" y="539"/>
                    <a:pt x="5511" y="1"/>
                    <a:pt x="494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g13e5aa3bf27_0_1184"/>
            <p:cNvSpPr/>
            <p:nvPr/>
          </p:nvSpPr>
          <p:spPr>
            <a:xfrm>
              <a:off x="6575100" y="2443800"/>
              <a:ext cx="17425" cy="17450"/>
            </a:xfrm>
            <a:custGeom>
              <a:avLst/>
              <a:gdLst/>
              <a:ahLst/>
              <a:cxnLst/>
              <a:rect l="l" t="t" r="r" b="b"/>
              <a:pathLst>
                <a:path w="697" h="698" extrusionOk="0">
                  <a:moveTo>
                    <a:pt x="349" y="1"/>
                  </a:moveTo>
                  <a:cubicBezTo>
                    <a:pt x="159" y="1"/>
                    <a:pt x="0" y="159"/>
                    <a:pt x="0" y="349"/>
                  </a:cubicBezTo>
                  <a:cubicBezTo>
                    <a:pt x="0" y="539"/>
                    <a:pt x="159" y="697"/>
                    <a:pt x="349" y="697"/>
                  </a:cubicBezTo>
                  <a:cubicBezTo>
                    <a:pt x="539" y="697"/>
                    <a:pt x="697" y="539"/>
                    <a:pt x="697" y="349"/>
                  </a:cubicBezTo>
                  <a:cubicBezTo>
                    <a:pt x="697" y="159"/>
                    <a:pt x="539" y="1"/>
                    <a:pt x="3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g13e5aa3bf27_0_1184"/>
            <p:cNvSpPr/>
            <p:nvPr/>
          </p:nvSpPr>
          <p:spPr>
            <a:xfrm>
              <a:off x="6570350" y="2439850"/>
              <a:ext cx="26925" cy="26150"/>
            </a:xfrm>
            <a:custGeom>
              <a:avLst/>
              <a:gdLst/>
              <a:ahLst/>
              <a:cxnLst/>
              <a:rect l="l" t="t" r="r" b="b"/>
              <a:pathLst>
                <a:path w="1077" h="1046" extrusionOk="0">
                  <a:moveTo>
                    <a:pt x="539" y="349"/>
                  </a:moveTo>
                  <a:cubicBezTo>
                    <a:pt x="634" y="349"/>
                    <a:pt x="697" y="444"/>
                    <a:pt x="697" y="507"/>
                  </a:cubicBezTo>
                  <a:cubicBezTo>
                    <a:pt x="697" y="602"/>
                    <a:pt x="634" y="665"/>
                    <a:pt x="539" y="665"/>
                  </a:cubicBezTo>
                  <a:cubicBezTo>
                    <a:pt x="444" y="665"/>
                    <a:pt x="380" y="602"/>
                    <a:pt x="380" y="507"/>
                  </a:cubicBezTo>
                  <a:cubicBezTo>
                    <a:pt x="380" y="444"/>
                    <a:pt x="444" y="349"/>
                    <a:pt x="539" y="349"/>
                  </a:cubicBezTo>
                  <a:close/>
                  <a:moveTo>
                    <a:pt x="539" y="0"/>
                  </a:moveTo>
                  <a:cubicBezTo>
                    <a:pt x="254" y="0"/>
                    <a:pt x="0" y="222"/>
                    <a:pt x="0" y="507"/>
                  </a:cubicBezTo>
                  <a:cubicBezTo>
                    <a:pt x="0" y="824"/>
                    <a:pt x="254" y="1045"/>
                    <a:pt x="539" y="1045"/>
                  </a:cubicBezTo>
                  <a:cubicBezTo>
                    <a:pt x="824" y="1045"/>
                    <a:pt x="1077" y="824"/>
                    <a:pt x="1077" y="507"/>
                  </a:cubicBezTo>
                  <a:cubicBezTo>
                    <a:pt x="1077" y="222"/>
                    <a:pt x="824" y="0"/>
                    <a:pt x="53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g13e5aa3bf27_0_1184"/>
            <p:cNvSpPr/>
            <p:nvPr/>
          </p:nvSpPr>
          <p:spPr>
            <a:xfrm>
              <a:off x="6497500" y="2444600"/>
              <a:ext cx="17450" cy="16650"/>
            </a:xfrm>
            <a:custGeom>
              <a:avLst/>
              <a:gdLst/>
              <a:ahLst/>
              <a:cxnLst/>
              <a:rect l="l" t="t" r="r" b="b"/>
              <a:pathLst>
                <a:path w="698" h="666" extrusionOk="0">
                  <a:moveTo>
                    <a:pt x="349" y="0"/>
                  </a:moveTo>
                  <a:cubicBezTo>
                    <a:pt x="159" y="0"/>
                    <a:pt x="1" y="127"/>
                    <a:pt x="1" y="317"/>
                  </a:cubicBezTo>
                  <a:cubicBezTo>
                    <a:pt x="1" y="507"/>
                    <a:pt x="159" y="665"/>
                    <a:pt x="349" y="665"/>
                  </a:cubicBezTo>
                  <a:cubicBezTo>
                    <a:pt x="539" y="665"/>
                    <a:pt x="697" y="507"/>
                    <a:pt x="697" y="317"/>
                  </a:cubicBezTo>
                  <a:cubicBezTo>
                    <a:pt x="697" y="127"/>
                    <a:pt x="539" y="0"/>
                    <a:pt x="3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g13e5aa3bf27_0_1184"/>
            <p:cNvSpPr/>
            <p:nvPr/>
          </p:nvSpPr>
          <p:spPr>
            <a:xfrm>
              <a:off x="6492750" y="2439850"/>
              <a:ext cx="26950" cy="26150"/>
            </a:xfrm>
            <a:custGeom>
              <a:avLst/>
              <a:gdLst/>
              <a:ahLst/>
              <a:cxnLst/>
              <a:rect l="l" t="t" r="r" b="b"/>
              <a:pathLst>
                <a:path w="1078" h="1046" extrusionOk="0">
                  <a:moveTo>
                    <a:pt x="539" y="349"/>
                  </a:moveTo>
                  <a:cubicBezTo>
                    <a:pt x="634" y="349"/>
                    <a:pt x="697" y="444"/>
                    <a:pt x="697" y="507"/>
                  </a:cubicBezTo>
                  <a:cubicBezTo>
                    <a:pt x="697" y="602"/>
                    <a:pt x="634" y="665"/>
                    <a:pt x="539" y="665"/>
                  </a:cubicBezTo>
                  <a:cubicBezTo>
                    <a:pt x="444" y="665"/>
                    <a:pt x="381" y="602"/>
                    <a:pt x="381" y="507"/>
                  </a:cubicBezTo>
                  <a:cubicBezTo>
                    <a:pt x="381" y="444"/>
                    <a:pt x="444" y="349"/>
                    <a:pt x="539" y="349"/>
                  </a:cubicBezTo>
                  <a:close/>
                  <a:moveTo>
                    <a:pt x="539" y="0"/>
                  </a:moveTo>
                  <a:cubicBezTo>
                    <a:pt x="254" y="0"/>
                    <a:pt x="1" y="222"/>
                    <a:pt x="1" y="507"/>
                  </a:cubicBezTo>
                  <a:cubicBezTo>
                    <a:pt x="1" y="824"/>
                    <a:pt x="254" y="1045"/>
                    <a:pt x="539" y="1045"/>
                  </a:cubicBezTo>
                  <a:cubicBezTo>
                    <a:pt x="824" y="1045"/>
                    <a:pt x="1077" y="824"/>
                    <a:pt x="1077" y="507"/>
                  </a:cubicBezTo>
                  <a:cubicBezTo>
                    <a:pt x="1077" y="222"/>
                    <a:pt x="824" y="0"/>
                    <a:pt x="53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g13e5aa3bf27_0_1184"/>
            <p:cNvSpPr/>
            <p:nvPr/>
          </p:nvSpPr>
          <p:spPr>
            <a:xfrm>
              <a:off x="6532350" y="2464375"/>
              <a:ext cx="25350" cy="11125"/>
            </a:xfrm>
            <a:custGeom>
              <a:avLst/>
              <a:gdLst/>
              <a:ahLst/>
              <a:cxnLst/>
              <a:rect l="l" t="t" r="r" b="b"/>
              <a:pathLst>
                <a:path w="1014" h="445" extrusionOk="0">
                  <a:moveTo>
                    <a:pt x="0" y="1"/>
                  </a:moveTo>
                  <a:cubicBezTo>
                    <a:pt x="0" y="223"/>
                    <a:pt x="222" y="444"/>
                    <a:pt x="507" y="444"/>
                  </a:cubicBezTo>
                  <a:cubicBezTo>
                    <a:pt x="792" y="444"/>
                    <a:pt x="1014" y="223"/>
                    <a:pt x="10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g13e5aa3bf27_0_1184"/>
            <p:cNvSpPr/>
            <p:nvPr/>
          </p:nvSpPr>
          <p:spPr>
            <a:xfrm>
              <a:off x="6527600" y="2459625"/>
              <a:ext cx="34850" cy="19825"/>
            </a:xfrm>
            <a:custGeom>
              <a:avLst/>
              <a:gdLst/>
              <a:ahLst/>
              <a:cxnLst/>
              <a:rect l="l" t="t" r="r" b="b"/>
              <a:pathLst>
                <a:path w="1394" h="793" extrusionOk="0">
                  <a:moveTo>
                    <a:pt x="918" y="349"/>
                  </a:moveTo>
                  <a:cubicBezTo>
                    <a:pt x="855" y="397"/>
                    <a:pt x="776" y="421"/>
                    <a:pt x="697" y="421"/>
                  </a:cubicBezTo>
                  <a:cubicBezTo>
                    <a:pt x="618" y="421"/>
                    <a:pt x="538" y="397"/>
                    <a:pt x="475" y="349"/>
                  </a:cubicBezTo>
                  <a:close/>
                  <a:moveTo>
                    <a:pt x="190" y="1"/>
                  </a:moveTo>
                  <a:cubicBezTo>
                    <a:pt x="63" y="1"/>
                    <a:pt x="0" y="64"/>
                    <a:pt x="0" y="191"/>
                  </a:cubicBezTo>
                  <a:cubicBezTo>
                    <a:pt x="0" y="539"/>
                    <a:pt x="317" y="793"/>
                    <a:pt x="697" y="793"/>
                  </a:cubicBezTo>
                  <a:cubicBezTo>
                    <a:pt x="1077" y="793"/>
                    <a:pt x="1394" y="539"/>
                    <a:pt x="1394" y="191"/>
                  </a:cubicBezTo>
                  <a:cubicBezTo>
                    <a:pt x="1394" y="64"/>
                    <a:pt x="1330" y="1"/>
                    <a:pt x="120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g13e5aa3bf27_0_1184"/>
            <p:cNvSpPr/>
            <p:nvPr/>
          </p:nvSpPr>
          <p:spPr>
            <a:xfrm>
              <a:off x="6358150" y="2840250"/>
              <a:ext cx="100575" cy="89700"/>
            </a:xfrm>
            <a:custGeom>
              <a:avLst/>
              <a:gdLst/>
              <a:ahLst/>
              <a:cxnLst/>
              <a:rect l="l" t="t" r="r" b="b"/>
              <a:pathLst>
                <a:path w="4023" h="3588" extrusionOk="0">
                  <a:moveTo>
                    <a:pt x="280" y="0"/>
                  </a:moveTo>
                  <a:cubicBezTo>
                    <a:pt x="104" y="0"/>
                    <a:pt x="1" y="9"/>
                    <a:pt x="1" y="9"/>
                  </a:cubicBezTo>
                  <a:lnTo>
                    <a:pt x="1268" y="2415"/>
                  </a:lnTo>
                  <a:cubicBezTo>
                    <a:pt x="1268" y="2415"/>
                    <a:pt x="1679" y="3334"/>
                    <a:pt x="2629" y="3587"/>
                  </a:cubicBezTo>
                  <a:lnTo>
                    <a:pt x="4023" y="1909"/>
                  </a:lnTo>
                  <a:cubicBezTo>
                    <a:pt x="3516" y="1244"/>
                    <a:pt x="3009" y="769"/>
                    <a:pt x="2724" y="547"/>
                  </a:cubicBezTo>
                  <a:cubicBezTo>
                    <a:pt x="2629" y="452"/>
                    <a:pt x="2503" y="389"/>
                    <a:pt x="2344" y="357"/>
                  </a:cubicBezTo>
                  <a:cubicBezTo>
                    <a:pt x="1502" y="47"/>
                    <a:pt x="691" y="0"/>
                    <a:pt x="28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g13e5aa3bf27_0_1184"/>
            <p:cNvSpPr/>
            <p:nvPr/>
          </p:nvSpPr>
          <p:spPr>
            <a:xfrm>
              <a:off x="6254450" y="2895875"/>
              <a:ext cx="84725" cy="52275"/>
            </a:xfrm>
            <a:custGeom>
              <a:avLst/>
              <a:gdLst/>
              <a:ahLst/>
              <a:cxnLst/>
              <a:rect l="l" t="t" r="r" b="b"/>
              <a:pathLst>
                <a:path w="3389" h="2091" extrusionOk="0">
                  <a:moveTo>
                    <a:pt x="634" y="0"/>
                  </a:moveTo>
                  <a:lnTo>
                    <a:pt x="0" y="2091"/>
                  </a:lnTo>
                  <a:lnTo>
                    <a:pt x="3389" y="2091"/>
                  </a:lnTo>
                  <a:lnTo>
                    <a:pt x="27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g13e5aa3bf27_0_1184"/>
            <p:cNvSpPr/>
            <p:nvPr/>
          </p:nvSpPr>
          <p:spPr>
            <a:xfrm>
              <a:off x="6249700" y="2891125"/>
              <a:ext cx="95025" cy="61975"/>
            </a:xfrm>
            <a:custGeom>
              <a:avLst/>
              <a:gdLst/>
              <a:ahLst/>
              <a:cxnLst/>
              <a:rect l="l" t="t" r="r" b="b"/>
              <a:pathLst>
                <a:path w="3801" h="2479" extrusionOk="0">
                  <a:moveTo>
                    <a:pt x="824" y="0"/>
                  </a:moveTo>
                  <a:cubicBezTo>
                    <a:pt x="729" y="0"/>
                    <a:pt x="665" y="64"/>
                    <a:pt x="634" y="159"/>
                  </a:cubicBezTo>
                  <a:lnTo>
                    <a:pt x="0" y="2249"/>
                  </a:lnTo>
                  <a:cubicBezTo>
                    <a:pt x="0" y="2344"/>
                    <a:pt x="32" y="2439"/>
                    <a:pt x="127" y="2471"/>
                  </a:cubicBezTo>
                  <a:cubicBezTo>
                    <a:pt x="149" y="2476"/>
                    <a:pt x="171" y="2479"/>
                    <a:pt x="191" y="2479"/>
                  </a:cubicBezTo>
                  <a:cubicBezTo>
                    <a:pt x="285" y="2479"/>
                    <a:pt x="354" y="2422"/>
                    <a:pt x="380" y="2344"/>
                  </a:cubicBezTo>
                  <a:lnTo>
                    <a:pt x="950" y="380"/>
                  </a:lnTo>
                  <a:lnTo>
                    <a:pt x="2819" y="380"/>
                  </a:lnTo>
                  <a:lnTo>
                    <a:pt x="3420" y="2344"/>
                  </a:lnTo>
                  <a:cubicBezTo>
                    <a:pt x="3420" y="2407"/>
                    <a:pt x="3516" y="2471"/>
                    <a:pt x="3579" y="2471"/>
                  </a:cubicBezTo>
                  <a:lnTo>
                    <a:pt x="3642" y="2471"/>
                  </a:lnTo>
                  <a:cubicBezTo>
                    <a:pt x="3737" y="2439"/>
                    <a:pt x="3801" y="2344"/>
                    <a:pt x="3769" y="2249"/>
                  </a:cubicBezTo>
                  <a:lnTo>
                    <a:pt x="3135" y="159"/>
                  </a:lnTo>
                  <a:cubicBezTo>
                    <a:pt x="3135" y="64"/>
                    <a:pt x="3040" y="0"/>
                    <a:pt x="297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g13e5aa3bf27_0_1184"/>
            <p:cNvSpPr/>
            <p:nvPr/>
          </p:nvSpPr>
          <p:spPr>
            <a:xfrm>
              <a:off x="6143600" y="2677350"/>
              <a:ext cx="316725" cy="221725"/>
            </a:xfrm>
            <a:custGeom>
              <a:avLst/>
              <a:gdLst/>
              <a:ahLst/>
              <a:cxnLst/>
              <a:rect l="l" t="t" r="r" b="b"/>
              <a:pathLst>
                <a:path w="12669" h="8869" extrusionOk="0">
                  <a:moveTo>
                    <a:pt x="761" y="1"/>
                  </a:moveTo>
                  <a:cubicBezTo>
                    <a:pt x="349" y="1"/>
                    <a:pt x="1" y="318"/>
                    <a:pt x="1" y="729"/>
                  </a:cubicBezTo>
                  <a:lnTo>
                    <a:pt x="1" y="8108"/>
                  </a:lnTo>
                  <a:cubicBezTo>
                    <a:pt x="1" y="8520"/>
                    <a:pt x="349" y="8868"/>
                    <a:pt x="761" y="8868"/>
                  </a:cubicBezTo>
                  <a:lnTo>
                    <a:pt x="8646" y="8868"/>
                  </a:lnTo>
                  <a:lnTo>
                    <a:pt x="12668" y="7823"/>
                  </a:lnTo>
                  <a:lnTo>
                    <a:pt x="12668" y="729"/>
                  </a:lnTo>
                  <a:cubicBezTo>
                    <a:pt x="12668" y="318"/>
                    <a:pt x="12320" y="1"/>
                    <a:pt x="1190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g13e5aa3bf27_0_1184"/>
            <p:cNvSpPr/>
            <p:nvPr/>
          </p:nvSpPr>
          <p:spPr>
            <a:xfrm>
              <a:off x="6139650" y="2672600"/>
              <a:ext cx="325425" cy="231225"/>
            </a:xfrm>
            <a:custGeom>
              <a:avLst/>
              <a:gdLst/>
              <a:ahLst/>
              <a:cxnLst/>
              <a:rect l="l" t="t" r="r" b="b"/>
              <a:pathLst>
                <a:path w="13017" h="9249" extrusionOk="0">
                  <a:moveTo>
                    <a:pt x="919" y="1"/>
                  </a:moveTo>
                  <a:cubicBezTo>
                    <a:pt x="412" y="1"/>
                    <a:pt x="0" y="413"/>
                    <a:pt x="0" y="919"/>
                  </a:cubicBezTo>
                  <a:lnTo>
                    <a:pt x="0" y="8298"/>
                  </a:lnTo>
                  <a:cubicBezTo>
                    <a:pt x="0" y="8805"/>
                    <a:pt x="412" y="9248"/>
                    <a:pt x="919" y="9248"/>
                  </a:cubicBezTo>
                  <a:lnTo>
                    <a:pt x="8804" y="9248"/>
                  </a:lnTo>
                  <a:cubicBezTo>
                    <a:pt x="8899" y="9248"/>
                    <a:pt x="8994" y="9153"/>
                    <a:pt x="8994" y="9058"/>
                  </a:cubicBezTo>
                  <a:cubicBezTo>
                    <a:pt x="8994" y="8931"/>
                    <a:pt x="8899" y="8868"/>
                    <a:pt x="8804" y="8868"/>
                  </a:cubicBezTo>
                  <a:lnTo>
                    <a:pt x="919" y="8868"/>
                  </a:lnTo>
                  <a:cubicBezTo>
                    <a:pt x="602" y="8868"/>
                    <a:pt x="349" y="8615"/>
                    <a:pt x="349" y="8298"/>
                  </a:cubicBezTo>
                  <a:lnTo>
                    <a:pt x="349" y="919"/>
                  </a:lnTo>
                  <a:cubicBezTo>
                    <a:pt x="349" y="634"/>
                    <a:pt x="602" y="381"/>
                    <a:pt x="919" y="381"/>
                  </a:cubicBezTo>
                  <a:lnTo>
                    <a:pt x="12066" y="381"/>
                  </a:lnTo>
                  <a:cubicBezTo>
                    <a:pt x="12383" y="381"/>
                    <a:pt x="12636" y="634"/>
                    <a:pt x="12636" y="919"/>
                  </a:cubicBezTo>
                  <a:lnTo>
                    <a:pt x="12636" y="8013"/>
                  </a:lnTo>
                  <a:cubicBezTo>
                    <a:pt x="12636" y="8140"/>
                    <a:pt x="12731" y="8203"/>
                    <a:pt x="12826" y="8203"/>
                  </a:cubicBezTo>
                  <a:cubicBezTo>
                    <a:pt x="12921" y="8203"/>
                    <a:pt x="13016" y="8140"/>
                    <a:pt x="13016" y="8013"/>
                  </a:cubicBezTo>
                  <a:lnTo>
                    <a:pt x="13016" y="919"/>
                  </a:lnTo>
                  <a:cubicBezTo>
                    <a:pt x="13016" y="413"/>
                    <a:pt x="12573" y="1"/>
                    <a:pt x="1206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g13e5aa3bf27_0_1184"/>
            <p:cNvSpPr/>
            <p:nvPr/>
          </p:nvSpPr>
          <p:spPr>
            <a:xfrm>
              <a:off x="6331250" y="2854700"/>
              <a:ext cx="62550" cy="66075"/>
            </a:xfrm>
            <a:custGeom>
              <a:avLst/>
              <a:gdLst/>
              <a:ahLst/>
              <a:cxnLst/>
              <a:rect l="l" t="t" r="r" b="b"/>
              <a:pathLst>
                <a:path w="2502" h="2643" extrusionOk="0">
                  <a:moveTo>
                    <a:pt x="1995" y="1616"/>
                  </a:moveTo>
                  <a:lnTo>
                    <a:pt x="1969" y="1660"/>
                  </a:lnTo>
                  <a:lnTo>
                    <a:pt x="1990" y="1682"/>
                  </a:lnTo>
                  <a:lnTo>
                    <a:pt x="2027" y="1616"/>
                  </a:lnTo>
                  <a:close/>
                  <a:moveTo>
                    <a:pt x="380" y="1"/>
                  </a:moveTo>
                  <a:lnTo>
                    <a:pt x="95" y="507"/>
                  </a:lnTo>
                  <a:cubicBezTo>
                    <a:pt x="0" y="666"/>
                    <a:pt x="63" y="887"/>
                    <a:pt x="222" y="982"/>
                  </a:cubicBezTo>
                  <a:cubicBezTo>
                    <a:pt x="283" y="1013"/>
                    <a:pt x="347" y="1027"/>
                    <a:pt x="409" y="1027"/>
                  </a:cubicBezTo>
                  <a:cubicBezTo>
                    <a:pt x="541" y="1027"/>
                    <a:pt x="664" y="963"/>
                    <a:pt x="729" y="856"/>
                  </a:cubicBezTo>
                  <a:lnTo>
                    <a:pt x="792" y="729"/>
                  </a:lnTo>
                  <a:lnTo>
                    <a:pt x="824" y="761"/>
                  </a:lnTo>
                  <a:lnTo>
                    <a:pt x="634" y="1046"/>
                  </a:lnTo>
                  <a:cubicBezTo>
                    <a:pt x="539" y="1204"/>
                    <a:pt x="602" y="1426"/>
                    <a:pt x="760" y="1521"/>
                  </a:cubicBezTo>
                  <a:cubicBezTo>
                    <a:pt x="821" y="1551"/>
                    <a:pt x="885" y="1565"/>
                    <a:pt x="947" y="1565"/>
                  </a:cubicBezTo>
                  <a:cubicBezTo>
                    <a:pt x="1079" y="1565"/>
                    <a:pt x="1202" y="1502"/>
                    <a:pt x="1267" y="1394"/>
                  </a:cubicBezTo>
                  <a:lnTo>
                    <a:pt x="1394" y="1172"/>
                  </a:lnTo>
                  <a:lnTo>
                    <a:pt x="1394" y="1204"/>
                  </a:lnTo>
                  <a:lnTo>
                    <a:pt x="1172" y="1584"/>
                  </a:lnTo>
                  <a:cubicBezTo>
                    <a:pt x="1077" y="1742"/>
                    <a:pt x="1140" y="1964"/>
                    <a:pt x="1330" y="2059"/>
                  </a:cubicBezTo>
                  <a:cubicBezTo>
                    <a:pt x="1381" y="2090"/>
                    <a:pt x="1438" y="2104"/>
                    <a:pt x="1496" y="2104"/>
                  </a:cubicBezTo>
                  <a:cubicBezTo>
                    <a:pt x="1618" y="2104"/>
                    <a:pt x="1741" y="2040"/>
                    <a:pt x="1805" y="1932"/>
                  </a:cubicBezTo>
                  <a:lnTo>
                    <a:pt x="1969" y="1660"/>
                  </a:lnTo>
                  <a:lnTo>
                    <a:pt x="380" y="1"/>
                  </a:lnTo>
                  <a:close/>
                  <a:moveTo>
                    <a:pt x="1990" y="1682"/>
                  </a:moveTo>
                  <a:lnTo>
                    <a:pt x="1742" y="2122"/>
                  </a:lnTo>
                  <a:cubicBezTo>
                    <a:pt x="1615" y="2281"/>
                    <a:pt x="1679" y="2503"/>
                    <a:pt x="1869" y="2598"/>
                  </a:cubicBezTo>
                  <a:cubicBezTo>
                    <a:pt x="1919" y="2628"/>
                    <a:pt x="1977" y="2642"/>
                    <a:pt x="2034" y="2642"/>
                  </a:cubicBezTo>
                  <a:cubicBezTo>
                    <a:pt x="2156" y="2642"/>
                    <a:pt x="2279" y="2578"/>
                    <a:pt x="2344" y="2471"/>
                  </a:cubicBezTo>
                  <a:lnTo>
                    <a:pt x="2502" y="2217"/>
                  </a:lnTo>
                  <a:lnTo>
                    <a:pt x="1990" y="1682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g13e5aa3bf27_0_1184"/>
            <p:cNvSpPr/>
            <p:nvPr/>
          </p:nvSpPr>
          <p:spPr>
            <a:xfrm>
              <a:off x="6328075" y="2850725"/>
              <a:ext cx="71275" cy="74475"/>
            </a:xfrm>
            <a:custGeom>
              <a:avLst/>
              <a:gdLst/>
              <a:ahLst/>
              <a:cxnLst/>
              <a:rect l="l" t="t" r="r" b="b"/>
              <a:pathLst>
                <a:path w="2851" h="2979" extrusionOk="0">
                  <a:moveTo>
                    <a:pt x="527" y="0"/>
                  </a:moveTo>
                  <a:cubicBezTo>
                    <a:pt x="461" y="0"/>
                    <a:pt x="401" y="35"/>
                    <a:pt x="381" y="96"/>
                  </a:cubicBezTo>
                  <a:lnTo>
                    <a:pt x="95" y="571"/>
                  </a:lnTo>
                  <a:cubicBezTo>
                    <a:pt x="0" y="698"/>
                    <a:pt x="0" y="856"/>
                    <a:pt x="32" y="983"/>
                  </a:cubicBezTo>
                  <a:cubicBezTo>
                    <a:pt x="64" y="1110"/>
                    <a:pt x="159" y="1236"/>
                    <a:pt x="285" y="1300"/>
                  </a:cubicBezTo>
                  <a:cubicBezTo>
                    <a:pt x="349" y="1363"/>
                    <a:pt x="444" y="1395"/>
                    <a:pt x="539" y="1395"/>
                  </a:cubicBezTo>
                  <a:cubicBezTo>
                    <a:pt x="539" y="1426"/>
                    <a:pt x="539" y="1458"/>
                    <a:pt x="571" y="1521"/>
                  </a:cubicBezTo>
                  <a:cubicBezTo>
                    <a:pt x="602" y="1648"/>
                    <a:pt x="697" y="1775"/>
                    <a:pt x="824" y="1838"/>
                  </a:cubicBezTo>
                  <a:cubicBezTo>
                    <a:pt x="887" y="1901"/>
                    <a:pt x="982" y="1933"/>
                    <a:pt x="1077" y="1933"/>
                  </a:cubicBezTo>
                  <a:cubicBezTo>
                    <a:pt x="1077" y="1965"/>
                    <a:pt x="1077" y="1996"/>
                    <a:pt x="1109" y="2060"/>
                  </a:cubicBezTo>
                  <a:cubicBezTo>
                    <a:pt x="1141" y="2186"/>
                    <a:pt x="1236" y="2313"/>
                    <a:pt x="1362" y="2376"/>
                  </a:cubicBezTo>
                  <a:cubicBezTo>
                    <a:pt x="1426" y="2440"/>
                    <a:pt x="1521" y="2471"/>
                    <a:pt x="1616" y="2471"/>
                  </a:cubicBezTo>
                  <a:cubicBezTo>
                    <a:pt x="1616" y="2503"/>
                    <a:pt x="1616" y="2535"/>
                    <a:pt x="1647" y="2598"/>
                  </a:cubicBezTo>
                  <a:cubicBezTo>
                    <a:pt x="1679" y="2725"/>
                    <a:pt x="1774" y="2852"/>
                    <a:pt x="1901" y="2915"/>
                  </a:cubicBezTo>
                  <a:cubicBezTo>
                    <a:pt x="1964" y="2978"/>
                    <a:pt x="2059" y="2978"/>
                    <a:pt x="2154" y="2978"/>
                  </a:cubicBezTo>
                  <a:cubicBezTo>
                    <a:pt x="2344" y="2978"/>
                    <a:pt x="2534" y="2883"/>
                    <a:pt x="2629" y="2725"/>
                  </a:cubicBezTo>
                  <a:lnTo>
                    <a:pt x="2787" y="2471"/>
                  </a:lnTo>
                  <a:cubicBezTo>
                    <a:pt x="2851" y="2376"/>
                    <a:pt x="2819" y="2281"/>
                    <a:pt x="2724" y="2218"/>
                  </a:cubicBezTo>
                  <a:cubicBezTo>
                    <a:pt x="2690" y="2196"/>
                    <a:pt x="2653" y="2185"/>
                    <a:pt x="2617" y="2185"/>
                  </a:cubicBezTo>
                  <a:cubicBezTo>
                    <a:pt x="2551" y="2185"/>
                    <a:pt x="2491" y="2220"/>
                    <a:pt x="2471" y="2281"/>
                  </a:cubicBezTo>
                  <a:lnTo>
                    <a:pt x="2312" y="2535"/>
                  </a:lnTo>
                  <a:cubicBezTo>
                    <a:pt x="2289" y="2581"/>
                    <a:pt x="2215" y="2611"/>
                    <a:pt x="2152" y="2611"/>
                  </a:cubicBezTo>
                  <a:cubicBezTo>
                    <a:pt x="2129" y="2611"/>
                    <a:pt x="2108" y="2607"/>
                    <a:pt x="2091" y="2598"/>
                  </a:cubicBezTo>
                  <a:cubicBezTo>
                    <a:pt x="2027" y="2566"/>
                    <a:pt x="2027" y="2535"/>
                    <a:pt x="1996" y="2503"/>
                  </a:cubicBezTo>
                  <a:cubicBezTo>
                    <a:pt x="1996" y="2440"/>
                    <a:pt x="1996" y="2408"/>
                    <a:pt x="2027" y="2376"/>
                  </a:cubicBezTo>
                  <a:lnTo>
                    <a:pt x="2312" y="1870"/>
                  </a:lnTo>
                  <a:cubicBezTo>
                    <a:pt x="2344" y="1806"/>
                    <a:pt x="2344" y="1711"/>
                    <a:pt x="2281" y="1648"/>
                  </a:cubicBezTo>
                  <a:lnTo>
                    <a:pt x="2249" y="1648"/>
                  </a:lnTo>
                  <a:cubicBezTo>
                    <a:pt x="2217" y="1585"/>
                    <a:pt x="2154" y="1585"/>
                    <a:pt x="2091" y="1585"/>
                  </a:cubicBezTo>
                  <a:cubicBezTo>
                    <a:pt x="2059" y="1585"/>
                    <a:pt x="1996" y="1616"/>
                    <a:pt x="1964" y="1680"/>
                  </a:cubicBezTo>
                  <a:lnTo>
                    <a:pt x="1774" y="1996"/>
                  </a:lnTo>
                  <a:cubicBezTo>
                    <a:pt x="1754" y="2057"/>
                    <a:pt x="1696" y="2079"/>
                    <a:pt x="1640" y="2079"/>
                  </a:cubicBezTo>
                  <a:cubicBezTo>
                    <a:pt x="1607" y="2079"/>
                    <a:pt x="1575" y="2071"/>
                    <a:pt x="1552" y="2060"/>
                  </a:cubicBezTo>
                  <a:cubicBezTo>
                    <a:pt x="1489" y="2028"/>
                    <a:pt x="1457" y="1996"/>
                    <a:pt x="1457" y="1965"/>
                  </a:cubicBezTo>
                  <a:cubicBezTo>
                    <a:pt x="1457" y="1901"/>
                    <a:pt x="1457" y="1870"/>
                    <a:pt x="1489" y="1838"/>
                  </a:cubicBezTo>
                  <a:lnTo>
                    <a:pt x="1711" y="1458"/>
                  </a:lnTo>
                  <a:cubicBezTo>
                    <a:pt x="1742" y="1395"/>
                    <a:pt x="1742" y="1331"/>
                    <a:pt x="1679" y="1268"/>
                  </a:cubicBezTo>
                  <a:lnTo>
                    <a:pt x="1679" y="1236"/>
                  </a:lnTo>
                  <a:cubicBezTo>
                    <a:pt x="1647" y="1173"/>
                    <a:pt x="1584" y="1173"/>
                    <a:pt x="1521" y="1173"/>
                  </a:cubicBezTo>
                  <a:cubicBezTo>
                    <a:pt x="1457" y="1173"/>
                    <a:pt x="1394" y="1205"/>
                    <a:pt x="1362" y="1268"/>
                  </a:cubicBezTo>
                  <a:lnTo>
                    <a:pt x="1236" y="1458"/>
                  </a:lnTo>
                  <a:cubicBezTo>
                    <a:pt x="1195" y="1519"/>
                    <a:pt x="1141" y="1554"/>
                    <a:pt x="1082" y="1554"/>
                  </a:cubicBezTo>
                  <a:cubicBezTo>
                    <a:pt x="1050" y="1554"/>
                    <a:pt x="1016" y="1544"/>
                    <a:pt x="982" y="1521"/>
                  </a:cubicBezTo>
                  <a:cubicBezTo>
                    <a:pt x="951" y="1490"/>
                    <a:pt x="919" y="1458"/>
                    <a:pt x="919" y="1426"/>
                  </a:cubicBezTo>
                  <a:cubicBezTo>
                    <a:pt x="919" y="1363"/>
                    <a:pt x="919" y="1331"/>
                    <a:pt x="951" y="1300"/>
                  </a:cubicBezTo>
                  <a:lnTo>
                    <a:pt x="1109" y="1015"/>
                  </a:lnTo>
                  <a:cubicBezTo>
                    <a:pt x="1141" y="951"/>
                    <a:pt x="1141" y="888"/>
                    <a:pt x="1109" y="825"/>
                  </a:cubicBezTo>
                  <a:lnTo>
                    <a:pt x="1109" y="793"/>
                  </a:lnTo>
                  <a:cubicBezTo>
                    <a:pt x="1077" y="730"/>
                    <a:pt x="1014" y="698"/>
                    <a:pt x="951" y="698"/>
                  </a:cubicBezTo>
                  <a:cubicBezTo>
                    <a:pt x="887" y="698"/>
                    <a:pt x="824" y="730"/>
                    <a:pt x="792" y="793"/>
                  </a:cubicBezTo>
                  <a:lnTo>
                    <a:pt x="697" y="920"/>
                  </a:lnTo>
                  <a:cubicBezTo>
                    <a:pt x="677" y="981"/>
                    <a:pt x="617" y="1016"/>
                    <a:pt x="560" y="1016"/>
                  </a:cubicBezTo>
                  <a:cubicBezTo>
                    <a:pt x="528" y="1016"/>
                    <a:pt x="498" y="1005"/>
                    <a:pt x="476" y="983"/>
                  </a:cubicBezTo>
                  <a:cubicBezTo>
                    <a:pt x="412" y="951"/>
                    <a:pt x="381" y="920"/>
                    <a:pt x="381" y="888"/>
                  </a:cubicBezTo>
                  <a:cubicBezTo>
                    <a:pt x="381" y="856"/>
                    <a:pt x="381" y="793"/>
                    <a:pt x="412" y="761"/>
                  </a:cubicBezTo>
                  <a:lnTo>
                    <a:pt x="697" y="286"/>
                  </a:lnTo>
                  <a:cubicBezTo>
                    <a:pt x="729" y="191"/>
                    <a:pt x="729" y="65"/>
                    <a:pt x="634" y="33"/>
                  </a:cubicBezTo>
                  <a:cubicBezTo>
                    <a:pt x="600" y="11"/>
                    <a:pt x="563" y="0"/>
                    <a:pt x="5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g13e5aa3bf27_0_1184"/>
            <p:cNvSpPr/>
            <p:nvPr/>
          </p:nvSpPr>
          <p:spPr>
            <a:xfrm>
              <a:off x="6330450" y="2828775"/>
              <a:ext cx="55450" cy="38625"/>
            </a:xfrm>
            <a:custGeom>
              <a:avLst/>
              <a:gdLst/>
              <a:ahLst/>
              <a:cxnLst/>
              <a:rect l="l" t="t" r="r" b="b"/>
              <a:pathLst>
                <a:path w="2218" h="1545" extrusionOk="0">
                  <a:moveTo>
                    <a:pt x="476" y="1"/>
                  </a:moveTo>
                  <a:cubicBezTo>
                    <a:pt x="373" y="1"/>
                    <a:pt x="270" y="40"/>
                    <a:pt x="190" y="119"/>
                  </a:cubicBezTo>
                  <a:lnTo>
                    <a:pt x="159" y="151"/>
                  </a:lnTo>
                  <a:cubicBezTo>
                    <a:pt x="0" y="309"/>
                    <a:pt x="0" y="563"/>
                    <a:pt x="159" y="721"/>
                  </a:cubicBezTo>
                  <a:lnTo>
                    <a:pt x="792" y="1323"/>
                  </a:lnTo>
                  <a:lnTo>
                    <a:pt x="2217" y="1544"/>
                  </a:lnTo>
                  <a:lnTo>
                    <a:pt x="761" y="119"/>
                  </a:lnTo>
                  <a:cubicBezTo>
                    <a:pt x="681" y="40"/>
                    <a:pt x="578" y="1"/>
                    <a:pt x="476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g13e5aa3bf27_0_1184"/>
            <p:cNvSpPr/>
            <p:nvPr/>
          </p:nvSpPr>
          <p:spPr>
            <a:xfrm>
              <a:off x="6327275" y="2824125"/>
              <a:ext cx="64150" cy="48025"/>
            </a:xfrm>
            <a:custGeom>
              <a:avLst/>
              <a:gdLst/>
              <a:ahLst/>
              <a:cxnLst/>
              <a:rect l="l" t="t" r="r" b="b"/>
              <a:pathLst>
                <a:path w="2566" h="1921" extrusionOk="0">
                  <a:moveTo>
                    <a:pt x="591" y="0"/>
                  </a:moveTo>
                  <a:cubicBezTo>
                    <a:pt x="442" y="0"/>
                    <a:pt x="298" y="56"/>
                    <a:pt x="191" y="179"/>
                  </a:cubicBezTo>
                  <a:lnTo>
                    <a:pt x="159" y="210"/>
                  </a:lnTo>
                  <a:cubicBezTo>
                    <a:pt x="64" y="305"/>
                    <a:pt x="1" y="464"/>
                    <a:pt x="1" y="622"/>
                  </a:cubicBezTo>
                  <a:cubicBezTo>
                    <a:pt x="1" y="780"/>
                    <a:pt x="64" y="939"/>
                    <a:pt x="159" y="1034"/>
                  </a:cubicBezTo>
                  <a:lnTo>
                    <a:pt x="793" y="1667"/>
                  </a:lnTo>
                  <a:cubicBezTo>
                    <a:pt x="824" y="1699"/>
                    <a:pt x="872" y="1715"/>
                    <a:pt x="919" y="1715"/>
                  </a:cubicBezTo>
                  <a:cubicBezTo>
                    <a:pt x="967" y="1715"/>
                    <a:pt x="1014" y="1699"/>
                    <a:pt x="1046" y="1667"/>
                  </a:cubicBezTo>
                  <a:cubicBezTo>
                    <a:pt x="1109" y="1572"/>
                    <a:pt x="1109" y="1477"/>
                    <a:pt x="1046" y="1382"/>
                  </a:cubicBezTo>
                  <a:lnTo>
                    <a:pt x="413" y="780"/>
                  </a:lnTo>
                  <a:cubicBezTo>
                    <a:pt x="381" y="749"/>
                    <a:pt x="349" y="685"/>
                    <a:pt x="349" y="622"/>
                  </a:cubicBezTo>
                  <a:cubicBezTo>
                    <a:pt x="349" y="559"/>
                    <a:pt x="381" y="495"/>
                    <a:pt x="413" y="464"/>
                  </a:cubicBezTo>
                  <a:lnTo>
                    <a:pt x="444" y="432"/>
                  </a:lnTo>
                  <a:cubicBezTo>
                    <a:pt x="492" y="384"/>
                    <a:pt x="555" y="361"/>
                    <a:pt x="614" y="361"/>
                  </a:cubicBezTo>
                  <a:cubicBezTo>
                    <a:pt x="674" y="361"/>
                    <a:pt x="729" y="384"/>
                    <a:pt x="761" y="432"/>
                  </a:cubicBezTo>
                  <a:lnTo>
                    <a:pt x="2218" y="1889"/>
                  </a:lnTo>
                  <a:cubicBezTo>
                    <a:pt x="2249" y="1920"/>
                    <a:pt x="2313" y="1920"/>
                    <a:pt x="2344" y="1920"/>
                  </a:cubicBezTo>
                  <a:cubicBezTo>
                    <a:pt x="2408" y="1920"/>
                    <a:pt x="2439" y="1920"/>
                    <a:pt x="2471" y="1889"/>
                  </a:cubicBezTo>
                  <a:cubicBezTo>
                    <a:pt x="2566" y="1794"/>
                    <a:pt x="2566" y="1699"/>
                    <a:pt x="2471" y="1604"/>
                  </a:cubicBezTo>
                  <a:lnTo>
                    <a:pt x="1046" y="179"/>
                  </a:lnTo>
                  <a:cubicBezTo>
                    <a:pt x="915" y="64"/>
                    <a:pt x="750" y="0"/>
                    <a:pt x="5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g13e5aa3bf27_0_1184"/>
            <p:cNvSpPr/>
            <p:nvPr/>
          </p:nvSpPr>
          <p:spPr>
            <a:xfrm>
              <a:off x="6347875" y="2854425"/>
              <a:ext cx="70475" cy="47025"/>
            </a:xfrm>
            <a:custGeom>
              <a:avLst/>
              <a:gdLst/>
              <a:ahLst/>
              <a:cxnLst/>
              <a:rect l="l" t="t" r="r" b="b"/>
              <a:pathLst>
                <a:path w="2819" h="1881" extrusionOk="0">
                  <a:moveTo>
                    <a:pt x="534" y="1"/>
                  </a:moveTo>
                  <a:cubicBezTo>
                    <a:pt x="386" y="1"/>
                    <a:pt x="236" y="65"/>
                    <a:pt x="159" y="202"/>
                  </a:cubicBezTo>
                  <a:cubicBezTo>
                    <a:pt x="0" y="392"/>
                    <a:pt x="32" y="677"/>
                    <a:pt x="254" y="835"/>
                  </a:cubicBezTo>
                  <a:lnTo>
                    <a:pt x="1679" y="1880"/>
                  </a:lnTo>
                  <a:lnTo>
                    <a:pt x="2819" y="1342"/>
                  </a:lnTo>
                  <a:lnTo>
                    <a:pt x="792" y="75"/>
                  </a:lnTo>
                  <a:cubicBezTo>
                    <a:pt x="719" y="26"/>
                    <a:pt x="627" y="1"/>
                    <a:pt x="53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g13e5aa3bf27_0_1184"/>
            <p:cNvSpPr/>
            <p:nvPr/>
          </p:nvSpPr>
          <p:spPr>
            <a:xfrm>
              <a:off x="6343900" y="2849800"/>
              <a:ext cx="79200" cy="56400"/>
            </a:xfrm>
            <a:custGeom>
              <a:avLst/>
              <a:gdLst/>
              <a:ahLst/>
              <a:cxnLst/>
              <a:rect l="l" t="t" r="r" b="b"/>
              <a:pathLst>
                <a:path w="3168" h="2256" extrusionOk="0">
                  <a:moveTo>
                    <a:pt x="688" y="0"/>
                  </a:moveTo>
                  <a:cubicBezTo>
                    <a:pt x="489" y="0"/>
                    <a:pt x="291" y="91"/>
                    <a:pt x="159" y="260"/>
                  </a:cubicBezTo>
                  <a:cubicBezTo>
                    <a:pt x="64" y="418"/>
                    <a:pt x="1" y="577"/>
                    <a:pt x="33" y="767"/>
                  </a:cubicBezTo>
                  <a:cubicBezTo>
                    <a:pt x="64" y="925"/>
                    <a:pt x="159" y="1083"/>
                    <a:pt x="318" y="1178"/>
                  </a:cubicBezTo>
                  <a:lnTo>
                    <a:pt x="1711" y="2223"/>
                  </a:lnTo>
                  <a:cubicBezTo>
                    <a:pt x="1774" y="2255"/>
                    <a:pt x="1806" y="2255"/>
                    <a:pt x="1838" y="2255"/>
                  </a:cubicBezTo>
                  <a:cubicBezTo>
                    <a:pt x="1901" y="2255"/>
                    <a:pt x="1964" y="2223"/>
                    <a:pt x="1964" y="2192"/>
                  </a:cubicBezTo>
                  <a:cubicBezTo>
                    <a:pt x="2028" y="2097"/>
                    <a:pt x="2028" y="1970"/>
                    <a:pt x="1933" y="1938"/>
                  </a:cubicBezTo>
                  <a:lnTo>
                    <a:pt x="508" y="893"/>
                  </a:lnTo>
                  <a:cubicBezTo>
                    <a:pt x="444" y="830"/>
                    <a:pt x="413" y="767"/>
                    <a:pt x="413" y="703"/>
                  </a:cubicBezTo>
                  <a:cubicBezTo>
                    <a:pt x="381" y="640"/>
                    <a:pt x="413" y="545"/>
                    <a:pt x="444" y="482"/>
                  </a:cubicBezTo>
                  <a:cubicBezTo>
                    <a:pt x="502" y="405"/>
                    <a:pt x="594" y="363"/>
                    <a:pt x="686" y="363"/>
                  </a:cubicBezTo>
                  <a:cubicBezTo>
                    <a:pt x="746" y="363"/>
                    <a:pt x="806" y="381"/>
                    <a:pt x="856" y="418"/>
                  </a:cubicBezTo>
                  <a:lnTo>
                    <a:pt x="2883" y="1717"/>
                  </a:lnTo>
                  <a:cubicBezTo>
                    <a:pt x="2900" y="1725"/>
                    <a:pt x="2921" y="1729"/>
                    <a:pt x="2945" y="1729"/>
                  </a:cubicBezTo>
                  <a:cubicBezTo>
                    <a:pt x="3009" y="1729"/>
                    <a:pt x="3090" y="1700"/>
                    <a:pt x="3136" y="1653"/>
                  </a:cubicBezTo>
                  <a:cubicBezTo>
                    <a:pt x="3168" y="1558"/>
                    <a:pt x="3168" y="1432"/>
                    <a:pt x="3073" y="1400"/>
                  </a:cubicBezTo>
                  <a:lnTo>
                    <a:pt x="1078" y="133"/>
                  </a:lnTo>
                  <a:cubicBezTo>
                    <a:pt x="962" y="43"/>
                    <a:pt x="824" y="0"/>
                    <a:pt x="68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g13e5aa3bf27_0_1184"/>
            <p:cNvSpPr/>
            <p:nvPr/>
          </p:nvSpPr>
          <p:spPr>
            <a:xfrm>
              <a:off x="6353400" y="2835500"/>
              <a:ext cx="110875" cy="57225"/>
            </a:xfrm>
            <a:custGeom>
              <a:avLst/>
              <a:gdLst/>
              <a:ahLst/>
              <a:cxnLst/>
              <a:rect l="l" t="t" r="r" b="b"/>
              <a:pathLst>
                <a:path w="4435" h="2289" extrusionOk="0">
                  <a:moveTo>
                    <a:pt x="491" y="0"/>
                  </a:moveTo>
                  <a:cubicBezTo>
                    <a:pt x="310" y="0"/>
                    <a:pt x="200" y="9"/>
                    <a:pt x="191" y="9"/>
                  </a:cubicBezTo>
                  <a:cubicBezTo>
                    <a:pt x="64" y="9"/>
                    <a:pt x="1" y="104"/>
                    <a:pt x="1" y="199"/>
                  </a:cubicBezTo>
                  <a:cubicBezTo>
                    <a:pt x="1" y="294"/>
                    <a:pt x="96" y="389"/>
                    <a:pt x="223" y="389"/>
                  </a:cubicBezTo>
                  <a:cubicBezTo>
                    <a:pt x="223" y="389"/>
                    <a:pt x="333" y="379"/>
                    <a:pt x="520" y="379"/>
                  </a:cubicBezTo>
                  <a:cubicBezTo>
                    <a:pt x="926" y="379"/>
                    <a:pt x="1691" y="424"/>
                    <a:pt x="2471" y="705"/>
                  </a:cubicBezTo>
                  <a:cubicBezTo>
                    <a:pt x="2598" y="769"/>
                    <a:pt x="2693" y="800"/>
                    <a:pt x="2788" y="895"/>
                  </a:cubicBezTo>
                  <a:cubicBezTo>
                    <a:pt x="3073" y="1085"/>
                    <a:pt x="3579" y="1560"/>
                    <a:pt x="4086" y="2225"/>
                  </a:cubicBezTo>
                  <a:cubicBezTo>
                    <a:pt x="4118" y="2257"/>
                    <a:pt x="4181" y="2289"/>
                    <a:pt x="4213" y="2289"/>
                  </a:cubicBezTo>
                  <a:cubicBezTo>
                    <a:pt x="4245" y="2289"/>
                    <a:pt x="4308" y="2289"/>
                    <a:pt x="4340" y="2257"/>
                  </a:cubicBezTo>
                  <a:cubicBezTo>
                    <a:pt x="4403" y="2194"/>
                    <a:pt x="4435" y="2067"/>
                    <a:pt x="4371" y="2004"/>
                  </a:cubicBezTo>
                  <a:cubicBezTo>
                    <a:pt x="3865" y="1307"/>
                    <a:pt x="3294" y="800"/>
                    <a:pt x="3041" y="579"/>
                  </a:cubicBezTo>
                  <a:cubicBezTo>
                    <a:pt x="2914" y="484"/>
                    <a:pt x="2756" y="420"/>
                    <a:pt x="2598" y="357"/>
                  </a:cubicBezTo>
                  <a:cubicBezTo>
                    <a:pt x="1733" y="47"/>
                    <a:pt x="915" y="0"/>
                    <a:pt x="4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g13e5aa3bf27_0_1184"/>
            <p:cNvSpPr/>
            <p:nvPr/>
          </p:nvSpPr>
          <p:spPr>
            <a:xfrm>
              <a:off x="6384275" y="2896375"/>
              <a:ext cx="45175" cy="37525"/>
            </a:xfrm>
            <a:custGeom>
              <a:avLst/>
              <a:gdLst/>
              <a:ahLst/>
              <a:cxnLst/>
              <a:rect l="l" t="t" r="r" b="b"/>
              <a:pathLst>
                <a:path w="1807" h="1501" extrusionOk="0">
                  <a:moveTo>
                    <a:pt x="230" y="0"/>
                  </a:moveTo>
                  <a:cubicBezTo>
                    <a:pt x="207" y="0"/>
                    <a:pt x="183" y="4"/>
                    <a:pt x="159" y="12"/>
                  </a:cubicBezTo>
                  <a:cubicBezTo>
                    <a:pt x="64" y="44"/>
                    <a:pt x="1" y="170"/>
                    <a:pt x="64" y="265"/>
                  </a:cubicBezTo>
                  <a:cubicBezTo>
                    <a:pt x="64" y="297"/>
                    <a:pt x="508" y="1247"/>
                    <a:pt x="1553" y="1501"/>
                  </a:cubicBezTo>
                  <a:lnTo>
                    <a:pt x="1584" y="1501"/>
                  </a:lnTo>
                  <a:cubicBezTo>
                    <a:pt x="1679" y="1501"/>
                    <a:pt x="1743" y="1469"/>
                    <a:pt x="1774" y="1374"/>
                  </a:cubicBezTo>
                  <a:cubicBezTo>
                    <a:pt x="1806" y="1279"/>
                    <a:pt x="1743" y="1184"/>
                    <a:pt x="1648" y="1152"/>
                  </a:cubicBezTo>
                  <a:cubicBezTo>
                    <a:pt x="793" y="931"/>
                    <a:pt x="381" y="107"/>
                    <a:pt x="381" y="107"/>
                  </a:cubicBezTo>
                  <a:cubicBezTo>
                    <a:pt x="357" y="36"/>
                    <a:pt x="298" y="0"/>
                    <a:pt x="23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g13e5aa3bf27_0_1184"/>
            <p:cNvSpPr/>
            <p:nvPr/>
          </p:nvSpPr>
          <p:spPr>
            <a:xfrm>
              <a:off x="6316200" y="2823625"/>
              <a:ext cx="19025" cy="17650"/>
            </a:xfrm>
            <a:custGeom>
              <a:avLst/>
              <a:gdLst/>
              <a:ahLst/>
              <a:cxnLst/>
              <a:rect l="l" t="t" r="r" b="b"/>
              <a:pathLst>
                <a:path w="761" h="706" extrusionOk="0">
                  <a:moveTo>
                    <a:pt x="206" y="1"/>
                  </a:moveTo>
                  <a:cubicBezTo>
                    <a:pt x="159" y="1"/>
                    <a:pt x="111" y="24"/>
                    <a:pt x="64" y="72"/>
                  </a:cubicBezTo>
                  <a:cubicBezTo>
                    <a:pt x="0" y="135"/>
                    <a:pt x="0" y="262"/>
                    <a:pt x="64" y="325"/>
                  </a:cubicBezTo>
                  <a:lnTo>
                    <a:pt x="412" y="674"/>
                  </a:lnTo>
                  <a:cubicBezTo>
                    <a:pt x="444" y="705"/>
                    <a:pt x="507" y="705"/>
                    <a:pt x="539" y="705"/>
                  </a:cubicBezTo>
                  <a:cubicBezTo>
                    <a:pt x="602" y="705"/>
                    <a:pt x="634" y="705"/>
                    <a:pt x="665" y="674"/>
                  </a:cubicBezTo>
                  <a:cubicBezTo>
                    <a:pt x="760" y="579"/>
                    <a:pt x="760" y="484"/>
                    <a:pt x="665" y="389"/>
                  </a:cubicBezTo>
                  <a:lnTo>
                    <a:pt x="349" y="72"/>
                  </a:lnTo>
                  <a:cubicBezTo>
                    <a:pt x="301" y="24"/>
                    <a:pt x="254" y="1"/>
                    <a:pt x="20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g13e5aa3bf27_0_1184"/>
            <p:cNvSpPr/>
            <p:nvPr/>
          </p:nvSpPr>
          <p:spPr>
            <a:xfrm>
              <a:off x="6325700" y="2813925"/>
              <a:ext cx="19025" cy="17850"/>
            </a:xfrm>
            <a:custGeom>
              <a:avLst/>
              <a:gdLst/>
              <a:ahLst/>
              <a:cxnLst/>
              <a:rect l="l" t="t" r="r" b="b"/>
              <a:pathLst>
                <a:path w="761" h="714" extrusionOk="0">
                  <a:moveTo>
                    <a:pt x="222" y="1"/>
                  </a:moveTo>
                  <a:cubicBezTo>
                    <a:pt x="175" y="1"/>
                    <a:pt x="127" y="17"/>
                    <a:pt x="95" y="48"/>
                  </a:cubicBezTo>
                  <a:cubicBezTo>
                    <a:pt x="0" y="143"/>
                    <a:pt x="32" y="238"/>
                    <a:pt x="95" y="333"/>
                  </a:cubicBezTo>
                  <a:lnTo>
                    <a:pt x="444" y="650"/>
                  </a:lnTo>
                  <a:cubicBezTo>
                    <a:pt x="476" y="682"/>
                    <a:pt x="507" y="713"/>
                    <a:pt x="571" y="713"/>
                  </a:cubicBezTo>
                  <a:cubicBezTo>
                    <a:pt x="602" y="713"/>
                    <a:pt x="666" y="713"/>
                    <a:pt x="697" y="650"/>
                  </a:cubicBezTo>
                  <a:cubicBezTo>
                    <a:pt x="761" y="587"/>
                    <a:pt x="761" y="460"/>
                    <a:pt x="697" y="397"/>
                  </a:cubicBezTo>
                  <a:lnTo>
                    <a:pt x="349" y="48"/>
                  </a:lnTo>
                  <a:cubicBezTo>
                    <a:pt x="317" y="17"/>
                    <a:pt x="270" y="1"/>
                    <a:pt x="22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g13e5aa3bf27_0_1184"/>
            <p:cNvSpPr/>
            <p:nvPr/>
          </p:nvSpPr>
          <p:spPr>
            <a:xfrm>
              <a:off x="6234650" y="2738725"/>
              <a:ext cx="99000" cy="88700"/>
            </a:xfrm>
            <a:custGeom>
              <a:avLst/>
              <a:gdLst/>
              <a:ahLst/>
              <a:cxnLst/>
              <a:rect l="l" t="t" r="r" b="b"/>
              <a:pathLst>
                <a:path w="3960" h="3548" extrusionOk="0">
                  <a:moveTo>
                    <a:pt x="1968" y="0"/>
                  </a:moveTo>
                  <a:cubicBezTo>
                    <a:pt x="1505" y="0"/>
                    <a:pt x="1046" y="174"/>
                    <a:pt x="697" y="523"/>
                  </a:cubicBezTo>
                  <a:cubicBezTo>
                    <a:pt x="1" y="1219"/>
                    <a:pt x="1" y="2328"/>
                    <a:pt x="697" y="3025"/>
                  </a:cubicBezTo>
                  <a:cubicBezTo>
                    <a:pt x="1061" y="3373"/>
                    <a:pt x="1529" y="3547"/>
                    <a:pt x="1992" y="3547"/>
                  </a:cubicBezTo>
                  <a:cubicBezTo>
                    <a:pt x="2455" y="3547"/>
                    <a:pt x="2914" y="3373"/>
                    <a:pt x="3262" y="3025"/>
                  </a:cubicBezTo>
                  <a:cubicBezTo>
                    <a:pt x="3959" y="2328"/>
                    <a:pt x="3959" y="1219"/>
                    <a:pt x="3262" y="523"/>
                  </a:cubicBezTo>
                  <a:cubicBezTo>
                    <a:pt x="2898" y="174"/>
                    <a:pt x="2431" y="0"/>
                    <a:pt x="1968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g13e5aa3bf27_0_1184"/>
            <p:cNvSpPr/>
            <p:nvPr/>
          </p:nvSpPr>
          <p:spPr>
            <a:xfrm>
              <a:off x="6234650" y="2733575"/>
              <a:ext cx="99000" cy="98200"/>
            </a:xfrm>
            <a:custGeom>
              <a:avLst/>
              <a:gdLst/>
              <a:ahLst/>
              <a:cxnLst/>
              <a:rect l="l" t="t" r="r" b="b"/>
              <a:pathLst>
                <a:path w="3960" h="3928" extrusionOk="0">
                  <a:moveTo>
                    <a:pt x="1964" y="380"/>
                  </a:moveTo>
                  <a:cubicBezTo>
                    <a:pt x="2407" y="380"/>
                    <a:pt x="2819" y="539"/>
                    <a:pt x="3104" y="855"/>
                  </a:cubicBezTo>
                  <a:cubicBezTo>
                    <a:pt x="3421" y="1140"/>
                    <a:pt x="3579" y="1552"/>
                    <a:pt x="3579" y="1964"/>
                  </a:cubicBezTo>
                  <a:cubicBezTo>
                    <a:pt x="3579" y="2407"/>
                    <a:pt x="3421" y="2787"/>
                    <a:pt x="3104" y="3104"/>
                  </a:cubicBezTo>
                  <a:cubicBezTo>
                    <a:pt x="2803" y="3421"/>
                    <a:pt x="2392" y="3579"/>
                    <a:pt x="1976" y="3579"/>
                  </a:cubicBezTo>
                  <a:cubicBezTo>
                    <a:pt x="1560" y="3579"/>
                    <a:pt x="1141" y="3421"/>
                    <a:pt x="824" y="3104"/>
                  </a:cubicBezTo>
                  <a:cubicBezTo>
                    <a:pt x="539" y="2787"/>
                    <a:pt x="349" y="2407"/>
                    <a:pt x="349" y="1964"/>
                  </a:cubicBezTo>
                  <a:cubicBezTo>
                    <a:pt x="349" y="1552"/>
                    <a:pt x="539" y="1140"/>
                    <a:pt x="824" y="855"/>
                  </a:cubicBezTo>
                  <a:cubicBezTo>
                    <a:pt x="1141" y="539"/>
                    <a:pt x="1552" y="380"/>
                    <a:pt x="1964" y="380"/>
                  </a:cubicBezTo>
                  <a:close/>
                  <a:moveTo>
                    <a:pt x="1980" y="0"/>
                  </a:moveTo>
                  <a:cubicBezTo>
                    <a:pt x="1473" y="0"/>
                    <a:pt x="966" y="190"/>
                    <a:pt x="571" y="570"/>
                  </a:cubicBezTo>
                  <a:cubicBezTo>
                    <a:pt x="191" y="950"/>
                    <a:pt x="1" y="1457"/>
                    <a:pt x="1" y="1964"/>
                  </a:cubicBezTo>
                  <a:cubicBezTo>
                    <a:pt x="1" y="2502"/>
                    <a:pt x="191" y="3009"/>
                    <a:pt x="571" y="3357"/>
                  </a:cubicBezTo>
                  <a:cubicBezTo>
                    <a:pt x="951" y="3737"/>
                    <a:pt x="1457" y="3927"/>
                    <a:pt x="1964" y="3927"/>
                  </a:cubicBezTo>
                  <a:cubicBezTo>
                    <a:pt x="2502" y="3927"/>
                    <a:pt x="3009" y="3737"/>
                    <a:pt x="3389" y="3357"/>
                  </a:cubicBezTo>
                  <a:cubicBezTo>
                    <a:pt x="3769" y="3009"/>
                    <a:pt x="3959" y="2502"/>
                    <a:pt x="3959" y="1964"/>
                  </a:cubicBezTo>
                  <a:cubicBezTo>
                    <a:pt x="3959" y="1457"/>
                    <a:pt x="3769" y="950"/>
                    <a:pt x="3389" y="570"/>
                  </a:cubicBezTo>
                  <a:cubicBezTo>
                    <a:pt x="2993" y="190"/>
                    <a:pt x="2487" y="0"/>
                    <a:pt x="198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g13e5aa3bf27_0_1184"/>
            <p:cNvSpPr/>
            <p:nvPr/>
          </p:nvSpPr>
          <p:spPr>
            <a:xfrm>
              <a:off x="6221200" y="2720700"/>
              <a:ext cx="125100" cy="124525"/>
            </a:xfrm>
            <a:custGeom>
              <a:avLst/>
              <a:gdLst/>
              <a:ahLst/>
              <a:cxnLst/>
              <a:rect l="l" t="t" r="r" b="b"/>
              <a:pathLst>
                <a:path w="5004" h="4981" extrusionOk="0">
                  <a:moveTo>
                    <a:pt x="2502" y="389"/>
                  </a:moveTo>
                  <a:cubicBezTo>
                    <a:pt x="3072" y="389"/>
                    <a:pt x="3610" y="579"/>
                    <a:pt x="4022" y="990"/>
                  </a:cubicBezTo>
                  <a:cubicBezTo>
                    <a:pt x="4434" y="1402"/>
                    <a:pt x="4656" y="1940"/>
                    <a:pt x="4656" y="2479"/>
                  </a:cubicBezTo>
                  <a:cubicBezTo>
                    <a:pt x="4656" y="3049"/>
                    <a:pt x="4434" y="3587"/>
                    <a:pt x="4022" y="3967"/>
                  </a:cubicBezTo>
                  <a:cubicBezTo>
                    <a:pt x="3610" y="4379"/>
                    <a:pt x="3064" y="4585"/>
                    <a:pt x="2518" y="4585"/>
                  </a:cubicBezTo>
                  <a:cubicBezTo>
                    <a:pt x="1972" y="4585"/>
                    <a:pt x="1425" y="4379"/>
                    <a:pt x="1014" y="3967"/>
                  </a:cubicBezTo>
                  <a:cubicBezTo>
                    <a:pt x="602" y="3587"/>
                    <a:pt x="380" y="3049"/>
                    <a:pt x="380" y="2479"/>
                  </a:cubicBezTo>
                  <a:cubicBezTo>
                    <a:pt x="380" y="1940"/>
                    <a:pt x="602" y="1402"/>
                    <a:pt x="1014" y="990"/>
                  </a:cubicBezTo>
                  <a:cubicBezTo>
                    <a:pt x="1425" y="579"/>
                    <a:pt x="1964" y="389"/>
                    <a:pt x="2502" y="389"/>
                  </a:cubicBezTo>
                  <a:close/>
                  <a:moveTo>
                    <a:pt x="2506" y="1"/>
                  </a:moveTo>
                  <a:cubicBezTo>
                    <a:pt x="1869" y="1"/>
                    <a:pt x="1235" y="246"/>
                    <a:pt x="760" y="737"/>
                  </a:cubicBezTo>
                  <a:cubicBezTo>
                    <a:pt x="285" y="1212"/>
                    <a:pt x="0" y="1814"/>
                    <a:pt x="0" y="2479"/>
                  </a:cubicBezTo>
                  <a:cubicBezTo>
                    <a:pt x="0" y="3144"/>
                    <a:pt x="285" y="3777"/>
                    <a:pt x="760" y="4252"/>
                  </a:cubicBezTo>
                  <a:cubicBezTo>
                    <a:pt x="1235" y="4727"/>
                    <a:pt x="1869" y="4981"/>
                    <a:pt x="2502" y="4981"/>
                  </a:cubicBezTo>
                  <a:cubicBezTo>
                    <a:pt x="3167" y="4981"/>
                    <a:pt x="3800" y="4727"/>
                    <a:pt x="4275" y="4252"/>
                  </a:cubicBezTo>
                  <a:cubicBezTo>
                    <a:pt x="4751" y="3777"/>
                    <a:pt x="5004" y="3144"/>
                    <a:pt x="5004" y="2479"/>
                  </a:cubicBezTo>
                  <a:cubicBezTo>
                    <a:pt x="5004" y="1814"/>
                    <a:pt x="4751" y="1212"/>
                    <a:pt x="4275" y="737"/>
                  </a:cubicBezTo>
                  <a:cubicBezTo>
                    <a:pt x="3785" y="246"/>
                    <a:pt x="3143" y="1"/>
                    <a:pt x="250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g13e5aa3bf27_0_1184"/>
            <p:cNvSpPr/>
            <p:nvPr/>
          </p:nvSpPr>
          <p:spPr>
            <a:xfrm>
              <a:off x="6309875" y="2763800"/>
              <a:ext cx="13475" cy="19675"/>
            </a:xfrm>
            <a:custGeom>
              <a:avLst/>
              <a:gdLst/>
              <a:ahLst/>
              <a:cxnLst/>
              <a:rect l="l" t="t" r="r" b="b"/>
              <a:pathLst>
                <a:path w="539" h="787" extrusionOk="0">
                  <a:moveTo>
                    <a:pt x="206" y="1"/>
                  </a:moveTo>
                  <a:cubicBezTo>
                    <a:pt x="180" y="1"/>
                    <a:pt x="153" y="9"/>
                    <a:pt x="127" y="26"/>
                  </a:cubicBezTo>
                  <a:cubicBezTo>
                    <a:pt x="32" y="58"/>
                    <a:pt x="0" y="185"/>
                    <a:pt x="32" y="280"/>
                  </a:cubicBezTo>
                  <a:cubicBezTo>
                    <a:pt x="95" y="375"/>
                    <a:pt x="127" y="501"/>
                    <a:pt x="158" y="628"/>
                  </a:cubicBezTo>
                  <a:cubicBezTo>
                    <a:pt x="158" y="723"/>
                    <a:pt x="222" y="786"/>
                    <a:pt x="317" y="786"/>
                  </a:cubicBezTo>
                  <a:lnTo>
                    <a:pt x="348" y="786"/>
                  </a:lnTo>
                  <a:cubicBezTo>
                    <a:pt x="443" y="786"/>
                    <a:pt x="538" y="691"/>
                    <a:pt x="507" y="596"/>
                  </a:cubicBezTo>
                  <a:cubicBezTo>
                    <a:pt x="507" y="438"/>
                    <a:pt x="443" y="248"/>
                    <a:pt x="380" y="121"/>
                  </a:cubicBezTo>
                  <a:cubicBezTo>
                    <a:pt x="334" y="53"/>
                    <a:pt x="272" y="1"/>
                    <a:pt x="20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g13e5aa3bf27_0_1184"/>
            <p:cNvSpPr/>
            <p:nvPr/>
          </p:nvSpPr>
          <p:spPr>
            <a:xfrm>
              <a:off x="6280575" y="2744650"/>
              <a:ext cx="33275" cy="19025"/>
            </a:xfrm>
            <a:custGeom>
              <a:avLst/>
              <a:gdLst/>
              <a:ahLst/>
              <a:cxnLst/>
              <a:rect l="l" t="t" r="r" b="b"/>
              <a:pathLst>
                <a:path w="1331" h="761" extrusionOk="0">
                  <a:moveTo>
                    <a:pt x="159" y="1"/>
                  </a:moveTo>
                  <a:cubicBezTo>
                    <a:pt x="64" y="1"/>
                    <a:pt x="0" y="96"/>
                    <a:pt x="0" y="191"/>
                  </a:cubicBezTo>
                  <a:cubicBezTo>
                    <a:pt x="0" y="286"/>
                    <a:pt x="64" y="381"/>
                    <a:pt x="159" y="381"/>
                  </a:cubicBezTo>
                  <a:cubicBezTo>
                    <a:pt x="475" y="381"/>
                    <a:pt x="760" y="507"/>
                    <a:pt x="982" y="697"/>
                  </a:cubicBezTo>
                  <a:cubicBezTo>
                    <a:pt x="1014" y="761"/>
                    <a:pt x="1077" y="761"/>
                    <a:pt x="1109" y="761"/>
                  </a:cubicBezTo>
                  <a:cubicBezTo>
                    <a:pt x="1172" y="761"/>
                    <a:pt x="1204" y="761"/>
                    <a:pt x="1235" y="697"/>
                  </a:cubicBezTo>
                  <a:cubicBezTo>
                    <a:pt x="1330" y="634"/>
                    <a:pt x="1330" y="507"/>
                    <a:pt x="1235" y="444"/>
                  </a:cubicBezTo>
                  <a:cubicBezTo>
                    <a:pt x="950" y="159"/>
                    <a:pt x="570" y="1"/>
                    <a:pt x="15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g13e5aa3bf27_0_1184"/>
            <p:cNvSpPr/>
            <p:nvPr/>
          </p:nvSpPr>
          <p:spPr>
            <a:xfrm>
              <a:off x="6427825" y="2853125"/>
              <a:ext cx="37250" cy="9525"/>
            </a:xfrm>
            <a:custGeom>
              <a:avLst/>
              <a:gdLst/>
              <a:ahLst/>
              <a:cxnLst/>
              <a:rect l="l" t="t" r="r" b="b"/>
              <a:pathLst>
                <a:path w="1490" h="381" extrusionOk="0">
                  <a:moveTo>
                    <a:pt x="191" y="0"/>
                  </a:moveTo>
                  <a:cubicBezTo>
                    <a:pt x="96" y="0"/>
                    <a:pt x="1" y="95"/>
                    <a:pt x="1" y="190"/>
                  </a:cubicBezTo>
                  <a:cubicBezTo>
                    <a:pt x="1" y="285"/>
                    <a:pt x="96" y="380"/>
                    <a:pt x="191" y="380"/>
                  </a:cubicBezTo>
                  <a:lnTo>
                    <a:pt x="1299" y="380"/>
                  </a:lnTo>
                  <a:cubicBezTo>
                    <a:pt x="1394" y="380"/>
                    <a:pt x="1489" y="285"/>
                    <a:pt x="1489" y="190"/>
                  </a:cubicBezTo>
                  <a:cubicBezTo>
                    <a:pt x="1489" y="95"/>
                    <a:pt x="1394" y="0"/>
                    <a:pt x="129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g13e5aa3bf27_0_1184"/>
            <p:cNvSpPr/>
            <p:nvPr/>
          </p:nvSpPr>
          <p:spPr>
            <a:xfrm>
              <a:off x="6139650" y="2853125"/>
              <a:ext cx="204275" cy="9525"/>
            </a:xfrm>
            <a:custGeom>
              <a:avLst/>
              <a:gdLst/>
              <a:ahLst/>
              <a:cxnLst/>
              <a:rect l="l" t="t" r="r" b="b"/>
              <a:pathLst>
                <a:path w="8171" h="381" extrusionOk="0">
                  <a:moveTo>
                    <a:pt x="190" y="0"/>
                  </a:moveTo>
                  <a:cubicBezTo>
                    <a:pt x="64" y="0"/>
                    <a:pt x="0" y="95"/>
                    <a:pt x="0" y="190"/>
                  </a:cubicBezTo>
                  <a:cubicBezTo>
                    <a:pt x="0" y="285"/>
                    <a:pt x="64" y="380"/>
                    <a:pt x="190" y="380"/>
                  </a:cubicBezTo>
                  <a:lnTo>
                    <a:pt x="7981" y="380"/>
                  </a:lnTo>
                  <a:cubicBezTo>
                    <a:pt x="8108" y="380"/>
                    <a:pt x="8171" y="285"/>
                    <a:pt x="8171" y="190"/>
                  </a:cubicBezTo>
                  <a:cubicBezTo>
                    <a:pt x="8171" y="95"/>
                    <a:pt x="8108" y="0"/>
                    <a:pt x="798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g13e5aa3bf27_0_1184"/>
            <p:cNvSpPr/>
            <p:nvPr/>
          </p:nvSpPr>
          <p:spPr>
            <a:xfrm>
              <a:off x="6175275" y="2690025"/>
              <a:ext cx="15075" cy="15075"/>
            </a:xfrm>
            <a:custGeom>
              <a:avLst/>
              <a:gdLst/>
              <a:ahLst/>
              <a:cxnLst/>
              <a:rect l="l" t="t" r="r" b="b"/>
              <a:pathLst>
                <a:path w="603" h="603" extrusionOk="0">
                  <a:moveTo>
                    <a:pt x="285" y="1"/>
                  </a:moveTo>
                  <a:cubicBezTo>
                    <a:pt x="127" y="1"/>
                    <a:pt x="0" y="127"/>
                    <a:pt x="0" y="317"/>
                  </a:cubicBezTo>
                  <a:cubicBezTo>
                    <a:pt x="0" y="476"/>
                    <a:pt x="127" y="602"/>
                    <a:pt x="285" y="602"/>
                  </a:cubicBezTo>
                  <a:cubicBezTo>
                    <a:pt x="475" y="602"/>
                    <a:pt x="602" y="476"/>
                    <a:pt x="602" y="317"/>
                  </a:cubicBezTo>
                  <a:cubicBezTo>
                    <a:pt x="602" y="127"/>
                    <a:pt x="475" y="1"/>
                    <a:pt x="285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g13e5aa3bf27_0_1184"/>
            <p:cNvSpPr/>
            <p:nvPr/>
          </p:nvSpPr>
          <p:spPr>
            <a:xfrm>
              <a:off x="6170525" y="2685275"/>
              <a:ext cx="24575" cy="24575"/>
            </a:xfrm>
            <a:custGeom>
              <a:avLst/>
              <a:gdLst/>
              <a:ahLst/>
              <a:cxnLst/>
              <a:rect l="l" t="t" r="r" b="b"/>
              <a:pathLst>
                <a:path w="983" h="983" extrusionOk="0">
                  <a:moveTo>
                    <a:pt x="475" y="381"/>
                  </a:moveTo>
                  <a:cubicBezTo>
                    <a:pt x="539" y="381"/>
                    <a:pt x="602" y="444"/>
                    <a:pt x="602" y="507"/>
                  </a:cubicBezTo>
                  <a:cubicBezTo>
                    <a:pt x="602" y="571"/>
                    <a:pt x="539" y="602"/>
                    <a:pt x="475" y="602"/>
                  </a:cubicBezTo>
                  <a:cubicBezTo>
                    <a:pt x="412" y="602"/>
                    <a:pt x="349" y="571"/>
                    <a:pt x="349" y="507"/>
                  </a:cubicBezTo>
                  <a:cubicBezTo>
                    <a:pt x="349" y="444"/>
                    <a:pt x="412" y="381"/>
                    <a:pt x="475" y="381"/>
                  </a:cubicBezTo>
                  <a:close/>
                  <a:moveTo>
                    <a:pt x="475" y="1"/>
                  </a:moveTo>
                  <a:cubicBezTo>
                    <a:pt x="222" y="1"/>
                    <a:pt x="0" y="222"/>
                    <a:pt x="0" y="507"/>
                  </a:cubicBezTo>
                  <a:cubicBezTo>
                    <a:pt x="0" y="761"/>
                    <a:pt x="222" y="982"/>
                    <a:pt x="475" y="982"/>
                  </a:cubicBezTo>
                  <a:cubicBezTo>
                    <a:pt x="760" y="982"/>
                    <a:pt x="982" y="761"/>
                    <a:pt x="982" y="507"/>
                  </a:cubicBezTo>
                  <a:cubicBezTo>
                    <a:pt x="982" y="222"/>
                    <a:pt x="760" y="1"/>
                    <a:pt x="47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g13e5aa3bf27_0_1184"/>
            <p:cNvSpPr/>
            <p:nvPr/>
          </p:nvSpPr>
          <p:spPr>
            <a:xfrm>
              <a:off x="6202975" y="2690025"/>
              <a:ext cx="15875" cy="15075"/>
            </a:xfrm>
            <a:custGeom>
              <a:avLst/>
              <a:gdLst/>
              <a:ahLst/>
              <a:cxnLst/>
              <a:rect l="l" t="t" r="r" b="b"/>
              <a:pathLst>
                <a:path w="635" h="603" extrusionOk="0">
                  <a:moveTo>
                    <a:pt x="317" y="1"/>
                  </a:moveTo>
                  <a:cubicBezTo>
                    <a:pt x="159" y="1"/>
                    <a:pt x="1" y="127"/>
                    <a:pt x="1" y="317"/>
                  </a:cubicBezTo>
                  <a:cubicBezTo>
                    <a:pt x="1" y="476"/>
                    <a:pt x="159" y="602"/>
                    <a:pt x="317" y="602"/>
                  </a:cubicBezTo>
                  <a:cubicBezTo>
                    <a:pt x="476" y="602"/>
                    <a:pt x="634" y="476"/>
                    <a:pt x="634" y="317"/>
                  </a:cubicBezTo>
                  <a:cubicBezTo>
                    <a:pt x="634" y="127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g13e5aa3bf27_0_1184"/>
            <p:cNvSpPr/>
            <p:nvPr/>
          </p:nvSpPr>
          <p:spPr>
            <a:xfrm>
              <a:off x="6198225" y="2685275"/>
              <a:ext cx="25375" cy="24575"/>
            </a:xfrm>
            <a:custGeom>
              <a:avLst/>
              <a:gdLst/>
              <a:ahLst/>
              <a:cxnLst/>
              <a:rect l="l" t="t" r="r" b="b"/>
              <a:pathLst>
                <a:path w="1015" h="983" extrusionOk="0">
                  <a:moveTo>
                    <a:pt x="507" y="381"/>
                  </a:moveTo>
                  <a:cubicBezTo>
                    <a:pt x="571" y="381"/>
                    <a:pt x="634" y="444"/>
                    <a:pt x="634" y="507"/>
                  </a:cubicBezTo>
                  <a:cubicBezTo>
                    <a:pt x="634" y="571"/>
                    <a:pt x="571" y="602"/>
                    <a:pt x="507" y="602"/>
                  </a:cubicBezTo>
                  <a:cubicBezTo>
                    <a:pt x="444" y="602"/>
                    <a:pt x="381" y="571"/>
                    <a:pt x="381" y="507"/>
                  </a:cubicBezTo>
                  <a:cubicBezTo>
                    <a:pt x="381" y="444"/>
                    <a:pt x="444" y="381"/>
                    <a:pt x="507" y="381"/>
                  </a:cubicBezTo>
                  <a:close/>
                  <a:moveTo>
                    <a:pt x="507" y="1"/>
                  </a:moveTo>
                  <a:cubicBezTo>
                    <a:pt x="222" y="1"/>
                    <a:pt x="1" y="222"/>
                    <a:pt x="1" y="507"/>
                  </a:cubicBezTo>
                  <a:cubicBezTo>
                    <a:pt x="1" y="761"/>
                    <a:pt x="222" y="982"/>
                    <a:pt x="507" y="982"/>
                  </a:cubicBezTo>
                  <a:cubicBezTo>
                    <a:pt x="792" y="982"/>
                    <a:pt x="1014" y="761"/>
                    <a:pt x="1014" y="507"/>
                  </a:cubicBezTo>
                  <a:cubicBezTo>
                    <a:pt x="1014" y="222"/>
                    <a:pt x="792" y="1"/>
                    <a:pt x="50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g13e5aa3bf27_0_1184"/>
            <p:cNvSpPr/>
            <p:nvPr/>
          </p:nvSpPr>
          <p:spPr>
            <a:xfrm>
              <a:off x="6231475" y="2690025"/>
              <a:ext cx="15075" cy="15075"/>
            </a:xfrm>
            <a:custGeom>
              <a:avLst/>
              <a:gdLst/>
              <a:ahLst/>
              <a:cxnLst/>
              <a:rect l="l" t="t" r="r" b="b"/>
              <a:pathLst>
                <a:path w="603" h="603" extrusionOk="0">
                  <a:moveTo>
                    <a:pt x="318" y="1"/>
                  </a:moveTo>
                  <a:cubicBezTo>
                    <a:pt x="128" y="1"/>
                    <a:pt x="1" y="127"/>
                    <a:pt x="1" y="317"/>
                  </a:cubicBezTo>
                  <a:cubicBezTo>
                    <a:pt x="1" y="476"/>
                    <a:pt x="128" y="602"/>
                    <a:pt x="318" y="602"/>
                  </a:cubicBezTo>
                  <a:cubicBezTo>
                    <a:pt x="476" y="602"/>
                    <a:pt x="603" y="476"/>
                    <a:pt x="603" y="317"/>
                  </a:cubicBezTo>
                  <a:cubicBezTo>
                    <a:pt x="603" y="127"/>
                    <a:pt x="476" y="1"/>
                    <a:pt x="318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g13e5aa3bf27_0_1184"/>
            <p:cNvSpPr/>
            <p:nvPr/>
          </p:nvSpPr>
          <p:spPr>
            <a:xfrm>
              <a:off x="6226725" y="2685275"/>
              <a:ext cx="24575" cy="24575"/>
            </a:xfrm>
            <a:custGeom>
              <a:avLst/>
              <a:gdLst/>
              <a:ahLst/>
              <a:cxnLst/>
              <a:rect l="l" t="t" r="r" b="b"/>
              <a:pathLst>
                <a:path w="983" h="983" extrusionOk="0">
                  <a:moveTo>
                    <a:pt x="508" y="381"/>
                  </a:moveTo>
                  <a:cubicBezTo>
                    <a:pt x="571" y="381"/>
                    <a:pt x="603" y="444"/>
                    <a:pt x="603" y="507"/>
                  </a:cubicBezTo>
                  <a:cubicBezTo>
                    <a:pt x="603" y="571"/>
                    <a:pt x="571" y="602"/>
                    <a:pt x="508" y="602"/>
                  </a:cubicBezTo>
                  <a:cubicBezTo>
                    <a:pt x="444" y="602"/>
                    <a:pt x="381" y="571"/>
                    <a:pt x="381" y="507"/>
                  </a:cubicBezTo>
                  <a:cubicBezTo>
                    <a:pt x="381" y="444"/>
                    <a:pt x="444" y="381"/>
                    <a:pt x="508" y="381"/>
                  </a:cubicBezTo>
                  <a:close/>
                  <a:moveTo>
                    <a:pt x="508" y="1"/>
                  </a:moveTo>
                  <a:cubicBezTo>
                    <a:pt x="223" y="1"/>
                    <a:pt x="1" y="222"/>
                    <a:pt x="1" y="507"/>
                  </a:cubicBezTo>
                  <a:cubicBezTo>
                    <a:pt x="1" y="761"/>
                    <a:pt x="223" y="982"/>
                    <a:pt x="508" y="982"/>
                  </a:cubicBezTo>
                  <a:cubicBezTo>
                    <a:pt x="761" y="982"/>
                    <a:pt x="983" y="761"/>
                    <a:pt x="983" y="507"/>
                  </a:cubicBezTo>
                  <a:cubicBezTo>
                    <a:pt x="983" y="222"/>
                    <a:pt x="761" y="1"/>
                    <a:pt x="50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g13e5aa3bf27_0_1184"/>
            <p:cNvSpPr/>
            <p:nvPr/>
          </p:nvSpPr>
          <p:spPr>
            <a:xfrm>
              <a:off x="6231475" y="2949700"/>
              <a:ext cx="130675" cy="15075"/>
            </a:xfrm>
            <a:custGeom>
              <a:avLst/>
              <a:gdLst/>
              <a:ahLst/>
              <a:cxnLst/>
              <a:rect l="l" t="t" r="r" b="b"/>
              <a:pathLst>
                <a:path w="5227" h="603" extrusionOk="0">
                  <a:moveTo>
                    <a:pt x="349" y="1"/>
                  </a:moveTo>
                  <a:cubicBezTo>
                    <a:pt x="159" y="1"/>
                    <a:pt x="1" y="159"/>
                    <a:pt x="1" y="349"/>
                  </a:cubicBezTo>
                  <a:lnTo>
                    <a:pt x="1" y="603"/>
                  </a:lnTo>
                  <a:lnTo>
                    <a:pt x="5226" y="603"/>
                  </a:lnTo>
                  <a:lnTo>
                    <a:pt x="5226" y="349"/>
                  </a:lnTo>
                  <a:cubicBezTo>
                    <a:pt x="5226" y="159"/>
                    <a:pt x="5068" y="1"/>
                    <a:pt x="48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g13e5aa3bf27_0_1184"/>
            <p:cNvSpPr/>
            <p:nvPr/>
          </p:nvSpPr>
          <p:spPr>
            <a:xfrm>
              <a:off x="6226725" y="2944950"/>
              <a:ext cx="140175" cy="24575"/>
            </a:xfrm>
            <a:custGeom>
              <a:avLst/>
              <a:gdLst/>
              <a:ahLst/>
              <a:cxnLst/>
              <a:rect l="l" t="t" r="r" b="b"/>
              <a:pathLst>
                <a:path w="5607" h="983" extrusionOk="0">
                  <a:moveTo>
                    <a:pt x="5068" y="381"/>
                  </a:moveTo>
                  <a:cubicBezTo>
                    <a:pt x="5163" y="381"/>
                    <a:pt x="5226" y="444"/>
                    <a:pt x="5226" y="539"/>
                  </a:cubicBezTo>
                  <a:lnTo>
                    <a:pt x="5226" y="603"/>
                  </a:lnTo>
                  <a:lnTo>
                    <a:pt x="381" y="603"/>
                  </a:lnTo>
                  <a:lnTo>
                    <a:pt x="381" y="539"/>
                  </a:lnTo>
                  <a:cubicBezTo>
                    <a:pt x="381" y="444"/>
                    <a:pt x="444" y="381"/>
                    <a:pt x="539" y="381"/>
                  </a:cubicBezTo>
                  <a:close/>
                  <a:moveTo>
                    <a:pt x="539" y="1"/>
                  </a:moveTo>
                  <a:cubicBezTo>
                    <a:pt x="254" y="1"/>
                    <a:pt x="1" y="254"/>
                    <a:pt x="1" y="539"/>
                  </a:cubicBezTo>
                  <a:lnTo>
                    <a:pt x="1" y="793"/>
                  </a:lnTo>
                  <a:cubicBezTo>
                    <a:pt x="1" y="919"/>
                    <a:pt x="96" y="983"/>
                    <a:pt x="191" y="983"/>
                  </a:cubicBezTo>
                  <a:lnTo>
                    <a:pt x="5416" y="983"/>
                  </a:lnTo>
                  <a:cubicBezTo>
                    <a:pt x="5543" y="983"/>
                    <a:pt x="5606" y="919"/>
                    <a:pt x="5606" y="793"/>
                  </a:cubicBezTo>
                  <a:lnTo>
                    <a:pt x="5606" y="539"/>
                  </a:lnTo>
                  <a:cubicBezTo>
                    <a:pt x="5606" y="254"/>
                    <a:pt x="5385" y="1"/>
                    <a:pt x="506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g13e5aa3bf27_0_1184"/>
            <p:cNvSpPr/>
            <p:nvPr/>
          </p:nvSpPr>
          <p:spPr>
            <a:xfrm>
              <a:off x="6142025" y="2710600"/>
              <a:ext cx="323050" cy="9525"/>
            </a:xfrm>
            <a:custGeom>
              <a:avLst/>
              <a:gdLst/>
              <a:ahLst/>
              <a:cxnLst/>
              <a:rect l="l" t="t" r="r" b="b"/>
              <a:pathLst>
                <a:path w="12922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12731" y="381"/>
                  </a:lnTo>
                  <a:cubicBezTo>
                    <a:pt x="12826" y="381"/>
                    <a:pt x="12921" y="286"/>
                    <a:pt x="12921" y="191"/>
                  </a:cubicBezTo>
                  <a:cubicBezTo>
                    <a:pt x="12921" y="96"/>
                    <a:pt x="12826" y="1"/>
                    <a:pt x="1273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g13e5aa3bf27_0_1184"/>
            <p:cNvSpPr/>
            <p:nvPr/>
          </p:nvSpPr>
          <p:spPr>
            <a:xfrm>
              <a:off x="6290875" y="2870550"/>
              <a:ext cx="15050" cy="15850"/>
            </a:xfrm>
            <a:custGeom>
              <a:avLst/>
              <a:gdLst/>
              <a:ahLst/>
              <a:cxnLst/>
              <a:rect l="l" t="t" r="r" b="b"/>
              <a:pathLst>
                <a:path w="602" h="634" extrusionOk="0">
                  <a:moveTo>
                    <a:pt x="285" y="0"/>
                  </a:moveTo>
                  <a:cubicBezTo>
                    <a:pt x="127" y="0"/>
                    <a:pt x="0" y="158"/>
                    <a:pt x="0" y="317"/>
                  </a:cubicBezTo>
                  <a:cubicBezTo>
                    <a:pt x="0" y="475"/>
                    <a:pt x="127" y="633"/>
                    <a:pt x="285" y="633"/>
                  </a:cubicBezTo>
                  <a:cubicBezTo>
                    <a:pt x="475" y="633"/>
                    <a:pt x="602" y="475"/>
                    <a:pt x="602" y="317"/>
                  </a:cubicBezTo>
                  <a:cubicBezTo>
                    <a:pt x="602" y="158"/>
                    <a:pt x="475" y="0"/>
                    <a:pt x="285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g13e5aa3bf27_0_1184"/>
            <p:cNvSpPr/>
            <p:nvPr/>
          </p:nvSpPr>
          <p:spPr>
            <a:xfrm>
              <a:off x="6286125" y="2866575"/>
              <a:ext cx="24550" cy="24575"/>
            </a:xfrm>
            <a:custGeom>
              <a:avLst/>
              <a:gdLst/>
              <a:ahLst/>
              <a:cxnLst/>
              <a:rect l="l" t="t" r="r" b="b"/>
              <a:pathLst>
                <a:path w="982" h="983" extrusionOk="0">
                  <a:moveTo>
                    <a:pt x="475" y="349"/>
                  </a:moveTo>
                  <a:cubicBezTo>
                    <a:pt x="538" y="349"/>
                    <a:pt x="602" y="412"/>
                    <a:pt x="602" y="476"/>
                  </a:cubicBezTo>
                  <a:cubicBezTo>
                    <a:pt x="602" y="539"/>
                    <a:pt x="538" y="602"/>
                    <a:pt x="475" y="602"/>
                  </a:cubicBezTo>
                  <a:cubicBezTo>
                    <a:pt x="412" y="602"/>
                    <a:pt x="348" y="539"/>
                    <a:pt x="348" y="476"/>
                  </a:cubicBezTo>
                  <a:cubicBezTo>
                    <a:pt x="348" y="412"/>
                    <a:pt x="412" y="349"/>
                    <a:pt x="475" y="349"/>
                  </a:cubicBezTo>
                  <a:close/>
                  <a:moveTo>
                    <a:pt x="475" y="1"/>
                  </a:moveTo>
                  <a:cubicBezTo>
                    <a:pt x="222" y="1"/>
                    <a:pt x="0" y="191"/>
                    <a:pt x="0" y="476"/>
                  </a:cubicBezTo>
                  <a:cubicBezTo>
                    <a:pt x="0" y="761"/>
                    <a:pt x="222" y="982"/>
                    <a:pt x="475" y="982"/>
                  </a:cubicBezTo>
                  <a:cubicBezTo>
                    <a:pt x="760" y="982"/>
                    <a:pt x="982" y="761"/>
                    <a:pt x="982" y="476"/>
                  </a:cubicBezTo>
                  <a:cubicBezTo>
                    <a:pt x="982" y="222"/>
                    <a:pt x="760" y="1"/>
                    <a:pt x="47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g13e5aa3bf27_0_1184"/>
            <p:cNvSpPr/>
            <p:nvPr/>
          </p:nvSpPr>
          <p:spPr>
            <a:xfrm>
              <a:off x="6237025" y="2771575"/>
              <a:ext cx="71275" cy="9525"/>
            </a:xfrm>
            <a:custGeom>
              <a:avLst/>
              <a:gdLst/>
              <a:ahLst/>
              <a:cxnLst/>
              <a:rect l="l" t="t" r="r" b="b"/>
              <a:pathLst>
                <a:path w="2851" h="381" extrusionOk="0">
                  <a:moveTo>
                    <a:pt x="191" y="0"/>
                  </a:moveTo>
                  <a:cubicBezTo>
                    <a:pt x="96" y="0"/>
                    <a:pt x="1" y="95"/>
                    <a:pt x="1" y="190"/>
                  </a:cubicBezTo>
                  <a:cubicBezTo>
                    <a:pt x="1" y="317"/>
                    <a:pt x="96" y="380"/>
                    <a:pt x="191" y="380"/>
                  </a:cubicBezTo>
                  <a:lnTo>
                    <a:pt x="2661" y="380"/>
                  </a:lnTo>
                  <a:cubicBezTo>
                    <a:pt x="2756" y="380"/>
                    <a:pt x="2851" y="317"/>
                    <a:pt x="2851" y="190"/>
                  </a:cubicBezTo>
                  <a:cubicBezTo>
                    <a:pt x="2851" y="95"/>
                    <a:pt x="2756" y="0"/>
                    <a:pt x="266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g13e5aa3bf27_0_1184"/>
            <p:cNvSpPr/>
            <p:nvPr/>
          </p:nvSpPr>
          <p:spPr>
            <a:xfrm>
              <a:off x="6240975" y="2756525"/>
              <a:ext cx="57050" cy="9525"/>
            </a:xfrm>
            <a:custGeom>
              <a:avLst/>
              <a:gdLst/>
              <a:ahLst/>
              <a:cxnLst/>
              <a:rect l="l" t="t" r="r" b="b"/>
              <a:pathLst>
                <a:path w="2282" h="381" extrusionOk="0">
                  <a:moveTo>
                    <a:pt x="191" y="1"/>
                  </a:moveTo>
                  <a:cubicBezTo>
                    <a:pt x="96" y="1"/>
                    <a:pt x="1" y="96"/>
                    <a:pt x="1" y="191"/>
                  </a:cubicBezTo>
                  <a:cubicBezTo>
                    <a:pt x="1" y="286"/>
                    <a:pt x="96" y="381"/>
                    <a:pt x="191" y="381"/>
                  </a:cubicBezTo>
                  <a:lnTo>
                    <a:pt x="2091" y="381"/>
                  </a:lnTo>
                  <a:cubicBezTo>
                    <a:pt x="2186" y="381"/>
                    <a:pt x="2281" y="286"/>
                    <a:pt x="2281" y="191"/>
                  </a:cubicBezTo>
                  <a:cubicBezTo>
                    <a:pt x="2281" y="96"/>
                    <a:pt x="2186" y="1"/>
                    <a:pt x="20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g13e5aa3bf27_0_1184"/>
            <p:cNvSpPr/>
            <p:nvPr/>
          </p:nvSpPr>
          <p:spPr>
            <a:xfrm>
              <a:off x="6237025" y="2787400"/>
              <a:ext cx="68125" cy="8750"/>
            </a:xfrm>
            <a:custGeom>
              <a:avLst/>
              <a:gdLst/>
              <a:ahLst/>
              <a:cxnLst/>
              <a:rect l="l" t="t" r="r" b="b"/>
              <a:pathLst>
                <a:path w="2725" h="350" extrusionOk="0">
                  <a:moveTo>
                    <a:pt x="191" y="1"/>
                  </a:moveTo>
                  <a:cubicBezTo>
                    <a:pt x="96" y="1"/>
                    <a:pt x="1" y="64"/>
                    <a:pt x="1" y="191"/>
                  </a:cubicBezTo>
                  <a:cubicBezTo>
                    <a:pt x="1" y="286"/>
                    <a:pt x="96" y="349"/>
                    <a:pt x="191" y="349"/>
                  </a:cubicBezTo>
                  <a:lnTo>
                    <a:pt x="2566" y="349"/>
                  </a:lnTo>
                  <a:cubicBezTo>
                    <a:pt x="2661" y="349"/>
                    <a:pt x="2724" y="286"/>
                    <a:pt x="2724" y="191"/>
                  </a:cubicBezTo>
                  <a:cubicBezTo>
                    <a:pt x="2724" y="64"/>
                    <a:pt x="2661" y="1"/>
                    <a:pt x="256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g13e5aa3bf27_0_1184"/>
            <p:cNvSpPr/>
            <p:nvPr/>
          </p:nvSpPr>
          <p:spPr>
            <a:xfrm>
              <a:off x="6244950" y="2802450"/>
              <a:ext cx="53075" cy="9525"/>
            </a:xfrm>
            <a:custGeom>
              <a:avLst/>
              <a:gdLst/>
              <a:ahLst/>
              <a:cxnLst/>
              <a:rect l="l" t="t" r="r" b="b"/>
              <a:pathLst>
                <a:path w="2123" h="381" extrusionOk="0">
                  <a:moveTo>
                    <a:pt x="190" y="1"/>
                  </a:moveTo>
                  <a:cubicBezTo>
                    <a:pt x="64" y="1"/>
                    <a:pt x="0" y="96"/>
                    <a:pt x="0" y="191"/>
                  </a:cubicBezTo>
                  <a:cubicBezTo>
                    <a:pt x="0" y="286"/>
                    <a:pt x="64" y="381"/>
                    <a:pt x="190" y="381"/>
                  </a:cubicBezTo>
                  <a:lnTo>
                    <a:pt x="1932" y="381"/>
                  </a:lnTo>
                  <a:cubicBezTo>
                    <a:pt x="2027" y="381"/>
                    <a:pt x="2122" y="286"/>
                    <a:pt x="2122" y="191"/>
                  </a:cubicBezTo>
                  <a:cubicBezTo>
                    <a:pt x="2122" y="96"/>
                    <a:pt x="2027" y="1"/>
                    <a:pt x="193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g13e5aa3bf27_0_1184"/>
            <p:cNvSpPr/>
            <p:nvPr/>
          </p:nvSpPr>
          <p:spPr>
            <a:xfrm>
              <a:off x="4693150" y="2741200"/>
              <a:ext cx="153625" cy="469800"/>
            </a:xfrm>
            <a:custGeom>
              <a:avLst/>
              <a:gdLst/>
              <a:ahLst/>
              <a:cxnLst/>
              <a:rect l="l" t="t" r="r" b="b"/>
              <a:pathLst>
                <a:path w="6145" h="18792" extrusionOk="0">
                  <a:moveTo>
                    <a:pt x="2020" y="0"/>
                  </a:moveTo>
                  <a:cubicBezTo>
                    <a:pt x="1950" y="0"/>
                    <a:pt x="1885" y="36"/>
                    <a:pt x="1838" y="107"/>
                  </a:cubicBezTo>
                  <a:cubicBezTo>
                    <a:pt x="1553" y="645"/>
                    <a:pt x="1268" y="1215"/>
                    <a:pt x="1046" y="1785"/>
                  </a:cubicBezTo>
                  <a:cubicBezTo>
                    <a:pt x="983" y="1912"/>
                    <a:pt x="1046" y="2007"/>
                    <a:pt x="1141" y="2039"/>
                  </a:cubicBezTo>
                  <a:cubicBezTo>
                    <a:pt x="1173" y="2039"/>
                    <a:pt x="1173" y="2070"/>
                    <a:pt x="1204" y="2070"/>
                  </a:cubicBezTo>
                  <a:cubicBezTo>
                    <a:pt x="1268" y="2070"/>
                    <a:pt x="1363" y="2007"/>
                    <a:pt x="1363" y="1944"/>
                  </a:cubicBezTo>
                  <a:cubicBezTo>
                    <a:pt x="1616" y="1374"/>
                    <a:pt x="1869" y="804"/>
                    <a:pt x="2154" y="265"/>
                  </a:cubicBezTo>
                  <a:cubicBezTo>
                    <a:pt x="2218" y="170"/>
                    <a:pt x="2186" y="75"/>
                    <a:pt x="2091" y="12"/>
                  </a:cubicBezTo>
                  <a:cubicBezTo>
                    <a:pt x="2067" y="4"/>
                    <a:pt x="2044" y="0"/>
                    <a:pt x="2020" y="0"/>
                  </a:cubicBezTo>
                  <a:close/>
                  <a:moveTo>
                    <a:pt x="616" y="3456"/>
                  </a:moveTo>
                  <a:cubicBezTo>
                    <a:pt x="539" y="3456"/>
                    <a:pt x="470" y="3512"/>
                    <a:pt x="444" y="3591"/>
                  </a:cubicBezTo>
                  <a:cubicBezTo>
                    <a:pt x="286" y="4224"/>
                    <a:pt x="191" y="4826"/>
                    <a:pt x="96" y="5459"/>
                  </a:cubicBezTo>
                  <a:cubicBezTo>
                    <a:pt x="96" y="5554"/>
                    <a:pt x="159" y="5649"/>
                    <a:pt x="286" y="5681"/>
                  </a:cubicBezTo>
                  <a:cubicBezTo>
                    <a:pt x="381" y="5681"/>
                    <a:pt x="476" y="5586"/>
                    <a:pt x="476" y="5522"/>
                  </a:cubicBezTo>
                  <a:cubicBezTo>
                    <a:pt x="539" y="4889"/>
                    <a:pt x="666" y="4287"/>
                    <a:pt x="793" y="3686"/>
                  </a:cubicBezTo>
                  <a:cubicBezTo>
                    <a:pt x="824" y="3591"/>
                    <a:pt x="761" y="3496"/>
                    <a:pt x="666" y="3464"/>
                  </a:cubicBezTo>
                  <a:cubicBezTo>
                    <a:pt x="649" y="3458"/>
                    <a:pt x="632" y="3456"/>
                    <a:pt x="616" y="3456"/>
                  </a:cubicBezTo>
                  <a:close/>
                  <a:moveTo>
                    <a:pt x="191" y="7169"/>
                  </a:moveTo>
                  <a:cubicBezTo>
                    <a:pt x="96" y="7169"/>
                    <a:pt x="1" y="7264"/>
                    <a:pt x="1" y="7359"/>
                  </a:cubicBezTo>
                  <a:cubicBezTo>
                    <a:pt x="33" y="7993"/>
                    <a:pt x="64" y="8626"/>
                    <a:pt x="159" y="9228"/>
                  </a:cubicBezTo>
                  <a:cubicBezTo>
                    <a:pt x="191" y="9323"/>
                    <a:pt x="254" y="9386"/>
                    <a:pt x="349" y="9386"/>
                  </a:cubicBezTo>
                  <a:cubicBezTo>
                    <a:pt x="349" y="9386"/>
                    <a:pt x="381" y="9386"/>
                    <a:pt x="381" y="9418"/>
                  </a:cubicBezTo>
                  <a:cubicBezTo>
                    <a:pt x="476" y="9386"/>
                    <a:pt x="539" y="9291"/>
                    <a:pt x="539" y="9196"/>
                  </a:cubicBezTo>
                  <a:cubicBezTo>
                    <a:pt x="444" y="8594"/>
                    <a:pt x="413" y="7961"/>
                    <a:pt x="381" y="7359"/>
                  </a:cubicBezTo>
                  <a:cubicBezTo>
                    <a:pt x="381" y="7264"/>
                    <a:pt x="318" y="7169"/>
                    <a:pt x="191" y="7169"/>
                  </a:cubicBezTo>
                  <a:close/>
                  <a:moveTo>
                    <a:pt x="698" y="10843"/>
                  </a:moveTo>
                  <a:cubicBezTo>
                    <a:pt x="603" y="10874"/>
                    <a:pt x="539" y="11001"/>
                    <a:pt x="571" y="11096"/>
                  </a:cubicBezTo>
                  <a:cubicBezTo>
                    <a:pt x="729" y="11698"/>
                    <a:pt x="951" y="12300"/>
                    <a:pt x="1204" y="12870"/>
                  </a:cubicBezTo>
                  <a:cubicBezTo>
                    <a:pt x="1236" y="12933"/>
                    <a:pt x="1299" y="12996"/>
                    <a:pt x="1363" y="12996"/>
                  </a:cubicBezTo>
                  <a:cubicBezTo>
                    <a:pt x="1394" y="12996"/>
                    <a:pt x="1426" y="12965"/>
                    <a:pt x="1426" y="12965"/>
                  </a:cubicBezTo>
                  <a:cubicBezTo>
                    <a:pt x="1553" y="12933"/>
                    <a:pt x="1584" y="12806"/>
                    <a:pt x="1553" y="12711"/>
                  </a:cubicBezTo>
                  <a:cubicBezTo>
                    <a:pt x="1299" y="12173"/>
                    <a:pt x="1078" y="11571"/>
                    <a:pt x="919" y="11001"/>
                  </a:cubicBezTo>
                  <a:cubicBezTo>
                    <a:pt x="888" y="10874"/>
                    <a:pt x="793" y="10843"/>
                    <a:pt x="698" y="10843"/>
                  </a:cubicBezTo>
                  <a:close/>
                  <a:moveTo>
                    <a:pt x="2222" y="14262"/>
                  </a:moveTo>
                  <a:cubicBezTo>
                    <a:pt x="2190" y="14262"/>
                    <a:pt x="2156" y="14272"/>
                    <a:pt x="2123" y="14295"/>
                  </a:cubicBezTo>
                  <a:cubicBezTo>
                    <a:pt x="2028" y="14358"/>
                    <a:pt x="1996" y="14453"/>
                    <a:pt x="2059" y="14548"/>
                  </a:cubicBezTo>
                  <a:cubicBezTo>
                    <a:pt x="2376" y="15086"/>
                    <a:pt x="2724" y="15625"/>
                    <a:pt x="3136" y="16100"/>
                  </a:cubicBezTo>
                  <a:cubicBezTo>
                    <a:pt x="3168" y="16163"/>
                    <a:pt x="3231" y="16195"/>
                    <a:pt x="3263" y="16195"/>
                  </a:cubicBezTo>
                  <a:cubicBezTo>
                    <a:pt x="3326" y="16195"/>
                    <a:pt x="3358" y="16163"/>
                    <a:pt x="3389" y="16131"/>
                  </a:cubicBezTo>
                  <a:cubicBezTo>
                    <a:pt x="3484" y="16068"/>
                    <a:pt x="3484" y="15941"/>
                    <a:pt x="3421" y="15878"/>
                  </a:cubicBezTo>
                  <a:cubicBezTo>
                    <a:pt x="3041" y="15403"/>
                    <a:pt x="2693" y="14896"/>
                    <a:pt x="2376" y="14358"/>
                  </a:cubicBezTo>
                  <a:cubicBezTo>
                    <a:pt x="2335" y="14297"/>
                    <a:pt x="2281" y="14262"/>
                    <a:pt x="2222" y="14262"/>
                  </a:cubicBezTo>
                  <a:close/>
                  <a:moveTo>
                    <a:pt x="4544" y="17196"/>
                  </a:moveTo>
                  <a:cubicBezTo>
                    <a:pt x="4492" y="17196"/>
                    <a:pt x="4438" y="17219"/>
                    <a:pt x="4403" y="17272"/>
                  </a:cubicBezTo>
                  <a:cubicBezTo>
                    <a:pt x="4308" y="17335"/>
                    <a:pt x="4308" y="17462"/>
                    <a:pt x="4403" y="17525"/>
                  </a:cubicBezTo>
                  <a:cubicBezTo>
                    <a:pt x="4846" y="17968"/>
                    <a:pt x="5321" y="18380"/>
                    <a:pt x="5828" y="18760"/>
                  </a:cubicBezTo>
                  <a:cubicBezTo>
                    <a:pt x="5860" y="18792"/>
                    <a:pt x="5891" y="18792"/>
                    <a:pt x="5955" y="18792"/>
                  </a:cubicBezTo>
                  <a:cubicBezTo>
                    <a:pt x="5986" y="18792"/>
                    <a:pt x="6050" y="18760"/>
                    <a:pt x="6081" y="18728"/>
                  </a:cubicBezTo>
                  <a:cubicBezTo>
                    <a:pt x="6145" y="18633"/>
                    <a:pt x="6145" y="18507"/>
                    <a:pt x="6050" y="18443"/>
                  </a:cubicBezTo>
                  <a:cubicBezTo>
                    <a:pt x="5575" y="18095"/>
                    <a:pt x="5100" y="17683"/>
                    <a:pt x="4656" y="17240"/>
                  </a:cubicBezTo>
                  <a:cubicBezTo>
                    <a:pt x="4628" y="17211"/>
                    <a:pt x="4586" y="17196"/>
                    <a:pt x="4544" y="17196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g13e5aa3bf27_0_1184"/>
            <p:cNvSpPr/>
            <p:nvPr/>
          </p:nvSpPr>
          <p:spPr>
            <a:xfrm>
              <a:off x="5270325" y="2914875"/>
              <a:ext cx="148875" cy="292950"/>
            </a:xfrm>
            <a:custGeom>
              <a:avLst/>
              <a:gdLst/>
              <a:ahLst/>
              <a:cxnLst/>
              <a:rect l="l" t="t" r="r" b="b"/>
              <a:pathLst>
                <a:path w="5955" h="11718" extrusionOk="0">
                  <a:moveTo>
                    <a:pt x="5764" y="0"/>
                  </a:moveTo>
                  <a:cubicBezTo>
                    <a:pt x="5669" y="0"/>
                    <a:pt x="5574" y="96"/>
                    <a:pt x="5574" y="191"/>
                  </a:cubicBezTo>
                  <a:cubicBezTo>
                    <a:pt x="5574" y="792"/>
                    <a:pt x="5543" y="1426"/>
                    <a:pt x="5479" y="2027"/>
                  </a:cubicBezTo>
                  <a:cubicBezTo>
                    <a:pt x="5448" y="2122"/>
                    <a:pt x="5543" y="2217"/>
                    <a:pt x="5638" y="2249"/>
                  </a:cubicBezTo>
                  <a:lnTo>
                    <a:pt x="5669" y="2249"/>
                  </a:lnTo>
                  <a:cubicBezTo>
                    <a:pt x="5733" y="2249"/>
                    <a:pt x="5828" y="2186"/>
                    <a:pt x="5828" y="2091"/>
                  </a:cubicBezTo>
                  <a:cubicBezTo>
                    <a:pt x="5923" y="1457"/>
                    <a:pt x="5954" y="824"/>
                    <a:pt x="5954" y="191"/>
                  </a:cubicBezTo>
                  <a:cubicBezTo>
                    <a:pt x="5954" y="96"/>
                    <a:pt x="5891" y="0"/>
                    <a:pt x="5764" y="0"/>
                  </a:cubicBezTo>
                  <a:close/>
                  <a:moveTo>
                    <a:pt x="5289" y="3698"/>
                  </a:moveTo>
                  <a:cubicBezTo>
                    <a:pt x="5194" y="3698"/>
                    <a:pt x="5125" y="3754"/>
                    <a:pt x="5099" y="3832"/>
                  </a:cubicBezTo>
                  <a:cubicBezTo>
                    <a:pt x="4941" y="4434"/>
                    <a:pt x="4751" y="5004"/>
                    <a:pt x="4529" y="5574"/>
                  </a:cubicBezTo>
                  <a:cubicBezTo>
                    <a:pt x="4466" y="5669"/>
                    <a:pt x="4529" y="5796"/>
                    <a:pt x="4624" y="5828"/>
                  </a:cubicBezTo>
                  <a:lnTo>
                    <a:pt x="4688" y="5828"/>
                  </a:lnTo>
                  <a:cubicBezTo>
                    <a:pt x="4751" y="5828"/>
                    <a:pt x="4846" y="5796"/>
                    <a:pt x="4878" y="5733"/>
                  </a:cubicBezTo>
                  <a:cubicBezTo>
                    <a:pt x="5099" y="5131"/>
                    <a:pt x="5321" y="4529"/>
                    <a:pt x="5479" y="3927"/>
                  </a:cubicBezTo>
                  <a:cubicBezTo>
                    <a:pt x="5511" y="3832"/>
                    <a:pt x="5448" y="3737"/>
                    <a:pt x="5353" y="3706"/>
                  </a:cubicBezTo>
                  <a:cubicBezTo>
                    <a:pt x="5330" y="3700"/>
                    <a:pt x="5309" y="3698"/>
                    <a:pt x="5289" y="3698"/>
                  </a:cubicBezTo>
                  <a:close/>
                  <a:moveTo>
                    <a:pt x="3884" y="7146"/>
                  </a:moveTo>
                  <a:cubicBezTo>
                    <a:pt x="3807" y="7146"/>
                    <a:pt x="3730" y="7181"/>
                    <a:pt x="3706" y="7253"/>
                  </a:cubicBezTo>
                  <a:cubicBezTo>
                    <a:pt x="3389" y="7759"/>
                    <a:pt x="3041" y="8298"/>
                    <a:pt x="2692" y="8773"/>
                  </a:cubicBezTo>
                  <a:cubicBezTo>
                    <a:pt x="2629" y="8868"/>
                    <a:pt x="2629" y="8963"/>
                    <a:pt x="2724" y="9026"/>
                  </a:cubicBezTo>
                  <a:cubicBezTo>
                    <a:pt x="2756" y="9058"/>
                    <a:pt x="2787" y="9058"/>
                    <a:pt x="2819" y="9058"/>
                  </a:cubicBezTo>
                  <a:cubicBezTo>
                    <a:pt x="2882" y="9058"/>
                    <a:pt x="2946" y="9058"/>
                    <a:pt x="2977" y="8994"/>
                  </a:cubicBezTo>
                  <a:cubicBezTo>
                    <a:pt x="3358" y="8488"/>
                    <a:pt x="3706" y="7981"/>
                    <a:pt x="4023" y="7411"/>
                  </a:cubicBezTo>
                  <a:cubicBezTo>
                    <a:pt x="4086" y="7348"/>
                    <a:pt x="4054" y="7221"/>
                    <a:pt x="3959" y="7158"/>
                  </a:cubicBezTo>
                  <a:cubicBezTo>
                    <a:pt x="3935" y="7150"/>
                    <a:pt x="3910" y="7146"/>
                    <a:pt x="3884" y="7146"/>
                  </a:cubicBezTo>
                  <a:close/>
                  <a:moveTo>
                    <a:pt x="1588" y="10095"/>
                  </a:moveTo>
                  <a:cubicBezTo>
                    <a:pt x="1537" y="10095"/>
                    <a:pt x="1489" y="10119"/>
                    <a:pt x="1457" y="10166"/>
                  </a:cubicBezTo>
                  <a:cubicBezTo>
                    <a:pt x="1046" y="10610"/>
                    <a:pt x="571" y="10990"/>
                    <a:pt x="96" y="11370"/>
                  </a:cubicBezTo>
                  <a:cubicBezTo>
                    <a:pt x="1" y="11433"/>
                    <a:pt x="1" y="11560"/>
                    <a:pt x="64" y="11623"/>
                  </a:cubicBezTo>
                  <a:cubicBezTo>
                    <a:pt x="96" y="11686"/>
                    <a:pt x="159" y="11718"/>
                    <a:pt x="191" y="11718"/>
                  </a:cubicBezTo>
                  <a:cubicBezTo>
                    <a:pt x="254" y="11718"/>
                    <a:pt x="286" y="11686"/>
                    <a:pt x="317" y="11686"/>
                  </a:cubicBezTo>
                  <a:cubicBezTo>
                    <a:pt x="792" y="11275"/>
                    <a:pt x="1299" y="10863"/>
                    <a:pt x="1742" y="10420"/>
                  </a:cubicBezTo>
                  <a:cubicBezTo>
                    <a:pt x="1806" y="10356"/>
                    <a:pt x="1806" y="10230"/>
                    <a:pt x="1742" y="10166"/>
                  </a:cubicBezTo>
                  <a:cubicBezTo>
                    <a:pt x="1695" y="10119"/>
                    <a:pt x="1639" y="10095"/>
                    <a:pt x="1588" y="10095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g13e5aa3bf27_0_1184"/>
            <p:cNvSpPr/>
            <p:nvPr/>
          </p:nvSpPr>
          <p:spPr>
            <a:xfrm>
              <a:off x="4985300" y="2557025"/>
              <a:ext cx="229625" cy="43550"/>
            </a:xfrm>
            <a:custGeom>
              <a:avLst/>
              <a:gdLst/>
              <a:ahLst/>
              <a:cxnLst/>
              <a:rect l="l" t="t" r="r" b="b"/>
              <a:pathLst>
                <a:path w="9185" h="1742" extrusionOk="0">
                  <a:moveTo>
                    <a:pt x="2059" y="0"/>
                  </a:moveTo>
                  <a:cubicBezTo>
                    <a:pt x="1426" y="32"/>
                    <a:pt x="792" y="127"/>
                    <a:pt x="191" y="222"/>
                  </a:cubicBezTo>
                  <a:cubicBezTo>
                    <a:pt x="96" y="254"/>
                    <a:pt x="1" y="349"/>
                    <a:pt x="32" y="444"/>
                  </a:cubicBezTo>
                  <a:cubicBezTo>
                    <a:pt x="64" y="539"/>
                    <a:pt x="127" y="602"/>
                    <a:pt x="222" y="602"/>
                  </a:cubicBezTo>
                  <a:lnTo>
                    <a:pt x="254" y="602"/>
                  </a:lnTo>
                  <a:cubicBezTo>
                    <a:pt x="856" y="475"/>
                    <a:pt x="1458" y="412"/>
                    <a:pt x="2091" y="380"/>
                  </a:cubicBezTo>
                  <a:cubicBezTo>
                    <a:pt x="2186" y="380"/>
                    <a:pt x="2281" y="285"/>
                    <a:pt x="2249" y="190"/>
                  </a:cubicBezTo>
                  <a:cubicBezTo>
                    <a:pt x="2249" y="95"/>
                    <a:pt x="2154" y="0"/>
                    <a:pt x="2059" y="0"/>
                  </a:cubicBezTo>
                  <a:close/>
                  <a:moveTo>
                    <a:pt x="3959" y="32"/>
                  </a:moveTo>
                  <a:cubicBezTo>
                    <a:pt x="3864" y="32"/>
                    <a:pt x="3769" y="95"/>
                    <a:pt x="3738" y="190"/>
                  </a:cubicBezTo>
                  <a:cubicBezTo>
                    <a:pt x="3738" y="317"/>
                    <a:pt x="3833" y="380"/>
                    <a:pt x="3928" y="412"/>
                  </a:cubicBezTo>
                  <a:cubicBezTo>
                    <a:pt x="4529" y="444"/>
                    <a:pt x="5163" y="539"/>
                    <a:pt x="5765" y="665"/>
                  </a:cubicBezTo>
                  <a:lnTo>
                    <a:pt x="5796" y="665"/>
                  </a:lnTo>
                  <a:cubicBezTo>
                    <a:pt x="5891" y="665"/>
                    <a:pt x="5955" y="602"/>
                    <a:pt x="5986" y="507"/>
                  </a:cubicBezTo>
                  <a:cubicBezTo>
                    <a:pt x="5986" y="412"/>
                    <a:pt x="5923" y="317"/>
                    <a:pt x="5828" y="285"/>
                  </a:cubicBezTo>
                  <a:cubicBezTo>
                    <a:pt x="5226" y="159"/>
                    <a:pt x="4593" y="63"/>
                    <a:pt x="3959" y="32"/>
                  </a:cubicBezTo>
                  <a:close/>
                  <a:moveTo>
                    <a:pt x="7612" y="784"/>
                  </a:moveTo>
                  <a:cubicBezTo>
                    <a:pt x="7528" y="784"/>
                    <a:pt x="7437" y="840"/>
                    <a:pt x="7411" y="919"/>
                  </a:cubicBezTo>
                  <a:cubicBezTo>
                    <a:pt x="7380" y="1014"/>
                    <a:pt x="7443" y="1109"/>
                    <a:pt x="7538" y="1140"/>
                  </a:cubicBezTo>
                  <a:cubicBezTo>
                    <a:pt x="7981" y="1330"/>
                    <a:pt x="8456" y="1489"/>
                    <a:pt x="8868" y="1710"/>
                  </a:cubicBezTo>
                  <a:cubicBezTo>
                    <a:pt x="8900" y="1742"/>
                    <a:pt x="8931" y="1742"/>
                    <a:pt x="8963" y="1742"/>
                  </a:cubicBezTo>
                  <a:cubicBezTo>
                    <a:pt x="9026" y="1742"/>
                    <a:pt x="9090" y="1679"/>
                    <a:pt x="9121" y="1615"/>
                  </a:cubicBezTo>
                  <a:cubicBezTo>
                    <a:pt x="9185" y="1520"/>
                    <a:pt x="9153" y="1425"/>
                    <a:pt x="9058" y="1362"/>
                  </a:cubicBezTo>
                  <a:cubicBezTo>
                    <a:pt x="8583" y="1172"/>
                    <a:pt x="8108" y="982"/>
                    <a:pt x="7665" y="792"/>
                  </a:cubicBezTo>
                  <a:cubicBezTo>
                    <a:pt x="7648" y="786"/>
                    <a:pt x="7630" y="784"/>
                    <a:pt x="7612" y="784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g13e5aa3bf27_0_1184"/>
            <p:cNvSpPr/>
            <p:nvPr/>
          </p:nvSpPr>
          <p:spPr>
            <a:xfrm>
              <a:off x="5009050" y="3139725"/>
              <a:ext cx="83175" cy="99000"/>
            </a:xfrm>
            <a:custGeom>
              <a:avLst/>
              <a:gdLst/>
              <a:ahLst/>
              <a:cxnLst/>
              <a:rect l="l" t="t" r="r" b="b"/>
              <a:pathLst>
                <a:path w="3327" h="3960" extrusionOk="0">
                  <a:moveTo>
                    <a:pt x="1616" y="0"/>
                  </a:moveTo>
                  <a:cubicBezTo>
                    <a:pt x="1553" y="0"/>
                    <a:pt x="1458" y="32"/>
                    <a:pt x="1458" y="95"/>
                  </a:cubicBezTo>
                  <a:lnTo>
                    <a:pt x="64" y="3706"/>
                  </a:lnTo>
                  <a:cubicBezTo>
                    <a:pt x="1" y="3801"/>
                    <a:pt x="64" y="3896"/>
                    <a:pt x="159" y="3927"/>
                  </a:cubicBezTo>
                  <a:cubicBezTo>
                    <a:pt x="191" y="3927"/>
                    <a:pt x="191" y="3959"/>
                    <a:pt x="222" y="3959"/>
                  </a:cubicBezTo>
                  <a:cubicBezTo>
                    <a:pt x="318" y="3959"/>
                    <a:pt x="381" y="3896"/>
                    <a:pt x="413" y="3832"/>
                  </a:cubicBezTo>
                  <a:lnTo>
                    <a:pt x="1616" y="666"/>
                  </a:lnTo>
                  <a:lnTo>
                    <a:pt x="2946" y="3832"/>
                  </a:lnTo>
                  <a:cubicBezTo>
                    <a:pt x="2970" y="3904"/>
                    <a:pt x="3047" y="3939"/>
                    <a:pt x="3124" y="3939"/>
                  </a:cubicBezTo>
                  <a:cubicBezTo>
                    <a:pt x="3150" y="3939"/>
                    <a:pt x="3176" y="3935"/>
                    <a:pt x="3199" y="3927"/>
                  </a:cubicBezTo>
                  <a:cubicBezTo>
                    <a:pt x="3294" y="3896"/>
                    <a:pt x="3326" y="3769"/>
                    <a:pt x="3294" y="3674"/>
                  </a:cubicBezTo>
                  <a:lnTo>
                    <a:pt x="1806" y="95"/>
                  </a:lnTo>
                  <a:cubicBezTo>
                    <a:pt x="1774" y="32"/>
                    <a:pt x="1711" y="0"/>
                    <a:pt x="161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g13e5aa3bf27_0_1184"/>
            <p:cNvSpPr/>
            <p:nvPr/>
          </p:nvSpPr>
          <p:spPr>
            <a:xfrm>
              <a:off x="4975025" y="2958425"/>
              <a:ext cx="140950" cy="199525"/>
            </a:xfrm>
            <a:custGeom>
              <a:avLst/>
              <a:gdLst/>
              <a:ahLst/>
              <a:cxnLst/>
              <a:rect l="l" t="t" r="r" b="b"/>
              <a:pathLst>
                <a:path w="5638" h="7981" extrusionOk="0">
                  <a:moveTo>
                    <a:pt x="0" y="0"/>
                  </a:moveTo>
                  <a:lnTo>
                    <a:pt x="0" y="7981"/>
                  </a:lnTo>
                  <a:lnTo>
                    <a:pt x="5637" y="7981"/>
                  </a:lnTo>
                  <a:lnTo>
                    <a:pt x="56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g13e5aa3bf27_0_1184"/>
            <p:cNvSpPr/>
            <p:nvPr/>
          </p:nvSpPr>
          <p:spPr>
            <a:xfrm>
              <a:off x="4970275" y="2953675"/>
              <a:ext cx="150450" cy="209025"/>
            </a:xfrm>
            <a:custGeom>
              <a:avLst/>
              <a:gdLst/>
              <a:ahLst/>
              <a:cxnLst/>
              <a:rect l="l" t="t" r="r" b="b"/>
              <a:pathLst>
                <a:path w="6018" h="8361" extrusionOk="0">
                  <a:moveTo>
                    <a:pt x="5637" y="380"/>
                  </a:moveTo>
                  <a:lnTo>
                    <a:pt x="5637" y="7981"/>
                  </a:lnTo>
                  <a:lnTo>
                    <a:pt x="380" y="7981"/>
                  </a:lnTo>
                  <a:lnTo>
                    <a:pt x="380" y="380"/>
                  </a:lnTo>
                  <a:close/>
                  <a:moveTo>
                    <a:pt x="190" y="0"/>
                  </a:moveTo>
                  <a:cubicBezTo>
                    <a:pt x="95" y="0"/>
                    <a:pt x="0" y="95"/>
                    <a:pt x="0" y="190"/>
                  </a:cubicBezTo>
                  <a:lnTo>
                    <a:pt x="0" y="8171"/>
                  </a:lnTo>
                  <a:cubicBezTo>
                    <a:pt x="0" y="8266"/>
                    <a:pt x="95" y="8361"/>
                    <a:pt x="190" y="8361"/>
                  </a:cubicBezTo>
                  <a:lnTo>
                    <a:pt x="5827" y="8361"/>
                  </a:lnTo>
                  <a:cubicBezTo>
                    <a:pt x="5922" y="8361"/>
                    <a:pt x="6017" y="8266"/>
                    <a:pt x="6017" y="8171"/>
                  </a:cubicBezTo>
                  <a:lnTo>
                    <a:pt x="6017" y="190"/>
                  </a:lnTo>
                  <a:cubicBezTo>
                    <a:pt x="6017" y="95"/>
                    <a:pt x="5922" y="0"/>
                    <a:pt x="58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g13e5aa3bf27_0_1184"/>
            <p:cNvSpPr/>
            <p:nvPr/>
          </p:nvSpPr>
          <p:spPr>
            <a:xfrm>
              <a:off x="5024100" y="2998000"/>
              <a:ext cx="74450" cy="8750"/>
            </a:xfrm>
            <a:custGeom>
              <a:avLst/>
              <a:gdLst/>
              <a:ahLst/>
              <a:cxnLst/>
              <a:rect l="l" t="t" r="r" b="b"/>
              <a:pathLst>
                <a:path w="2978" h="350" extrusionOk="0">
                  <a:moveTo>
                    <a:pt x="159" y="1"/>
                  </a:moveTo>
                  <a:cubicBezTo>
                    <a:pt x="64" y="1"/>
                    <a:pt x="1" y="64"/>
                    <a:pt x="1" y="191"/>
                  </a:cubicBezTo>
                  <a:cubicBezTo>
                    <a:pt x="1" y="286"/>
                    <a:pt x="64" y="349"/>
                    <a:pt x="159" y="349"/>
                  </a:cubicBezTo>
                  <a:lnTo>
                    <a:pt x="2819" y="349"/>
                  </a:lnTo>
                  <a:cubicBezTo>
                    <a:pt x="2914" y="349"/>
                    <a:pt x="2977" y="286"/>
                    <a:pt x="2977" y="191"/>
                  </a:cubicBezTo>
                  <a:cubicBezTo>
                    <a:pt x="2977" y="64"/>
                    <a:pt x="2914" y="1"/>
                    <a:pt x="281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g13e5aa3bf27_0_1184"/>
            <p:cNvSpPr/>
            <p:nvPr/>
          </p:nvSpPr>
          <p:spPr>
            <a:xfrm>
              <a:off x="4991650" y="2981850"/>
              <a:ext cx="35650" cy="28850"/>
            </a:xfrm>
            <a:custGeom>
              <a:avLst/>
              <a:gdLst/>
              <a:ahLst/>
              <a:cxnLst/>
              <a:rect l="l" t="t" r="r" b="b"/>
              <a:pathLst>
                <a:path w="1426" h="1154" extrusionOk="0">
                  <a:moveTo>
                    <a:pt x="1205" y="1"/>
                  </a:moveTo>
                  <a:cubicBezTo>
                    <a:pt x="1156" y="1"/>
                    <a:pt x="1112" y="24"/>
                    <a:pt x="1077" y="77"/>
                  </a:cubicBezTo>
                  <a:lnTo>
                    <a:pt x="570" y="710"/>
                  </a:lnTo>
                  <a:lnTo>
                    <a:pt x="348" y="488"/>
                  </a:lnTo>
                  <a:cubicBezTo>
                    <a:pt x="314" y="454"/>
                    <a:pt x="260" y="428"/>
                    <a:pt x="208" y="428"/>
                  </a:cubicBezTo>
                  <a:cubicBezTo>
                    <a:pt x="165" y="428"/>
                    <a:pt x="124" y="445"/>
                    <a:pt x="95" y="488"/>
                  </a:cubicBezTo>
                  <a:cubicBezTo>
                    <a:pt x="0" y="552"/>
                    <a:pt x="0" y="678"/>
                    <a:pt x="63" y="742"/>
                  </a:cubicBezTo>
                  <a:lnTo>
                    <a:pt x="412" y="1090"/>
                  </a:lnTo>
                  <a:cubicBezTo>
                    <a:pt x="443" y="1122"/>
                    <a:pt x="507" y="1153"/>
                    <a:pt x="570" y="1153"/>
                  </a:cubicBezTo>
                  <a:cubicBezTo>
                    <a:pt x="602" y="1153"/>
                    <a:pt x="665" y="1122"/>
                    <a:pt x="697" y="1090"/>
                  </a:cubicBezTo>
                  <a:cubicBezTo>
                    <a:pt x="728" y="1090"/>
                    <a:pt x="728" y="1090"/>
                    <a:pt x="728" y="1058"/>
                  </a:cubicBezTo>
                  <a:lnTo>
                    <a:pt x="1362" y="298"/>
                  </a:lnTo>
                  <a:cubicBezTo>
                    <a:pt x="1425" y="235"/>
                    <a:pt x="1394" y="108"/>
                    <a:pt x="1330" y="45"/>
                  </a:cubicBezTo>
                  <a:cubicBezTo>
                    <a:pt x="1287" y="17"/>
                    <a:pt x="1245" y="1"/>
                    <a:pt x="120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g13e5aa3bf27_0_1184"/>
            <p:cNvSpPr/>
            <p:nvPr/>
          </p:nvSpPr>
          <p:spPr>
            <a:xfrm>
              <a:off x="5024100" y="3032050"/>
              <a:ext cx="74450" cy="9525"/>
            </a:xfrm>
            <a:custGeom>
              <a:avLst/>
              <a:gdLst/>
              <a:ahLst/>
              <a:cxnLst/>
              <a:rect l="l" t="t" r="r" b="b"/>
              <a:pathLst>
                <a:path w="2978" h="381" extrusionOk="0">
                  <a:moveTo>
                    <a:pt x="159" y="0"/>
                  </a:moveTo>
                  <a:cubicBezTo>
                    <a:pt x="64" y="0"/>
                    <a:pt x="1" y="96"/>
                    <a:pt x="1" y="191"/>
                  </a:cubicBezTo>
                  <a:cubicBezTo>
                    <a:pt x="1" y="286"/>
                    <a:pt x="64" y="381"/>
                    <a:pt x="159" y="381"/>
                  </a:cubicBezTo>
                  <a:lnTo>
                    <a:pt x="2819" y="381"/>
                  </a:lnTo>
                  <a:cubicBezTo>
                    <a:pt x="2914" y="381"/>
                    <a:pt x="2977" y="286"/>
                    <a:pt x="2977" y="191"/>
                  </a:cubicBezTo>
                  <a:cubicBezTo>
                    <a:pt x="2977" y="96"/>
                    <a:pt x="2914" y="0"/>
                    <a:pt x="281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g13e5aa3bf27_0_1184"/>
            <p:cNvSpPr/>
            <p:nvPr/>
          </p:nvSpPr>
          <p:spPr>
            <a:xfrm>
              <a:off x="4991650" y="3016150"/>
              <a:ext cx="35650" cy="29375"/>
            </a:xfrm>
            <a:custGeom>
              <a:avLst/>
              <a:gdLst/>
              <a:ahLst/>
              <a:cxnLst/>
              <a:rect l="l" t="t" r="r" b="b"/>
              <a:pathLst>
                <a:path w="1426" h="1175" extrusionOk="0">
                  <a:moveTo>
                    <a:pt x="1223" y="0"/>
                  </a:moveTo>
                  <a:cubicBezTo>
                    <a:pt x="1167" y="0"/>
                    <a:pt x="1116" y="27"/>
                    <a:pt x="1077" y="66"/>
                  </a:cubicBezTo>
                  <a:lnTo>
                    <a:pt x="570" y="700"/>
                  </a:lnTo>
                  <a:lnTo>
                    <a:pt x="348" y="478"/>
                  </a:lnTo>
                  <a:cubicBezTo>
                    <a:pt x="317" y="446"/>
                    <a:pt x="269" y="431"/>
                    <a:pt x="222" y="431"/>
                  </a:cubicBezTo>
                  <a:cubicBezTo>
                    <a:pt x="174" y="431"/>
                    <a:pt x="127" y="446"/>
                    <a:pt x="95" y="478"/>
                  </a:cubicBezTo>
                  <a:cubicBezTo>
                    <a:pt x="0" y="573"/>
                    <a:pt x="0" y="668"/>
                    <a:pt x="63" y="763"/>
                  </a:cubicBezTo>
                  <a:lnTo>
                    <a:pt x="412" y="1080"/>
                  </a:lnTo>
                  <a:cubicBezTo>
                    <a:pt x="443" y="1143"/>
                    <a:pt x="507" y="1175"/>
                    <a:pt x="570" y="1175"/>
                  </a:cubicBezTo>
                  <a:cubicBezTo>
                    <a:pt x="633" y="1175"/>
                    <a:pt x="665" y="1143"/>
                    <a:pt x="697" y="1112"/>
                  </a:cubicBezTo>
                  <a:cubicBezTo>
                    <a:pt x="728" y="1112"/>
                    <a:pt x="728" y="1080"/>
                    <a:pt x="728" y="1080"/>
                  </a:cubicBezTo>
                  <a:lnTo>
                    <a:pt x="1362" y="320"/>
                  </a:lnTo>
                  <a:cubicBezTo>
                    <a:pt x="1425" y="225"/>
                    <a:pt x="1394" y="98"/>
                    <a:pt x="1330" y="35"/>
                  </a:cubicBezTo>
                  <a:cubicBezTo>
                    <a:pt x="1294" y="11"/>
                    <a:pt x="1258" y="0"/>
                    <a:pt x="122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g13e5aa3bf27_0_1184"/>
            <p:cNvSpPr/>
            <p:nvPr/>
          </p:nvSpPr>
          <p:spPr>
            <a:xfrm>
              <a:off x="5024100" y="3066875"/>
              <a:ext cx="74450" cy="9525"/>
            </a:xfrm>
            <a:custGeom>
              <a:avLst/>
              <a:gdLst/>
              <a:ahLst/>
              <a:cxnLst/>
              <a:rect l="l" t="t" r="r" b="b"/>
              <a:pathLst>
                <a:path w="2978" h="381" extrusionOk="0">
                  <a:moveTo>
                    <a:pt x="159" y="1"/>
                  </a:moveTo>
                  <a:cubicBezTo>
                    <a:pt x="64" y="1"/>
                    <a:pt x="1" y="64"/>
                    <a:pt x="1" y="191"/>
                  </a:cubicBezTo>
                  <a:cubicBezTo>
                    <a:pt x="1" y="286"/>
                    <a:pt x="64" y="381"/>
                    <a:pt x="159" y="381"/>
                  </a:cubicBezTo>
                  <a:lnTo>
                    <a:pt x="2819" y="381"/>
                  </a:lnTo>
                  <a:cubicBezTo>
                    <a:pt x="2914" y="381"/>
                    <a:pt x="2977" y="286"/>
                    <a:pt x="2977" y="191"/>
                  </a:cubicBezTo>
                  <a:cubicBezTo>
                    <a:pt x="2977" y="64"/>
                    <a:pt x="2914" y="1"/>
                    <a:pt x="281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g13e5aa3bf27_0_1184"/>
            <p:cNvSpPr/>
            <p:nvPr/>
          </p:nvSpPr>
          <p:spPr>
            <a:xfrm>
              <a:off x="4991650" y="3050750"/>
              <a:ext cx="35650" cy="28825"/>
            </a:xfrm>
            <a:custGeom>
              <a:avLst/>
              <a:gdLst/>
              <a:ahLst/>
              <a:cxnLst/>
              <a:rect l="l" t="t" r="r" b="b"/>
              <a:pathLst>
                <a:path w="1426" h="1153" extrusionOk="0">
                  <a:moveTo>
                    <a:pt x="1205" y="0"/>
                  </a:moveTo>
                  <a:cubicBezTo>
                    <a:pt x="1156" y="0"/>
                    <a:pt x="1112" y="24"/>
                    <a:pt x="1077" y="76"/>
                  </a:cubicBezTo>
                  <a:lnTo>
                    <a:pt x="570" y="709"/>
                  </a:lnTo>
                  <a:lnTo>
                    <a:pt x="348" y="488"/>
                  </a:lnTo>
                  <a:cubicBezTo>
                    <a:pt x="317" y="456"/>
                    <a:pt x="269" y="440"/>
                    <a:pt x="222" y="440"/>
                  </a:cubicBezTo>
                  <a:cubicBezTo>
                    <a:pt x="174" y="440"/>
                    <a:pt x="127" y="456"/>
                    <a:pt x="95" y="488"/>
                  </a:cubicBezTo>
                  <a:cubicBezTo>
                    <a:pt x="0" y="551"/>
                    <a:pt x="0" y="678"/>
                    <a:pt x="63" y="741"/>
                  </a:cubicBezTo>
                  <a:lnTo>
                    <a:pt x="412" y="1089"/>
                  </a:lnTo>
                  <a:cubicBezTo>
                    <a:pt x="443" y="1121"/>
                    <a:pt x="507" y="1153"/>
                    <a:pt x="570" y="1153"/>
                  </a:cubicBezTo>
                  <a:cubicBezTo>
                    <a:pt x="633" y="1153"/>
                    <a:pt x="665" y="1153"/>
                    <a:pt x="697" y="1089"/>
                  </a:cubicBezTo>
                  <a:cubicBezTo>
                    <a:pt x="728" y="1089"/>
                    <a:pt x="728" y="1089"/>
                    <a:pt x="728" y="1058"/>
                  </a:cubicBezTo>
                  <a:lnTo>
                    <a:pt x="1362" y="298"/>
                  </a:lnTo>
                  <a:cubicBezTo>
                    <a:pt x="1425" y="234"/>
                    <a:pt x="1394" y="108"/>
                    <a:pt x="1330" y="44"/>
                  </a:cubicBezTo>
                  <a:cubicBezTo>
                    <a:pt x="1287" y="16"/>
                    <a:pt x="1245" y="0"/>
                    <a:pt x="120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g13e5aa3bf27_0_1184"/>
            <p:cNvSpPr/>
            <p:nvPr/>
          </p:nvSpPr>
          <p:spPr>
            <a:xfrm>
              <a:off x="5024100" y="3104900"/>
              <a:ext cx="74450" cy="9525"/>
            </a:xfrm>
            <a:custGeom>
              <a:avLst/>
              <a:gdLst/>
              <a:ahLst/>
              <a:cxnLst/>
              <a:rect l="l" t="t" r="r" b="b"/>
              <a:pathLst>
                <a:path w="2978" h="381" extrusionOk="0">
                  <a:moveTo>
                    <a:pt x="159" y="0"/>
                  </a:moveTo>
                  <a:cubicBezTo>
                    <a:pt x="64" y="0"/>
                    <a:pt x="1" y="95"/>
                    <a:pt x="1" y="190"/>
                  </a:cubicBezTo>
                  <a:cubicBezTo>
                    <a:pt x="1" y="285"/>
                    <a:pt x="64" y="380"/>
                    <a:pt x="159" y="380"/>
                  </a:cubicBezTo>
                  <a:lnTo>
                    <a:pt x="2819" y="380"/>
                  </a:lnTo>
                  <a:cubicBezTo>
                    <a:pt x="2914" y="380"/>
                    <a:pt x="2977" y="285"/>
                    <a:pt x="2977" y="190"/>
                  </a:cubicBezTo>
                  <a:cubicBezTo>
                    <a:pt x="2977" y="95"/>
                    <a:pt x="2914" y="0"/>
                    <a:pt x="281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g13e5aa3bf27_0_1184"/>
            <p:cNvSpPr/>
            <p:nvPr/>
          </p:nvSpPr>
          <p:spPr>
            <a:xfrm>
              <a:off x="4991650" y="3088975"/>
              <a:ext cx="35650" cy="29400"/>
            </a:xfrm>
            <a:custGeom>
              <a:avLst/>
              <a:gdLst/>
              <a:ahLst/>
              <a:cxnLst/>
              <a:rect l="l" t="t" r="r" b="b"/>
              <a:pathLst>
                <a:path w="1426" h="1176" extrusionOk="0">
                  <a:moveTo>
                    <a:pt x="1223" y="1"/>
                  </a:moveTo>
                  <a:cubicBezTo>
                    <a:pt x="1167" y="1"/>
                    <a:pt x="1116" y="28"/>
                    <a:pt x="1077" y="67"/>
                  </a:cubicBezTo>
                  <a:lnTo>
                    <a:pt x="538" y="700"/>
                  </a:lnTo>
                  <a:lnTo>
                    <a:pt x="348" y="479"/>
                  </a:lnTo>
                  <a:cubicBezTo>
                    <a:pt x="317" y="447"/>
                    <a:pt x="269" y="431"/>
                    <a:pt x="218" y="431"/>
                  </a:cubicBezTo>
                  <a:cubicBezTo>
                    <a:pt x="166" y="431"/>
                    <a:pt x="111" y="447"/>
                    <a:pt x="63" y="479"/>
                  </a:cubicBezTo>
                  <a:cubicBezTo>
                    <a:pt x="0" y="574"/>
                    <a:pt x="0" y="669"/>
                    <a:pt x="63" y="764"/>
                  </a:cubicBezTo>
                  <a:lnTo>
                    <a:pt x="412" y="1080"/>
                  </a:lnTo>
                  <a:cubicBezTo>
                    <a:pt x="443" y="1144"/>
                    <a:pt x="507" y="1175"/>
                    <a:pt x="570" y="1175"/>
                  </a:cubicBezTo>
                  <a:cubicBezTo>
                    <a:pt x="633" y="1175"/>
                    <a:pt x="665" y="1144"/>
                    <a:pt x="697" y="1112"/>
                  </a:cubicBezTo>
                  <a:cubicBezTo>
                    <a:pt x="728" y="1112"/>
                    <a:pt x="728" y="1080"/>
                    <a:pt x="728" y="1080"/>
                  </a:cubicBezTo>
                  <a:lnTo>
                    <a:pt x="1362" y="320"/>
                  </a:lnTo>
                  <a:cubicBezTo>
                    <a:pt x="1425" y="225"/>
                    <a:pt x="1394" y="99"/>
                    <a:pt x="1330" y="35"/>
                  </a:cubicBezTo>
                  <a:cubicBezTo>
                    <a:pt x="1294" y="11"/>
                    <a:pt x="1258" y="1"/>
                    <a:pt x="122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g13e5aa3bf27_0_1184"/>
            <p:cNvSpPr/>
            <p:nvPr/>
          </p:nvSpPr>
          <p:spPr>
            <a:xfrm>
              <a:off x="5004300" y="3003875"/>
              <a:ext cx="52275" cy="40075"/>
            </a:xfrm>
            <a:custGeom>
              <a:avLst/>
              <a:gdLst/>
              <a:ahLst/>
              <a:cxnLst/>
              <a:rect l="l" t="t" r="r" b="b"/>
              <a:pathLst>
                <a:path w="2091" h="1603" extrusionOk="0">
                  <a:moveTo>
                    <a:pt x="1877" y="0"/>
                  </a:moveTo>
                  <a:cubicBezTo>
                    <a:pt x="1844" y="0"/>
                    <a:pt x="1809" y="7"/>
                    <a:pt x="1774" y="19"/>
                  </a:cubicBezTo>
                  <a:lnTo>
                    <a:pt x="96" y="1254"/>
                  </a:lnTo>
                  <a:cubicBezTo>
                    <a:pt x="32" y="1318"/>
                    <a:pt x="1" y="1444"/>
                    <a:pt x="64" y="1539"/>
                  </a:cubicBezTo>
                  <a:cubicBezTo>
                    <a:pt x="96" y="1571"/>
                    <a:pt x="159" y="1603"/>
                    <a:pt x="222" y="1603"/>
                  </a:cubicBezTo>
                  <a:cubicBezTo>
                    <a:pt x="254" y="1603"/>
                    <a:pt x="286" y="1603"/>
                    <a:pt x="317" y="1571"/>
                  </a:cubicBezTo>
                  <a:lnTo>
                    <a:pt x="1996" y="336"/>
                  </a:lnTo>
                  <a:cubicBezTo>
                    <a:pt x="2091" y="272"/>
                    <a:pt x="2091" y="146"/>
                    <a:pt x="2028" y="82"/>
                  </a:cubicBezTo>
                  <a:cubicBezTo>
                    <a:pt x="1987" y="22"/>
                    <a:pt x="1935" y="0"/>
                    <a:pt x="187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g13e5aa3bf27_0_1184"/>
            <p:cNvSpPr/>
            <p:nvPr/>
          </p:nvSpPr>
          <p:spPr>
            <a:xfrm>
              <a:off x="4876050" y="3031450"/>
              <a:ext cx="143325" cy="239725"/>
            </a:xfrm>
            <a:custGeom>
              <a:avLst/>
              <a:gdLst/>
              <a:ahLst/>
              <a:cxnLst/>
              <a:rect l="l" t="t" r="r" b="b"/>
              <a:pathLst>
                <a:path w="5733" h="9589" extrusionOk="0">
                  <a:moveTo>
                    <a:pt x="5204" y="1"/>
                  </a:moveTo>
                  <a:cubicBezTo>
                    <a:pt x="5127" y="1"/>
                    <a:pt x="5047" y="19"/>
                    <a:pt x="4972" y="56"/>
                  </a:cubicBezTo>
                  <a:lnTo>
                    <a:pt x="3896" y="626"/>
                  </a:lnTo>
                  <a:cubicBezTo>
                    <a:pt x="3832" y="658"/>
                    <a:pt x="3737" y="658"/>
                    <a:pt x="3674" y="658"/>
                  </a:cubicBezTo>
                  <a:cubicBezTo>
                    <a:pt x="3294" y="595"/>
                    <a:pt x="2819" y="405"/>
                    <a:pt x="2819" y="405"/>
                  </a:cubicBezTo>
                  <a:cubicBezTo>
                    <a:pt x="2597" y="310"/>
                    <a:pt x="2376" y="246"/>
                    <a:pt x="2154" y="246"/>
                  </a:cubicBezTo>
                  <a:lnTo>
                    <a:pt x="1869" y="246"/>
                  </a:lnTo>
                  <a:cubicBezTo>
                    <a:pt x="1521" y="246"/>
                    <a:pt x="1204" y="405"/>
                    <a:pt x="1014" y="658"/>
                  </a:cubicBezTo>
                  <a:lnTo>
                    <a:pt x="982" y="658"/>
                  </a:lnTo>
                  <a:lnTo>
                    <a:pt x="95" y="1830"/>
                  </a:lnTo>
                  <a:cubicBezTo>
                    <a:pt x="32" y="1893"/>
                    <a:pt x="0" y="2020"/>
                    <a:pt x="0" y="2115"/>
                  </a:cubicBezTo>
                  <a:lnTo>
                    <a:pt x="64" y="3856"/>
                  </a:lnTo>
                  <a:cubicBezTo>
                    <a:pt x="64" y="4110"/>
                    <a:pt x="285" y="4300"/>
                    <a:pt x="539" y="4300"/>
                  </a:cubicBezTo>
                  <a:cubicBezTo>
                    <a:pt x="824" y="4300"/>
                    <a:pt x="1014" y="4078"/>
                    <a:pt x="1014" y="3825"/>
                  </a:cubicBezTo>
                  <a:lnTo>
                    <a:pt x="950" y="2273"/>
                  </a:lnTo>
                  <a:lnTo>
                    <a:pt x="1045" y="2146"/>
                  </a:lnTo>
                  <a:lnTo>
                    <a:pt x="1045" y="4205"/>
                  </a:lnTo>
                  <a:lnTo>
                    <a:pt x="570" y="9050"/>
                  </a:lnTo>
                  <a:cubicBezTo>
                    <a:pt x="570" y="9303"/>
                    <a:pt x="760" y="9557"/>
                    <a:pt x="1045" y="9588"/>
                  </a:cubicBezTo>
                  <a:lnTo>
                    <a:pt x="1077" y="9588"/>
                  </a:lnTo>
                  <a:cubicBezTo>
                    <a:pt x="1331" y="9588"/>
                    <a:pt x="1552" y="9398"/>
                    <a:pt x="1584" y="9145"/>
                  </a:cubicBezTo>
                  <a:lnTo>
                    <a:pt x="1932" y="5472"/>
                  </a:lnTo>
                  <a:cubicBezTo>
                    <a:pt x="2027" y="5472"/>
                    <a:pt x="2091" y="5503"/>
                    <a:pt x="2186" y="5503"/>
                  </a:cubicBezTo>
                  <a:cubicBezTo>
                    <a:pt x="2249" y="5503"/>
                    <a:pt x="2344" y="5472"/>
                    <a:pt x="2407" y="5472"/>
                  </a:cubicBezTo>
                  <a:lnTo>
                    <a:pt x="2851" y="9145"/>
                  </a:lnTo>
                  <a:cubicBezTo>
                    <a:pt x="2882" y="9398"/>
                    <a:pt x="3104" y="9588"/>
                    <a:pt x="3357" y="9588"/>
                  </a:cubicBezTo>
                  <a:lnTo>
                    <a:pt x="3421" y="9588"/>
                  </a:lnTo>
                  <a:cubicBezTo>
                    <a:pt x="3706" y="9557"/>
                    <a:pt x="3896" y="9303"/>
                    <a:pt x="3864" y="9018"/>
                  </a:cubicBezTo>
                  <a:lnTo>
                    <a:pt x="3294" y="4426"/>
                  </a:lnTo>
                  <a:lnTo>
                    <a:pt x="3294" y="4395"/>
                  </a:lnTo>
                  <a:lnTo>
                    <a:pt x="3294" y="1545"/>
                  </a:lnTo>
                  <a:cubicBezTo>
                    <a:pt x="3357" y="1576"/>
                    <a:pt x="3452" y="1576"/>
                    <a:pt x="3516" y="1608"/>
                  </a:cubicBezTo>
                  <a:cubicBezTo>
                    <a:pt x="3580" y="1615"/>
                    <a:pt x="3644" y="1619"/>
                    <a:pt x="3707" y="1619"/>
                  </a:cubicBezTo>
                  <a:cubicBezTo>
                    <a:pt x="3927" y="1619"/>
                    <a:pt x="4143" y="1572"/>
                    <a:pt x="4339" y="1450"/>
                  </a:cubicBezTo>
                  <a:lnTo>
                    <a:pt x="5416" y="911"/>
                  </a:lnTo>
                  <a:cubicBezTo>
                    <a:pt x="5638" y="785"/>
                    <a:pt x="5733" y="500"/>
                    <a:pt x="5638" y="278"/>
                  </a:cubicBezTo>
                  <a:lnTo>
                    <a:pt x="5511" y="120"/>
                  </a:lnTo>
                  <a:cubicBezTo>
                    <a:pt x="5434" y="43"/>
                    <a:pt x="5323" y="1"/>
                    <a:pt x="5204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g13e5aa3bf27_0_1184"/>
            <p:cNvSpPr/>
            <p:nvPr/>
          </p:nvSpPr>
          <p:spPr>
            <a:xfrm>
              <a:off x="4871300" y="3027025"/>
              <a:ext cx="152825" cy="248900"/>
            </a:xfrm>
            <a:custGeom>
              <a:avLst/>
              <a:gdLst/>
              <a:ahLst/>
              <a:cxnLst/>
              <a:rect l="l" t="t" r="r" b="b"/>
              <a:pathLst>
                <a:path w="6113" h="9956" extrusionOk="0">
                  <a:moveTo>
                    <a:pt x="5369" y="389"/>
                  </a:moveTo>
                  <a:cubicBezTo>
                    <a:pt x="5445" y="389"/>
                    <a:pt x="5515" y="416"/>
                    <a:pt x="5574" y="455"/>
                  </a:cubicBezTo>
                  <a:lnTo>
                    <a:pt x="5637" y="582"/>
                  </a:lnTo>
                  <a:cubicBezTo>
                    <a:pt x="5701" y="708"/>
                    <a:pt x="5637" y="867"/>
                    <a:pt x="5511" y="930"/>
                  </a:cubicBezTo>
                  <a:lnTo>
                    <a:pt x="4434" y="1468"/>
                  </a:lnTo>
                  <a:cubicBezTo>
                    <a:pt x="4272" y="1561"/>
                    <a:pt x="4109" y="1620"/>
                    <a:pt x="3935" y="1620"/>
                  </a:cubicBezTo>
                  <a:cubicBezTo>
                    <a:pt x="3871" y="1620"/>
                    <a:pt x="3805" y="1612"/>
                    <a:pt x="3737" y="1595"/>
                  </a:cubicBezTo>
                  <a:cubicBezTo>
                    <a:pt x="3674" y="1595"/>
                    <a:pt x="3579" y="1595"/>
                    <a:pt x="3516" y="1563"/>
                  </a:cubicBezTo>
                  <a:cubicBezTo>
                    <a:pt x="3452" y="1563"/>
                    <a:pt x="3421" y="1563"/>
                    <a:pt x="3357" y="1595"/>
                  </a:cubicBezTo>
                  <a:cubicBezTo>
                    <a:pt x="3326" y="1627"/>
                    <a:pt x="3294" y="1690"/>
                    <a:pt x="3294" y="1753"/>
                  </a:cubicBezTo>
                  <a:lnTo>
                    <a:pt x="3294" y="4572"/>
                  </a:lnTo>
                  <a:lnTo>
                    <a:pt x="3294" y="4603"/>
                  </a:lnTo>
                  <a:lnTo>
                    <a:pt x="3294" y="4635"/>
                  </a:lnTo>
                  <a:lnTo>
                    <a:pt x="3864" y="9259"/>
                  </a:lnTo>
                  <a:cubicBezTo>
                    <a:pt x="3864" y="9322"/>
                    <a:pt x="3832" y="9417"/>
                    <a:pt x="3801" y="9480"/>
                  </a:cubicBezTo>
                  <a:cubicBezTo>
                    <a:pt x="3737" y="9544"/>
                    <a:pt x="3674" y="9575"/>
                    <a:pt x="3579" y="9575"/>
                  </a:cubicBezTo>
                  <a:cubicBezTo>
                    <a:pt x="3562" y="9579"/>
                    <a:pt x="3546" y="9580"/>
                    <a:pt x="3530" y="9580"/>
                  </a:cubicBezTo>
                  <a:cubicBezTo>
                    <a:pt x="3389" y="9580"/>
                    <a:pt x="3259" y="9464"/>
                    <a:pt x="3231" y="9322"/>
                  </a:cubicBezTo>
                  <a:lnTo>
                    <a:pt x="2787" y="5649"/>
                  </a:lnTo>
                  <a:cubicBezTo>
                    <a:pt x="2787" y="5585"/>
                    <a:pt x="2756" y="5554"/>
                    <a:pt x="2692" y="5522"/>
                  </a:cubicBezTo>
                  <a:cubicBezTo>
                    <a:pt x="2670" y="5499"/>
                    <a:pt x="2632" y="5477"/>
                    <a:pt x="2600" y="5477"/>
                  </a:cubicBezTo>
                  <a:cubicBezTo>
                    <a:pt x="2587" y="5477"/>
                    <a:pt x="2575" y="5481"/>
                    <a:pt x="2566" y="5490"/>
                  </a:cubicBezTo>
                  <a:lnTo>
                    <a:pt x="2186" y="5490"/>
                  </a:lnTo>
                  <a:cubicBezTo>
                    <a:pt x="2167" y="5481"/>
                    <a:pt x="2148" y="5477"/>
                    <a:pt x="2131" y="5477"/>
                  </a:cubicBezTo>
                  <a:cubicBezTo>
                    <a:pt x="2088" y="5477"/>
                    <a:pt x="2050" y="5499"/>
                    <a:pt x="2027" y="5522"/>
                  </a:cubicBezTo>
                  <a:cubicBezTo>
                    <a:pt x="1964" y="5554"/>
                    <a:pt x="1964" y="5585"/>
                    <a:pt x="1932" y="5649"/>
                  </a:cubicBezTo>
                  <a:lnTo>
                    <a:pt x="1584" y="9322"/>
                  </a:lnTo>
                  <a:cubicBezTo>
                    <a:pt x="1584" y="9464"/>
                    <a:pt x="1457" y="9580"/>
                    <a:pt x="1294" y="9580"/>
                  </a:cubicBezTo>
                  <a:cubicBezTo>
                    <a:pt x="1275" y="9580"/>
                    <a:pt x="1255" y="9579"/>
                    <a:pt x="1235" y="9575"/>
                  </a:cubicBezTo>
                  <a:cubicBezTo>
                    <a:pt x="1172" y="9575"/>
                    <a:pt x="1077" y="9544"/>
                    <a:pt x="1014" y="9480"/>
                  </a:cubicBezTo>
                  <a:cubicBezTo>
                    <a:pt x="982" y="9417"/>
                    <a:pt x="950" y="9322"/>
                    <a:pt x="950" y="9259"/>
                  </a:cubicBezTo>
                  <a:lnTo>
                    <a:pt x="1426" y="4413"/>
                  </a:lnTo>
                  <a:lnTo>
                    <a:pt x="1426" y="2323"/>
                  </a:lnTo>
                  <a:cubicBezTo>
                    <a:pt x="1426" y="2260"/>
                    <a:pt x="1362" y="2197"/>
                    <a:pt x="1299" y="2165"/>
                  </a:cubicBezTo>
                  <a:cubicBezTo>
                    <a:pt x="1267" y="2133"/>
                    <a:pt x="1267" y="2133"/>
                    <a:pt x="1235" y="2133"/>
                  </a:cubicBezTo>
                  <a:cubicBezTo>
                    <a:pt x="1172" y="2133"/>
                    <a:pt x="1140" y="2165"/>
                    <a:pt x="1109" y="2228"/>
                  </a:cubicBezTo>
                  <a:lnTo>
                    <a:pt x="1014" y="2355"/>
                  </a:lnTo>
                  <a:cubicBezTo>
                    <a:pt x="982" y="2387"/>
                    <a:pt x="950" y="2418"/>
                    <a:pt x="950" y="2482"/>
                  </a:cubicBezTo>
                  <a:lnTo>
                    <a:pt x="1014" y="4033"/>
                  </a:lnTo>
                  <a:cubicBezTo>
                    <a:pt x="1014" y="4128"/>
                    <a:pt x="982" y="4192"/>
                    <a:pt x="950" y="4255"/>
                  </a:cubicBezTo>
                  <a:cubicBezTo>
                    <a:pt x="887" y="4287"/>
                    <a:pt x="824" y="4318"/>
                    <a:pt x="729" y="4318"/>
                  </a:cubicBezTo>
                  <a:cubicBezTo>
                    <a:pt x="570" y="4318"/>
                    <a:pt x="444" y="4223"/>
                    <a:pt x="444" y="4065"/>
                  </a:cubicBezTo>
                  <a:lnTo>
                    <a:pt x="380" y="2323"/>
                  </a:lnTo>
                  <a:cubicBezTo>
                    <a:pt x="380" y="2260"/>
                    <a:pt x="412" y="2197"/>
                    <a:pt x="444" y="2133"/>
                  </a:cubicBezTo>
                  <a:lnTo>
                    <a:pt x="1330" y="993"/>
                  </a:lnTo>
                  <a:cubicBezTo>
                    <a:pt x="1489" y="772"/>
                    <a:pt x="1774" y="645"/>
                    <a:pt x="2027" y="645"/>
                  </a:cubicBezTo>
                  <a:lnTo>
                    <a:pt x="2312" y="645"/>
                  </a:lnTo>
                  <a:cubicBezTo>
                    <a:pt x="2534" y="645"/>
                    <a:pt x="2724" y="708"/>
                    <a:pt x="2914" y="772"/>
                  </a:cubicBezTo>
                  <a:cubicBezTo>
                    <a:pt x="3041" y="835"/>
                    <a:pt x="3452" y="993"/>
                    <a:pt x="3832" y="1057"/>
                  </a:cubicBezTo>
                  <a:cubicBezTo>
                    <a:pt x="3927" y="1057"/>
                    <a:pt x="4054" y="1057"/>
                    <a:pt x="4181" y="993"/>
                  </a:cubicBezTo>
                  <a:lnTo>
                    <a:pt x="5226" y="423"/>
                  </a:lnTo>
                  <a:cubicBezTo>
                    <a:pt x="5274" y="399"/>
                    <a:pt x="5323" y="389"/>
                    <a:pt x="5369" y="389"/>
                  </a:cubicBezTo>
                  <a:close/>
                  <a:moveTo>
                    <a:pt x="5378" y="1"/>
                  </a:moveTo>
                  <a:cubicBezTo>
                    <a:pt x="5272" y="1"/>
                    <a:pt x="5165" y="26"/>
                    <a:pt x="5067" y="75"/>
                  </a:cubicBezTo>
                  <a:lnTo>
                    <a:pt x="3991" y="645"/>
                  </a:lnTo>
                  <a:cubicBezTo>
                    <a:pt x="3959" y="645"/>
                    <a:pt x="3896" y="677"/>
                    <a:pt x="3864" y="677"/>
                  </a:cubicBezTo>
                  <a:cubicBezTo>
                    <a:pt x="3547" y="613"/>
                    <a:pt x="3167" y="455"/>
                    <a:pt x="3072" y="423"/>
                  </a:cubicBezTo>
                  <a:cubicBezTo>
                    <a:pt x="2819" y="328"/>
                    <a:pt x="2566" y="265"/>
                    <a:pt x="2312" y="265"/>
                  </a:cubicBezTo>
                  <a:lnTo>
                    <a:pt x="2027" y="265"/>
                  </a:lnTo>
                  <a:cubicBezTo>
                    <a:pt x="1647" y="265"/>
                    <a:pt x="1299" y="423"/>
                    <a:pt x="1045" y="740"/>
                  </a:cubicBezTo>
                  <a:lnTo>
                    <a:pt x="127" y="1912"/>
                  </a:lnTo>
                  <a:cubicBezTo>
                    <a:pt x="64" y="2007"/>
                    <a:pt x="0" y="2165"/>
                    <a:pt x="0" y="2323"/>
                  </a:cubicBezTo>
                  <a:lnTo>
                    <a:pt x="64" y="4065"/>
                  </a:lnTo>
                  <a:cubicBezTo>
                    <a:pt x="64" y="4413"/>
                    <a:pt x="349" y="4698"/>
                    <a:pt x="729" y="4698"/>
                  </a:cubicBezTo>
                  <a:lnTo>
                    <a:pt x="760" y="4698"/>
                  </a:lnTo>
                  <a:cubicBezTo>
                    <a:pt x="855" y="4698"/>
                    <a:pt x="950" y="4667"/>
                    <a:pt x="1045" y="4603"/>
                  </a:cubicBezTo>
                  <a:lnTo>
                    <a:pt x="1045" y="4603"/>
                  </a:lnTo>
                  <a:lnTo>
                    <a:pt x="570" y="9195"/>
                  </a:lnTo>
                  <a:cubicBezTo>
                    <a:pt x="570" y="9385"/>
                    <a:pt x="634" y="9575"/>
                    <a:pt x="729" y="9702"/>
                  </a:cubicBezTo>
                  <a:cubicBezTo>
                    <a:pt x="855" y="9861"/>
                    <a:pt x="1014" y="9924"/>
                    <a:pt x="1204" y="9956"/>
                  </a:cubicBezTo>
                  <a:lnTo>
                    <a:pt x="1267" y="9956"/>
                  </a:lnTo>
                  <a:cubicBezTo>
                    <a:pt x="1616" y="9956"/>
                    <a:pt x="1932" y="9702"/>
                    <a:pt x="1964" y="9354"/>
                  </a:cubicBezTo>
                  <a:lnTo>
                    <a:pt x="2281" y="5839"/>
                  </a:lnTo>
                  <a:cubicBezTo>
                    <a:pt x="2312" y="5854"/>
                    <a:pt x="2336" y="5862"/>
                    <a:pt x="2360" y="5862"/>
                  </a:cubicBezTo>
                  <a:cubicBezTo>
                    <a:pt x="2383" y="5862"/>
                    <a:pt x="2407" y="5854"/>
                    <a:pt x="2439" y="5839"/>
                  </a:cubicBezTo>
                  <a:lnTo>
                    <a:pt x="2851" y="9354"/>
                  </a:lnTo>
                  <a:cubicBezTo>
                    <a:pt x="2882" y="9702"/>
                    <a:pt x="3199" y="9956"/>
                    <a:pt x="3547" y="9956"/>
                  </a:cubicBezTo>
                  <a:lnTo>
                    <a:pt x="3611" y="9956"/>
                  </a:lnTo>
                  <a:cubicBezTo>
                    <a:pt x="3801" y="9924"/>
                    <a:pt x="3959" y="9829"/>
                    <a:pt x="4086" y="9702"/>
                  </a:cubicBezTo>
                  <a:cubicBezTo>
                    <a:pt x="4181" y="9544"/>
                    <a:pt x="4244" y="9354"/>
                    <a:pt x="4212" y="9195"/>
                  </a:cubicBezTo>
                  <a:lnTo>
                    <a:pt x="3674" y="4572"/>
                  </a:lnTo>
                  <a:lnTo>
                    <a:pt x="3674" y="1943"/>
                  </a:lnTo>
                  <a:cubicBezTo>
                    <a:pt x="3756" y="1960"/>
                    <a:pt x="3838" y="1968"/>
                    <a:pt x="3919" y="1968"/>
                  </a:cubicBezTo>
                  <a:cubicBezTo>
                    <a:pt x="4154" y="1968"/>
                    <a:pt x="4389" y="1902"/>
                    <a:pt x="4624" y="1785"/>
                  </a:cubicBezTo>
                  <a:lnTo>
                    <a:pt x="5669" y="1247"/>
                  </a:lnTo>
                  <a:cubicBezTo>
                    <a:pt x="5986" y="1088"/>
                    <a:pt x="6113" y="708"/>
                    <a:pt x="5986" y="392"/>
                  </a:cubicBezTo>
                  <a:cubicBezTo>
                    <a:pt x="5954" y="360"/>
                    <a:pt x="5954" y="360"/>
                    <a:pt x="5954" y="360"/>
                  </a:cubicBezTo>
                  <a:lnTo>
                    <a:pt x="5859" y="201"/>
                  </a:lnTo>
                  <a:lnTo>
                    <a:pt x="5828" y="201"/>
                  </a:lnTo>
                  <a:cubicBezTo>
                    <a:pt x="5711" y="65"/>
                    <a:pt x="5546" y="1"/>
                    <a:pt x="537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g13e5aa3bf27_0_1184"/>
            <p:cNvSpPr/>
            <p:nvPr/>
          </p:nvSpPr>
          <p:spPr>
            <a:xfrm>
              <a:off x="4906925" y="2990875"/>
              <a:ext cx="46725" cy="45150"/>
            </a:xfrm>
            <a:custGeom>
              <a:avLst/>
              <a:gdLst/>
              <a:ahLst/>
              <a:cxnLst/>
              <a:rect l="l" t="t" r="r" b="b"/>
              <a:pathLst>
                <a:path w="1869" h="1806" extrusionOk="0">
                  <a:moveTo>
                    <a:pt x="919" y="1"/>
                  </a:moveTo>
                  <a:cubicBezTo>
                    <a:pt x="412" y="1"/>
                    <a:pt x="1" y="412"/>
                    <a:pt x="1" y="919"/>
                  </a:cubicBezTo>
                  <a:cubicBezTo>
                    <a:pt x="1" y="1394"/>
                    <a:pt x="412" y="1806"/>
                    <a:pt x="919" y="1806"/>
                  </a:cubicBezTo>
                  <a:cubicBezTo>
                    <a:pt x="1457" y="1806"/>
                    <a:pt x="1869" y="1394"/>
                    <a:pt x="1869" y="919"/>
                  </a:cubicBezTo>
                  <a:cubicBezTo>
                    <a:pt x="1869" y="412"/>
                    <a:pt x="1457" y="1"/>
                    <a:pt x="9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g13e5aa3bf27_0_1184"/>
            <p:cNvSpPr/>
            <p:nvPr/>
          </p:nvSpPr>
          <p:spPr>
            <a:xfrm>
              <a:off x="4902975" y="2986125"/>
              <a:ext cx="55425" cy="54650"/>
            </a:xfrm>
            <a:custGeom>
              <a:avLst/>
              <a:gdLst/>
              <a:ahLst/>
              <a:cxnLst/>
              <a:rect l="l" t="t" r="r" b="b"/>
              <a:pathLst>
                <a:path w="2217" h="2186" extrusionOk="0">
                  <a:moveTo>
                    <a:pt x="1109" y="381"/>
                  </a:moveTo>
                  <a:cubicBezTo>
                    <a:pt x="1489" y="381"/>
                    <a:pt x="1837" y="697"/>
                    <a:pt x="1837" y="1109"/>
                  </a:cubicBezTo>
                  <a:cubicBezTo>
                    <a:pt x="1837" y="1489"/>
                    <a:pt x="1489" y="1806"/>
                    <a:pt x="1109" y="1806"/>
                  </a:cubicBezTo>
                  <a:cubicBezTo>
                    <a:pt x="697" y="1806"/>
                    <a:pt x="349" y="1489"/>
                    <a:pt x="349" y="1109"/>
                  </a:cubicBezTo>
                  <a:cubicBezTo>
                    <a:pt x="349" y="697"/>
                    <a:pt x="697" y="381"/>
                    <a:pt x="1109" y="381"/>
                  </a:cubicBezTo>
                  <a:close/>
                  <a:moveTo>
                    <a:pt x="1109" y="1"/>
                  </a:moveTo>
                  <a:cubicBezTo>
                    <a:pt x="475" y="1"/>
                    <a:pt x="0" y="507"/>
                    <a:pt x="0" y="1109"/>
                  </a:cubicBezTo>
                  <a:cubicBezTo>
                    <a:pt x="0" y="1711"/>
                    <a:pt x="475" y="2186"/>
                    <a:pt x="1109" y="2186"/>
                  </a:cubicBezTo>
                  <a:cubicBezTo>
                    <a:pt x="1710" y="2186"/>
                    <a:pt x="2217" y="1711"/>
                    <a:pt x="2217" y="1109"/>
                  </a:cubicBezTo>
                  <a:cubicBezTo>
                    <a:pt x="2217" y="507"/>
                    <a:pt x="1710" y="1"/>
                    <a:pt x="110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g13e5aa3bf27_0_1184"/>
            <p:cNvSpPr/>
            <p:nvPr/>
          </p:nvSpPr>
          <p:spPr>
            <a:xfrm>
              <a:off x="5133350" y="3039500"/>
              <a:ext cx="10325" cy="9200"/>
            </a:xfrm>
            <a:custGeom>
              <a:avLst/>
              <a:gdLst/>
              <a:ahLst/>
              <a:cxnLst/>
              <a:rect l="l" t="t" r="r" b="b"/>
              <a:pathLst>
                <a:path w="413" h="368" extrusionOk="0">
                  <a:moveTo>
                    <a:pt x="207" y="0"/>
                  </a:moveTo>
                  <a:cubicBezTo>
                    <a:pt x="170" y="0"/>
                    <a:pt x="131" y="8"/>
                    <a:pt x="96" y="19"/>
                  </a:cubicBezTo>
                  <a:cubicBezTo>
                    <a:pt x="33" y="83"/>
                    <a:pt x="1" y="178"/>
                    <a:pt x="33" y="241"/>
                  </a:cubicBezTo>
                  <a:cubicBezTo>
                    <a:pt x="64" y="336"/>
                    <a:pt x="128" y="368"/>
                    <a:pt x="191" y="368"/>
                  </a:cubicBezTo>
                  <a:lnTo>
                    <a:pt x="254" y="368"/>
                  </a:lnTo>
                  <a:cubicBezTo>
                    <a:pt x="286" y="368"/>
                    <a:pt x="286" y="336"/>
                    <a:pt x="318" y="336"/>
                  </a:cubicBezTo>
                  <a:cubicBezTo>
                    <a:pt x="381" y="273"/>
                    <a:pt x="413" y="178"/>
                    <a:pt x="349" y="83"/>
                  </a:cubicBezTo>
                  <a:cubicBezTo>
                    <a:pt x="329" y="22"/>
                    <a:pt x="271" y="0"/>
                    <a:pt x="20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g13e5aa3bf27_0_1184"/>
            <p:cNvSpPr/>
            <p:nvPr/>
          </p:nvSpPr>
          <p:spPr>
            <a:xfrm>
              <a:off x="5131775" y="2990875"/>
              <a:ext cx="45950" cy="45150"/>
            </a:xfrm>
            <a:custGeom>
              <a:avLst/>
              <a:gdLst/>
              <a:ahLst/>
              <a:cxnLst/>
              <a:rect l="l" t="t" r="r" b="b"/>
              <a:pathLst>
                <a:path w="1838" h="1806" extrusionOk="0">
                  <a:moveTo>
                    <a:pt x="919" y="1"/>
                  </a:moveTo>
                  <a:cubicBezTo>
                    <a:pt x="412" y="1"/>
                    <a:pt x="1" y="412"/>
                    <a:pt x="1" y="919"/>
                  </a:cubicBezTo>
                  <a:cubicBezTo>
                    <a:pt x="1" y="1394"/>
                    <a:pt x="412" y="1806"/>
                    <a:pt x="919" y="1806"/>
                  </a:cubicBezTo>
                  <a:cubicBezTo>
                    <a:pt x="1426" y="1806"/>
                    <a:pt x="1837" y="1394"/>
                    <a:pt x="1837" y="919"/>
                  </a:cubicBezTo>
                  <a:cubicBezTo>
                    <a:pt x="1837" y="412"/>
                    <a:pt x="1426" y="1"/>
                    <a:pt x="9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g13e5aa3bf27_0_1184"/>
            <p:cNvSpPr/>
            <p:nvPr/>
          </p:nvSpPr>
          <p:spPr>
            <a:xfrm>
              <a:off x="5127025" y="2986125"/>
              <a:ext cx="55450" cy="54650"/>
            </a:xfrm>
            <a:custGeom>
              <a:avLst/>
              <a:gdLst/>
              <a:ahLst/>
              <a:cxnLst/>
              <a:rect l="l" t="t" r="r" b="b"/>
              <a:pathLst>
                <a:path w="2218" h="2186" extrusionOk="0">
                  <a:moveTo>
                    <a:pt x="1109" y="381"/>
                  </a:moveTo>
                  <a:cubicBezTo>
                    <a:pt x="1521" y="381"/>
                    <a:pt x="1869" y="697"/>
                    <a:pt x="1869" y="1109"/>
                  </a:cubicBezTo>
                  <a:cubicBezTo>
                    <a:pt x="1869" y="1489"/>
                    <a:pt x="1521" y="1806"/>
                    <a:pt x="1109" y="1806"/>
                  </a:cubicBezTo>
                  <a:cubicBezTo>
                    <a:pt x="697" y="1806"/>
                    <a:pt x="381" y="1489"/>
                    <a:pt x="381" y="1109"/>
                  </a:cubicBezTo>
                  <a:cubicBezTo>
                    <a:pt x="381" y="697"/>
                    <a:pt x="729" y="381"/>
                    <a:pt x="1109" y="381"/>
                  </a:cubicBezTo>
                  <a:close/>
                  <a:moveTo>
                    <a:pt x="1109" y="1"/>
                  </a:moveTo>
                  <a:cubicBezTo>
                    <a:pt x="507" y="1"/>
                    <a:pt x="1" y="507"/>
                    <a:pt x="1" y="1109"/>
                  </a:cubicBezTo>
                  <a:cubicBezTo>
                    <a:pt x="1" y="1711"/>
                    <a:pt x="507" y="2186"/>
                    <a:pt x="1109" y="2186"/>
                  </a:cubicBezTo>
                  <a:cubicBezTo>
                    <a:pt x="1742" y="2186"/>
                    <a:pt x="2217" y="1711"/>
                    <a:pt x="2217" y="1109"/>
                  </a:cubicBezTo>
                  <a:cubicBezTo>
                    <a:pt x="2217" y="507"/>
                    <a:pt x="1742" y="1"/>
                    <a:pt x="110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g13e5aa3bf27_0_1184"/>
            <p:cNvSpPr/>
            <p:nvPr/>
          </p:nvSpPr>
          <p:spPr>
            <a:xfrm>
              <a:off x="5066050" y="3038375"/>
              <a:ext cx="143350" cy="232800"/>
            </a:xfrm>
            <a:custGeom>
              <a:avLst/>
              <a:gdLst/>
              <a:ahLst/>
              <a:cxnLst/>
              <a:rect l="l" t="t" r="r" b="b"/>
              <a:pathLst>
                <a:path w="5734" h="9312" extrusionOk="0">
                  <a:moveTo>
                    <a:pt x="3453" y="1"/>
                  </a:moveTo>
                  <a:cubicBezTo>
                    <a:pt x="3231" y="1"/>
                    <a:pt x="3041" y="64"/>
                    <a:pt x="2851" y="159"/>
                  </a:cubicBezTo>
                  <a:lnTo>
                    <a:pt x="2851" y="191"/>
                  </a:lnTo>
                  <a:cubicBezTo>
                    <a:pt x="2661" y="318"/>
                    <a:pt x="2471" y="508"/>
                    <a:pt x="2281" y="729"/>
                  </a:cubicBezTo>
                  <a:cubicBezTo>
                    <a:pt x="2091" y="919"/>
                    <a:pt x="1933" y="1109"/>
                    <a:pt x="1774" y="1204"/>
                  </a:cubicBezTo>
                  <a:cubicBezTo>
                    <a:pt x="1730" y="1227"/>
                    <a:pt x="1685" y="1249"/>
                    <a:pt x="1640" y="1249"/>
                  </a:cubicBezTo>
                  <a:cubicBezTo>
                    <a:pt x="1622" y="1249"/>
                    <a:pt x="1603" y="1245"/>
                    <a:pt x="1584" y="1236"/>
                  </a:cubicBezTo>
                  <a:lnTo>
                    <a:pt x="793" y="793"/>
                  </a:lnTo>
                  <a:cubicBezTo>
                    <a:pt x="715" y="754"/>
                    <a:pt x="635" y="736"/>
                    <a:pt x="557" y="736"/>
                  </a:cubicBezTo>
                  <a:cubicBezTo>
                    <a:pt x="380" y="736"/>
                    <a:pt x="216" y="829"/>
                    <a:pt x="128" y="983"/>
                  </a:cubicBezTo>
                  <a:cubicBezTo>
                    <a:pt x="1" y="1204"/>
                    <a:pt x="96" y="1489"/>
                    <a:pt x="318" y="1616"/>
                  </a:cubicBezTo>
                  <a:lnTo>
                    <a:pt x="1141" y="2059"/>
                  </a:lnTo>
                  <a:cubicBezTo>
                    <a:pt x="1304" y="2141"/>
                    <a:pt x="1484" y="2181"/>
                    <a:pt x="1665" y="2181"/>
                  </a:cubicBezTo>
                  <a:cubicBezTo>
                    <a:pt x="1905" y="2181"/>
                    <a:pt x="2145" y="2109"/>
                    <a:pt x="2344" y="1964"/>
                  </a:cubicBezTo>
                  <a:cubicBezTo>
                    <a:pt x="2376" y="1933"/>
                    <a:pt x="2408" y="1901"/>
                    <a:pt x="2440" y="1869"/>
                  </a:cubicBezTo>
                  <a:lnTo>
                    <a:pt x="2440" y="4118"/>
                  </a:lnTo>
                  <a:lnTo>
                    <a:pt x="2440" y="4149"/>
                  </a:lnTo>
                  <a:lnTo>
                    <a:pt x="1901" y="8773"/>
                  </a:lnTo>
                  <a:cubicBezTo>
                    <a:pt x="1869" y="9026"/>
                    <a:pt x="2059" y="9280"/>
                    <a:pt x="2313" y="9311"/>
                  </a:cubicBezTo>
                  <a:lnTo>
                    <a:pt x="2376" y="9311"/>
                  </a:lnTo>
                  <a:cubicBezTo>
                    <a:pt x="2630" y="9311"/>
                    <a:pt x="2851" y="9121"/>
                    <a:pt x="2883" y="8868"/>
                  </a:cubicBezTo>
                  <a:lnTo>
                    <a:pt x="3326" y="5195"/>
                  </a:lnTo>
                  <a:cubicBezTo>
                    <a:pt x="3421" y="5226"/>
                    <a:pt x="3485" y="5226"/>
                    <a:pt x="3580" y="5226"/>
                  </a:cubicBezTo>
                  <a:cubicBezTo>
                    <a:pt x="3643" y="5226"/>
                    <a:pt x="3706" y="5226"/>
                    <a:pt x="3801" y="5195"/>
                  </a:cubicBezTo>
                  <a:lnTo>
                    <a:pt x="4150" y="8868"/>
                  </a:lnTo>
                  <a:cubicBezTo>
                    <a:pt x="4181" y="9121"/>
                    <a:pt x="4403" y="9311"/>
                    <a:pt x="4656" y="9311"/>
                  </a:cubicBezTo>
                  <a:lnTo>
                    <a:pt x="4688" y="9311"/>
                  </a:lnTo>
                  <a:cubicBezTo>
                    <a:pt x="4973" y="9280"/>
                    <a:pt x="5195" y="9058"/>
                    <a:pt x="5163" y="8773"/>
                  </a:cubicBezTo>
                  <a:lnTo>
                    <a:pt x="4688" y="3959"/>
                  </a:lnTo>
                  <a:lnTo>
                    <a:pt x="4688" y="1869"/>
                  </a:lnTo>
                  <a:lnTo>
                    <a:pt x="4783" y="1996"/>
                  </a:lnTo>
                  <a:lnTo>
                    <a:pt x="4720" y="3579"/>
                  </a:lnTo>
                  <a:cubicBezTo>
                    <a:pt x="4720" y="3833"/>
                    <a:pt x="4910" y="4054"/>
                    <a:pt x="5195" y="4054"/>
                  </a:cubicBezTo>
                  <a:cubicBezTo>
                    <a:pt x="5448" y="4054"/>
                    <a:pt x="5670" y="3833"/>
                    <a:pt x="5670" y="3579"/>
                  </a:cubicBezTo>
                  <a:lnTo>
                    <a:pt x="5733" y="1869"/>
                  </a:lnTo>
                  <a:cubicBezTo>
                    <a:pt x="5733" y="1743"/>
                    <a:pt x="5701" y="1648"/>
                    <a:pt x="5638" y="1553"/>
                  </a:cubicBezTo>
                  <a:lnTo>
                    <a:pt x="4751" y="413"/>
                  </a:lnTo>
                  <a:lnTo>
                    <a:pt x="4720" y="413"/>
                  </a:lnTo>
                  <a:cubicBezTo>
                    <a:pt x="4530" y="159"/>
                    <a:pt x="4213" y="1"/>
                    <a:pt x="3896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g13e5aa3bf27_0_1184"/>
            <p:cNvSpPr/>
            <p:nvPr/>
          </p:nvSpPr>
          <p:spPr>
            <a:xfrm>
              <a:off x="5062900" y="3033625"/>
              <a:ext cx="151250" cy="242375"/>
            </a:xfrm>
            <a:custGeom>
              <a:avLst/>
              <a:gdLst/>
              <a:ahLst/>
              <a:cxnLst/>
              <a:rect l="l" t="t" r="r" b="b"/>
              <a:pathLst>
                <a:path w="6050" h="9695" extrusionOk="0">
                  <a:moveTo>
                    <a:pt x="4022" y="381"/>
                  </a:moveTo>
                  <a:cubicBezTo>
                    <a:pt x="4276" y="381"/>
                    <a:pt x="4529" y="476"/>
                    <a:pt x="4719" y="698"/>
                  </a:cubicBezTo>
                  <a:lnTo>
                    <a:pt x="5606" y="1869"/>
                  </a:lnTo>
                  <a:cubicBezTo>
                    <a:pt x="5637" y="1901"/>
                    <a:pt x="5669" y="1964"/>
                    <a:pt x="5669" y="2028"/>
                  </a:cubicBezTo>
                  <a:lnTo>
                    <a:pt x="5606" y="3769"/>
                  </a:lnTo>
                  <a:cubicBezTo>
                    <a:pt x="5606" y="3928"/>
                    <a:pt x="5479" y="4054"/>
                    <a:pt x="5321" y="4054"/>
                  </a:cubicBezTo>
                  <a:cubicBezTo>
                    <a:pt x="5226" y="4054"/>
                    <a:pt x="5162" y="4023"/>
                    <a:pt x="5099" y="3959"/>
                  </a:cubicBezTo>
                  <a:cubicBezTo>
                    <a:pt x="5067" y="3896"/>
                    <a:pt x="5036" y="3833"/>
                    <a:pt x="5036" y="3738"/>
                  </a:cubicBezTo>
                  <a:lnTo>
                    <a:pt x="5099" y="2186"/>
                  </a:lnTo>
                  <a:cubicBezTo>
                    <a:pt x="5099" y="2154"/>
                    <a:pt x="5067" y="2091"/>
                    <a:pt x="5036" y="2059"/>
                  </a:cubicBezTo>
                  <a:lnTo>
                    <a:pt x="4972" y="1933"/>
                  </a:lnTo>
                  <a:cubicBezTo>
                    <a:pt x="4909" y="1869"/>
                    <a:pt x="4814" y="1869"/>
                    <a:pt x="4751" y="1869"/>
                  </a:cubicBezTo>
                  <a:cubicBezTo>
                    <a:pt x="4687" y="1901"/>
                    <a:pt x="4624" y="1996"/>
                    <a:pt x="4624" y="2059"/>
                  </a:cubicBezTo>
                  <a:lnTo>
                    <a:pt x="4624" y="4149"/>
                  </a:lnTo>
                  <a:lnTo>
                    <a:pt x="5099" y="8963"/>
                  </a:lnTo>
                  <a:cubicBezTo>
                    <a:pt x="5099" y="9058"/>
                    <a:pt x="5067" y="9153"/>
                    <a:pt x="5036" y="9216"/>
                  </a:cubicBezTo>
                  <a:cubicBezTo>
                    <a:pt x="4972" y="9280"/>
                    <a:pt x="4877" y="9311"/>
                    <a:pt x="4814" y="9311"/>
                  </a:cubicBezTo>
                  <a:cubicBezTo>
                    <a:pt x="4794" y="9315"/>
                    <a:pt x="4775" y="9316"/>
                    <a:pt x="4756" y="9316"/>
                  </a:cubicBezTo>
                  <a:cubicBezTo>
                    <a:pt x="4593" y="9316"/>
                    <a:pt x="4466" y="9197"/>
                    <a:pt x="4466" y="9026"/>
                  </a:cubicBezTo>
                  <a:lnTo>
                    <a:pt x="4117" y="5353"/>
                  </a:lnTo>
                  <a:cubicBezTo>
                    <a:pt x="4086" y="5321"/>
                    <a:pt x="4086" y="5258"/>
                    <a:pt x="4022" y="5226"/>
                  </a:cubicBezTo>
                  <a:cubicBezTo>
                    <a:pt x="3991" y="5195"/>
                    <a:pt x="3959" y="5195"/>
                    <a:pt x="3927" y="5195"/>
                  </a:cubicBezTo>
                  <a:lnTo>
                    <a:pt x="3864" y="5195"/>
                  </a:lnTo>
                  <a:cubicBezTo>
                    <a:pt x="3801" y="5210"/>
                    <a:pt x="3737" y="5218"/>
                    <a:pt x="3674" y="5218"/>
                  </a:cubicBezTo>
                  <a:cubicBezTo>
                    <a:pt x="3611" y="5218"/>
                    <a:pt x="3547" y="5210"/>
                    <a:pt x="3484" y="5195"/>
                  </a:cubicBezTo>
                  <a:cubicBezTo>
                    <a:pt x="3465" y="5185"/>
                    <a:pt x="3450" y="5181"/>
                    <a:pt x="3435" y="5181"/>
                  </a:cubicBezTo>
                  <a:cubicBezTo>
                    <a:pt x="3399" y="5181"/>
                    <a:pt x="3370" y="5204"/>
                    <a:pt x="3326" y="5226"/>
                  </a:cubicBezTo>
                  <a:cubicBezTo>
                    <a:pt x="3294" y="5258"/>
                    <a:pt x="3262" y="5290"/>
                    <a:pt x="3262" y="5353"/>
                  </a:cubicBezTo>
                  <a:lnTo>
                    <a:pt x="2819" y="9026"/>
                  </a:lnTo>
                  <a:cubicBezTo>
                    <a:pt x="2787" y="9185"/>
                    <a:pt x="2661" y="9311"/>
                    <a:pt x="2502" y="9311"/>
                  </a:cubicBezTo>
                  <a:lnTo>
                    <a:pt x="2470" y="9311"/>
                  </a:lnTo>
                  <a:cubicBezTo>
                    <a:pt x="2375" y="9280"/>
                    <a:pt x="2280" y="9248"/>
                    <a:pt x="2249" y="9185"/>
                  </a:cubicBezTo>
                  <a:cubicBezTo>
                    <a:pt x="2185" y="9121"/>
                    <a:pt x="2154" y="9026"/>
                    <a:pt x="2185" y="8963"/>
                  </a:cubicBezTo>
                  <a:lnTo>
                    <a:pt x="2756" y="4339"/>
                  </a:lnTo>
                  <a:lnTo>
                    <a:pt x="2756" y="4308"/>
                  </a:lnTo>
                  <a:lnTo>
                    <a:pt x="2756" y="2028"/>
                  </a:lnTo>
                  <a:cubicBezTo>
                    <a:pt x="2756" y="1964"/>
                    <a:pt x="2692" y="1901"/>
                    <a:pt x="2629" y="1869"/>
                  </a:cubicBezTo>
                  <a:cubicBezTo>
                    <a:pt x="2603" y="1856"/>
                    <a:pt x="2576" y="1848"/>
                    <a:pt x="2550" y="1848"/>
                  </a:cubicBezTo>
                  <a:cubicBezTo>
                    <a:pt x="2513" y="1848"/>
                    <a:pt x="2476" y="1864"/>
                    <a:pt x="2439" y="1901"/>
                  </a:cubicBezTo>
                  <a:cubicBezTo>
                    <a:pt x="2407" y="1933"/>
                    <a:pt x="2375" y="1964"/>
                    <a:pt x="2344" y="1964"/>
                  </a:cubicBezTo>
                  <a:cubicBezTo>
                    <a:pt x="2178" y="2094"/>
                    <a:pt x="1968" y="2158"/>
                    <a:pt x="1760" y="2158"/>
                  </a:cubicBezTo>
                  <a:cubicBezTo>
                    <a:pt x="1611" y="2158"/>
                    <a:pt x="1462" y="2125"/>
                    <a:pt x="1330" y="2059"/>
                  </a:cubicBezTo>
                  <a:lnTo>
                    <a:pt x="539" y="1616"/>
                  </a:lnTo>
                  <a:cubicBezTo>
                    <a:pt x="475" y="1584"/>
                    <a:pt x="412" y="1521"/>
                    <a:pt x="380" y="1458"/>
                  </a:cubicBezTo>
                  <a:cubicBezTo>
                    <a:pt x="380" y="1394"/>
                    <a:pt x="380" y="1299"/>
                    <a:pt x="412" y="1236"/>
                  </a:cubicBezTo>
                  <a:cubicBezTo>
                    <a:pt x="454" y="1151"/>
                    <a:pt x="553" y="1095"/>
                    <a:pt x="651" y="1095"/>
                  </a:cubicBezTo>
                  <a:cubicBezTo>
                    <a:pt x="701" y="1095"/>
                    <a:pt x="750" y="1109"/>
                    <a:pt x="792" y="1141"/>
                  </a:cubicBezTo>
                  <a:lnTo>
                    <a:pt x="1615" y="1553"/>
                  </a:lnTo>
                  <a:cubicBezTo>
                    <a:pt x="1672" y="1581"/>
                    <a:pt x="1736" y="1597"/>
                    <a:pt x="1797" y="1597"/>
                  </a:cubicBezTo>
                  <a:cubicBezTo>
                    <a:pt x="1872" y="1597"/>
                    <a:pt x="1943" y="1573"/>
                    <a:pt x="1995" y="1521"/>
                  </a:cubicBezTo>
                  <a:cubicBezTo>
                    <a:pt x="2154" y="1394"/>
                    <a:pt x="2344" y="1204"/>
                    <a:pt x="2534" y="1014"/>
                  </a:cubicBezTo>
                  <a:cubicBezTo>
                    <a:pt x="2724" y="824"/>
                    <a:pt x="2914" y="634"/>
                    <a:pt x="3072" y="508"/>
                  </a:cubicBezTo>
                  <a:cubicBezTo>
                    <a:pt x="3231" y="413"/>
                    <a:pt x="3421" y="381"/>
                    <a:pt x="3579" y="381"/>
                  </a:cubicBezTo>
                  <a:close/>
                  <a:moveTo>
                    <a:pt x="3579" y="1"/>
                  </a:moveTo>
                  <a:cubicBezTo>
                    <a:pt x="3326" y="1"/>
                    <a:pt x="3104" y="64"/>
                    <a:pt x="2882" y="191"/>
                  </a:cubicBezTo>
                  <a:cubicBezTo>
                    <a:pt x="2661" y="349"/>
                    <a:pt x="2470" y="539"/>
                    <a:pt x="2249" y="761"/>
                  </a:cubicBezTo>
                  <a:cubicBezTo>
                    <a:pt x="2090" y="919"/>
                    <a:pt x="1932" y="1109"/>
                    <a:pt x="1774" y="1236"/>
                  </a:cubicBezTo>
                  <a:lnTo>
                    <a:pt x="982" y="793"/>
                  </a:lnTo>
                  <a:cubicBezTo>
                    <a:pt x="890" y="746"/>
                    <a:pt x="789" y="724"/>
                    <a:pt x="689" y="724"/>
                  </a:cubicBezTo>
                  <a:cubicBezTo>
                    <a:pt x="447" y="724"/>
                    <a:pt x="207" y="853"/>
                    <a:pt x="95" y="1078"/>
                  </a:cubicBezTo>
                  <a:cubicBezTo>
                    <a:pt x="0" y="1236"/>
                    <a:pt x="0" y="1394"/>
                    <a:pt x="32" y="1584"/>
                  </a:cubicBezTo>
                  <a:cubicBezTo>
                    <a:pt x="95" y="1743"/>
                    <a:pt x="190" y="1869"/>
                    <a:pt x="349" y="1964"/>
                  </a:cubicBezTo>
                  <a:lnTo>
                    <a:pt x="1172" y="2408"/>
                  </a:lnTo>
                  <a:cubicBezTo>
                    <a:pt x="1362" y="2503"/>
                    <a:pt x="1568" y="2550"/>
                    <a:pt x="1774" y="2550"/>
                  </a:cubicBezTo>
                  <a:cubicBezTo>
                    <a:pt x="1980" y="2550"/>
                    <a:pt x="2185" y="2503"/>
                    <a:pt x="2375" y="2408"/>
                  </a:cubicBezTo>
                  <a:lnTo>
                    <a:pt x="2375" y="4308"/>
                  </a:lnTo>
                  <a:lnTo>
                    <a:pt x="1805" y="8931"/>
                  </a:lnTo>
                  <a:cubicBezTo>
                    <a:pt x="1805" y="9090"/>
                    <a:pt x="1837" y="9280"/>
                    <a:pt x="1964" y="9438"/>
                  </a:cubicBezTo>
                  <a:cubicBezTo>
                    <a:pt x="2090" y="9565"/>
                    <a:pt x="2249" y="9660"/>
                    <a:pt x="2439" y="9692"/>
                  </a:cubicBezTo>
                  <a:cubicBezTo>
                    <a:pt x="2460" y="9693"/>
                    <a:pt x="2482" y="9694"/>
                    <a:pt x="2503" y="9694"/>
                  </a:cubicBezTo>
                  <a:cubicBezTo>
                    <a:pt x="2854" y="9694"/>
                    <a:pt x="3139" y="9448"/>
                    <a:pt x="3199" y="9090"/>
                  </a:cubicBezTo>
                  <a:lnTo>
                    <a:pt x="3611" y="5575"/>
                  </a:lnTo>
                  <a:lnTo>
                    <a:pt x="3737" y="5575"/>
                  </a:lnTo>
                  <a:lnTo>
                    <a:pt x="4086" y="9090"/>
                  </a:lnTo>
                  <a:cubicBezTo>
                    <a:pt x="4117" y="9438"/>
                    <a:pt x="4434" y="9692"/>
                    <a:pt x="4782" y="9692"/>
                  </a:cubicBezTo>
                  <a:lnTo>
                    <a:pt x="4846" y="9692"/>
                  </a:lnTo>
                  <a:cubicBezTo>
                    <a:pt x="5036" y="9660"/>
                    <a:pt x="5194" y="9565"/>
                    <a:pt x="5321" y="9438"/>
                  </a:cubicBezTo>
                  <a:cubicBezTo>
                    <a:pt x="5416" y="9280"/>
                    <a:pt x="5479" y="9121"/>
                    <a:pt x="5479" y="8931"/>
                  </a:cubicBezTo>
                  <a:lnTo>
                    <a:pt x="5004" y="4339"/>
                  </a:lnTo>
                  <a:lnTo>
                    <a:pt x="5004" y="4339"/>
                  </a:lnTo>
                  <a:cubicBezTo>
                    <a:pt x="5099" y="4371"/>
                    <a:pt x="5194" y="4403"/>
                    <a:pt x="5321" y="4403"/>
                  </a:cubicBezTo>
                  <a:cubicBezTo>
                    <a:pt x="5669" y="4403"/>
                    <a:pt x="5986" y="4149"/>
                    <a:pt x="5986" y="3769"/>
                  </a:cubicBezTo>
                  <a:lnTo>
                    <a:pt x="6049" y="2059"/>
                  </a:lnTo>
                  <a:cubicBezTo>
                    <a:pt x="6049" y="1901"/>
                    <a:pt x="5986" y="1743"/>
                    <a:pt x="5891" y="1616"/>
                  </a:cubicBezTo>
                  <a:lnTo>
                    <a:pt x="5004" y="476"/>
                  </a:lnTo>
                  <a:cubicBezTo>
                    <a:pt x="4751" y="159"/>
                    <a:pt x="4402" y="1"/>
                    <a:pt x="402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g13e5aa3bf27_0_1184"/>
            <p:cNvSpPr/>
            <p:nvPr/>
          </p:nvSpPr>
          <p:spPr>
            <a:xfrm>
              <a:off x="4799250" y="2543550"/>
              <a:ext cx="127500" cy="114050"/>
            </a:xfrm>
            <a:custGeom>
              <a:avLst/>
              <a:gdLst/>
              <a:ahLst/>
              <a:cxnLst/>
              <a:rect l="l" t="t" r="r" b="b"/>
              <a:pathLst>
                <a:path w="5100" h="4562" extrusionOk="0">
                  <a:moveTo>
                    <a:pt x="1299" y="1"/>
                  </a:moveTo>
                  <a:cubicBezTo>
                    <a:pt x="571" y="1"/>
                    <a:pt x="1" y="412"/>
                    <a:pt x="1" y="951"/>
                  </a:cubicBezTo>
                  <a:lnTo>
                    <a:pt x="1" y="2471"/>
                  </a:lnTo>
                  <a:cubicBezTo>
                    <a:pt x="1" y="3009"/>
                    <a:pt x="571" y="3421"/>
                    <a:pt x="1299" y="3421"/>
                  </a:cubicBezTo>
                  <a:lnTo>
                    <a:pt x="3864" y="3421"/>
                  </a:lnTo>
                  <a:lnTo>
                    <a:pt x="5099" y="4561"/>
                  </a:lnTo>
                  <a:lnTo>
                    <a:pt x="5068" y="2503"/>
                  </a:lnTo>
                  <a:lnTo>
                    <a:pt x="5068" y="2471"/>
                  </a:lnTo>
                  <a:lnTo>
                    <a:pt x="5068" y="951"/>
                  </a:lnTo>
                  <a:cubicBezTo>
                    <a:pt x="5068" y="412"/>
                    <a:pt x="4498" y="1"/>
                    <a:pt x="37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g13e5aa3bf27_0_1184"/>
            <p:cNvSpPr/>
            <p:nvPr/>
          </p:nvSpPr>
          <p:spPr>
            <a:xfrm>
              <a:off x="4794500" y="2538800"/>
              <a:ext cx="137000" cy="123550"/>
            </a:xfrm>
            <a:custGeom>
              <a:avLst/>
              <a:gdLst/>
              <a:ahLst/>
              <a:cxnLst/>
              <a:rect l="l" t="t" r="r" b="b"/>
              <a:pathLst>
                <a:path w="5480" h="4942" extrusionOk="0">
                  <a:moveTo>
                    <a:pt x="3959" y="381"/>
                  </a:moveTo>
                  <a:cubicBezTo>
                    <a:pt x="4561" y="381"/>
                    <a:pt x="5068" y="729"/>
                    <a:pt x="5068" y="1141"/>
                  </a:cubicBezTo>
                  <a:lnTo>
                    <a:pt x="5068" y="2661"/>
                  </a:lnTo>
                  <a:lnTo>
                    <a:pt x="5068" y="2693"/>
                  </a:lnTo>
                  <a:lnTo>
                    <a:pt x="5068" y="4308"/>
                  </a:lnTo>
                  <a:lnTo>
                    <a:pt x="4181" y="3484"/>
                  </a:lnTo>
                  <a:cubicBezTo>
                    <a:pt x="4149" y="3453"/>
                    <a:pt x="4117" y="3421"/>
                    <a:pt x="4054" y="3421"/>
                  </a:cubicBezTo>
                  <a:lnTo>
                    <a:pt x="1489" y="3421"/>
                  </a:lnTo>
                  <a:cubicBezTo>
                    <a:pt x="887" y="3421"/>
                    <a:pt x="381" y="3073"/>
                    <a:pt x="381" y="2661"/>
                  </a:cubicBezTo>
                  <a:lnTo>
                    <a:pt x="381" y="1141"/>
                  </a:lnTo>
                  <a:cubicBezTo>
                    <a:pt x="381" y="729"/>
                    <a:pt x="887" y="381"/>
                    <a:pt x="1489" y="381"/>
                  </a:cubicBezTo>
                  <a:close/>
                  <a:moveTo>
                    <a:pt x="1489" y="1"/>
                  </a:moveTo>
                  <a:cubicBezTo>
                    <a:pt x="666" y="1"/>
                    <a:pt x="0" y="507"/>
                    <a:pt x="0" y="1141"/>
                  </a:cubicBezTo>
                  <a:lnTo>
                    <a:pt x="0" y="2661"/>
                  </a:lnTo>
                  <a:cubicBezTo>
                    <a:pt x="0" y="3294"/>
                    <a:pt x="666" y="3801"/>
                    <a:pt x="1489" y="3801"/>
                  </a:cubicBezTo>
                  <a:lnTo>
                    <a:pt x="3991" y="3801"/>
                  </a:lnTo>
                  <a:lnTo>
                    <a:pt x="5163" y="4878"/>
                  </a:lnTo>
                  <a:cubicBezTo>
                    <a:pt x="5194" y="4909"/>
                    <a:pt x="5226" y="4941"/>
                    <a:pt x="5289" y="4941"/>
                  </a:cubicBezTo>
                  <a:cubicBezTo>
                    <a:pt x="5289" y="4941"/>
                    <a:pt x="5321" y="4941"/>
                    <a:pt x="5353" y="4909"/>
                  </a:cubicBezTo>
                  <a:cubicBezTo>
                    <a:pt x="5416" y="4878"/>
                    <a:pt x="5479" y="4814"/>
                    <a:pt x="5479" y="4751"/>
                  </a:cubicBezTo>
                  <a:lnTo>
                    <a:pt x="5448" y="2693"/>
                  </a:lnTo>
                  <a:lnTo>
                    <a:pt x="5448" y="2661"/>
                  </a:lnTo>
                  <a:lnTo>
                    <a:pt x="5448" y="1141"/>
                  </a:lnTo>
                  <a:cubicBezTo>
                    <a:pt x="5448" y="507"/>
                    <a:pt x="4783" y="1"/>
                    <a:pt x="395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g13e5aa3bf27_0_1184"/>
            <p:cNvSpPr/>
            <p:nvPr/>
          </p:nvSpPr>
          <p:spPr>
            <a:xfrm>
              <a:off x="4834075" y="2557800"/>
              <a:ext cx="57825" cy="57825"/>
            </a:xfrm>
            <a:custGeom>
              <a:avLst/>
              <a:gdLst/>
              <a:ahLst/>
              <a:cxnLst/>
              <a:rect l="l" t="t" r="r" b="b"/>
              <a:pathLst>
                <a:path w="2313" h="2313" extrusionOk="0">
                  <a:moveTo>
                    <a:pt x="1149" y="725"/>
                  </a:moveTo>
                  <a:cubicBezTo>
                    <a:pt x="1234" y="725"/>
                    <a:pt x="1321" y="748"/>
                    <a:pt x="1394" y="793"/>
                  </a:cubicBezTo>
                  <a:cubicBezTo>
                    <a:pt x="1648" y="951"/>
                    <a:pt x="1679" y="1299"/>
                    <a:pt x="1426" y="1521"/>
                  </a:cubicBezTo>
                  <a:cubicBezTo>
                    <a:pt x="1341" y="1572"/>
                    <a:pt x="1247" y="1604"/>
                    <a:pt x="1154" y="1604"/>
                  </a:cubicBezTo>
                  <a:cubicBezTo>
                    <a:pt x="1073" y="1604"/>
                    <a:pt x="993" y="1580"/>
                    <a:pt x="919" y="1521"/>
                  </a:cubicBezTo>
                  <a:cubicBezTo>
                    <a:pt x="666" y="1363"/>
                    <a:pt x="634" y="1014"/>
                    <a:pt x="888" y="824"/>
                  </a:cubicBezTo>
                  <a:cubicBezTo>
                    <a:pt x="956" y="756"/>
                    <a:pt x="1051" y="725"/>
                    <a:pt x="1149" y="725"/>
                  </a:cubicBezTo>
                  <a:close/>
                  <a:moveTo>
                    <a:pt x="1268" y="1"/>
                  </a:moveTo>
                  <a:lnTo>
                    <a:pt x="888" y="32"/>
                  </a:lnTo>
                  <a:cubicBezTo>
                    <a:pt x="856" y="32"/>
                    <a:pt x="856" y="64"/>
                    <a:pt x="856" y="64"/>
                  </a:cubicBezTo>
                  <a:lnTo>
                    <a:pt x="856" y="286"/>
                  </a:lnTo>
                  <a:cubicBezTo>
                    <a:pt x="856" y="318"/>
                    <a:pt x="856" y="318"/>
                    <a:pt x="824" y="318"/>
                  </a:cubicBezTo>
                  <a:cubicBezTo>
                    <a:pt x="793" y="349"/>
                    <a:pt x="729" y="381"/>
                    <a:pt x="698" y="381"/>
                  </a:cubicBezTo>
                  <a:cubicBezTo>
                    <a:pt x="698" y="397"/>
                    <a:pt x="690" y="405"/>
                    <a:pt x="678" y="405"/>
                  </a:cubicBezTo>
                  <a:cubicBezTo>
                    <a:pt x="666" y="405"/>
                    <a:pt x="650" y="397"/>
                    <a:pt x="634" y="381"/>
                  </a:cubicBezTo>
                  <a:lnTo>
                    <a:pt x="508" y="254"/>
                  </a:lnTo>
                  <a:cubicBezTo>
                    <a:pt x="492" y="238"/>
                    <a:pt x="476" y="230"/>
                    <a:pt x="464" y="230"/>
                  </a:cubicBezTo>
                  <a:cubicBezTo>
                    <a:pt x="452" y="230"/>
                    <a:pt x="444" y="238"/>
                    <a:pt x="444" y="254"/>
                  </a:cubicBezTo>
                  <a:lnTo>
                    <a:pt x="159" y="539"/>
                  </a:lnTo>
                  <a:cubicBezTo>
                    <a:pt x="159" y="571"/>
                    <a:pt x="159" y="603"/>
                    <a:pt x="191" y="603"/>
                  </a:cubicBezTo>
                  <a:lnTo>
                    <a:pt x="318" y="729"/>
                  </a:lnTo>
                  <a:cubicBezTo>
                    <a:pt x="349" y="761"/>
                    <a:pt x="349" y="761"/>
                    <a:pt x="349" y="793"/>
                  </a:cubicBezTo>
                  <a:cubicBezTo>
                    <a:pt x="318" y="856"/>
                    <a:pt x="286" y="888"/>
                    <a:pt x="286" y="951"/>
                  </a:cubicBezTo>
                  <a:cubicBezTo>
                    <a:pt x="286" y="951"/>
                    <a:pt x="254" y="983"/>
                    <a:pt x="254" y="983"/>
                  </a:cubicBezTo>
                  <a:lnTo>
                    <a:pt x="33" y="983"/>
                  </a:lnTo>
                  <a:cubicBezTo>
                    <a:pt x="1" y="983"/>
                    <a:pt x="1" y="1014"/>
                    <a:pt x="1" y="1014"/>
                  </a:cubicBezTo>
                  <a:lnTo>
                    <a:pt x="1" y="1426"/>
                  </a:lnTo>
                  <a:cubicBezTo>
                    <a:pt x="1" y="1426"/>
                    <a:pt x="33" y="1458"/>
                    <a:pt x="64" y="1458"/>
                  </a:cubicBezTo>
                  <a:lnTo>
                    <a:pt x="254" y="1458"/>
                  </a:lnTo>
                  <a:cubicBezTo>
                    <a:pt x="286" y="1458"/>
                    <a:pt x="318" y="1458"/>
                    <a:pt x="318" y="1489"/>
                  </a:cubicBezTo>
                  <a:cubicBezTo>
                    <a:pt x="318" y="1521"/>
                    <a:pt x="349" y="1553"/>
                    <a:pt x="381" y="1616"/>
                  </a:cubicBezTo>
                  <a:cubicBezTo>
                    <a:pt x="381" y="1616"/>
                    <a:pt x="381" y="1648"/>
                    <a:pt x="381" y="1648"/>
                  </a:cubicBezTo>
                  <a:lnTo>
                    <a:pt x="223" y="1806"/>
                  </a:lnTo>
                  <a:cubicBezTo>
                    <a:pt x="223" y="1838"/>
                    <a:pt x="223" y="1869"/>
                    <a:pt x="223" y="1869"/>
                  </a:cubicBezTo>
                  <a:lnTo>
                    <a:pt x="539" y="2123"/>
                  </a:lnTo>
                  <a:cubicBezTo>
                    <a:pt x="539" y="2138"/>
                    <a:pt x="547" y="2146"/>
                    <a:pt x="559" y="2146"/>
                  </a:cubicBezTo>
                  <a:cubicBezTo>
                    <a:pt x="571" y="2146"/>
                    <a:pt x="587" y="2138"/>
                    <a:pt x="603" y="2123"/>
                  </a:cubicBezTo>
                  <a:lnTo>
                    <a:pt x="729" y="1964"/>
                  </a:lnTo>
                  <a:lnTo>
                    <a:pt x="793" y="1964"/>
                  </a:lnTo>
                  <a:cubicBezTo>
                    <a:pt x="824" y="1996"/>
                    <a:pt x="888" y="1996"/>
                    <a:pt x="919" y="2028"/>
                  </a:cubicBezTo>
                  <a:cubicBezTo>
                    <a:pt x="951" y="2028"/>
                    <a:pt x="951" y="2028"/>
                    <a:pt x="951" y="2059"/>
                  </a:cubicBezTo>
                  <a:lnTo>
                    <a:pt x="983" y="2249"/>
                  </a:lnTo>
                  <a:cubicBezTo>
                    <a:pt x="983" y="2281"/>
                    <a:pt x="983" y="2313"/>
                    <a:pt x="1014" y="2313"/>
                  </a:cubicBezTo>
                  <a:lnTo>
                    <a:pt x="1331" y="2281"/>
                  </a:lnTo>
                  <a:cubicBezTo>
                    <a:pt x="1394" y="2281"/>
                    <a:pt x="1458" y="2218"/>
                    <a:pt x="1426" y="2154"/>
                  </a:cubicBezTo>
                  <a:lnTo>
                    <a:pt x="1426" y="2028"/>
                  </a:lnTo>
                  <a:cubicBezTo>
                    <a:pt x="1426" y="2028"/>
                    <a:pt x="1458" y="1996"/>
                    <a:pt x="1458" y="1996"/>
                  </a:cubicBezTo>
                  <a:cubicBezTo>
                    <a:pt x="1521" y="1964"/>
                    <a:pt x="1553" y="1964"/>
                    <a:pt x="1584" y="1933"/>
                  </a:cubicBezTo>
                  <a:lnTo>
                    <a:pt x="1648" y="1933"/>
                  </a:lnTo>
                  <a:lnTo>
                    <a:pt x="1806" y="2059"/>
                  </a:lnTo>
                  <a:cubicBezTo>
                    <a:pt x="1806" y="2075"/>
                    <a:pt x="1814" y="2083"/>
                    <a:pt x="1826" y="2083"/>
                  </a:cubicBezTo>
                  <a:cubicBezTo>
                    <a:pt x="1838" y="2083"/>
                    <a:pt x="1854" y="2075"/>
                    <a:pt x="1869" y="2059"/>
                  </a:cubicBezTo>
                  <a:lnTo>
                    <a:pt x="2123" y="1774"/>
                  </a:lnTo>
                  <a:cubicBezTo>
                    <a:pt x="2154" y="1774"/>
                    <a:pt x="2154" y="1743"/>
                    <a:pt x="2123" y="1711"/>
                  </a:cubicBezTo>
                  <a:lnTo>
                    <a:pt x="1964" y="1584"/>
                  </a:lnTo>
                  <a:cubicBezTo>
                    <a:pt x="1964" y="1553"/>
                    <a:pt x="1964" y="1553"/>
                    <a:pt x="1964" y="1521"/>
                  </a:cubicBezTo>
                  <a:cubicBezTo>
                    <a:pt x="1964" y="1489"/>
                    <a:pt x="1996" y="1426"/>
                    <a:pt x="1996" y="1394"/>
                  </a:cubicBezTo>
                  <a:cubicBezTo>
                    <a:pt x="2028" y="1363"/>
                    <a:pt x="2028" y="1363"/>
                    <a:pt x="2059" y="1363"/>
                  </a:cubicBezTo>
                  <a:lnTo>
                    <a:pt x="2249" y="1331"/>
                  </a:lnTo>
                  <a:cubicBezTo>
                    <a:pt x="2281" y="1331"/>
                    <a:pt x="2313" y="1331"/>
                    <a:pt x="2313" y="1299"/>
                  </a:cubicBezTo>
                  <a:lnTo>
                    <a:pt x="2281" y="919"/>
                  </a:lnTo>
                  <a:cubicBezTo>
                    <a:pt x="2281" y="888"/>
                    <a:pt x="2249" y="856"/>
                    <a:pt x="2218" y="856"/>
                  </a:cubicBezTo>
                  <a:lnTo>
                    <a:pt x="1996" y="856"/>
                  </a:lnTo>
                  <a:cubicBezTo>
                    <a:pt x="1964" y="793"/>
                    <a:pt x="1933" y="761"/>
                    <a:pt x="1933" y="698"/>
                  </a:cubicBezTo>
                  <a:cubicBezTo>
                    <a:pt x="1901" y="698"/>
                    <a:pt x="1901" y="666"/>
                    <a:pt x="1933" y="666"/>
                  </a:cubicBezTo>
                  <a:lnTo>
                    <a:pt x="2059" y="508"/>
                  </a:lnTo>
                  <a:cubicBezTo>
                    <a:pt x="2091" y="476"/>
                    <a:pt x="2091" y="476"/>
                    <a:pt x="2059" y="444"/>
                  </a:cubicBezTo>
                  <a:lnTo>
                    <a:pt x="1774" y="191"/>
                  </a:lnTo>
                  <a:cubicBezTo>
                    <a:pt x="1759" y="175"/>
                    <a:pt x="1743" y="167"/>
                    <a:pt x="1731" y="167"/>
                  </a:cubicBezTo>
                  <a:cubicBezTo>
                    <a:pt x="1719" y="167"/>
                    <a:pt x="1711" y="175"/>
                    <a:pt x="1711" y="191"/>
                  </a:cubicBezTo>
                  <a:lnTo>
                    <a:pt x="1553" y="349"/>
                  </a:lnTo>
                  <a:lnTo>
                    <a:pt x="1521" y="349"/>
                  </a:lnTo>
                  <a:cubicBezTo>
                    <a:pt x="1458" y="318"/>
                    <a:pt x="1426" y="318"/>
                    <a:pt x="1363" y="318"/>
                  </a:cubicBezTo>
                  <a:cubicBezTo>
                    <a:pt x="1363" y="286"/>
                    <a:pt x="1331" y="286"/>
                    <a:pt x="1331" y="254"/>
                  </a:cubicBezTo>
                  <a:lnTo>
                    <a:pt x="1331" y="64"/>
                  </a:lnTo>
                  <a:cubicBezTo>
                    <a:pt x="1331" y="32"/>
                    <a:pt x="1299" y="1"/>
                    <a:pt x="1268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g13e5aa3bf27_0_1184"/>
            <p:cNvSpPr/>
            <p:nvPr/>
          </p:nvSpPr>
          <p:spPr>
            <a:xfrm>
              <a:off x="4829325" y="2553700"/>
              <a:ext cx="67325" cy="66675"/>
            </a:xfrm>
            <a:custGeom>
              <a:avLst/>
              <a:gdLst/>
              <a:ahLst/>
              <a:cxnLst/>
              <a:rect l="l" t="t" r="r" b="b"/>
              <a:pathLst>
                <a:path w="2693" h="2667" extrusionOk="0">
                  <a:moveTo>
                    <a:pt x="1360" y="1062"/>
                  </a:moveTo>
                  <a:cubicBezTo>
                    <a:pt x="1405" y="1062"/>
                    <a:pt x="1450" y="1070"/>
                    <a:pt x="1489" y="1083"/>
                  </a:cubicBezTo>
                  <a:cubicBezTo>
                    <a:pt x="1553" y="1147"/>
                    <a:pt x="1584" y="1210"/>
                    <a:pt x="1584" y="1305"/>
                  </a:cubicBezTo>
                  <a:cubicBezTo>
                    <a:pt x="1584" y="1400"/>
                    <a:pt x="1553" y="1463"/>
                    <a:pt x="1489" y="1527"/>
                  </a:cubicBezTo>
                  <a:cubicBezTo>
                    <a:pt x="1442" y="1558"/>
                    <a:pt x="1394" y="1574"/>
                    <a:pt x="1347" y="1574"/>
                  </a:cubicBezTo>
                  <a:cubicBezTo>
                    <a:pt x="1299" y="1574"/>
                    <a:pt x="1252" y="1558"/>
                    <a:pt x="1204" y="1527"/>
                  </a:cubicBezTo>
                  <a:cubicBezTo>
                    <a:pt x="1141" y="1495"/>
                    <a:pt x="1078" y="1432"/>
                    <a:pt x="1078" y="1337"/>
                  </a:cubicBezTo>
                  <a:cubicBezTo>
                    <a:pt x="1078" y="1242"/>
                    <a:pt x="1109" y="1178"/>
                    <a:pt x="1173" y="1115"/>
                  </a:cubicBezTo>
                  <a:cubicBezTo>
                    <a:pt x="1228" y="1078"/>
                    <a:pt x="1295" y="1062"/>
                    <a:pt x="1360" y="1062"/>
                  </a:cubicBezTo>
                  <a:close/>
                  <a:moveTo>
                    <a:pt x="1342" y="694"/>
                  </a:moveTo>
                  <a:cubicBezTo>
                    <a:pt x="1198" y="694"/>
                    <a:pt x="1055" y="743"/>
                    <a:pt x="951" y="830"/>
                  </a:cubicBezTo>
                  <a:cubicBezTo>
                    <a:pt x="793" y="957"/>
                    <a:pt x="698" y="1147"/>
                    <a:pt x="698" y="1368"/>
                  </a:cubicBezTo>
                  <a:cubicBezTo>
                    <a:pt x="729" y="1558"/>
                    <a:pt x="824" y="1748"/>
                    <a:pt x="1014" y="1843"/>
                  </a:cubicBezTo>
                  <a:cubicBezTo>
                    <a:pt x="1109" y="1907"/>
                    <a:pt x="1236" y="1938"/>
                    <a:pt x="1331" y="1938"/>
                  </a:cubicBezTo>
                  <a:cubicBezTo>
                    <a:pt x="1489" y="1938"/>
                    <a:pt x="1616" y="1907"/>
                    <a:pt x="1743" y="1812"/>
                  </a:cubicBezTo>
                  <a:cubicBezTo>
                    <a:pt x="1901" y="1685"/>
                    <a:pt x="1964" y="1495"/>
                    <a:pt x="1964" y="1305"/>
                  </a:cubicBezTo>
                  <a:cubicBezTo>
                    <a:pt x="1964" y="1083"/>
                    <a:pt x="1838" y="893"/>
                    <a:pt x="1679" y="798"/>
                  </a:cubicBezTo>
                  <a:cubicBezTo>
                    <a:pt x="1580" y="727"/>
                    <a:pt x="1460" y="694"/>
                    <a:pt x="1342" y="694"/>
                  </a:cubicBezTo>
                  <a:close/>
                  <a:moveTo>
                    <a:pt x="1331" y="387"/>
                  </a:moveTo>
                  <a:lnTo>
                    <a:pt x="1331" y="450"/>
                  </a:lnTo>
                  <a:cubicBezTo>
                    <a:pt x="1363" y="545"/>
                    <a:pt x="1426" y="608"/>
                    <a:pt x="1521" y="640"/>
                  </a:cubicBezTo>
                  <a:cubicBezTo>
                    <a:pt x="1553" y="672"/>
                    <a:pt x="1584" y="672"/>
                    <a:pt x="1616" y="703"/>
                  </a:cubicBezTo>
                  <a:cubicBezTo>
                    <a:pt x="1642" y="712"/>
                    <a:pt x="1669" y="716"/>
                    <a:pt x="1697" y="716"/>
                  </a:cubicBezTo>
                  <a:cubicBezTo>
                    <a:pt x="1774" y="716"/>
                    <a:pt x="1855" y="686"/>
                    <a:pt x="1901" y="640"/>
                  </a:cubicBezTo>
                  <a:lnTo>
                    <a:pt x="1933" y="577"/>
                  </a:lnTo>
                  <a:lnTo>
                    <a:pt x="2028" y="640"/>
                  </a:lnTo>
                  <a:lnTo>
                    <a:pt x="1964" y="703"/>
                  </a:lnTo>
                  <a:cubicBezTo>
                    <a:pt x="1901" y="767"/>
                    <a:pt x="1901" y="893"/>
                    <a:pt x="1933" y="957"/>
                  </a:cubicBezTo>
                  <a:cubicBezTo>
                    <a:pt x="1964" y="988"/>
                    <a:pt x="1964" y="1052"/>
                    <a:pt x="1996" y="1083"/>
                  </a:cubicBezTo>
                  <a:cubicBezTo>
                    <a:pt x="2028" y="1178"/>
                    <a:pt x="2123" y="1242"/>
                    <a:pt x="2218" y="1242"/>
                  </a:cubicBezTo>
                  <a:lnTo>
                    <a:pt x="2281" y="1210"/>
                  </a:lnTo>
                  <a:lnTo>
                    <a:pt x="2281" y="1337"/>
                  </a:lnTo>
                  <a:lnTo>
                    <a:pt x="2218" y="1337"/>
                  </a:lnTo>
                  <a:cubicBezTo>
                    <a:pt x="2123" y="1337"/>
                    <a:pt x="2028" y="1400"/>
                    <a:pt x="2028" y="1495"/>
                  </a:cubicBezTo>
                  <a:cubicBezTo>
                    <a:pt x="1996" y="1527"/>
                    <a:pt x="1996" y="1590"/>
                    <a:pt x="1964" y="1622"/>
                  </a:cubicBezTo>
                  <a:cubicBezTo>
                    <a:pt x="1933" y="1717"/>
                    <a:pt x="1964" y="1812"/>
                    <a:pt x="2028" y="1875"/>
                  </a:cubicBezTo>
                  <a:lnTo>
                    <a:pt x="2091" y="1938"/>
                  </a:lnTo>
                  <a:lnTo>
                    <a:pt x="1996" y="2002"/>
                  </a:lnTo>
                  <a:lnTo>
                    <a:pt x="1964" y="1970"/>
                  </a:lnTo>
                  <a:cubicBezTo>
                    <a:pt x="1930" y="1918"/>
                    <a:pt x="1875" y="1894"/>
                    <a:pt x="1818" y="1894"/>
                  </a:cubicBezTo>
                  <a:cubicBezTo>
                    <a:pt x="1771" y="1894"/>
                    <a:pt x="1722" y="1910"/>
                    <a:pt x="1679" y="1938"/>
                  </a:cubicBezTo>
                  <a:cubicBezTo>
                    <a:pt x="1648" y="1938"/>
                    <a:pt x="1616" y="1970"/>
                    <a:pt x="1584" y="1970"/>
                  </a:cubicBezTo>
                  <a:cubicBezTo>
                    <a:pt x="1489" y="2002"/>
                    <a:pt x="1426" y="2097"/>
                    <a:pt x="1426" y="2192"/>
                  </a:cubicBezTo>
                  <a:lnTo>
                    <a:pt x="1426" y="2255"/>
                  </a:lnTo>
                  <a:lnTo>
                    <a:pt x="1331" y="2287"/>
                  </a:lnTo>
                  <a:lnTo>
                    <a:pt x="1331" y="2223"/>
                  </a:lnTo>
                  <a:cubicBezTo>
                    <a:pt x="1331" y="2097"/>
                    <a:pt x="1268" y="2033"/>
                    <a:pt x="1173" y="2002"/>
                  </a:cubicBezTo>
                  <a:cubicBezTo>
                    <a:pt x="1109" y="2002"/>
                    <a:pt x="1078" y="1970"/>
                    <a:pt x="1046" y="1970"/>
                  </a:cubicBezTo>
                  <a:cubicBezTo>
                    <a:pt x="1014" y="1938"/>
                    <a:pt x="983" y="1938"/>
                    <a:pt x="951" y="1938"/>
                  </a:cubicBezTo>
                  <a:cubicBezTo>
                    <a:pt x="888" y="1938"/>
                    <a:pt x="824" y="1970"/>
                    <a:pt x="793" y="2033"/>
                  </a:cubicBezTo>
                  <a:lnTo>
                    <a:pt x="729" y="2065"/>
                  </a:lnTo>
                  <a:lnTo>
                    <a:pt x="666" y="2002"/>
                  </a:lnTo>
                  <a:lnTo>
                    <a:pt x="698" y="1970"/>
                  </a:lnTo>
                  <a:cubicBezTo>
                    <a:pt x="793" y="1875"/>
                    <a:pt x="793" y="1780"/>
                    <a:pt x="729" y="1685"/>
                  </a:cubicBezTo>
                  <a:cubicBezTo>
                    <a:pt x="729" y="1653"/>
                    <a:pt x="698" y="1622"/>
                    <a:pt x="698" y="1590"/>
                  </a:cubicBezTo>
                  <a:cubicBezTo>
                    <a:pt x="666" y="1495"/>
                    <a:pt x="571" y="1432"/>
                    <a:pt x="444" y="1432"/>
                  </a:cubicBezTo>
                  <a:lnTo>
                    <a:pt x="381" y="1432"/>
                  </a:lnTo>
                  <a:lnTo>
                    <a:pt x="381" y="1337"/>
                  </a:lnTo>
                  <a:lnTo>
                    <a:pt x="444" y="1337"/>
                  </a:lnTo>
                  <a:cubicBezTo>
                    <a:pt x="539" y="1305"/>
                    <a:pt x="634" y="1242"/>
                    <a:pt x="666" y="1147"/>
                  </a:cubicBezTo>
                  <a:cubicBezTo>
                    <a:pt x="666" y="1115"/>
                    <a:pt x="698" y="1083"/>
                    <a:pt x="698" y="1052"/>
                  </a:cubicBezTo>
                  <a:cubicBezTo>
                    <a:pt x="761" y="957"/>
                    <a:pt x="729" y="830"/>
                    <a:pt x="634" y="767"/>
                  </a:cubicBezTo>
                  <a:lnTo>
                    <a:pt x="603" y="735"/>
                  </a:lnTo>
                  <a:lnTo>
                    <a:pt x="666" y="640"/>
                  </a:lnTo>
                  <a:lnTo>
                    <a:pt x="729" y="703"/>
                  </a:lnTo>
                  <a:cubicBezTo>
                    <a:pt x="766" y="740"/>
                    <a:pt x="814" y="756"/>
                    <a:pt x="867" y="756"/>
                  </a:cubicBezTo>
                  <a:cubicBezTo>
                    <a:pt x="904" y="756"/>
                    <a:pt x="943" y="748"/>
                    <a:pt x="983" y="735"/>
                  </a:cubicBezTo>
                  <a:cubicBezTo>
                    <a:pt x="1014" y="703"/>
                    <a:pt x="1046" y="672"/>
                    <a:pt x="1078" y="672"/>
                  </a:cubicBezTo>
                  <a:cubicBezTo>
                    <a:pt x="1173" y="640"/>
                    <a:pt x="1236" y="545"/>
                    <a:pt x="1236" y="450"/>
                  </a:cubicBezTo>
                  <a:lnTo>
                    <a:pt x="1236" y="387"/>
                  </a:lnTo>
                  <a:close/>
                  <a:moveTo>
                    <a:pt x="1517" y="0"/>
                  </a:moveTo>
                  <a:cubicBezTo>
                    <a:pt x="1498" y="0"/>
                    <a:pt x="1479" y="2"/>
                    <a:pt x="1458" y="6"/>
                  </a:cubicBezTo>
                  <a:lnTo>
                    <a:pt x="1078" y="6"/>
                  </a:lnTo>
                  <a:cubicBezTo>
                    <a:pt x="1014" y="6"/>
                    <a:pt x="951" y="38"/>
                    <a:pt x="919" y="101"/>
                  </a:cubicBezTo>
                  <a:cubicBezTo>
                    <a:pt x="888" y="133"/>
                    <a:pt x="856" y="196"/>
                    <a:pt x="856" y="260"/>
                  </a:cubicBezTo>
                  <a:lnTo>
                    <a:pt x="856" y="323"/>
                  </a:lnTo>
                  <a:lnTo>
                    <a:pt x="824" y="292"/>
                  </a:lnTo>
                  <a:cubicBezTo>
                    <a:pt x="761" y="228"/>
                    <a:pt x="698" y="228"/>
                    <a:pt x="666" y="228"/>
                  </a:cubicBezTo>
                  <a:cubicBezTo>
                    <a:pt x="603" y="228"/>
                    <a:pt x="539" y="228"/>
                    <a:pt x="476" y="292"/>
                  </a:cubicBezTo>
                  <a:lnTo>
                    <a:pt x="223" y="577"/>
                  </a:lnTo>
                  <a:cubicBezTo>
                    <a:pt x="128" y="672"/>
                    <a:pt x="159" y="830"/>
                    <a:pt x="254" y="925"/>
                  </a:cubicBezTo>
                  <a:lnTo>
                    <a:pt x="286" y="957"/>
                  </a:lnTo>
                  <a:lnTo>
                    <a:pt x="223" y="957"/>
                  </a:lnTo>
                  <a:cubicBezTo>
                    <a:pt x="159" y="957"/>
                    <a:pt x="96" y="988"/>
                    <a:pt x="64" y="1020"/>
                  </a:cubicBezTo>
                  <a:cubicBezTo>
                    <a:pt x="33" y="1083"/>
                    <a:pt x="1" y="1147"/>
                    <a:pt x="1" y="1210"/>
                  </a:cubicBezTo>
                  <a:lnTo>
                    <a:pt x="33" y="1590"/>
                  </a:lnTo>
                  <a:cubicBezTo>
                    <a:pt x="33" y="1717"/>
                    <a:pt x="159" y="1812"/>
                    <a:pt x="254" y="1812"/>
                  </a:cubicBezTo>
                  <a:lnTo>
                    <a:pt x="349" y="1812"/>
                  </a:lnTo>
                  <a:lnTo>
                    <a:pt x="286" y="1843"/>
                  </a:lnTo>
                  <a:cubicBezTo>
                    <a:pt x="254" y="1875"/>
                    <a:pt x="223" y="1938"/>
                    <a:pt x="223" y="2002"/>
                  </a:cubicBezTo>
                  <a:cubicBezTo>
                    <a:pt x="223" y="2065"/>
                    <a:pt x="254" y="2128"/>
                    <a:pt x="318" y="2160"/>
                  </a:cubicBezTo>
                  <a:lnTo>
                    <a:pt x="603" y="2445"/>
                  </a:lnTo>
                  <a:cubicBezTo>
                    <a:pt x="645" y="2473"/>
                    <a:pt x="694" y="2489"/>
                    <a:pt x="744" y="2489"/>
                  </a:cubicBezTo>
                  <a:cubicBezTo>
                    <a:pt x="805" y="2489"/>
                    <a:pt x="867" y="2466"/>
                    <a:pt x="919" y="2413"/>
                  </a:cubicBezTo>
                  <a:lnTo>
                    <a:pt x="983" y="2382"/>
                  </a:lnTo>
                  <a:lnTo>
                    <a:pt x="983" y="2445"/>
                  </a:lnTo>
                  <a:cubicBezTo>
                    <a:pt x="983" y="2572"/>
                    <a:pt x="1078" y="2667"/>
                    <a:pt x="1204" y="2667"/>
                  </a:cubicBezTo>
                  <a:cubicBezTo>
                    <a:pt x="1204" y="2667"/>
                    <a:pt x="1204" y="2667"/>
                    <a:pt x="1204" y="2635"/>
                  </a:cubicBezTo>
                  <a:lnTo>
                    <a:pt x="1521" y="2635"/>
                  </a:lnTo>
                  <a:cubicBezTo>
                    <a:pt x="1584" y="2635"/>
                    <a:pt x="1679" y="2603"/>
                    <a:pt x="1743" y="2540"/>
                  </a:cubicBezTo>
                  <a:cubicBezTo>
                    <a:pt x="1774" y="2477"/>
                    <a:pt x="1806" y="2382"/>
                    <a:pt x="1806" y="2318"/>
                  </a:cubicBezTo>
                  <a:lnTo>
                    <a:pt x="1869" y="2350"/>
                  </a:lnTo>
                  <a:cubicBezTo>
                    <a:pt x="1917" y="2397"/>
                    <a:pt x="1972" y="2421"/>
                    <a:pt x="2028" y="2421"/>
                  </a:cubicBezTo>
                  <a:cubicBezTo>
                    <a:pt x="2083" y="2421"/>
                    <a:pt x="2139" y="2397"/>
                    <a:pt x="2186" y="2350"/>
                  </a:cubicBezTo>
                  <a:lnTo>
                    <a:pt x="2439" y="2065"/>
                  </a:lnTo>
                  <a:cubicBezTo>
                    <a:pt x="2503" y="2002"/>
                    <a:pt x="2503" y="1970"/>
                    <a:pt x="2503" y="1907"/>
                  </a:cubicBezTo>
                  <a:cubicBezTo>
                    <a:pt x="2503" y="1843"/>
                    <a:pt x="2471" y="1780"/>
                    <a:pt x="2439" y="1748"/>
                  </a:cubicBezTo>
                  <a:lnTo>
                    <a:pt x="2376" y="1685"/>
                  </a:lnTo>
                  <a:lnTo>
                    <a:pt x="2471" y="1685"/>
                  </a:lnTo>
                  <a:cubicBezTo>
                    <a:pt x="2534" y="1685"/>
                    <a:pt x="2566" y="1653"/>
                    <a:pt x="2629" y="1622"/>
                  </a:cubicBezTo>
                  <a:cubicBezTo>
                    <a:pt x="2661" y="1558"/>
                    <a:pt x="2693" y="1495"/>
                    <a:pt x="2693" y="1432"/>
                  </a:cubicBezTo>
                  <a:lnTo>
                    <a:pt x="2661" y="1052"/>
                  </a:lnTo>
                  <a:cubicBezTo>
                    <a:pt x="2661" y="988"/>
                    <a:pt x="2629" y="925"/>
                    <a:pt x="2598" y="893"/>
                  </a:cubicBezTo>
                  <a:cubicBezTo>
                    <a:pt x="2534" y="862"/>
                    <a:pt x="2471" y="830"/>
                    <a:pt x="2408" y="830"/>
                  </a:cubicBezTo>
                  <a:lnTo>
                    <a:pt x="2344" y="830"/>
                  </a:lnTo>
                  <a:lnTo>
                    <a:pt x="2408" y="798"/>
                  </a:lnTo>
                  <a:cubicBezTo>
                    <a:pt x="2439" y="767"/>
                    <a:pt x="2471" y="703"/>
                    <a:pt x="2439" y="640"/>
                  </a:cubicBezTo>
                  <a:cubicBezTo>
                    <a:pt x="2439" y="577"/>
                    <a:pt x="2439" y="513"/>
                    <a:pt x="2376" y="482"/>
                  </a:cubicBezTo>
                  <a:lnTo>
                    <a:pt x="2091" y="228"/>
                  </a:lnTo>
                  <a:cubicBezTo>
                    <a:pt x="2044" y="181"/>
                    <a:pt x="1980" y="157"/>
                    <a:pt x="1921" y="157"/>
                  </a:cubicBezTo>
                  <a:cubicBezTo>
                    <a:pt x="1861" y="157"/>
                    <a:pt x="1806" y="181"/>
                    <a:pt x="1774" y="228"/>
                  </a:cubicBezTo>
                  <a:lnTo>
                    <a:pt x="1711" y="292"/>
                  </a:lnTo>
                  <a:lnTo>
                    <a:pt x="1711" y="196"/>
                  </a:lnTo>
                  <a:cubicBezTo>
                    <a:pt x="1711" y="86"/>
                    <a:pt x="1639" y="0"/>
                    <a:pt x="151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g13e5aa3bf27_0_1184"/>
            <p:cNvSpPr/>
            <p:nvPr/>
          </p:nvSpPr>
          <p:spPr>
            <a:xfrm>
              <a:off x="4941750" y="2656675"/>
              <a:ext cx="152050" cy="251100"/>
            </a:xfrm>
            <a:custGeom>
              <a:avLst/>
              <a:gdLst/>
              <a:ahLst/>
              <a:cxnLst/>
              <a:rect l="l" t="t" r="r" b="b"/>
              <a:pathLst>
                <a:path w="6082" h="10044" extrusionOk="0">
                  <a:moveTo>
                    <a:pt x="5551" y="0"/>
                  </a:moveTo>
                  <a:cubicBezTo>
                    <a:pt x="5402" y="0"/>
                    <a:pt x="5255" y="65"/>
                    <a:pt x="5163" y="194"/>
                  </a:cubicBezTo>
                  <a:lnTo>
                    <a:pt x="4150" y="1493"/>
                  </a:lnTo>
                  <a:cubicBezTo>
                    <a:pt x="4055" y="1335"/>
                    <a:pt x="3928" y="1176"/>
                    <a:pt x="3833" y="986"/>
                  </a:cubicBezTo>
                  <a:cubicBezTo>
                    <a:pt x="3624" y="658"/>
                    <a:pt x="3274" y="413"/>
                    <a:pt x="2783" y="413"/>
                  </a:cubicBezTo>
                  <a:cubicBezTo>
                    <a:pt x="2753" y="413"/>
                    <a:pt x="2723" y="414"/>
                    <a:pt x="2693" y="416"/>
                  </a:cubicBezTo>
                  <a:lnTo>
                    <a:pt x="1394" y="416"/>
                  </a:lnTo>
                  <a:cubicBezTo>
                    <a:pt x="413" y="416"/>
                    <a:pt x="33" y="891"/>
                    <a:pt x="1" y="1461"/>
                  </a:cubicBezTo>
                  <a:cubicBezTo>
                    <a:pt x="1" y="1493"/>
                    <a:pt x="1" y="4818"/>
                    <a:pt x="1" y="4818"/>
                  </a:cubicBezTo>
                  <a:cubicBezTo>
                    <a:pt x="1" y="5071"/>
                    <a:pt x="223" y="5293"/>
                    <a:pt x="476" y="5293"/>
                  </a:cubicBezTo>
                  <a:cubicBezTo>
                    <a:pt x="666" y="5293"/>
                    <a:pt x="793" y="5230"/>
                    <a:pt x="888" y="5071"/>
                  </a:cubicBezTo>
                  <a:lnTo>
                    <a:pt x="2186" y="5800"/>
                  </a:lnTo>
                  <a:lnTo>
                    <a:pt x="2186" y="9410"/>
                  </a:lnTo>
                  <a:cubicBezTo>
                    <a:pt x="2186" y="9758"/>
                    <a:pt x="2471" y="10043"/>
                    <a:pt x="2819" y="10043"/>
                  </a:cubicBezTo>
                  <a:cubicBezTo>
                    <a:pt x="3168" y="10043"/>
                    <a:pt x="3453" y="9758"/>
                    <a:pt x="3453" y="9410"/>
                  </a:cubicBezTo>
                  <a:lnTo>
                    <a:pt x="3421" y="5103"/>
                  </a:lnTo>
                  <a:lnTo>
                    <a:pt x="3358" y="2031"/>
                  </a:lnTo>
                  <a:lnTo>
                    <a:pt x="3358" y="2031"/>
                  </a:lnTo>
                  <a:cubicBezTo>
                    <a:pt x="3485" y="2221"/>
                    <a:pt x="3611" y="2411"/>
                    <a:pt x="3738" y="2570"/>
                  </a:cubicBezTo>
                  <a:lnTo>
                    <a:pt x="3738" y="2601"/>
                  </a:lnTo>
                  <a:cubicBezTo>
                    <a:pt x="3833" y="2696"/>
                    <a:pt x="3991" y="2760"/>
                    <a:pt x="4118" y="2760"/>
                  </a:cubicBezTo>
                  <a:cubicBezTo>
                    <a:pt x="4276" y="2760"/>
                    <a:pt x="4403" y="2696"/>
                    <a:pt x="4498" y="2570"/>
                  </a:cubicBezTo>
                  <a:lnTo>
                    <a:pt x="5923" y="796"/>
                  </a:lnTo>
                  <a:cubicBezTo>
                    <a:pt x="6081" y="574"/>
                    <a:pt x="6050" y="289"/>
                    <a:pt x="5860" y="99"/>
                  </a:cubicBezTo>
                  <a:cubicBezTo>
                    <a:pt x="5767" y="33"/>
                    <a:pt x="5658" y="0"/>
                    <a:pt x="5551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g13e5aa3bf27_0_1184"/>
            <p:cNvSpPr/>
            <p:nvPr/>
          </p:nvSpPr>
          <p:spPr>
            <a:xfrm>
              <a:off x="4936225" y="2651825"/>
              <a:ext cx="162325" cy="260700"/>
            </a:xfrm>
            <a:custGeom>
              <a:avLst/>
              <a:gdLst/>
              <a:ahLst/>
              <a:cxnLst/>
              <a:rect l="l" t="t" r="r" b="b"/>
              <a:pathLst>
                <a:path w="6493" h="10428" extrusionOk="0">
                  <a:moveTo>
                    <a:pt x="5767" y="0"/>
                  </a:moveTo>
                  <a:cubicBezTo>
                    <a:pt x="5734" y="0"/>
                    <a:pt x="5702" y="3"/>
                    <a:pt x="5669" y="8"/>
                  </a:cubicBezTo>
                  <a:cubicBezTo>
                    <a:pt x="5511" y="8"/>
                    <a:pt x="5321" y="103"/>
                    <a:pt x="5226" y="262"/>
                  </a:cubicBezTo>
                  <a:lnTo>
                    <a:pt x="4371" y="1339"/>
                  </a:lnTo>
                  <a:cubicBezTo>
                    <a:pt x="4307" y="1275"/>
                    <a:pt x="4244" y="1180"/>
                    <a:pt x="4181" y="1085"/>
                  </a:cubicBezTo>
                  <a:cubicBezTo>
                    <a:pt x="3896" y="642"/>
                    <a:pt x="3484" y="388"/>
                    <a:pt x="2914" y="388"/>
                  </a:cubicBezTo>
                  <a:lnTo>
                    <a:pt x="2882" y="388"/>
                  </a:lnTo>
                  <a:lnTo>
                    <a:pt x="1584" y="420"/>
                  </a:lnTo>
                  <a:lnTo>
                    <a:pt x="1552" y="420"/>
                  </a:lnTo>
                  <a:cubicBezTo>
                    <a:pt x="602" y="420"/>
                    <a:pt x="32" y="863"/>
                    <a:pt x="32" y="1655"/>
                  </a:cubicBezTo>
                  <a:cubicBezTo>
                    <a:pt x="32" y="1655"/>
                    <a:pt x="32" y="4220"/>
                    <a:pt x="32" y="4980"/>
                  </a:cubicBezTo>
                  <a:cubicBezTo>
                    <a:pt x="0" y="5360"/>
                    <a:pt x="317" y="5677"/>
                    <a:pt x="665" y="5677"/>
                  </a:cubicBezTo>
                  <a:lnTo>
                    <a:pt x="697" y="5677"/>
                  </a:lnTo>
                  <a:cubicBezTo>
                    <a:pt x="919" y="5677"/>
                    <a:pt x="1140" y="5550"/>
                    <a:pt x="1267" y="5360"/>
                  </a:cubicBezTo>
                  <a:cubicBezTo>
                    <a:pt x="1299" y="5297"/>
                    <a:pt x="1299" y="5170"/>
                    <a:pt x="1204" y="5107"/>
                  </a:cubicBezTo>
                  <a:cubicBezTo>
                    <a:pt x="1169" y="5096"/>
                    <a:pt x="1130" y="5088"/>
                    <a:pt x="1093" y="5088"/>
                  </a:cubicBezTo>
                  <a:cubicBezTo>
                    <a:pt x="1029" y="5088"/>
                    <a:pt x="970" y="5110"/>
                    <a:pt x="950" y="5170"/>
                  </a:cubicBezTo>
                  <a:cubicBezTo>
                    <a:pt x="887" y="5265"/>
                    <a:pt x="792" y="5297"/>
                    <a:pt x="697" y="5297"/>
                  </a:cubicBezTo>
                  <a:cubicBezTo>
                    <a:pt x="602" y="5297"/>
                    <a:pt x="539" y="5265"/>
                    <a:pt x="475" y="5202"/>
                  </a:cubicBezTo>
                  <a:cubicBezTo>
                    <a:pt x="444" y="5170"/>
                    <a:pt x="412" y="5075"/>
                    <a:pt x="412" y="5012"/>
                  </a:cubicBezTo>
                  <a:cubicBezTo>
                    <a:pt x="412" y="3872"/>
                    <a:pt x="412" y="1687"/>
                    <a:pt x="412" y="1655"/>
                  </a:cubicBezTo>
                  <a:cubicBezTo>
                    <a:pt x="412" y="1085"/>
                    <a:pt x="824" y="800"/>
                    <a:pt x="1584" y="800"/>
                  </a:cubicBezTo>
                  <a:lnTo>
                    <a:pt x="2882" y="768"/>
                  </a:lnTo>
                  <a:lnTo>
                    <a:pt x="2945" y="768"/>
                  </a:lnTo>
                  <a:cubicBezTo>
                    <a:pt x="3357" y="768"/>
                    <a:pt x="3674" y="958"/>
                    <a:pt x="3896" y="1307"/>
                  </a:cubicBezTo>
                  <a:cubicBezTo>
                    <a:pt x="3991" y="1465"/>
                    <a:pt x="4086" y="1624"/>
                    <a:pt x="4212" y="1782"/>
                  </a:cubicBezTo>
                  <a:cubicBezTo>
                    <a:pt x="4244" y="1845"/>
                    <a:pt x="4276" y="1877"/>
                    <a:pt x="4339" y="1877"/>
                  </a:cubicBezTo>
                  <a:cubicBezTo>
                    <a:pt x="4402" y="1877"/>
                    <a:pt x="4466" y="1845"/>
                    <a:pt x="4497" y="1782"/>
                  </a:cubicBezTo>
                  <a:lnTo>
                    <a:pt x="5511" y="483"/>
                  </a:lnTo>
                  <a:cubicBezTo>
                    <a:pt x="5574" y="420"/>
                    <a:pt x="5637" y="388"/>
                    <a:pt x="5732" y="388"/>
                  </a:cubicBezTo>
                  <a:cubicBezTo>
                    <a:pt x="5796" y="388"/>
                    <a:pt x="5891" y="388"/>
                    <a:pt x="5954" y="452"/>
                  </a:cubicBezTo>
                  <a:cubicBezTo>
                    <a:pt x="6081" y="547"/>
                    <a:pt x="6081" y="737"/>
                    <a:pt x="5986" y="863"/>
                  </a:cubicBezTo>
                  <a:lnTo>
                    <a:pt x="4561" y="2669"/>
                  </a:lnTo>
                  <a:cubicBezTo>
                    <a:pt x="4510" y="2735"/>
                    <a:pt x="4425" y="2776"/>
                    <a:pt x="4337" y="2776"/>
                  </a:cubicBezTo>
                  <a:cubicBezTo>
                    <a:pt x="4258" y="2776"/>
                    <a:pt x="4177" y="2743"/>
                    <a:pt x="4117" y="2669"/>
                  </a:cubicBezTo>
                  <a:cubicBezTo>
                    <a:pt x="3991" y="2510"/>
                    <a:pt x="3864" y="2320"/>
                    <a:pt x="3737" y="2130"/>
                  </a:cubicBezTo>
                  <a:cubicBezTo>
                    <a:pt x="3691" y="2084"/>
                    <a:pt x="3628" y="2054"/>
                    <a:pt x="3572" y="2054"/>
                  </a:cubicBezTo>
                  <a:cubicBezTo>
                    <a:pt x="3552" y="2054"/>
                    <a:pt x="3532" y="2058"/>
                    <a:pt x="3516" y="2067"/>
                  </a:cubicBezTo>
                  <a:cubicBezTo>
                    <a:pt x="3421" y="2067"/>
                    <a:pt x="3389" y="2162"/>
                    <a:pt x="3389" y="2225"/>
                  </a:cubicBezTo>
                  <a:lnTo>
                    <a:pt x="3452" y="5297"/>
                  </a:lnTo>
                  <a:lnTo>
                    <a:pt x="3484" y="9604"/>
                  </a:lnTo>
                  <a:cubicBezTo>
                    <a:pt x="3484" y="9857"/>
                    <a:pt x="3294" y="10047"/>
                    <a:pt x="3040" y="10047"/>
                  </a:cubicBezTo>
                  <a:cubicBezTo>
                    <a:pt x="2787" y="10047"/>
                    <a:pt x="2565" y="9857"/>
                    <a:pt x="2565" y="9604"/>
                  </a:cubicBezTo>
                  <a:lnTo>
                    <a:pt x="2565" y="5994"/>
                  </a:lnTo>
                  <a:cubicBezTo>
                    <a:pt x="2565" y="5899"/>
                    <a:pt x="2502" y="5836"/>
                    <a:pt x="2407" y="5836"/>
                  </a:cubicBezTo>
                  <a:cubicBezTo>
                    <a:pt x="2280" y="5836"/>
                    <a:pt x="2217" y="5899"/>
                    <a:pt x="2217" y="5994"/>
                  </a:cubicBezTo>
                  <a:lnTo>
                    <a:pt x="2217" y="9604"/>
                  </a:lnTo>
                  <a:cubicBezTo>
                    <a:pt x="2217" y="10047"/>
                    <a:pt x="2565" y="10427"/>
                    <a:pt x="3040" y="10427"/>
                  </a:cubicBezTo>
                  <a:cubicBezTo>
                    <a:pt x="3484" y="10427"/>
                    <a:pt x="3864" y="10047"/>
                    <a:pt x="3832" y="9572"/>
                  </a:cubicBezTo>
                  <a:lnTo>
                    <a:pt x="3801" y="5265"/>
                  </a:lnTo>
                  <a:lnTo>
                    <a:pt x="3769" y="2828"/>
                  </a:lnTo>
                  <a:lnTo>
                    <a:pt x="3769" y="2828"/>
                  </a:lnTo>
                  <a:cubicBezTo>
                    <a:pt x="3770" y="2859"/>
                    <a:pt x="3801" y="2859"/>
                    <a:pt x="3801" y="2890"/>
                  </a:cubicBezTo>
                  <a:cubicBezTo>
                    <a:pt x="3927" y="3049"/>
                    <a:pt x="4117" y="3144"/>
                    <a:pt x="4339" y="3144"/>
                  </a:cubicBezTo>
                  <a:cubicBezTo>
                    <a:pt x="4529" y="3144"/>
                    <a:pt x="4719" y="3049"/>
                    <a:pt x="4846" y="2890"/>
                  </a:cubicBezTo>
                  <a:lnTo>
                    <a:pt x="6271" y="1085"/>
                  </a:lnTo>
                  <a:cubicBezTo>
                    <a:pt x="6492" y="800"/>
                    <a:pt x="6461" y="388"/>
                    <a:pt x="6176" y="167"/>
                  </a:cubicBezTo>
                  <a:cubicBezTo>
                    <a:pt x="6071" y="62"/>
                    <a:pt x="5922" y="0"/>
                    <a:pt x="576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g13e5aa3bf27_0_1184"/>
            <p:cNvSpPr/>
            <p:nvPr/>
          </p:nvSpPr>
          <p:spPr>
            <a:xfrm>
              <a:off x="4963925" y="2603725"/>
              <a:ext cx="53075" cy="53075"/>
            </a:xfrm>
            <a:custGeom>
              <a:avLst/>
              <a:gdLst/>
              <a:ahLst/>
              <a:cxnLst/>
              <a:rect l="l" t="t" r="r" b="b"/>
              <a:pathLst>
                <a:path w="2123" h="2123" extrusionOk="0">
                  <a:moveTo>
                    <a:pt x="1077" y="1"/>
                  </a:moveTo>
                  <a:cubicBezTo>
                    <a:pt x="476" y="1"/>
                    <a:pt x="1" y="476"/>
                    <a:pt x="1" y="1046"/>
                  </a:cubicBezTo>
                  <a:cubicBezTo>
                    <a:pt x="1" y="1647"/>
                    <a:pt x="476" y="2122"/>
                    <a:pt x="1077" y="2122"/>
                  </a:cubicBezTo>
                  <a:cubicBezTo>
                    <a:pt x="1647" y="2122"/>
                    <a:pt x="2123" y="1647"/>
                    <a:pt x="2123" y="1046"/>
                  </a:cubicBezTo>
                  <a:cubicBezTo>
                    <a:pt x="2123" y="476"/>
                    <a:pt x="1647" y="1"/>
                    <a:pt x="10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g13e5aa3bf27_0_1184"/>
            <p:cNvSpPr/>
            <p:nvPr/>
          </p:nvSpPr>
          <p:spPr>
            <a:xfrm>
              <a:off x="4959175" y="2598975"/>
              <a:ext cx="62575" cy="62575"/>
            </a:xfrm>
            <a:custGeom>
              <a:avLst/>
              <a:gdLst/>
              <a:ahLst/>
              <a:cxnLst/>
              <a:rect l="l" t="t" r="r" b="b"/>
              <a:pathLst>
                <a:path w="2503" h="2503" extrusionOk="0">
                  <a:moveTo>
                    <a:pt x="1267" y="381"/>
                  </a:moveTo>
                  <a:cubicBezTo>
                    <a:pt x="1742" y="381"/>
                    <a:pt x="2122" y="761"/>
                    <a:pt x="2122" y="1236"/>
                  </a:cubicBezTo>
                  <a:cubicBezTo>
                    <a:pt x="2122" y="1742"/>
                    <a:pt x="1742" y="2122"/>
                    <a:pt x="1267" y="2122"/>
                  </a:cubicBezTo>
                  <a:cubicBezTo>
                    <a:pt x="792" y="2122"/>
                    <a:pt x="381" y="1742"/>
                    <a:pt x="381" y="1236"/>
                  </a:cubicBezTo>
                  <a:cubicBezTo>
                    <a:pt x="381" y="761"/>
                    <a:pt x="792" y="381"/>
                    <a:pt x="1267" y="381"/>
                  </a:cubicBezTo>
                  <a:close/>
                  <a:moveTo>
                    <a:pt x="1267" y="1"/>
                  </a:moveTo>
                  <a:cubicBezTo>
                    <a:pt x="571" y="1"/>
                    <a:pt x="1" y="571"/>
                    <a:pt x="1" y="1267"/>
                  </a:cubicBezTo>
                  <a:cubicBezTo>
                    <a:pt x="1" y="1932"/>
                    <a:pt x="571" y="2502"/>
                    <a:pt x="1267" y="2502"/>
                  </a:cubicBezTo>
                  <a:cubicBezTo>
                    <a:pt x="1964" y="2502"/>
                    <a:pt x="2503" y="1932"/>
                    <a:pt x="2503" y="1267"/>
                  </a:cubicBezTo>
                  <a:cubicBezTo>
                    <a:pt x="2503" y="571"/>
                    <a:pt x="1932" y="1"/>
                    <a:pt x="126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g13e5aa3bf27_0_1184"/>
            <p:cNvSpPr/>
            <p:nvPr/>
          </p:nvSpPr>
          <p:spPr>
            <a:xfrm>
              <a:off x="4963925" y="2773150"/>
              <a:ext cx="32500" cy="134625"/>
            </a:xfrm>
            <a:custGeom>
              <a:avLst/>
              <a:gdLst/>
              <a:ahLst/>
              <a:cxnLst/>
              <a:rect l="l" t="t" r="r" b="b"/>
              <a:pathLst>
                <a:path w="1300" h="5385" extrusionOk="0">
                  <a:moveTo>
                    <a:pt x="1" y="1"/>
                  </a:moveTo>
                  <a:lnTo>
                    <a:pt x="1" y="4688"/>
                  </a:lnTo>
                  <a:cubicBezTo>
                    <a:pt x="1" y="5068"/>
                    <a:pt x="286" y="5384"/>
                    <a:pt x="666" y="5384"/>
                  </a:cubicBezTo>
                  <a:cubicBezTo>
                    <a:pt x="1014" y="5384"/>
                    <a:pt x="1299" y="5068"/>
                    <a:pt x="1299" y="4688"/>
                  </a:cubicBezTo>
                  <a:lnTo>
                    <a:pt x="1299" y="9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g13e5aa3bf27_0_1184"/>
            <p:cNvSpPr/>
            <p:nvPr/>
          </p:nvSpPr>
          <p:spPr>
            <a:xfrm>
              <a:off x="4959175" y="2769200"/>
              <a:ext cx="42000" cy="142525"/>
            </a:xfrm>
            <a:custGeom>
              <a:avLst/>
              <a:gdLst/>
              <a:ahLst/>
              <a:cxnLst/>
              <a:rect l="l" t="t" r="r" b="b"/>
              <a:pathLst>
                <a:path w="1680" h="5701" extrusionOk="0">
                  <a:moveTo>
                    <a:pt x="191" y="0"/>
                  </a:moveTo>
                  <a:cubicBezTo>
                    <a:pt x="96" y="0"/>
                    <a:pt x="1" y="64"/>
                    <a:pt x="1" y="159"/>
                  </a:cubicBezTo>
                  <a:lnTo>
                    <a:pt x="1" y="4846"/>
                  </a:lnTo>
                  <a:cubicBezTo>
                    <a:pt x="1" y="5321"/>
                    <a:pt x="381" y="5701"/>
                    <a:pt x="824" y="5701"/>
                  </a:cubicBezTo>
                  <a:cubicBezTo>
                    <a:pt x="1299" y="5701"/>
                    <a:pt x="1679" y="5321"/>
                    <a:pt x="1647" y="4846"/>
                  </a:cubicBezTo>
                  <a:lnTo>
                    <a:pt x="1647" y="1109"/>
                  </a:lnTo>
                  <a:cubicBezTo>
                    <a:pt x="1647" y="1014"/>
                    <a:pt x="1584" y="919"/>
                    <a:pt x="1457" y="919"/>
                  </a:cubicBezTo>
                  <a:cubicBezTo>
                    <a:pt x="1362" y="919"/>
                    <a:pt x="1299" y="1014"/>
                    <a:pt x="1299" y="1109"/>
                  </a:cubicBezTo>
                  <a:lnTo>
                    <a:pt x="1299" y="4846"/>
                  </a:lnTo>
                  <a:cubicBezTo>
                    <a:pt x="1299" y="5131"/>
                    <a:pt x="1077" y="5352"/>
                    <a:pt x="824" y="5352"/>
                  </a:cubicBezTo>
                  <a:cubicBezTo>
                    <a:pt x="571" y="5352"/>
                    <a:pt x="381" y="5099"/>
                    <a:pt x="381" y="4846"/>
                  </a:cubicBezTo>
                  <a:lnTo>
                    <a:pt x="381" y="159"/>
                  </a:lnTo>
                  <a:cubicBezTo>
                    <a:pt x="381" y="64"/>
                    <a:pt x="286" y="0"/>
                    <a:pt x="1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g13e5aa3bf27_0_1184"/>
            <p:cNvSpPr/>
            <p:nvPr/>
          </p:nvSpPr>
          <p:spPr>
            <a:xfrm>
              <a:off x="4959175" y="2705850"/>
              <a:ext cx="9525" cy="83175"/>
            </a:xfrm>
            <a:custGeom>
              <a:avLst/>
              <a:gdLst/>
              <a:ahLst/>
              <a:cxnLst/>
              <a:rect l="l" t="t" r="r" b="b"/>
              <a:pathLst>
                <a:path w="381" h="3327" extrusionOk="0">
                  <a:moveTo>
                    <a:pt x="191" y="1"/>
                  </a:moveTo>
                  <a:cubicBezTo>
                    <a:pt x="96" y="1"/>
                    <a:pt x="1" y="96"/>
                    <a:pt x="1" y="191"/>
                  </a:cubicBezTo>
                  <a:lnTo>
                    <a:pt x="1" y="3136"/>
                  </a:lnTo>
                  <a:cubicBezTo>
                    <a:pt x="1" y="3231"/>
                    <a:pt x="96" y="3326"/>
                    <a:pt x="191" y="3326"/>
                  </a:cubicBezTo>
                  <a:cubicBezTo>
                    <a:pt x="317" y="3326"/>
                    <a:pt x="381" y="3231"/>
                    <a:pt x="381" y="3136"/>
                  </a:cubicBezTo>
                  <a:lnTo>
                    <a:pt x="381" y="191"/>
                  </a:lnTo>
                  <a:cubicBezTo>
                    <a:pt x="381" y="96"/>
                    <a:pt x="317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g13e5aa3bf27_0_1184"/>
            <p:cNvSpPr/>
            <p:nvPr/>
          </p:nvSpPr>
          <p:spPr>
            <a:xfrm>
              <a:off x="4808750" y="2691600"/>
              <a:ext cx="108500" cy="101375"/>
            </a:xfrm>
            <a:custGeom>
              <a:avLst/>
              <a:gdLst/>
              <a:ahLst/>
              <a:cxnLst/>
              <a:rect l="l" t="t" r="r" b="b"/>
              <a:pathLst>
                <a:path w="4340" h="4055" extrusionOk="0">
                  <a:moveTo>
                    <a:pt x="1679" y="1"/>
                  </a:moveTo>
                  <a:cubicBezTo>
                    <a:pt x="761" y="1"/>
                    <a:pt x="1" y="761"/>
                    <a:pt x="1" y="1711"/>
                  </a:cubicBezTo>
                  <a:lnTo>
                    <a:pt x="1" y="2471"/>
                  </a:lnTo>
                  <a:lnTo>
                    <a:pt x="1" y="4054"/>
                  </a:lnTo>
                  <a:lnTo>
                    <a:pt x="4339" y="4054"/>
                  </a:lnTo>
                  <a:lnTo>
                    <a:pt x="4339" y="2471"/>
                  </a:lnTo>
                  <a:lnTo>
                    <a:pt x="4339" y="1711"/>
                  </a:lnTo>
                  <a:cubicBezTo>
                    <a:pt x="4339" y="761"/>
                    <a:pt x="3579" y="1"/>
                    <a:pt x="26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g13e5aa3bf27_0_1184"/>
            <p:cNvSpPr/>
            <p:nvPr/>
          </p:nvSpPr>
          <p:spPr>
            <a:xfrm>
              <a:off x="4804000" y="2686850"/>
              <a:ext cx="118000" cy="110875"/>
            </a:xfrm>
            <a:custGeom>
              <a:avLst/>
              <a:gdLst/>
              <a:ahLst/>
              <a:cxnLst/>
              <a:rect l="l" t="t" r="r" b="b"/>
              <a:pathLst>
                <a:path w="4720" h="4435" extrusionOk="0">
                  <a:moveTo>
                    <a:pt x="1869" y="1"/>
                  </a:moveTo>
                  <a:cubicBezTo>
                    <a:pt x="856" y="1"/>
                    <a:pt x="1" y="856"/>
                    <a:pt x="1" y="1901"/>
                  </a:cubicBezTo>
                  <a:lnTo>
                    <a:pt x="1" y="4244"/>
                  </a:lnTo>
                  <a:cubicBezTo>
                    <a:pt x="1" y="4339"/>
                    <a:pt x="96" y="4435"/>
                    <a:pt x="191" y="4435"/>
                  </a:cubicBezTo>
                  <a:cubicBezTo>
                    <a:pt x="286" y="4435"/>
                    <a:pt x="381" y="4339"/>
                    <a:pt x="381" y="4244"/>
                  </a:cubicBezTo>
                  <a:lnTo>
                    <a:pt x="381" y="1901"/>
                  </a:lnTo>
                  <a:cubicBezTo>
                    <a:pt x="381" y="1046"/>
                    <a:pt x="1046" y="381"/>
                    <a:pt x="1869" y="381"/>
                  </a:cubicBezTo>
                  <a:lnTo>
                    <a:pt x="2851" y="381"/>
                  </a:lnTo>
                  <a:cubicBezTo>
                    <a:pt x="3674" y="381"/>
                    <a:pt x="4339" y="1046"/>
                    <a:pt x="4339" y="1901"/>
                  </a:cubicBezTo>
                  <a:lnTo>
                    <a:pt x="4339" y="4244"/>
                  </a:lnTo>
                  <a:cubicBezTo>
                    <a:pt x="4339" y="4339"/>
                    <a:pt x="4434" y="4435"/>
                    <a:pt x="4529" y="4435"/>
                  </a:cubicBezTo>
                  <a:cubicBezTo>
                    <a:pt x="4624" y="4435"/>
                    <a:pt x="4719" y="4339"/>
                    <a:pt x="4719" y="4244"/>
                  </a:cubicBezTo>
                  <a:lnTo>
                    <a:pt x="4719" y="1901"/>
                  </a:lnTo>
                  <a:cubicBezTo>
                    <a:pt x="4719" y="856"/>
                    <a:pt x="3896" y="1"/>
                    <a:pt x="285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g13e5aa3bf27_0_1184"/>
            <p:cNvSpPr/>
            <p:nvPr/>
          </p:nvSpPr>
          <p:spPr>
            <a:xfrm>
              <a:off x="4819050" y="2715350"/>
              <a:ext cx="96600" cy="110075"/>
            </a:xfrm>
            <a:custGeom>
              <a:avLst/>
              <a:gdLst/>
              <a:ahLst/>
              <a:cxnLst/>
              <a:rect l="l" t="t" r="r" b="b"/>
              <a:pathLst>
                <a:path w="3864" h="4403" extrusionOk="0">
                  <a:moveTo>
                    <a:pt x="1457" y="1"/>
                  </a:moveTo>
                  <a:cubicBezTo>
                    <a:pt x="1109" y="1"/>
                    <a:pt x="792" y="381"/>
                    <a:pt x="602" y="729"/>
                  </a:cubicBezTo>
                  <a:cubicBezTo>
                    <a:pt x="222" y="1363"/>
                    <a:pt x="32" y="1933"/>
                    <a:pt x="0" y="3009"/>
                  </a:cubicBezTo>
                  <a:lnTo>
                    <a:pt x="0" y="3073"/>
                  </a:lnTo>
                  <a:cubicBezTo>
                    <a:pt x="0" y="3801"/>
                    <a:pt x="855" y="4403"/>
                    <a:pt x="1932" y="4403"/>
                  </a:cubicBezTo>
                  <a:cubicBezTo>
                    <a:pt x="3009" y="4403"/>
                    <a:pt x="3864" y="3801"/>
                    <a:pt x="3864" y="3073"/>
                  </a:cubicBezTo>
                  <a:lnTo>
                    <a:pt x="3864" y="3009"/>
                  </a:lnTo>
                  <a:cubicBezTo>
                    <a:pt x="3832" y="1901"/>
                    <a:pt x="3642" y="1331"/>
                    <a:pt x="3230" y="666"/>
                  </a:cubicBezTo>
                  <a:cubicBezTo>
                    <a:pt x="3040" y="349"/>
                    <a:pt x="2724" y="1"/>
                    <a:pt x="2407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g13e5aa3bf27_0_1184"/>
            <p:cNvSpPr/>
            <p:nvPr/>
          </p:nvSpPr>
          <p:spPr>
            <a:xfrm>
              <a:off x="4814300" y="2710600"/>
              <a:ext cx="106100" cy="119575"/>
            </a:xfrm>
            <a:custGeom>
              <a:avLst/>
              <a:gdLst/>
              <a:ahLst/>
              <a:cxnLst/>
              <a:rect l="l" t="t" r="r" b="b"/>
              <a:pathLst>
                <a:path w="4244" h="4783" extrusionOk="0">
                  <a:moveTo>
                    <a:pt x="2597" y="381"/>
                  </a:moveTo>
                  <a:cubicBezTo>
                    <a:pt x="2787" y="381"/>
                    <a:pt x="3040" y="603"/>
                    <a:pt x="3262" y="983"/>
                  </a:cubicBezTo>
                  <a:cubicBezTo>
                    <a:pt x="3674" y="1616"/>
                    <a:pt x="3832" y="2186"/>
                    <a:pt x="3864" y="3231"/>
                  </a:cubicBezTo>
                  <a:lnTo>
                    <a:pt x="3864" y="3263"/>
                  </a:lnTo>
                  <a:cubicBezTo>
                    <a:pt x="3864" y="3896"/>
                    <a:pt x="3072" y="4403"/>
                    <a:pt x="2122" y="4403"/>
                  </a:cubicBezTo>
                  <a:cubicBezTo>
                    <a:pt x="1172" y="4403"/>
                    <a:pt x="380" y="3896"/>
                    <a:pt x="380" y="3263"/>
                  </a:cubicBezTo>
                  <a:lnTo>
                    <a:pt x="380" y="3231"/>
                  </a:lnTo>
                  <a:cubicBezTo>
                    <a:pt x="412" y="2218"/>
                    <a:pt x="570" y="1679"/>
                    <a:pt x="950" y="1014"/>
                  </a:cubicBezTo>
                  <a:cubicBezTo>
                    <a:pt x="1172" y="634"/>
                    <a:pt x="1457" y="381"/>
                    <a:pt x="1647" y="381"/>
                  </a:cubicBezTo>
                  <a:close/>
                  <a:moveTo>
                    <a:pt x="1647" y="1"/>
                  </a:moveTo>
                  <a:cubicBezTo>
                    <a:pt x="1172" y="1"/>
                    <a:pt x="824" y="508"/>
                    <a:pt x="634" y="824"/>
                  </a:cubicBezTo>
                  <a:cubicBezTo>
                    <a:pt x="190" y="1521"/>
                    <a:pt x="32" y="2154"/>
                    <a:pt x="0" y="3199"/>
                  </a:cubicBezTo>
                  <a:lnTo>
                    <a:pt x="0" y="3263"/>
                  </a:lnTo>
                  <a:cubicBezTo>
                    <a:pt x="0" y="4086"/>
                    <a:pt x="950" y="4783"/>
                    <a:pt x="2122" y="4783"/>
                  </a:cubicBezTo>
                  <a:cubicBezTo>
                    <a:pt x="3294" y="4783"/>
                    <a:pt x="4244" y="4086"/>
                    <a:pt x="4244" y="3263"/>
                  </a:cubicBezTo>
                  <a:lnTo>
                    <a:pt x="4244" y="3199"/>
                  </a:lnTo>
                  <a:cubicBezTo>
                    <a:pt x="4181" y="2123"/>
                    <a:pt x="4022" y="1458"/>
                    <a:pt x="3579" y="761"/>
                  </a:cubicBezTo>
                  <a:cubicBezTo>
                    <a:pt x="3389" y="476"/>
                    <a:pt x="3040" y="1"/>
                    <a:pt x="259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g13e5aa3bf27_0_1184"/>
            <p:cNvSpPr/>
            <p:nvPr/>
          </p:nvSpPr>
          <p:spPr>
            <a:xfrm>
              <a:off x="4842000" y="2670225"/>
              <a:ext cx="52275" cy="54650"/>
            </a:xfrm>
            <a:custGeom>
              <a:avLst/>
              <a:gdLst/>
              <a:ahLst/>
              <a:cxnLst/>
              <a:rect l="l" t="t" r="r" b="b"/>
              <a:pathLst>
                <a:path w="2091" h="2186" extrusionOk="0">
                  <a:moveTo>
                    <a:pt x="1046" y="1"/>
                  </a:moveTo>
                  <a:cubicBezTo>
                    <a:pt x="476" y="1"/>
                    <a:pt x="1" y="508"/>
                    <a:pt x="1" y="1109"/>
                  </a:cubicBezTo>
                  <a:cubicBezTo>
                    <a:pt x="1" y="1711"/>
                    <a:pt x="476" y="2186"/>
                    <a:pt x="1046" y="2186"/>
                  </a:cubicBezTo>
                  <a:cubicBezTo>
                    <a:pt x="1616" y="2186"/>
                    <a:pt x="2091" y="1711"/>
                    <a:pt x="2091" y="1109"/>
                  </a:cubicBezTo>
                  <a:cubicBezTo>
                    <a:pt x="2091" y="508"/>
                    <a:pt x="1616" y="1"/>
                    <a:pt x="10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g13e5aa3bf27_0_1184"/>
            <p:cNvSpPr/>
            <p:nvPr/>
          </p:nvSpPr>
          <p:spPr>
            <a:xfrm>
              <a:off x="4837250" y="2665475"/>
              <a:ext cx="61775" cy="64150"/>
            </a:xfrm>
            <a:custGeom>
              <a:avLst/>
              <a:gdLst/>
              <a:ahLst/>
              <a:cxnLst/>
              <a:rect l="l" t="t" r="r" b="b"/>
              <a:pathLst>
                <a:path w="2471" h="2566" extrusionOk="0">
                  <a:moveTo>
                    <a:pt x="1236" y="381"/>
                  </a:moveTo>
                  <a:cubicBezTo>
                    <a:pt x="1711" y="381"/>
                    <a:pt x="2122" y="793"/>
                    <a:pt x="2122" y="1299"/>
                  </a:cubicBezTo>
                  <a:cubicBezTo>
                    <a:pt x="2122" y="1806"/>
                    <a:pt x="1711" y="2218"/>
                    <a:pt x="1236" y="2218"/>
                  </a:cubicBezTo>
                  <a:cubicBezTo>
                    <a:pt x="761" y="2218"/>
                    <a:pt x="381" y="1806"/>
                    <a:pt x="381" y="1299"/>
                  </a:cubicBezTo>
                  <a:cubicBezTo>
                    <a:pt x="381" y="793"/>
                    <a:pt x="761" y="381"/>
                    <a:pt x="1236" y="381"/>
                  </a:cubicBezTo>
                  <a:close/>
                  <a:moveTo>
                    <a:pt x="1236" y="1"/>
                  </a:moveTo>
                  <a:cubicBezTo>
                    <a:pt x="539" y="1"/>
                    <a:pt x="1" y="603"/>
                    <a:pt x="1" y="1299"/>
                  </a:cubicBezTo>
                  <a:cubicBezTo>
                    <a:pt x="1" y="1996"/>
                    <a:pt x="539" y="2566"/>
                    <a:pt x="1236" y="2566"/>
                  </a:cubicBezTo>
                  <a:cubicBezTo>
                    <a:pt x="1932" y="2566"/>
                    <a:pt x="2471" y="1996"/>
                    <a:pt x="2471" y="1299"/>
                  </a:cubicBezTo>
                  <a:cubicBezTo>
                    <a:pt x="2471" y="571"/>
                    <a:pt x="1932" y="1"/>
                    <a:pt x="123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g13e5aa3bf27_0_1184"/>
            <p:cNvSpPr/>
            <p:nvPr/>
          </p:nvSpPr>
          <p:spPr>
            <a:xfrm>
              <a:off x="4871300" y="2694775"/>
              <a:ext cx="101375" cy="76825"/>
            </a:xfrm>
            <a:custGeom>
              <a:avLst/>
              <a:gdLst/>
              <a:ahLst/>
              <a:cxnLst/>
              <a:rect l="l" t="t" r="r" b="b"/>
              <a:pathLst>
                <a:path w="4055" h="3073" extrusionOk="0">
                  <a:moveTo>
                    <a:pt x="222" y="1"/>
                  </a:moveTo>
                  <a:cubicBezTo>
                    <a:pt x="95" y="1"/>
                    <a:pt x="0" y="96"/>
                    <a:pt x="0" y="191"/>
                  </a:cubicBezTo>
                  <a:lnTo>
                    <a:pt x="0" y="2851"/>
                  </a:lnTo>
                  <a:cubicBezTo>
                    <a:pt x="0" y="2977"/>
                    <a:pt x="95" y="3072"/>
                    <a:pt x="222" y="3072"/>
                  </a:cubicBezTo>
                  <a:lnTo>
                    <a:pt x="3864" y="3072"/>
                  </a:lnTo>
                  <a:cubicBezTo>
                    <a:pt x="3959" y="3072"/>
                    <a:pt x="4054" y="2977"/>
                    <a:pt x="4054" y="2851"/>
                  </a:cubicBezTo>
                  <a:lnTo>
                    <a:pt x="4054" y="191"/>
                  </a:lnTo>
                  <a:cubicBezTo>
                    <a:pt x="4054" y="96"/>
                    <a:pt x="3959" y="1"/>
                    <a:pt x="38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g13e5aa3bf27_0_1184"/>
            <p:cNvSpPr/>
            <p:nvPr/>
          </p:nvSpPr>
          <p:spPr>
            <a:xfrm>
              <a:off x="4867350" y="2690025"/>
              <a:ext cx="110075" cy="86325"/>
            </a:xfrm>
            <a:custGeom>
              <a:avLst/>
              <a:gdLst/>
              <a:ahLst/>
              <a:cxnLst/>
              <a:rect l="l" t="t" r="r" b="b"/>
              <a:pathLst>
                <a:path w="4403" h="3453" extrusionOk="0">
                  <a:moveTo>
                    <a:pt x="4022" y="381"/>
                  </a:moveTo>
                  <a:lnTo>
                    <a:pt x="4022" y="3041"/>
                  </a:lnTo>
                  <a:cubicBezTo>
                    <a:pt x="4022" y="3072"/>
                    <a:pt x="4022" y="3072"/>
                    <a:pt x="4022" y="3072"/>
                  </a:cubicBezTo>
                  <a:lnTo>
                    <a:pt x="380" y="3072"/>
                  </a:lnTo>
                  <a:cubicBezTo>
                    <a:pt x="380" y="3072"/>
                    <a:pt x="348" y="3072"/>
                    <a:pt x="348" y="3041"/>
                  </a:cubicBezTo>
                  <a:lnTo>
                    <a:pt x="348" y="381"/>
                  </a:lnTo>
                  <a:close/>
                  <a:moveTo>
                    <a:pt x="380" y="1"/>
                  </a:moveTo>
                  <a:cubicBezTo>
                    <a:pt x="158" y="1"/>
                    <a:pt x="0" y="191"/>
                    <a:pt x="0" y="381"/>
                  </a:cubicBezTo>
                  <a:lnTo>
                    <a:pt x="0" y="3041"/>
                  </a:lnTo>
                  <a:cubicBezTo>
                    <a:pt x="0" y="3262"/>
                    <a:pt x="158" y="3452"/>
                    <a:pt x="380" y="3452"/>
                  </a:cubicBezTo>
                  <a:lnTo>
                    <a:pt x="4022" y="3452"/>
                  </a:lnTo>
                  <a:cubicBezTo>
                    <a:pt x="4244" y="3452"/>
                    <a:pt x="4402" y="3262"/>
                    <a:pt x="4402" y="3041"/>
                  </a:cubicBezTo>
                  <a:lnTo>
                    <a:pt x="4402" y="381"/>
                  </a:lnTo>
                  <a:cubicBezTo>
                    <a:pt x="4402" y="191"/>
                    <a:pt x="4244" y="1"/>
                    <a:pt x="402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g13e5aa3bf27_0_1184"/>
            <p:cNvSpPr/>
            <p:nvPr/>
          </p:nvSpPr>
          <p:spPr>
            <a:xfrm>
              <a:off x="4914050" y="2732775"/>
              <a:ext cx="16650" cy="55450"/>
            </a:xfrm>
            <a:custGeom>
              <a:avLst/>
              <a:gdLst/>
              <a:ahLst/>
              <a:cxnLst/>
              <a:rect l="l" t="t" r="r" b="b"/>
              <a:pathLst>
                <a:path w="666" h="2218" extrusionOk="0">
                  <a:moveTo>
                    <a:pt x="317" y="1"/>
                  </a:moveTo>
                  <a:cubicBezTo>
                    <a:pt x="159" y="1"/>
                    <a:pt x="1" y="191"/>
                    <a:pt x="1" y="412"/>
                  </a:cubicBezTo>
                  <a:lnTo>
                    <a:pt x="1" y="2217"/>
                  </a:lnTo>
                  <a:lnTo>
                    <a:pt x="666" y="2217"/>
                  </a:lnTo>
                  <a:lnTo>
                    <a:pt x="666" y="412"/>
                  </a:lnTo>
                  <a:cubicBezTo>
                    <a:pt x="666" y="191"/>
                    <a:pt x="507" y="1"/>
                    <a:pt x="3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g13e5aa3bf27_0_1184"/>
            <p:cNvSpPr/>
            <p:nvPr/>
          </p:nvSpPr>
          <p:spPr>
            <a:xfrm>
              <a:off x="4909300" y="2728025"/>
              <a:ext cx="26150" cy="64950"/>
            </a:xfrm>
            <a:custGeom>
              <a:avLst/>
              <a:gdLst/>
              <a:ahLst/>
              <a:cxnLst/>
              <a:rect l="l" t="t" r="r" b="b"/>
              <a:pathLst>
                <a:path w="1046" h="2598" extrusionOk="0">
                  <a:moveTo>
                    <a:pt x="507" y="1"/>
                  </a:moveTo>
                  <a:cubicBezTo>
                    <a:pt x="222" y="1"/>
                    <a:pt x="1" y="286"/>
                    <a:pt x="1" y="602"/>
                  </a:cubicBezTo>
                  <a:lnTo>
                    <a:pt x="1" y="2407"/>
                  </a:lnTo>
                  <a:cubicBezTo>
                    <a:pt x="1" y="2502"/>
                    <a:pt x="64" y="2597"/>
                    <a:pt x="191" y="2597"/>
                  </a:cubicBezTo>
                  <a:cubicBezTo>
                    <a:pt x="286" y="2597"/>
                    <a:pt x="381" y="2502"/>
                    <a:pt x="381" y="2407"/>
                  </a:cubicBezTo>
                  <a:lnTo>
                    <a:pt x="381" y="602"/>
                  </a:lnTo>
                  <a:cubicBezTo>
                    <a:pt x="381" y="476"/>
                    <a:pt x="444" y="381"/>
                    <a:pt x="507" y="381"/>
                  </a:cubicBezTo>
                  <a:cubicBezTo>
                    <a:pt x="602" y="381"/>
                    <a:pt x="666" y="476"/>
                    <a:pt x="666" y="602"/>
                  </a:cubicBezTo>
                  <a:lnTo>
                    <a:pt x="666" y="2407"/>
                  </a:lnTo>
                  <a:cubicBezTo>
                    <a:pt x="666" y="2502"/>
                    <a:pt x="761" y="2597"/>
                    <a:pt x="856" y="2597"/>
                  </a:cubicBezTo>
                  <a:cubicBezTo>
                    <a:pt x="951" y="2597"/>
                    <a:pt x="1046" y="2502"/>
                    <a:pt x="1046" y="2407"/>
                  </a:cubicBezTo>
                  <a:lnTo>
                    <a:pt x="1046" y="602"/>
                  </a:lnTo>
                  <a:cubicBezTo>
                    <a:pt x="1046" y="286"/>
                    <a:pt x="824" y="1"/>
                    <a:pt x="50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g13e5aa3bf27_0_1184"/>
            <p:cNvSpPr/>
            <p:nvPr/>
          </p:nvSpPr>
          <p:spPr>
            <a:xfrm>
              <a:off x="4792125" y="2793750"/>
              <a:ext cx="207450" cy="114025"/>
            </a:xfrm>
            <a:custGeom>
              <a:avLst/>
              <a:gdLst/>
              <a:ahLst/>
              <a:cxnLst/>
              <a:rect l="l" t="t" r="r" b="b"/>
              <a:pathLst>
                <a:path w="8298" h="4561" extrusionOk="0">
                  <a:moveTo>
                    <a:pt x="0" y="0"/>
                  </a:moveTo>
                  <a:lnTo>
                    <a:pt x="0" y="4465"/>
                  </a:lnTo>
                  <a:cubicBezTo>
                    <a:pt x="0" y="4497"/>
                    <a:pt x="32" y="4560"/>
                    <a:pt x="64" y="4560"/>
                  </a:cubicBezTo>
                  <a:lnTo>
                    <a:pt x="8234" y="4560"/>
                  </a:lnTo>
                  <a:cubicBezTo>
                    <a:pt x="8266" y="4560"/>
                    <a:pt x="8298" y="4497"/>
                    <a:pt x="8298" y="4465"/>
                  </a:cubicBezTo>
                  <a:lnTo>
                    <a:pt x="8298" y="32"/>
                  </a:lnTo>
                  <a:lnTo>
                    <a:pt x="82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g13e5aa3bf27_0_1184"/>
            <p:cNvSpPr/>
            <p:nvPr/>
          </p:nvSpPr>
          <p:spPr>
            <a:xfrm>
              <a:off x="4787375" y="2789775"/>
              <a:ext cx="216950" cy="122750"/>
            </a:xfrm>
            <a:custGeom>
              <a:avLst/>
              <a:gdLst/>
              <a:ahLst/>
              <a:cxnLst/>
              <a:rect l="l" t="t" r="r" b="b"/>
              <a:pathLst>
                <a:path w="8678" h="4910" extrusionOk="0">
                  <a:moveTo>
                    <a:pt x="8298" y="381"/>
                  </a:moveTo>
                  <a:lnTo>
                    <a:pt x="8298" y="4529"/>
                  </a:lnTo>
                  <a:lnTo>
                    <a:pt x="381" y="4529"/>
                  </a:lnTo>
                  <a:lnTo>
                    <a:pt x="381" y="381"/>
                  </a:lnTo>
                  <a:close/>
                  <a:moveTo>
                    <a:pt x="190" y="1"/>
                  </a:moveTo>
                  <a:cubicBezTo>
                    <a:pt x="64" y="1"/>
                    <a:pt x="0" y="64"/>
                    <a:pt x="0" y="191"/>
                  </a:cubicBezTo>
                  <a:lnTo>
                    <a:pt x="0" y="4624"/>
                  </a:lnTo>
                  <a:cubicBezTo>
                    <a:pt x="0" y="4783"/>
                    <a:pt x="127" y="4909"/>
                    <a:pt x="254" y="4909"/>
                  </a:cubicBezTo>
                  <a:lnTo>
                    <a:pt x="8424" y="4878"/>
                  </a:lnTo>
                  <a:cubicBezTo>
                    <a:pt x="8551" y="4878"/>
                    <a:pt x="8678" y="4751"/>
                    <a:pt x="8678" y="4624"/>
                  </a:cubicBezTo>
                  <a:lnTo>
                    <a:pt x="8678" y="191"/>
                  </a:lnTo>
                  <a:cubicBezTo>
                    <a:pt x="8678" y="64"/>
                    <a:pt x="8614" y="1"/>
                    <a:pt x="848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g13e5aa3bf27_0_1184"/>
            <p:cNvSpPr/>
            <p:nvPr/>
          </p:nvSpPr>
          <p:spPr>
            <a:xfrm>
              <a:off x="4784200" y="2784250"/>
              <a:ext cx="223300" cy="18225"/>
            </a:xfrm>
            <a:custGeom>
              <a:avLst/>
              <a:gdLst/>
              <a:ahLst/>
              <a:cxnLst/>
              <a:rect l="l" t="t" r="r" b="b"/>
              <a:pathLst>
                <a:path w="8932" h="729" extrusionOk="0">
                  <a:moveTo>
                    <a:pt x="254" y="0"/>
                  </a:moveTo>
                  <a:cubicBezTo>
                    <a:pt x="127" y="0"/>
                    <a:pt x="1" y="95"/>
                    <a:pt x="1" y="253"/>
                  </a:cubicBezTo>
                  <a:lnTo>
                    <a:pt x="1" y="443"/>
                  </a:lnTo>
                  <a:cubicBezTo>
                    <a:pt x="1" y="602"/>
                    <a:pt x="127" y="729"/>
                    <a:pt x="254" y="729"/>
                  </a:cubicBezTo>
                  <a:lnTo>
                    <a:pt x="8678" y="729"/>
                  </a:lnTo>
                  <a:cubicBezTo>
                    <a:pt x="8836" y="729"/>
                    <a:pt x="8931" y="602"/>
                    <a:pt x="8931" y="443"/>
                  </a:cubicBezTo>
                  <a:lnTo>
                    <a:pt x="8931" y="253"/>
                  </a:lnTo>
                  <a:cubicBezTo>
                    <a:pt x="8931" y="95"/>
                    <a:pt x="8836" y="0"/>
                    <a:pt x="86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g13e5aa3bf27_0_1184"/>
            <p:cNvSpPr/>
            <p:nvPr/>
          </p:nvSpPr>
          <p:spPr>
            <a:xfrm>
              <a:off x="4779450" y="2779500"/>
              <a:ext cx="232800" cy="26925"/>
            </a:xfrm>
            <a:custGeom>
              <a:avLst/>
              <a:gdLst/>
              <a:ahLst/>
              <a:cxnLst/>
              <a:rect l="l" t="t" r="r" b="b"/>
              <a:pathLst>
                <a:path w="9312" h="1077" extrusionOk="0">
                  <a:moveTo>
                    <a:pt x="8868" y="348"/>
                  </a:moveTo>
                  <a:cubicBezTo>
                    <a:pt x="8900" y="348"/>
                    <a:pt x="8931" y="412"/>
                    <a:pt x="8931" y="443"/>
                  </a:cubicBezTo>
                  <a:lnTo>
                    <a:pt x="8931" y="633"/>
                  </a:lnTo>
                  <a:cubicBezTo>
                    <a:pt x="8931" y="697"/>
                    <a:pt x="8900" y="729"/>
                    <a:pt x="8868" y="729"/>
                  </a:cubicBezTo>
                  <a:lnTo>
                    <a:pt x="444" y="729"/>
                  </a:lnTo>
                  <a:cubicBezTo>
                    <a:pt x="412" y="729"/>
                    <a:pt x="381" y="697"/>
                    <a:pt x="381" y="633"/>
                  </a:cubicBezTo>
                  <a:lnTo>
                    <a:pt x="381" y="443"/>
                  </a:lnTo>
                  <a:cubicBezTo>
                    <a:pt x="381" y="380"/>
                    <a:pt x="412" y="348"/>
                    <a:pt x="444" y="348"/>
                  </a:cubicBezTo>
                  <a:close/>
                  <a:moveTo>
                    <a:pt x="444" y="0"/>
                  </a:moveTo>
                  <a:cubicBezTo>
                    <a:pt x="191" y="0"/>
                    <a:pt x="1" y="190"/>
                    <a:pt x="1" y="443"/>
                  </a:cubicBezTo>
                  <a:lnTo>
                    <a:pt x="1" y="633"/>
                  </a:lnTo>
                  <a:cubicBezTo>
                    <a:pt x="1" y="887"/>
                    <a:pt x="191" y="1077"/>
                    <a:pt x="444" y="1077"/>
                  </a:cubicBezTo>
                  <a:lnTo>
                    <a:pt x="8868" y="1077"/>
                  </a:lnTo>
                  <a:cubicBezTo>
                    <a:pt x="9121" y="1077"/>
                    <a:pt x="9311" y="887"/>
                    <a:pt x="9311" y="633"/>
                  </a:cubicBezTo>
                  <a:lnTo>
                    <a:pt x="9311" y="443"/>
                  </a:lnTo>
                  <a:cubicBezTo>
                    <a:pt x="9311" y="190"/>
                    <a:pt x="9121" y="0"/>
                    <a:pt x="886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g13e5aa3bf27_0_1184"/>
            <p:cNvSpPr/>
            <p:nvPr/>
          </p:nvSpPr>
          <p:spPr>
            <a:xfrm>
              <a:off x="4838050" y="2766025"/>
              <a:ext cx="24575" cy="17450"/>
            </a:xfrm>
            <a:custGeom>
              <a:avLst/>
              <a:gdLst/>
              <a:ahLst/>
              <a:cxnLst/>
              <a:rect l="l" t="t" r="r" b="b"/>
              <a:pathLst>
                <a:path w="983" h="698" extrusionOk="0">
                  <a:moveTo>
                    <a:pt x="444" y="1"/>
                  </a:moveTo>
                  <a:cubicBezTo>
                    <a:pt x="190" y="1"/>
                    <a:pt x="0" y="222"/>
                    <a:pt x="0" y="444"/>
                  </a:cubicBezTo>
                  <a:lnTo>
                    <a:pt x="0" y="476"/>
                  </a:lnTo>
                  <a:cubicBezTo>
                    <a:pt x="0" y="602"/>
                    <a:pt x="95" y="697"/>
                    <a:pt x="222" y="697"/>
                  </a:cubicBezTo>
                  <a:lnTo>
                    <a:pt x="760" y="697"/>
                  </a:lnTo>
                  <a:cubicBezTo>
                    <a:pt x="887" y="697"/>
                    <a:pt x="982" y="602"/>
                    <a:pt x="982" y="476"/>
                  </a:cubicBezTo>
                  <a:lnTo>
                    <a:pt x="982" y="444"/>
                  </a:lnTo>
                  <a:cubicBezTo>
                    <a:pt x="982" y="222"/>
                    <a:pt x="760" y="1"/>
                    <a:pt x="5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g13e5aa3bf27_0_1184"/>
            <p:cNvSpPr/>
            <p:nvPr/>
          </p:nvSpPr>
          <p:spPr>
            <a:xfrm>
              <a:off x="4833300" y="2761275"/>
              <a:ext cx="34075" cy="26950"/>
            </a:xfrm>
            <a:custGeom>
              <a:avLst/>
              <a:gdLst/>
              <a:ahLst/>
              <a:cxnLst/>
              <a:rect l="l" t="t" r="r" b="b"/>
              <a:pathLst>
                <a:path w="1363" h="1078" extrusionOk="0">
                  <a:moveTo>
                    <a:pt x="729" y="381"/>
                  </a:moveTo>
                  <a:cubicBezTo>
                    <a:pt x="855" y="381"/>
                    <a:pt x="982" y="507"/>
                    <a:pt x="982" y="634"/>
                  </a:cubicBezTo>
                  <a:lnTo>
                    <a:pt x="982" y="666"/>
                  </a:lnTo>
                  <a:cubicBezTo>
                    <a:pt x="982" y="697"/>
                    <a:pt x="950" y="697"/>
                    <a:pt x="950" y="697"/>
                  </a:cubicBezTo>
                  <a:lnTo>
                    <a:pt x="412" y="697"/>
                  </a:lnTo>
                  <a:cubicBezTo>
                    <a:pt x="380" y="697"/>
                    <a:pt x="380" y="697"/>
                    <a:pt x="380" y="666"/>
                  </a:cubicBezTo>
                  <a:lnTo>
                    <a:pt x="380" y="634"/>
                  </a:lnTo>
                  <a:cubicBezTo>
                    <a:pt x="380" y="507"/>
                    <a:pt x="475" y="381"/>
                    <a:pt x="634" y="381"/>
                  </a:cubicBezTo>
                  <a:close/>
                  <a:moveTo>
                    <a:pt x="634" y="1"/>
                  </a:moveTo>
                  <a:cubicBezTo>
                    <a:pt x="285" y="1"/>
                    <a:pt x="0" y="286"/>
                    <a:pt x="0" y="634"/>
                  </a:cubicBezTo>
                  <a:lnTo>
                    <a:pt x="0" y="666"/>
                  </a:lnTo>
                  <a:cubicBezTo>
                    <a:pt x="0" y="919"/>
                    <a:pt x="190" y="1077"/>
                    <a:pt x="412" y="1077"/>
                  </a:cubicBezTo>
                  <a:lnTo>
                    <a:pt x="950" y="1077"/>
                  </a:lnTo>
                  <a:cubicBezTo>
                    <a:pt x="1172" y="1077"/>
                    <a:pt x="1362" y="919"/>
                    <a:pt x="1362" y="666"/>
                  </a:cubicBezTo>
                  <a:lnTo>
                    <a:pt x="1362" y="634"/>
                  </a:lnTo>
                  <a:cubicBezTo>
                    <a:pt x="1362" y="286"/>
                    <a:pt x="1077" y="1"/>
                    <a:pt x="72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g13e5aa3bf27_0_1184"/>
            <p:cNvSpPr/>
            <p:nvPr/>
          </p:nvSpPr>
          <p:spPr>
            <a:xfrm>
              <a:off x="4787375" y="2880050"/>
              <a:ext cx="216950" cy="9525"/>
            </a:xfrm>
            <a:custGeom>
              <a:avLst/>
              <a:gdLst/>
              <a:ahLst/>
              <a:cxnLst/>
              <a:rect l="l" t="t" r="r" b="b"/>
              <a:pathLst>
                <a:path w="8678" h="381" extrusionOk="0">
                  <a:moveTo>
                    <a:pt x="190" y="0"/>
                  </a:moveTo>
                  <a:cubicBezTo>
                    <a:pt x="64" y="0"/>
                    <a:pt x="0" y="95"/>
                    <a:pt x="0" y="190"/>
                  </a:cubicBezTo>
                  <a:cubicBezTo>
                    <a:pt x="0" y="285"/>
                    <a:pt x="64" y="380"/>
                    <a:pt x="190" y="380"/>
                  </a:cubicBezTo>
                  <a:lnTo>
                    <a:pt x="8488" y="380"/>
                  </a:lnTo>
                  <a:cubicBezTo>
                    <a:pt x="8614" y="380"/>
                    <a:pt x="8678" y="285"/>
                    <a:pt x="8678" y="190"/>
                  </a:cubicBezTo>
                  <a:cubicBezTo>
                    <a:pt x="8678" y="95"/>
                    <a:pt x="8614" y="0"/>
                    <a:pt x="848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g13e5aa3bf27_0_1184"/>
            <p:cNvSpPr/>
            <p:nvPr/>
          </p:nvSpPr>
          <p:spPr>
            <a:xfrm>
              <a:off x="4787375" y="2820650"/>
              <a:ext cx="216950" cy="9525"/>
            </a:xfrm>
            <a:custGeom>
              <a:avLst/>
              <a:gdLst/>
              <a:ahLst/>
              <a:cxnLst/>
              <a:rect l="l" t="t" r="r" b="b"/>
              <a:pathLst>
                <a:path w="8678" h="381" extrusionOk="0">
                  <a:moveTo>
                    <a:pt x="190" y="1"/>
                  </a:moveTo>
                  <a:cubicBezTo>
                    <a:pt x="64" y="1"/>
                    <a:pt x="0" y="96"/>
                    <a:pt x="0" y="191"/>
                  </a:cubicBezTo>
                  <a:cubicBezTo>
                    <a:pt x="0" y="286"/>
                    <a:pt x="64" y="381"/>
                    <a:pt x="190" y="381"/>
                  </a:cubicBezTo>
                  <a:lnTo>
                    <a:pt x="8488" y="381"/>
                  </a:lnTo>
                  <a:cubicBezTo>
                    <a:pt x="8614" y="381"/>
                    <a:pt x="8678" y="286"/>
                    <a:pt x="8678" y="191"/>
                  </a:cubicBezTo>
                  <a:cubicBezTo>
                    <a:pt x="8678" y="96"/>
                    <a:pt x="8614" y="1"/>
                    <a:pt x="848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g13e5aa3bf27_0_1184"/>
            <p:cNvSpPr/>
            <p:nvPr/>
          </p:nvSpPr>
          <p:spPr>
            <a:xfrm>
              <a:off x="5140475" y="2650450"/>
              <a:ext cx="213000" cy="270000"/>
            </a:xfrm>
            <a:custGeom>
              <a:avLst/>
              <a:gdLst/>
              <a:ahLst/>
              <a:cxnLst/>
              <a:rect l="l" t="t" r="r" b="b"/>
              <a:pathLst>
                <a:path w="8520" h="10800" extrusionOk="0">
                  <a:moveTo>
                    <a:pt x="761" y="0"/>
                  </a:moveTo>
                  <a:cubicBezTo>
                    <a:pt x="349" y="0"/>
                    <a:pt x="1" y="348"/>
                    <a:pt x="1" y="728"/>
                  </a:cubicBezTo>
                  <a:lnTo>
                    <a:pt x="1" y="10039"/>
                  </a:lnTo>
                  <a:cubicBezTo>
                    <a:pt x="1" y="10451"/>
                    <a:pt x="349" y="10799"/>
                    <a:pt x="761" y="10799"/>
                  </a:cubicBezTo>
                  <a:lnTo>
                    <a:pt x="7760" y="10799"/>
                  </a:lnTo>
                  <a:cubicBezTo>
                    <a:pt x="8171" y="10799"/>
                    <a:pt x="8520" y="10451"/>
                    <a:pt x="8520" y="10039"/>
                  </a:cubicBezTo>
                  <a:lnTo>
                    <a:pt x="8520" y="728"/>
                  </a:lnTo>
                  <a:cubicBezTo>
                    <a:pt x="8520" y="348"/>
                    <a:pt x="8171" y="0"/>
                    <a:pt x="7760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g13e5aa3bf27_0_1184"/>
            <p:cNvSpPr/>
            <p:nvPr/>
          </p:nvSpPr>
          <p:spPr>
            <a:xfrm>
              <a:off x="5136525" y="2645700"/>
              <a:ext cx="221700" cy="278700"/>
            </a:xfrm>
            <a:custGeom>
              <a:avLst/>
              <a:gdLst/>
              <a:ahLst/>
              <a:cxnLst/>
              <a:rect l="l" t="t" r="r" b="b"/>
              <a:pathLst>
                <a:path w="8868" h="11148" extrusionOk="0">
                  <a:moveTo>
                    <a:pt x="7949" y="380"/>
                  </a:moveTo>
                  <a:cubicBezTo>
                    <a:pt x="8234" y="380"/>
                    <a:pt x="8488" y="633"/>
                    <a:pt x="8488" y="918"/>
                  </a:cubicBezTo>
                  <a:lnTo>
                    <a:pt x="8488" y="10229"/>
                  </a:lnTo>
                  <a:cubicBezTo>
                    <a:pt x="8488" y="10546"/>
                    <a:pt x="8234" y="10799"/>
                    <a:pt x="7949" y="10799"/>
                  </a:cubicBezTo>
                  <a:lnTo>
                    <a:pt x="919" y="10799"/>
                  </a:lnTo>
                  <a:cubicBezTo>
                    <a:pt x="602" y="10799"/>
                    <a:pt x="381" y="10546"/>
                    <a:pt x="381" y="10229"/>
                  </a:cubicBezTo>
                  <a:lnTo>
                    <a:pt x="381" y="918"/>
                  </a:lnTo>
                  <a:cubicBezTo>
                    <a:pt x="381" y="633"/>
                    <a:pt x="602" y="380"/>
                    <a:pt x="919" y="380"/>
                  </a:cubicBezTo>
                  <a:close/>
                  <a:moveTo>
                    <a:pt x="919" y="0"/>
                  </a:moveTo>
                  <a:cubicBezTo>
                    <a:pt x="412" y="0"/>
                    <a:pt x="1" y="412"/>
                    <a:pt x="1" y="918"/>
                  </a:cubicBezTo>
                  <a:lnTo>
                    <a:pt x="1" y="10229"/>
                  </a:lnTo>
                  <a:cubicBezTo>
                    <a:pt x="1" y="10736"/>
                    <a:pt x="412" y="11148"/>
                    <a:pt x="919" y="11148"/>
                  </a:cubicBezTo>
                  <a:lnTo>
                    <a:pt x="7918" y="11148"/>
                  </a:lnTo>
                  <a:cubicBezTo>
                    <a:pt x="8456" y="11148"/>
                    <a:pt x="8868" y="10736"/>
                    <a:pt x="8868" y="10229"/>
                  </a:cubicBezTo>
                  <a:lnTo>
                    <a:pt x="8868" y="918"/>
                  </a:lnTo>
                  <a:cubicBezTo>
                    <a:pt x="8868" y="412"/>
                    <a:pt x="8425" y="0"/>
                    <a:pt x="791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g13e5aa3bf27_0_1184"/>
            <p:cNvSpPr/>
            <p:nvPr/>
          </p:nvSpPr>
          <p:spPr>
            <a:xfrm>
              <a:off x="5196700" y="2615600"/>
              <a:ext cx="102150" cy="62575"/>
            </a:xfrm>
            <a:custGeom>
              <a:avLst/>
              <a:gdLst/>
              <a:ahLst/>
              <a:cxnLst/>
              <a:rect l="l" t="t" r="r" b="b"/>
              <a:pathLst>
                <a:path w="4086" h="2503" extrusionOk="0">
                  <a:moveTo>
                    <a:pt x="2059" y="1"/>
                  </a:moveTo>
                  <a:cubicBezTo>
                    <a:pt x="1647" y="1"/>
                    <a:pt x="1299" y="254"/>
                    <a:pt x="1299" y="729"/>
                  </a:cubicBezTo>
                  <a:lnTo>
                    <a:pt x="1299" y="792"/>
                  </a:lnTo>
                  <a:cubicBezTo>
                    <a:pt x="1299" y="951"/>
                    <a:pt x="1140" y="1109"/>
                    <a:pt x="982" y="1109"/>
                  </a:cubicBezTo>
                  <a:lnTo>
                    <a:pt x="412" y="1109"/>
                  </a:lnTo>
                  <a:cubicBezTo>
                    <a:pt x="285" y="1109"/>
                    <a:pt x="159" y="1204"/>
                    <a:pt x="159" y="1331"/>
                  </a:cubicBezTo>
                  <a:lnTo>
                    <a:pt x="0" y="2503"/>
                  </a:lnTo>
                  <a:lnTo>
                    <a:pt x="4086" y="2503"/>
                  </a:lnTo>
                  <a:lnTo>
                    <a:pt x="3959" y="1331"/>
                  </a:lnTo>
                  <a:cubicBezTo>
                    <a:pt x="3959" y="1204"/>
                    <a:pt x="3832" y="1109"/>
                    <a:pt x="3706" y="1109"/>
                  </a:cubicBezTo>
                  <a:lnTo>
                    <a:pt x="3136" y="1109"/>
                  </a:lnTo>
                  <a:cubicBezTo>
                    <a:pt x="2946" y="1109"/>
                    <a:pt x="2819" y="951"/>
                    <a:pt x="2819" y="761"/>
                  </a:cubicBezTo>
                  <a:cubicBezTo>
                    <a:pt x="2787" y="286"/>
                    <a:pt x="2471" y="1"/>
                    <a:pt x="2059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g13e5aa3bf27_0_1184"/>
            <p:cNvSpPr/>
            <p:nvPr/>
          </p:nvSpPr>
          <p:spPr>
            <a:xfrm>
              <a:off x="5191950" y="2610850"/>
              <a:ext cx="112450" cy="72075"/>
            </a:xfrm>
            <a:custGeom>
              <a:avLst/>
              <a:gdLst/>
              <a:ahLst/>
              <a:cxnLst/>
              <a:rect l="l" t="t" r="r" b="b"/>
              <a:pathLst>
                <a:path w="4498" h="2883" extrusionOk="0">
                  <a:moveTo>
                    <a:pt x="2249" y="381"/>
                  </a:moveTo>
                  <a:cubicBezTo>
                    <a:pt x="2597" y="381"/>
                    <a:pt x="2819" y="602"/>
                    <a:pt x="2819" y="951"/>
                  </a:cubicBezTo>
                  <a:cubicBezTo>
                    <a:pt x="2819" y="1109"/>
                    <a:pt x="2882" y="1236"/>
                    <a:pt x="2977" y="1331"/>
                  </a:cubicBezTo>
                  <a:cubicBezTo>
                    <a:pt x="3072" y="1426"/>
                    <a:pt x="3199" y="1489"/>
                    <a:pt x="3326" y="1489"/>
                  </a:cubicBezTo>
                  <a:lnTo>
                    <a:pt x="3896" y="1489"/>
                  </a:lnTo>
                  <a:cubicBezTo>
                    <a:pt x="3927" y="1489"/>
                    <a:pt x="3959" y="1489"/>
                    <a:pt x="3959" y="1521"/>
                  </a:cubicBezTo>
                  <a:lnTo>
                    <a:pt x="3959" y="1552"/>
                  </a:lnTo>
                  <a:lnTo>
                    <a:pt x="4086" y="2534"/>
                  </a:lnTo>
                  <a:lnTo>
                    <a:pt x="412" y="2534"/>
                  </a:lnTo>
                  <a:lnTo>
                    <a:pt x="539" y="1552"/>
                  </a:lnTo>
                  <a:lnTo>
                    <a:pt x="539" y="1521"/>
                  </a:lnTo>
                  <a:cubicBezTo>
                    <a:pt x="539" y="1489"/>
                    <a:pt x="570" y="1457"/>
                    <a:pt x="602" y="1457"/>
                  </a:cubicBezTo>
                  <a:lnTo>
                    <a:pt x="1172" y="1457"/>
                  </a:lnTo>
                  <a:cubicBezTo>
                    <a:pt x="1299" y="1457"/>
                    <a:pt x="1425" y="1426"/>
                    <a:pt x="1520" y="1331"/>
                  </a:cubicBezTo>
                  <a:cubicBezTo>
                    <a:pt x="1615" y="1236"/>
                    <a:pt x="1679" y="1109"/>
                    <a:pt x="1679" y="982"/>
                  </a:cubicBezTo>
                  <a:lnTo>
                    <a:pt x="1679" y="919"/>
                  </a:lnTo>
                  <a:cubicBezTo>
                    <a:pt x="1679" y="539"/>
                    <a:pt x="1964" y="381"/>
                    <a:pt x="2249" y="381"/>
                  </a:cubicBezTo>
                  <a:close/>
                  <a:moveTo>
                    <a:pt x="2249" y="1"/>
                  </a:moveTo>
                  <a:cubicBezTo>
                    <a:pt x="1679" y="32"/>
                    <a:pt x="1330" y="381"/>
                    <a:pt x="1299" y="951"/>
                  </a:cubicBezTo>
                  <a:lnTo>
                    <a:pt x="1299" y="982"/>
                  </a:lnTo>
                  <a:cubicBezTo>
                    <a:pt x="1299" y="1014"/>
                    <a:pt x="1299" y="1046"/>
                    <a:pt x="1267" y="1077"/>
                  </a:cubicBezTo>
                  <a:cubicBezTo>
                    <a:pt x="1235" y="1077"/>
                    <a:pt x="1204" y="1109"/>
                    <a:pt x="1172" y="1109"/>
                  </a:cubicBezTo>
                  <a:lnTo>
                    <a:pt x="602" y="1109"/>
                  </a:lnTo>
                  <a:cubicBezTo>
                    <a:pt x="380" y="1109"/>
                    <a:pt x="190" y="1299"/>
                    <a:pt x="190" y="1521"/>
                  </a:cubicBezTo>
                  <a:lnTo>
                    <a:pt x="32" y="2693"/>
                  </a:lnTo>
                  <a:cubicBezTo>
                    <a:pt x="0" y="2724"/>
                    <a:pt x="32" y="2788"/>
                    <a:pt x="64" y="2819"/>
                  </a:cubicBezTo>
                  <a:cubicBezTo>
                    <a:pt x="95" y="2883"/>
                    <a:pt x="159" y="2883"/>
                    <a:pt x="190" y="2883"/>
                  </a:cubicBezTo>
                  <a:lnTo>
                    <a:pt x="4307" y="2883"/>
                  </a:lnTo>
                  <a:cubicBezTo>
                    <a:pt x="4339" y="2883"/>
                    <a:pt x="4402" y="2883"/>
                    <a:pt x="4434" y="2819"/>
                  </a:cubicBezTo>
                  <a:cubicBezTo>
                    <a:pt x="4466" y="2788"/>
                    <a:pt x="4497" y="2724"/>
                    <a:pt x="4497" y="2693"/>
                  </a:cubicBezTo>
                  <a:lnTo>
                    <a:pt x="4339" y="1521"/>
                  </a:lnTo>
                  <a:cubicBezTo>
                    <a:pt x="4307" y="1299"/>
                    <a:pt x="4117" y="1109"/>
                    <a:pt x="3896" y="1109"/>
                  </a:cubicBezTo>
                  <a:lnTo>
                    <a:pt x="3326" y="1109"/>
                  </a:lnTo>
                  <a:cubicBezTo>
                    <a:pt x="3294" y="1109"/>
                    <a:pt x="3262" y="1077"/>
                    <a:pt x="3231" y="1077"/>
                  </a:cubicBezTo>
                  <a:cubicBezTo>
                    <a:pt x="3199" y="1046"/>
                    <a:pt x="3199" y="1014"/>
                    <a:pt x="3199" y="951"/>
                  </a:cubicBezTo>
                  <a:cubicBezTo>
                    <a:pt x="3167" y="381"/>
                    <a:pt x="2787" y="1"/>
                    <a:pt x="224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g13e5aa3bf27_0_1184"/>
            <p:cNvSpPr/>
            <p:nvPr/>
          </p:nvSpPr>
          <p:spPr>
            <a:xfrm>
              <a:off x="5240250" y="2625900"/>
              <a:ext cx="15850" cy="16650"/>
            </a:xfrm>
            <a:custGeom>
              <a:avLst/>
              <a:gdLst/>
              <a:ahLst/>
              <a:cxnLst/>
              <a:rect l="l" t="t" r="r" b="b"/>
              <a:pathLst>
                <a:path w="634" h="666" extrusionOk="0">
                  <a:moveTo>
                    <a:pt x="317" y="0"/>
                  </a:moveTo>
                  <a:cubicBezTo>
                    <a:pt x="127" y="0"/>
                    <a:pt x="0" y="159"/>
                    <a:pt x="0" y="349"/>
                  </a:cubicBezTo>
                  <a:cubicBezTo>
                    <a:pt x="0" y="507"/>
                    <a:pt x="127" y="665"/>
                    <a:pt x="317" y="665"/>
                  </a:cubicBezTo>
                  <a:cubicBezTo>
                    <a:pt x="507" y="665"/>
                    <a:pt x="634" y="507"/>
                    <a:pt x="634" y="349"/>
                  </a:cubicBezTo>
                  <a:cubicBezTo>
                    <a:pt x="634" y="159"/>
                    <a:pt x="507" y="0"/>
                    <a:pt x="317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g13e5aa3bf27_0_1184"/>
            <p:cNvSpPr/>
            <p:nvPr/>
          </p:nvSpPr>
          <p:spPr>
            <a:xfrm>
              <a:off x="5235500" y="2621150"/>
              <a:ext cx="25350" cy="26150"/>
            </a:xfrm>
            <a:custGeom>
              <a:avLst/>
              <a:gdLst/>
              <a:ahLst/>
              <a:cxnLst/>
              <a:rect l="l" t="t" r="r" b="b"/>
              <a:pathLst>
                <a:path w="1014" h="1046" extrusionOk="0">
                  <a:moveTo>
                    <a:pt x="507" y="380"/>
                  </a:moveTo>
                  <a:cubicBezTo>
                    <a:pt x="570" y="380"/>
                    <a:pt x="634" y="444"/>
                    <a:pt x="634" y="539"/>
                  </a:cubicBezTo>
                  <a:cubicBezTo>
                    <a:pt x="634" y="602"/>
                    <a:pt x="570" y="665"/>
                    <a:pt x="507" y="665"/>
                  </a:cubicBezTo>
                  <a:cubicBezTo>
                    <a:pt x="444" y="665"/>
                    <a:pt x="380" y="602"/>
                    <a:pt x="380" y="539"/>
                  </a:cubicBezTo>
                  <a:cubicBezTo>
                    <a:pt x="380" y="444"/>
                    <a:pt x="444" y="380"/>
                    <a:pt x="507" y="380"/>
                  </a:cubicBezTo>
                  <a:close/>
                  <a:moveTo>
                    <a:pt x="507" y="0"/>
                  </a:moveTo>
                  <a:cubicBezTo>
                    <a:pt x="222" y="0"/>
                    <a:pt x="0" y="254"/>
                    <a:pt x="0" y="539"/>
                  </a:cubicBezTo>
                  <a:cubicBezTo>
                    <a:pt x="0" y="792"/>
                    <a:pt x="222" y="1045"/>
                    <a:pt x="507" y="1045"/>
                  </a:cubicBezTo>
                  <a:cubicBezTo>
                    <a:pt x="792" y="1045"/>
                    <a:pt x="1014" y="792"/>
                    <a:pt x="1014" y="539"/>
                  </a:cubicBezTo>
                  <a:cubicBezTo>
                    <a:pt x="1014" y="254"/>
                    <a:pt x="792" y="0"/>
                    <a:pt x="50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g13e5aa3bf27_0_1184"/>
            <p:cNvSpPr/>
            <p:nvPr/>
          </p:nvSpPr>
          <p:spPr>
            <a:xfrm>
              <a:off x="5159475" y="2671025"/>
              <a:ext cx="175000" cy="229625"/>
            </a:xfrm>
            <a:custGeom>
              <a:avLst/>
              <a:gdLst/>
              <a:ahLst/>
              <a:cxnLst/>
              <a:rect l="l" t="t" r="r" b="b"/>
              <a:pathLst>
                <a:path w="7000" h="9185" extrusionOk="0">
                  <a:moveTo>
                    <a:pt x="1" y="0"/>
                  </a:moveTo>
                  <a:lnTo>
                    <a:pt x="1" y="9184"/>
                  </a:lnTo>
                  <a:lnTo>
                    <a:pt x="7000" y="9184"/>
                  </a:lnTo>
                  <a:lnTo>
                    <a:pt x="7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g13e5aa3bf27_0_1184"/>
            <p:cNvSpPr/>
            <p:nvPr/>
          </p:nvSpPr>
          <p:spPr>
            <a:xfrm>
              <a:off x="5154725" y="2666275"/>
              <a:ext cx="184500" cy="238325"/>
            </a:xfrm>
            <a:custGeom>
              <a:avLst/>
              <a:gdLst/>
              <a:ahLst/>
              <a:cxnLst/>
              <a:rect l="l" t="t" r="r" b="b"/>
              <a:pathLst>
                <a:path w="7380" h="9533" extrusionOk="0">
                  <a:moveTo>
                    <a:pt x="7000" y="349"/>
                  </a:moveTo>
                  <a:lnTo>
                    <a:pt x="7000" y="9184"/>
                  </a:lnTo>
                  <a:lnTo>
                    <a:pt x="381" y="9184"/>
                  </a:lnTo>
                  <a:lnTo>
                    <a:pt x="381" y="349"/>
                  </a:lnTo>
                  <a:close/>
                  <a:moveTo>
                    <a:pt x="191" y="0"/>
                  </a:moveTo>
                  <a:cubicBezTo>
                    <a:pt x="96" y="0"/>
                    <a:pt x="1" y="64"/>
                    <a:pt x="1" y="190"/>
                  </a:cubicBezTo>
                  <a:lnTo>
                    <a:pt x="1" y="9374"/>
                  </a:lnTo>
                  <a:cubicBezTo>
                    <a:pt x="1" y="9469"/>
                    <a:pt x="96" y="9533"/>
                    <a:pt x="191" y="9533"/>
                  </a:cubicBezTo>
                  <a:lnTo>
                    <a:pt x="7190" y="9533"/>
                  </a:lnTo>
                  <a:cubicBezTo>
                    <a:pt x="7316" y="9533"/>
                    <a:pt x="7380" y="9469"/>
                    <a:pt x="7380" y="9374"/>
                  </a:cubicBezTo>
                  <a:lnTo>
                    <a:pt x="7380" y="190"/>
                  </a:lnTo>
                  <a:cubicBezTo>
                    <a:pt x="7380" y="64"/>
                    <a:pt x="7316" y="0"/>
                    <a:pt x="719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g13e5aa3bf27_0_1184"/>
            <p:cNvSpPr/>
            <p:nvPr/>
          </p:nvSpPr>
          <p:spPr>
            <a:xfrm>
              <a:off x="5191950" y="2720100"/>
              <a:ext cx="21400" cy="9525"/>
            </a:xfrm>
            <a:custGeom>
              <a:avLst/>
              <a:gdLst/>
              <a:ahLst/>
              <a:cxnLst/>
              <a:rect l="l" t="t" r="r" b="b"/>
              <a:pathLst>
                <a:path w="856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665" y="381"/>
                  </a:lnTo>
                  <a:cubicBezTo>
                    <a:pt x="792" y="381"/>
                    <a:pt x="855" y="286"/>
                    <a:pt x="855" y="191"/>
                  </a:cubicBezTo>
                  <a:cubicBezTo>
                    <a:pt x="855" y="96"/>
                    <a:pt x="792" y="1"/>
                    <a:pt x="66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g13e5aa3bf27_0_1184"/>
            <p:cNvSpPr/>
            <p:nvPr/>
          </p:nvSpPr>
          <p:spPr>
            <a:xfrm>
              <a:off x="5221250" y="2720100"/>
              <a:ext cx="83150" cy="9525"/>
            </a:xfrm>
            <a:custGeom>
              <a:avLst/>
              <a:gdLst/>
              <a:ahLst/>
              <a:cxnLst/>
              <a:rect l="l" t="t" r="r" b="b"/>
              <a:pathLst>
                <a:path w="3326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3135" y="381"/>
                  </a:lnTo>
                  <a:cubicBezTo>
                    <a:pt x="3230" y="381"/>
                    <a:pt x="3325" y="286"/>
                    <a:pt x="3325" y="191"/>
                  </a:cubicBezTo>
                  <a:cubicBezTo>
                    <a:pt x="3325" y="96"/>
                    <a:pt x="3230" y="1"/>
                    <a:pt x="313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g13e5aa3bf27_0_1184"/>
            <p:cNvSpPr/>
            <p:nvPr/>
          </p:nvSpPr>
          <p:spPr>
            <a:xfrm>
              <a:off x="5191950" y="2751775"/>
              <a:ext cx="21400" cy="8750"/>
            </a:xfrm>
            <a:custGeom>
              <a:avLst/>
              <a:gdLst/>
              <a:ahLst/>
              <a:cxnLst/>
              <a:rect l="l" t="t" r="r" b="b"/>
              <a:pathLst>
                <a:path w="856" h="350" extrusionOk="0">
                  <a:moveTo>
                    <a:pt x="190" y="1"/>
                  </a:moveTo>
                  <a:cubicBezTo>
                    <a:pt x="95" y="1"/>
                    <a:pt x="0" y="64"/>
                    <a:pt x="0" y="191"/>
                  </a:cubicBezTo>
                  <a:cubicBezTo>
                    <a:pt x="0" y="286"/>
                    <a:pt x="95" y="349"/>
                    <a:pt x="190" y="349"/>
                  </a:cubicBezTo>
                  <a:lnTo>
                    <a:pt x="665" y="349"/>
                  </a:lnTo>
                  <a:cubicBezTo>
                    <a:pt x="792" y="349"/>
                    <a:pt x="855" y="286"/>
                    <a:pt x="855" y="191"/>
                  </a:cubicBezTo>
                  <a:cubicBezTo>
                    <a:pt x="855" y="64"/>
                    <a:pt x="792" y="1"/>
                    <a:pt x="66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g13e5aa3bf27_0_1184"/>
            <p:cNvSpPr/>
            <p:nvPr/>
          </p:nvSpPr>
          <p:spPr>
            <a:xfrm>
              <a:off x="5221250" y="2751775"/>
              <a:ext cx="83150" cy="8750"/>
            </a:xfrm>
            <a:custGeom>
              <a:avLst/>
              <a:gdLst/>
              <a:ahLst/>
              <a:cxnLst/>
              <a:rect l="l" t="t" r="r" b="b"/>
              <a:pathLst>
                <a:path w="3326" h="350" extrusionOk="0">
                  <a:moveTo>
                    <a:pt x="190" y="1"/>
                  </a:moveTo>
                  <a:cubicBezTo>
                    <a:pt x="95" y="1"/>
                    <a:pt x="0" y="64"/>
                    <a:pt x="0" y="191"/>
                  </a:cubicBezTo>
                  <a:cubicBezTo>
                    <a:pt x="0" y="286"/>
                    <a:pt x="95" y="349"/>
                    <a:pt x="190" y="349"/>
                  </a:cubicBezTo>
                  <a:lnTo>
                    <a:pt x="3135" y="349"/>
                  </a:lnTo>
                  <a:cubicBezTo>
                    <a:pt x="3230" y="349"/>
                    <a:pt x="3325" y="286"/>
                    <a:pt x="3325" y="191"/>
                  </a:cubicBezTo>
                  <a:cubicBezTo>
                    <a:pt x="3325" y="64"/>
                    <a:pt x="3230" y="1"/>
                    <a:pt x="313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g13e5aa3bf27_0_1184"/>
            <p:cNvSpPr/>
            <p:nvPr/>
          </p:nvSpPr>
          <p:spPr>
            <a:xfrm>
              <a:off x="5191950" y="2782650"/>
              <a:ext cx="21400" cy="9525"/>
            </a:xfrm>
            <a:custGeom>
              <a:avLst/>
              <a:gdLst/>
              <a:ahLst/>
              <a:cxnLst/>
              <a:rect l="l" t="t" r="r" b="b"/>
              <a:pathLst>
                <a:path w="856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665" y="381"/>
                  </a:lnTo>
                  <a:cubicBezTo>
                    <a:pt x="792" y="381"/>
                    <a:pt x="855" y="286"/>
                    <a:pt x="855" y="191"/>
                  </a:cubicBezTo>
                  <a:cubicBezTo>
                    <a:pt x="855" y="96"/>
                    <a:pt x="792" y="1"/>
                    <a:pt x="66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g13e5aa3bf27_0_1184"/>
            <p:cNvSpPr/>
            <p:nvPr/>
          </p:nvSpPr>
          <p:spPr>
            <a:xfrm>
              <a:off x="5221250" y="2782650"/>
              <a:ext cx="83150" cy="9525"/>
            </a:xfrm>
            <a:custGeom>
              <a:avLst/>
              <a:gdLst/>
              <a:ahLst/>
              <a:cxnLst/>
              <a:rect l="l" t="t" r="r" b="b"/>
              <a:pathLst>
                <a:path w="3326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3135" y="381"/>
                  </a:lnTo>
                  <a:cubicBezTo>
                    <a:pt x="3230" y="381"/>
                    <a:pt x="3325" y="286"/>
                    <a:pt x="3325" y="191"/>
                  </a:cubicBezTo>
                  <a:cubicBezTo>
                    <a:pt x="3325" y="96"/>
                    <a:pt x="3230" y="1"/>
                    <a:pt x="313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g13e5aa3bf27_0_1184"/>
            <p:cNvSpPr/>
            <p:nvPr/>
          </p:nvSpPr>
          <p:spPr>
            <a:xfrm>
              <a:off x="5191950" y="2813525"/>
              <a:ext cx="21400" cy="9525"/>
            </a:xfrm>
            <a:custGeom>
              <a:avLst/>
              <a:gdLst/>
              <a:ahLst/>
              <a:cxnLst/>
              <a:rect l="l" t="t" r="r" b="b"/>
              <a:pathLst>
                <a:path w="856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665" y="381"/>
                  </a:lnTo>
                  <a:cubicBezTo>
                    <a:pt x="792" y="381"/>
                    <a:pt x="855" y="286"/>
                    <a:pt x="855" y="191"/>
                  </a:cubicBezTo>
                  <a:cubicBezTo>
                    <a:pt x="855" y="96"/>
                    <a:pt x="792" y="1"/>
                    <a:pt x="66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g13e5aa3bf27_0_1184"/>
            <p:cNvSpPr/>
            <p:nvPr/>
          </p:nvSpPr>
          <p:spPr>
            <a:xfrm>
              <a:off x="5221250" y="2813525"/>
              <a:ext cx="83150" cy="9525"/>
            </a:xfrm>
            <a:custGeom>
              <a:avLst/>
              <a:gdLst/>
              <a:ahLst/>
              <a:cxnLst/>
              <a:rect l="l" t="t" r="r" b="b"/>
              <a:pathLst>
                <a:path w="3326" h="381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81"/>
                    <a:pt x="190" y="381"/>
                  </a:cubicBezTo>
                  <a:lnTo>
                    <a:pt x="3135" y="381"/>
                  </a:lnTo>
                  <a:cubicBezTo>
                    <a:pt x="3230" y="381"/>
                    <a:pt x="3325" y="286"/>
                    <a:pt x="3325" y="191"/>
                  </a:cubicBezTo>
                  <a:cubicBezTo>
                    <a:pt x="3325" y="96"/>
                    <a:pt x="3230" y="1"/>
                    <a:pt x="313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g13e5aa3bf27_0_1184"/>
            <p:cNvSpPr/>
            <p:nvPr/>
          </p:nvSpPr>
          <p:spPr>
            <a:xfrm>
              <a:off x="5286150" y="2820650"/>
              <a:ext cx="110075" cy="110875"/>
            </a:xfrm>
            <a:custGeom>
              <a:avLst/>
              <a:gdLst/>
              <a:ahLst/>
              <a:cxnLst/>
              <a:rect l="l" t="t" r="r" b="b"/>
              <a:pathLst>
                <a:path w="4403" h="4435" extrusionOk="0">
                  <a:moveTo>
                    <a:pt x="2218" y="1"/>
                  </a:moveTo>
                  <a:cubicBezTo>
                    <a:pt x="983" y="1"/>
                    <a:pt x="1" y="983"/>
                    <a:pt x="1" y="2218"/>
                  </a:cubicBezTo>
                  <a:cubicBezTo>
                    <a:pt x="1" y="3421"/>
                    <a:pt x="983" y="4435"/>
                    <a:pt x="2218" y="4435"/>
                  </a:cubicBezTo>
                  <a:cubicBezTo>
                    <a:pt x="3421" y="4435"/>
                    <a:pt x="4403" y="3421"/>
                    <a:pt x="4403" y="2218"/>
                  </a:cubicBezTo>
                  <a:cubicBezTo>
                    <a:pt x="4403" y="983"/>
                    <a:pt x="3421" y="1"/>
                    <a:pt x="2218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g13e5aa3bf27_0_1184"/>
            <p:cNvSpPr/>
            <p:nvPr/>
          </p:nvSpPr>
          <p:spPr>
            <a:xfrm>
              <a:off x="5281400" y="2815900"/>
              <a:ext cx="119575" cy="119575"/>
            </a:xfrm>
            <a:custGeom>
              <a:avLst/>
              <a:gdLst/>
              <a:ahLst/>
              <a:cxnLst/>
              <a:rect l="l" t="t" r="r" b="b"/>
              <a:pathLst>
                <a:path w="4783" h="4783" extrusionOk="0">
                  <a:moveTo>
                    <a:pt x="2408" y="381"/>
                  </a:moveTo>
                  <a:cubicBezTo>
                    <a:pt x="3516" y="381"/>
                    <a:pt x="4403" y="1299"/>
                    <a:pt x="4403" y="2408"/>
                  </a:cubicBezTo>
                  <a:cubicBezTo>
                    <a:pt x="4403" y="3516"/>
                    <a:pt x="3516" y="4435"/>
                    <a:pt x="2408" y="4435"/>
                  </a:cubicBezTo>
                  <a:cubicBezTo>
                    <a:pt x="1268" y="4435"/>
                    <a:pt x="381" y="3516"/>
                    <a:pt x="381" y="2408"/>
                  </a:cubicBezTo>
                  <a:cubicBezTo>
                    <a:pt x="381" y="1299"/>
                    <a:pt x="1268" y="381"/>
                    <a:pt x="2408" y="381"/>
                  </a:cubicBezTo>
                  <a:close/>
                  <a:moveTo>
                    <a:pt x="2408" y="1"/>
                  </a:moveTo>
                  <a:cubicBezTo>
                    <a:pt x="1078" y="1"/>
                    <a:pt x="1" y="1078"/>
                    <a:pt x="1" y="2408"/>
                  </a:cubicBezTo>
                  <a:cubicBezTo>
                    <a:pt x="1" y="3706"/>
                    <a:pt x="1078" y="4783"/>
                    <a:pt x="2408" y="4783"/>
                  </a:cubicBezTo>
                  <a:cubicBezTo>
                    <a:pt x="3706" y="4783"/>
                    <a:pt x="4783" y="3706"/>
                    <a:pt x="4783" y="2408"/>
                  </a:cubicBezTo>
                  <a:cubicBezTo>
                    <a:pt x="4783" y="1078"/>
                    <a:pt x="3706" y="1"/>
                    <a:pt x="240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g13e5aa3bf27_0_1184"/>
            <p:cNvSpPr/>
            <p:nvPr/>
          </p:nvSpPr>
          <p:spPr>
            <a:xfrm>
              <a:off x="5318625" y="2850750"/>
              <a:ext cx="53850" cy="42575"/>
            </a:xfrm>
            <a:custGeom>
              <a:avLst/>
              <a:gdLst/>
              <a:ahLst/>
              <a:cxnLst/>
              <a:rect l="l" t="t" r="r" b="b"/>
              <a:pathLst>
                <a:path w="2154" h="1703" extrusionOk="0">
                  <a:moveTo>
                    <a:pt x="2154" y="0"/>
                  </a:moveTo>
                  <a:lnTo>
                    <a:pt x="0" y="919"/>
                  </a:lnTo>
                  <a:lnTo>
                    <a:pt x="697" y="1679"/>
                  </a:lnTo>
                  <a:cubicBezTo>
                    <a:pt x="713" y="1695"/>
                    <a:pt x="737" y="1703"/>
                    <a:pt x="760" y="1703"/>
                  </a:cubicBezTo>
                  <a:cubicBezTo>
                    <a:pt x="784" y="1703"/>
                    <a:pt x="808" y="1695"/>
                    <a:pt x="824" y="1679"/>
                  </a:cubicBezTo>
                  <a:lnTo>
                    <a:pt x="2154" y="0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g13e5aa3bf27_0_1184"/>
            <p:cNvSpPr/>
            <p:nvPr/>
          </p:nvSpPr>
          <p:spPr>
            <a:xfrm>
              <a:off x="5313075" y="2845675"/>
              <a:ext cx="64950" cy="52600"/>
            </a:xfrm>
            <a:custGeom>
              <a:avLst/>
              <a:gdLst/>
              <a:ahLst/>
              <a:cxnLst/>
              <a:rect l="l" t="t" r="r" b="b"/>
              <a:pathLst>
                <a:path w="2598" h="2104" extrusionOk="0">
                  <a:moveTo>
                    <a:pt x="2390" y="1"/>
                  </a:moveTo>
                  <a:cubicBezTo>
                    <a:pt x="2338" y="1"/>
                    <a:pt x="2284" y="24"/>
                    <a:pt x="2249" y="77"/>
                  </a:cubicBezTo>
                  <a:lnTo>
                    <a:pt x="982" y="1660"/>
                  </a:lnTo>
                  <a:lnTo>
                    <a:pt x="349" y="995"/>
                  </a:lnTo>
                  <a:cubicBezTo>
                    <a:pt x="317" y="963"/>
                    <a:pt x="270" y="948"/>
                    <a:pt x="222" y="948"/>
                  </a:cubicBezTo>
                  <a:cubicBezTo>
                    <a:pt x="175" y="948"/>
                    <a:pt x="127" y="963"/>
                    <a:pt x="96" y="995"/>
                  </a:cubicBezTo>
                  <a:cubicBezTo>
                    <a:pt x="1" y="1058"/>
                    <a:pt x="1" y="1185"/>
                    <a:pt x="64" y="1248"/>
                  </a:cubicBezTo>
                  <a:lnTo>
                    <a:pt x="761" y="2008"/>
                  </a:lnTo>
                  <a:cubicBezTo>
                    <a:pt x="824" y="2072"/>
                    <a:pt x="887" y="2103"/>
                    <a:pt x="982" y="2103"/>
                  </a:cubicBezTo>
                  <a:cubicBezTo>
                    <a:pt x="1046" y="2103"/>
                    <a:pt x="1109" y="2072"/>
                    <a:pt x="1172" y="2008"/>
                  </a:cubicBezTo>
                  <a:lnTo>
                    <a:pt x="1204" y="2008"/>
                  </a:lnTo>
                  <a:lnTo>
                    <a:pt x="2534" y="298"/>
                  </a:lnTo>
                  <a:cubicBezTo>
                    <a:pt x="2598" y="235"/>
                    <a:pt x="2598" y="108"/>
                    <a:pt x="2503" y="45"/>
                  </a:cubicBezTo>
                  <a:cubicBezTo>
                    <a:pt x="2474" y="17"/>
                    <a:pt x="2433" y="1"/>
                    <a:pt x="239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g13e5aa3bf27_0_1184"/>
            <p:cNvSpPr/>
            <p:nvPr/>
          </p:nvSpPr>
          <p:spPr>
            <a:xfrm>
              <a:off x="3425600" y="1872775"/>
              <a:ext cx="302475" cy="420625"/>
            </a:xfrm>
            <a:custGeom>
              <a:avLst/>
              <a:gdLst/>
              <a:ahLst/>
              <a:cxnLst/>
              <a:rect l="l" t="t" r="r" b="b"/>
              <a:pathLst>
                <a:path w="12099" h="16825" extrusionOk="0">
                  <a:moveTo>
                    <a:pt x="11956" y="0"/>
                  </a:moveTo>
                  <a:cubicBezTo>
                    <a:pt x="11941" y="0"/>
                    <a:pt x="11925" y="3"/>
                    <a:pt x="11908" y="8"/>
                  </a:cubicBezTo>
                  <a:cubicBezTo>
                    <a:pt x="11338" y="103"/>
                    <a:pt x="10768" y="230"/>
                    <a:pt x="10198" y="388"/>
                  </a:cubicBezTo>
                  <a:cubicBezTo>
                    <a:pt x="10103" y="420"/>
                    <a:pt x="10071" y="515"/>
                    <a:pt x="10103" y="610"/>
                  </a:cubicBezTo>
                  <a:cubicBezTo>
                    <a:pt x="10103" y="705"/>
                    <a:pt x="10198" y="737"/>
                    <a:pt x="10261" y="737"/>
                  </a:cubicBezTo>
                  <a:lnTo>
                    <a:pt x="10293" y="737"/>
                  </a:lnTo>
                  <a:cubicBezTo>
                    <a:pt x="10831" y="578"/>
                    <a:pt x="11402" y="420"/>
                    <a:pt x="11972" y="325"/>
                  </a:cubicBezTo>
                  <a:cubicBezTo>
                    <a:pt x="12035" y="325"/>
                    <a:pt x="12098" y="230"/>
                    <a:pt x="12098" y="135"/>
                  </a:cubicBezTo>
                  <a:cubicBezTo>
                    <a:pt x="12072" y="57"/>
                    <a:pt x="12025" y="0"/>
                    <a:pt x="11956" y="0"/>
                  </a:cubicBezTo>
                  <a:close/>
                  <a:moveTo>
                    <a:pt x="8665" y="995"/>
                  </a:moveTo>
                  <a:cubicBezTo>
                    <a:pt x="8639" y="995"/>
                    <a:pt x="8611" y="1003"/>
                    <a:pt x="8583" y="1022"/>
                  </a:cubicBezTo>
                  <a:cubicBezTo>
                    <a:pt x="8045" y="1243"/>
                    <a:pt x="7538" y="1528"/>
                    <a:pt x="7031" y="1813"/>
                  </a:cubicBezTo>
                  <a:cubicBezTo>
                    <a:pt x="6968" y="1877"/>
                    <a:pt x="6936" y="1972"/>
                    <a:pt x="6968" y="2035"/>
                  </a:cubicBezTo>
                  <a:cubicBezTo>
                    <a:pt x="7000" y="2098"/>
                    <a:pt x="7063" y="2130"/>
                    <a:pt x="7126" y="2130"/>
                  </a:cubicBezTo>
                  <a:cubicBezTo>
                    <a:pt x="7158" y="2130"/>
                    <a:pt x="7190" y="2130"/>
                    <a:pt x="7221" y="2098"/>
                  </a:cubicBezTo>
                  <a:cubicBezTo>
                    <a:pt x="7696" y="1813"/>
                    <a:pt x="8203" y="1560"/>
                    <a:pt x="8710" y="1307"/>
                  </a:cubicBezTo>
                  <a:cubicBezTo>
                    <a:pt x="8805" y="1275"/>
                    <a:pt x="8836" y="1180"/>
                    <a:pt x="8805" y="1085"/>
                  </a:cubicBezTo>
                  <a:cubicBezTo>
                    <a:pt x="8782" y="1040"/>
                    <a:pt x="8728" y="995"/>
                    <a:pt x="8665" y="995"/>
                  </a:cubicBezTo>
                  <a:close/>
                  <a:moveTo>
                    <a:pt x="5698" y="2761"/>
                  </a:moveTo>
                  <a:cubicBezTo>
                    <a:pt x="5664" y="2761"/>
                    <a:pt x="5630" y="2771"/>
                    <a:pt x="5606" y="2795"/>
                  </a:cubicBezTo>
                  <a:cubicBezTo>
                    <a:pt x="5131" y="3143"/>
                    <a:pt x="4719" y="3523"/>
                    <a:pt x="4308" y="3935"/>
                  </a:cubicBezTo>
                  <a:cubicBezTo>
                    <a:pt x="4213" y="3999"/>
                    <a:pt x="4213" y="4125"/>
                    <a:pt x="4308" y="4189"/>
                  </a:cubicBezTo>
                  <a:cubicBezTo>
                    <a:pt x="4339" y="4220"/>
                    <a:pt x="4371" y="4220"/>
                    <a:pt x="4403" y="4220"/>
                  </a:cubicBezTo>
                  <a:cubicBezTo>
                    <a:pt x="4466" y="4220"/>
                    <a:pt x="4498" y="4220"/>
                    <a:pt x="4529" y="4189"/>
                  </a:cubicBezTo>
                  <a:cubicBezTo>
                    <a:pt x="4941" y="3777"/>
                    <a:pt x="5353" y="3428"/>
                    <a:pt x="5796" y="3080"/>
                  </a:cubicBezTo>
                  <a:cubicBezTo>
                    <a:pt x="5891" y="3017"/>
                    <a:pt x="5891" y="2890"/>
                    <a:pt x="5828" y="2827"/>
                  </a:cubicBezTo>
                  <a:cubicBezTo>
                    <a:pt x="5808" y="2788"/>
                    <a:pt x="5752" y="2761"/>
                    <a:pt x="5698" y="2761"/>
                  </a:cubicBezTo>
                  <a:close/>
                  <a:moveTo>
                    <a:pt x="3282" y="5167"/>
                  </a:moveTo>
                  <a:cubicBezTo>
                    <a:pt x="3226" y="5167"/>
                    <a:pt x="3175" y="5194"/>
                    <a:pt x="3136" y="5234"/>
                  </a:cubicBezTo>
                  <a:cubicBezTo>
                    <a:pt x="2788" y="5677"/>
                    <a:pt x="2439" y="6152"/>
                    <a:pt x="2123" y="6659"/>
                  </a:cubicBezTo>
                  <a:cubicBezTo>
                    <a:pt x="2091" y="6754"/>
                    <a:pt x="2091" y="6849"/>
                    <a:pt x="2186" y="6880"/>
                  </a:cubicBezTo>
                  <a:cubicBezTo>
                    <a:pt x="2218" y="6912"/>
                    <a:pt x="2249" y="6912"/>
                    <a:pt x="2281" y="6912"/>
                  </a:cubicBezTo>
                  <a:cubicBezTo>
                    <a:pt x="2344" y="6912"/>
                    <a:pt x="2376" y="6880"/>
                    <a:pt x="2408" y="6849"/>
                  </a:cubicBezTo>
                  <a:cubicBezTo>
                    <a:pt x="2724" y="6374"/>
                    <a:pt x="3041" y="5899"/>
                    <a:pt x="3389" y="5455"/>
                  </a:cubicBezTo>
                  <a:cubicBezTo>
                    <a:pt x="3453" y="5360"/>
                    <a:pt x="3453" y="5265"/>
                    <a:pt x="3389" y="5202"/>
                  </a:cubicBezTo>
                  <a:cubicBezTo>
                    <a:pt x="3353" y="5178"/>
                    <a:pt x="3317" y="5167"/>
                    <a:pt x="3282" y="5167"/>
                  </a:cubicBezTo>
                  <a:close/>
                  <a:moveTo>
                    <a:pt x="1453" y="8083"/>
                  </a:moveTo>
                  <a:cubicBezTo>
                    <a:pt x="1394" y="8083"/>
                    <a:pt x="1340" y="8117"/>
                    <a:pt x="1299" y="8179"/>
                  </a:cubicBezTo>
                  <a:cubicBezTo>
                    <a:pt x="1077" y="8717"/>
                    <a:pt x="856" y="9256"/>
                    <a:pt x="666" y="9794"/>
                  </a:cubicBezTo>
                  <a:cubicBezTo>
                    <a:pt x="634" y="9889"/>
                    <a:pt x="697" y="9984"/>
                    <a:pt x="792" y="10016"/>
                  </a:cubicBezTo>
                  <a:cubicBezTo>
                    <a:pt x="792" y="10016"/>
                    <a:pt x="824" y="10047"/>
                    <a:pt x="824" y="10047"/>
                  </a:cubicBezTo>
                  <a:cubicBezTo>
                    <a:pt x="919" y="10047"/>
                    <a:pt x="982" y="9984"/>
                    <a:pt x="1014" y="9921"/>
                  </a:cubicBezTo>
                  <a:cubicBezTo>
                    <a:pt x="1172" y="9382"/>
                    <a:pt x="1394" y="8844"/>
                    <a:pt x="1616" y="8337"/>
                  </a:cubicBezTo>
                  <a:cubicBezTo>
                    <a:pt x="1647" y="8242"/>
                    <a:pt x="1616" y="8147"/>
                    <a:pt x="1552" y="8115"/>
                  </a:cubicBezTo>
                  <a:cubicBezTo>
                    <a:pt x="1519" y="8093"/>
                    <a:pt x="1485" y="8083"/>
                    <a:pt x="1453" y="8083"/>
                  </a:cubicBezTo>
                  <a:close/>
                  <a:moveTo>
                    <a:pt x="444" y="11346"/>
                  </a:moveTo>
                  <a:cubicBezTo>
                    <a:pt x="349" y="11346"/>
                    <a:pt x="254" y="11409"/>
                    <a:pt x="254" y="11504"/>
                  </a:cubicBezTo>
                  <a:cubicBezTo>
                    <a:pt x="127" y="12074"/>
                    <a:pt x="64" y="12644"/>
                    <a:pt x="32" y="13214"/>
                  </a:cubicBezTo>
                  <a:cubicBezTo>
                    <a:pt x="1" y="13309"/>
                    <a:pt x="96" y="13404"/>
                    <a:pt x="191" y="13404"/>
                  </a:cubicBezTo>
                  <a:cubicBezTo>
                    <a:pt x="286" y="13404"/>
                    <a:pt x="349" y="13341"/>
                    <a:pt x="349" y="13246"/>
                  </a:cubicBezTo>
                  <a:cubicBezTo>
                    <a:pt x="412" y="12676"/>
                    <a:pt x="476" y="12106"/>
                    <a:pt x="571" y="11567"/>
                  </a:cubicBezTo>
                  <a:cubicBezTo>
                    <a:pt x="602" y="11472"/>
                    <a:pt x="539" y="11377"/>
                    <a:pt x="444" y="11346"/>
                  </a:cubicBezTo>
                  <a:close/>
                  <a:moveTo>
                    <a:pt x="159" y="14766"/>
                  </a:moveTo>
                  <a:cubicBezTo>
                    <a:pt x="64" y="14798"/>
                    <a:pt x="1" y="14861"/>
                    <a:pt x="1" y="14956"/>
                  </a:cubicBezTo>
                  <a:cubicBezTo>
                    <a:pt x="32" y="15526"/>
                    <a:pt x="96" y="16128"/>
                    <a:pt x="191" y="16698"/>
                  </a:cubicBezTo>
                  <a:cubicBezTo>
                    <a:pt x="191" y="16761"/>
                    <a:pt x="286" y="16824"/>
                    <a:pt x="349" y="16824"/>
                  </a:cubicBezTo>
                  <a:lnTo>
                    <a:pt x="381" y="16824"/>
                  </a:lnTo>
                  <a:cubicBezTo>
                    <a:pt x="476" y="16793"/>
                    <a:pt x="539" y="16729"/>
                    <a:pt x="539" y="16634"/>
                  </a:cubicBezTo>
                  <a:cubicBezTo>
                    <a:pt x="444" y="16064"/>
                    <a:pt x="381" y="15494"/>
                    <a:pt x="349" y="14924"/>
                  </a:cubicBezTo>
                  <a:cubicBezTo>
                    <a:pt x="349" y="14829"/>
                    <a:pt x="254" y="14766"/>
                    <a:pt x="159" y="14766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g13e5aa3bf27_0_1184"/>
            <p:cNvSpPr/>
            <p:nvPr/>
          </p:nvSpPr>
          <p:spPr>
            <a:xfrm>
              <a:off x="3594250" y="2255375"/>
              <a:ext cx="553425" cy="334925"/>
            </a:xfrm>
            <a:custGeom>
              <a:avLst/>
              <a:gdLst/>
              <a:ahLst/>
              <a:cxnLst/>
              <a:rect l="l" t="t" r="r" b="b"/>
              <a:pathLst>
                <a:path w="22137" h="13397" extrusionOk="0">
                  <a:moveTo>
                    <a:pt x="21979" y="0"/>
                  </a:moveTo>
                  <a:cubicBezTo>
                    <a:pt x="21884" y="0"/>
                    <a:pt x="21789" y="64"/>
                    <a:pt x="21789" y="159"/>
                  </a:cubicBezTo>
                  <a:cubicBezTo>
                    <a:pt x="21757" y="697"/>
                    <a:pt x="21662" y="1267"/>
                    <a:pt x="21535" y="1837"/>
                  </a:cubicBezTo>
                  <a:cubicBezTo>
                    <a:pt x="21535" y="1932"/>
                    <a:pt x="21598" y="1995"/>
                    <a:pt x="21693" y="2027"/>
                  </a:cubicBezTo>
                  <a:lnTo>
                    <a:pt x="21725" y="2027"/>
                  </a:lnTo>
                  <a:cubicBezTo>
                    <a:pt x="21789" y="2027"/>
                    <a:pt x="21852" y="1964"/>
                    <a:pt x="21884" y="1900"/>
                  </a:cubicBezTo>
                  <a:cubicBezTo>
                    <a:pt x="22010" y="1330"/>
                    <a:pt x="22074" y="760"/>
                    <a:pt x="22137" y="190"/>
                  </a:cubicBezTo>
                  <a:cubicBezTo>
                    <a:pt x="22137" y="95"/>
                    <a:pt x="22074" y="0"/>
                    <a:pt x="21979" y="0"/>
                  </a:cubicBezTo>
                  <a:close/>
                  <a:moveTo>
                    <a:pt x="21262" y="3349"/>
                  </a:moveTo>
                  <a:cubicBezTo>
                    <a:pt x="21186" y="3349"/>
                    <a:pt x="21118" y="3401"/>
                    <a:pt x="21092" y="3452"/>
                  </a:cubicBezTo>
                  <a:cubicBezTo>
                    <a:pt x="20902" y="3991"/>
                    <a:pt x="20712" y="4529"/>
                    <a:pt x="20458" y="5036"/>
                  </a:cubicBezTo>
                  <a:cubicBezTo>
                    <a:pt x="20427" y="5131"/>
                    <a:pt x="20458" y="5226"/>
                    <a:pt x="20522" y="5257"/>
                  </a:cubicBezTo>
                  <a:cubicBezTo>
                    <a:pt x="20553" y="5289"/>
                    <a:pt x="20585" y="5289"/>
                    <a:pt x="20617" y="5289"/>
                  </a:cubicBezTo>
                  <a:cubicBezTo>
                    <a:pt x="20680" y="5289"/>
                    <a:pt x="20743" y="5257"/>
                    <a:pt x="20775" y="5194"/>
                  </a:cubicBezTo>
                  <a:cubicBezTo>
                    <a:pt x="21028" y="4656"/>
                    <a:pt x="21250" y="4117"/>
                    <a:pt x="21408" y="3579"/>
                  </a:cubicBezTo>
                  <a:cubicBezTo>
                    <a:pt x="21440" y="3484"/>
                    <a:pt x="21408" y="3389"/>
                    <a:pt x="21313" y="3357"/>
                  </a:cubicBezTo>
                  <a:cubicBezTo>
                    <a:pt x="21296" y="3351"/>
                    <a:pt x="21279" y="3349"/>
                    <a:pt x="21262" y="3349"/>
                  </a:cubicBezTo>
                  <a:close/>
                  <a:moveTo>
                    <a:pt x="19769" y="6442"/>
                  </a:moveTo>
                  <a:cubicBezTo>
                    <a:pt x="19713" y="6442"/>
                    <a:pt x="19655" y="6464"/>
                    <a:pt x="19635" y="6524"/>
                  </a:cubicBezTo>
                  <a:cubicBezTo>
                    <a:pt x="19318" y="6999"/>
                    <a:pt x="19002" y="7443"/>
                    <a:pt x="18622" y="7886"/>
                  </a:cubicBezTo>
                  <a:cubicBezTo>
                    <a:pt x="18558" y="7949"/>
                    <a:pt x="18590" y="8076"/>
                    <a:pt x="18653" y="8139"/>
                  </a:cubicBezTo>
                  <a:cubicBezTo>
                    <a:pt x="18685" y="8171"/>
                    <a:pt x="18717" y="8171"/>
                    <a:pt x="18780" y="8171"/>
                  </a:cubicBezTo>
                  <a:cubicBezTo>
                    <a:pt x="18812" y="8171"/>
                    <a:pt x="18875" y="8139"/>
                    <a:pt x="18907" y="8108"/>
                  </a:cubicBezTo>
                  <a:cubicBezTo>
                    <a:pt x="19255" y="7664"/>
                    <a:pt x="19603" y="7189"/>
                    <a:pt x="19920" y="6714"/>
                  </a:cubicBezTo>
                  <a:cubicBezTo>
                    <a:pt x="19983" y="6619"/>
                    <a:pt x="19952" y="6524"/>
                    <a:pt x="19857" y="6461"/>
                  </a:cubicBezTo>
                  <a:cubicBezTo>
                    <a:pt x="19834" y="6449"/>
                    <a:pt x="19802" y="6442"/>
                    <a:pt x="19769" y="6442"/>
                  </a:cubicBezTo>
                  <a:close/>
                  <a:moveTo>
                    <a:pt x="17581" y="9093"/>
                  </a:moveTo>
                  <a:cubicBezTo>
                    <a:pt x="17545" y="9093"/>
                    <a:pt x="17510" y="9110"/>
                    <a:pt x="17482" y="9153"/>
                  </a:cubicBezTo>
                  <a:cubicBezTo>
                    <a:pt x="17070" y="9533"/>
                    <a:pt x="16626" y="9913"/>
                    <a:pt x="16183" y="10229"/>
                  </a:cubicBezTo>
                  <a:cubicBezTo>
                    <a:pt x="16088" y="10293"/>
                    <a:pt x="16088" y="10419"/>
                    <a:pt x="16151" y="10483"/>
                  </a:cubicBezTo>
                  <a:cubicBezTo>
                    <a:pt x="16183" y="10514"/>
                    <a:pt x="16246" y="10546"/>
                    <a:pt x="16278" y="10546"/>
                  </a:cubicBezTo>
                  <a:cubicBezTo>
                    <a:pt x="16310" y="10546"/>
                    <a:pt x="16373" y="10546"/>
                    <a:pt x="16373" y="10514"/>
                  </a:cubicBezTo>
                  <a:cubicBezTo>
                    <a:pt x="16848" y="10166"/>
                    <a:pt x="17291" y="9786"/>
                    <a:pt x="17703" y="9374"/>
                  </a:cubicBezTo>
                  <a:cubicBezTo>
                    <a:pt x="17798" y="9311"/>
                    <a:pt x="17798" y="9216"/>
                    <a:pt x="17703" y="9153"/>
                  </a:cubicBezTo>
                  <a:cubicBezTo>
                    <a:pt x="17668" y="9118"/>
                    <a:pt x="17624" y="9093"/>
                    <a:pt x="17581" y="9093"/>
                  </a:cubicBezTo>
                  <a:close/>
                  <a:moveTo>
                    <a:pt x="214" y="10939"/>
                  </a:moveTo>
                  <a:cubicBezTo>
                    <a:pt x="157" y="10939"/>
                    <a:pt x="104" y="10961"/>
                    <a:pt x="64" y="11021"/>
                  </a:cubicBezTo>
                  <a:cubicBezTo>
                    <a:pt x="0" y="11116"/>
                    <a:pt x="32" y="11211"/>
                    <a:pt x="127" y="11243"/>
                  </a:cubicBezTo>
                  <a:cubicBezTo>
                    <a:pt x="602" y="11559"/>
                    <a:pt x="1077" y="11813"/>
                    <a:pt x="1552" y="12034"/>
                  </a:cubicBezTo>
                  <a:cubicBezTo>
                    <a:pt x="1584" y="12066"/>
                    <a:pt x="1615" y="12066"/>
                    <a:pt x="1647" y="12066"/>
                  </a:cubicBezTo>
                  <a:cubicBezTo>
                    <a:pt x="1710" y="12066"/>
                    <a:pt x="1774" y="12034"/>
                    <a:pt x="1805" y="11971"/>
                  </a:cubicBezTo>
                  <a:cubicBezTo>
                    <a:pt x="1837" y="11876"/>
                    <a:pt x="1805" y="11781"/>
                    <a:pt x="1710" y="11718"/>
                  </a:cubicBezTo>
                  <a:cubicBezTo>
                    <a:pt x="1235" y="11496"/>
                    <a:pt x="760" y="11243"/>
                    <a:pt x="317" y="10958"/>
                  </a:cubicBezTo>
                  <a:cubicBezTo>
                    <a:pt x="282" y="10946"/>
                    <a:pt x="247" y="10939"/>
                    <a:pt x="214" y="10939"/>
                  </a:cubicBezTo>
                  <a:close/>
                  <a:moveTo>
                    <a:pt x="14858" y="11146"/>
                  </a:moveTo>
                  <a:cubicBezTo>
                    <a:pt x="14825" y="11146"/>
                    <a:pt x="14792" y="11157"/>
                    <a:pt x="14758" y="11179"/>
                  </a:cubicBezTo>
                  <a:cubicBezTo>
                    <a:pt x="14283" y="11464"/>
                    <a:pt x="13776" y="11718"/>
                    <a:pt x="13238" y="11939"/>
                  </a:cubicBezTo>
                  <a:cubicBezTo>
                    <a:pt x="13175" y="11971"/>
                    <a:pt x="13111" y="12066"/>
                    <a:pt x="13175" y="12161"/>
                  </a:cubicBezTo>
                  <a:cubicBezTo>
                    <a:pt x="13175" y="12225"/>
                    <a:pt x="13238" y="12256"/>
                    <a:pt x="13333" y="12256"/>
                  </a:cubicBezTo>
                  <a:lnTo>
                    <a:pt x="13365" y="12256"/>
                  </a:lnTo>
                  <a:cubicBezTo>
                    <a:pt x="13903" y="12034"/>
                    <a:pt x="14441" y="11749"/>
                    <a:pt x="14948" y="11464"/>
                  </a:cubicBezTo>
                  <a:cubicBezTo>
                    <a:pt x="15011" y="11433"/>
                    <a:pt x="15043" y="11338"/>
                    <a:pt x="15011" y="11243"/>
                  </a:cubicBezTo>
                  <a:cubicBezTo>
                    <a:pt x="14970" y="11181"/>
                    <a:pt x="14916" y="11146"/>
                    <a:pt x="14858" y="11146"/>
                  </a:cubicBezTo>
                  <a:close/>
                  <a:moveTo>
                    <a:pt x="3244" y="12343"/>
                  </a:moveTo>
                  <a:cubicBezTo>
                    <a:pt x="3167" y="12343"/>
                    <a:pt x="3098" y="12400"/>
                    <a:pt x="3072" y="12478"/>
                  </a:cubicBezTo>
                  <a:cubicBezTo>
                    <a:pt x="3040" y="12573"/>
                    <a:pt x="3072" y="12668"/>
                    <a:pt x="3167" y="12700"/>
                  </a:cubicBezTo>
                  <a:cubicBezTo>
                    <a:pt x="3737" y="12858"/>
                    <a:pt x="4307" y="13016"/>
                    <a:pt x="4846" y="13143"/>
                  </a:cubicBezTo>
                  <a:lnTo>
                    <a:pt x="4909" y="13143"/>
                  </a:lnTo>
                  <a:cubicBezTo>
                    <a:pt x="4972" y="13143"/>
                    <a:pt x="5036" y="13080"/>
                    <a:pt x="5067" y="12985"/>
                  </a:cubicBezTo>
                  <a:cubicBezTo>
                    <a:pt x="5067" y="12890"/>
                    <a:pt x="5036" y="12826"/>
                    <a:pt x="4941" y="12795"/>
                  </a:cubicBezTo>
                  <a:cubicBezTo>
                    <a:pt x="4371" y="12668"/>
                    <a:pt x="3832" y="12541"/>
                    <a:pt x="3294" y="12351"/>
                  </a:cubicBezTo>
                  <a:cubicBezTo>
                    <a:pt x="3277" y="12346"/>
                    <a:pt x="3260" y="12343"/>
                    <a:pt x="3244" y="12343"/>
                  </a:cubicBezTo>
                  <a:close/>
                  <a:moveTo>
                    <a:pt x="11705" y="12501"/>
                  </a:moveTo>
                  <a:cubicBezTo>
                    <a:pt x="11688" y="12501"/>
                    <a:pt x="11671" y="12504"/>
                    <a:pt x="11654" y="12510"/>
                  </a:cubicBezTo>
                  <a:cubicBezTo>
                    <a:pt x="11116" y="12668"/>
                    <a:pt x="10546" y="12795"/>
                    <a:pt x="10008" y="12890"/>
                  </a:cubicBezTo>
                  <a:cubicBezTo>
                    <a:pt x="9913" y="12890"/>
                    <a:pt x="9849" y="12985"/>
                    <a:pt x="9849" y="13080"/>
                  </a:cubicBezTo>
                  <a:cubicBezTo>
                    <a:pt x="9881" y="13175"/>
                    <a:pt x="9944" y="13238"/>
                    <a:pt x="10039" y="13238"/>
                  </a:cubicBezTo>
                  <a:cubicBezTo>
                    <a:pt x="10609" y="13143"/>
                    <a:pt x="11179" y="13016"/>
                    <a:pt x="11749" y="12826"/>
                  </a:cubicBezTo>
                  <a:cubicBezTo>
                    <a:pt x="11844" y="12826"/>
                    <a:pt x="11908" y="12731"/>
                    <a:pt x="11876" y="12636"/>
                  </a:cubicBezTo>
                  <a:cubicBezTo>
                    <a:pt x="11850" y="12558"/>
                    <a:pt x="11781" y="12501"/>
                    <a:pt x="11705" y="12501"/>
                  </a:cubicBezTo>
                  <a:close/>
                  <a:moveTo>
                    <a:pt x="6619" y="13016"/>
                  </a:moveTo>
                  <a:cubicBezTo>
                    <a:pt x="6524" y="13016"/>
                    <a:pt x="6429" y="13080"/>
                    <a:pt x="6429" y="13175"/>
                  </a:cubicBezTo>
                  <a:cubicBezTo>
                    <a:pt x="6429" y="13270"/>
                    <a:pt x="6492" y="13365"/>
                    <a:pt x="6587" y="13365"/>
                  </a:cubicBezTo>
                  <a:cubicBezTo>
                    <a:pt x="6967" y="13396"/>
                    <a:pt x="7347" y="13396"/>
                    <a:pt x="7696" y="13396"/>
                  </a:cubicBezTo>
                  <a:lnTo>
                    <a:pt x="8329" y="13396"/>
                  </a:lnTo>
                  <a:cubicBezTo>
                    <a:pt x="8424" y="13396"/>
                    <a:pt x="8487" y="13301"/>
                    <a:pt x="8487" y="13206"/>
                  </a:cubicBezTo>
                  <a:cubicBezTo>
                    <a:pt x="8487" y="13111"/>
                    <a:pt x="8392" y="13048"/>
                    <a:pt x="8297" y="13048"/>
                  </a:cubicBezTo>
                  <a:cubicBezTo>
                    <a:pt x="8074" y="13061"/>
                    <a:pt x="7846" y="13069"/>
                    <a:pt x="7614" y="13069"/>
                  </a:cubicBezTo>
                  <a:cubicBezTo>
                    <a:pt x="7287" y="13069"/>
                    <a:pt x="6953" y="13053"/>
                    <a:pt x="6619" y="13016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g13e5aa3bf27_0_1184"/>
            <p:cNvSpPr/>
            <p:nvPr/>
          </p:nvSpPr>
          <p:spPr>
            <a:xfrm>
              <a:off x="3918850" y="1894050"/>
              <a:ext cx="172625" cy="143625"/>
            </a:xfrm>
            <a:custGeom>
              <a:avLst/>
              <a:gdLst/>
              <a:ahLst/>
              <a:cxnLst/>
              <a:rect l="l" t="t" r="r" b="b"/>
              <a:pathLst>
                <a:path w="6905" h="5745" extrusionOk="0">
                  <a:moveTo>
                    <a:pt x="184" y="0"/>
                  </a:moveTo>
                  <a:cubicBezTo>
                    <a:pt x="115" y="0"/>
                    <a:pt x="56" y="36"/>
                    <a:pt x="32" y="107"/>
                  </a:cubicBezTo>
                  <a:cubicBezTo>
                    <a:pt x="1" y="202"/>
                    <a:pt x="32" y="297"/>
                    <a:pt x="127" y="329"/>
                  </a:cubicBezTo>
                  <a:cubicBezTo>
                    <a:pt x="634" y="551"/>
                    <a:pt x="1172" y="804"/>
                    <a:pt x="1647" y="1057"/>
                  </a:cubicBezTo>
                  <a:cubicBezTo>
                    <a:pt x="1679" y="1089"/>
                    <a:pt x="1711" y="1089"/>
                    <a:pt x="1742" y="1089"/>
                  </a:cubicBezTo>
                  <a:cubicBezTo>
                    <a:pt x="1806" y="1089"/>
                    <a:pt x="1869" y="1057"/>
                    <a:pt x="1901" y="994"/>
                  </a:cubicBezTo>
                  <a:cubicBezTo>
                    <a:pt x="1932" y="931"/>
                    <a:pt x="1901" y="836"/>
                    <a:pt x="1837" y="772"/>
                  </a:cubicBezTo>
                  <a:cubicBezTo>
                    <a:pt x="1331" y="487"/>
                    <a:pt x="792" y="234"/>
                    <a:pt x="254" y="12"/>
                  </a:cubicBezTo>
                  <a:cubicBezTo>
                    <a:pt x="230" y="4"/>
                    <a:pt x="206" y="0"/>
                    <a:pt x="184" y="0"/>
                  </a:cubicBezTo>
                  <a:close/>
                  <a:moveTo>
                    <a:pt x="3187" y="1688"/>
                  </a:moveTo>
                  <a:cubicBezTo>
                    <a:pt x="3131" y="1688"/>
                    <a:pt x="3080" y="1715"/>
                    <a:pt x="3041" y="1754"/>
                  </a:cubicBezTo>
                  <a:cubicBezTo>
                    <a:pt x="2977" y="1849"/>
                    <a:pt x="3009" y="1944"/>
                    <a:pt x="3072" y="2007"/>
                  </a:cubicBezTo>
                  <a:cubicBezTo>
                    <a:pt x="3547" y="2324"/>
                    <a:pt x="3959" y="2704"/>
                    <a:pt x="4371" y="3084"/>
                  </a:cubicBezTo>
                  <a:cubicBezTo>
                    <a:pt x="4434" y="3116"/>
                    <a:pt x="4466" y="3116"/>
                    <a:pt x="4498" y="3116"/>
                  </a:cubicBezTo>
                  <a:cubicBezTo>
                    <a:pt x="4561" y="3116"/>
                    <a:pt x="4593" y="3116"/>
                    <a:pt x="4624" y="3084"/>
                  </a:cubicBezTo>
                  <a:cubicBezTo>
                    <a:pt x="4688" y="3021"/>
                    <a:pt x="4688" y="2894"/>
                    <a:pt x="4624" y="2831"/>
                  </a:cubicBezTo>
                  <a:cubicBezTo>
                    <a:pt x="4212" y="2451"/>
                    <a:pt x="3737" y="2071"/>
                    <a:pt x="3294" y="1722"/>
                  </a:cubicBezTo>
                  <a:cubicBezTo>
                    <a:pt x="3258" y="1698"/>
                    <a:pt x="3222" y="1688"/>
                    <a:pt x="3187" y="1688"/>
                  </a:cubicBezTo>
                  <a:close/>
                  <a:moveTo>
                    <a:pt x="5668" y="4031"/>
                  </a:moveTo>
                  <a:cubicBezTo>
                    <a:pt x="5632" y="4031"/>
                    <a:pt x="5598" y="4042"/>
                    <a:pt x="5574" y="4066"/>
                  </a:cubicBezTo>
                  <a:cubicBezTo>
                    <a:pt x="5511" y="4129"/>
                    <a:pt x="5479" y="4256"/>
                    <a:pt x="5543" y="4319"/>
                  </a:cubicBezTo>
                  <a:cubicBezTo>
                    <a:pt x="5923" y="4763"/>
                    <a:pt x="6271" y="5206"/>
                    <a:pt x="6556" y="5681"/>
                  </a:cubicBezTo>
                  <a:cubicBezTo>
                    <a:pt x="6588" y="5744"/>
                    <a:pt x="6651" y="5744"/>
                    <a:pt x="6714" y="5744"/>
                  </a:cubicBezTo>
                  <a:lnTo>
                    <a:pt x="6809" y="5744"/>
                  </a:lnTo>
                  <a:cubicBezTo>
                    <a:pt x="6873" y="5681"/>
                    <a:pt x="6904" y="5586"/>
                    <a:pt x="6841" y="5491"/>
                  </a:cubicBezTo>
                  <a:cubicBezTo>
                    <a:pt x="6524" y="5016"/>
                    <a:pt x="6176" y="4541"/>
                    <a:pt x="5828" y="4098"/>
                  </a:cubicBezTo>
                  <a:cubicBezTo>
                    <a:pt x="5788" y="4058"/>
                    <a:pt x="5725" y="4031"/>
                    <a:pt x="5668" y="403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g13e5aa3bf27_0_1184"/>
            <p:cNvSpPr/>
            <p:nvPr/>
          </p:nvSpPr>
          <p:spPr>
            <a:xfrm>
              <a:off x="3481025" y="2259325"/>
              <a:ext cx="271575" cy="17450"/>
            </a:xfrm>
            <a:custGeom>
              <a:avLst/>
              <a:gdLst/>
              <a:ahLst/>
              <a:cxnLst/>
              <a:rect l="l" t="t" r="r" b="b"/>
              <a:pathLst>
                <a:path w="10863" h="698" extrusionOk="0">
                  <a:moveTo>
                    <a:pt x="349" y="1"/>
                  </a:moveTo>
                  <a:cubicBezTo>
                    <a:pt x="159" y="1"/>
                    <a:pt x="1" y="159"/>
                    <a:pt x="1" y="349"/>
                  </a:cubicBezTo>
                  <a:lnTo>
                    <a:pt x="1" y="381"/>
                  </a:lnTo>
                  <a:cubicBezTo>
                    <a:pt x="1" y="571"/>
                    <a:pt x="159" y="697"/>
                    <a:pt x="349" y="697"/>
                  </a:cubicBezTo>
                  <a:lnTo>
                    <a:pt x="10483" y="697"/>
                  </a:lnTo>
                  <a:cubicBezTo>
                    <a:pt x="10705" y="697"/>
                    <a:pt x="10863" y="571"/>
                    <a:pt x="10863" y="381"/>
                  </a:cubicBezTo>
                  <a:lnTo>
                    <a:pt x="10863" y="349"/>
                  </a:lnTo>
                  <a:cubicBezTo>
                    <a:pt x="10863" y="159"/>
                    <a:pt x="10705" y="1"/>
                    <a:pt x="10483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g13e5aa3bf27_0_1184"/>
            <p:cNvSpPr/>
            <p:nvPr/>
          </p:nvSpPr>
          <p:spPr>
            <a:xfrm>
              <a:off x="3476275" y="2255375"/>
              <a:ext cx="281075" cy="26150"/>
            </a:xfrm>
            <a:custGeom>
              <a:avLst/>
              <a:gdLst/>
              <a:ahLst/>
              <a:cxnLst/>
              <a:rect l="l" t="t" r="r" b="b"/>
              <a:pathLst>
                <a:path w="11243" h="1046" extrusionOk="0">
                  <a:moveTo>
                    <a:pt x="10673" y="349"/>
                  </a:moveTo>
                  <a:cubicBezTo>
                    <a:pt x="10800" y="349"/>
                    <a:pt x="10895" y="412"/>
                    <a:pt x="10895" y="507"/>
                  </a:cubicBezTo>
                  <a:cubicBezTo>
                    <a:pt x="10895" y="602"/>
                    <a:pt x="10800" y="697"/>
                    <a:pt x="10673" y="697"/>
                  </a:cubicBezTo>
                  <a:lnTo>
                    <a:pt x="539" y="697"/>
                  </a:lnTo>
                  <a:cubicBezTo>
                    <a:pt x="444" y="697"/>
                    <a:pt x="349" y="602"/>
                    <a:pt x="349" y="507"/>
                  </a:cubicBezTo>
                  <a:cubicBezTo>
                    <a:pt x="349" y="412"/>
                    <a:pt x="444" y="349"/>
                    <a:pt x="539" y="349"/>
                  </a:cubicBezTo>
                  <a:close/>
                  <a:moveTo>
                    <a:pt x="571" y="0"/>
                  </a:moveTo>
                  <a:cubicBezTo>
                    <a:pt x="254" y="0"/>
                    <a:pt x="0" y="222"/>
                    <a:pt x="0" y="507"/>
                  </a:cubicBezTo>
                  <a:cubicBezTo>
                    <a:pt x="0" y="792"/>
                    <a:pt x="254" y="1045"/>
                    <a:pt x="571" y="1045"/>
                  </a:cubicBezTo>
                  <a:lnTo>
                    <a:pt x="10673" y="1045"/>
                  </a:lnTo>
                  <a:cubicBezTo>
                    <a:pt x="10990" y="1045"/>
                    <a:pt x="11243" y="792"/>
                    <a:pt x="11243" y="507"/>
                  </a:cubicBezTo>
                  <a:cubicBezTo>
                    <a:pt x="11243" y="222"/>
                    <a:pt x="10990" y="0"/>
                    <a:pt x="1070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g13e5aa3bf27_0_1184"/>
            <p:cNvSpPr/>
            <p:nvPr/>
          </p:nvSpPr>
          <p:spPr>
            <a:xfrm>
              <a:off x="3486575" y="2272800"/>
              <a:ext cx="262875" cy="201100"/>
            </a:xfrm>
            <a:custGeom>
              <a:avLst/>
              <a:gdLst/>
              <a:ahLst/>
              <a:cxnLst/>
              <a:rect l="l" t="t" r="r" b="b"/>
              <a:pathLst>
                <a:path w="10515" h="8044" extrusionOk="0">
                  <a:moveTo>
                    <a:pt x="10166" y="348"/>
                  </a:moveTo>
                  <a:lnTo>
                    <a:pt x="10166" y="7537"/>
                  </a:lnTo>
                  <a:cubicBezTo>
                    <a:pt x="10166" y="7632"/>
                    <a:pt x="10103" y="7696"/>
                    <a:pt x="10039" y="7696"/>
                  </a:cubicBezTo>
                  <a:lnTo>
                    <a:pt x="570" y="7696"/>
                  </a:lnTo>
                  <a:cubicBezTo>
                    <a:pt x="444" y="7696"/>
                    <a:pt x="349" y="7601"/>
                    <a:pt x="349" y="7506"/>
                  </a:cubicBezTo>
                  <a:lnTo>
                    <a:pt x="349" y="348"/>
                  </a:lnTo>
                  <a:close/>
                  <a:moveTo>
                    <a:pt x="190" y="0"/>
                  </a:moveTo>
                  <a:cubicBezTo>
                    <a:pt x="95" y="0"/>
                    <a:pt x="0" y="63"/>
                    <a:pt x="0" y="158"/>
                  </a:cubicBezTo>
                  <a:lnTo>
                    <a:pt x="0" y="7506"/>
                  </a:lnTo>
                  <a:cubicBezTo>
                    <a:pt x="0" y="7791"/>
                    <a:pt x="254" y="8044"/>
                    <a:pt x="570" y="8044"/>
                  </a:cubicBezTo>
                  <a:lnTo>
                    <a:pt x="10039" y="8044"/>
                  </a:lnTo>
                  <a:cubicBezTo>
                    <a:pt x="10293" y="8044"/>
                    <a:pt x="10514" y="7822"/>
                    <a:pt x="10483" y="7537"/>
                  </a:cubicBezTo>
                  <a:lnTo>
                    <a:pt x="10483" y="158"/>
                  </a:lnTo>
                  <a:cubicBezTo>
                    <a:pt x="10483" y="63"/>
                    <a:pt x="10419" y="0"/>
                    <a:pt x="1032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g13e5aa3bf27_0_1184"/>
            <p:cNvSpPr/>
            <p:nvPr/>
          </p:nvSpPr>
          <p:spPr>
            <a:xfrm>
              <a:off x="3551500" y="2309200"/>
              <a:ext cx="27725" cy="28525"/>
            </a:xfrm>
            <a:custGeom>
              <a:avLst/>
              <a:gdLst/>
              <a:ahLst/>
              <a:cxnLst/>
              <a:rect l="l" t="t" r="r" b="b"/>
              <a:pathLst>
                <a:path w="1109" h="1141" extrusionOk="0">
                  <a:moveTo>
                    <a:pt x="538" y="1"/>
                  </a:moveTo>
                  <a:cubicBezTo>
                    <a:pt x="253" y="1"/>
                    <a:pt x="0" y="254"/>
                    <a:pt x="0" y="571"/>
                  </a:cubicBezTo>
                  <a:cubicBezTo>
                    <a:pt x="0" y="888"/>
                    <a:pt x="253" y="1141"/>
                    <a:pt x="538" y="1141"/>
                  </a:cubicBezTo>
                  <a:cubicBezTo>
                    <a:pt x="855" y="1141"/>
                    <a:pt x="1108" y="888"/>
                    <a:pt x="1108" y="571"/>
                  </a:cubicBezTo>
                  <a:cubicBezTo>
                    <a:pt x="1108" y="254"/>
                    <a:pt x="855" y="1"/>
                    <a:pt x="538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g13e5aa3bf27_0_1184"/>
            <p:cNvSpPr/>
            <p:nvPr/>
          </p:nvSpPr>
          <p:spPr>
            <a:xfrm>
              <a:off x="3546750" y="2304450"/>
              <a:ext cx="37225" cy="37250"/>
            </a:xfrm>
            <a:custGeom>
              <a:avLst/>
              <a:gdLst/>
              <a:ahLst/>
              <a:cxnLst/>
              <a:rect l="l" t="t" r="r" b="b"/>
              <a:pathLst>
                <a:path w="1489" h="1490" extrusionOk="0">
                  <a:moveTo>
                    <a:pt x="760" y="349"/>
                  </a:moveTo>
                  <a:cubicBezTo>
                    <a:pt x="950" y="349"/>
                    <a:pt x="1140" y="539"/>
                    <a:pt x="1140" y="761"/>
                  </a:cubicBezTo>
                  <a:cubicBezTo>
                    <a:pt x="1140" y="983"/>
                    <a:pt x="950" y="1141"/>
                    <a:pt x="760" y="1141"/>
                  </a:cubicBezTo>
                  <a:cubicBezTo>
                    <a:pt x="538" y="1141"/>
                    <a:pt x="348" y="983"/>
                    <a:pt x="348" y="761"/>
                  </a:cubicBezTo>
                  <a:cubicBezTo>
                    <a:pt x="348" y="539"/>
                    <a:pt x="538" y="349"/>
                    <a:pt x="760" y="349"/>
                  </a:cubicBezTo>
                  <a:close/>
                  <a:moveTo>
                    <a:pt x="760" y="1"/>
                  </a:moveTo>
                  <a:cubicBezTo>
                    <a:pt x="348" y="1"/>
                    <a:pt x="0" y="349"/>
                    <a:pt x="0" y="761"/>
                  </a:cubicBezTo>
                  <a:cubicBezTo>
                    <a:pt x="0" y="1173"/>
                    <a:pt x="348" y="1489"/>
                    <a:pt x="760" y="1489"/>
                  </a:cubicBezTo>
                  <a:cubicBezTo>
                    <a:pt x="1140" y="1489"/>
                    <a:pt x="1488" y="1173"/>
                    <a:pt x="1488" y="761"/>
                  </a:cubicBezTo>
                  <a:cubicBezTo>
                    <a:pt x="1488" y="349"/>
                    <a:pt x="1140" y="1"/>
                    <a:pt x="76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g13e5aa3bf27_0_1184"/>
            <p:cNvSpPr/>
            <p:nvPr/>
          </p:nvSpPr>
          <p:spPr>
            <a:xfrm>
              <a:off x="3544375" y="2408975"/>
              <a:ext cx="32475" cy="32475"/>
            </a:xfrm>
            <a:custGeom>
              <a:avLst/>
              <a:gdLst/>
              <a:ahLst/>
              <a:cxnLst/>
              <a:rect l="l" t="t" r="r" b="b"/>
              <a:pathLst>
                <a:path w="1299" h="1299" extrusionOk="0">
                  <a:moveTo>
                    <a:pt x="665" y="0"/>
                  </a:moveTo>
                  <a:cubicBezTo>
                    <a:pt x="285" y="0"/>
                    <a:pt x="0" y="285"/>
                    <a:pt x="0" y="665"/>
                  </a:cubicBezTo>
                  <a:cubicBezTo>
                    <a:pt x="0" y="1013"/>
                    <a:pt x="285" y="1299"/>
                    <a:pt x="665" y="1299"/>
                  </a:cubicBezTo>
                  <a:cubicBezTo>
                    <a:pt x="1013" y="1299"/>
                    <a:pt x="1298" y="1013"/>
                    <a:pt x="1298" y="665"/>
                  </a:cubicBezTo>
                  <a:cubicBezTo>
                    <a:pt x="1298" y="285"/>
                    <a:pt x="1013" y="0"/>
                    <a:pt x="665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g13e5aa3bf27_0_1184"/>
            <p:cNvSpPr/>
            <p:nvPr/>
          </p:nvSpPr>
          <p:spPr>
            <a:xfrm>
              <a:off x="3540400" y="2405000"/>
              <a:ext cx="41200" cy="40400"/>
            </a:xfrm>
            <a:custGeom>
              <a:avLst/>
              <a:gdLst/>
              <a:ahLst/>
              <a:cxnLst/>
              <a:rect l="l" t="t" r="r" b="b"/>
              <a:pathLst>
                <a:path w="1648" h="1616" extrusionOk="0">
                  <a:moveTo>
                    <a:pt x="824" y="349"/>
                  </a:moveTo>
                  <a:cubicBezTo>
                    <a:pt x="1077" y="349"/>
                    <a:pt x="1299" y="539"/>
                    <a:pt x="1299" y="792"/>
                  </a:cubicBezTo>
                  <a:cubicBezTo>
                    <a:pt x="1299" y="1077"/>
                    <a:pt x="1077" y="1267"/>
                    <a:pt x="824" y="1267"/>
                  </a:cubicBezTo>
                  <a:cubicBezTo>
                    <a:pt x="571" y="1267"/>
                    <a:pt x="349" y="1077"/>
                    <a:pt x="349" y="792"/>
                  </a:cubicBezTo>
                  <a:cubicBezTo>
                    <a:pt x="349" y="539"/>
                    <a:pt x="571" y="349"/>
                    <a:pt x="824" y="349"/>
                  </a:cubicBezTo>
                  <a:close/>
                  <a:moveTo>
                    <a:pt x="824" y="1"/>
                  </a:moveTo>
                  <a:cubicBezTo>
                    <a:pt x="381" y="1"/>
                    <a:pt x="1" y="349"/>
                    <a:pt x="1" y="824"/>
                  </a:cubicBezTo>
                  <a:cubicBezTo>
                    <a:pt x="1" y="1267"/>
                    <a:pt x="381" y="1616"/>
                    <a:pt x="824" y="1616"/>
                  </a:cubicBezTo>
                  <a:cubicBezTo>
                    <a:pt x="1267" y="1616"/>
                    <a:pt x="1647" y="1267"/>
                    <a:pt x="1647" y="824"/>
                  </a:cubicBezTo>
                  <a:cubicBezTo>
                    <a:pt x="1647" y="381"/>
                    <a:pt x="1267" y="1"/>
                    <a:pt x="82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g13e5aa3bf27_0_1184"/>
            <p:cNvSpPr/>
            <p:nvPr/>
          </p:nvSpPr>
          <p:spPr>
            <a:xfrm>
              <a:off x="3637000" y="2309200"/>
              <a:ext cx="27725" cy="28525"/>
            </a:xfrm>
            <a:custGeom>
              <a:avLst/>
              <a:gdLst/>
              <a:ahLst/>
              <a:cxnLst/>
              <a:rect l="l" t="t" r="r" b="b"/>
              <a:pathLst>
                <a:path w="1109" h="1141" extrusionOk="0">
                  <a:moveTo>
                    <a:pt x="539" y="1"/>
                  </a:moveTo>
                  <a:cubicBezTo>
                    <a:pt x="254" y="1"/>
                    <a:pt x="0" y="254"/>
                    <a:pt x="0" y="571"/>
                  </a:cubicBezTo>
                  <a:cubicBezTo>
                    <a:pt x="0" y="888"/>
                    <a:pt x="254" y="1141"/>
                    <a:pt x="539" y="1141"/>
                  </a:cubicBezTo>
                  <a:cubicBezTo>
                    <a:pt x="855" y="1141"/>
                    <a:pt x="1109" y="888"/>
                    <a:pt x="1109" y="571"/>
                  </a:cubicBezTo>
                  <a:cubicBezTo>
                    <a:pt x="1109" y="254"/>
                    <a:pt x="855" y="1"/>
                    <a:pt x="539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g13e5aa3bf27_0_1184"/>
            <p:cNvSpPr/>
            <p:nvPr/>
          </p:nvSpPr>
          <p:spPr>
            <a:xfrm>
              <a:off x="3632250" y="2304450"/>
              <a:ext cx="37225" cy="37250"/>
            </a:xfrm>
            <a:custGeom>
              <a:avLst/>
              <a:gdLst/>
              <a:ahLst/>
              <a:cxnLst/>
              <a:rect l="l" t="t" r="r" b="b"/>
              <a:pathLst>
                <a:path w="1489" h="1490" extrusionOk="0">
                  <a:moveTo>
                    <a:pt x="760" y="349"/>
                  </a:moveTo>
                  <a:cubicBezTo>
                    <a:pt x="950" y="349"/>
                    <a:pt x="1140" y="539"/>
                    <a:pt x="1140" y="761"/>
                  </a:cubicBezTo>
                  <a:cubicBezTo>
                    <a:pt x="1140" y="983"/>
                    <a:pt x="950" y="1141"/>
                    <a:pt x="760" y="1141"/>
                  </a:cubicBezTo>
                  <a:cubicBezTo>
                    <a:pt x="539" y="1141"/>
                    <a:pt x="349" y="983"/>
                    <a:pt x="349" y="761"/>
                  </a:cubicBezTo>
                  <a:cubicBezTo>
                    <a:pt x="349" y="539"/>
                    <a:pt x="539" y="349"/>
                    <a:pt x="760" y="349"/>
                  </a:cubicBezTo>
                  <a:close/>
                  <a:moveTo>
                    <a:pt x="760" y="1"/>
                  </a:moveTo>
                  <a:cubicBezTo>
                    <a:pt x="349" y="1"/>
                    <a:pt x="0" y="349"/>
                    <a:pt x="0" y="761"/>
                  </a:cubicBezTo>
                  <a:cubicBezTo>
                    <a:pt x="0" y="1173"/>
                    <a:pt x="349" y="1489"/>
                    <a:pt x="760" y="1489"/>
                  </a:cubicBezTo>
                  <a:cubicBezTo>
                    <a:pt x="1140" y="1489"/>
                    <a:pt x="1489" y="1173"/>
                    <a:pt x="1489" y="761"/>
                  </a:cubicBezTo>
                  <a:cubicBezTo>
                    <a:pt x="1489" y="349"/>
                    <a:pt x="1140" y="1"/>
                    <a:pt x="76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g13e5aa3bf27_0_1184"/>
            <p:cNvSpPr/>
            <p:nvPr/>
          </p:nvSpPr>
          <p:spPr>
            <a:xfrm>
              <a:off x="3590275" y="2350375"/>
              <a:ext cx="18250" cy="26150"/>
            </a:xfrm>
            <a:custGeom>
              <a:avLst/>
              <a:gdLst/>
              <a:ahLst/>
              <a:cxnLst/>
              <a:rect l="l" t="t" r="r" b="b"/>
              <a:pathLst>
                <a:path w="730" h="1046" extrusionOk="0">
                  <a:moveTo>
                    <a:pt x="1" y="1"/>
                  </a:moveTo>
                  <a:lnTo>
                    <a:pt x="729" y="10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g13e5aa3bf27_0_1184"/>
            <p:cNvSpPr/>
            <p:nvPr/>
          </p:nvSpPr>
          <p:spPr>
            <a:xfrm>
              <a:off x="3585525" y="2346100"/>
              <a:ext cx="28525" cy="34375"/>
            </a:xfrm>
            <a:custGeom>
              <a:avLst/>
              <a:gdLst/>
              <a:ahLst/>
              <a:cxnLst/>
              <a:rect l="l" t="t" r="r" b="b"/>
              <a:pathLst>
                <a:path w="1141" h="1375" extrusionOk="0">
                  <a:moveTo>
                    <a:pt x="205" y="1"/>
                  </a:moveTo>
                  <a:cubicBezTo>
                    <a:pt x="166" y="1"/>
                    <a:pt x="124" y="16"/>
                    <a:pt x="96" y="45"/>
                  </a:cubicBezTo>
                  <a:cubicBezTo>
                    <a:pt x="1" y="108"/>
                    <a:pt x="1" y="203"/>
                    <a:pt x="32" y="267"/>
                  </a:cubicBezTo>
                  <a:lnTo>
                    <a:pt x="793" y="1312"/>
                  </a:lnTo>
                  <a:cubicBezTo>
                    <a:pt x="824" y="1343"/>
                    <a:pt x="888" y="1375"/>
                    <a:pt x="919" y="1375"/>
                  </a:cubicBezTo>
                  <a:cubicBezTo>
                    <a:pt x="983" y="1375"/>
                    <a:pt x="1014" y="1375"/>
                    <a:pt x="1046" y="1343"/>
                  </a:cubicBezTo>
                  <a:cubicBezTo>
                    <a:pt x="1109" y="1280"/>
                    <a:pt x="1141" y="1185"/>
                    <a:pt x="1078" y="1090"/>
                  </a:cubicBezTo>
                  <a:lnTo>
                    <a:pt x="318" y="77"/>
                  </a:lnTo>
                  <a:cubicBezTo>
                    <a:pt x="300" y="24"/>
                    <a:pt x="254" y="1"/>
                    <a:pt x="20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g13e5aa3bf27_0_1184"/>
            <p:cNvSpPr/>
            <p:nvPr/>
          </p:nvSpPr>
          <p:spPr>
            <a:xfrm>
              <a:off x="3590275" y="2350375"/>
              <a:ext cx="18250" cy="26150"/>
            </a:xfrm>
            <a:custGeom>
              <a:avLst/>
              <a:gdLst/>
              <a:ahLst/>
              <a:cxnLst/>
              <a:rect l="l" t="t" r="r" b="b"/>
              <a:pathLst>
                <a:path w="730" h="1046" extrusionOk="0">
                  <a:moveTo>
                    <a:pt x="729" y="1"/>
                  </a:moveTo>
                  <a:lnTo>
                    <a:pt x="1" y="10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g13e5aa3bf27_0_1184"/>
            <p:cNvSpPr/>
            <p:nvPr/>
          </p:nvSpPr>
          <p:spPr>
            <a:xfrm>
              <a:off x="3585525" y="2346350"/>
              <a:ext cx="28525" cy="34125"/>
            </a:xfrm>
            <a:custGeom>
              <a:avLst/>
              <a:gdLst/>
              <a:ahLst/>
              <a:cxnLst/>
              <a:rect l="l" t="t" r="r" b="b"/>
              <a:pathLst>
                <a:path w="1141" h="1365" extrusionOk="0">
                  <a:moveTo>
                    <a:pt x="939" y="0"/>
                  </a:moveTo>
                  <a:cubicBezTo>
                    <a:pt x="883" y="0"/>
                    <a:pt x="832" y="27"/>
                    <a:pt x="793" y="67"/>
                  </a:cubicBezTo>
                  <a:lnTo>
                    <a:pt x="32" y="1080"/>
                  </a:lnTo>
                  <a:cubicBezTo>
                    <a:pt x="1" y="1175"/>
                    <a:pt x="1" y="1270"/>
                    <a:pt x="96" y="1333"/>
                  </a:cubicBezTo>
                  <a:cubicBezTo>
                    <a:pt x="128" y="1365"/>
                    <a:pt x="159" y="1365"/>
                    <a:pt x="191" y="1365"/>
                  </a:cubicBezTo>
                  <a:cubicBezTo>
                    <a:pt x="254" y="1365"/>
                    <a:pt x="286" y="1333"/>
                    <a:pt x="318" y="1302"/>
                  </a:cubicBezTo>
                  <a:lnTo>
                    <a:pt x="1078" y="257"/>
                  </a:lnTo>
                  <a:cubicBezTo>
                    <a:pt x="1141" y="193"/>
                    <a:pt x="1109" y="67"/>
                    <a:pt x="1046" y="35"/>
                  </a:cubicBezTo>
                  <a:cubicBezTo>
                    <a:pt x="1010" y="11"/>
                    <a:pt x="973" y="0"/>
                    <a:pt x="93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g13e5aa3bf27_0_1184"/>
            <p:cNvSpPr/>
            <p:nvPr/>
          </p:nvSpPr>
          <p:spPr>
            <a:xfrm>
              <a:off x="3673425" y="2355125"/>
              <a:ext cx="19025" cy="25350"/>
            </a:xfrm>
            <a:custGeom>
              <a:avLst/>
              <a:gdLst/>
              <a:ahLst/>
              <a:cxnLst/>
              <a:rect l="l" t="t" r="r" b="b"/>
              <a:pathLst>
                <a:path w="761" h="1014" extrusionOk="0">
                  <a:moveTo>
                    <a:pt x="0" y="1"/>
                  </a:moveTo>
                  <a:lnTo>
                    <a:pt x="760" y="10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g13e5aa3bf27_0_1184"/>
            <p:cNvSpPr/>
            <p:nvPr/>
          </p:nvSpPr>
          <p:spPr>
            <a:xfrm>
              <a:off x="3668675" y="2350700"/>
              <a:ext cx="28525" cy="34550"/>
            </a:xfrm>
            <a:custGeom>
              <a:avLst/>
              <a:gdLst/>
              <a:ahLst/>
              <a:cxnLst/>
              <a:rect l="l" t="t" r="r" b="b"/>
              <a:pathLst>
                <a:path w="1141" h="1382" extrusionOk="0">
                  <a:moveTo>
                    <a:pt x="198" y="0"/>
                  </a:moveTo>
                  <a:cubicBezTo>
                    <a:pt x="165" y="0"/>
                    <a:pt x="130" y="8"/>
                    <a:pt x="95" y="19"/>
                  </a:cubicBezTo>
                  <a:cubicBezTo>
                    <a:pt x="32" y="83"/>
                    <a:pt x="0" y="209"/>
                    <a:pt x="63" y="273"/>
                  </a:cubicBezTo>
                  <a:lnTo>
                    <a:pt x="792" y="1318"/>
                  </a:lnTo>
                  <a:cubicBezTo>
                    <a:pt x="855" y="1349"/>
                    <a:pt x="887" y="1381"/>
                    <a:pt x="950" y="1381"/>
                  </a:cubicBezTo>
                  <a:cubicBezTo>
                    <a:pt x="982" y="1381"/>
                    <a:pt x="1013" y="1381"/>
                    <a:pt x="1045" y="1349"/>
                  </a:cubicBezTo>
                  <a:cubicBezTo>
                    <a:pt x="1140" y="1286"/>
                    <a:pt x="1140" y="1159"/>
                    <a:pt x="1077" y="1096"/>
                  </a:cubicBezTo>
                  <a:lnTo>
                    <a:pt x="348" y="83"/>
                  </a:lnTo>
                  <a:cubicBezTo>
                    <a:pt x="308" y="22"/>
                    <a:pt x="255" y="0"/>
                    <a:pt x="19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g13e5aa3bf27_0_1184"/>
            <p:cNvSpPr/>
            <p:nvPr/>
          </p:nvSpPr>
          <p:spPr>
            <a:xfrm>
              <a:off x="3673425" y="2355125"/>
              <a:ext cx="19025" cy="25350"/>
            </a:xfrm>
            <a:custGeom>
              <a:avLst/>
              <a:gdLst/>
              <a:ahLst/>
              <a:cxnLst/>
              <a:rect l="l" t="t" r="r" b="b"/>
              <a:pathLst>
                <a:path w="761" h="1014" extrusionOk="0">
                  <a:moveTo>
                    <a:pt x="760" y="1"/>
                  </a:moveTo>
                  <a:lnTo>
                    <a:pt x="0" y="10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g13e5aa3bf27_0_1184"/>
            <p:cNvSpPr/>
            <p:nvPr/>
          </p:nvSpPr>
          <p:spPr>
            <a:xfrm>
              <a:off x="3668675" y="2350700"/>
              <a:ext cx="28525" cy="34550"/>
            </a:xfrm>
            <a:custGeom>
              <a:avLst/>
              <a:gdLst/>
              <a:ahLst/>
              <a:cxnLst/>
              <a:rect l="l" t="t" r="r" b="b"/>
              <a:pathLst>
                <a:path w="1141" h="1382" extrusionOk="0">
                  <a:moveTo>
                    <a:pt x="956" y="0"/>
                  </a:moveTo>
                  <a:cubicBezTo>
                    <a:pt x="898" y="0"/>
                    <a:pt x="832" y="22"/>
                    <a:pt x="792" y="83"/>
                  </a:cubicBezTo>
                  <a:lnTo>
                    <a:pt x="63" y="1096"/>
                  </a:lnTo>
                  <a:cubicBezTo>
                    <a:pt x="0" y="1191"/>
                    <a:pt x="32" y="1286"/>
                    <a:pt x="95" y="1349"/>
                  </a:cubicBezTo>
                  <a:cubicBezTo>
                    <a:pt x="127" y="1349"/>
                    <a:pt x="158" y="1381"/>
                    <a:pt x="190" y="1381"/>
                  </a:cubicBezTo>
                  <a:cubicBezTo>
                    <a:pt x="253" y="1381"/>
                    <a:pt x="317" y="1349"/>
                    <a:pt x="348" y="1318"/>
                  </a:cubicBezTo>
                  <a:lnTo>
                    <a:pt x="1077" y="273"/>
                  </a:lnTo>
                  <a:cubicBezTo>
                    <a:pt x="1140" y="209"/>
                    <a:pt x="1108" y="83"/>
                    <a:pt x="1045" y="19"/>
                  </a:cubicBezTo>
                  <a:cubicBezTo>
                    <a:pt x="1022" y="8"/>
                    <a:pt x="990" y="0"/>
                    <a:pt x="95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g13e5aa3bf27_0_1184"/>
            <p:cNvSpPr/>
            <p:nvPr/>
          </p:nvSpPr>
          <p:spPr>
            <a:xfrm>
              <a:off x="3591075" y="2379375"/>
              <a:ext cx="57825" cy="48625"/>
            </a:xfrm>
            <a:custGeom>
              <a:avLst/>
              <a:gdLst/>
              <a:ahLst/>
              <a:cxnLst/>
              <a:rect l="l" t="t" r="r" b="b"/>
              <a:pathLst>
                <a:path w="2313" h="1945" extrusionOk="0">
                  <a:moveTo>
                    <a:pt x="2115" y="0"/>
                  </a:moveTo>
                  <a:cubicBezTo>
                    <a:pt x="2045" y="0"/>
                    <a:pt x="1980" y="36"/>
                    <a:pt x="1932" y="107"/>
                  </a:cubicBezTo>
                  <a:cubicBezTo>
                    <a:pt x="1426" y="1342"/>
                    <a:pt x="159" y="1596"/>
                    <a:pt x="159" y="1596"/>
                  </a:cubicBezTo>
                  <a:cubicBezTo>
                    <a:pt x="64" y="1627"/>
                    <a:pt x="1" y="1722"/>
                    <a:pt x="32" y="1817"/>
                  </a:cubicBezTo>
                  <a:cubicBezTo>
                    <a:pt x="32" y="1881"/>
                    <a:pt x="127" y="1944"/>
                    <a:pt x="191" y="1944"/>
                  </a:cubicBezTo>
                  <a:lnTo>
                    <a:pt x="222" y="1944"/>
                  </a:lnTo>
                  <a:cubicBezTo>
                    <a:pt x="286" y="1944"/>
                    <a:pt x="1647" y="1627"/>
                    <a:pt x="2249" y="234"/>
                  </a:cubicBezTo>
                  <a:cubicBezTo>
                    <a:pt x="2312" y="171"/>
                    <a:pt x="2249" y="44"/>
                    <a:pt x="2186" y="12"/>
                  </a:cubicBezTo>
                  <a:cubicBezTo>
                    <a:pt x="2162" y="4"/>
                    <a:pt x="2138" y="0"/>
                    <a:pt x="211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g13e5aa3bf27_0_1184"/>
            <p:cNvSpPr/>
            <p:nvPr/>
          </p:nvSpPr>
          <p:spPr>
            <a:xfrm>
              <a:off x="3614825" y="2376500"/>
              <a:ext cx="42775" cy="30125"/>
            </a:xfrm>
            <a:custGeom>
              <a:avLst/>
              <a:gdLst/>
              <a:ahLst/>
              <a:cxnLst/>
              <a:rect l="l" t="t" r="r" b="b"/>
              <a:pathLst>
                <a:path w="1711" h="1205" extrusionOk="0">
                  <a:moveTo>
                    <a:pt x="1141" y="1"/>
                  </a:moveTo>
                  <a:lnTo>
                    <a:pt x="127" y="412"/>
                  </a:lnTo>
                  <a:cubicBezTo>
                    <a:pt x="32" y="444"/>
                    <a:pt x="1" y="539"/>
                    <a:pt x="32" y="634"/>
                  </a:cubicBezTo>
                  <a:cubicBezTo>
                    <a:pt x="58" y="686"/>
                    <a:pt x="126" y="737"/>
                    <a:pt x="202" y="737"/>
                  </a:cubicBezTo>
                  <a:cubicBezTo>
                    <a:pt x="219" y="737"/>
                    <a:pt x="237" y="735"/>
                    <a:pt x="254" y="729"/>
                  </a:cubicBezTo>
                  <a:lnTo>
                    <a:pt x="1109" y="381"/>
                  </a:lnTo>
                  <a:lnTo>
                    <a:pt x="1362" y="1077"/>
                  </a:lnTo>
                  <a:cubicBezTo>
                    <a:pt x="1394" y="1172"/>
                    <a:pt x="1457" y="1204"/>
                    <a:pt x="1521" y="1204"/>
                  </a:cubicBezTo>
                  <a:lnTo>
                    <a:pt x="1584" y="1204"/>
                  </a:lnTo>
                  <a:cubicBezTo>
                    <a:pt x="1647" y="1172"/>
                    <a:pt x="1711" y="1077"/>
                    <a:pt x="1679" y="982"/>
                  </a:cubicBezTo>
                  <a:lnTo>
                    <a:pt x="1362" y="96"/>
                  </a:lnTo>
                  <a:cubicBezTo>
                    <a:pt x="1362" y="64"/>
                    <a:pt x="1331" y="32"/>
                    <a:pt x="126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g13e5aa3bf27_0_1184"/>
            <p:cNvSpPr/>
            <p:nvPr/>
          </p:nvSpPr>
          <p:spPr>
            <a:xfrm>
              <a:off x="3677375" y="2398675"/>
              <a:ext cx="182900" cy="107700"/>
            </a:xfrm>
            <a:custGeom>
              <a:avLst/>
              <a:gdLst/>
              <a:ahLst/>
              <a:cxnLst/>
              <a:rect l="l" t="t" r="r" b="b"/>
              <a:pathLst>
                <a:path w="7316" h="4308" extrusionOk="0">
                  <a:moveTo>
                    <a:pt x="1932" y="0"/>
                  </a:moveTo>
                  <a:cubicBezTo>
                    <a:pt x="792" y="634"/>
                    <a:pt x="0" y="1837"/>
                    <a:pt x="0" y="3231"/>
                  </a:cubicBezTo>
                  <a:lnTo>
                    <a:pt x="0" y="4307"/>
                  </a:lnTo>
                  <a:lnTo>
                    <a:pt x="7316" y="4307"/>
                  </a:lnTo>
                  <a:lnTo>
                    <a:pt x="7316" y="3231"/>
                  </a:lnTo>
                  <a:cubicBezTo>
                    <a:pt x="7316" y="1837"/>
                    <a:pt x="6524" y="634"/>
                    <a:pt x="538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g13e5aa3bf27_0_1184"/>
            <p:cNvSpPr/>
            <p:nvPr/>
          </p:nvSpPr>
          <p:spPr>
            <a:xfrm>
              <a:off x="3673425" y="2394725"/>
              <a:ext cx="190825" cy="111650"/>
            </a:xfrm>
            <a:custGeom>
              <a:avLst/>
              <a:gdLst/>
              <a:ahLst/>
              <a:cxnLst/>
              <a:rect l="l" t="t" r="r" b="b"/>
              <a:pathLst>
                <a:path w="7633" h="4466" extrusionOk="0">
                  <a:moveTo>
                    <a:pt x="2059" y="0"/>
                  </a:moveTo>
                  <a:cubicBezTo>
                    <a:pt x="2059" y="0"/>
                    <a:pt x="2027" y="0"/>
                    <a:pt x="1995" y="32"/>
                  </a:cubicBezTo>
                  <a:cubicBezTo>
                    <a:pt x="760" y="697"/>
                    <a:pt x="0" y="1964"/>
                    <a:pt x="0" y="3389"/>
                  </a:cubicBezTo>
                  <a:lnTo>
                    <a:pt x="0" y="4434"/>
                  </a:lnTo>
                  <a:lnTo>
                    <a:pt x="348" y="4434"/>
                  </a:lnTo>
                  <a:lnTo>
                    <a:pt x="348" y="3389"/>
                  </a:lnTo>
                  <a:cubicBezTo>
                    <a:pt x="348" y="2122"/>
                    <a:pt x="1014" y="950"/>
                    <a:pt x="2122" y="348"/>
                  </a:cubicBezTo>
                  <a:lnTo>
                    <a:pt x="5511" y="348"/>
                  </a:lnTo>
                  <a:cubicBezTo>
                    <a:pt x="6619" y="950"/>
                    <a:pt x="7284" y="2122"/>
                    <a:pt x="7284" y="3389"/>
                  </a:cubicBezTo>
                  <a:lnTo>
                    <a:pt x="7284" y="4465"/>
                  </a:lnTo>
                  <a:lnTo>
                    <a:pt x="7632" y="4465"/>
                  </a:lnTo>
                  <a:lnTo>
                    <a:pt x="7632" y="3389"/>
                  </a:lnTo>
                  <a:cubicBezTo>
                    <a:pt x="7632" y="1964"/>
                    <a:pt x="6872" y="697"/>
                    <a:pt x="5637" y="32"/>
                  </a:cubicBezTo>
                  <a:cubicBezTo>
                    <a:pt x="5606" y="0"/>
                    <a:pt x="5574" y="0"/>
                    <a:pt x="554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g13e5aa3bf27_0_1184"/>
            <p:cNvSpPr/>
            <p:nvPr/>
          </p:nvSpPr>
          <p:spPr>
            <a:xfrm>
              <a:off x="3712200" y="2397875"/>
              <a:ext cx="114825" cy="42000"/>
            </a:xfrm>
            <a:custGeom>
              <a:avLst/>
              <a:gdLst/>
              <a:ahLst/>
              <a:cxnLst/>
              <a:rect l="l" t="t" r="r" b="b"/>
              <a:pathLst>
                <a:path w="4593" h="1680" extrusionOk="0">
                  <a:moveTo>
                    <a:pt x="444" y="1"/>
                  </a:moveTo>
                  <a:lnTo>
                    <a:pt x="1" y="1679"/>
                  </a:lnTo>
                  <a:lnTo>
                    <a:pt x="1553" y="1172"/>
                  </a:lnTo>
                  <a:lnTo>
                    <a:pt x="3041" y="1172"/>
                  </a:lnTo>
                  <a:lnTo>
                    <a:pt x="4593" y="1679"/>
                  </a:lnTo>
                  <a:lnTo>
                    <a:pt x="4118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g13e5aa3bf27_0_1184"/>
            <p:cNvSpPr/>
            <p:nvPr/>
          </p:nvSpPr>
          <p:spPr>
            <a:xfrm>
              <a:off x="3707450" y="2396300"/>
              <a:ext cx="124325" cy="47850"/>
            </a:xfrm>
            <a:custGeom>
              <a:avLst/>
              <a:gdLst/>
              <a:ahLst/>
              <a:cxnLst/>
              <a:rect l="l" t="t" r="r" b="b"/>
              <a:pathLst>
                <a:path w="4973" h="1914" extrusionOk="0">
                  <a:moveTo>
                    <a:pt x="444" y="0"/>
                  </a:moveTo>
                  <a:lnTo>
                    <a:pt x="33" y="1710"/>
                  </a:lnTo>
                  <a:cubicBezTo>
                    <a:pt x="1" y="1774"/>
                    <a:pt x="33" y="1837"/>
                    <a:pt x="64" y="1869"/>
                  </a:cubicBezTo>
                  <a:cubicBezTo>
                    <a:pt x="109" y="1891"/>
                    <a:pt x="154" y="1914"/>
                    <a:pt x="199" y="1914"/>
                  </a:cubicBezTo>
                  <a:cubicBezTo>
                    <a:pt x="217" y="1914"/>
                    <a:pt x="236" y="1910"/>
                    <a:pt x="254" y="1901"/>
                  </a:cubicBezTo>
                  <a:lnTo>
                    <a:pt x="1774" y="1394"/>
                  </a:lnTo>
                  <a:lnTo>
                    <a:pt x="3199" y="1394"/>
                  </a:lnTo>
                  <a:lnTo>
                    <a:pt x="4751" y="1901"/>
                  </a:lnTo>
                  <a:lnTo>
                    <a:pt x="4783" y="1901"/>
                  </a:lnTo>
                  <a:cubicBezTo>
                    <a:pt x="4846" y="1901"/>
                    <a:pt x="4878" y="1901"/>
                    <a:pt x="4910" y="1869"/>
                  </a:cubicBezTo>
                  <a:cubicBezTo>
                    <a:pt x="4941" y="1837"/>
                    <a:pt x="4973" y="1742"/>
                    <a:pt x="4941" y="1710"/>
                  </a:cubicBezTo>
                  <a:lnTo>
                    <a:pt x="4466" y="0"/>
                  </a:lnTo>
                  <a:lnTo>
                    <a:pt x="4118" y="95"/>
                  </a:lnTo>
                  <a:lnTo>
                    <a:pt x="4530" y="1489"/>
                  </a:lnTo>
                  <a:lnTo>
                    <a:pt x="3294" y="1077"/>
                  </a:lnTo>
                  <a:lnTo>
                    <a:pt x="1711" y="1077"/>
                  </a:lnTo>
                  <a:lnTo>
                    <a:pt x="444" y="1489"/>
                  </a:lnTo>
                  <a:lnTo>
                    <a:pt x="793" y="95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g13e5aa3bf27_0_1184"/>
            <p:cNvSpPr/>
            <p:nvPr/>
          </p:nvSpPr>
          <p:spPr>
            <a:xfrm>
              <a:off x="3753375" y="2426375"/>
              <a:ext cx="29325" cy="19825"/>
            </a:xfrm>
            <a:custGeom>
              <a:avLst/>
              <a:gdLst/>
              <a:ahLst/>
              <a:cxnLst/>
              <a:rect l="l" t="t" r="r" b="b"/>
              <a:pathLst>
                <a:path w="1173" h="793" extrusionOk="0">
                  <a:moveTo>
                    <a:pt x="1" y="1"/>
                  </a:moveTo>
                  <a:lnTo>
                    <a:pt x="1" y="507"/>
                  </a:lnTo>
                  <a:cubicBezTo>
                    <a:pt x="1" y="666"/>
                    <a:pt x="127" y="793"/>
                    <a:pt x="286" y="793"/>
                  </a:cubicBezTo>
                  <a:lnTo>
                    <a:pt x="887" y="793"/>
                  </a:lnTo>
                  <a:cubicBezTo>
                    <a:pt x="1046" y="793"/>
                    <a:pt x="1172" y="666"/>
                    <a:pt x="1172" y="507"/>
                  </a:cubicBezTo>
                  <a:lnTo>
                    <a:pt x="1172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g13e5aa3bf27_0_1184"/>
            <p:cNvSpPr/>
            <p:nvPr/>
          </p:nvSpPr>
          <p:spPr>
            <a:xfrm>
              <a:off x="3748625" y="2426375"/>
              <a:ext cx="38825" cy="23775"/>
            </a:xfrm>
            <a:custGeom>
              <a:avLst/>
              <a:gdLst/>
              <a:ahLst/>
              <a:cxnLst/>
              <a:rect l="l" t="t" r="r" b="b"/>
              <a:pathLst>
                <a:path w="1553" h="951" extrusionOk="0">
                  <a:moveTo>
                    <a:pt x="1" y="1"/>
                  </a:moveTo>
                  <a:lnTo>
                    <a:pt x="1" y="507"/>
                  </a:lnTo>
                  <a:cubicBezTo>
                    <a:pt x="1" y="761"/>
                    <a:pt x="222" y="951"/>
                    <a:pt x="476" y="951"/>
                  </a:cubicBezTo>
                  <a:lnTo>
                    <a:pt x="1077" y="951"/>
                  </a:lnTo>
                  <a:cubicBezTo>
                    <a:pt x="1331" y="951"/>
                    <a:pt x="1552" y="761"/>
                    <a:pt x="1552" y="507"/>
                  </a:cubicBezTo>
                  <a:lnTo>
                    <a:pt x="1552" y="1"/>
                  </a:lnTo>
                  <a:lnTo>
                    <a:pt x="1204" y="1"/>
                  </a:lnTo>
                  <a:lnTo>
                    <a:pt x="1204" y="507"/>
                  </a:lnTo>
                  <a:cubicBezTo>
                    <a:pt x="1204" y="571"/>
                    <a:pt x="1141" y="634"/>
                    <a:pt x="1077" y="634"/>
                  </a:cubicBezTo>
                  <a:lnTo>
                    <a:pt x="476" y="634"/>
                  </a:lnTo>
                  <a:cubicBezTo>
                    <a:pt x="412" y="634"/>
                    <a:pt x="349" y="571"/>
                    <a:pt x="349" y="507"/>
                  </a:cubicBezTo>
                  <a:lnTo>
                    <a:pt x="349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g13e5aa3bf27_0_1184"/>
            <p:cNvSpPr/>
            <p:nvPr/>
          </p:nvSpPr>
          <p:spPr>
            <a:xfrm>
              <a:off x="3753375" y="2446175"/>
              <a:ext cx="31700" cy="80175"/>
            </a:xfrm>
            <a:custGeom>
              <a:avLst/>
              <a:gdLst/>
              <a:ahLst/>
              <a:cxnLst/>
              <a:rect l="l" t="t" r="r" b="b"/>
              <a:pathLst>
                <a:path w="1268" h="3207" extrusionOk="0">
                  <a:moveTo>
                    <a:pt x="286" y="1"/>
                  </a:moveTo>
                  <a:lnTo>
                    <a:pt x="1" y="2566"/>
                  </a:lnTo>
                  <a:cubicBezTo>
                    <a:pt x="1" y="2661"/>
                    <a:pt x="32" y="2756"/>
                    <a:pt x="96" y="2819"/>
                  </a:cubicBezTo>
                  <a:lnTo>
                    <a:pt x="412" y="3136"/>
                  </a:lnTo>
                  <a:cubicBezTo>
                    <a:pt x="476" y="3183"/>
                    <a:pt x="539" y="3207"/>
                    <a:pt x="602" y="3207"/>
                  </a:cubicBezTo>
                  <a:cubicBezTo>
                    <a:pt x="666" y="3207"/>
                    <a:pt x="729" y="3183"/>
                    <a:pt x="792" y="3136"/>
                  </a:cubicBezTo>
                  <a:lnTo>
                    <a:pt x="1141" y="2819"/>
                  </a:lnTo>
                  <a:cubicBezTo>
                    <a:pt x="1204" y="2756"/>
                    <a:pt x="1267" y="2661"/>
                    <a:pt x="1236" y="2566"/>
                  </a:cubicBezTo>
                  <a:lnTo>
                    <a:pt x="951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g13e5aa3bf27_0_1184"/>
            <p:cNvSpPr/>
            <p:nvPr/>
          </p:nvSpPr>
          <p:spPr>
            <a:xfrm>
              <a:off x="3748625" y="2445375"/>
              <a:ext cx="40400" cy="84750"/>
            </a:xfrm>
            <a:custGeom>
              <a:avLst/>
              <a:gdLst/>
              <a:ahLst/>
              <a:cxnLst/>
              <a:rect l="l" t="t" r="r" b="b"/>
              <a:pathLst>
                <a:path w="1616" h="3390" extrusionOk="0">
                  <a:moveTo>
                    <a:pt x="317" y="1"/>
                  </a:moveTo>
                  <a:lnTo>
                    <a:pt x="32" y="2566"/>
                  </a:lnTo>
                  <a:cubicBezTo>
                    <a:pt x="1" y="2724"/>
                    <a:pt x="64" y="2883"/>
                    <a:pt x="191" y="2978"/>
                  </a:cubicBezTo>
                  <a:lnTo>
                    <a:pt x="507" y="3294"/>
                  </a:lnTo>
                  <a:cubicBezTo>
                    <a:pt x="602" y="3358"/>
                    <a:pt x="697" y="3389"/>
                    <a:pt x="792" y="3389"/>
                  </a:cubicBezTo>
                  <a:cubicBezTo>
                    <a:pt x="887" y="3389"/>
                    <a:pt x="982" y="3358"/>
                    <a:pt x="1077" y="3294"/>
                  </a:cubicBezTo>
                  <a:lnTo>
                    <a:pt x="1426" y="2978"/>
                  </a:lnTo>
                  <a:cubicBezTo>
                    <a:pt x="1552" y="2883"/>
                    <a:pt x="1616" y="2724"/>
                    <a:pt x="1584" y="2566"/>
                  </a:cubicBezTo>
                  <a:lnTo>
                    <a:pt x="1299" y="1"/>
                  </a:lnTo>
                  <a:lnTo>
                    <a:pt x="951" y="64"/>
                  </a:lnTo>
                  <a:lnTo>
                    <a:pt x="1267" y="2598"/>
                  </a:lnTo>
                  <a:cubicBezTo>
                    <a:pt x="1267" y="2629"/>
                    <a:pt x="1236" y="2693"/>
                    <a:pt x="1204" y="2693"/>
                  </a:cubicBezTo>
                  <a:cubicBezTo>
                    <a:pt x="1204" y="2693"/>
                    <a:pt x="1204" y="2724"/>
                    <a:pt x="1204" y="2724"/>
                  </a:cubicBezTo>
                  <a:lnTo>
                    <a:pt x="856" y="3041"/>
                  </a:lnTo>
                  <a:cubicBezTo>
                    <a:pt x="840" y="3057"/>
                    <a:pt x="816" y="3065"/>
                    <a:pt x="792" y="3065"/>
                  </a:cubicBezTo>
                  <a:cubicBezTo>
                    <a:pt x="769" y="3065"/>
                    <a:pt x="745" y="3057"/>
                    <a:pt x="729" y="3041"/>
                  </a:cubicBezTo>
                  <a:lnTo>
                    <a:pt x="412" y="2724"/>
                  </a:lnTo>
                  <a:cubicBezTo>
                    <a:pt x="412" y="2724"/>
                    <a:pt x="412" y="2693"/>
                    <a:pt x="412" y="2693"/>
                  </a:cubicBezTo>
                  <a:cubicBezTo>
                    <a:pt x="381" y="2693"/>
                    <a:pt x="349" y="2629"/>
                    <a:pt x="349" y="2598"/>
                  </a:cubicBezTo>
                  <a:lnTo>
                    <a:pt x="666" y="33"/>
                  </a:lnTo>
                  <a:lnTo>
                    <a:pt x="317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g13e5aa3bf27_0_1184"/>
            <p:cNvSpPr/>
            <p:nvPr/>
          </p:nvSpPr>
          <p:spPr>
            <a:xfrm>
              <a:off x="3709050" y="2295750"/>
              <a:ext cx="117975" cy="133025"/>
            </a:xfrm>
            <a:custGeom>
              <a:avLst/>
              <a:gdLst/>
              <a:ahLst/>
              <a:cxnLst/>
              <a:rect l="l" t="t" r="r" b="b"/>
              <a:pathLst>
                <a:path w="4719" h="5321" extrusionOk="0">
                  <a:moveTo>
                    <a:pt x="2344" y="0"/>
                  </a:moveTo>
                  <a:cubicBezTo>
                    <a:pt x="1045" y="0"/>
                    <a:pt x="0" y="1046"/>
                    <a:pt x="0" y="2376"/>
                  </a:cubicBezTo>
                  <a:cubicBezTo>
                    <a:pt x="0" y="3674"/>
                    <a:pt x="1045" y="5321"/>
                    <a:pt x="2344" y="5321"/>
                  </a:cubicBezTo>
                  <a:cubicBezTo>
                    <a:pt x="3674" y="5321"/>
                    <a:pt x="4719" y="3674"/>
                    <a:pt x="4719" y="2376"/>
                  </a:cubicBezTo>
                  <a:cubicBezTo>
                    <a:pt x="4719" y="1077"/>
                    <a:pt x="3674" y="0"/>
                    <a:pt x="234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g13e5aa3bf27_0_1184"/>
            <p:cNvSpPr/>
            <p:nvPr/>
          </p:nvSpPr>
          <p:spPr>
            <a:xfrm>
              <a:off x="3704300" y="2291800"/>
              <a:ext cx="127475" cy="140950"/>
            </a:xfrm>
            <a:custGeom>
              <a:avLst/>
              <a:gdLst/>
              <a:ahLst/>
              <a:cxnLst/>
              <a:rect l="l" t="t" r="r" b="b"/>
              <a:pathLst>
                <a:path w="5099" h="5638" extrusionOk="0">
                  <a:moveTo>
                    <a:pt x="2534" y="348"/>
                  </a:moveTo>
                  <a:cubicBezTo>
                    <a:pt x="3769" y="348"/>
                    <a:pt x="4751" y="1330"/>
                    <a:pt x="4751" y="2534"/>
                  </a:cubicBezTo>
                  <a:cubicBezTo>
                    <a:pt x="4751" y="3769"/>
                    <a:pt x="3737" y="5320"/>
                    <a:pt x="2534" y="5320"/>
                  </a:cubicBezTo>
                  <a:cubicBezTo>
                    <a:pt x="1362" y="5320"/>
                    <a:pt x="349" y="3769"/>
                    <a:pt x="349" y="2534"/>
                  </a:cubicBezTo>
                  <a:cubicBezTo>
                    <a:pt x="349" y="1330"/>
                    <a:pt x="1330" y="348"/>
                    <a:pt x="2534" y="348"/>
                  </a:cubicBezTo>
                  <a:close/>
                  <a:moveTo>
                    <a:pt x="2534" y="0"/>
                  </a:moveTo>
                  <a:cubicBezTo>
                    <a:pt x="1140" y="0"/>
                    <a:pt x="0" y="1140"/>
                    <a:pt x="0" y="2534"/>
                  </a:cubicBezTo>
                  <a:cubicBezTo>
                    <a:pt x="0" y="3959"/>
                    <a:pt x="1140" y="5637"/>
                    <a:pt x="2534" y="5637"/>
                  </a:cubicBezTo>
                  <a:cubicBezTo>
                    <a:pt x="3959" y="5637"/>
                    <a:pt x="5099" y="3927"/>
                    <a:pt x="5099" y="2534"/>
                  </a:cubicBezTo>
                  <a:cubicBezTo>
                    <a:pt x="5099" y="1140"/>
                    <a:pt x="3959" y="0"/>
                    <a:pt x="253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g13e5aa3bf27_0_1184"/>
            <p:cNvSpPr/>
            <p:nvPr/>
          </p:nvSpPr>
          <p:spPr>
            <a:xfrm>
              <a:off x="3975075" y="2114000"/>
              <a:ext cx="166275" cy="104975"/>
            </a:xfrm>
            <a:custGeom>
              <a:avLst/>
              <a:gdLst/>
              <a:ahLst/>
              <a:cxnLst/>
              <a:rect l="l" t="t" r="r" b="b"/>
              <a:pathLst>
                <a:path w="6651" h="4199" extrusionOk="0">
                  <a:moveTo>
                    <a:pt x="5025" y="1"/>
                  </a:moveTo>
                  <a:cubicBezTo>
                    <a:pt x="4541" y="1"/>
                    <a:pt x="4006" y="66"/>
                    <a:pt x="3515" y="272"/>
                  </a:cubicBezTo>
                  <a:cubicBezTo>
                    <a:pt x="3325" y="367"/>
                    <a:pt x="3104" y="462"/>
                    <a:pt x="2945" y="588"/>
                  </a:cubicBezTo>
                  <a:cubicBezTo>
                    <a:pt x="1298" y="1665"/>
                    <a:pt x="0" y="2203"/>
                    <a:pt x="0" y="2203"/>
                  </a:cubicBezTo>
                  <a:lnTo>
                    <a:pt x="760" y="3502"/>
                  </a:lnTo>
                  <a:cubicBezTo>
                    <a:pt x="760" y="3502"/>
                    <a:pt x="1140" y="4072"/>
                    <a:pt x="1678" y="4104"/>
                  </a:cubicBezTo>
                  <a:cubicBezTo>
                    <a:pt x="1692" y="4104"/>
                    <a:pt x="1705" y="4105"/>
                    <a:pt x="1717" y="4105"/>
                  </a:cubicBezTo>
                  <a:cubicBezTo>
                    <a:pt x="2250" y="4105"/>
                    <a:pt x="2280" y="3470"/>
                    <a:pt x="2280" y="3470"/>
                  </a:cubicBezTo>
                  <a:cubicBezTo>
                    <a:pt x="2280" y="3470"/>
                    <a:pt x="2470" y="4167"/>
                    <a:pt x="3199" y="4199"/>
                  </a:cubicBezTo>
                  <a:lnTo>
                    <a:pt x="3072" y="3502"/>
                  </a:lnTo>
                  <a:lnTo>
                    <a:pt x="3072" y="3502"/>
                  </a:lnTo>
                  <a:cubicBezTo>
                    <a:pt x="3072" y="3502"/>
                    <a:pt x="3439" y="3912"/>
                    <a:pt x="3853" y="3912"/>
                  </a:cubicBezTo>
                  <a:cubicBezTo>
                    <a:pt x="3940" y="3912"/>
                    <a:pt x="4029" y="3894"/>
                    <a:pt x="4117" y="3850"/>
                  </a:cubicBezTo>
                  <a:lnTo>
                    <a:pt x="3832" y="3122"/>
                  </a:lnTo>
                  <a:lnTo>
                    <a:pt x="3832" y="3122"/>
                  </a:lnTo>
                  <a:cubicBezTo>
                    <a:pt x="3832" y="3122"/>
                    <a:pt x="4318" y="3487"/>
                    <a:pt x="4772" y="3487"/>
                  </a:cubicBezTo>
                  <a:cubicBezTo>
                    <a:pt x="4886" y="3487"/>
                    <a:pt x="4997" y="3464"/>
                    <a:pt x="5099" y="3407"/>
                  </a:cubicBezTo>
                  <a:lnTo>
                    <a:pt x="4529" y="2710"/>
                  </a:lnTo>
                  <a:lnTo>
                    <a:pt x="4529" y="2710"/>
                  </a:lnTo>
                  <a:cubicBezTo>
                    <a:pt x="4529" y="2710"/>
                    <a:pt x="4957" y="2861"/>
                    <a:pt x="5352" y="2861"/>
                  </a:cubicBezTo>
                  <a:cubicBezTo>
                    <a:pt x="5610" y="2861"/>
                    <a:pt x="5854" y="2796"/>
                    <a:pt x="5954" y="2583"/>
                  </a:cubicBezTo>
                  <a:lnTo>
                    <a:pt x="4750" y="2013"/>
                  </a:lnTo>
                  <a:lnTo>
                    <a:pt x="4750" y="2013"/>
                  </a:lnTo>
                  <a:cubicBezTo>
                    <a:pt x="4750" y="2013"/>
                    <a:pt x="4787" y="2015"/>
                    <a:pt x="4849" y="2015"/>
                  </a:cubicBezTo>
                  <a:cubicBezTo>
                    <a:pt x="5174" y="2015"/>
                    <a:pt x="6201" y="1970"/>
                    <a:pt x="6334" y="1412"/>
                  </a:cubicBezTo>
                  <a:lnTo>
                    <a:pt x="4687" y="1190"/>
                  </a:lnTo>
                  <a:cubicBezTo>
                    <a:pt x="4687" y="1190"/>
                    <a:pt x="6651" y="968"/>
                    <a:pt x="6587" y="208"/>
                  </a:cubicBezTo>
                  <a:cubicBezTo>
                    <a:pt x="6587" y="208"/>
                    <a:pt x="5887" y="1"/>
                    <a:pt x="502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g13e5aa3bf27_0_1184"/>
            <p:cNvSpPr/>
            <p:nvPr/>
          </p:nvSpPr>
          <p:spPr>
            <a:xfrm>
              <a:off x="3970300" y="2110050"/>
              <a:ext cx="174225" cy="112875"/>
            </a:xfrm>
            <a:custGeom>
              <a:avLst/>
              <a:gdLst/>
              <a:ahLst/>
              <a:cxnLst/>
              <a:rect l="l" t="t" r="r" b="b"/>
              <a:pathLst>
                <a:path w="6969" h="4515" extrusionOk="0">
                  <a:moveTo>
                    <a:pt x="5207" y="334"/>
                  </a:moveTo>
                  <a:cubicBezTo>
                    <a:pt x="5811" y="334"/>
                    <a:pt x="6337" y="439"/>
                    <a:pt x="6588" y="493"/>
                  </a:cubicBezTo>
                  <a:cubicBezTo>
                    <a:pt x="6556" y="525"/>
                    <a:pt x="6556" y="556"/>
                    <a:pt x="6525" y="556"/>
                  </a:cubicBezTo>
                  <a:cubicBezTo>
                    <a:pt x="6240" y="936"/>
                    <a:pt x="5226" y="1126"/>
                    <a:pt x="4846" y="1158"/>
                  </a:cubicBezTo>
                  <a:cubicBezTo>
                    <a:pt x="4783" y="1158"/>
                    <a:pt x="4688" y="1253"/>
                    <a:pt x="4688" y="1316"/>
                  </a:cubicBezTo>
                  <a:cubicBezTo>
                    <a:pt x="4688" y="1411"/>
                    <a:pt x="4751" y="1475"/>
                    <a:pt x="4846" y="1506"/>
                  </a:cubicBezTo>
                  <a:lnTo>
                    <a:pt x="6240" y="1696"/>
                  </a:lnTo>
                  <a:cubicBezTo>
                    <a:pt x="6010" y="1926"/>
                    <a:pt x="5492" y="1991"/>
                    <a:pt x="5150" y="1991"/>
                  </a:cubicBezTo>
                  <a:cubicBezTo>
                    <a:pt x="5068" y="1991"/>
                    <a:pt x="4997" y="1988"/>
                    <a:pt x="4941" y="1981"/>
                  </a:cubicBezTo>
                  <a:cubicBezTo>
                    <a:pt x="4878" y="1981"/>
                    <a:pt x="4783" y="2045"/>
                    <a:pt x="4783" y="2140"/>
                  </a:cubicBezTo>
                  <a:cubicBezTo>
                    <a:pt x="4751" y="2203"/>
                    <a:pt x="4783" y="2298"/>
                    <a:pt x="4878" y="2330"/>
                  </a:cubicBezTo>
                  <a:lnTo>
                    <a:pt x="5860" y="2773"/>
                  </a:lnTo>
                  <a:cubicBezTo>
                    <a:pt x="5774" y="2811"/>
                    <a:pt x="5668" y="2826"/>
                    <a:pt x="5554" y="2826"/>
                  </a:cubicBezTo>
                  <a:cubicBezTo>
                    <a:pt x="5290" y="2826"/>
                    <a:pt x="4982" y="2745"/>
                    <a:pt x="4783" y="2678"/>
                  </a:cubicBezTo>
                  <a:cubicBezTo>
                    <a:pt x="4720" y="2678"/>
                    <a:pt x="4625" y="2678"/>
                    <a:pt x="4593" y="2741"/>
                  </a:cubicBezTo>
                  <a:cubicBezTo>
                    <a:pt x="4530" y="2805"/>
                    <a:pt x="4561" y="2900"/>
                    <a:pt x="4593" y="2963"/>
                  </a:cubicBezTo>
                  <a:lnTo>
                    <a:pt x="5005" y="3470"/>
                  </a:lnTo>
                  <a:cubicBezTo>
                    <a:pt x="4986" y="3472"/>
                    <a:pt x="4968" y="3473"/>
                    <a:pt x="4949" y="3473"/>
                  </a:cubicBezTo>
                  <a:cubicBezTo>
                    <a:pt x="4641" y="3473"/>
                    <a:pt x="4267" y="3243"/>
                    <a:pt x="4118" y="3153"/>
                  </a:cubicBezTo>
                  <a:cubicBezTo>
                    <a:pt x="4102" y="3121"/>
                    <a:pt x="4070" y="3106"/>
                    <a:pt x="4035" y="3106"/>
                  </a:cubicBezTo>
                  <a:cubicBezTo>
                    <a:pt x="3999" y="3106"/>
                    <a:pt x="3960" y="3121"/>
                    <a:pt x="3928" y="3153"/>
                  </a:cubicBezTo>
                  <a:cubicBezTo>
                    <a:pt x="3865" y="3185"/>
                    <a:pt x="3833" y="3280"/>
                    <a:pt x="3865" y="3343"/>
                  </a:cubicBezTo>
                  <a:lnTo>
                    <a:pt x="4055" y="3913"/>
                  </a:lnTo>
                  <a:cubicBezTo>
                    <a:pt x="3738" y="3913"/>
                    <a:pt x="3390" y="3565"/>
                    <a:pt x="3390" y="3565"/>
                  </a:cubicBezTo>
                  <a:cubicBezTo>
                    <a:pt x="3366" y="3518"/>
                    <a:pt x="3309" y="3489"/>
                    <a:pt x="3255" y="3489"/>
                  </a:cubicBezTo>
                  <a:cubicBezTo>
                    <a:pt x="3236" y="3489"/>
                    <a:pt x="3217" y="3493"/>
                    <a:pt x="3200" y="3501"/>
                  </a:cubicBezTo>
                  <a:cubicBezTo>
                    <a:pt x="3136" y="3533"/>
                    <a:pt x="3105" y="3628"/>
                    <a:pt x="3105" y="3691"/>
                  </a:cubicBezTo>
                  <a:lnTo>
                    <a:pt x="3200" y="4135"/>
                  </a:lnTo>
                  <a:cubicBezTo>
                    <a:pt x="2788" y="4040"/>
                    <a:pt x="2630" y="3596"/>
                    <a:pt x="2630" y="3596"/>
                  </a:cubicBezTo>
                  <a:cubicBezTo>
                    <a:pt x="2598" y="3501"/>
                    <a:pt x="2535" y="3470"/>
                    <a:pt x="2471" y="3470"/>
                  </a:cubicBezTo>
                  <a:cubicBezTo>
                    <a:pt x="2471" y="3470"/>
                    <a:pt x="2440" y="3470"/>
                    <a:pt x="2440" y="3438"/>
                  </a:cubicBezTo>
                  <a:cubicBezTo>
                    <a:pt x="2345" y="3470"/>
                    <a:pt x="2281" y="3533"/>
                    <a:pt x="2281" y="3628"/>
                  </a:cubicBezTo>
                  <a:cubicBezTo>
                    <a:pt x="2281" y="3628"/>
                    <a:pt x="2249" y="4103"/>
                    <a:pt x="1901" y="4103"/>
                  </a:cubicBezTo>
                  <a:cubicBezTo>
                    <a:pt x="1426" y="4072"/>
                    <a:pt x="1109" y="3565"/>
                    <a:pt x="1109" y="3565"/>
                  </a:cubicBezTo>
                  <a:lnTo>
                    <a:pt x="413" y="2425"/>
                  </a:lnTo>
                  <a:cubicBezTo>
                    <a:pt x="856" y="2235"/>
                    <a:pt x="1933" y="1728"/>
                    <a:pt x="3231" y="873"/>
                  </a:cubicBezTo>
                  <a:cubicBezTo>
                    <a:pt x="3358" y="778"/>
                    <a:pt x="3580" y="683"/>
                    <a:pt x="3770" y="588"/>
                  </a:cubicBezTo>
                  <a:cubicBezTo>
                    <a:pt x="4236" y="396"/>
                    <a:pt x="4745" y="334"/>
                    <a:pt x="5207" y="334"/>
                  </a:cubicBezTo>
                  <a:close/>
                  <a:moveTo>
                    <a:pt x="5273" y="0"/>
                  </a:moveTo>
                  <a:cubicBezTo>
                    <a:pt x="4756" y="0"/>
                    <a:pt x="4176" y="73"/>
                    <a:pt x="3643" y="303"/>
                  </a:cubicBezTo>
                  <a:cubicBezTo>
                    <a:pt x="3421" y="398"/>
                    <a:pt x="3200" y="493"/>
                    <a:pt x="3041" y="588"/>
                  </a:cubicBezTo>
                  <a:cubicBezTo>
                    <a:pt x="1426" y="1665"/>
                    <a:pt x="128" y="2203"/>
                    <a:pt x="128" y="2203"/>
                  </a:cubicBezTo>
                  <a:cubicBezTo>
                    <a:pt x="64" y="2235"/>
                    <a:pt x="33" y="2266"/>
                    <a:pt x="1" y="2298"/>
                  </a:cubicBezTo>
                  <a:cubicBezTo>
                    <a:pt x="1" y="2361"/>
                    <a:pt x="1" y="2393"/>
                    <a:pt x="33" y="2456"/>
                  </a:cubicBezTo>
                  <a:lnTo>
                    <a:pt x="824" y="3755"/>
                  </a:lnTo>
                  <a:cubicBezTo>
                    <a:pt x="824" y="3787"/>
                    <a:pt x="1236" y="4420"/>
                    <a:pt x="1869" y="4452"/>
                  </a:cubicBezTo>
                  <a:cubicBezTo>
                    <a:pt x="2186" y="4452"/>
                    <a:pt x="2408" y="4293"/>
                    <a:pt x="2503" y="4072"/>
                  </a:cubicBezTo>
                  <a:cubicBezTo>
                    <a:pt x="2693" y="4293"/>
                    <a:pt x="2978" y="4515"/>
                    <a:pt x="3390" y="4515"/>
                  </a:cubicBezTo>
                  <a:cubicBezTo>
                    <a:pt x="3453" y="4515"/>
                    <a:pt x="3485" y="4483"/>
                    <a:pt x="3548" y="4452"/>
                  </a:cubicBezTo>
                  <a:cubicBezTo>
                    <a:pt x="3580" y="4420"/>
                    <a:pt x="3580" y="4388"/>
                    <a:pt x="3580" y="4325"/>
                  </a:cubicBezTo>
                  <a:lnTo>
                    <a:pt x="3516" y="4103"/>
                  </a:lnTo>
                  <a:lnTo>
                    <a:pt x="3516" y="4103"/>
                  </a:lnTo>
                  <a:cubicBezTo>
                    <a:pt x="3685" y="4188"/>
                    <a:pt x="3868" y="4258"/>
                    <a:pt x="4065" y="4258"/>
                  </a:cubicBezTo>
                  <a:cubicBezTo>
                    <a:pt x="4164" y="4258"/>
                    <a:pt x="4266" y="4240"/>
                    <a:pt x="4371" y="4198"/>
                  </a:cubicBezTo>
                  <a:cubicBezTo>
                    <a:pt x="4466" y="4167"/>
                    <a:pt x="4498" y="4072"/>
                    <a:pt x="4466" y="3977"/>
                  </a:cubicBezTo>
                  <a:lnTo>
                    <a:pt x="4340" y="3691"/>
                  </a:lnTo>
                  <a:lnTo>
                    <a:pt x="4340" y="3691"/>
                  </a:lnTo>
                  <a:cubicBezTo>
                    <a:pt x="4527" y="3767"/>
                    <a:pt x="4749" y="3831"/>
                    <a:pt x="4964" y="3831"/>
                  </a:cubicBezTo>
                  <a:cubicBezTo>
                    <a:pt x="5111" y="3831"/>
                    <a:pt x="5256" y="3800"/>
                    <a:pt x="5385" y="3723"/>
                  </a:cubicBezTo>
                  <a:cubicBezTo>
                    <a:pt x="5448" y="3691"/>
                    <a:pt x="5480" y="3660"/>
                    <a:pt x="5480" y="3596"/>
                  </a:cubicBezTo>
                  <a:cubicBezTo>
                    <a:pt x="5480" y="3565"/>
                    <a:pt x="5480" y="3501"/>
                    <a:pt x="5448" y="3470"/>
                  </a:cubicBezTo>
                  <a:lnTo>
                    <a:pt x="5195" y="3153"/>
                  </a:lnTo>
                  <a:lnTo>
                    <a:pt x="5195" y="3153"/>
                  </a:lnTo>
                  <a:cubicBezTo>
                    <a:pt x="5314" y="3181"/>
                    <a:pt x="5442" y="3198"/>
                    <a:pt x="5568" y="3198"/>
                  </a:cubicBezTo>
                  <a:cubicBezTo>
                    <a:pt x="5874" y="3198"/>
                    <a:pt x="6168" y="3097"/>
                    <a:pt x="6303" y="2805"/>
                  </a:cubicBezTo>
                  <a:cubicBezTo>
                    <a:pt x="6335" y="2741"/>
                    <a:pt x="6303" y="2646"/>
                    <a:pt x="6208" y="2583"/>
                  </a:cubicBezTo>
                  <a:lnTo>
                    <a:pt x="5638" y="2330"/>
                  </a:lnTo>
                  <a:cubicBezTo>
                    <a:pt x="6081" y="2235"/>
                    <a:pt x="6588" y="2076"/>
                    <a:pt x="6683" y="1601"/>
                  </a:cubicBezTo>
                  <a:cubicBezTo>
                    <a:pt x="6683" y="1570"/>
                    <a:pt x="6683" y="1506"/>
                    <a:pt x="6651" y="1475"/>
                  </a:cubicBezTo>
                  <a:cubicBezTo>
                    <a:pt x="6620" y="1443"/>
                    <a:pt x="6588" y="1411"/>
                    <a:pt x="6556" y="1411"/>
                  </a:cubicBezTo>
                  <a:lnTo>
                    <a:pt x="5891" y="1316"/>
                  </a:lnTo>
                  <a:cubicBezTo>
                    <a:pt x="6240" y="1190"/>
                    <a:pt x="6620" y="1031"/>
                    <a:pt x="6810" y="810"/>
                  </a:cubicBezTo>
                  <a:cubicBezTo>
                    <a:pt x="6905" y="651"/>
                    <a:pt x="6968" y="525"/>
                    <a:pt x="6937" y="366"/>
                  </a:cubicBezTo>
                  <a:cubicBezTo>
                    <a:pt x="6937" y="303"/>
                    <a:pt x="6873" y="240"/>
                    <a:pt x="6810" y="208"/>
                  </a:cubicBezTo>
                  <a:cubicBezTo>
                    <a:pt x="6771" y="188"/>
                    <a:pt x="6105" y="0"/>
                    <a:pt x="527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g13e5aa3bf27_0_1184"/>
            <p:cNvSpPr/>
            <p:nvPr/>
          </p:nvSpPr>
          <p:spPr>
            <a:xfrm>
              <a:off x="3802475" y="2114000"/>
              <a:ext cx="167075" cy="104975"/>
            </a:xfrm>
            <a:custGeom>
              <a:avLst/>
              <a:gdLst/>
              <a:ahLst/>
              <a:cxnLst/>
              <a:rect l="l" t="t" r="r" b="b"/>
              <a:pathLst>
                <a:path w="6683" h="4199" extrusionOk="0">
                  <a:moveTo>
                    <a:pt x="1635" y="1"/>
                  </a:moveTo>
                  <a:cubicBezTo>
                    <a:pt x="783" y="1"/>
                    <a:pt x="95" y="208"/>
                    <a:pt x="95" y="208"/>
                  </a:cubicBezTo>
                  <a:cubicBezTo>
                    <a:pt x="0" y="968"/>
                    <a:pt x="1964" y="1190"/>
                    <a:pt x="1964" y="1190"/>
                  </a:cubicBezTo>
                  <a:lnTo>
                    <a:pt x="349" y="1412"/>
                  </a:lnTo>
                  <a:cubicBezTo>
                    <a:pt x="455" y="1970"/>
                    <a:pt x="1478" y="2015"/>
                    <a:pt x="1802" y="2015"/>
                  </a:cubicBezTo>
                  <a:cubicBezTo>
                    <a:pt x="1864" y="2015"/>
                    <a:pt x="1900" y="2013"/>
                    <a:pt x="1900" y="2013"/>
                  </a:cubicBezTo>
                  <a:lnTo>
                    <a:pt x="1900" y="2013"/>
                  </a:lnTo>
                  <a:lnTo>
                    <a:pt x="729" y="2583"/>
                  </a:lnTo>
                  <a:cubicBezTo>
                    <a:pt x="816" y="2796"/>
                    <a:pt x="1052" y="2861"/>
                    <a:pt x="1306" y="2861"/>
                  </a:cubicBezTo>
                  <a:cubicBezTo>
                    <a:pt x="1694" y="2861"/>
                    <a:pt x="2122" y="2710"/>
                    <a:pt x="2122" y="2710"/>
                  </a:cubicBezTo>
                  <a:lnTo>
                    <a:pt x="2122" y="2710"/>
                  </a:lnTo>
                  <a:lnTo>
                    <a:pt x="1552" y="3407"/>
                  </a:lnTo>
                  <a:cubicBezTo>
                    <a:pt x="1653" y="3464"/>
                    <a:pt x="1765" y="3487"/>
                    <a:pt x="1878" y="3487"/>
                  </a:cubicBezTo>
                  <a:cubicBezTo>
                    <a:pt x="2332" y="3487"/>
                    <a:pt x="2819" y="3122"/>
                    <a:pt x="2819" y="3122"/>
                  </a:cubicBezTo>
                  <a:lnTo>
                    <a:pt x="2819" y="3122"/>
                  </a:lnTo>
                  <a:lnTo>
                    <a:pt x="2565" y="3850"/>
                  </a:lnTo>
                  <a:cubicBezTo>
                    <a:pt x="2653" y="3894"/>
                    <a:pt x="2742" y="3912"/>
                    <a:pt x="2827" y="3912"/>
                  </a:cubicBezTo>
                  <a:cubicBezTo>
                    <a:pt x="3233" y="3912"/>
                    <a:pt x="3579" y="3502"/>
                    <a:pt x="3579" y="3502"/>
                  </a:cubicBezTo>
                  <a:lnTo>
                    <a:pt x="3579" y="3502"/>
                  </a:lnTo>
                  <a:lnTo>
                    <a:pt x="3452" y="4199"/>
                  </a:lnTo>
                  <a:cubicBezTo>
                    <a:pt x="4180" y="4167"/>
                    <a:pt x="4402" y="3470"/>
                    <a:pt x="4402" y="3470"/>
                  </a:cubicBezTo>
                  <a:cubicBezTo>
                    <a:pt x="4402" y="3470"/>
                    <a:pt x="4432" y="4105"/>
                    <a:pt x="4935" y="4105"/>
                  </a:cubicBezTo>
                  <a:cubicBezTo>
                    <a:pt x="4947" y="4105"/>
                    <a:pt x="4960" y="4104"/>
                    <a:pt x="4972" y="4104"/>
                  </a:cubicBezTo>
                  <a:cubicBezTo>
                    <a:pt x="5542" y="4072"/>
                    <a:pt x="5891" y="3502"/>
                    <a:pt x="5891" y="3502"/>
                  </a:cubicBezTo>
                  <a:lnTo>
                    <a:pt x="6682" y="2203"/>
                  </a:lnTo>
                  <a:cubicBezTo>
                    <a:pt x="6682" y="2203"/>
                    <a:pt x="5384" y="1665"/>
                    <a:pt x="3705" y="588"/>
                  </a:cubicBezTo>
                  <a:cubicBezTo>
                    <a:pt x="3547" y="462"/>
                    <a:pt x="3325" y="367"/>
                    <a:pt x="3135" y="272"/>
                  </a:cubicBezTo>
                  <a:cubicBezTo>
                    <a:pt x="2645" y="66"/>
                    <a:pt x="2114" y="1"/>
                    <a:pt x="163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g13e5aa3bf27_0_1184"/>
            <p:cNvSpPr/>
            <p:nvPr/>
          </p:nvSpPr>
          <p:spPr>
            <a:xfrm>
              <a:off x="3800100" y="2109500"/>
              <a:ext cx="174200" cy="113425"/>
            </a:xfrm>
            <a:custGeom>
              <a:avLst/>
              <a:gdLst/>
              <a:ahLst/>
              <a:cxnLst/>
              <a:rect l="l" t="t" r="r" b="b"/>
              <a:pathLst>
                <a:path w="6968" h="4537" extrusionOk="0">
                  <a:moveTo>
                    <a:pt x="1684" y="362"/>
                  </a:moveTo>
                  <a:cubicBezTo>
                    <a:pt x="2156" y="362"/>
                    <a:pt x="2684" y="429"/>
                    <a:pt x="3167" y="642"/>
                  </a:cubicBezTo>
                  <a:cubicBezTo>
                    <a:pt x="3389" y="705"/>
                    <a:pt x="3579" y="832"/>
                    <a:pt x="3705" y="927"/>
                  </a:cubicBezTo>
                  <a:cubicBezTo>
                    <a:pt x="5004" y="1750"/>
                    <a:pt x="6112" y="2288"/>
                    <a:pt x="6524" y="2478"/>
                  </a:cubicBezTo>
                  <a:lnTo>
                    <a:pt x="5827" y="3587"/>
                  </a:lnTo>
                  <a:cubicBezTo>
                    <a:pt x="5827" y="3587"/>
                    <a:pt x="5511" y="4094"/>
                    <a:pt x="5067" y="4125"/>
                  </a:cubicBezTo>
                  <a:cubicBezTo>
                    <a:pt x="5054" y="4126"/>
                    <a:pt x="5041" y="4127"/>
                    <a:pt x="5029" y="4127"/>
                  </a:cubicBezTo>
                  <a:cubicBezTo>
                    <a:pt x="4685" y="4127"/>
                    <a:pt x="4655" y="3711"/>
                    <a:pt x="4655" y="3650"/>
                  </a:cubicBezTo>
                  <a:cubicBezTo>
                    <a:pt x="4655" y="3555"/>
                    <a:pt x="4592" y="3492"/>
                    <a:pt x="4497" y="3492"/>
                  </a:cubicBezTo>
                  <a:cubicBezTo>
                    <a:pt x="4434" y="3492"/>
                    <a:pt x="4339" y="3523"/>
                    <a:pt x="4307" y="3618"/>
                  </a:cubicBezTo>
                  <a:cubicBezTo>
                    <a:pt x="4307" y="3618"/>
                    <a:pt x="4180" y="4062"/>
                    <a:pt x="3769" y="4157"/>
                  </a:cubicBezTo>
                  <a:lnTo>
                    <a:pt x="3832" y="3713"/>
                  </a:lnTo>
                  <a:cubicBezTo>
                    <a:pt x="3864" y="3650"/>
                    <a:pt x="3832" y="3587"/>
                    <a:pt x="3769" y="3555"/>
                  </a:cubicBezTo>
                  <a:cubicBezTo>
                    <a:pt x="3737" y="3523"/>
                    <a:pt x="3705" y="3523"/>
                    <a:pt x="3674" y="3523"/>
                  </a:cubicBezTo>
                  <a:cubicBezTo>
                    <a:pt x="3642" y="3523"/>
                    <a:pt x="3579" y="3555"/>
                    <a:pt x="3547" y="3587"/>
                  </a:cubicBezTo>
                  <a:cubicBezTo>
                    <a:pt x="3547" y="3587"/>
                    <a:pt x="3255" y="3937"/>
                    <a:pt x="2924" y="3937"/>
                  </a:cubicBezTo>
                  <a:cubicBezTo>
                    <a:pt x="2910" y="3937"/>
                    <a:pt x="2896" y="3936"/>
                    <a:pt x="2882" y="3935"/>
                  </a:cubicBezTo>
                  <a:lnTo>
                    <a:pt x="3072" y="3397"/>
                  </a:lnTo>
                  <a:cubicBezTo>
                    <a:pt x="3104" y="3302"/>
                    <a:pt x="3072" y="3238"/>
                    <a:pt x="3040" y="3175"/>
                  </a:cubicBezTo>
                  <a:cubicBezTo>
                    <a:pt x="3009" y="3159"/>
                    <a:pt x="2969" y="3151"/>
                    <a:pt x="2930" y="3151"/>
                  </a:cubicBezTo>
                  <a:cubicBezTo>
                    <a:pt x="2890" y="3151"/>
                    <a:pt x="2850" y="3159"/>
                    <a:pt x="2819" y="3175"/>
                  </a:cubicBezTo>
                  <a:cubicBezTo>
                    <a:pt x="2671" y="3294"/>
                    <a:pt x="2329" y="3495"/>
                    <a:pt x="2001" y="3495"/>
                  </a:cubicBezTo>
                  <a:cubicBezTo>
                    <a:pt x="1978" y="3495"/>
                    <a:pt x="1955" y="3494"/>
                    <a:pt x="1932" y="3492"/>
                  </a:cubicBezTo>
                  <a:lnTo>
                    <a:pt x="2344" y="2985"/>
                  </a:lnTo>
                  <a:cubicBezTo>
                    <a:pt x="2407" y="2922"/>
                    <a:pt x="2407" y="2858"/>
                    <a:pt x="2375" y="2795"/>
                  </a:cubicBezTo>
                  <a:cubicBezTo>
                    <a:pt x="2329" y="2749"/>
                    <a:pt x="2283" y="2719"/>
                    <a:pt x="2224" y="2719"/>
                  </a:cubicBezTo>
                  <a:cubicBezTo>
                    <a:pt x="2202" y="2719"/>
                    <a:pt x="2179" y="2723"/>
                    <a:pt x="2154" y="2732"/>
                  </a:cubicBezTo>
                  <a:cubicBezTo>
                    <a:pt x="1977" y="2798"/>
                    <a:pt x="1660" y="2880"/>
                    <a:pt x="1399" y="2880"/>
                  </a:cubicBezTo>
                  <a:cubicBezTo>
                    <a:pt x="1287" y="2880"/>
                    <a:pt x="1185" y="2865"/>
                    <a:pt x="1109" y="2827"/>
                  </a:cubicBezTo>
                  <a:lnTo>
                    <a:pt x="2090" y="2352"/>
                  </a:lnTo>
                  <a:cubicBezTo>
                    <a:pt x="2154" y="2320"/>
                    <a:pt x="2185" y="2225"/>
                    <a:pt x="2185" y="2162"/>
                  </a:cubicBezTo>
                  <a:cubicBezTo>
                    <a:pt x="2154" y="2067"/>
                    <a:pt x="2090" y="2035"/>
                    <a:pt x="1995" y="2035"/>
                  </a:cubicBezTo>
                  <a:cubicBezTo>
                    <a:pt x="1710" y="2035"/>
                    <a:pt x="982" y="2003"/>
                    <a:pt x="697" y="1750"/>
                  </a:cubicBezTo>
                  <a:lnTo>
                    <a:pt x="2090" y="1528"/>
                  </a:lnTo>
                  <a:cubicBezTo>
                    <a:pt x="2185" y="1528"/>
                    <a:pt x="2249" y="1465"/>
                    <a:pt x="2249" y="1370"/>
                  </a:cubicBezTo>
                  <a:cubicBezTo>
                    <a:pt x="2249" y="1275"/>
                    <a:pt x="2185" y="1212"/>
                    <a:pt x="2090" y="1180"/>
                  </a:cubicBezTo>
                  <a:cubicBezTo>
                    <a:pt x="1710" y="1148"/>
                    <a:pt x="697" y="958"/>
                    <a:pt x="412" y="610"/>
                  </a:cubicBezTo>
                  <a:cubicBezTo>
                    <a:pt x="412" y="578"/>
                    <a:pt x="380" y="547"/>
                    <a:pt x="380" y="515"/>
                  </a:cubicBezTo>
                  <a:cubicBezTo>
                    <a:pt x="607" y="463"/>
                    <a:pt x="1104" y="362"/>
                    <a:pt x="1684" y="362"/>
                  </a:cubicBezTo>
                  <a:close/>
                  <a:moveTo>
                    <a:pt x="1739" y="0"/>
                  </a:moveTo>
                  <a:cubicBezTo>
                    <a:pt x="879" y="0"/>
                    <a:pt x="187" y="210"/>
                    <a:pt x="127" y="230"/>
                  </a:cubicBezTo>
                  <a:cubicBezTo>
                    <a:pt x="63" y="230"/>
                    <a:pt x="32" y="293"/>
                    <a:pt x="32" y="357"/>
                  </a:cubicBezTo>
                  <a:cubicBezTo>
                    <a:pt x="0" y="515"/>
                    <a:pt x="32" y="673"/>
                    <a:pt x="158" y="800"/>
                  </a:cubicBezTo>
                  <a:cubicBezTo>
                    <a:pt x="349" y="1053"/>
                    <a:pt x="697" y="1212"/>
                    <a:pt x="1077" y="1307"/>
                  </a:cubicBezTo>
                  <a:lnTo>
                    <a:pt x="412" y="1402"/>
                  </a:lnTo>
                  <a:cubicBezTo>
                    <a:pt x="380" y="1433"/>
                    <a:pt x="317" y="1433"/>
                    <a:pt x="317" y="1497"/>
                  </a:cubicBezTo>
                  <a:cubicBezTo>
                    <a:pt x="285" y="1528"/>
                    <a:pt x="253" y="1560"/>
                    <a:pt x="285" y="1623"/>
                  </a:cubicBezTo>
                  <a:cubicBezTo>
                    <a:pt x="380" y="2067"/>
                    <a:pt x="887" y="2257"/>
                    <a:pt x="1330" y="2320"/>
                  </a:cubicBezTo>
                  <a:lnTo>
                    <a:pt x="729" y="2605"/>
                  </a:lnTo>
                  <a:cubicBezTo>
                    <a:pt x="665" y="2637"/>
                    <a:pt x="602" y="2732"/>
                    <a:pt x="665" y="2827"/>
                  </a:cubicBezTo>
                  <a:cubicBezTo>
                    <a:pt x="802" y="3122"/>
                    <a:pt x="1102" y="3206"/>
                    <a:pt x="1412" y="3206"/>
                  </a:cubicBezTo>
                  <a:cubicBezTo>
                    <a:pt x="1534" y="3206"/>
                    <a:pt x="1658" y="3193"/>
                    <a:pt x="1774" y="3175"/>
                  </a:cubicBezTo>
                  <a:lnTo>
                    <a:pt x="1774" y="3175"/>
                  </a:lnTo>
                  <a:lnTo>
                    <a:pt x="1520" y="3460"/>
                  </a:lnTo>
                  <a:cubicBezTo>
                    <a:pt x="1489" y="3523"/>
                    <a:pt x="1489" y="3555"/>
                    <a:pt x="1489" y="3618"/>
                  </a:cubicBezTo>
                  <a:cubicBezTo>
                    <a:pt x="1489" y="3650"/>
                    <a:pt x="1520" y="3713"/>
                    <a:pt x="1584" y="3713"/>
                  </a:cubicBezTo>
                  <a:cubicBezTo>
                    <a:pt x="1709" y="3802"/>
                    <a:pt x="1850" y="3835"/>
                    <a:pt x="1992" y="3835"/>
                  </a:cubicBezTo>
                  <a:cubicBezTo>
                    <a:pt x="2207" y="3835"/>
                    <a:pt x="2425" y="3758"/>
                    <a:pt x="2597" y="3682"/>
                  </a:cubicBezTo>
                  <a:lnTo>
                    <a:pt x="2597" y="3682"/>
                  </a:lnTo>
                  <a:lnTo>
                    <a:pt x="2502" y="3967"/>
                  </a:lnTo>
                  <a:cubicBezTo>
                    <a:pt x="2470" y="4062"/>
                    <a:pt x="2502" y="4157"/>
                    <a:pt x="2597" y="4189"/>
                  </a:cubicBezTo>
                  <a:cubicBezTo>
                    <a:pt x="2700" y="4246"/>
                    <a:pt x="2807" y="4270"/>
                    <a:pt x="2913" y="4270"/>
                  </a:cubicBezTo>
                  <a:cubicBezTo>
                    <a:pt x="3099" y="4270"/>
                    <a:pt x="3279" y="4195"/>
                    <a:pt x="3420" y="4094"/>
                  </a:cubicBezTo>
                  <a:lnTo>
                    <a:pt x="3420" y="4094"/>
                  </a:lnTo>
                  <a:lnTo>
                    <a:pt x="3389" y="4315"/>
                  </a:lnTo>
                  <a:cubicBezTo>
                    <a:pt x="3389" y="4379"/>
                    <a:pt x="3389" y="4442"/>
                    <a:pt x="3420" y="4474"/>
                  </a:cubicBezTo>
                  <a:cubicBezTo>
                    <a:pt x="3452" y="4505"/>
                    <a:pt x="3515" y="4537"/>
                    <a:pt x="3547" y="4537"/>
                  </a:cubicBezTo>
                  <a:cubicBezTo>
                    <a:pt x="3959" y="4537"/>
                    <a:pt x="4275" y="4315"/>
                    <a:pt x="4434" y="4094"/>
                  </a:cubicBezTo>
                  <a:cubicBezTo>
                    <a:pt x="4551" y="4269"/>
                    <a:pt x="4723" y="4445"/>
                    <a:pt x="5024" y="4445"/>
                  </a:cubicBezTo>
                  <a:cubicBezTo>
                    <a:pt x="5048" y="4445"/>
                    <a:pt x="5073" y="4444"/>
                    <a:pt x="5099" y="4442"/>
                  </a:cubicBezTo>
                  <a:cubicBezTo>
                    <a:pt x="5732" y="4442"/>
                    <a:pt x="6112" y="3777"/>
                    <a:pt x="6144" y="3745"/>
                  </a:cubicBezTo>
                  <a:lnTo>
                    <a:pt x="6936" y="2447"/>
                  </a:lnTo>
                  <a:cubicBezTo>
                    <a:pt x="6967" y="2415"/>
                    <a:pt x="6967" y="2352"/>
                    <a:pt x="6936" y="2320"/>
                  </a:cubicBezTo>
                  <a:cubicBezTo>
                    <a:pt x="6936" y="2257"/>
                    <a:pt x="6904" y="2225"/>
                    <a:pt x="6841" y="2193"/>
                  </a:cubicBezTo>
                  <a:cubicBezTo>
                    <a:pt x="6841" y="2193"/>
                    <a:pt x="5542" y="1687"/>
                    <a:pt x="3927" y="610"/>
                  </a:cubicBezTo>
                  <a:cubicBezTo>
                    <a:pt x="3769" y="515"/>
                    <a:pt x="3547" y="388"/>
                    <a:pt x="3325" y="293"/>
                  </a:cubicBezTo>
                  <a:cubicBezTo>
                    <a:pt x="2800" y="72"/>
                    <a:pt x="2241" y="0"/>
                    <a:pt x="173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g13e5aa3bf27_0_1184"/>
            <p:cNvSpPr/>
            <p:nvPr/>
          </p:nvSpPr>
          <p:spPr>
            <a:xfrm>
              <a:off x="3932300" y="2059025"/>
              <a:ext cx="74450" cy="74450"/>
            </a:xfrm>
            <a:custGeom>
              <a:avLst/>
              <a:gdLst/>
              <a:ahLst/>
              <a:cxnLst/>
              <a:rect l="l" t="t" r="r" b="b"/>
              <a:pathLst>
                <a:path w="2978" h="2978" extrusionOk="0">
                  <a:moveTo>
                    <a:pt x="1489" y="317"/>
                  </a:moveTo>
                  <a:cubicBezTo>
                    <a:pt x="2123" y="317"/>
                    <a:pt x="2629" y="855"/>
                    <a:pt x="2629" y="1489"/>
                  </a:cubicBezTo>
                  <a:cubicBezTo>
                    <a:pt x="2629" y="2122"/>
                    <a:pt x="2123" y="2629"/>
                    <a:pt x="1489" y="2629"/>
                  </a:cubicBezTo>
                  <a:cubicBezTo>
                    <a:pt x="856" y="2629"/>
                    <a:pt x="318" y="2122"/>
                    <a:pt x="318" y="1489"/>
                  </a:cubicBezTo>
                  <a:cubicBezTo>
                    <a:pt x="318" y="855"/>
                    <a:pt x="856" y="317"/>
                    <a:pt x="1489" y="317"/>
                  </a:cubicBezTo>
                  <a:close/>
                  <a:moveTo>
                    <a:pt x="1489" y="0"/>
                  </a:moveTo>
                  <a:cubicBezTo>
                    <a:pt x="666" y="0"/>
                    <a:pt x="1" y="665"/>
                    <a:pt x="1" y="1489"/>
                  </a:cubicBezTo>
                  <a:cubicBezTo>
                    <a:pt x="1" y="2312"/>
                    <a:pt x="666" y="2977"/>
                    <a:pt x="1489" y="2977"/>
                  </a:cubicBezTo>
                  <a:cubicBezTo>
                    <a:pt x="2313" y="2977"/>
                    <a:pt x="2978" y="2312"/>
                    <a:pt x="2978" y="1489"/>
                  </a:cubicBezTo>
                  <a:cubicBezTo>
                    <a:pt x="2978" y="665"/>
                    <a:pt x="2313" y="0"/>
                    <a:pt x="148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g13e5aa3bf27_0_1184"/>
            <p:cNvSpPr/>
            <p:nvPr/>
          </p:nvSpPr>
          <p:spPr>
            <a:xfrm>
              <a:off x="3903025" y="2140575"/>
              <a:ext cx="136975" cy="281875"/>
            </a:xfrm>
            <a:custGeom>
              <a:avLst/>
              <a:gdLst/>
              <a:ahLst/>
              <a:cxnLst/>
              <a:rect l="l" t="t" r="r" b="b"/>
              <a:pathLst>
                <a:path w="5479" h="11275" extrusionOk="0">
                  <a:moveTo>
                    <a:pt x="1647" y="0"/>
                  </a:moveTo>
                  <a:cubicBezTo>
                    <a:pt x="697" y="0"/>
                    <a:pt x="0" y="729"/>
                    <a:pt x="0" y="1552"/>
                  </a:cubicBezTo>
                  <a:lnTo>
                    <a:pt x="32" y="5321"/>
                  </a:lnTo>
                  <a:cubicBezTo>
                    <a:pt x="32" y="5637"/>
                    <a:pt x="285" y="5891"/>
                    <a:pt x="634" y="5891"/>
                  </a:cubicBezTo>
                  <a:cubicBezTo>
                    <a:pt x="950" y="5891"/>
                    <a:pt x="1172" y="5796"/>
                    <a:pt x="1267" y="5606"/>
                  </a:cubicBezTo>
                  <a:lnTo>
                    <a:pt x="1330" y="10514"/>
                  </a:lnTo>
                  <a:cubicBezTo>
                    <a:pt x="1330" y="10926"/>
                    <a:pt x="1679" y="11274"/>
                    <a:pt x="2090" y="11274"/>
                  </a:cubicBezTo>
                  <a:cubicBezTo>
                    <a:pt x="2502" y="11274"/>
                    <a:pt x="2819" y="10926"/>
                    <a:pt x="2819" y="10514"/>
                  </a:cubicBezTo>
                  <a:cubicBezTo>
                    <a:pt x="2819" y="10926"/>
                    <a:pt x="3167" y="11274"/>
                    <a:pt x="3579" y="11274"/>
                  </a:cubicBezTo>
                  <a:cubicBezTo>
                    <a:pt x="3990" y="11274"/>
                    <a:pt x="4339" y="10926"/>
                    <a:pt x="4339" y="10514"/>
                  </a:cubicBezTo>
                  <a:lnTo>
                    <a:pt x="4339" y="5732"/>
                  </a:lnTo>
                  <a:cubicBezTo>
                    <a:pt x="4434" y="5859"/>
                    <a:pt x="4624" y="5922"/>
                    <a:pt x="4814" y="5922"/>
                  </a:cubicBezTo>
                  <a:cubicBezTo>
                    <a:pt x="5194" y="5922"/>
                    <a:pt x="5479" y="5669"/>
                    <a:pt x="5479" y="5352"/>
                  </a:cubicBezTo>
                  <a:lnTo>
                    <a:pt x="5447" y="1425"/>
                  </a:lnTo>
                  <a:cubicBezTo>
                    <a:pt x="5416" y="729"/>
                    <a:pt x="4719" y="0"/>
                    <a:pt x="367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g13e5aa3bf27_0_1184"/>
            <p:cNvSpPr/>
            <p:nvPr/>
          </p:nvSpPr>
          <p:spPr>
            <a:xfrm>
              <a:off x="3899050" y="2135825"/>
              <a:ext cx="145700" cy="290575"/>
            </a:xfrm>
            <a:custGeom>
              <a:avLst/>
              <a:gdLst/>
              <a:ahLst/>
              <a:cxnLst/>
              <a:rect l="l" t="t" r="r" b="b"/>
              <a:pathLst>
                <a:path w="5828" h="11623" extrusionOk="0">
                  <a:moveTo>
                    <a:pt x="3864" y="349"/>
                  </a:moveTo>
                  <a:cubicBezTo>
                    <a:pt x="4783" y="349"/>
                    <a:pt x="5416" y="1014"/>
                    <a:pt x="5448" y="1615"/>
                  </a:cubicBezTo>
                  <a:lnTo>
                    <a:pt x="5448" y="5542"/>
                  </a:lnTo>
                  <a:cubicBezTo>
                    <a:pt x="5448" y="5669"/>
                    <a:pt x="5416" y="5732"/>
                    <a:pt x="5353" y="5796"/>
                  </a:cubicBezTo>
                  <a:cubicBezTo>
                    <a:pt x="5258" y="5891"/>
                    <a:pt x="5131" y="5954"/>
                    <a:pt x="4973" y="5954"/>
                  </a:cubicBezTo>
                  <a:cubicBezTo>
                    <a:pt x="4814" y="5954"/>
                    <a:pt x="4688" y="5891"/>
                    <a:pt x="4593" y="5796"/>
                  </a:cubicBezTo>
                  <a:cubicBezTo>
                    <a:pt x="4570" y="5773"/>
                    <a:pt x="4516" y="5751"/>
                    <a:pt x="4464" y="5751"/>
                  </a:cubicBezTo>
                  <a:cubicBezTo>
                    <a:pt x="4443" y="5751"/>
                    <a:pt x="4421" y="5755"/>
                    <a:pt x="4403" y="5764"/>
                  </a:cubicBezTo>
                  <a:cubicBezTo>
                    <a:pt x="4339" y="5796"/>
                    <a:pt x="4308" y="5859"/>
                    <a:pt x="4308" y="5922"/>
                  </a:cubicBezTo>
                  <a:lnTo>
                    <a:pt x="4308" y="10704"/>
                  </a:lnTo>
                  <a:cubicBezTo>
                    <a:pt x="4308" y="11021"/>
                    <a:pt x="4054" y="11274"/>
                    <a:pt x="3738" y="11274"/>
                  </a:cubicBezTo>
                  <a:cubicBezTo>
                    <a:pt x="3421" y="11274"/>
                    <a:pt x="3168" y="11053"/>
                    <a:pt x="3168" y="10736"/>
                  </a:cubicBezTo>
                  <a:cubicBezTo>
                    <a:pt x="3168" y="10736"/>
                    <a:pt x="3168" y="10704"/>
                    <a:pt x="3136" y="10704"/>
                  </a:cubicBezTo>
                  <a:cubicBezTo>
                    <a:pt x="3136" y="10609"/>
                    <a:pt x="3073" y="10546"/>
                    <a:pt x="2978" y="10546"/>
                  </a:cubicBezTo>
                  <a:cubicBezTo>
                    <a:pt x="2883" y="10546"/>
                    <a:pt x="2819" y="10609"/>
                    <a:pt x="2819" y="10704"/>
                  </a:cubicBezTo>
                  <a:lnTo>
                    <a:pt x="2819" y="10736"/>
                  </a:lnTo>
                  <a:cubicBezTo>
                    <a:pt x="2788" y="11053"/>
                    <a:pt x="2534" y="11274"/>
                    <a:pt x="2249" y="11274"/>
                  </a:cubicBezTo>
                  <a:cubicBezTo>
                    <a:pt x="1933" y="11274"/>
                    <a:pt x="1648" y="11021"/>
                    <a:pt x="1648" y="10704"/>
                  </a:cubicBezTo>
                  <a:lnTo>
                    <a:pt x="1584" y="5796"/>
                  </a:lnTo>
                  <a:cubicBezTo>
                    <a:pt x="1584" y="5732"/>
                    <a:pt x="1553" y="5669"/>
                    <a:pt x="1489" y="5637"/>
                  </a:cubicBezTo>
                  <a:cubicBezTo>
                    <a:pt x="1394" y="5637"/>
                    <a:pt x="1331" y="5637"/>
                    <a:pt x="1299" y="5701"/>
                  </a:cubicBezTo>
                  <a:cubicBezTo>
                    <a:pt x="1204" y="5859"/>
                    <a:pt x="1014" y="5922"/>
                    <a:pt x="793" y="5922"/>
                  </a:cubicBezTo>
                  <a:cubicBezTo>
                    <a:pt x="539" y="5922"/>
                    <a:pt x="381" y="5764"/>
                    <a:pt x="381" y="5511"/>
                  </a:cubicBezTo>
                  <a:lnTo>
                    <a:pt x="317" y="1742"/>
                  </a:lnTo>
                  <a:cubicBezTo>
                    <a:pt x="317" y="982"/>
                    <a:pt x="983" y="380"/>
                    <a:pt x="1806" y="349"/>
                  </a:cubicBezTo>
                  <a:close/>
                  <a:moveTo>
                    <a:pt x="1838" y="0"/>
                  </a:moveTo>
                  <a:cubicBezTo>
                    <a:pt x="793" y="32"/>
                    <a:pt x="1" y="792"/>
                    <a:pt x="1" y="1774"/>
                  </a:cubicBezTo>
                  <a:lnTo>
                    <a:pt x="32" y="5511"/>
                  </a:lnTo>
                  <a:cubicBezTo>
                    <a:pt x="32" y="5954"/>
                    <a:pt x="349" y="6271"/>
                    <a:pt x="793" y="6271"/>
                  </a:cubicBezTo>
                  <a:cubicBezTo>
                    <a:pt x="983" y="6271"/>
                    <a:pt x="1141" y="6239"/>
                    <a:pt x="1268" y="6176"/>
                  </a:cubicBezTo>
                  <a:lnTo>
                    <a:pt x="1331" y="10704"/>
                  </a:lnTo>
                  <a:cubicBezTo>
                    <a:pt x="1331" y="11211"/>
                    <a:pt x="1743" y="11623"/>
                    <a:pt x="2249" y="11623"/>
                  </a:cubicBezTo>
                  <a:cubicBezTo>
                    <a:pt x="2566" y="11623"/>
                    <a:pt x="2819" y="11464"/>
                    <a:pt x="2978" y="11243"/>
                  </a:cubicBezTo>
                  <a:cubicBezTo>
                    <a:pt x="3168" y="11464"/>
                    <a:pt x="3421" y="11623"/>
                    <a:pt x="3738" y="11623"/>
                  </a:cubicBezTo>
                  <a:cubicBezTo>
                    <a:pt x="4244" y="11623"/>
                    <a:pt x="4656" y="11211"/>
                    <a:pt x="4656" y="10704"/>
                  </a:cubicBezTo>
                  <a:lnTo>
                    <a:pt x="4656" y="6239"/>
                  </a:lnTo>
                  <a:cubicBezTo>
                    <a:pt x="4751" y="6271"/>
                    <a:pt x="4878" y="6302"/>
                    <a:pt x="5004" y="6302"/>
                  </a:cubicBezTo>
                  <a:cubicBezTo>
                    <a:pt x="5226" y="6271"/>
                    <a:pt x="5448" y="6207"/>
                    <a:pt x="5606" y="6049"/>
                  </a:cubicBezTo>
                  <a:cubicBezTo>
                    <a:pt x="5733" y="5891"/>
                    <a:pt x="5828" y="5732"/>
                    <a:pt x="5828" y="5542"/>
                  </a:cubicBezTo>
                  <a:lnTo>
                    <a:pt x="5796" y="1615"/>
                  </a:lnTo>
                  <a:cubicBezTo>
                    <a:pt x="5765" y="855"/>
                    <a:pt x="5004" y="32"/>
                    <a:pt x="3864" y="32"/>
                  </a:cubicBezTo>
                  <a:lnTo>
                    <a:pt x="3833" y="32"/>
                  </a:lnTo>
                  <a:lnTo>
                    <a:pt x="1869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g13e5aa3bf27_0_1184"/>
            <p:cNvSpPr/>
            <p:nvPr/>
          </p:nvSpPr>
          <p:spPr>
            <a:xfrm>
              <a:off x="3934675" y="2187275"/>
              <a:ext cx="25" cy="94250"/>
            </a:xfrm>
            <a:custGeom>
              <a:avLst/>
              <a:gdLst/>
              <a:ahLst/>
              <a:cxnLst/>
              <a:rect l="l" t="t" r="r" b="b"/>
              <a:pathLst>
                <a:path w="1" h="3770" extrusionOk="0">
                  <a:moveTo>
                    <a:pt x="1" y="1"/>
                  </a:moveTo>
                  <a:lnTo>
                    <a:pt x="1" y="37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g13e5aa3bf27_0_1184"/>
            <p:cNvSpPr/>
            <p:nvPr/>
          </p:nvSpPr>
          <p:spPr>
            <a:xfrm>
              <a:off x="3930725" y="2182525"/>
              <a:ext cx="8725" cy="102950"/>
            </a:xfrm>
            <a:custGeom>
              <a:avLst/>
              <a:gdLst/>
              <a:ahLst/>
              <a:cxnLst/>
              <a:rect l="l" t="t" r="r" b="b"/>
              <a:pathLst>
                <a:path w="349" h="4118" extrusionOk="0">
                  <a:moveTo>
                    <a:pt x="159" y="1"/>
                  </a:moveTo>
                  <a:cubicBezTo>
                    <a:pt x="64" y="1"/>
                    <a:pt x="1" y="96"/>
                    <a:pt x="1" y="191"/>
                  </a:cubicBezTo>
                  <a:lnTo>
                    <a:pt x="1" y="3928"/>
                  </a:lnTo>
                  <a:cubicBezTo>
                    <a:pt x="1" y="4023"/>
                    <a:pt x="64" y="4118"/>
                    <a:pt x="159" y="4118"/>
                  </a:cubicBezTo>
                  <a:cubicBezTo>
                    <a:pt x="254" y="4118"/>
                    <a:pt x="349" y="4054"/>
                    <a:pt x="349" y="3928"/>
                  </a:cubicBezTo>
                  <a:lnTo>
                    <a:pt x="349" y="191"/>
                  </a:lnTo>
                  <a:cubicBezTo>
                    <a:pt x="349" y="96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g13e5aa3bf27_0_1184"/>
            <p:cNvSpPr/>
            <p:nvPr/>
          </p:nvSpPr>
          <p:spPr>
            <a:xfrm>
              <a:off x="4006725" y="2183325"/>
              <a:ext cx="8750" cy="105325"/>
            </a:xfrm>
            <a:custGeom>
              <a:avLst/>
              <a:gdLst/>
              <a:ahLst/>
              <a:cxnLst/>
              <a:rect l="l" t="t" r="r" b="b"/>
              <a:pathLst>
                <a:path w="350" h="4213" extrusionOk="0">
                  <a:moveTo>
                    <a:pt x="191" y="0"/>
                  </a:moveTo>
                  <a:cubicBezTo>
                    <a:pt x="96" y="0"/>
                    <a:pt x="1" y="64"/>
                    <a:pt x="1" y="159"/>
                  </a:cubicBezTo>
                  <a:lnTo>
                    <a:pt x="1" y="4022"/>
                  </a:lnTo>
                  <a:cubicBezTo>
                    <a:pt x="1" y="4117"/>
                    <a:pt x="96" y="4212"/>
                    <a:pt x="191" y="4212"/>
                  </a:cubicBezTo>
                  <a:cubicBezTo>
                    <a:pt x="286" y="4212"/>
                    <a:pt x="349" y="4117"/>
                    <a:pt x="349" y="4022"/>
                  </a:cubicBezTo>
                  <a:lnTo>
                    <a:pt x="349" y="159"/>
                  </a:lnTo>
                  <a:cubicBezTo>
                    <a:pt x="349" y="64"/>
                    <a:pt x="286" y="0"/>
                    <a:pt x="1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g13e5aa3bf27_0_1184"/>
            <p:cNvSpPr/>
            <p:nvPr/>
          </p:nvSpPr>
          <p:spPr>
            <a:xfrm>
              <a:off x="3969525" y="2275175"/>
              <a:ext cx="8725" cy="133025"/>
            </a:xfrm>
            <a:custGeom>
              <a:avLst/>
              <a:gdLst/>
              <a:ahLst/>
              <a:cxnLst/>
              <a:rect l="l" t="t" r="r" b="b"/>
              <a:pathLst>
                <a:path w="349" h="5321" extrusionOk="0">
                  <a:moveTo>
                    <a:pt x="159" y="0"/>
                  </a:moveTo>
                  <a:cubicBezTo>
                    <a:pt x="64" y="0"/>
                    <a:pt x="0" y="95"/>
                    <a:pt x="0" y="190"/>
                  </a:cubicBezTo>
                  <a:lnTo>
                    <a:pt x="0" y="5162"/>
                  </a:lnTo>
                  <a:cubicBezTo>
                    <a:pt x="0" y="5257"/>
                    <a:pt x="64" y="5320"/>
                    <a:pt x="159" y="5320"/>
                  </a:cubicBezTo>
                  <a:cubicBezTo>
                    <a:pt x="254" y="5320"/>
                    <a:pt x="349" y="5257"/>
                    <a:pt x="349" y="5162"/>
                  </a:cubicBezTo>
                  <a:lnTo>
                    <a:pt x="349" y="190"/>
                  </a:lnTo>
                  <a:cubicBezTo>
                    <a:pt x="349" y="95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g13e5aa3bf27_0_1184"/>
            <p:cNvSpPr/>
            <p:nvPr/>
          </p:nvSpPr>
          <p:spPr>
            <a:xfrm>
              <a:off x="3987725" y="2287050"/>
              <a:ext cx="77625" cy="59400"/>
            </a:xfrm>
            <a:custGeom>
              <a:avLst/>
              <a:gdLst/>
              <a:ahLst/>
              <a:cxnLst/>
              <a:rect l="l" t="t" r="r" b="b"/>
              <a:pathLst>
                <a:path w="3105" h="2376" extrusionOk="0">
                  <a:moveTo>
                    <a:pt x="96" y="0"/>
                  </a:moveTo>
                  <a:cubicBezTo>
                    <a:pt x="64" y="0"/>
                    <a:pt x="1" y="32"/>
                    <a:pt x="1" y="95"/>
                  </a:cubicBezTo>
                  <a:lnTo>
                    <a:pt x="1" y="2280"/>
                  </a:lnTo>
                  <a:cubicBezTo>
                    <a:pt x="1" y="2312"/>
                    <a:pt x="64" y="2375"/>
                    <a:pt x="96" y="2375"/>
                  </a:cubicBezTo>
                  <a:lnTo>
                    <a:pt x="3009" y="2375"/>
                  </a:lnTo>
                  <a:cubicBezTo>
                    <a:pt x="3041" y="2375"/>
                    <a:pt x="3073" y="2312"/>
                    <a:pt x="3104" y="2280"/>
                  </a:cubicBezTo>
                  <a:lnTo>
                    <a:pt x="3104" y="95"/>
                  </a:lnTo>
                  <a:cubicBezTo>
                    <a:pt x="3104" y="32"/>
                    <a:pt x="3041" y="0"/>
                    <a:pt x="3009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g13e5aa3bf27_0_1184"/>
            <p:cNvSpPr/>
            <p:nvPr/>
          </p:nvSpPr>
          <p:spPr>
            <a:xfrm>
              <a:off x="3983775" y="2283075"/>
              <a:ext cx="85525" cy="67325"/>
            </a:xfrm>
            <a:custGeom>
              <a:avLst/>
              <a:gdLst/>
              <a:ahLst/>
              <a:cxnLst/>
              <a:rect l="l" t="t" r="r" b="b"/>
              <a:pathLst>
                <a:path w="3421" h="2693" extrusionOk="0">
                  <a:moveTo>
                    <a:pt x="3072" y="317"/>
                  </a:moveTo>
                  <a:lnTo>
                    <a:pt x="3072" y="2344"/>
                  </a:lnTo>
                  <a:lnTo>
                    <a:pt x="349" y="2344"/>
                  </a:lnTo>
                  <a:lnTo>
                    <a:pt x="349" y="317"/>
                  </a:lnTo>
                  <a:close/>
                  <a:moveTo>
                    <a:pt x="254" y="1"/>
                  </a:moveTo>
                  <a:cubicBezTo>
                    <a:pt x="127" y="1"/>
                    <a:pt x="0" y="96"/>
                    <a:pt x="0" y="254"/>
                  </a:cubicBezTo>
                  <a:lnTo>
                    <a:pt x="0" y="2439"/>
                  </a:lnTo>
                  <a:cubicBezTo>
                    <a:pt x="0" y="2566"/>
                    <a:pt x="127" y="2693"/>
                    <a:pt x="254" y="2693"/>
                  </a:cubicBezTo>
                  <a:lnTo>
                    <a:pt x="3167" y="2693"/>
                  </a:lnTo>
                  <a:cubicBezTo>
                    <a:pt x="3294" y="2693"/>
                    <a:pt x="3421" y="2566"/>
                    <a:pt x="3421" y="2439"/>
                  </a:cubicBezTo>
                  <a:lnTo>
                    <a:pt x="3421" y="254"/>
                  </a:lnTo>
                  <a:cubicBezTo>
                    <a:pt x="3421" y="96"/>
                    <a:pt x="3294" y="1"/>
                    <a:pt x="316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g13e5aa3bf27_0_1184"/>
            <p:cNvSpPr/>
            <p:nvPr/>
          </p:nvSpPr>
          <p:spPr>
            <a:xfrm>
              <a:off x="3982975" y="2293075"/>
              <a:ext cx="87125" cy="47025"/>
            </a:xfrm>
            <a:custGeom>
              <a:avLst/>
              <a:gdLst/>
              <a:ahLst/>
              <a:cxnLst/>
              <a:rect l="l" t="t" r="r" b="b"/>
              <a:pathLst>
                <a:path w="3485" h="1881" extrusionOk="0">
                  <a:moveTo>
                    <a:pt x="229" y="1"/>
                  </a:moveTo>
                  <a:cubicBezTo>
                    <a:pt x="207" y="1"/>
                    <a:pt x="183" y="5"/>
                    <a:pt x="159" y="12"/>
                  </a:cubicBezTo>
                  <a:cubicBezTo>
                    <a:pt x="64" y="44"/>
                    <a:pt x="1" y="139"/>
                    <a:pt x="32" y="234"/>
                  </a:cubicBezTo>
                  <a:lnTo>
                    <a:pt x="349" y="1121"/>
                  </a:lnTo>
                  <a:lnTo>
                    <a:pt x="412" y="1311"/>
                  </a:lnTo>
                  <a:cubicBezTo>
                    <a:pt x="539" y="1659"/>
                    <a:pt x="792" y="1881"/>
                    <a:pt x="1109" y="1881"/>
                  </a:cubicBezTo>
                  <a:lnTo>
                    <a:pt x="2376" y="1881"/>
                  </a:lnTo>
                  <a:cubicBezTo>
                    <a:pt x="2693" y="1881"/>
                    <a:pt x="2946" y="1659"/>
                    <a:pt x="3073" y="1311"/>
                  </a:cubicBezTo>
                  <a:lnTo>
                    <a:pt x="3453" y="234"/>
                  </a:lnTo>
                  <a:cubicBezTo>
                    <a:pt x="3484" y="139"/>
                    <a:pt x="3421" y="44"/>
                    <a:pt x="3326" y="12"/>
                  </a:cubicBezTo>
                  <a:cubicBezTo>
                    <a:pt x="3310" y="5"/>
                    <a:pt x="3290" y="1"/>
                    <a:pt x="3269" y="1"/>
                  </a:cubicBezTo>
                  <a:cubicBezTo>
                    <a:pt x="3205" y="1"/>
                    <a:pt x="3128" y="36"/>
                    <a:pt x="3104" y="107"/>
                  </a:cubicBezTo>
                  <a:lnTo>
                    <a:pt x="2788" y="994"/>
                  </a:lnTo>
                  <a:lnTo>
                    <a:pt x="2724" y="1184"/>
                  </a:lnTo>
                  <a:cubicBezTo>
                    <a:pt x="2661" y="1406"/>
                    <a:pt x="2534" y="1533"/>
                    <a:pt x="2376" y="1533"/>
                  </a:cubicBezTo>
                  <a:lnTo>
                    <a:pt x="1109" y="1533"/>
                  </a:lnTo>
                  <a:cubicBezTo>
                    <a:pt x="951" y="1533"/>
                    <a:pt x="824" y="1406"/>
                    <a:pt x="761" y="1216"/>
                  </a:cubicBezTo>
                  <a:lnTo>
                    <a:pt x="381" y="107"/>
                  </a:lnTo>
                  <a:cubicBezTo>
                    <a:pt x="357" y="36"/>
                    <a:pt x="298" y="1"/>
                    <a:pt x="22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g13e5aa3bf27_0_1184"/>
            <p:cNvSpPr/>
            <p:nvPr/>
          </p:nvSpPr>
          <p:spPr>
            <a:xfrm>
              <a:off x="4012275" y="2271200"/>
              <a:ext cx="27725" cy="15075"/>
            </a:xfrm>
            <a:custGeom>
              <a:avLst/>
              <a:gdLst/>
              <a:ahLst/>
              <a:cxnLst/>
              <a:rect l="l" t="t" r="r" b="b"/>
              <a:pathLst>
                <a:path w="1109" h="603" extrusionOk="0">
                  <a:moveTo>
                    <a:pt x="0" y="1"/>
                  </a:moveTo>
                  <a:lnTo>
                    <a:pt x="0" y="602"/>
                  </a:lnTo>
                  <a:lnTo>
                    <a:pt x="1109" y="602"/>
                  </a:lnTo>
                  <a:lnTo>
                    <a:pt x="110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g13e5aa3bf27_0_1184"/>
            <p:cNvSpPr/>
            <p:nvPr/>
          </p:nvSpPr>
          <p:spPr>
            <a:xfrm>
              <a:off x="4007525" y="2266450"/>
              <a:ext cx="37225" cy="24575"/>
            </a:xfrm>
            <a:custGeom>
              <a:avLst/>
              <a:gdLst/>
              <a:ahLst/>
              <a:cxnLst/>
              <a:rect l="l" t="t" r="r" b="b"/>
              <a:pathLst>
                <a:path w="1489" h="983" extrusionOk="0">
                  <a:moveTo>
                    <a:pt x="1141" y="349"/>
                  </a:moveTo>
                  <a:lnTo>
                    <a:pt x="1141" y="634"/>
                  </a:lnTo>
                  <a:lnTo>
                    <a:pt x="349" y="634"/>
                  </a:lnTo>
                  <a:lnTo>
                    <a:pt x="349" y="349"/>
                  </a:lnTo>
                  <a:close/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lnTo>
                    <a:pt x="0" y="792"/>
                  </a:lnTo>
                  <a:cubicBezTo>
                    <a:pt x="0" y="919"/>
                    <a:pt x="95" y="982"/>
                    <a:pt x="190" y="982"/>
                  </a:cubicBezTo>
                  <a:lnTo>
                    <a:pt x="1299" y="982"/>
                  </a:lnTo>
                  <a:cubicBezTo>
                    <a:pt x="1394" y="982"/>
                    <a:pt x="1489" y="919"/>
                    <a:pt x="1489" y="792"/>
                  </a:cubicBezTo>
                  <a:lnTo>
                    <a:pt x="1489" y="191"/>
                  </a:lnTo>
                  <a:cubicBezTo>
                    <a:pt x="1489" y="96"/>
                    <a:pt x="1394" y="1"/>
                    <a:pt x="129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g13e5aa3bf27_0_1184"/>
            <p:cNvSpPr/>
            <p:nvPr/>
          </p:nvSpPr>
          <p:spPr>
            <a:xfrm>
              <a:off x="3498450" y="2196775"/>
              <a:ext cx="133825" cy="8750"/>
            </a:xfrm>
            <a:custGeom>
              <a:avLst/>
              <a:gdLst/>
              <a:ahLst/>
              <a:cxnLst/>
              <a:rect l="l" t="t" r="r" b="b"/>
              <a:pathLst>
                <a:path w="5353" h="350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cubicBezTo>
                    <a:pt x="0" y="286"/>
                    <a:pt x="95" y="349"/>
                    <a:pt x="190" y="349"/>
                  </a:cubicBezTo>
                  <a:lnTo>
                    <a:pt x="5194" y="349"/>
                  </a:lnTo>
                  <a:cubicBezTo>
                    <a:pt x="5289" y="349"/>
                    <a:pt x="5352" y="286"/>
                    <a:pt x="5352" y="191"/>
                  </a:cubicBezTo>
                  <a:cubicBezTo>
                    <a:pt x="5352" y="96"/>
                    <a:pt x="5289" y="1"/>
                    <a:pt x="519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g13e5aa3bf27_0_1184"/>
            <p:cNvSpPr/>
            <p:nvPr/>
          </p:nvSpPr>
          <p:spPr>
            <a:xfrm>
              <a:off x="3624325" y="2102575"/>
              <a:ext cx="133825" cy="102950"/>
            </a:xfrm>
            <a:custGeom>
              <a:avLst/>
              <a:gdLst/>
              <a:ahLst/>
              <a:cxnLst/>
              <a:rect l="l" t="t" r="r" b="b"/>
              <a:pathLst>
                <a:path w="5353" h="4118" extrusionOk="0">
                  <a:moveTo>
                    <a:pt x="507" y="0"/>
                  </a:moveTo>
                  <a:cubicBezTo>
                    <a:pt x="222" y="0"/>
                    <a:pt x="1" y="222"/>
                    <a:pt x="1" y="507"/>
                  </a:cubicBezTo>
                  <a:lnTo>
                    <a:pt x="1" y="3959"/>
                  </a:lnTo>
                  <a:cubicBezTo>
                    <a:pt x="1" y="4054"/>
                    <a:pt x="64" y="4117"/>
                    <a:pt x="159" y="4117"/>
                  </a:cubicBezTo>
                  <a:cubicBezTo>
                    <a:pt x="254" y="4117"/>
                    <a:pt x="317" y="4054"/>
                    <a:pt x="349" y="3959"/>
                  </a:cubicBezTo>
                  <a:lnTo>
                    <a:pt x="349" y="507"/>
                  </a:lnTo>
                  <a:cubicBezTo>
                    <a:pt x="349" y="412"/>
                    <a:pt x="412" y="317"/>
                    <a:pt x="507" y="317"/>
                  </a:cubicBezTo>
                  <a:lnTo>
                    <a:pt x="5194" y="317"/>
                  </a:lnTo>
                  <a:cubicBezTo>
                    <a:pt x="5289" y="317"/>
                    <a:pt x="5353" y="254"/>
                    <a:pt x="5353" y="159"/>
                  </a:cubicBezTo>
                  <a:cubicBezTo>
                    <a:pt x="5353" y="64"/>
                    <a:pt x="5289" y="0"/>
                    <a:pt x="519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g13e5aa3bf27_0_1184"/>
            <p:cNvSpPr/>
            <p:nvPr/>
          </p:nvSpPr>
          <p:spPr>
            <a:xfrm>
              <a:off x="3749425" y="2007550"/>
              <a:ext cx="134625" cy="102950"/>
            </a:xfrm>
            <a:custGeom>
              <a:avLst/>
              <a:gdLst/>
              <a:ahLst/>
              <a:cxnLst/>
              <a:rect l="l" t="t" r="r" b="b"/>
              <a:pathLst>
                <a:path w="5385" h="4118" extrusionOk="0">
                  <a:moveTo>
                    <a:pt x="507" y="1"/>
                  </a:moveTo>
                  <a:cubicBezTo>
                    <a:pt x="222" y="1"/>
                    <a:pt x="0" y="223"/>
                    <a:pt x="0" y="508"/>
                  </a:cubicBezTo>
                  <a:lnTo>
                    <a:pt x="0" y="3960"/>
                  </a:lnTo>
                  <a:cubicBezTo>
                    <a:pt x="0" y="4055"/>
                    <a:pt x="95" y="4118"/>
                    <a:pt x="190" y="4118"/>
                  </a:cubicBezTo>
                  <a:cubicBezTo>
                    <a:pt x="285" y="4118"/>
                    <a:pt x="349" y="4055"/>
                    <a:pt x="349" y="3960"/>
                  </a:cubicBezTo>
                  <a:lnTo>
                    <a:pt x="349" y="508"/>
                  </a:lnTo>
                  <a:cubicBezTo>
                    <a:pt x="349" y="413"/>
                    <a:pt x="412" y="349"/>
                    <a:pt x="507" y="349"/>
                  </a:cubicBezTo>
                  <a:lnTo>
                    <a:pt x="5194" y="349"/>
                  </a:lnTo>
                  <a:cubicBezTo>
                    <a:pt x="5289" y="349"/>
                    <a:pt x="5384" y="254"/>
                    <a:pt x="5384" y="159"/>
                  </a:cubicBezTo>
                  <a:cubicBezTo>
                    <a:pt x="5384" y="64"/>
                    <a:pt x="5289" y="1"/>
                    <a:pt x="519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g13e5aa3bf27_0_1184"/>
            <p:cNvSpPr/>
            <p:nvPr/>
          </p:nvSpPr>
          <p:spPr>
            <a:xfrm>
              <a:off x="3862650" y="1985325"/>
              <a:ext cx="23775" cy="50775"/>
            </a:xfrm>
            <a:custGeom>
              <a:avLst/>
              <a:gdLst/>
              <a:ahLst/>
              <a:cxnLst/>
              <a:rect l="l" t="t" r="r" b="b"/>
              <a:pathLst>
                <a:path w="951" h="2031" extrusionOk="0">
                  <a:moveTo>
                    <a:pt x="186" y="0"/>
                  </a:moveTo>
                  <a:cubicBezTo>
                    <a:pt x="153" y="0"/>
                    <a:pt x="119" y="11"/>
                    <a:pt x="95" y="35"/>
                  </a:cubicBezTo>
                  <a:cubicBezTo>
                    <a:pt x="0" y="98"/>
                    <a:pt x="0" y="193"/>
                    <a:pt x="32" y="257"/>
                  </a:cubicBezTo>
                  <a:lnTo>
                    <a:pt x="570" y="1048"/>
                  </a:lnTo>
                  <a:lnTo>
                    <a:pt x="95" y="1777"/>
                  </a:lnTo>
                  <a:cubicBezTo>
                    <a:pt x="32" y="1872"/>
                    <a:pt x="63" y="1967"/>
                    <a:pt x="127" y="2030"/>
                  </a:cubicBezTo>
                  <a:lnTo>
                    <a:pt x="222" y="2030"/>
                  </a:lnTo>
                  <a:cubicBezTo>
                    <a:pt x="285" y="2030"/>
                    <a:pt x="348" y="2030"/>
                    <a:pt x="380" y="1967"/>
                  </a:cubicBezTo>
                  <a:lnTo>
                    <a:pt x="918" y="1143"/>
                  </a:lnTo>
                  <a:cubicBezTo>
                    <a:pt x="950" y="1080"/>
                    <a:pt x="950" y="1017"/>
                    <a:pt x="918" y="953"/>
                  </a:cubicBezTo>
                  <a:lnTo>
                    <a:pt x="317" y="67"/>
                  </a:lnTo>
                  <a:cubicBezTo>
                    <a:pt x="297" y="27"/>
                    <a:pt x="241" y="0"/>
                    <a:pt x="18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g13e5aa3bf27_0_1184"/>
            <p:cNvSpPr/>
            <p:nvPr/>
          </p:nvSpPr>
          <p:spPr>
            <a:xfrm>
              <a:off x="3661550" y="1969550"/>
              <a:ext cx="45150" cy="46750"/>
            </a:xfrm>
            <a:custGeom>
              <a:avLst/>
              <a:gdLst/>
              <a:ahLst/>
              <a:cxnLst/>
              <a:rect l="l" t="t" r="r" b="b"/>
              <a:pathLst>
                <a:path w="1806" h="1870" extrusionOk="0">
                  <a:moveTo>
                    <a:pt x="887" y="1"/>
                  </a:moveTo>
                  <a:cubicBezTo>
                    <a:pt x="380" y="1"/>
                    <a:pt x="0" y="413"/>
                    <a:pt x="0" y="951"/>
                  </a:cubicBezTo>
                  <a:cubicBezTo>
                    <a:pt x="0" y="1458"/>
                    <a:pt x="380" y="1869"/>
                    <a:pt x="887" y="1869"/>
                  </a:cubicBezTo>
                  <a:cubicBezTo>
                    <a:pt x="1393" y="1869"/>
                    <a:pt x="1805" y="1458"/>
                    <a:pt x="1805" y="951"/>
                  </a:cubicBezTo>
                  <a:cubicBezTo>
                    <a:pt x="1805" y="413"/>
                    <a:pt x="1393" y="1"/>
                    <a:pt x="887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g13e5aa3bf27_0_1184"/>
            <p:cNvSpPr/>
            <p:nvPr/>
          </p:nvSpPr>
          <p:spPr>
            <a:xfrm>
              <a:off x="3656800" y="1965600"/>
              <a:ext cx="53850" cy="55450"/>
            </a:xfrm>
            <a:custGeom>
              <a:avLst/>
              <a:gdLst/>
              <a:ahLst/>
              <a:cxnLst/>
              <a:rect l="l" t="t" r="r" b="b"/>
              <a:pathLst>
                <a:path w="2154" h="2218" extrusionOk="0">
                  <a:moveTo>
                    <a:pt x="1077" y="317"/>
                  </a:moveTo>
                  <a:cubicBezTo>
                    <a:pt x="1488" y="317"/>
                    <a:pt x="1805" y="666"/>
                    <a:pt x="1805" y="1109"/>
                  </a:cubicBezTo>
                  <a:cubicBezTo>
                    <a:pt x="1805" y="1521"/>
                    <a:pt x="1488" y="1869"/>
                    <a:pt x="1077" y="1869"/>
                  </a:cubicBezTo>
                  <a:cubicBezTo>
                    <a:pt x="665" y="1869"/>
                    <a:pt x="348" y="1521"/>
                    <a:pt x="348" y="1109"/>
                  </a:cubicBezTo>
                  <a:cubicBezTo>
                    <a:pt x="348" y="666"/>
                    <a:pt x="665" y="317"/>
                    <a:pt x="1077" y="317"/>
                  </a:cubicBezTo>
                  <a:close/>
                  <a:moveTo>
                    <a:pt x="1077" y="1"/>
                  </a:moveTo>
                  <a:cubicBezTo>
                    <a:pt x="475" y="1"/>
                    <a:pt x="0" y="476"/>
                    <a:pt x="0" y="1109"/>
                  </a:cubicBezTo>
                  <a:cubicBezTo>
                    <a:pt x="0" y="1711"/>
                    <a:pt x="475" y="2217"/>
                    <a:pt x="1077" y="2217"/>
                  </a:cubicBezTo>
                  <a:cubicBezTo>
                    <a:pt x="1679" y="2217"/>
                    <a:pt x="2154" y="1711"/>
                    <a:pt x="2154" y="1109"/>
                  </a:cubicBezTo>
                  <a:cubicBezTo>
                    <a:pt x="2154" y="476"/>
                    <a:pt x="1679" y="1"/>
                    <a:pt x="107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g13e5aa3bf27_0_1184"/>
            <p:cNvSpPr/>
            <p:nvPr/>
          </p:nvSpPr>
          <p:spPr>
            <a:xfrm>
              <a:off x="3641750" y="2028150"/>
              <a:ext cx="85525" cy="53850"/>
            </a:xfrm>
            <a:custGeom>
              <a:avLst/>
              <a:gdLst/>
              <a:ahLst/>
              <a:cxnLst/>
              <a:rect l="l" t="t" r="r" b="b"/>
              <a:pathLst>
                <a:path w="3421" h="2154" extrusionOk="0">
                  <a:moveTo>
                    <a:pt x="1109" y="0"/>
                  </a:moveTo>
                  <a:cubicBezTo>
                    <a:pt x="0" y="32"/>
                    <a:pt x="32" y="1869"/>
                    <a:pt x="32" y="1869"/>
                  </a:cubicBezTo>
                  <a:cubicBezTo>
                    <a:pt x="32" y="2027"/>
                    <a:pt x="792" y="2154"/>
                    <a:pt x="1710" y="2154"/>
                  </a:cubicBezTo>
                  <a:cubicBezTo>
                    <a:pt x="2661" y="2154"/>
                    <a:pt x="3421" y="2027"/>
                    <a:pt x="3421" y="1869"/>
                  </a:cubicBezTo>
                  <a:cubicBezTo>
                    <a:pt x="3421" y="1869"/>
                    <a:pt x="3326" y="32"/>
                    <a:pt x="2249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g13e5aa3bf27_0_1184"/>
            <p:cNvSpPr/>
            <p:nvPr/>
          </p:nvSpPr>
          <p:spPr>
            <a:xfrm>
              <a:off x="3637775" y="2023825"/>
              <a:ext cx="93450" cy="62925"/>
            </a:xfrm>
            <a:custGeom>
              <a:avLst/>
              <a:gdLst/>
              <a:ahLst/>
              <a:cxnLst/>
              <a:rect l="l" t="t" r="r" b="b"/>
              <a:pathLst>
                <a:path w="3738" h="2517" extrusionOk="0">
                  <a:moveTo>
                    <a:pt x="1818" y="340"/>
                  </a:moveTo>
                  <a:cubicBezTo>
                    <a:pt x="2004" y="340"/>
                    <a:pt x="2202" y="348"/>
                    <a:pt x="2408" y="363"/>
                  </a:cubicBezTo>
                  <a:cubicBezTo>
                    <a:pt x="3231" y="363"/>
                    <a:pt x="3390" y="1725"/>
                    <a:pt x="3390" y="1978"/>
                  </a:cubicBezTo>
                  <a:cubicBezTo>
                    <a:pt x="3263" y="2073"/>
                    <a:pt x="2725" y="2168"/>
                    <a:pt x="1869" y="2168"/>
                  </a:cubicBezTo>
                  <a:cubicBezTo>
                    <a:pt x="1014" y="2168"/>
                    <a:pt x="476" y="2073"/>
                    <a:pt x="349" y="1978"/>
                  </a:cubicBezTo>
                  <a:cubicBezTo>
                    <a:pt x="349" y="1693"/>
                    <a:pt x="444" y="363"/>
                    <a:pt x="1299" y="363"/>
                  </a:cubicBezTo>
                  <a:cubicBezTo>
                    <a:pt x="1458" y="348"/>
                    <a:pt x="1632" y="340"/>
                    <a:pt x="1818" y="340"/>
                  </a:cubicBezTo>
                  <a:close/>
                  <a:moveTo>
                    <a:pt x="2007" y="1"/>
                  </a:moveTo>
                  <a:cubicBezTo>
                    <a:pt x="1746" y="1"/>
                    <a:pt x="1500" y="15"/>
                    <a:pt x="1268" y="15"/>
                  </a:cubicBezTo>
                  <a:cubicBezTo>
                    <a:pt x="1" y="47"/>
                    <a:pt x="1" y="1947"/>
                    <a:pt x="1" y="2042"/>
                  </a:cubicBezTo>
                  <a:cubicBezTo>
                    <a:pt x="1" y="2454"/>
                    <a:pt x="1173" y="2517"/>
                    <a:pt x="1869" y="2517"/>
                  </a:cubicBezTo>
                  <a:cubicBezTo>
                    <a:pt x="2566" y="2517"/>
                    <a:pt x="3738" y="2454"/>
                    <a:pt x="3738" y="2042"/>
                  </a:cubicBezTo>
                  <a:cubicBezTo>
                    <a:pt x="3738" y="1947"/>
                    <a:pt x="3643" y="47"/>
                    <a:pt x="2408" y="15"/>
                  </a:cubicBezTo>
                  <a:cubicBezTo>
                    <a:pt x="2271" y="4"/>
                    <a:pt x="2137" y="1"/>
                    <a:pt x="200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g13e5aa3bf27_0_1184"/>
            <p:cNvSpPr/>
            <p:nvPr/>
          </p:nvSpPr>
          <p:spPr>
            <a:xfrm>
              <a:off x="3535650" y="2067725"/>
              <a:ext cx="45150" cy="46750"/>
            </a:xfrm>
            <a:custGeom>
              <a:avLst/>
              <a:gdLst/>
              <a:ahLst/>
              <a:cxnLst/>
              <a:rect l="l" t="t" r="r" b="b"/>
              <a:pathLst>
                <a:path w="1806" h="1870" extrusionOk="0">
                  <a:moveTo>
                    <a:pt x="919" y="1"/>
                  </a:moveTo>
                  <a:cubicBezTo>
                    <a:pt x="412" y="1"/>
                    <a:pt x="1" y="444"/>
                    <a:pt x="1" y="951"/>
                  </a:cubicBezTo>
                  <a:cubicBezTo>
                    <a:pt x="1" y="1458"/>
                    <a:pt x="412" y="1869"/>
                    <a:pt x="919" y="1869"/>
                  </a:cubicBezTo>
                  <a:cubicBezTo>
                    <a:pt x="1394" y="1869"/>
                    <a:pt x="1806" y="1458"/>
                    <a:pt x="1806" y="951"/>
                  </a:cubicBezTo>
                  <a:cubicBezTo>
                    <a:pt x="1806" y="444"/>
                    <a:pt x="1394" y="1"/>
                    <a:pt x="919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g13e5aa3bf27_0_1184"/>
            <p:cNvSpPr/>
            <p:nvPr/>
          </p:nvSpPr>
          <p:spPr>
            <a:xfrm>
              <a:off x="3531700" y="2063775"/>
              <a:ext cx="53850" cy="55450"/>
            </a:xfrm>
            <a:custGeom>
              <a:avLst/>
              <a:gdLst/>
              <a:ahLst/>
              <a:cxnLst/>
              <a:rect l="l" t="t" r="r" b="b"/>
              <a:pathLst>
                <a:path w="2154" h="2218" extrusionOk="0">
                  <a:moveTo>
                    <a:pt x="1077" y="349"/>
                  </a:moveTo>
                  <a:cubicBezTo>
                    <a:pt x="1457" y="349"/>
                    <a:pt x="1805" y="697"/>
                    <a:pt x="1805" y="1109"/>
                  </a:cubicBezTo>
                  <a:cubicBezTo>
                    <a:pt x="1805" y="1521"/>
                    <a:pt x="1457" y="1869"/>
                    <a:pt x="1077" y="1869"/>
                  </a:cubicBezTo>
                  <a:cubicBezTo>
                    <a:pt x="665" y="1869"/>
                    <a:pt x="317" y="1521"/>
                    <a:pt x="317" y="1109"/>
                  </a:cubicBezTo>
                  <a:cubicBezTo>
                    <a:pt x="317" y="697"/>
                    <a:pt x="665" y="349"/>
                    <a:pt x="1077" y="349"/>
                  </a:cubicBezTo>
                  <a:close/>
                  <a:moveTo>
                    <a:pt x="1077" y="0"/>
                  </a:moveTo>
                  <a:cubicBezTo>
                    <a:pt x="475" y="0"/>
                    <a:pt x="0" y="475"/>
                    <a:pt x="0" y="1109"/>
                  </a:cubicBezTo>
                  <a:cubicBezTo>
                    <a:pt x="0" y="1711"/>
                    <a:pt x="475" y="2217"/>
                    <a:pt x="1077" y="2217"/>
                  </a:cubicBezTo>
                  <a:cubicBezTo>
                    <a:pt x="1647" y="2217"/>
                    <a:pt x="2154" y="1711"/>
                    <a:pt x="2154" y="1109"/>
                  </a:cubicBezTo>
                  <a:cubicBezTo>
                    <a:pt x="2154" y="475"/>
                    <a:pt x="1647" y="0"/>
                    <a:pt x="107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g13e5aa3bf27_0_1184"/>
            <p:cNvSpPr/>
            <p:nvPr/>
          </p:nvSpPr>
          <p:spPr>
            <a:xfrm>
              <a:off x="3516650" y="2126325"/>
              <a:ext cx="84750" cy="54650"/>
            </a:xfrm>
            <a:custGeom>
              <a:avLst/>
              <a:gdLst/>
              <a:ahLst/>
              <a:cxnLst/>
              <a:rect l="l" t="t" r="r" b="b"/>
              <a:pathLst>
                <a:path w="3390" h="2186" extrusionOk="0">
                  <a:moveTo>
                    <a:pt x="1109" y="0"/>
                  </a:moveTo>
                  <a:cubicBezTo>
                    <a:pt x="1" y="32"/>
                    <a:pt x="1" y="1869"/>
                    <a:pt x="1" y="1869"/>
                  </a:cubicBezTo>
                  <a:cubicBezTo>
                    <a:pt x="1" y="2059"/>
                    <a:pt x="761" y="2185"/>
                    <a:pt x="1711" y="2185"/>
                  </a:cubicBezTo>
                  <a:cubicBezTo>
                    <a:pt x="2629" y="2185"/>
                    <a:pt x="3389" y="2027"/>
                    <a:pt x="3389" y="1869"/>
                  </a:cubicBezTo>
                  <a:cubicBezTo>
                    <a:pt x="3389" y="1869"/>
                    <a:pt x="3326" y="64"/>
                    <a:pt x="2249" y="32"/>
                  </a:cubicBezTo>
                  <a:cubicBezTo>
                    <a:pt x="1806" y="0"/>
                    <a:pt x="1426" y="0"/>
                    <a:pt x="1109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g13e5aa3bf27_0_1184"/>
            <p:cNvSpPr/>
            <p:nvPr/>
          </p:nvSpPr>
          <p:spPr>
            <a:xfrm>
              <a:off x="3511900" y="2122350"/>
              <a:ext cx="94250" cy="62575"/>
            </a:xfrm>
            <a:custGeom>
              <a:avLst/>
              <a:gdLst/>
              <a:ahLst/>
              <a:cxnLst/>
              <a:rect l="l" t="t" r="r" b="b"/>
              <a:pathLst>
                <a:path w="3770" h="2503" extrusionOk="0">
                  <a:moveTo>
                    <a:pt x="2439" y="349"/>
                  </a:moveTo>
                  <a:cubicBezTo>
                    <a:pt x="3231" y="381"/>
                    <a:pt x="3389" y="1711"/>
                    <a:pt x="3421" y="1996"/>
                  </a:cubicBezTo>
                  <a:cubicBezTo>
                    <a:pt x="3263" y="2059"/>
                    <a:pt x="2756" y="2154"/>
                    <a:pt x="1901" y="2154"/>
                  </a:cubicBezTo>
                  <a:cubicBezTo>
                    <a:pt x="1014" y="2154"/>
                    <a:pt x="507" y="2059"/>
                    <a:pt x="349" y="1996"/>
                  </a:cubicBezTo>
                  <a:cubicBezTo>
                    <a:pt x="381" y="1711"/>
                    <a:pt x="444" y="349"/>
                    <a:pt x="1299" y="349"/>
                  </a:cubicBezTo>
                  <a:close/>
                  <a:moveTo>
                    <a:pt x="1299" y="1"/>
                  </a:moveTo>
                  <a:cubicBezTo>
                    <a:pt x="32" y="33"/>
                    <a:pt x="1" y="1964"/>
                    <a:pt x="1" y="2028"/>
                  </a:cubicBezTo>
                  <a:cubicBezTo>
                    <a:pt x="1" y="2439"/>
                    <a:pt x="1172" y="2503"/>
                    <a:pt x="1901" y="2503"/>
                  </a:cubicBezTo>
                  <a:cubicBezTo>
                    <a:pt x="2597" y="2503"/>
                    <a:pt x="3769" y="2439"/>
                    <a:pt x="3769" y="2028"/>
                  </a:cubicBezTo>
                  <a:cubicBezTo>
                    <a:pt x="3769" y="1933"/>
                    <a:pt x="3643" y="33"/>
                    <a:pt x="243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g13e5aa3bf27_0_1184"/>
            <p:cNvSpPr/>
            <p:nvPr/>
          </p:nvSpPr>
          <p:spPr>
            <a:xfrm>
              <a:off x="3786625" y="1871375"/>
              <a:ext cx="45150" cy="46750"/>
            </a:xfrm>
            <a:custGeom>
              <a:avLst/>
              <a:gdLst/>
              <a:ahLst/>
              <a:cxnLst/>
              <a:rect l="l" t="t" r="r" b="b"/>
              <a:pathLst>
                <a:path w="1806" h="1870" extrusionOk="0">
                  <a:moveTo>
                    <a:pt x="919" y="1"/>
                  </a:moveTo>
                  <a:cubicBezTo>
                    <a:pt x="412" y="1"/>
                    <a:pt x="1" y="413"/>
                    <a:pt x="1" y="919"/>
                  </a:cubicBezTo>
                  <a:cubicBezTo>
                    <a:pt x="1" y="1458"/>
                    <a:pt x="412" y="1869"/>
                    <a:pt x="919" y="1869"/>
                  </a:cubicBezTo>
                  <a:cubicBezTo>
                    <a:pt x="1394" y="1869"/>
                    <a:pt x="1806" y="1458"/>
                    <a:pt x="1806" y="919"/>
                  </a:cubicBezTo>
                  <a:cubicBezTo>
                    <a:pt x="1806" y="413"/>
                    <a:pt x="1394" y="1"/>
                    <a:pt x="919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g13e5aa3bf27_0_1184"/>
            <p:cNvSpPr/>
            <p:nvPr/>
          </p:nvSpPr>
          <p:spPr>
            <a:xfrm>
              <a:off x="3782675" y="1866625"/>
              <a:ext cx="53850" cy="55450"/>
            </a:xfrm>
            <a:custGeom>
              <a:avLst/>
              <a:gdLst/>
              <a:ahLst/>
              <a:cxnLst/>
              <a:rect l="l" t="t" r="r" b="b"/>
              <a:pathLst>
                <a:path w="2154" h="2218" extrusionOk="0">
                  <a:moveTo>
                    <a:pt x="1077" y="349"/>
                  </a:moveTo>
                  <a:cubicBezTo>
                    <a:pt x="1457" y="349"/>
                    <a:pt x="1806" y="698"/>
                    <a:pt x="1806" y="1109"/>
                  </a:cubicBezTo>
                  <a:cubicBezTo>
                    <a:pt x="1806" y="1553"/>
                    <a:pt x="1457" y="1869"/>
                    <a:pt x="1077" y="1869"/>
                  </a:cubicBezTo>
                  <a:cubicBezTo>
                    <a:pt x="665" y="1869"/>
                    <a:pt x="349" y="1553"/>
                    <a:pt x="349" y="1109"/>
                  </a:cubicBezTo>
                  <a:cubicBezTo>
                    <a:pt x="349" y="698"/>
                    <a:pt x="665" y="349"/>
                    <a:pt x="1077" y="349"/>
                  </a:cubicBezTo>
                  <a:close/>
                  <a:moveTo>
                    <a:pt x="1077" y="1"/>
                  </a:moveTo>
                  <a:cubicBezTo>
                    <a:pt x="475" y="1"/>
                    <a:pt x="0" y="508"/>
                    <a:pt x="0" y="1109"/>
                  </a:cubicBezTo>
                  <a:cubicBezTo>
                    <a:pt x="0" y="1743"/>
                    <a:pt x="475" y="2218"/>
                    <a:pt x="1077" y="2218"/>
                  </a:cubicBezTo>
                  <a:cubicBezTo>
                    <a:pt x="1647" y="2218"/>
                    <a:pt x="2154" y="1743"/>
                    <a:pt x="2154" y="1109"/>
                  </a:cubicBezTo>
                  <a:cubicBezTo>
                    <a:pt x="2154" y="508"/>
                    <a:pt x="1647" y="1"/>
                    <a:pt x="107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g13e5aa3bf27_0_1184"/>
            <p:cNvSpPr/>
            <p:nvPr/>
          </p:nvSpPr>
          <p:spPr>
            <a:xfrm>
              <a:off x="3767625" y="1929975"/>
              <a:ext cx="85525" cy="53850"/>
            </a:xfrm>
            <a:custGeom>
              <a:avLst/>
              <a:gdLst/>
              <a:ahLst/>
              <a:cxnLst/>
              <a:rect l="l" t="t" r="r" b="b"/>
              <a:pathLst>
                <a:path w="3421" h="2154" extrusionOk="0">
                  <a:moveTo>
                    <a:pt x="1109" y="0"/>
                  </a:moveTo>
                  <a:cubicBezTo>
                    <a:pt x="1" y="0"/>
                    <a:pt x="1" y="1869"/>
                    <a:pt x="1" y="1869"/>
                  </a:cubicBezTo>
                  <a:cubicBezTo>
                    <a:pt x="1" y="2027"/>
                    <a:pt x="761" y="2154"/>
                    <a:pt x="1711" y="2154"/>
                  </a:cubicBezTo>
                  <a:cubicBezTo>
                    <a:pt x="2629" y="2154"/>
                    <a:pt x="3421" y="2027"/>
                    <a:pt x="3421" y="1869"/>
                  </a:cubicBezTo>
                  <a:cubicBezTo>
                    <a:pt x="3389" y="1869"/>
                    <a:pt x="3389" y="1869"/>
                    <a:pt x="3389" y="1837"/>
                  </a:cubicBezTo>
                  <a:cubicBezTo>
                    <a:pt x="3389" y="1837"/>
                    <a:pt x="3326" y="32"/>
                    <a:pt x="2249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g13e5aa3bf27_0_1184"/>
            <p:cNvSpPr/>
            <p:nvPr/>
          </p:nvSpPr>
          <p:spPr>
            <a:xfrm>
              <a:off x="3763675" y="1925225"/>
              <a:ext cx="93450" cy="63350"/>
            </a:xfrm>
            <a:custGeom>
              <a:avLst/>
              <a:gdLst/>
              <a:ahLst/>
              <a:cxnLst/>
              <a:rect l="l" t="t" r="r" b="b"/>
              <a:pathLst>
                <a:path w="3738" h="2534" extrusionOk="0">
                  <a:moveTo>
                    <a:pt x="2407" y="349"/>
                  </a:moveTo>
                  <a:cubicBezTo>
                    <a:pt x="3199" y="380"/>
                    <a:pt x="3357" y="1711"/>
                    <a:pt x="3389" y="1996"/>
                  </a:cubicBezTo>
                  <a:cubicBezTo>
                    <a:pt x="3231" y="2059"/>
                    <a:pt x="2724" y="2186"/>
                    <a:pt x="1869" y="2186"/>
                  </a:cubicBezTo>
                  <a:cubicBezTo>
                    <a:pt x="982" y="2186"/>
                    <a:pt x="475" y="2059"/>
                    <a:pt x="317" y="1996"/>
                  </a:cubicBezTo>
                  <a:cubicBezTo>
                    <a:pt x="349" y="1711"/>
                    <a:pt x="444" y="380"/>
                    <a:pt x="1267" y="349"/>
                  </a:cubicBezTo>
                  <a:close/>
                  <a:moveTo>
                    <a:pt x="1267" y="0"/>
                  </a:moveTo>
                  <a:cubicBezTo>
                    <a:pt x="0" y="32"/>
                    <a:pt x="0" y="1964"/>
                    <a:pt x="0" y="2059"/>
                  </a:cubicBezTo>
                  <a:cubicBezTo>
                    <a:pt x="0" y="2471"/>
                    <a:pt x="1172" y="2534"/>
                    <a:pt x="1869" y="2534"/>
                  </a:cubicBezTo>
                  <a:cubicBezTo>
                    <a:pt x="2566" y="2534"/>
                    <a:pt x="3737" y="2471"/>
                    <a:pt x="3737" y="2059"/>
                  </a:cubicBezTo>
                  <a:lnTo>
                    <a:pt x="3737" y="2027"/>
                  </a:lnTo>
                  <a:cubicBezTo>
                    <a:pt x="3737" y="1964"/>
                    <a:pt x="3642" y="64"/>
                    <a:pt x="2407" y="32"/>
                  </a:cubicBezTo>
                  <a:cubicBezTo>
                    <a:pt x="1996" y="0"/>
                    <a:pt x="1615" y="0"/>
                    <a:pt x="126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g13e5aa3bf27_0_1184"/>
            <p:cNvSpPr/>
            <p:nvPr/>
          </p:nvSpPr>
          <p:spPr>
            <a:xfrm>
              <a:off x="881000" y="2348875"/>
              <a:ext cx="142525" cy="481300"/>
            </a:xfrm>
            <a:custGeom>
              <a:avLst/>
              <a:gdLst/>
              <a:ahLst/>
              <a:cxnLst/>
              <a:rect l="l" t="t" r="r" b="b"/>
              <a:pathLst>
                <a:path w="5701" h="19252" extrusionOk="0">
                  <a:moveTo>
                    <a:pt x="5497" y="1"/>
                  </a:moveTo>
                  <a:cubicBezTo>
                    <a:pt x="5454" y="1"/>
                    <a:pt x="5413" y="18"/>
                    <a:pt x="5384" y="61"/>
                  </a:cubicBezTo>
                  <a:cubicBezTo>
                    <a:pt x="4877" y="441"/>
                    <a:pt x="4402" y="884"/>
                    <a:pt x="3991" y="1359"/>
                  </a:cubicBezTo>
                  <a:cubicBezTo>
                    <a:pt x="3896" y="1454"/>
                    <a:pt x="3896" y="1549"/>
                    <a:pt x="3991" y="1644"/>
                  </a:cubicBezTo>
                  <a:cubicBezTo>
                    <a:pt x="4022" y="1676"/>
                    <a:pt x="4054" y="1676"/>
                    <a:pt x="4117" y="1676"/>
                  </a:cubicBezTo>
                  <a:cubicBezTo>
                    <a:pt x="4181" y="1676"/>
                    <a:pt x="4212" y="1676"/>
                    <a:pt x="4244" y="1612"/>
                  </a:cubicBezTo>
                  <a:cubicBezTo>
                    <a:pt x="4687" y="1169"/>
                    <a:pt x="5131" y="726"/>
                    <a:pt x="5606" y="346"/>
                  </a:cubicBezTo>
                  <a:cubicBezTo>
                    <a:pt x="5701" y="282"/>
                    <a:pt x="5701" y="156"/>
                    <a:pt x="5637" y="61"/>
                  </a:cubicBezTo>
                  <a:cubicBezTo>
                    <a:pt x="5603" y="26"/>
                    <a:pt x="5549" y="1"/>
                    <a:pt x="5497" y="1"/>
                  </a:cubicBezTo>
                  <a:close/>
                  <a:moveTo>
                    <a:pt x="2897" y="2772"/>
                  </a:moveTo>
                  <a:cubicBezTo>
                    <a:pt x="2844" y="2772"/>
                    <a:pt x="2790" y="2795"/>
                    <a:pt x="2755" y="2847"/>
                  </a:cubicBezTo>
                  <a:cubicBezTo>
                    <a:pt x="2375" y="3386"/>
                    <a:pt x="2059" y="3924"/>
                    <a:pt x="1742" y="4494"/>
                  </a:cubicBezTo>
                  <a:cubicBezTo>
                    <a:pt x="1710" y="4589"/>
                    <a:pt x="1742" y="4684"/>
                    <a:pt x="1837" y="4748"/>
                  </a:cubicBezTo>
                  <a:cubicBezTo>
                    <a:pt x="1869" y="4748"/>
                    <a:pt x="1869" y="4779"/>
                    <a:pt x="1900" y="4779"/>
                  </a:cubicBezTo>
                  <a:cubicBezTo>
                    <a:pt x="1964" y="4779"/>
                    <a:pt x="2059" y="4716"/>
                    <a:pt x="2090" y="4653"/>
                  </a:cubicBezTo>
                  <a:cubicBezTo>
                    <a:pt x="2375" y="4114"/>
                    <a:pt x="2692" y="3576"/>
                    <a:pt x="3072" y="3069"/>
                  </a:cubicBezTo>
                  <a:cubicBezTo>
                    <a:pt x="3136" y="2974"/>
                    <a:pt x="3104" y="2879"/>
                    <a:pt x="3009" y="2816"/>
                  </a:cubicBezTo>
                  <a:cubicBezTo>
                    <a:pt x="2980" y="2787"/>
                    <a:pt x="2939" y="2772"/>
                    <a:pt x="2897" y="2772"/>
                  </a:cubicBezTo>
                  <a:close/>
                  <a:moveTo>
                    <a:pt x="1151" y="6101"/>
                  </a:moveTo>
                  <a:cubicBezTo>
                    <a:pt x="1067" y="6101"/>
                    <a:pt x="976" y="6158"/>
                    <a:pt x="950" y="6236"/>
                  </a:cubicBezTo>
                  <a:cubicBezTo>
                    <a:pt x="729" y="6838"/>
                    <a:pt x="539" y="7471"/>
                    <a:pt x="380" y="8073"/>
                  </a:cubicBezTo>
                  <a:cubicBezTo>
                    <a:pt x="380" y="8168"/>
                    <a:pt x="444" y="8294"/>
                    <a:pt x="539" y="8294"/>
                  </a:cubicBezTo>
                  <a:cubicBezTo>
                    <a:pt x="539" y="8326"/>
                    <a:pt x="570" y="8326"/>
                    <a:pt x="570" y="8326"/>
                  </a:cubicBezTo>
                  <a:cubicBezTo>
                    <a:pt x="665" y="8326"/>
                    <a:pt x="760" y="8263"/>
                    <a:pt x="760" y="8168"/>
                  </a:cubicBezTo>
                  <a:cubicBezTo>
                    <a:pt x="919" y="7566"/>
                    <a:pt x="1077" y="6964"/>
                    <a:pt x="1299" y="6363"/>
                  </a:cubicBezTo>
                  <a:cubicBezTo>
                    <a:pt x="1330" y="6268"/>
                    <a:pt x="1299" y="6173"/>
                    <a:pt x="1204" y="6109"/>
                  </a:cubicBezTo>
                  <a:cubicBezTo>
                    <a:pt x="1187" y="6104"/>
                    <a:pt x="1169" y="6101"/>
                    <a:pt x="1151" y="6101"/>
                  </a:cubicBezTo>
                  <a:close/>
                  <a:moveTo>
                    <a:pt x="247" y="9808"/>
                  </a:moveTo>
                  <a:cubicBezTo>
                    <a:pt x="167" y="9808"/>
                    <a:pt x="95" y="9891"/>
                    <a:pt x="95" y="9973"/>
                  </a:cubicBezTo>
                  <a:cubicBezTo>
                    <a:pt x="32" y="10448"/>
                    <a:pt x="0" y="10923"/>
                    <a:pt x="0" y="11430"/>
                  </a:cubicBezTo>
                  <a:cubicBezTo>
                    <a:pt x="0" y="11588"/>
                    <a:pt x="0" y="11746"/>
                    <a:pt x="32" y="11905"/>
                  </a:cubicBezTo>
                  <a:cubicBezTo>
                    <a:pt x="32" y="12000"/>
                    <a:pt x="95" y="12095"/>
                    <a:pt x="222" y="12095"/>
                  </a:cubicBezTo>
                  <a:cubicBezTo>
                    <a:pt x="317" y="12095"/>
                    <a:pt x="412" y="12000"/>
                    <a:pt x="412" y="11873"/>
                  </a:cubicBezTo>
                  <a:cubicBezTo>
                    <a:pt x="412" y="11746"/>
                    <a:pt x="380" y="11588"/>
                    <a:pt x="380" y="11430"/>
                  </a:cubicBezTo>
                  <a:cubicBezTo>
                    <a:pt x="380" y="10955"/>
                    <a:pt x="412" y="10480"/>
                    <a:pt x="475" y="10005"/>
                  </a:cubicBezTo>
                  <a:cubicBezTo>
                    <a:pt x="475" y="9910"/>
                    <a:pt x="380" y="9815"/>
                    <a:pt x="285" y="9815"/>
                  </a:cubicBezTo>
                  <a:cubicBezTo>
                    <a:pt x="273" y="9810"/>
                    <a:pt x="260" y="9808"/>
                    <a:pt x="247" y="9808"/>
                  </a:cubicBezTo>
                  <a:close/>
                  <a:moveTo>
                    <a:pt x="380" y="13583"/>
                  </a:moveTo>
                  <a:cubicBezTo>
                    <a:pt x="254" y="13615"/>
                    <a:pt x="190" y="13710"/>
                    <a:pt x="222" y="13805"/>
                  </a:cubicBezTo>
                  <a:cubicBezTo>
                    <a:pt x="317" y="14438"/>
                    <a:pt x="475" y="15072"/>
                    <a:pt x="634" y="15673"/>
                  </a:cubicBezTo>
                  <a:cubicBezTo>
                    <a:pt x="665" y="15768"/>
                    <a:pt x="760" y="15832"/>
                    <a:pt x="824" y="15832"/>
                  </a:cubicBezTo>
                  <a:cubicBezTo>
                    <a:pt x="855" y="15832"/>
                    <a:pt x="855" y="15800"/>
                    <a:pt x="887" y="15800"/>
                  </a:cubicBezTo>
                  <a:cubicBezTo>
                    <a:pt x="982" y="15768"/>
                    <a:pt x="1045" y="15673"/>
                    <a:pt x="1014" y="15578"/>
                  </a:cubicBezTo>
                  <a:cubicBezTo>
                    <a:pt x="824" y="14977"/>
                    <a:pt x="697" y="14375"/>
                    <a:pt x="602" y="13742"/>
                  </a:cubicBezTo>
                  <a:cubicBezTo>
                    <a:pt x="570" y="13647"/>
                    <a:pt x="475" y="13583"/>
                    <a:pt x="380" y="13583"/>
                  </a:cubicBezTo>
                  <a:close/>
                  <a:moveTo>
                    <a:pt x="1496" y="17213"/>
                  </a:moveTo>
                  <a:cubicBezTo>
                    <a:pt x="1473" y="17213"/>
                    <a:pt x="1449" y="17217"/>
                    <a:pt x="1425" y="17225"/>
                  </a:cubicBezTo>
                  <a:cubicBezTo>
                    <a:pt x="1330" y="17257"/>
                    <a:pt x="1267" y="17383"/>
                    <a:pt x="1330" y="17478"/>
                  </a:cubicBezTo>
                  <a:cubicBezTo>
                    <a:pt x="1584" y="18049"/>
                    <a:pt x="1900" y="18619"/>
                    <a:pt x="2217" y="19189"/>
                  </a:cubicBezTo>
                  <a:cubicBezTo>
                    <a:pt x="2249" y="19220"/>
                    <a:pt x="2312" y="19252"/>
                    <a:pt x="2375" y="19252"/>
                  </a:cubicBezTo>
                  <a:cubicBezTo>
                    <a:pt x="2439" y="19252"/>
                    <a:pt x="2470" y="19252"/>
                    <a:pt x="2470" y="19220"/>
                  </a:cubicBezTo>
                  <a:cubicBezTo>
                    <a:pt x="2565" y="19189"/>
                    <a:pt x="2597" y="19062"/>
                    <a:pt x="2534" y="18967"/>
                  </a:cubicBezTo>
                  <a:cubicBezTo>
                    <a:pt x="2217" y="18429"/>
                    <a:pt x="1932" y="17890"/>
                    <a:pt x="1647" y="17320"/>
                  </a:cubicBezTo>
                  <a:cubicBezTo>
                    <a:pt x="1623" y="17249"/>
                    <a:pt x="1564" y="17213"/>
                    <a:pt x="1496" y="17213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g13e5aa3bf27_0_1184"/>
            <p:cNvSpPr/>
            <p:nvPr/>
          </p:nvSpPr>
          <p:spPr>
            <a:xfrm>
              <a:off x="1355250" y="2753850"/>
              <a:ext cx="242275" cy="231525"/>
            </a:xfrm>
            <a:custGeom>
              <a:avLst/>
              <a:gdLst/>
              <a:ahLst/>
              <a:cxnLst/>
              <a:rect l="l" t="t" r="r" b="b"/>
              <a:pathLst>
                <a:path w="9691" h="9261" extrusionOk="0">
                  <a:moveTo>
                    <a:pt x="9462" y="1"/>
                  </a:moveTo>
                  <a:cubicBezTo>
                    <a:pt x="9394" y="1"/>
                    <a:pt x="9335" y="36"/>
                    <a:pt x="9311" y="108"/>
                  </a:cubicBezTo>
                  <a:cubicBezTo>
                    <a:pt x="9089" y="709"/>
                    <a:pt x="8836" y="1279"/>
                    <a:pt x="8551" y="1850"/>
                  </a:cubicBezTo>
                  <a:cubicBezTo>
                    <a:pt x="8487" y="1945"/>
                    <a:pt x="8519" y="2040"/>
                    <a:pt x="8614" y="2103"/>
                  </a:cubicBezTo>
                  <a:lnTo>
                    <a:pt x="8709" y="2103"/>
                  </a:lnTo>
                  <a:cubicBezTo>
                    <a:pt x="8772" y="2103"/>
                    <a:pt x="8836" y="2071"/>
                    <a:pt x="8899" y="2008"/>
                  </a:cubicBezTo>
                  <a:cubicBezTo>
                    <a:pt x="9184" y="1438"/>
                    <a:pt x="9437" y="836"/>
                    <a:pt x="9659" y="266"/>
                  </a:cubicBezTo>
                  <a:cubicBezTo>
                    <a:pt x="9691" y="139"/>
                    <a:pt x="9659" y="44"/>
                    <a:pt x="9532" y="13"/>
                  </a:cubicBezTo>
                  <a:cubicBezTo>
                    <a:pt x="9509" y="5"/>
                    <a:pt x="9485" y="1"/>
                    <a:pt x="9462" y="1"/>
                  </a:cubicBezTo>
                  <a:close/>
                  <a:moveTo>
                    <a:pt x="7710" y="3357"/>
                  </a:moveTo>
                  <a:cubicBezTo>
                    <a:pt x="7658" y="3357"/>
                    <a:pt x="7604" y="3381"/>
                    <a:pt x="7569" y="3433"/>
                  </a:cubicBezTo>
                  <a:cubicBezTo>
                    <a:pt x="7221" y="3940"/>
                    <a:pt x="6809" y="4446"/>
                    <a:pt x="6397" y="4890"/>
                  </a:cubicBezTo>
                  <a:cubicBezTo>
                    <a:pt x="6334" y="4985"/>
                    <a:pt x="6334" y="5080"/>
                    <a:pt x="6397" y="5175"/>
                  </a:cubicBezTo>
                  <a:cubicBezTo>
                    <a:pt x="6461" y="5206"/>
                    <a:pt x="6492" y="5206"/>
                    <a:pt x="6524" y="5206"/>
                  </a:cubicBezTo>
                  <a:cubicBezTo>
                    <a:pt x="6587" y="5206"/>
                    <a:pt x="6651" y="5206"/>
                    <a:pt x="6682" y="5143"/>
                  </a:cubicBezTo>
                  <a:cubicBezTo>
                    <a:pt x="7126" y="4668"/>
                    <a:pt x="7506" y="4161"/>
                    <a:pt x="7886" y="3655"/>
                  </a:cubicBezTo>
                  <a:cubicBezTo>
                    <a:pt x="7949" y="3560"/>
                    <a:pt x="7917" y="3433"/>
                    <a:pt x="7822" y="3401"/>
                  </a:cubicBezTo>
                  <a:cubicBezTo>
                    <a:pt x="7794" y="3373"/>
                    <a:pt x="7753" y="3357"/>
                    <a:pt x="7710" y="3357"/>
                  </a:cubicBezTo>
                  <a:close/>
                  <a:moveTo>
                    <a:pt x="5174" y="6144"/>
                  </a:moveTo>
                  <a:cubicBezTo>
                    <a:pt x="5127" y="6144"/>
                    <a:pt x="5078" y="6160"/>
                    <a:pt x="5035" y="6188"/>
                  </a:cubicBezTo>
                  <a:cubicBezTo>
                    <a:pt x="4560" y="6600"/>
                    <a:pt x="4054" y="6980"/>
                    <a:pt x="3547" y="7297"/>
                  </a:cubicBezTo>
                  <a:cubicBezTo>
                    <a:pt x="3452" y="7360"/>
                    <a:pt x="3420" y="7487"/>
                    <a:pt x="3484" y="7582"/>
                  </a:cubicBezTo>
                  <a:cubicBezTo>
                    <a:pt x="3515" y="7613"/>
                    <a:pt x="3579" y="7645"/>
                    <a:pt x="3642" y="7645"/>
                  </a:cubicBezTo>
                  <a:lnTo>
                    <a:pt x="3737" y="7645"/>
                  </a:lnTo>
                  <a:cubicBezTo>
                    <a:pt x="4275" y="7297"/>
                    <a:pt x="4814" y="6917"/>
                    <a:pt x="5289" y="6505"/>
                  </a:cubicBezTo>
                  <a:cubicBezTo>
                    <a:pt x="5384" y="6410"/>
                    <a:pt x="5384" y="6315"/>
                    <a:pt x="5320" y="6220"/>
                  </a:cubicBezTo>
                  <a:cubicBezTo>
                    <a:pt x="5286" y="6168"/>
                    <a:pt x="5232" y="6144"/>
                    <a:pt x="5174" y="6144"/>
                  </a:cubicBezTo>
                  <a:close/>
                  <a:moveTo>
                    <a:pt x="1975" y="8203"/>
                  </a:moveTo>
                  <a:cubicBezTo>
                    <a:pt x="1950" y="8203"/>
                    <a:pt x="1924" y="8207"/>
                    <a:pt x="1900" y="8215"/>
                  </a:cubicBezTo>
                  <a:cubicBezTo>
                    <a:pt x="1330" y="8500"/>
                    <a:pt x="760" y="8722"/>
                    <a:pt x="158" y="8912"/>
                  </a:cubicBezTo>
                  <a:cubicBezTo>
                    <a:pt x="63" y="8943"/>
                    <a:pt x="0" y="9038"/>
                    <a:pt x="32" y="9133"/>
                  </a:cubicBezTo>
                  <a:cubicBezTo>
                    <a:pt x="63" y="9228"/>
                    <a:pt x="127" y="9260"/>
                    <a:pt x="222" y="9260"/>
                  </a:cubicBezTo>
                  <a:lnTo>
                    <a:pt x="285" y="9260"/>
                  </a:lnTo>
                  <a:cubicBezTo>
                    <a:pt x="887" y="9070"/>
                    <a:pt x="1489" y="8848"/>
                    <a:pt x="2059" y="8563"/>
                  </a:cubicBezTo>
                  <a:cubicBezTo>
                    <a:pt x="2154" y="8532"/>
                    <a:pt x="2185" y="8405"/>
                    <a:pt x="2154" y="8310"/>
                  </a:cubicBezTo>
                  <a:cubicBezTo>
                    <a:pt x="2130" y="8239"/>
                    <a:pt x="2053" y="8203"/>
                    <a:pt x="1975" y="8203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g13e5aa3bf27_0_1184"/>
            <p:cNvSpPr/>
            <p:nvPr/>
          </p:nvSpPr>
          <p:spPr>
            <a:xfrm>
              <a:off x="1368700" y="2287200"/>
              <a:ext cx="131450" cy="83000"/>
            </a:xfrm>
            <a:custGeom>
              <a:avLst/>
              <a:gdLst/>
              <a:ahLst/>
              <a:cxnLst/>
              <a:rect l="l" t="t" r="r" b="b"/>
              <a:pathLst>
                <a:path w="5258" h="3320" extrusionOk="0">
                  <a:moveTo>
                    <a:pt x="201" y="0"/>
                  </a:moveTo>
                  <a:cubicBezTo>
                    <a:pt x="127" y="0"/>
                    <a:pt x="55" y="52"/>
                    <a:pt x="32" y="121"/>
                  </a:cubicBezTo>
                  <a:cubicBezTo>
                    <a:pt x="0" y="216"/>
                    <a:pt x="64" y="342"/>
                    <a:pt x="159" y="374"/>
                  </a:cubicBezTo>
                  <a:cubicBezTo>
                    <a:pt x="729" y="596"/>
                    <a:pt x="1299" y="849"/>
                    <a:pt x="1869" y="1134"/>
                  </a:cubicBezTo>
                  <a:lnTo>
                    <a:pt x="1964" y="1134"/>
                  </a:lnTo>
                  <a:cubicBezTo>
                    <a:pt x="2027" y="1134"/>
                    <a:pt x="2091" y="1102"/>
                    <a:pt x="2122" y="1039"/>
                  </a:cubicBezTo>
                  <a:cubicBezTo>
                    <a:pt x="2186" y="944"/>
                    <a:pt x="2122" y="817"/>
                    <a:pt x="2027" y="786"/>
                  </a:cubicBezTo>
                  <a:cubicBezTo>
                    <a:pt x="1457" y="501"/>
                    <a:pt x="887" y="247"/>
                    <a:pt x="285" y="26"/>
                  </a:cubicBezTo>
                  <a:cubicBezTo>
                    <a:pt x="259" y="8"/>
                    <a:pt x="230" y="0"/>
                    <a:pt x="201" y="0"/>
                  </a:cubicBezTo>
                  <a:close/>
                  <a:moveTo>
                    <a:pt x="3589" y="1735"/>
                  </a:moveTo>
                  <a:cubicBezTo>
                    <a:pt x="3529" y="1735"/>
                    <a:pt x="3462" y="1770"/>
                    <a:pt x="3421" y="1831"/>
                  </a:cubicBezTo>
                  <a:cubicBezTo>
                    <a:pt x="3357" y="1926"/>
                    <a:pt x="3389" y="2021"/>
                    <a:pt x="3484" y="2084"/>
                  </a:cubicBezTo>
                  <a:cubicBezTo>
                    <a:pt x="3991" y="2433"/>
                    <a:pt x="4466" y="2844"/>
                    <a:pt x="4941" y="3256"/>
                  </a:cubicBezTo>
                  <a:cubicBezTo>
                    <a:pt x="4972" y="3288"/>
                    <a:pt x="5004" y="3319"/>
                    <a:pt x="5067" y="3319"/>
                  </a:cubicBezTo>
                  <a:cubicBezTo>
                    <a:pt x="5099" y="3319"/>
                    <a:pt x="5162" y="3288"/>
                    <a:pt x="5194" y="3256"/>
                  </a:cubicBezTo>
                  <a:cubicBezTo>
                    <a:pt x="5257" y="3161"/>
                    <a:pt x="5257" y="3034"/>
                    <a:pt x="5194" y="2971"/>
                  </a:cubicBezTo>
                  <a:cubicBezTo>
                    <a:pt x="4719" y="2559"/>
                    <a:pt x="4212" y="2148"/>
                    <a:pt x="3674" y="1768"/>
                  </a:cubicBezTo>
                  <a:cubicBezTo>
                    <a:pt x="3652" y="1745"/>
                    <a:pt x="3621" y="1735"/>
                    <a:pt x="3589" y="1735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g13e5aa3bf27_0_1184"/>
            <p:cNvSpPr/>
            <p:nvPr/>
          </p:nvSpPr>
          <p:spPr>
            <a:xfrm>
              <a:off x="1023500" y="2388200"/>
              <a:ext cx="49125" cy="46925"/>
            </a:xfrm>
            <a:custGeom>
              <a:avLst/>
              <a:gdLst/>
              <a:ahLst/>
              <a:cxnLst/>
              <a:rect l="l" t="t" r="r" b="b"/>
              <a:pathLst>
                <a:path w="1965" h="1877" extrusionOk="0">
                  <a:moveTo>
                    <a:pt x="986" y="385"/>
                  </a:moveTo>
                  <a:cubicBezTo>
                    <a:pt x="1006" y="385"/>
                    <a:pt x="1026" y="386"/>
                    <a:pt x="1046" y="388"/>
                  </a:cubicBezTo>
                  <a:cubicBezTo>
                    <a:pt x="1204" y="388"/>
                    <a:pt x="1331" y="451"/>
                    <a:pt x="1426" y="578"/>
                  </a:cubicBezTo>
                  <a:cubicBezTo>
                    <a:pt x="1521" y="704"/>
                    <a:pt x="1584" y="831"/>
                    <a:pt x="1553" y="989"/>
                  </a:cubicBezTo>
                  <a:cubicBezTo>
                    <a:pt x="1553" y="1258"/>
                    <a:pt x="1299" y="1499"/>
                    <a:pt x="978" y="1499"/>
                  </a:cubicBezTo>
                  <a:cubicBezTo>
                    <a:pt x="959" y="1499"/>
                    <a:pt x="939" y="1498"/>
                    <a:pt x="919" y="1496"/>
                  </a:cubicBezTo>
                  <a:cubicBezTo>
                    <a:pt x="761" y="1464"/>
                    <a:pt x="634" y="1401"/>
                    <a:pt x="539" y="1274"/>
                  </a:cubicBezTo>
                  <a:cubicBezTo>
                    <a:pt x="444" y="1179"/>
                    <a:pt x="381" y="1021"/>
                    <a:pt x="412" y="894"/>
                  </a:cubicBezTo>
                  <a:cubicBezTo>
                    <a:pt x="442" y="598"/>
                    <a:pt x="694" y="385"/>
                    <a:pt x="986" y="385"/>
                  </a:cubicBezTo>
                  <a:close/>
                  <a:moveTo>
                    <a:pt x="960" y="1"/>
                  </a:moveTo>
                  <a:cubicBezTo>
                    <a:pt x="472" y="1"/>
                    <a:pt x="62" y="362"/>
                    <a:pt x="32" y="831"/>
                  </a:cubicBezTo>
                  <a:cubicBezTo>
                    <a:pt x="1" y="1084"/>
                    <a:pt x="64" y="1338"/>
                    <a:pt x="222" y="1528"/>
                  </a:cubicBezTo>
                  <a:cubicBezTo>
                    <a:pt x="412" y="1718"/>
                    <a:pt x="634" y="1844"/>
                    <a:pt x="887" y="1876"/>
                  </a:cubicBezTo>
                  <a:lnTo>
                    <a:pt x="982" y="1876"/>
                  </a:lnTo>
                  <a:cubicBezTo>
                    <a:pt x="1489" y="1876"/>
                    <a:pt x="1901" y="1496"/>
                    <a:pt x="1933" y="1021"/>
                  </a:cubicBezTo>
                  <a:cubicBezTo>
                    <a:pt x="1964" y="768"/>
                    <a:pt x="1901" y="514"/>
                    <a:pt x="1743" y="324"/>
                  </a:cubicBezTo>
                  <a:cubicBezTo>
                    <a:pt x="1553" y="134"/>
                    <a:pt x="1331" y="8"/>
                    <a:pt x="1077" y="8"/>
                  </a:cubicBezTo>
                  <a:cubicBezTo>
                    <a:pt x="1038" y="3"/>
                    <a:pt x="999" y="1"/>
                    <a:pt x="96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g13e5aa3bf27_0_1184"/>
            <p:cNvSpPr/>
            <p:nvPr/>
          </p:nvSpPr>
          <p:spPr>
            <a:xfrm>
              <a:off x="961750" y="2509825"/>
              <a:ext cx="62575" cy="98675"/>
            </a:xfrm>
            <a:custGeom>
              <a:avLst/>
              <a:gdLst/>
              <a:ahLst/>
              <a:cxnLst/>
              <a:rect l="l" t="t" r="r" b="b"/>
              <a:pathLst>
                <a:path w="2503" h="3947" extrusionOk="0">
                  <a:moveTo>
                    <a:pt x="2016" y="0"/>
                  </a:moveTo>
                  <a:cubicBezTo>
                    <a:pt x="1835" y="0"/>
                    <a:pt x="1660" y="97"/>
                    <a:pt x="1584" y="273"/>
                  </a:cubicBezTo>
                  <a:lnTo>
                    <a:pt x="824" y="2205"/>
                  </a:lnTo>
                  <a:cubicBezTo>
                    <a:pt x="539" y="2648"/>
                    <a:pt x="222" y="3155"/>
                    <a:pt x="159" y="3250"/>
                  </a:cubicBezTo>
                  <a:cubicBezTo>
                    <a:pt x="127" y="3250"/>
                    <a:pt x="127" y="3282"/>
                    <a:pt x="127" y="3313"/>
                  </a:cubicBezTo>
                  <a:cubicBezTo>
                    <a:pt x="1" y="3503"/>
                    <a:pt x="64" y="3757"/>
                    <a:pt x="254" y="3883"/>
                  </a:cubicBezTo>
                  <a:cubicBezTo>
                    <a:pt x="286" y="3883"/>
                    <a:pt x="349" y="3947"/>
                    <a:pt x="444" y="3947"/>
                  </a:cubicBezTo>
                  <a:cubicBezTo>
                    <a:pt x="571" y="3947"/>
                    <a:pt x="761" y="3915"/>
                    <a:pt x="887" y="3725"/>
                  </a:cubicBezTo>
                  <a:cubicBezTo>
                    <a:pt x="919" y="3693"/>
                    <a:pt x="951" y="3630"/>
                    <a:pt x="982" y="3567"/>
                  </a:cubicBezTo>
                  <a:cubicBezTo>
                    <a:pt x="1046" y="3472"/>
                    <a:pt x="1141" y="3345"/>
                    <a:pt x="1236" y="3187"/>
                  </a:cubicBezTo>
                  <a:lnTo>
                    <a:pt x="1584" y="2617"/>
                  </a:lnTo>
                  <a:lnTo>
                    <a:pt x="1616" y="2585"/>
                  </a:lnTo>
                  <a:lnTo>
                    <a:pt x="2407" y="590"/>
                  </a:lnTo>
                  <a:cubicBezTo>
                    <a:pt x="2502" y="368"/>
                    <a:pt x="2376" y="115"/>
                    <a:pt x="2154" y="20"/>
                  </a:cubicBezTo>
                  <a:cubicBezTo>
                    <a:pt x="2109" y="7"/>
                    <a:pt x="2062" y="0"/>
                    <a:pt x="2016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g13e5aa3bf27_0_1184"/>
            <p:cNvSpPr/>
            <p:nvPr/>
          </p:nvSpPr>
          <p:spPr>
            <a:xfrm>
              <a:off x="957800" y="2505250"/>
              <a:ext cx="70475" cy="108000"/>
            </a:xfrm>
            <a:custGeom>
              <a:avLst/>
              <a:gdLst/>
              <a:ahLst/>
              <a:cxnLst/>
              <a:rect l="l" t="t" r="r" b="b"/>
              <a:pathLst>
                <a:path w="2819" h="4320" extrusionOk="0">
                  <a:moveTo>
                    <a:pt x="2154" y="361"/>
                  </a:moveTo>
                  <a:cubicBezTo>
                    <a:pt x="2185" y="361"/>
                    <a:pt x="2217" y="393"/>
                    <a:pt x="2249" y="393"/>
                  </a:cubicBezTo>
                  <a:cubicBezTo>
                    <a:pt x="2312" y="424"/>
                    <a:pt x="2375" y="456"/>
                    <a:pt x="2407" y="519"/>
                  </a:cubicBezTo>
                  <a:cubicBezTo>
                    <a:pt x="2407" y="583"/>
                    <a:pt x="2439" y="646"/>
                    <a:pt x="2407" y="678"/>
                  </a:cubicBezTo>
                  <a:lnTo>
                    <a:pt x="1615" y="2673"/>
                  </a:lnTo>
                  <a:lnTo>
                    <a:pt x="1615" y="2705"/>
                  </a:lnTo>
                  <a:lnTo>
                    <a:pt x="1235" y="3275"/>
                  </a:lnTo>
                  <a:cubicBezTo>
                    <a:pt x="1140" y="3401"/>
                    <a:pt x="1045" y="3560"/>
                    <a:pt x="982" y="3655"/>
                  </a:cubicBezTo>
                  <a:cubicBezTo>
                    <a:pt x="950" y="3718"/>
                    <a:pt x="919" y="3750"/>
                    <a:pt x="887" y="3781"/>
                  </a:cubicBezTo>
                  <a:cubicBezTo>
                    <a:pt x="824" y="3908"/>
                    <a:pt x="729" y="3940"/>
                    <a:pt x="634" y="3940"/>
                  </a:cubicBezTo>
                  <a:cubicBezTo>
                    <a:pt x="570" y="3940"/>
                    <a:pt x="507" y="3908"/>
                    <a:pt x="507" y="3908"/>
                  </a:cubicBezTo>
                  <a:cubicBezTo>
                    <a:pt x="475" y="3876"/>
                    <a:pt x="412" y="3813"/>
                    <a:pt x="412" y="3750"/>
                  </a:cubicBezTo>
                  <a:cubicBezTo>
                    <a:pt x="380" y="3686"/>
                    <a:pt x="412" y="3623"/>
                    <a:pt x="444" y="3591"/>
                  </a:cubicBezTo>
                  <a:cubicBezTo>
                    <a:pt x="444" y="3560"/>
                    <a:pt x="444" y="3560"/>
                    <a:pt x="475" y="3560"/>
                  </a:cubicBezTo>
                  <a:cubicBezTo>
                    <a:pt x="475" y="3528"/>
                    <a:pt x="475" y="3528"/>
                    <a:pt x="475" y="3528"/>
                  </a:cubicBezTo>
                  <a:cubicBezTo>
                    <a:pt x="539" y="3433"/>
                    <a:pt x="855" y="2926"/>
                    <a:pt x="1140" y="2483"/>
                  </a:cubicBezTo>
                  <a:cubicBezTo>
                    <a:pt x="1140" y="2483"/>
                    <a:pt x="1172" y="2483"/>
                    <a:pt x="1172" y="2451"/>
                  </a:cubicBezTo>
                  <a:lnTo>
                    <a:pt x="1932" y="519"/>
                  </a:lnTo>
                  <a:cubicBezTo>
                    <a:pt x="1964" y="424"/>
                    <a:pt x="2059" y="361"/>
                    <a:pt x="2154" y="361"/>
                  </a:cubicBezTo>
                  <a:close/>
                  <a:moveTo>
                    <a:pt x="2151" y="1"/>
                  </a:moveTo>
                  <a:cubicBezTo>
                    <a:pt x="1908" y="1"/>
                    <a:pt x="1681" y="150"/>
                    <a:pt x="1584" y="393"/>
                  </a:cubicBezTo>
                  <a:lnTo>
                    <a:pt x="824" y="2293"/>
                  </a:lnTo>
                  <a:cubicBezTo>
                    <a:pt x="507" y="2768"/>
                    <a:pt x="222" y="3211"/>
                    <a:pt x="159" y="3306"/>
                  </a:cubicBezTo>
                  <a:cubicBezTo>
                    <a:pt x="127" y="3338"/>
                    <a:pt x="127" y="3370"/>
                    <a:pt x="95" y="3370"/>
                  </a:cubicBezTo>
                  <a:cubicBezTo>
                    <a:pt x="32" y="3528"/>
                    <a:pt x="0" y="3686"/>
                    <a:pt x="32" y="3845"/>
                  </a:cubicBezTo>
                  <a:cubicBezTo>
                    <a:pt x="64" y="4003"/>
                    <a:pt x="190" y="4130"/>
                    <a:pt x="317" y="4225"/>
                  </a:cubicBezTo>
                  <a:cubicBezTo>
                    <a:pt x="349" y="4256"/>
                    <a:pt x="444" y="4288"/>
                    <a:pt x="602" y="4320"/>
                  </a:cubicBezTo>
                  <a:lnTo>
                    <a:pt x="665" y="4320"/>
                  </a:lnTo>
                  <a:cubicBezTo>
                    <a:pt x="855" y="4320"/>
                    <a:pt x="1077" y="4193"/>
                    <a:pt x="1204" y="4003"/>
                  </a:cubicBezTo>
                  <a:cubicBezTo>
                    <a:pt x="1204" y="3971"/>
                    <a:pt x="1235" y="3908"/>
                    <a:pt x="1299" y="3876"/>
                  </a:cubicBezTo>
                  <a:cubicBezTo>
                    <a:pt x="1362" y="3750"/>
                    <a:pt x="1457" y="3623"/>
                    <a:pt x="1552" y="3465"/>
                  </a:cubicBezTo>
                  <a:cubicBezTo>
                    <a:pt x="1742" y="3180"/>
                    <a:pt x="1900" y="2895"/>
                    <a:pt x="1900" y="2895"/>
                  </a:cubicBezTo>
                  <a:lnTo>
                    <a:pt x="1932" y="2863"/>
                  </a:lnTo>
                  <a:cubicBezTo>
                    <a:pt x="1932" y="2863"/>
                    <a:pt x="1932" y="2863"/>
                    <a:pt x="1964" y="2831"/>
                  </a:cubicBezTo>
                  <a:lnTo>
                    <a:pt x="2755" y="836"/>
                  </a:lnTo>
                  <a:cubicBezTo>
                    <a:pt x="2819" y="678"/>
                    <a:pt x="2819" y="519"/>
                    <a:pt x="2724" y="361"/>
                  </a:cubicBezTo>
                  <a:cubicBezTo>
                    <a:pt x="2660" y="203"/>
                    <a:pt x="2534" y="108"/>
                    <a:pt x="2375" y="44"/>
                  </a:cubicBezTo>
                  <a:cubicBezTo>
                    <a:pt x="2301" y="15"/>
                    <a:pt x="2225" y="1"/>
                    <a:pt x="215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g13e5aa3bf27_0_1184"/>
            <p:cNvSpPr/>
            <p:nvPr/>
          </p:nvSpPr>
          <p:spPr>
            <a:xfrm>
              <a:off x="991050" y="2427375"/>
              <a:ext cx="131450" cy="160550"/>
            </a:xfrm>
            <a:custGeom>
              <a:avLst/>
              <a:gdLst/>
              <a:ahLst/>
              <a:cxnLst/>
              <a:rect l="l" t="t" r="r" b="b"/>
              <a:pathLst>
                <a:path w="5258" h="6422" extrusionOk="0">
                  <a:moveTo>
                    <a:pt x="4810" y="0"/>
                  </a:moveTo>
                  <a:cubicBezTo>
                    <a:pt x="4703" y="0"/>
                    <a:pt x="4592" y="40"/>
                    <a:pt x="4497" y="119"/>
                  </a:cubicBezTo>
                  <a:lnTo>
                    <a:pt x="3452" y="1069"/>
                  </a:lnTo>
                  <a:lnTo>
                    <a:pt x="3041" y="1038"/>
                  </a:lnTo>
                  <a:cubicBezTo>
                    <a:pt x="2977" y="753"/>
                    <a:pt x="2787" y="531"/>
                    <a:pt x="2534" y="404"/>
                  </a:cubicBezTo>
                  <a:cubicBezTo>
                    <a:pt x="2400" y="345"/>
                    <a:pt x="2261" y="318"/>
                    <a:pt x="2125" y="318"/>
                  </a:cubicBezTo>
                  <a:cubicBezTo>
                    <a:pt x="1749" y="318"/>
                    <a:pt x="1398" y="530"/>
                    <a:pt x="1235" y="879"/>
                  </a:cubicBezTo>
                  <a:lnTo>
                    <a:pt x="919" y="1544"/>
                  </a:lnTo>
                  <a:lnTo>
                    <a:pt x="222" y="3033"/>
                  </a:lnTo>
                  <a:cubicBezTo>
                    <a:pt x="0" y="3508"/>
                    <a:pt x="222" y="4078"/>
                    <a:pt x="729" y="4268"/>
                  </a:cubicBezTo>
                  <a:cubicBezTo>
                    <a:pt x="855" y="4331"/>
                    <a:pt x="982" y="4363"/>
                    <a:pt x="1109" y="4363"/>
                  </a:cubicBezTo>
                  <a:lnTo>
                    <a:pt x="2312" y="4553"/>
                  </a:lnTo>
                  <a:lnTo>
                    <a:pt x="1995" y="5883"/>
                  </a:lnTo>
                  <a:cubicBezTo>
                    <a:pt x="1932" y="6105"/>
                    <a:pt x="2090" y="6358"/>
                    <a:pt x="2312" y="6390"/>
                  </a:cubicBezTo>
                  <a:cubicBezTo>
                    <a:pt x="2344" y="6421"/>
                    <a:pt x="2375" y="6421"/>
                    <a:pt x="2407" y="6421"/>
                  </a:cubicBezTo>
                  <a:cubicBezTo>
                    <a:pt x="2629" y="6421"/>
                    <a:pt x="2787" y="6263"/>
                    <a:pt x="2851" y="6073"/>
                  </a:cubicBezTo>
                  <a:lnTo>
                    <a:pt x="3199" y="4521"/>
                  </a:lnTo>
                  <a:cubicBezTo>
                    <a:pt x="3294" y="4236"/>
                    <a:pt x="3136" y="3919"/>
                    <a:pt x="2851" y="3824"/>
                  </a:cubicBezTo>
                  <a:lnTo>
                    <a:pt x="2787" y="3793"/>
                  </a:lnTo>
                  <a:lnTo>
                    <a:pt x="2090" y="3666"/>
                  </a:lnTo>
                  <a:lnTo>
                    <a:pt x="2692" y="2336"/>
                  </a:lnTo>
                  <a:lnTo>
                    <a:pt x="2946" y="1829"/>
                  </a:lnTo>
                  <a:lnTo>
                    <a:pt x="3579" y="1893"/>
                  </a:lnTo>
                  <a:lnTo>
                    <a:pt x="3611" y="1893"/>
                  </a:lnTo>
                  <a:cubicBezTo>
                    <a:pt x="3706" y="1893"/>
                    <a:pt x="3832" y="1861"/>
                    <a:pt x="3896" y="1766"/>
                  </a:cubicBezTo>
                  <a:lnTo>
                    <a:pt x="5099" y="689"/>
                  </a:lnTo>
                  <a:cubicBezTo>
                    <a:pt x="5257" y="531"/>
                    <a:pt x="5257" y="277"/>
                    <a:pt x="5099" y="119"/>
                  </a:cubicBezTo>
                  <a:cubicBezTo>
                    <a:pt x="5020" y="40"/>
                    <a:pt x="4917" y="0"/>
                    <a:pt x="4810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g13e5aa3bf27_0_1184"/>
            <p:cNvSpPr/>
            <p:nvPr/>
          </p:nvSpPr>
          <p:spPr>
            <a:xfrm>
              <a:off x="988675" y="2422600"/>
              <a:ext cx="137775" cy="170075"/>
            </a:xfrm>
            <a:custGeom>
              <a:avLst/>
              <a:gdLst/>
              <a:ahLst/>
              <a:cxnLst/>
              <a:rect l="l" t="t" r="r" b="b"/>
              <a:pathLst>
                <a:path w="5511" h="6803" extrusionOk="0">
                  <a:moveTo>
                    <a:pt x="4872" y="377"/>
                  </a:moveTo>
                  <a:cubicBezTo>
                    <a:pt x="4938" y="377"/>
                    <a:pt x="5001" y="402"/>
                    <a:pt x="5036" y="437"/>
                  </a:cubicBezTo>
                  <a:cubicBezTo>
                    <a:pt x="5099" y="500"/>
                    <a:pt x="5099" y="532"/>
                    <a:pt x="5099" y="595"/>
                  </a:cubicBezTo>
                  <a:cubicBezTo>
                    <a:pt x="5099" y="658"/>
                    <a:pt x="5099" y="690"/>
                    <a:pt x="5036" y="754"/>
                  </a:cubicBezTo>
                  <a:lnTo>
                    <a:pt x="3864" y="1830"/>
                  </a:lnTo>
                  <a:cubicBezTo>
                    <a:pt x="3801" y="1862"/>
                    <a:pt x="3769" y="1894"/>
                    <a:pt x="3706" y="1894"/>
                  </a:cubicBezTo>
                  <a:lnTo>
                    <a:pt x="3674" y="1894"/>
                  </a:lnTo>
                  <a:lnTo>
                    <a:pt x="3041" y="1830"/>
                  </a:lnTo>
                  <a:cubicBezTo>
                    <a:pt x="3023" y="1824"/>
                    <a:pt x="3007" y="1822"/>
                    <a:pt x="2991" y="1822"/>
                  </a:cubicBezTo>
                  <a:cubicBezTo>
                    <a:pt x="2923" y="1822"/>
                    <a:pt x="2876" y="1874"/>
                    <a:pt x="2850" y="1925"/>
                  </a:cubicBezTo>
                  <a:lnTo>
                    <a:pt x="2597" y="2432"/>
                  </a:lnTo>
                  <a:lnTo>
                    <a:pt x="1995" y="3762"/>
                  </a:lnTo>
                  <a:cubicBezTo>
                    <a:pt x="1964" y="3825"/>
                    <a:pt x="1964" y="3889"/>
                    <a:pt x="1995" y="3952"/>
                  </a:cubicBezTo>
                  <a:cubicBezTo>
                    <a:pt x="2027" y="3984"/>
                    <a:pt x="2059" y="4015"/>
                    <a:pt x="2122" y="4047"/>
                  </a:cubicBezTo>
                  <a:lnTo>
                    <a:pt x="2819" y="4174"/>
                  </a:lnTo>
                  <a:lnTo>
                    <a:pt x="2850" y="4174"/>
                  </a:lnTo>
                  <a:cubicBezTo>
                    <a:pt x="3041" y="4269"/>
                    <a:pt x="3167" y="4459"/>
                    <a:pt x="3104" y="4680"/>
                  </a:cubicBezTo>
                  <a:lnTo>
                    <a:pt x="2755" y="6232"/>
                  </a:lnTo>
                  <a:cubicBezTo>
                    <a:pt x="2724" y="6327"/>
                    <a:pt x="2629" y="6422"/>
                    <a:pt x="2502" y="6422"/>
                  </a:cubicBezTo>
                  <a:cubicBezTo>
                    <a:pt x="2502" y="6422"/>
                    <a:pt x="2470" y="6391"/>
                    <a:pt x="2439" y="6391"/>
                  </a:cubicBezTo>
                  <a:cubicBezTo>
                    <a:pt x="2375" y="6391"/>
                    <a:pt x="2344" y="6327"/>
                    <a:pt x="2280" y="6296"/>
                  </a:cubicBezTo>
                  <a:cubicBezTo>
                    <a:pt x="2249" y="6232"/>
                    <a:pt x="2249" y="6169"/>
                    <a:pt x="2280" y="6106"/>
                  </a:cubicBezTo>
                  <a:lnTo>
                    <a:pt x="2565" y="4807"/>
                  </a:lnTo>
                  <a:cubicBezTo>
                    <a:pt x="2597" y="4744"/>
                    <a:pt x="2565" y="4680"/>
                    <a:pt x="2534" y="4649"/>
                  </a:cubicBezTo>
                  <a:cubicBezTo>
                    <a:pt x="2534" y="4617"/>
                    <a:pt x="2470" y="4585"/>
                    <a:pt x="2407" y="4554"/>
                  </a:cubicBezTo>
                  <a:lnTo>
                    <a:pt x="1235" y="4364"/>
                  </a:lnTo>
                  <a:lnTo>
                    <a:pt x="1204" y="4364"/>
                  </a:lnTo>
                  <a:cubicBezTo>
                    <a:pt x="1077" y="4364"/>
                    <a:pt x="982" y="4332"/>
                    <a:pt x="887" y="4300"/>
                  </a:cubicBezTo>
                  <a:cubicBezTo>
                    <a:pt x="697" y="4205"/>
                    <a:pt x="539" y="4047"/>
                    <a:pt x="475" y="3857"/>
                  </a:cubicBezTo>
                  <a:cubicBezTo>
                    <a:pt x="380" y="3667"/>
                    <a:pt x="412" y="3477"/>
                    <a:pt x="475" y="3287"/>
                  </a:cubicBezTo>
                  <a:lnTo>
                    <a:pt x="1172" y="1799"/>
                  </a:lnTo>
                  <a:lnTo>
                    <a:pt x="1489" y="1165"/>
                  </a:lnTo>
                  <a:cubicBezTo>
                    <a:pt x="1615" y="880"/>
                    <a:pt x="1900" y="722"/>
                    <a:pt x="2217" y="722"/>
                  </a:cubicBezTo>
                  <a:cubicBezTo>
                    <a:pt x="2312" y="722"/>
                    <a:pt x="2439" y="722"/>
                    <a:pt x="2534" y="785"/>
                  </a:cubicBezTo>
                  <a:cubicBezTo>
                    <a:pt x="2724" y="880"/>
                    <a:pt x="2882" y="1039"/>
                    <a:pt x="2946" y="1260"/>
                  </a:cubicBezTo>
                  <a:cubicBezTo>
                    <a:pt x="2977" y="1324"/>
                    <a:pt x="3041" y="1387"/>
                    <a:pt x="3104" y="1387"/>
                  </a:cubicBezTo>
                  <a:lnTo>
                    <a:pt x="3516" y="1450"/>
                  </a:lnTo>
                  <a:cubicBezTo>
                    <a:pt x="3579" y="1450"/>
                    <a:pt x="3642" y="1419"/>
                    <a:pt x="3674" y="1387"/>
                  </a:cubicBezTo>
                  <a:lnTo>
                    <a:pt x="4719" y="437"/>
                  </a:lnTo>
                  <a:cubicBezTo>
                    <a:pt x="4762" y="394"/>
                    <a:pt x="4818" y="377"/>
                    <a:pt x="4872" y="377"/>
                  </a:cubicBezTo>
                  <a:close/>
                  <a:moveTo>
                    <a:pt x="4877" y="1"/>
                  </a:moveTo>
                  <a:cubicBezTo>
                    <a:pt x="4737" y="1"/>
                    <a:pt x="4600" y="49"/>
                    <a:pt x="4497" y="152"/>
                  </a:cubicBezTo>
                  <a:lnTo>
                    <a:pt x="3484" y="1070"/>
                  </a:lnTo>
                  <a:lnTo>
                    <a:pt x="3294" y="1039"/>
                  </a:lnTo>
                  <a:cubicBezTo>
                    <a:pt x="3167" y="785"/>
                    <a:pt x="2977" y="563"/>
                    <a:pt x="2692" y="437"/>
                  </a:cubicBezTo>
                  <a:cubicBezTo>
                    <a:pt x="2534" y="367"/>
                    <a:pt x="2367" y="333"/>
                    <a:pt x="2201" y="333"/>
                  </a:cubicBezTo>
                  <a:cubicBezTo>
                    <a:pt x="1768" y="333"/>
                    <a:pt x="1346" y="563"/>
                    <a:pt x="1140" y="975"/>
                  </a:cubicBezTo>
                  <a:lnTo>
                    <a:pt x="824" y="1640"/>
                  </a:lnTo>
                  <a:lnTo>
                    <a:pt x="159" y="3129"/>
                  </a:lnTo>
                  <a:cubicBezTo>
                    <a:pt x="32" y="3414"/>
                    <a:pt x="0" y="3730"/>
                    <a:pt x="127" y="4015"/>
                  </a:cubicBezTo>
                  <a:cubicBezTo>
                    <a:pt x="222" y="4300"/>
                    <a:pt x="444" y="4522"/>
                    <a:pt x="729" y="4649"/>
                  </a:cubicBezTo>
                  <a:cubicBezTo>
                    <a:pt x="887" y="4712"/>
                    <a:pt x="1045" y="4744"/>
                    <a:pt x="1204" y="4744"/>
                  </a:cubicBezTo>
                  <a:lnTo>
                    <a:pt x="2154" y="4902"/>
                  </a:lnTo>
                  <a:lnTo>
                    <a:pt x="1900" y="6042"/>
                  </a:lnTo>
                  <a:cubicBezTo>
                    <a:pt x="1869" y="6201"/>
                    <a:pt x="1900" y="6359"/>
                    <a:pt x="1964" y="6486"/>
                  </a:cubicBezTo>
                  <a:cubicBezTo>
                    <a:pt x="2059" y="6644"/>
                    <a:pt x="2217" y="6739"/>
                    <a:pt x="2375" y="6771"/>
                  </a:cubicBezTo>
                  <a:cubicBezTo>
                    <a:pt x="2407" y="6771"/>
                    <a:pt x="2470" y="6802"/>
                    <a:pt x="2502" y="6802"/>
                  </a:cubicBezTo>
                  <a:cubicBezTo>
                    <a:pt x="2819" y="6802"/>
                    <a:pt x="3072" y="6581"/>
                    <a:pt x="3136" y="6296"/>
                  </a:cubicBezTo>
                  <a:lnTo>
                    <a:pt x="3484" y="4775"/>
                  </a:lnTo>
                  <a:cubicBezTo>
                    <a:pt x="3579" y="4364"/>
                    <a:pt x="3389" y="3984"/>
                    <a:pt x="3009" y="3825"/>
                  </a:cubicBezTo>
                  <a:lnTo>
                    <a:pt x="2946" y="3794"/>
                  </a:lnTo>
                  <a:lnTo>
                    <a:pt x="2914" y="3794"/>
                  </a:lnTo>
                  <a:lnTo>
                    <a:pt x="2439" y="3699"/>
                  </a:lnTo>
                  <a:lnTo>
                    <a:pt x="2946" y="2622"/>
                  </a:lnTo>
                  <a:lnTo>
                    <a:pt x="3136" y="2210"/>
                  </a:lnTo>
                  <a:lnTo>
                    <a:pt x="3642" y="2274"/>
                  </a:lnTo>
                  <a:lnTo>
                    <a:pt x="3706" y="2274"/>
                  </a:lnTo>
                  <a:cubicBezTo>
                    <a:pt x="3864" y="2274"/>
                    <a:pt x="4022" y="2210"/>
                    <a:pt x="4117" y="2115"/>
                  </a:cubicBezTo>
                  <a:lnTo>
                    <a:pt x="5321" y="1039"/>
                  </a:lnTo>
                  <a:cubicBezTo>
                    <a:pt x="5416" y="912"/>
                    <a:pt x="5511" y="785"/>
                    <a:pt x="5511" y="627"/>
                  </a:cubicBezTo>
                  <a:cubicBezTo>
                    <a:pt x="5511" y="437"/>
                    <a:pt x="5447" y="310"/>
                    <a:pt x="5321" y="183"/>
                  </a:cubicBezTo>
                  <a:cubicBezTo>
                    <a:pt x="5202" y="65"/>
                    <a:pt x="5038" y="1"/>
                    <a:pt x="487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g13e5aa3bf27_0_1184"/>
            <p:cNvSpPr/>
            <p:nvPr/>
          </p:nvSpPr>
          <p:spPr>
            <a:xfrm>
              <a:off x="1107425" y="2340875"/>
              <a:ext cx="135425" cy="178950"/>
            </a:xfrm>
            <a:custGeom>
              <a:avLst/>
              <a:gdLst/>
              <a:ahLst/>
              <a:cxnLst/>
              <a:rect l="l" t="t" r="r" b="b"/>
              <a:pathLst>
                <a:path w="5417" h="7158" extrusionOk="0">
                  <a:moveTo>
                    <a:pt x="4023" y="1"/>
                  </a:moveTo>
                  <a:cubicBezTo>
                    <a:pt x="3421" y="32"/>
                    <a:pt x="2534" y="64"/>
                    <a:pt x="2186" y="64"/>
                  </a:cubicBezTo>
                  <a:cubicBezTo>
                    <a:pt x="2152" y="58"/>
                    <a:pt x="2118" y="56"/>
                    <a:pt x="2085" y="56"/>
                  </a:cubicBezTo>
                  <a:cubicBezTo>
                    <a:pt x="1928" y="56"/>
                    <a:pt x="1772" y="112"/>
                    <a:pt x="1616" y="191"/>
                  </a:cubicBezTo>
                  <a:cubicBezTo>
                    <a:pt x="1394" y="317"/>
                    <a:pt x="1299" y="476"/>
                    <a:pt x="1204" y="666"/>
                  </a:cubicBezTo>
                  <a:cubicBezTo>
                    <a:pt x="1109" y="887"/>
                    <a:pt x="1046" y="1141"/>
                    <a:pt x="1014" y="1394"/>
                  </a:cubicBezTo>
                  <a:lnTo>
                    <a:pt x="824" y="2566"/>
                  </a:lnTo>
                  <a:lnTo>
                    <a:pt x="127" y="3452"/>
                  </a:lnTo>
                  <a:cubicBezTo>
                    <a:pt x="1" y="3611"/>
                    <a:pt x="1" y="3832"/>
                    <a:pt x="159" y="3991"/>
                  </a:cubicBezTo>
                  <a:cubicBezTo>
                    <a:pt x="222" y="4086"/>
                    <a:pt x="349" y="4118"/>
                    <a:pt x="444" y="4118"/>
                  </a:cubicBezTo>
                  <a:cubicBezTo>
                    <a:pt x="571" y="4118"/>
                    <a:pt x="697" y="4054"/>
                    <a:pt x="761" y="3959"/>
                  </a:cubicBezTo>
                  <a:lnTo>
                    <a:pt x="1552" y="2977"/>
                  </a:lnTo>
                  <a:cubicBezTo>
                    <a:pt x="1584" y="2946"/>
                    <a:pt x="1616" y="2882"/>
                    <a:pt x="1647" y="2819"/>
                  </a:cubicBezTo>
                  <a:lnTo>
                    <a:pt x="1742" y="2312"/>
                  </a:lnTo>
                  <a:lnTo>
                    <a:pt x="2344" y="3389"/>
                  </a:lnTo>
                  <a:cubicBezTo>
                    <a:pt x="2376" y="3421"/>
                    <a:pt x="2407" y="3484"/>
                    <a:pt x="2439" y="3516"/>
                  </a:cubicBezTo>
                  <a:lnTo>
                    <a:pt x="1711" y="4973"/>
                  </a:lnTo>
                  <a:lnTo>
                    <a:pt x="2534" y="6904"/>
                  </a:lnTo>
                  <a:cubicBezTo>
                    <a:pt x="2598" y="7063"/>
                    <a:pt x="2756" y="7158"/>
                    <a:pt x="2946" y="7158"/>
                  </a:cubicBezTo>
                  <a:cubicBezTo>
                    <a:pt x="3009" y="7158"/>
                    <a:pt x="3104" y="7126"/>
                    <a:pt x="3199" y="7094"/>
                  </a:cubicBezTo>
                  <a:cubicBezTo>
                    <a:pt x="3358" y="6968"/>
                    <a:pt x="3421" y="6746"/>
                    <a:pt x="3326" y="6556"/>
                  </a:cubicBezTo>
                  <a:lnTo>
                    <a:pt x="2693" y="5004"/>
                  </a:lnTo>
                  <a:lnTo>
                    <a:pt x="3231" y="3864"/>
                  </a:lnTo>
                  <a:cubicBezTo>
                    <a:pt x="3326" y="3864"/>
                    <a:pt x="3421" y="3864"/>
                    <a:pt x="3516" y="3832"/>
                  </a:cubicBezTo>
                  <a:lnTo>
                    <a:pt x="3864" y="5131"/>
                  </a:lnTo>
                  <a:lnTo>
                    <a:pt x="4561" y="6461"/>
                  </a:lnTo>
                  <a:cubicBezTo>
                    <a:pt x="4624" y="6619"/>
                    <a:pt x="4783" y="6714"/>
                    <a:pt x="4941" y="6714"/>
                  </a:cubicBezTo>
                  <a:cubicBezTo>
                    <a:pt x="5036" y="6714"/>
                    <a:pt x="5131" y="6683"/>
                    <a:pt x="5194" y="6619"/>
                  </a:cubicBezTo>
                  <a:cubicBezTo>
                    <a:pt x="5384" y="6493"/>
                    <a:pt x="5416" y="6271"/>
                    <a:pt x="5321" y="6081"/>
                  </a:cubicBezTo>
                  <a:lnTo>
                    <a:pt x="4719" y="4814"/>
                  </a:lnTo>
                  <a:cubicBezTo>
                    <a:pt x="4719" y="4814"/>
                    <a:pt x="4149" y="2597"/>
                    <a:pt x="4054" y="2471"/>
                  </a:cubicBezTo>
                  <a:lnTo>
                    <a:pt x="3136" y="856"/>
                  </a:lnTo>
                  <a:cubicBezTo>
                    <a:pt x="3294" y="824"/>
                    <a:pt x="3484" y="824"/>
                    <a:pt x="3674" y="824"/>
                  </a:cubicBezTo>
                  <a:lnTo>
                    <a:pt x="3833" y="1837"/>
                  </a:lnTo>
                  <a:cubicBezTo>
                    <a:pt x="3862" y="2040"/>
                    <a:pt x="4049" y="2190"/>
                    <a:pt x="4251" y="2190"/>
                  </a:cubicBezTo>
                  <a:cubicBezTo>
                    <a:pt x="4270" y="2190"/>
                    <a:pt x="4289" y="2188"/>
                    <a:pt x="4308" y="2186"/>
                  </a:cubicBezTo>
                  <a:cubicBezTo>
                    <a:pt x="4529" y="2154"/>
                    <a:pt x="4688" y="1932"/>
                    <a:pt x="4656" y="1742"/>
                  </a:cubicBezTo>
                  <a:lnTo>
                    <a:pt x="4434" y="349"/>
                  </a:lnTo>
                  <a:cubicBezTo>
                    <a:pt x="4403" y="159"/>
                    <a:pt x="4244" y="1"/>
                    <a:pt x="4023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g13e5aa3bf27_0_1184"/>
            <p:cNvSpPr/>
            <p:nvPr/>
          </p:nvSpPr>
          <p:spPr>
            <a:xfrm>
              <a:off x="1101875" y="2336125"/>
              <a:ext cx="146500" cy="188450"/>
            </a:xfrm>
            <a:custGeom>
              <a:avLst/>
              <a:gdLst/>
              <a:ahLst/>
              <a:cxnLst/>
              <a:rect l="l" t="t" r="r" b="b"/>
              <a:pathLst>
                <a:path w="5860" h="7538" extrusionOk="0">
                  <a:moveTo>
                    <a:pt x="3738" y="1204"/>
                  </a:moveTo>
                  <a:lnTo>
                    <a:pt x="3770" y="1362"/>
                  </a:lnTo>
                  <a:lnTo>
                    <a:pt x="3675" y="1204"/>
                  </a:lnTo>
                  <a:close/>
                  <a:moveTo>
                    <a:pt x="4245" y="381"/>
                  </a:moveTo>
                  <a:cubicBezTo>
                    <a:pt x="4340" y="381"/>
                    <a:pt x="4466" y="476"/>
                    <a:pt x="4466" y="571"/>
                  </a:cubicBezTo>
                  <a:lnTo>
                    <a:pt x="4688" y="1964"/>
                  </a:lnTo>
                  <a:cubicBezTo>
                    <a:pt x="4688" y="1996"/>
                    <a:pt x="4656" y="2059"/>
                    <a:pt x="4625" y="2091"/>
                  </a:cubicBezTo>
                  <a:cubicBezTo>
                    <a:pt x="4593" y="2154"/>
                    <a:pt x="4561" y="2186"/>
                    <a:pt x="4498" y="2186"/>
                  </a:cubicBezTo>
                  <a:cubicBezTo>
                    <a:pt x="4481" y="2190"/>
                    <a:pt x="4465" y="2192"/>
                    <a:pt x="4448" y="2192"/>
                  </a:cubicBezTo>
                  <a:cubicBezTo>
                    <a:pt x="4340" y="2192"/>
                    <a:pt x="4245" y="2106"/>
                    <a:pt x="4245" y="1996"/>
                  </a:cubicBezTo>
                  <a:lnTo>
                    <a:pt x="4086" y="982"/>
                  </a:lnTo>
                  <a:cubicBezTo>
                    <a:pt x="4055" y="887"/>
                    <a:pt x="3991" y="824"/>
                    <a:pt x="3896" y="824"/>
                  </a:cubicBezTo>
                  <a:lnTo>
                    <a:pt x="3326" y="856"/>
                  </a:lnTo>
                  <a:cubicBezTo>
                    <a:pt x="3263" y="856"/>
                    <a:pt x="3200" y="887"/>
                    <a:pt x="3168" y="951"/>
                  </a:cubicBezTo>
                  <a:cubicBezTo>
                    <a:pt x="3136" y="982"/>
                    <a:pt x="3136" y="1077"/>
                    <a:pt x="3168" y="1141"/>
                  </a:cubicBezTo>
                  <a:lnTo>
                    <a:pt x="4118" y="2724"/>
                  </a:lnTo>
                  <a:cubicBezTo>
                    <a:pt x="4150" y="2851"/>
                    <a:pt x="4466" y="4022"/>
                    <a:pt x="4751" y="5068"/>
                  </a:cubicBezTo>
                  <a:cubicBezTo>
                    <a:pt x="4751" y="5068"/>
                    <a:pt x="4751" y="5068"/>
                    <a:pt x="4751" y="5099"/>
                  </a:cubicBezTo>
                  <a:lnTo>
                    <a:pt x="5385" y="6334"/>
                  </a:lnTo>
                  <a:cubicBezTo>
                    <a:pt x="5448" y="6461"/>
                    <a:pt x="5416" y="6588"/>
                    <a:pt x="5321" y="6651"/>
                  </a:cubicBezTo>
                  <a:cubicBezTo>
                    <a:pt x="5279" y="6683"/>
                    <a:pt x="5230" y="6697"/>
                    <a:pt x="5181" y="6697"/>
                  </a:cubicBezTo>
                  <a:cubicBezTo>
                    <a:pt x="5082" y="6697"/>
                    <a:pt x="4984" y="6640"/>
                    <a:pt x="4941" y="6556"/>
                  </a:cubicBezTo>
                  <a:lnTo>
                    <a:pt x="4276" y="5226"/>
                  </a:lnTo>
                  <a:lnTo>
                    <a:pt x="3928" y="3959"/>
                  </a:lnTo>
                  <a:cubicBezTo>
                    <a:pt x="3896" y="3896"/>
                    <a:pt x="3865" y="3864"/>
                    <a:pt x="3833" y="3832"/>
                  </a:cubicBezTo>
                  <a:cubicBezTo>
                    <a:pt x="3801" y="3817"/>
                    <a:pt x="3777" y="3809"/>
                    <a:pt x="3754" y="3809"/>
                  </a:cubicBezTo>
                  <a:cubicBezTo>
                    <a:pt x="3730" y="3809"/>
                    <a:pt x="3706" y="3817"/>
                    <a:pt x="3675" y="3832"/>
                  </a:cubicBezTo>
                  <a:cubicBezTo>
                    <a:pt x="3611" y="3864"/>
                    <a:pt x="3516" y="3864"/>
                    <a:pt x="3453" y="3864"/>
                  </a:cubicBezTo>
                  <a:cubicBezTo>
                    <a:pt x="3390" y="3864"/>
                    <a:pt x="3326" y="3896"/>
                    <a:pt x="3295" y="3959"/>
                  </a:cubicBezTo>
                  <a:lnTo>
                    <a:pt x="2724" y="5099"/>
                  </a:lnTo>
                  <a:cubicBezTo>
                    <a:pt x="2693" y="5163"/>
                    <a:pt x="2693" y="5226"/>
                    <a:pt x="2724" y="5258"/>
                  </a:cubicBezTo>
                  <a:lnTo>
                    <a:pt x="3390" y="6809"/>
                  </a:lnTo>
                  <a:cubicBezTo>
                    <a:pt x="3421" y="6936"/>
                    <a:pt x="3390" y="7063"/>
                    <a:pt x="3295" y="7126"/>
                  </a:cubicBezTo>
                  <a:cubicBezTo>
                    <a:pt x="3261" y="7143"/>
                    <a:pt x="3222" y="7151"/>
                    <a:pt x="3183" y="7151"/>
                  </a:cubicBezTo>
                  <a:cubicBezTo>
                    <a:pt x="3075" y="7151"/>
                    <a:pt x="2961" y="7092"/>
                    <a:pt x="2915" y="6999"/>
                  </a:cubicBezTo>
                  <a:lnTo>
                    <a:pt x="2154" y="5163"/>
                  </a:lnTo>
                  <a:lnTo>
                    <a:pt x="2820" y="3801"/>
                  </a:lnTo>
                  <a:cubicBezTo>
                    <a:pt x="2851" y="3737"/>
                    <a:pt x="2851" y="3642"/>
                    <a:pt x="2788" y="3611"/>
                  </a:cubicBezTo>
                  <a:cubicBezTo>
                    <a:pt x="2756" y="3547"/>
                    <a:pt x="2756" y="3516"/>
                    <a:pt x="2724" y="3484"/>
                  </a:cubicBezTo>
                  <a:lnTo>
                    <a:pt x="2091" y="2407"/>
                  </a:lnTo>
                  <a:cubicBezTo>
                    <a:pt x="2059" y="2344"/>
                    <a:pt x="1996" y="2312"/>
                    <a:pt x="1901" y="2312"/>
                  </a:cubicBezTo>
                  <a:cubicBezTo>
                    <a:pt x="1838" y="2344"/>
                    <a:pt x="1774" y="2376"/>
                    <a:pt x="1743" y="2471"/>
                  </a:cubicBezTo>
                  <a:lnTo>
                    <a:pt x="1648" y="2977"/>
                  </a:lnTo>
                  <a:cubicBezTo>
                    <a:pt x="1648" y="3009"/>
                    <a:pt x="1648" y="3041"/>
                    <a:pt x="1616" y="3072"/>
                  </a:cubicBezTo>
                  <a:lnTo>
                    <a:pt x="824" y="4054"/>
                  </a:lnTo>
                  <a:cubicBezTo>
                    <a:pt x="793" y="4102"/>
                    <a:pt x="729" y="4125"/>
                    <a:pt x="662" y="4125"/>
                  </a:cubicBezTo>
                  <a:cubicBezTo>
                    <a:pt x="595" y="4125"/>
                    <a:pt x="523" y="4102"/>
                    <a:pt x="476" y="4054"/>
                  </a:cubicBezTo>
                  <a:cubicBezTo>
                    <a:pt x="413" y="3991"/>
                    <a:pt x="413" y="3864"/>
                    <a:pt x="476" y="3769"/>
                  </a:cubicBezTo>
                  <a:lnTo>
                    <a:pt x="1204" y="2882"/>
                  </a:lnTo>
                  <a:cubicBezTo>
                    <a:pt x="1204" y="2851"/>
                    <a:pt x="1236" y="2819"/>
                    <a:pt x="1236" y="2787"/>
                  </a:cubicBezTo>
                  <a:lnTo>
                    <a:pt x="1394" y="1616"/>
                  </a:lnTo>
                  <a:cubicBezTo>
                    <a:pt x="1426" y="1394"/>
                    <a:pt x="1489" y="1141"/>
                    <a:pt x="1584" y="951"/>
                  </a:cubicBezTo>
                  <a:cubicBezTo>
                    <a:pt x="1679" y="761"/>
                    <a:pt x="1743" y="634"/>
                    <a:pt x="1933" y="539"/>
                  </a:cubicBezTo>
                  <a:cubicBezTo>
                    <a:pt x="2059" y="476"/>
                    <a:pt x="2218" y="444"/>
                    <a:pt x="2376" y="444"/>
                  </a:cubicBezTo>
                  <a:lnTo>
                    <a:pt x="2408" y="444"/>
                  </a:lnTo>
                  <a:cubicBezTo>
                    <a:pt x="2756" y="444"/>
                    <a:pt x="3643" y="412"/>
                    <a:pt x="4245" y="381"/>
                  </a:cubicBezTo>
                  <a:close/>
                  <a:moveTo>
                    <a:pt x="4245" y="1"/>
                  </a:moveTo>
                  <a:cubicBezTo>
                    <a:pt x="3643" y="1"/>
                    <a:pt x="2756" y="32"/>
                    <a:pt x="2408" y="64"/>
                  </a:cubicBezTo>
                  <a:cubicBezTo>
                    <a:pt x="2355" y="56"/>
                    <a:pt x="2303" y="52"/>
                    <a:pt x="2251" y="52"/>
                  </a:cubicBezTo>
                  <a:cubicBezTo>
                    <a:pt x="2081" y="52"/>
                    <a:pt x="1912" y="94"/>
                    <a:pt x="1743" y="191"/>
                  </a:cubicBezTo>
                  <a:cubicBezTo>
                    <a:pt x="1489" y="349"/>
                    <a:pt x="1331" y="539"/>
                    <a:pt x="1236" y="792"/>
                  </a:cubicBezTo>
                  <a:cubicBezTo>
                    <a:pt x="1141" y="1014"/>
                    <a:pt x="1078" y="1267"/>
                    <a:pt x="1014" y="1552"/>
                  </a:cubicBezTo>
                  <a:lnTo>
                    <a:pt x="856" y="2661"/>
                  </a:lnTo>
                  <a:lnTo>
                    <a:pt x="191" y="3516"/>
                  </a:lnTo>
                  <a:cubicBezTo>
                    <a:pt x="1" y="3769"/>
                    <a:pt x="1" y="4086"/>
                    <a:pt x="223" y="4308"/>
                  </a:cubicBezTo>
                  <a:cubicBezTo>
                    <a:pt x="349" y="4403"/>
                    <a:pt x="508" y="4466"/>
                    <a:pt x="666" y="4466"/>
                  </a:cubicBezTo>
                  <a:cubicBezTo>
                    <a:pt x="856" y="4466"/>
                    <a:pt x="1014" y="4403"/>
                    <a:pt x="1141" y="4244"/>
                  </a:cubicBezTo>
                  <a:lnTo>
                    <a:pt x="1933" y="3262"/>
                  </a:lnTo>
                  <a:cubicBezTo>
                    <a:pt x="1964" y="3199"/>
                    <a:pt x="2028" y="3104"/>
                    <a:pt x="2028" y="3041"/>
                  </a:cubicBezTo>
                  <a:lnTo>
                    <a:pt x="2028" y="3009"/>
                  </a:lnTo>
                  <a:lnTo>
                    <a:pt x="2408" y="3674"/>
                  </a:lnTo>
                  <a:cubicBezTo>
                    <a:pt x="2408" y="3674"/>
                    <a:pt x="2439" y="3706"/>
                    <a:pt x="2439" y="3706"/>
                  </a:cubicBezTo>
                  <a:lnTo>
                    <a:pt x="1774" y="5068"/>
                  </a:lnTo>
                  <a:cubicBezTo>
                    <a:pt x="1743" y="5131"/>
                    <a:pt x="1743" y="5194"/>
                    <a:pt x="1774" y="5226"/>
                  </a:cubicBezTo>
                  <a:lnTo>
                    <a:pt x="2566" y="7158"/>
                  </a:lnTo>
                  <a:cubicBezTo>
                    <a:pt x="2661" y="7379"/>
                    <a:pt x="2915" y="7538"/>
                    <a:pt x="3168" y="7538"/>
                  </a:cubicBezTo>
                  <a:cubicBezTo>
                    <a:pt x="3295" y="7538"/>
                    <a:pt x="3390" y="7506"/>
                    <a:pt x="3516" y="7443"/>
                  </a:cubicBezTo>
                  <a:cubicBezTo>
                    <a:pt x="3770" y="7253"/>
                    <a:pt x="3865" y="6936"/>
                    <a:pt x="3738" y="6651"/>
                  </a:cubicBezTo>
                  <a:lnTo>
                    <a:pt x="3105" y="5194"/>
                  </a:lnTo>
                  <a:lnTo>
                    <a:pt x="3580" y="4244"/>
                  </a:lnTo>
                  <a:lnTo>
                    <a:pt x="3611" y="4244"/>
                  </a:lnTo>
                  <a:lnTo>
                    <a:pt x="3928" y="5353"/>
                  </a:lnTo>
                  <a:cubicBezTo>
                    <a:pt x="3928" y="5353"/>
                    <a:pt x="3928" y="5384"/>
                    <a:pt x="3928" y="5384"/>
                  </a:cubicBezTo>
                  <a:lnTo>
                    <a:pt x="4593" y="6714"/>
                  </a:lnTo>
                  <a:cubicBezTo>
                    <a:pt x="4688" y="6936"/>
                    <a:pt x="4910" y="7063"/>
                    <a:pt x="5163" y="7063"/>
                  </a:cubicBezTo>
                  <a:cubicBezTo>
                    <a:pt x="5290" y="7063"/>
                    <a:pt x="5416" y="7031"/>
                    <a:pt x="5511" y="6968"/>
                  </a:cubicBezTo>
                  <a:cubicBezTo>
                    <a:pt x="5765" y="6778"/>
                    <a:pt x="5860" y="6429"/>
                    <a:pt x="5733" y="6176"/>
                  </a:cubicBezTo>
                  <a:lnTo>
                    <a:pt x="5100" y="4941"/>
                  </a:lnTo>
                  <a:cubicBezTo>
                    <a:pt x="4878" y="4117"/>
                    <a:pt x="4530" y="2756"/>
                    <a:pt x="4435" y="2566"/>
                  </a:cubicBezTo>
                  <a:cubicBezTo>
                    <a:pt x="4466" y="2566"/>
                    <a:pt x="4498" y="2566"/>
                    <a:pt x="4530" y="2534"/>
                  </a:cubicBezTo>
                  <a:cubicBezTo>
                    <a:pt x="4688" y="2534"/>
                    <a:pt x="4846" y="2439"/>
                    <a:pt x="4941" y="2312"/>
                  </a:cubicBezTo>
                  <a:cubicBezTo>
                    <a:pt x="5036" y="2186"/>
                    <a:pt x="5068" y="2027"/>
                    <a:pt x="5068" y="1869"/>
                  </a:cubicBezTo>
                  <a:lnTo>
                    <a:pt x="4846" y="507"/>
                  </a:lnTo>
                  <a:cubicBezTo>
                    <a:pt x="4815" y="191"/>
                    <a:pt x="4530" y="1"/>
                    <a:pt x="424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g13e5aa3bf27_0_1184"/>
            <p:cNvSpPr/>
            <p:nvPr/>
          </p:nvSpPr>
          <p:spPr>
            <a:xfrm>
              <a:off x="1105850" y="2300275"/>
              <a:ext cx="55450" cy="50125"/>
            </a:xfrm>
            <a:custGeom>
              <a:avLst/>
              <a:gdLst/>
              <a:ahLst/>
              <a:cxnLst/>
              <a:rect l="l" t="t" r="r" b="b"/>
              <a:pathLst>
                <a:path w="2218" h="2005" extrusionOk="0">
                  <a:moveTo>
                    <a:pt x="1109" y="389"/>
                  </a:moveTo>
                  <a:cubicBezTo>
                    <a:pt x="1235" y="389"/>
                    <a:pt x="1394" y="421"/>
                    <a:pt x="1520" y="516"/>
                  </a:cubicBezTo>
                  <a:cubicBezTo>
                    <a:pt x="1520" y="548"/>
                    <a:pt x="1552" y="548"/>
                    <a:pt x="1552" y="579"/>
                  </a:cubicBezTo>
                  <a:cubicBezTo>
                    <a:pt x="1774" y="801"/>
                    <a:pt x="1805" y="1086"/>
                    <a:pt x="1647" y="1308"/>
                  </a:cubicBezTo>
                  <a:cubicBezTo>
                    <a:pt x="1615" y="1371"/>
                    <a:pt x="1552" y="1435"/>
                    <a:pt x="1489" y="1498"/>
                  </a:cubicBezTo>
                  <a:cubicBezTo>
                    <a:pt x="1378" y="1577"/>
                    <a:pt x="1243" y="1617"/>
                    <a:pt x="1109" y="1617"/>
                  </a:cubicBezTo>
                  <a:cubicBezTo>
                    <a:pt x="974" y="1617"/>
                    <a:pt x="840" y="1577"/>
                    <a:pt x="729" y="1498"/>
                  </a:cubicBezTo>
                  <a:cubicBezTo>
                    <a:pt x="665" y="1466"/>
                    <a:pt x="634" y="1435"/>
                    <a:pt x="602" y="1403"/>
                  </a:cubicBezTo>
                  <a:cubicBezTo>
                    <a:pt x="412" y="1181"/>
                    <a:pt x="412" y="896"/>
                    <a:pt x="570" y="643"/>
                  </a:cubicBezTo>
                  <a:cubicBezTo>
                    <a:pt x="602" y="611"/>
                    <a:pt x="634" y="548"/>
                    <a:pt x="697" y="516"/>
                  </a:cubicBezTo>
                  <a:cubicBezTo>
                    <a:pt x="824" y="421"/>
                    <a:pt x="950" y="389"/>
                    <a:pt x="1109" y="389"/>
                  </a:cubicBezTo>
                  <a:close/>
                  <a:moveTo>
                    <a:pt x="1119" y="1"/>
                  </a:moveTo>
                  <a:cubicBezTo>
                    <a:pt x="880" y="1"/>
                    <a:pt x="644" y="81"/>
                    <a:pt x="444" y="231"/>
                  </a:cubicBezTo>
                  <a:cubicBezTo>
                    <a:pt x="380" y="294"/>
                    <a:pt x="317" y="358"/>
                    <a:pt x="254" y="421"/>
                  </a:cubicBezTo>
                  <a:cubicBezTo>
                    <a:pt x="0" y="801"/>
                    <a:pt x="32" y="1276"/>
                    <a:pt x="317" y="1625"/>
                  </a:cubicBezTo>
                  <a:cubicBezTo>
                    <a:pt x="380" y="1688"/>
                    <a:pt x="444" y="1751"/>
                    <a:pt x="507" y="1815"/>
                  </a:cubicBezTo>
                  <a:cubicBezTo>
                    <a:pt x="697" y="1941"/>
                    <a:pt x="887" y="2005"/>
                    <a:pt x="1109" y="2005"/>
                  </a:cubicBezTo>
                  <a:cubicBezTo>
                    <a:pt x="1330" y="2005"/>
                    <a:pt x="1520" y="1910"/>
                    <a:pt x="1710" y="1783"/>
                  </a:cubicBezTo>
                  <a:cubicBezTo>
                    <a:pt x="1805" y="1720"/>
                    <a:pt x="1900" y="1625"/>
                    <a:pt x="1964" y="1498"/>
                  </a:cubicBezTo>
                  <a:cubicBezTo>
                    <a:pt x="2217" y="1118"/>
                    <a:pt x="2154" y="643"/>
                    <a:pt x="1837" y="326"/>
                  </a:cubicBezTo>
                  <a:cubicBezTo>
                    <a:pt x="1805" y="263"/>
                    <a:pt x="1774" y="231"/>
                    <a:pt x="1742" y="199"/>
                  </a:cubicBezTo>
                  <a:cubicBezTo>
                    <a:pt x="1548" y="65"/>
                    <a:pt x="1332" y="1"/>
                    <a:pt x="111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g13e5aa3bf27_0_1184"/>
            <p:cNvSpPr/>
            <p:nvPr/>
          </p:nvSpPr>
          <p:spPr>
            <a:xfrm>
              <a:off x="1246775" y="2271800"/>
              <a:ext cx="81575" cy="58900"/>
            </a:xfrm>
            <a:custGeom>
              <a:avLst/>
              <a:gdLst/>
              <a:ahLst/>
              <a:cxnLst/>
              <a:rect l="l" t="t" r="r" b="b"/>
              <a:pathLst>
                <a:path w="3263" h="2356" extrusionOk="0">
                  <a:moveTo>
                    <a:pt x="682" y="0"/>
                  </a:moveTo>
                  <a:cubicBezTo>
                    <a:pt x="432" y="0"/>
                    <a:pt x="263" y="57"/>
                    <a:pt x="159" y="135"/>
                  </a:cubicBezTo>
                  <a:cubicBezTo>
                    <a:pt x="64" y="198"/>
                    <a:pt x="0" y="293"/>
                    <a:pt x="0" y="388"/>
                  </a:cubicBezTo>
                  <a:lnTo>
                    <a:pt x="0" y="2099"/>
                  </a:lnTo>
                  <a:cubicBezTo>
                    <a:pt x="0" y="2099"/>
                    <a:pt x="232" y="1867"/>
                    <a:pt x="591" y="1867"/>
                  </a:cubicBezTo>
                  <a:cubicBezTo>
                    <a:pt x="673" y="1867"/>
                    <a:pt x="762" y="1879"/>
                    <a:pt x="855" y="1908"/>
                  </a:cubicBezTo>
                  <a:cubicBezTo>
                    <a:pt x="1225" y="2007"/>
                    <a:pt x="1902" y="2355"/>
                    <a:pt x="2632" y="2355"/>
                  </a:cubicBezTo>
                  <a:cubicBezTo>
                    <a:pt x="2840" y="2355"/>
                    <a:pt x="3052" y="2327"/>
                    <a:pt x="3262" y="2257"/>
                  </a:cubicBezTo>
                  <a:lnTo>
                    <a:pt x="3262" y="452"/>
                  </a:lnTo>
                  <a:cubicBezTo>
                    <a:pt x="3141" y="479"/>
                    <a:pt x="3017" y="490"/>
                    <a:pt x="2893" y="490"/>
                  </a:cubicBezTo>
                  <a:cubicBezTo>
                    <a:pt x="2137" y="490"/>
                    <a:pt x="1345" y="63"/>
                    <a:pt x="855" y="8"/>
                  </a:cubicBezTo>
                  <a:cubicBezTo>
                    <a:pt x="794" y="3"/>
                    <a:pt x="736" y="0"/>
                    <a:pt x="682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g13e5aa3bf27_0_1184"/>
            <p:cNvSpPr/>
            <p:nvPr/>
          </p:nvSpPr>
          <p:spPr>
            <a:xfrm>
              <a:off x="1242025" y="2267100"/>
              <a:ext cx="91075" cy="276475"/>
            </a:xfrm>
            <a:custGeom>
              <a:avLst/>
              <a:gdLst/>
              <a:ahLst/>
              <a:cxnLst/>
              <a:rect l="l" t="t" r="r" b="b"/>
              <a:pathLst>
                <a:path w="3643" h="11059" extrusionOk="0">
                  <a:moveTo>
                    <a:pt x="866" y="378"/>
                  </a:moveTo>
                  <a:cubicBezTo>
                    <a:pt x="912" y="378"/>
                    <a:pt x="961" y="381"/>
                    <a:pt x="1014" y="386"/>
                  </a:cubicBezTo>
                  <a:cubicBezTo>
                    <a:pt x="1204" y="418"/>
                    <a:pt x="1425" y="481"/>
                    <a:pt x="1679" y="576"/>
                  </a:cubicBezTo>
                  <a:cubicBezTo>
                    <a:pt x="2112" y="721"/>
                    <a:pt x="2599" y="865"/>
                    <a:pt x="3114" y="865"/>
                  </a:cubicBezTo>
                  <a:cubicBezTo>
                    <a:pt x="3163" y="865"/>
                    <a:pt x="3213" y="864"/>
                    <a:pt x="3262" y="861"/>
                  </a:cubicBezTo>
                  <a:lnTo>
                    <a:pt x="3262" y="2287"/>
                  </a:lnTo>
                  <a:cubicBezTo>
                    <a:pt x="3114" y="2322"/>
                    <a:pt x="2966" y="2337"/>
                    <a:pt x="2820" y="2337"/>
                  </a:cubicBezTo>
                  <a:cubicBezTo>
                    <a:pt x="2310" y="2337"/>
                    <a:pt x="1826" y="2156"/>
                    <a:pt x="1457" y="2033"/>
                  </a:cubicBezTo>
                  <a:cubicBezTo>
                    <a:pt x="1330" y="1970"/>
                    <a:pt x="1204" y="1938"/>
                    <a:pt x="1109" y="1906"/>
                  </a:cubicBezTo>
                  <a:cubicBezTo>
                    <a:pt x="982" y="1875"/>
                    <a:pt x="887" y="1875"/>
                    <a:pt x="792" y="1875"/>
                  </a:cubicBezTo>
                  <a:cubicBezTo>
                    <a:pt x="634" y="1875"/>
                    <a:pt x="475" y="1906"/>
                    <a:pt x="380" y="1938"/>
                  </a:cubicBezTo>
                  <a:lnTo>
                    <a:pt x="380" y="576"/>
                  </a:lnTo>
                  <a:cubicBezTo>
                    <a:pt x="380" y="545"/>
                    <a:pt x="380" y="513"/>
                    <a:pt x="444" y="481"/>
                  </a:cubicBezTo>
                  <a:cubicBezTo>
                    <a:pt x="521" y="430"/>
                    <a:pt x="662" y="378"/>
                    <a:pt x="866" y="378"/>
                  </a:cubicBezTo>
                  <a:close/>
                  <a:moveTo>
                    <a:pt x="919" y="0"/>
                  </a:moveTo>
                  <a:cubicBezTo>
                    <a:pt x="592" y="0"/>
                    <a:pt x="363" y="82"/>
                    <a:pt x="254" y="165"/>
                  </a:cubicBezTo>
                  <a:cubicBezTo>
                    <a:pt x="95" y="228"/>
                    <a:pt x="0" y="418"/>
                    <a:pt x="0" y="576"/>
                  </a:cubicBezTo>
                  <a:lnTo>
                    <a:pt x="0" y="2255"/>
                  </a:lnTo>
                  <a:lnTo>
                    <a:pt x="0" y="10869"/>
                  </a:lnTo>
                  <a:cubicBezTo>
                    <a:pt x="0" y="10964"/>
                    <a:pt x="95" y="11059"/>
                    <a:pt x="190" y="11059"/>
                  </a:cubicBezTo>
                  <a:cubicBezTo>
                    <a:pt x="285" y="11059"/>
                    <a:pt x="380" y="10964"/>
                    <a:pt x="380" y="10869"/>
                  </a:cubicBezTo>
                  <a:lnTo>
                    <a:pt x="380" y="2350"/>
                  </a:lnTo>
                  <a:cubicBezTo>
                    <a:pt x="447" y="2306"/>
                    <a:pt x="574" y="2246"/>
                    <a:pt x="752" y="2246"/>
                  </a:cubicBezTo>
                  <a:cubicBezTo>
                    <a:pt x="830" y="2246"/>
                    <a:pt x="918" y="2258"/>
                    <a:pt x="1014" y="2287"/>
                  </a:cubicBezTo>
                  <a:cubicBezTo>
                    <a:pt x="1109" y="2287"/>
                    <a:pt x="1204" y="2350"/>
                    <a:pt x="1330" y="2382"/>
                  </a:cubicBezTo>
                  <a:cubicBezTo>
                    <a:pt x="1715" y="2517"/>
                    <a:pt x="2244" y="2717"/>
                    <a:pt x="2815" y="2717"/>
                  </a:cubicBezTo>
                  <a:cubicBezTo>
                    <a:pt x="3044" y="2717"/>
                    <a:pt x="3280" y="2685"/>
                    <a:pt x="3516" y="2603"/>
                  </a:cubicBezTo>
                  <a:cubicBezTo>
                    <a:pt x="3579" y="2572"/>
                    <a:pt x="3642" y="2508"/>
                    <a:pt x="3642" y="2413"/>
                  </a:cubicBezTo>
                  <a:lnTo>
                    <a:pt x="3642" y="640"/>
                  </a:lnTo>
                  <a:cubicBezTo>
                    <a:pt x="3642" y="576"/>
                    <a:pt x="3611" y="513"/>
                    <a:pt x="3547" y="481"/>
                  </a:cubicBezTo>
                  <a:cubicBezTo>
                    <a:pt x="3516" y="450"/>
                    <a:pt x="3452" y="450"/>
                    <a:pt x="3389" y="450"/>
                  </a:cubicBezTo>
                  <a:cubicBezTo>
                    <a:pt x="3275" y="478"/>
                    <a:pt x="3157" y="491"/>
                    <a:pt x="3038" y="491"/>
                  </a:cubicBezTo>
                  <a:cubicBezTo>
                    <a:pt x="2629" y="491"/>
                    <a:pt x="2198" y="344"/>
                    <a:pt x="1806" y="196"/>
                  </a:cubicBezTo>
                  <a:cubicBezTo>
                    <a:pt x="1520" y="133"/>
                    <a:pt x="1299" y="38"/>
                    <a:pt x="1077" y="6"/>
                  </a:cubicBezTo>
                  <a:cubicBezTo>
                    <a:pt x="1022" y="2"/>
                    <a:pt x="969" y="0"/>
                    <a:pt x="91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g13e5aa3bf27_0_1184"/>
            <p:cNvSpPr/>
            <p:nvPr/>
          </p:nvSpPr>
          <p:spPr>
            <a:xfrm>
              <a:off x="941950" y="2493675"/>
              <a:ext cx="320675" cy="124325"/>
            </a:xfrm>
            <a:custGeom>
              <a:avLst/>
              <a:gdLst/>
              <a:ahLst/>
              <a:cxnLst/>
              <a:rect l="l" t="t" r="r" b="b"/>
              <a:pathLst>
                <a:path w="12827" h="4973" extrusionOk="0">
                  <a:moveTo>
                    <a:pt x="12827" y="1"/>
                  </a:moveTo>
                  <a:lnTo>
                    <a:pt x="8013" y="1014"/>
                  </a:lnTo>
                  <a:lnTo>
                    <a:pt x="6145" y="3231"/>
                  </a:lnTo>
                  <a:lnTo>
                    <a:pt x="1173" y="4403"/>
                  </a:lnTo>
                  <a:lnTo>
                    <a:pt x="1" y="4403"/>
                  </a:lnTo>
                  <a:lnTo>
                    <a:pt x="1" y="4973"/>
                  </a:lnTo>
                  <a:lnTo>
                    <a:pt x="12827" y="4973"/>
                  </a:lnTo>
                  <a:lnTo>
                    <a:pt x="12827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g13e5aa3bf27_0_1184"/>
            <p:cNvSpPr/>
            <p:nvPr/>
          </p:nvSpPr>
          <p:spPr>
            <a:xfrm>
              <a:off x="937200" y="2489525"/>
              <a:ext cx="330175" cy="133225"/>
            </a:xfrm>
            <a:custGeom>
              <a:avLst/>
              <a:gdLst/>
              <a:ahLst/>
              <a:cxnLst/>
              <a:rect l="l" t="t" r="r" b="b"/>
              <a:pathLst>
                <a:path w="13207" h="5329" extrusionOk="0">
                  <a:moveTo>
                    <a:pt x="13035" y="0"/>
                  </a:moveTo>
                  <a:cubicBezTo>
                    <a:pt x="13019" y="0"/>
                    <a:pt x="13002" y="3"/>
                    <a:pt x="12985" y="8"/>
                  </a:cubicBezTo>
                  <a:lnTo>
                    <a:pt x="8140" y="990"/>
                  </a:lnTo>
                  <a:cubicBezTo>
                    <a:pt x="8108" y="990"/>
                    <a:pt x="8076" y="1022"/>
                    <a:pt x="8045" y="1053"/>
                  </a:cubicBezTo>
                  <a:lnTo>
                    <a:pt x="6208" y="3239"/>
                  </a:lnTo>
                  <a:lnTo>
                    <a:pt x="1363" y="4379"/>
                  </a:lnTo>
                  <a:lnTo>
                    <a:pt x="191" y="4379"/>
                  </a:lnTo>
                  <a:cubicBezTo>
                    <a:pt x="159" y="4379"/>
                    <a:pt x="96" y="4379"/>
                    <a:pt x="64" y="4442"/>
                  </a:cubicBezTo>
                  <a:cubicBezTo>
                    <a:pt x="32" y="4474"/>
                    <a:pt x="1" y="4505"/>
                    <a:pt x="1" y="4569"/>
                  </a:cubicBezTo>
                  <a:lnTo>
                    <a:pt x="1" y="5139"/>
                  </a:lnTo>
                  <a:cubicBezTo>
                    <a:pt x="1" y="5234"/>
                    <a:pt x="96" y="5329"/>
                    <a:pt x="191" y="5329"/>
                  </a:cubicBezTo>
                  <a:cubicBezTo>
                    <a:pt x="317" y="5329"/>
                    <a:pt x="381" y="5234"/>
                    <a:pt x="381" y="5139"/>
                  </a:cubicBezTo>
                  <a:lnTo>
                    <a:pt x="381" y="4759"/>
                  </a:lnTo>
                  <a:lnTo>
                    <a:pt x="1394" y="4759"/>
                  </a:lnTo>
                  <a:lnTo>
                    <a:pt x="6366" y="3587"/>
                  </a:lnTo>
                  <a:cubicBezTo>
                    <a:pt x="6398" y="3587"/>
                    <a:pt x="6430" y="3555"/>
                    <a:pt x="6461" y="3524"/>
                  </a:cubicBezTo>
                  <a:lnTo>
                    <a:pt x="8298" y="1338"/>
                  </a:lnTo>
                  <a:lnTo>
                    <a:pt x="13048" y="357"/>
                  </a:lnTo>
                  <a:cubicBezTo>
                    <a:pt x="13143" y="357"/>
                    <a:pt x="13207" y="262"/>
                    <a:pt x="13207" y="135"/>
                  </a:cubicBezTo>
                  <a:cubicBezTo>
                    <a:pt x="13181" y="57"/>
                    <a:pt x="13112" y="0"/>
                    <a:pt x="1303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g13e5aa3bf27_0_1184"/>
            <p:cNvSpPr/>
            <p:nvPr/>
          </p:nvSpPr>
          <p:spPr>
            <a:xfrm>
              <a:off x="1374250" y="2420050"/>
              <a:ext cx="61775" cy="62575"/>
            </a:xfrm>
            <a:custGeom>
              <a:avLst/>
              <a:gdLst/>
              <a:ahLst/>
              <a:cxnLst/>
              <a:rect l="l" t="t" r="r" b="b"/>
              <a:pathLst>
                <a:path w="2471" h="2503" extrusionOk="0">
                  <a:moveTo>
                    <a:pt x="1235" y="380"/>
                  </a:moveTo>
                  <a:cubicBezTo>
                    <a:pt x="1710" y="380"/>
                    <a:pt x="2090" y="760"/>
                    <a:pt x="2090" y="1236"/>
                  </a:cubicBezTo>
                  <a:cubicBezTo>
                    <a:pt x="2090" y="1742"/>
                    <a:pt x="1710" y="2122"/>
                    <a:pt x="1235" y="2122"/>
                  </a:cubicBezTo>
                  <a:cubicBezTo>
                    <a:pt x="760" y="2122"/>
                    <a:pt x="380" y="1742"/>
                    <a:pt x="380" y="1236"/>
                  </a:cubicBezTo>
                  <a:cubicBezTo>
                    <a:pt x="380" y="760"/>
                    <a:pt x="760" y="380"/>
                    <a:pt x="1235" y="380"/>
                  </a:cubicBezTo>
                  <a:close/>
                  <a:moveTo>
                    <a:pt x="1235" y="0"/>
                  </a:moveTo>
                  <a:cubicBezTo>
                    <a:pt x="538" y="0"/>
                    <a:pt x="0" y="539"/>
                    <a:pt x="0" y="1236"/>
                  </a:cubicBezTo>
                  <a:cubicBezTo>
                    <a:pt x="0" y="1932"/>
                    <a:pt x="538" y="2502"/>
                    <a:pt x="1235" y="2502"/>
                  </a:cubicBezTo>
                  <a:cubicBezTo>
                    <a:pt x="1932" y="2502"/>
                    <a:pt x="2470" y="1932"/>
                    <a:pt x="2470" y="1236"/>
                  </a:cubicBezTo>
                  <a:cubicBezTo>
                    <a:pt x="2470" y="539"/>
                    <a:pt x="1932" y="0"/>
                    <a:pt x="123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g13e5aa3bf27_0_1184"/>
            <p:cNvSpPr/>
            <p:nvPr/>
          </p:nvSpPr>
          <p:spPr>
            <a:xfrm>
              <a:off x="1347325" y="2484175"/>
              <a:ext cx="115625" cy="244675"/>
            </a:xfrm>
            <a:custGeom>
              <a:avLst/>
              <a:gdLst/>
              <a:ahLst/>
              <a:cxnLst/>
              <a:rect l="l" t="t" r="r" b="b"/>
              <a:pathLst>
                <a:path w="4625" h="9787" extrusionOk="0">
                  <a:moveTo>
                    <a:pt x="3104" y="381"/>
                  </a:moveTo>
                  <a:cubicBezTo>
                    <a:pt x="3737" y="412"/>
                    <a:pt x="4276" y="887"/>
                    <a:pt x="4244" y="1489"/>
                  </a:cubicBezTo>
                  <a:lnTo>
                    <a:pt x="4244" y="4561"/>
                  </a:lnTo>
                  <a:cubicBezTo>
                    <a:pt x="4215" y="4676"/>
                    <a:pt x="4107" y="4818"/>
                    <a:pt x="3944" y="4818"/>
                  </a:cubicBezTo>
                  <a:cubicBezTo>
                    <a:pt x="3929" y="4818"/>
                    <a:pt x="3912" y="4817"/>
                    <a:pt x="3896" y="4814"/>
                  </a:cubicBezTo>
                  <a:cubicBezTo>
                    <a:pt x="3801" y="4814"/>
                    <a:pt x="3706" y="4783"/>
                    <a:pt x="3642" y="4688"/>
                  </a:cubicBezTo>
                  <a:cubicBezTo>
                    <a:pt x="3579" y="4624"/>
                    <a:pt x="3484" y="4593"/>
                    <a:pt x="3421" y="4593"/>
                  </a:cubicBezTo>
                  <a:cubicBezTo>
                    <a:pt x="3326" y="4624"/>
                    <a:pt x="3294" y="4719"/>
                    <a:pt x="3294" y="4783"/>
                  </a:cubicBezTo>
                  <a:lnTo>
                    <a:pt x="3294" y="8995"/>
                  </a:lnTo>
                  <a:cubicBezTo>
                    <a:pt x="3294" y="9185"/>
                    <a:pt x="3167" y="9406"/>
                    <a:pt x="2882" y="9406"/>
                  </a:cubicBezTo>
                  <a:cubicBezTo>
                    <a:pt x="2566" y="9406"/>
                    <a:pt x="2502" y="9090"/>
                    <a:pt x="2471" y="9058"/>
                  </a:cubicBezTo>
                  <a:cubicBezTo>
                    <a:pt x="2471" y="8963"/>
                    <a:pt x="2376" y="8900"/>
                    <a:pt x="2312" y="8900"/>
                  </a:cubicBezTo>
                  <a:cubicBezTo>
                    <a:pt x="2217" y="8900"/>
                    <a:pt x="2122" y="8963"/>
                    <a:pt x="2122" y="9058"/>
                  </a:cubicBezTo>
                  <a:cubicBezTo>
                    <a:pt x="2091" y="9058"/>
                    <a:pt x="2027" y="9375"/>
                    <a:pt x="1742" y="9406"/>
                  </a:cubicBezTo>
                  <a:cubicBezTo>
                    <a:pt x="1703" y="9414"/>
                    <a:pt x="1665" y="9418"/>
                    <a:pt x="1629" y="9418"/>
                  </a:cubicBezTo>
                  <a:cubicBezTo>
                    <a:pt x="1522" y="9418"/>
                    <a:pt x="1433" y="9383"/>
                    <a:pt x="1362" y="9311"/>
                  </a:cubicBezTo>
                  <a:cubicBezTo>
                    <a:pt x="1330" y="9280"/>
                    <a:pt x="1267" y="9185"/>
                    <a:pt x="1267" y="9058"/>
                  </a:cubicBezTo>
                  <a:lnTo>
                    <a:pt x="1267" y="4878"/>
                  </a:lnTo>
                  <a:cubicBezTo>
                    <a:pt x="1267" y="4814"/>
                    <a:pt x="1204" y="4719"/>
                    <a:pt x="1140" y="4719"/>
                  </a:cubicBezTo>
                  <a:cubicBezTo>
                    <a:pt x="1109" y="4688"/>
                    <a:pt x="1109" y="4688"/>
                    <a:pt x="1077" y="4688"/>
                  </a:cubicBezTo>
                  <a:cubicBezTo>
                    <a:pt x="1014" y="4688"/>
                    <a:pt x="982" y="4719"/>
                    <a:pt x="950" y="4751"/>
                  </a:cubicBezTo>
                  <a:cubicBezTo>
                    <a:pt x="887" y="4814"/>
                    <a:pt x="792" y="4846"/>
                    <a:pt x="697" y="4846"/>
                  </a:cubicBezTo>
                  <a:cubicBezTo>
                    <a:pt x="602" y="4846"/>
                    <a:pt x="539" y="4814"/>
                    <a:pt x="475" y="4751"/>
                  </a:cubicBezTo>
                  <a:cubicBezTo>
                    <a:pt x="412" y="4719"/>
                    <a:pt x="380" y="4624"/>
                    <a:pt x="380" y="4561"/>
                  </a:cubicBezTo>
                  <a:lnTo>
                    <a:pt x="412" y="1362"/>
                  </a:lnTo>
                  <a:cubicBezTo>
                    <a:pt x="412" y="571"/>
                    <a:pt x="1267" y="381"/>
                    <a:pt x="1584" y="381"/>
                  </a:cubicBezTo>
                  <a:close/>
                  <a:moveTo>
                    <a:pt x="1552" y="1"/>
                  </a:moveTo>
                  <a:cubicBezTo>
                    <a:pt x="950" y="1"/>
                    <a:pt x="32" y="412"/>
                    <a:pt x="0" y="1362"/>
                  </a:cubicBezTo>
                  <a:lnTo>
                    <a:pt x="0" y="4561"/>
                  </a:lnTo>
                  <a:cubicBezTo>
                    <a:pt x="0" y="4751"/>
                    <a:pt x="64" y="4909"/>
                    <a:pt x="190" y="5036"/>
                  </a:cubicBezTo>
                  <a:cubicBezTo>
                    <a:pt x="317" y="5163"/>
                    <a:pt x="507" y="5226"/>
                    <a:pt x="697" y="5226"/>
                  </a:cubicBezTo>
                  <a:cubicBezTo>
                    <a:pt x="760" y="5226"/>
                    <a:pt x="824" y="5226"/>
                    <a:pt x="887" y="5194"/>
                  </a:cubicBezTo>
                  <a:lnTo>
                    <a:pt x="887" y="9058"/>
                  </a:lnTo>
                  <a:cubicBezTo>
                    <a:pt x="887" y="9280"/>
                    <a:pt x="950" y="9470"/>
                    <a:pt x="1109" y="9596"/>
                  </a:cubicBezTo>
                  <a:cubicBezTo>
                    <a:pt x="1267" y="9723"/>
                    <a:pt x="1457" y="9786"/>
                    <a:pt x="1647" y="9786"/>
                  </a:cubicBezTo>
                  <a:lnTo>
                    <a:pt x="1774" y="9786"/>
                  </a:lnTo>
                  <a:cubicBezTo>
                    <a:pt x="2027" y="9755"/>
                    <a:pt x="2186" y="9628"/>
                    <a:pt x="2281" y="9533"/>
                  </a:cubicBezTo>
                  <a:cubicBezTo>
                    <a:pt x="2407" y="9660"/>
                    <a:pt x="2597" y="9786"/>
                    <a:pt x="2882" y="9786"/>
                  </a:cubicBezTo>
                  <a:cubicBezTo>
                    <a:pt x="3326" y="9786"/>
                    <a:pt x="3674" y="9438"/>
                    <a:pt x="3674" y="8995"/>
                  </a:cubicBezTo>
                  <a:lnTo>
                    <a:pt x="3674" y="5163"/>
                  </a:lnTo>
                  <a:cubicBezTo>
                    <a:pt x="3737" y="5194"/>
                    <a:pt x="3801" y="5194"/>
                    <a:pt x="3896" y="5194"/>
                  </a:cubicBezTo>
                  <a:cubicBezTo>
                    <a:pt x="4276" y="5194"/>
                    <a:pt x="4592" y="4909"/>
                    <a:pt x="4592" y="4529"/>
                  </a:cubicBezTo>
                  <a:lnTo>
                    <a:pt x="4624" y="1489"/>
                  </a:lnTo>
                  <a:cubicBezTo>
                    <a:pt x="4624" y="666"/>
                    <a:pt x="3959" y="32"/>
                    <a:pt x="310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g13e5aa3bf27_0_1184"/>
            <p:cNvSpPr/>
            <p:nvPr/>
          </p:nvSpPr>
          <p:spPr>
            <a:xfrm>
              <a:off x="1433625" y="2526925"/>
              <a:ext cx="800" cy="76825"/>
            </a:xfrm>
            <a:custGeom>
              <a:avLst/>
              <a:gdLst/>
              <a:ahLst/>
              <a:cxnLst/>
              <a:rect l="l" t="t" r="r" b="b"/>
              <a:pathLst>
                <a:path w="32" h="3073" extrusionOk="0">
                  <a:moveTo>
                    <a:pt x="0" y="1"/>
                  </a:moveTo>
                  <a:lnTo>
                    <a:pt x="32" y="30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g13e5aa3bf27_0_1184"/>
            <p:cNvSpPr/>
            <p:nvPr/>
          </p:nvSpPr>
          <p:spPr>
            <a:xfrm>
              <a:off x="1428875" y="2522175"/>
              <a:ext cx="10300" cy="86325"/>
            </a:xfrm>
            <a:custGeom>
              <a:avLst/>
              <a:gdLst/>
              <a:ahLst/>
              <a:cxnLst/>
              <a:rect l="l" t="t" r="r" b="b"/>
              <a:pathLst>
                <a:path w="412" h="3453" extrusionOk="0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lnTo>
                    <a:pt x="32" y="3263"/>
                  </a:lnTo>
                  <a:cubicBezTo>
                    <a:pt x="32" y="3358"/>
                    <a:pt x="95" y="3453"/>
                    <a:pt x="222" y="3453"/>
                  </a:cubicBezTo>
                  <a:cubicBezTo>
                    <a:pt x="317" y="3453"/>
                    <a:pt x="412" y="3358"/>
                    <a:pt x="412" y="3263"/>
                  </a:cubicBezTo>
                  <a:lnTo>
                    <a:pt x="380" y="191"/>
                  </a:lnTo>
                  <a:cubicBezTo>
                    <a:pt x="380" y="96"/>
                    <a:pt x="317" y="1"/>
                    <a:pt x="19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g13e5aa3bf27_0_1184"/>
            <p:cNvSpPr/>
            <p:nvPr/>
          </p:nvSpPr>
          <p:spPr>
            <a:xfrm>
              <a:off x="1369500" y="2522175"/>
              <a:ext cx="9525" cy="88700"/>
            </a:xfrm>
            <a:custGeom>
              <a:avLst/>
              <a:gdLst/>
              <a:ahLst/>
              <a:cxnLst/>
              <a:rect l="l" t="t" r="r" b="b"/>
              <a:pathLst>
                <a:path w="381" h="3548" extrusionOk="0">
                  <a:moveTo>
                    <a:pt x="190" y="1"/>
                  </a:moveTo>
                  <a:cubicBezTo>
                    <a:pt x="63" y="1"/>
                    <a:pt x="0" y="96"/>
                    <a:pt x="0" y="191"/>
                  </a:cubicBezTo>
                  <a:lnTo>
                    <a:pt x="0" y="3358"/>
                  </a:lnTo>
                  <a:cubicBezTo>
                    <a:pt x="0" y="3453"/>
                    <a:pt x="95" y="3548"/>
                    <a:pt x="190" y="3548"/>
                  </a:cubicBezTo>
                  <a:cubicBezTo>
                    <a:pt x="285" y="3548"/>
                    <a:pt x="380" y="3453"/>
                    <a:pt x="380" y="3358"/>
                  </a:cubicBezTo>
                  <a:lnTo>
                    <a:pt x="380" y="191"/>
                  </a:lnTo>
                  <a:cubicBezTo>
                    <a:pt x="380" y="96"/>
                    <a:pt x="285" y="1"/>
                    <a:pt x="19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g13e5aa3bf27_0_1184"/>
            <p:cNvSpPr/>
            <p:nvPr/>
          </p:nvSpPr>
          <p:spPr>
            <a:xfrm>
              <a:off x="1399575" y="2598175"/>
              <a:ext cx="9525" cy="118000"/>
            </a:xfrm>
            <a:custGeom>
              <a:avLst/>
              <a:gdLst/>
              <a:ahLst/>
              <a:cxnLst/>
              <a:rect l="l" t="t" r="r" b="b"/>
              <a:pathLst>
                <a:path w="381" h="4720" extrusionOk="0">
                  <a:moveTo>
                    <a:pt x="191" y="1"/>
                  </a:moveTo>
                  <a:cubicBezTo>
                    <a:pt x="96" y="1"/>
                    <a:pt x="1" y="64"/>
                    <a:pt x="1" y="191"/>
                  </a:cubicBezTo>
                  <a:lnTo>
                    <a:pt x="1" y="4530"/>
                  </a:lnTo>
                  <a:cubicBezTo>
                    <a:pt x="1" y="4625"/>
                    <a:pt x="96" y="4720"/>
                    <a:pt x="191" y="4720"/>
                  </a:cubicBezTo>
                  <a:cubicBezTo>
                    <a:pt x="317" y="4720"/>
                    <a:pt x="381" y="4625"/>
                    <a:pt x="381" y="4530"/>
                  </a:cubicBezTo>
                  <a:lnTo>
                    <a:pt x="381" y="191"/>
                  </a:lnTo>
                  <a:cubicBezTo>
                    <a:pt x="381" y="64"/>
                    <a:pt x="317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g13e5aa3bf27_0_1184"/>
            <p:cNvSpPr/>
            <p:nvPr/>
          </p:nvSpPr>
          <p:spPr>
            <a:xfrm>
              <a:off x="1524675" y="2419250"/>
              <a:ext cx="61775" cy="62575"/>
            </a:xfrm>
            <a:custGeom>
              <a:avLst/>
              <a:gdLst/>
              <a:ahLst/>
              <a:cxnLst/>
              <a:rect l="l" t="t" r="r" b="b"/>
              <a:pathLst>
                <a:path w="2471" h="2503" extrusionOk="0">
                  <a:moveTo>
                    <a:pt x="1235" y="381"/>
                  </a:moveTo>
                  <a:cubicBezTo>
                    <a:pt x="1710" y="381"/>
                    <a:pt x="2090" y="761"/>
                    <a:pt x="2090" y="1236"/>
                  </a:cubicBezTo>
                  <a:cubicBezTo>
                    <a:pt x="2090" y="1743"/>
                    <a:pt x="1710" y="2123"/>
                    <a:pt x="1235" y="2123"/>
                  </a:cubicBezTo>
                  <a:cubicBezTo>
                    <a:pt x="760" y="2123"/>
                    <a:pt x="380" y="1743"/>
                    <a:pt x="380" y="1236"/>
                  </a:cubicBezTo>
                  <a:cubicBezTo>
                    <a:pt x="380" y="761"/>
                    <a:pt x="760" y="381"/>
                    <a:pt x="1235" y="381"/>
                  </a:cubicBezTo>
                  <a:close/>
                  <a:moveTo>
                    <a:pt x="1235" y="1"/>
                  </a:moveTo>
                  <a:cubicBezTo>
                    <a:pt x="570" y="1"/>
                    <a:pt x="0" y="571"/>
                    <a:pt x="0" y="1236"/>
                  </a:cubicBezTo>
                  <a:cubicBezTo>
                    <a:pt x="0" y="1933"/>
                    <a:pt x="570" y="2503"/>
                    <a:pt x="1235" y="2503"/>
                  </a:cubicBezTo>
                  <a:cubicBezTo>
                    <a:pt x="1932" y="2503"/>
                    <a:pt x="2470" y="1933"/>
                    <a:pt x="2470" y="1236"/>
                  </a:cubicBezTo>
                  <a:cubicBezTo>
                    <a:pt x="2470" y="571"/>
                    <a:pt x="1932" y="1"/>
                    <a:pt x="123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g13e5aa3bf27_0_1184"/>
            <p:cNvSpPr/>
            <p:nvPr/>
          </p:nvSpPr>
          <p:spPr>
            <a:xfrm>
              <a:off x="1497750" y="2483375"/>
              <a:ext cx="116400" cy="244675"/>
            </a:xfrm>
            <a:custGeom>
              <a:avLst/>
              <a:gdLst/>
              <a:ahLst/>
              <a:cxnLst/>
              <a:rect l="l" t="t" r="r" b="b"/>
              <a:pathLst>
                <a:path w="4656" h="9787" extrusionOk="0">
                  <a:moveTo>
                    <a:pt x="3104" y="381"/>
                  </a:moveTo>
                  <a:cubicBezTo>
                    <a:pt x="3769" y="381"/>
                    <a:pt x="4276" y="888"/>
                    <a:pt x="4276" y="1489"/>
                  </a:cubicBezTo>
                  <a:lnTo>
                    <a:pt x="4244" y="4530"/>
                  </a:lnTo>
                  <a:cubicBezTo>
                    <a:pt x="4244" y="4688"/>
                    <a:pt x="4086" y="4815"/>
                    <a:pt x="3896" y="4815"/>
                  </a:cubicBezTo>
                  <a:cubicBezTo>
                    <a:pt x="3801" y="4815"/>
                    <a:pt x="3706" y="4783"/>
                    <a:pt x="3642" y="4688"/>
                  </a:cubicBezTo>
                  <a:cubicBezTo>
                    <a:pt x="3579" y="4625"/>
                    <a:pt x="3516" y="4593"/>
                    <a:pt x="3421" y="4593"/>
                  </a:cubicBezTo>
                  <a:cubicBezTo>
                    <a:pt x="3357" y="4625"/>
                    <a:pt x="3294" y="4688"/>
                    <a:pt x="3294" y="4783"/>
                  </a:cubicBezTo>
                  <a:lnTo>
                    <a:pt x="3294" y="8995"/>
                  </a:lnTo>
                  <a:cubicBezTo>
                    <a:pt x="3294" y="9185"/>
                    <a:pt x="3167" y="9407"/>
                    <a:pt x="2882" y="9407"/>
                  </a:cubicBezTo>
                  <a:cubicBezTo>
                    <a:pt x="2566" y="9407"/>
                    <a:pt x="2502" y="9090"/>
                    <a:pt x="2502" y="9058"/>
                  </a:cubicBezTo>
                  <a:cubicBezTo>
                    <a:pt x="2471" y="8963"/>
                    <a:pt x="2407" y="8900"/>
                    <a:pt x="2312" y="8900"/>
                  </a:cubicBezTo>
                  <a:cubicBezTo>
                    <a:pt x="2217" y="8900"/>
                    <a:pt x="2122" y="8963"/>
                    <a:pt x="2122" y="9058"/>
                  </a:cubicBezTo>
                  <a:cubicBezTo>
                    <a:pt x="2122" y="9058"/>
                    <a:pt x="2059" y="9375"/>
                    <a:pt x="1742" y="9407"/>
                  </a:cubicBezTo>
                  <a:cubicBezTo>
                    <a:pt x="1703" y="9415"/>
                    <a:pt x="1665" y="9418"/>
                    <a:pt x="1629" y="9418"/>
                  </a:cubicBezTo>
                  <a:cubicBezTo>
                    <a:pt x="1523" y="9418"/>
                    <a:pt x="1434" y="9383"/>
                    <a:pt x="1362" y="9312"/>
                  </a:cubicBezTo>
                  <a:cubicBezTo>
                    <a:pt x="1331" y="9280"/>
                    <a:pt x="1267" y="9185"/>
                    <a:pt x="1267" y="9090"/>
                  </a:cubicBezTo>
                  <a:lnTo>
                    <a:pt x="1267" y="4878"/>
                  </a:lnTo>
                  <a:cubicBezTo>
                    <a:pt x="1267" y="4815"/>
                    <a:pt x="1204" y="4720"/>
                    <a:pt x="1141" y="4720"/>
                  </a:cubicBezTo>
                  <a:cubicBezTo>
                    <a:pt x="1109" y="4688"/>
                    <a:pt x="1109" y="4688"/>
                    <a:pt x="1077" y="4688"/>
                  </a:cubicBezTo>
                  <a:cubicBezTo>
                    <a:pt x="1014" y="4688"/>
                    <a:pt x="982" y="4720"/>
                    <a:pt x="951" y="4751"/>
                  </a:cubicBezTo>
                  <a:cubicBezTo>
                    <a:pt x="887" y="4815"/>
                    <a:pt x="792" y="4846"/>
                    <a:pt x="697" y="4846"/>
                  </a:cubicBezTo>
                  <a:cubicBezTo>
                    <a:pt x="602" y="4846"/>
                    <a:pt x="539" y="4815"/>
                    <a:pt x="476" y="4751"/>
                  </a:cubicBezTo>
                  <a:cubicBezTo>
                    <a:pt x="412" y="4720"/>
                    <a:pt x="381" y="4625"/>
                    <a:pt x="381" y="4561"/>
                  </a:cubicBezTo>
                  <a:lnTo>
                    <a:pt x="412" y="1363"/>
                  </a:lnTo>
                  <a:cubicBezTo>
                    <a:pt x="412" y="571"/>
                    <a:pt x="1267" y="381"/>
                    <a:pt x="1584" y="381"/>
                  </a:cubicBezTo>
                  <a:close/>
                  <a:moveTo>
                    <a:pt x="1584" y="1"/>
                  </a:moveTo>
                  <a:cubicBezTo>
                    <a:pt x="951" y="1"/>
                    <a:pt x="32" y="413"/>
                    <a:pt x="32" y="1363"/>
                  </a:cubicBezTo>
                  <a:lnTo>
                    <a:pt x="0" y="4561"/>
                  </a:lnTo>
                  <a:cubicBezTo>
                    <a:pt x="0" y="4751"/>
                    <a:pt x="64" y="4910"/>
                    <a:pt x="222" y="5036"/>
                  </a:cubicBezTo>
                  <a:cubicBezTo>
                    <a:pt x="349" y="5163"/>
                    <a:pt x="507" y="5226"/>
                    <a:pt x="697" y="5226"/>
                  </a:cubicBezTo>
                  <a:cubicBezTo>
                    <a:pt x="761" y="5226"/>
                    <a:pt x="824" y="5226"/>
                    <a:pt x="887" y="5195"/>
                  </a:cubicBezTo>
                  <a:lnTo>
                    <a:pt x="887" y="9058"/>
                  </a:lnTo>
                  <a:cubicBezTo>
                    <a:pt x="887" y="9280"/>
                    <a:pt x="982" y="9470"/>
                    <a:pt x="1141" y="9597"/>
                  </a:cubicBezTo>
                  <a:cubicBezTo>
                    <a:pt x="1267" y="9723"/>
                    <a:pt x="1457" y="9787"/>
                    <a:pt x="1679" y="9787"/>
                  </a:cubicBezTo>
                  <a:lnTo>
                    <a:pt x="1774" y="9787"/>
                  </a:lnTo>
                  <a:cubicBezTo>
                    <a:pt x="2027" y="9755"/>
                    <a:pt x="2186" y="9628"/>
                    <a:pt x="2281" y="9502"/>
                  </a:cubicBezTo>
                  <a:cubicBezTo>
                    <a:pt x="2407" y="9660"/>
                    <a:pt x="2597" y="9787"/>
                    <a:pt x="2882" y="9787"/>
                  </a:cubicBezTo>
                  <a:cubicBezTo>
                    <a:pt x="3326" y="9787"/>
                    <a:pt x="3674" y="9438"/>
                    <a:pt x="3674" y="8995"/>
                  </a:cubicBezTo>
                  <a:lnTo>
                    <a:pt x="3674" y="5163"/>
                  </a:lnTo>
                  <a:cubicBezTo>
                    <a:pt x="3737" y="5195"/>
                    <a:pt x="3832" y="5195"/>
                    <a:pt x="3896" y="5195"/>
                  </a:cubicBezTo>
                  <a:cubicBezTo>
                    <a:pt x="4307" y="5195"/>
                    <a:pt x="4593" y="4910"/>
                    <a:pt x="4624" y="4530"/>
                  </a:cubicBezTo>
                  <a:lnTo>
                    <a:pt x="4624" y="1458"/>
                  </a:lnTo>
                  <a:cubicBezTo>
                    <a:pt x="4656" y="666"/>
                    <a:pt x="3959" y="33"/>
                    <a:pt x="313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g13e5aa3bf27_0_1184"/>
            <p:cNvSpPr/>
            <p:nvPr/>
          </p:nvSpPr>
          <p:spPr>
            <a:xfrm>
              <a:off x="1584850" y="2526150"/>
              <a:ext cx="25" cy="76800"/>
            </a:xfrm>
            <a:custGeom>
              <a:avLst/>
              <a:gdLst/>
              <a:ahLst/>
              <a:cxnLst/>
              <a:rect l="l" t="t" r="r" b="b"/>
              <a:pathLst>
                <a:path w="1" h="3072" extrusionOk="0">
                  <a:moveTo>
                    <a:pt x="0" y="0"/>
                  </a:moveTo>
                  <a:lnTo>
                    <a:pt x="0" y="30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g13e5aa3bf27_0_1184"/>
            <p:cNvSpPr/>
            <p:nvPr/>
          </p:nvSpPr>
          <p:spPr>
            <a:xfrm>
              <a:off x="1580100" y="2521400"/>
              <a:ext cx="9525" cy="86300"/>
            </a:xfrm>
            <a:custGeom>
              <a:avLst/>
              <a:gdLst/>
              <a:ahLst/>
              <a:cxnLst/>
              <a:rect l="l" t="t" r="r" b="b"/>
              <a:pathLst>
                <a:path w="381" h="3452" extrusionOk="0">
                  <a:moveTo>
                    <a:pt x="190" y="0"/>
                  </a:moveTo>
                  <a:cubicBezTo>
                    <a:pt x="63" y="0"/>
                    <a:pt x="0" y="95"/>
                    <a:pt x="0" y="190"/>
                  </a:cubicBezTo>
                  <a:lnTo>
                    <a:pt x="0" y="3262"/>
                  </a:lnTo>
                  <a:cubicBezTo>
                    <a:pt x="0" y="3389"/>
                    <a:pt x="63" y="3452"/>
                    <a:pt x="190" y="3452"/>
                  </a:cubicBezTo>
                  <a:cubicBezTo>
                    <a:pt x="285" y="3452"/>
                    <a:pt x="380" y="3357"/>
                    <a:pt x="380" y="3262"/>
                  </a:cubicBezTo>
                  <a:lnTo>
                    <a:pt x="380" y="190"/>
                  </a:lnTo>
                  <a:cubicBezTo>
                    <a:pt x="380" y="95"/>
                    <a:pt x="285" y="0"/>
                    <a:pt x="19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g13e5aa3bf27_0_1184"/>
            <p:cNvSpPr/>
            <p:nvPr/>
          </p:nvSpPr>
          <p:spPr>
            <a:xfrm>
              <a:off x="1519925" y="2521400"/>
              <a:ext cx="9525" cy="88675"/>
            </a:xfrm>
            <a:custGeom>
              <a:avLst/>
              <a:gdLst/>
              <a:ahLst/>
              <a:cxnLst/>
              <a:rect l="l" t="t" r="r" b="b"/>
              <a:pathLst>
                <a:path w="381" h="3547" extrusionOk="0">
                  <a:moveTo>
                    <a:pt x="190" y="0"/>
                  </a:moveTo>
                  <a:cubicBezTo>
                    <a:pt x="95" y="0"/>
                    <a:pt x="0" y="95"/>
                    <a:pt x="0" y="190"/>
                  </a:cubicBezTo>
                  <a:lnTo>
                    <a:pt x="0" y="3357"/>
                  </a:lnTo>
                  <a:cubicBezTo>
                    <a:pt x="0" y="3452"/>
                    <a:pt x="95" y="3547"/>
                    <a:pt x="190" y="3547"/>
                  </a:cubicBezTo>
                  <a:cubicBezTo>
                    <a:pt x="285" y="3547"/>
                    <a:pt x="380" y="3452"/>
                    <a:pt x="380" y="3357"/>
                  </a:cubicBezTo>
                  <a:lnTo>
                    <a:pt x="380" y="190"/>
                  </a:lnTo>
                  <a:cubicBezTo>
                    <a:pt x="380" y="95"/>
                    <a:pt x="285" y="0"/>
                    <a:pt x="19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g13e5aa3bf27_0_1184"/>
            <p:cNvSpPr/>
            <p:nvPr/>
          </p:nvSpPr>
          <p:spPr>
            <a:xfrm>
              <a:off x="1550000" y="2597400"/>
              <a:ext cx="9525" cy="117975"/>
            </a:xfrm>
            <a:custGeom>
              <a:avLst/>
              <a:gdLst/>
              <a:ahLst/>
              <a:cxnLst/>
              <a:rect l="l" t="t" r="r" b="b"/>
              <a:pathLst>
                <a:path w="381" h="4719" extrusionOk="0">
                  <a:moveTo>
                    <a:pt x="191" y="0"/>
                  </a:moveTo>
                  <a:cubicBezTo>
                    <a:pt x="96" y="0"/>
                    <a:pt x="1" y="64"/>
                    <a:pt x="1" y="190"/>
                  </a:cubicBezTo>
                  <a:lnTo>
                    <a:pt x="1" y="4529"/>
                  </a:lnTo>
                  <a:cubicBezTo>
                    <a:pt x="1" y="4624"/>
                    <a:pt x="96" y="4719"/>
                    <a:pt x="191" y="4719"/>
                  </a:cubicBezTo>
                  <a:cubicBezTo>
                    <a:pt x="317" y="4719"/>
                    <a:pt x="381" y="4624"/>
                    <a:pt x="381" y="4529"/>
                  </a:cubicBezTo>
                  <a:lnTo>
                    <a:pt x="381" y="190"/>
                  </a:lnTo>
                  <a:cubicBezTo>
                    <a:pt x="381" y="64"/>
                    <a:pt x="317" y="0"/>
                    <a:pt x="1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g13e5aa3bf27_0_1184"/>
            <p:cNvSpPr/>
            <p:nvPr/>
          </p:nvSpPr>
          <p:spPr>
            <a:xfrm>
              <a:off x="1444700" y="2443000"/>
              <a:ext cx="64150" cy="37250"/>
            </a:xfrm>
            <a:custGeom>
              <a:avLst/>
              <a:gdLst/>
              <a:ahLst/>
              <a:cxnLst/>
              <a:rect l="l" t="t" r="r" b="b"/>
              <a:pathLst>
                <a:path w="2566" h="1490" extrusionOk="0">
                  <a:moveTo>
                    <a:pt x="1584" y="1"/>
                  </a:moveTo>
                  <a:lnTo>
                    <a:pt x="1584" y="413"/>
                  </a:lnTo>
                  <a:lnTo>
                    <a:pt x="1" y="413"/>
                  </a:lnTo>
                  <a:lnTo>
                    <a:pt x="1" y="1109"/>
                  </a:lnTo>
                  <a:lnTo>
                    <a:pt x="1584" y="1109"/>
                  </a:lnTo>
                  <a:lnTo>
                    <a:pt x="1584" y="1489"/>
                  </a:lnTo>
                  <a:lnTo>
                    <a:pt x="2566" y="761"/>
                  </a:lnTo>
                  <a:lnTo>
                    <a:pt x="1584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g13e5aa3bf27_0_1184"/>
            <p:cNvSpPr/>
            <p:nvPr/>
          </p:nvSpPr>
          <p:spPr>
            <a:xfrm>
              <a:off x="1439950" y="2438525"/>
              <a:ext cx="73650" cy="46475"/>
            </a:xfrm>
            <a:custGeom>
              <a:avLst/>
              <a:gdLst/>
              <a:ahLst/>
              <a:cxnLst/>
              <a:rect l="l" t="t" r="r" b="b"/>
              <a:pathLst>
                <a:path w="2946" h="1859" extrusionOk="0">
                  <a:moveTo>
                    <a:pt x="1964" y="560"/>
                  </a:moveTo>
                  <a:lnTo>
                    <a:pt x="2439" y="940"/>
                  </a:lnTo>
                  <a:lnTo>
                    <a:pt x="1964" y="1288"/>
                  </a:lnTo>
                  <a:cubicBezTo>
                    <a:pt x="1964" y="1162"/>
                    <a:pt x="1869" y="1098"/>
                    <a:pt x="1774" y="1098"/>
                  </a:cubicBezTo>
                  <a:lnTo>
                    <a:pt x="381" y="1098"/>
                  </a:lnTo>
                  <a:lnTo>
                    <a:pt x="381" y="782"/>
                  </a:lnTo>
                  <a:lnTo>
                    <a:pt x="1774" y="782"/>
                  </a:lnTo>
                  <a:cubicBezTo>
                    <a:pt x="1869" y="782"/>
                    <a:pt x="1964" y="687"/>
                    <a:pt x="1964" y="592"/>
                  </a:cubicBezTo>
                  <a:lnTo>
                    <a:pt x="1964" y="560"/>
                  </a:lnTo>
                  <a:close/>
                  <a:moveTo>
                    <a:pt x="1758" y="1"/>
                  </a:moveTo>
                  <a:cubicBezTo>
                    <a:pt x="1732" y="1"/>
                    <a:pt x="1705" y="8"/>
                    <a:pt x="1679" y="21"/>
                  </a:cubicBezTo>
                  <a:cubicBezTo>
                    <a:pt x="1616" y="53"/>
                    <a:pt x="1584" y="117"/>
                    <a:pt x="1584" y="212"/>
                  </a:cubicBezTo>
                  <a:lnTo>
                    <a:pt x="1584" y="402"/>
                  </a:lnTo>
                  <a:lnTo>
                    <a:pt x="191" y="402"/>
                  </a:lnTo>
                  <a:cubicBezTo>
                    <a:pt x="96" y="402"/>
                    <a:pt x="1" y="465"/>
                    <a:pt x="1" y="592"/>
                  </a:cubicBezTo>
                  <a:lnTo>
                    <a:pt x="1" y="1288"/>
                  </a:lnTo>
                  <a:cubicBezTo>
                    <a:pt x="1" y="1383"/>
                    <a:pt x="96" y="1478"/>
                    <a:pt x="191" y="1478"/>
                  </a:cubicBezTo>
                  <a:lnTo>
                    <a:pt x="1584" y="1478"/>
                  </a:lnTo>
                  <a:lnTo>
                    <a:pt x="1584" y="1668"/>
                  </a:lnTo>
                  <a:cubicBezTo>
                    <a:pt x="1584" y="1732"/>
                    <a:pt x="1616" y="1795"/>
                    <a:pt x="1679" y="1827"/>
                  </a:cubicBezTo>
                  <a:cubicBezTo>
                    <a:pt x="1711" y="1858"/>
                    <a:pt x="1742" y="1858"/>
                    <a:pt x="1774" y="1858"/>
                  </a:cubicBezTo>
                  <a:cubicBezTo>
                    <a:pt x="1806" y="1858"/>
                    <a:pt x="1837" y="1827"/>
                    <a:pt x="1869" y="1827"/>
                  </a:cubicBezTo>
                  <a:lnTo>
                    <a:pt x="2883" y="1098"/>
                  </a:lnTo>
                  <a:cubicBezTo>
                    <a:pt x="2946" y="1035"/>
                    <a:pt x="2946" y="1003"/>
                    <a:pt x="2946" y="940"/>
                  </a:cubicBezTo>
                  <a:cubicBezTo>
                    <a:pt x="2946" y="877"/>
                    <a:pt x="2946" y="813"/>
                    <a:pt x="2883" y="782"/>
                  </a:cubicBezTo>
                  <a:lnTo>
                    <a:pt x="1869" y="53"/>
                  </a:lnTo>
                  <a:cubicBezTo>
                    <a:pt x="1832" y="16"/>
                    <a:pt x="1795" y="1"/>
                    <a:pt x="175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g13e5aa3bf27_0_1184"/>
            <p:cNvSpPr/>
            <p:nvPr/>
          </p:nvSpPr>
          <p:spPr>
            <a:xfrm>
              <a:off x="1451050" y="2399475"/>
              <a:ext cx="64150" cy="36425"/>
            </a:xfrm>
            <a:custGeom>
              <a:avLst/>
              <a:gdLst/>
              <a:ahLst/>
              <a:cxnLst/>
              <a:rect l="l" t="t" r="r" b="b"/>
              <a:pathLst>
                <a:path w="2566" h="1457" extrusionOk="0">
                  <a:moveTo>
                    <a:pt x="1013" y="0"/>
                  </a:moveTo>
                  <a:lnTo>
                    <a:pt x="0" y="728"/>
                  </a:lnTo>
                  <a:lnTo>
                    <a:pt x="1013" y="1457"/>
                  </a:lnTo>
                  <a:lnTo>
                    <a:pt x="1013" y="1077"/>
                  </a:lnTo>
                  <a:lnTo>
                    <a:pt x="2565" y="1077"/>
                  </a:lnTo>
                  <a:lnTo>
                    <a:pt x="2565" y="380"/>
                  </a:lnTo>
                  <a:lnTo>
                    <a:pt x="1013" y="380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g13e5aa3bf27_0_1184"/>
            <p:cNvSpPr/>
            <p:nvPr/>
          </p:nvSpPr>
          <p:spPr>
            <a:xfrm>
              <a:off x="1446275" y="2394375"/>
              <a:ext cx="73675" cy="46275"/>
            </a:xfrm>
            <a:custGeom>
              <a:avLst/>
              <a:gdLst/>
              <a:ahLst/>
              <a:cxnLst/>
              <a:rect l="l" t="t" r="r" b="b"/>
              <a:pathLst>
                <a:path w="2947" h="1851" extrusionOk="0">
                  <a:moveTo>
                    <a:pt x="1014" y="584"/>
                  </a:moveTo>
                  <a:cubicBezTo>
                    <a:pt x="1014" y="679"/>
                    <a:pt x="1109" y="774"/>
                    <a:pt x="1204" y="774"/>
                  </a:cubicBezTo>
                  <a:lnTo>
                    <a:pt x="2566" y="774"/>
                  </a:lnTo>
                  <a:lnTo>
                    <a:pt x="2566" y="1091"/>
                  </a:lnTo>
                  <a:lnTo>
                    <a:pt x="1204" y="1091"/>
                  </a:lnTo>
                  <a:cubicBezTo>
                    <a:pt x="1078" y="1091"/>
                    <a:pt x="1014" y="1186"/>
                    <a:pt x="1014" y="1281"/>
                  </a:cubicBezTo>
                  <a:lnTo>
                    <a:pt x="508" y="932"/>
                  </a:lnTo>
                  <a:lnTo>
                    <a:pt x="1014" y="584"/>
                  </a:lnTo>
                  <a:close/>
                  <a:moveTo>
                    <a:pt x="1237" y="1"/>
                  </a:moveTo>
                  <a:cubicBezTo>
                    <a:pt x="1183" y="1"/>
                    <a:pt x="1123" y="23"/>
                    <a:pt x="1078" y="46"/>
                  </a:cubicBezTo>
                  <a:lnTo>
                    <a:pt x="96" y="774"/>
                  </a:lnTo>
                  <a:cubicBezTo>
                    <a:pt x="33" y="806"/>
                    <a:pt x="1" y="869"/>
                    <a:pt x="1" y="932"/>
                  </a:cubicBezTo>
                  <a:cubicBezTo>
                    <a:pt x="1" y="996"/>
                    <a:pt x="33" y="1059"/>
                    <a:pt x="96" y="1091"/>
                  </a:cubicBezTo>
                  <a:lnTo>
                    <a:pt x="1078" y="1819"/>
                  </a:lnTo>
                  <a:cubicBezTo>
                    <a:pt x="1109" y="1851"/>
                    <a:pt x="1173" y="1851"/>
                    <a:pt x="1204" y="1851"/>
                  </a:cubicBezTo>
                  <a:cubicBezTo>
                    <a:pt x="1236" y="1851"/>
                    <a:pt x="1268" y="1851"/>
                    <a:pt x="1299" y="1819"/>
                  </a:cubicBezTo>
                  <a:cubicBezTo>
                    <a:pt x="1363" y="1787"/>
                    <a:pt x="1394" y="1724"/>
                    <a:pt x="1394" y="1661"/>
                  </a:cubicBezTo>
                  <a:lnTo>
                    <a:pt x="1394" y="1471"/>
                  </a:lnTo>
                  <a:lnTo>
                    <a:pt x="2756" y="1471"/>
                  </a:lnTo>
                  <a:cubicBezTo>
                    <a:pt x="2883" y="1471"/>
                    <a:pt x="2946" y="1376"/>
                    <a:pt x="2946" y="1281"/>
                  </a:cubicBezTo>
                  <a:lnTo>
                    <a:pt x="2946" y="584"/>
                  </a:lnTo>
                  <a:cubicBezTo>
                    <a:pt x="2946" y="489"/>
                    <a:pt x="2851" y="394"/>
                    <a:pt x="2756" y="394"/>
                  </a:cubicBezTo>
                  <a:lnTo>
                    <a:pt x="1394" y="394"/>
                  </a:lnTo>
                  <a:lnTo>
                    <a:pt x="1394" y="204"/>
                  </a:lnTo>
                  <a:cubicBezTo>
                    <a:pt x="1394" y="141"/>
                    <a:pt x="1363" y="46"/>
                    <a:pt x="1299" y="14"/>
                  </a:cubicBezTo>
                  <a:cubicBezTo>
                    <a:pt x="1281" y="5"/>
                    <a:pt x="1260" y="1"/>
                    <a:pt x="123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g13e5aa3bf27_0_1184"/>
            <p:cNvSpPr/>
            <p:nvPr/>
          </p:nvSpPr>
          <p:spPr>
            <a:xfrm>
              <a:off x="1586425" y="2596600"/>
              <a:ext cx="31700" cy="22975"/>
            </a:xfrm>
            <a:custGeom>
              <a:avLst/>
              <a:gdLst/>
              <a:ahLst/>
              <a:cxnLst/>
              <a:rect l="l" t="t" r="r" b="b"/>
              <a:pathLst>
                <a:path w="1268" h="919" extrusionOk="0">
                  <a:moveTo>
                    <a:pt x="887" y="381"/>
                  </a:moveTo>
                  <a:lnTo>
                    <a:pt x="887" y="539"/>
                  </a:lnTo>
                  <a:lnTo>
                    <a:pt x="380" y="539"/>
                  </a:lnTo>
                  <a:lnTo>
                    <a:pt x="380" y="381"/>
                  </a:lnTo>
                  <a:close/>
                  <a:moveTo>
                    <a:pt x="285" y="1"/>
                  </a:moveTo>
                  <a:cubicBezTo>
                    <a:pt x="127" y="1"/>
                    <a:pt x="0" y="96"/>
                    <a:pt x="0" y="254"/>
                  </a:cubicBezTo>
                  <a:lnTo>
                    <a:pt x="0" y="729"/>
                  </a:lnTo>
                  <a:cubicBezTo>
                    <a:pt x="0" y="856"/>
                    <a:pt x="95" y="919"/>
                    <a:pt x="190" y="919"/>
                  </a:cubicBezTo>
                  <a:lnTo>
                    <a:pt x="1077" y="919"/>
                  </a:lnTo>
                  <a:cubicBezTo>
                    <a:pt x="1172" y="919"/>
                    <a:pt x="1267" y="824"/>
                    <a:pt x="1267" y="729"/>
                  </a:cubicBezTo>
                  <a:lnTo>
                    <a:pt x="1267" y="254"/>
                  </a:lnTo>
                  <a:cubicBezTo>
                    <a:pt x="1267" y="96"/>
                    <a:pt x="1141" y="1"/>
                    <a:pt x="98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g13e5aa3bf27_0_1184"/>
            <p:cNvSpPr/>
            <p:nvPr/>
          </p:nvSpPr>
          <p:spPr>
            <a:xfrm>
              <a:off x="1569000" y="2614800"/>
              <a:ext cx="66525" cy="49925"/>
            </a:xfrm>
            <a:custGeom>
              <a:avLst/>
              <a:gdLst/>
              <a:ahLst/>
              <a:cxnLst/>
              <a:rect l="l" t="t" r="r" b="b"/>
              <a:pathLst>
                <a:path w="2661" h="1997" extrusionOk="0">
                  <a:moveTo>
                    <a:pt x="96" y="1"/>
                  </a:moveTo>
                  <a:cubicBezTo>
                    <a:pt x="32" y="1"/>
                    <a:pt x="1" y="33"/>
                    <a:pt x="1" y="96"/>
                  </a:cubicBezTo>
                  <a:lnTo>
                    <a:pt x="1" y="1901"/>
                  </a:lnTo>
                  <a:cubicBezTo>
                    <a:pt x="1" y="1964"/>
                    <a:pt x="32" y="1996"/>
                    <a:pt x="96" y="1996"/>
                  </a:cubicBezTo>
                  <a:lnTo>
                    <a:pt x="2598" y="1996"/>
                  </a:lnTo>
                  <a:cubicBezTo>
                    <a:pt x="2629" y="1996"/>
                    <a:pt x="2661" y="1933"/>
                    <a:pt x="2661" y="1901"/>
                  </a:cubicBezTo>
                  <a:lnTo>
                    <a:pt x="2661" y="96"/>
                  </a:lnTo>
                  <a:cubicBezTo>
                    <a:pt x="2661" y="33"/>
                    <a:pt x="2629" y="1"/>
                    <a:pt x="2598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g13e5aa3bf27_0_1184"/>
            <p:cNvSpPr/>
            <p:nvPr/>
          </p:nvSpPr>
          <p:spPr>
            <a:xfrm>
              <a:off x="1564250" y="2610050"/>
              <a:ext cx="76025" cy="59425"/>
            </a:xfrm>
            <a:custGeom>
              <a:avLst/>
              <a:gdLst/>
              <a:ahLst/>
              <a:cxnLst/>
              <a:rect l="l" t="t" r="r" b="b"/>
              <a:pathLst>
                <a:path w="3041" h="2377" extrusionOk="0">
                  <a:moveTo>
                    <a:pt x="2661" y="381"/>
                  </a:moveTo>
                  <a:lnTo>
                    <a:pt x="2661" y="1996"/>
                  </a:lnTo>
                  <a:lnTo>
                    <a:pt x="381" y="1996"/>
                  </a:lnTo>
                  <a:lnTo>
                    <a:pt x="381" y="381"/>
                  </a:lnTo>
                  <a:close/>
                  <a:moveTo>
                    <a:pt x="286" y="1"/>
                  </a:moveTo>
                  <a:cubicBezTo>
                    <a:pt x="127" y="1"/>
                    <a:pt x="1" y="128"/>
                    <a:pt x="1" y="286"/>
                  </a:cubicBezTo>
                  <a:lnTo>
                    <a:pt x="1" y="2091"/>
                  </a:lnTo>
                  <a:cubicBezTo>
                    <a:pt x="1" y="2249"/>
                    <a:pt x="127" y="2376"/>
                    <a:pt x="286" y="2376"/>
                  </a:cubicBezTo>
                  <a:lnTo>
                    <a:pt x="2788" y="2376"/>
                  </a:lnTo>
                  <a:cubicBezTo>
                    <a:pt x="2914" y="2376"/>
                    <a:pt x="3041" y="2249"/>
                    <a:pt x="3041" y="2091"/>
                  </a:cubicBezTo>
                  <a:lnTo>
                    <a:pt x="3041" y="286"/>
                  </a:lnTo>
                  <a:cubicBezTo>
                    <a:pt x="3041" y="128"/>
                    <a:pt x="2914" y="1"/>
                    <a:pt x="278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g13e5aa3bf27_0_1184"/>
            <p:cNvSpPr/>
            <p:nvPr/>
          </p:nvSpPr>
          <p:spPr>
            <a:xfrm>
              <a:off x="1563475" y="2618125"/>
              <a:ext cx="77600" cy="33125"/>
            </a:xfrm>
            <a:custGeom>
              <a:avLst/>
              <a:gdLst/>
              <a:ahLst/>
              <a:cxnLst/>
              <a:rect l="l" t="t" r="r" b="b"/>
              <a:pathLst>
                <a:path w="3104" h="1325" extrusionOk="0">
                  <a:moveTo>
                    <a:pt x="211" y="1"/>
                  </a:moveTo>
                  <a:cubicBezTo>
                    <a:pt x="182" y="1"/>
                    <a:pt x="153" y="9"/>
                    <a:pt x="127" y="26"/>
                  </a:cubicBezTo>
                  <a:cubicBezTo>
                    <a:pt x="32" y="58"/>
                    <a:pt x="0" y="185"/>
                    <a:pt x="63" y="280"/>
                  </a:cubicBezTo>
                  <a:lnTo>
                    <a:pt x="317" y="818"/>
                  </a:lnTo>
                  <a:lnTo>
                    <a:pt x="380" y="945"/>
                  </a:lnTo>
                  <a:cubicBezTo>
                    <a:pt x="507" y="1166"/>
                    <a:pt x="728" y="1325"/>
                    <a:pt x="982" y="1325"/>
                  </a:cubicBezTo>
                  <a:lnTo>
                    <a:pt x="2122" y="1325"/>
                  </a:lnTo>
                  <a:cubicBezTo>
                    <a:pt x="2375" y="1325"/>
                    <a:pt x="2629" y="1166"/>
                    <a:pt x="2724" y="945"/>
                  </a:cubicBezTo>
                  <a:lnTo>
                    <a:pt x="3040" y="280"/>
                  </a:lnTo>
                  <a:cubicBezTo>
                    <a:pt x="3104" y="185"/>
                    <a:pt x="3072" y="58"/>
                    <a:pt x="2977" y="26"/>
                  </a:cubicBezTo>
                  <a:cubicBezTo>
                    <a:pt x="2950" y="9"/>
                    <a:pt x="2921" y="1"/>
                    <a:pt x="2893" y="1"/>
                  </a:cubicBezTo>
                  <a:cubicBezTo>
                    <a:pt x="2819" y="1"/>
                    <a:pt x="2746" y="53"/>
                    <a:pt x="2724" y="121"/>
                  </a:cubicBezTo>
                  <a:lnTo>
                    <a:pt x="2439" y="660"/>
                  </a:lnTo>
                  <a:lnTo>
                    <a:pt x="2375" y="786"/>
                  </a:lnTo>
                  <a:cubicBezTo>
                    <a:pt x="2344" y="881"/>
                    <a:pt x="2217" y="945"/>
                    <a:pt x="2122" y="945"/>
                  </a:cubicBezTo>
                  <a:lnTo>
                    <a:pt x="982" y="945"/>
                  </a:lnTo>
                  <a:cubicBezTo>
                    <a:pt x="855" y="945"/>
                    <a:pt x="760" y="881"/>
                    <a:pt x="728" y="786"/>
                  </a:cubicBezTo>
                  <a:lnTo>
                    <a:pt x="380" y="121"/>
                  </a:lnTo>
                  <a:cubicBezTo>
                    <a:pt x="357" y="53"/>
                    <a:pt x="285" y="1"/>
                    <a:pt x="21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g13e5aa3bf27_0_1184"/>
            <p:cNvSpPr/>
            <p:nvPr/>
          </p:nvSpPr>
          <p:spPr>
            <a:xfrm>
              <a:off x="1593550" y="2640950"/>
              <a:ext cx="17450" cy="9525"/>
            </a:xfrm>
            <a:custGeom>
              <a:avLst/>
              <a:gdLst/>
              <a:ahLst/>
              <a:cxnLst/>
              <a:rect l="l" t="t" r="r" b="b"/>
              <a:pathLst>
                <a:path w="698" h="381" extrusionOk="0">
                  <a:moveTo>
                    <a:pt x="32" y="0"/>
                  </a:moveTo>
                  <a:cubicBezTo>
                    <a:pt x="0" y="0"/>
                    <a:pt x="0" y="0"/>
                    <a:pt x="0" y="32"/>
                  </a:cubicBezTo>
                  <a:lnTo>
                    <a:pt x="0" y="317"/>
                  </a:lnTo>
                  <a:cubicBezTo>
                    <a:pt x="0" y="348"/>
                    <a:pt x="0" y="380"/>
                    <a:pt x="32" y="380"/>
                  </a:cubicBezTo>
                  <a:lnTo>
                    <a:pt x="665" y="380"/>
                  </a:lnTo>
                  <a:cubicBezTo>
                    <a:pt x="697" y="380"/>
                    <a:pt x="697" y="348"/>
                    <a:pt x="697" y="317"/>
                  </a:cubicBezTo>
                  <a:lnTo>
                    <a:pt x="697" y="32"/>
                  </a:lnTo>
                  <a:cubicBezTo>
                    <a:pt x="697" y="0"/>
                    <a:pt x="697" y="0"/>
                    <a:pt x="665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g13e5aa3bf27_0_1184"/>
            <p:cNvSpPr/>
            <p:nvPr/>
          </p:nvSpPr>
          <p:spPr>
            <a:xfrm>
              <a:off x="1588800" y="2635400"/>
              <a:ext cx="26950" cy="19825"/>
            </a:xfrm>
            <a:custGeom>
              <a:avLst/>
              <a:gdLst/>
              <a:ahLst/>
              <a:cxnLst/>
              <a:rect l="l" t="t" r="r" b="b"/>
              <a:pathLst>
                <a:path w="1078" h="793" extrusionOk="0">
                  <a:moveTo>
                    <a:pt x="222" y="0"/>
                  </a:moveTo>
                  <a:cubicBezTo>
                    <a:pt x="95" y="0"/>
                    <a:pt x="0" y="127"/>
                    <a:pt x="0" y="254"/>
                  </a:cubicBezTo>
                  <a:lnTo>
                    <a:pt x="0" y="539"/>
                  </a:lnTo>
                  <a:cubicBezTo>
                    <a:pt x="0" y="697"/>
                    <a:pt x="95" y="792"/>
                    <a:pt x="222" y="792"/>
                  </a:cubicBezTo>
                  <a:lnTo>
                    <a:pt x="855" y="792"/>
                  </a:lnTo>
                  <a:cubicBezTo>
                    <a:pt x="982" y="792"/>
                    <a:pt x="1077" y="697"/>
                    <a:pt x="1077" y="539"/>
                  </a:cubicBezTo>
                  <a:lnTo>
                    <a:pt x="1077" y="254"/>
                  </a:lnTo>
                  <a:cubicBezTo>
                    <a:pt x="1077" y="127"/>
                    <a:pt x="982" y="0"/>
                    <a:pt x="85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g13e5aa3bf27_0_1184"/>
            <p:cNvSpPr/>
            <p:nvPr/>
          </p:nvSpPr>
          <p:spPr>
            <a:xfrm>
              <a:off x="1345750" y="2596600"/>
              <a:ext cx="30900" cy="22975"/>
            </a:xfrm>
            <a:custGeom>
              <a:avLst/>
              <a:gdLst/>
              <a:ahLst/>
              <a:cxnLst/>
              <a:rect l="l" t="t" r="r" b="b"/>
              <a:pathLst>
                <a:path w="1236" h="919" extrusionOk="0">
                  <a:moveTo>
                    <a:pt x="855" y="381"/>
                  </a:moveTo>
                  <a:lnTo>
                    <a:pt x="855" y="539"/>
                  </a:lnTo>
                  <a:lnTo>
                    <a:pt x="380" y="539"/>
                  </a:lnTo>
                  <a:lnTo>
                    <a:pt x="380" y="381"/>
                  </a:lnTo>
                  <a:close/>
                  <a:moveTo>
                    <a:pt x="253" y="1"/>
                  </a:moveTo>
                  <a:cubicBezTo>
                    <a:pt x="127" y="1"/>
                    <a:pt x="0" y="96"/>
                    <a:pt x="0" y="254"/>
                  </a:cubicBezTo>
                  <a:lnTo>
                    <a:pt x="0" y="729"/>
                  </a:lnTo>
                  <a:cubicBezTo>
                    <a:pt x="0" y="856"/>
                    <a:pt x="95" y="919"/>
                    <a:pt x="190" y="919"/>
                  </a:cubicBezTo>
                  <a:lnTo>
                    <a:pt x="1045" y="919"/>
                  </a:lnTo>
                  <a:cubicBezTo>
                    <a:pt x="1172" y="919"/>
                    <a:pt x="1235" y="824"/>
                    <a:pt x="1235" y="729"/>
                  </a:cubicBezTo>
                  <a:lnTo>
                    <a:pt x="1235" y="254"/>
                  </a:lnTo>
                  <a:cubicBezTo>
                    <a:pt x="1235" y="96"/>
                    <a:pt x="1140" y="1"/>
                    <a:pt x="98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g13e5aa3bf27_0_1184"/>
            <p:cNvSpPr/>
            <p:nvPr/>
          </p:nvSpPr>
          <p:spPr>
            <a:xfrm>
              <a:off x="1328325" y="2614800"/>
              <a:ext cx="66525" cy="49925"/>
            </a:xfrm>
            <a:custGeom>
              <a:avLst/>
              <a:gdLst/>
              <a:ahLst/>
              <a:cxnLst/>
              <a:rect l="l" t="t" r="r" b="b"/>
              <a:pathLst>
                <a:path w="2661" h="1997" extrusionOk="0">
                  <a:moveTo>
                    <a:pt x="64" y="1"/>
                  </a:moveTo>
                  <a:cubicBezTo>
                    <a:pt x="32" y="1"/>
                    <a:pt x="0" y="33"/>
                    <a:pt x="0" y="96"/>
                  </a:cubicBezTo>
                  <a:lnTo>
                    <a:pt x="0" y="1901"/>
                  </a:lnTo>
                  <a:cubicBezTo>
                    <a:pt x="0" y="1964"/>
                    <a:pt x="32" y="1996"/>
                    <a:pt x="64" y="1996"/>
                  </a:cubicBezTo>
                  <a:lnTo>
                    <a:pt x="2566" y="1996"/>
                  </a:lnTo>
                  <a:cubicBezTo>
                    <a:pt x="2629" y="1996"/>
                    <a:pt x="2661" y="1933"/>
                    <a:pt x="2661" y="1901"/>
                  </a:cubicBezTo>
                  <a:lnTo>
                    <a:pt x="2661" y="96"/>
                  </a:lnTo>
                  <a:cubicBezTo>
                    <a:pt x="2661" y="33"/>
                    <a:pt x="2629" y="1"/>
                    <a:pt x="2566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g13e5aa3bf27_0_1184"/>
            <p:cNvSpPr/>
            <p:nvPr/>
          </p:nvSpPr>
          <p:spPr>
            <a:xfrm>
              <a:off x="1323575" y="2610050"/>
              <a:ext cx="76025" cy="59425"/>
            </a:xfrm>
            <a:custGeom>
              <a:avLst/>
              <a:gdLst/>
              <a:ahLst/>
              <a:cxnLst/>
              <a:rect l="l" t="t" r="r" b="b"/>
              <a:pathLst>
                <a:path w="3041" h="2377" extrusionOk="0">
                  <a:moveTo>
                    <a:pt x="2660" y="381"/>
                  </a:moveTo>
                  <a:lnTo>
                    <a:pt x="2660" y="1996"/>
                  </a:lnTo>
                  <a:lnTo>
                    <a:pt x="380" y="1996"/>
                  </a:lnTo>
                  <a:lnTo>
                    <a:pt x="380" y="381"/>
                  </a:lnTo>
                  <a:close/>
                  <a:moveTo>
                    <a:pt x="254" y="1"/>
                  </a:moveTo>
                  <a:cubicBezTo>
                    <a:pt x="127" y="1"/>
                    <a:pt x="0" y="128"/>
                    <a:pt x="0" y="286"/>
                  </a:cubicBezTo>
                  <a:lnTo>
                    <a:pt x="0" y="2091"/>
                  </a:lnTo>
                  <a:cubicBezTo>
                    <a:pt x="0" y="2249"/>
                    <a:pt x="95" y="2376"/>
                    <a:pt x="254" y="2376"/>
                  </a:cubicBezTo>
                  <a:lnTo>
                    <a:pt x="2756" y="2376"/>
                  </a:lnTo>
                  <a:cubicBezTo>
                    <a:pt x="2914" y="2376"/>
                    <a:pt x="3041" y="2249"/>
                    <a:pt x="3041" y="2091"/>
                  </a:cubicBezTo>
                  <a:lnTo>
                    <a:pt x="3041" y="286"/>
                  </a:lnTo>
                  <a:cubicBezTo>
                    <a:pt x="3041" y="128"/>
                    <a:pt x="2914" y="1"/>
                    <a:pt x="275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g13e5aa3bf27_0_1184"/>
            <p:cNvSpPr/>
            <p:nvPr/>
          </p:nvSpPr>
          <p:spPr>
            <a:xfrm>
              <a:off x="1322775" y="2618125"/>
              <a:ext cx="76825" cy="33125"/>
            </a:xfrm>
            <a:custGeom>
              <a:avLst/>
              <a:gdLst/>
              <a:ahLst/>
              <a:cxnLst/>
              <a:rect l="l" t="t" r="r" b="b"/>
              <a:pathLst>
                <a:path w="3073" h="1325" extrusionOk="0">
                  <a:moveTo>
                    <a:pt x="206" y="1"/>
                  </a:moveTo>
                  <a:cubicBezTo>
                    <a:pt x="180" y="1"/>
                    <a:pt x="154" y="9"/>
                    <a:pt x="127" y="26"/>
                  </a:cubicBezTo>
                  <a:cubicBezTo>
                    <a:pt x="32" y="58"/>
                    <a:pt x="1" y="185"/>
                    <a:pt x="32" y="280"/>
                  </a:cubicBezTo>
                  <a:lnTo>
                    <a:pt x="317" y="818"/>
                  </a:lnTo>
                  <a:lnTo>
                    <a:pt x="381" y="945"/>
                  </a:lnTo>
                  <a:cubicBezTo>
                    <a:pt x="476" y="1166"/>
                    <a:pt x="729" y="1325"/>
                    <a:pt x="982" y="1325"/>
                  </a:cubicBezTo>
                  <a:lnTo>
                    <a:pt x="2091" y="1325"/>
                  </a:lnTo>
                  <a:cubicBezTo>
                    <a:pt x="2376" y="1325"/>
                    <a:pt x="2597" y="1166"/>
                    <a:pt x="2724" y="945"/>
                  </a:cubicBezTo>
                  <a:lnTo>
                    <a:pt x="3041" y="280"/>
                  </a:lnTo>
                  <a:cubicBezTo>
                    <a:pt x="3073" y="185"/>
                    <a:pt x="3041" y="58"/>
                    <a:pt x="2946" y="26"/>
                  </a:cubicBezTo>
                  <a:cubicBezTo>
                    <a:pt x="2919" y="9"/>
                    <a:pt x="2893" y="1"/>
                    <a:pt x="2867" y="1"/>
                  </a:cubicBezTo>
                  <a:cubicBezTo>
                    <a:pt x="2800" y="1"/>
                    <a:pt x="2738" y="53"/>
                    <a:pt x="2692" y="121"/>
                  </a:cubicBezTo>
                  <a:lnTo>
                    <a:pt x="2439" y="660"/>
                  </a:lnTo>
                  <a:lnTo>
                    <a:pt x="2376" y="786"/>
                  </a:lnTo>
                  <a:cubicBezTo>
                    <a:pt x="2312" y="881"/>
                    <a:pt x="2217" y="945"/>
                    <a:pt x="2091" y="945"/>
                  </a:cubicBezTo>
                  <a:lnTo>
                    <a:pt x="982" y="945"/>
                  </a:lnTo>
                  <a:cubicBezTo>
                    <a:pt x="856" y="945"/>
                    <a:pt x="761" y="881"/>
                    <a:pt x="697" y="786"/>
                  </a:cubicBezTo>
                  <a:lnTo>
                    <a:pt x="381" y="121"/>
                  </a:lnTo>
                  <a:cubicBezTo>
                    <a:pt x="335" y="53"/>
                    <a:pt x="273" y="1"/>
                    <a:pt x="20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g13e5aa3bf27_0_1184"/>
            <p:cNvSpPr/>
            <p:nvPr/>
          </p:nvSpPr>
          <p:spPr>
            <a:xfrm>
              <a:off x="1352075" y="2640950"/>
              <a:ext cx="18225" cy="9525"/>
            </a:xfrm>
            <a:custGeom>
              <a:avLst/>
              <a:gdLst/>
              <a:ahLst/>
              <a:cxnLst/>
              <a:rect l="l" t="t" r="r" b="b"/>
              <a:pathLst>
                <a:path w="729" h="381" extrusionOk="0">
                  <a:moveTo>
                    <a:pt x="64" y="0"/>
                  </a:moveTo>
                  <a:cubicBezTo>
                    <a:pt x="32" y="0"/>
                    <a:pt x="0" y="0"/>
                    <a:pt x="0" y="32"/>
                  </a:cubicBezTo>
                  <a:lnTo>
                    <a:pt x="0" y="317"/>
                  </a:lnTo>
                  <a:cubicBezTo>
                    <a:pt x="0" y="348"/>
                    <a:pt x="32" y="380"/>
                    <a:pt x="64" y="380"/>
                  </a:cubicBezTo>
                  <a:lnTo>
                    <a:pt x="665" y="380"/>
                  </a:lnTo>
                  <a:cubicBezTo>
                    <a:pt x="697" y="380"/>
                    <a:pt x="729" y="348"/>
                    <a:pt x="729" y="317"/>
                  </a:cubicBezTo>
                  <a:lnTo>
                    <a:pt x="729" y="32"/>
                  </a:lnTo>
                  <a:cubicBezTo>
                    <a:pt x="729" y="0"/>
                    <a:pt x="697" y="0"/>
                    <a:pt x="665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g13e5aa3bf27_0_1184"/>
            <p:cNvSpPr/>
            <p:nvPr/>
          </p:nvSpPr>
          <p:spPr>
            <a:xfrm>
              <a:off x="1347325" y="2635400"/>
              <a:ext cx="27725" cy="19825"/>
            </a:xfrm>
            <a:custGeom>
              <a:avLst/>
              <a:gdLst/>
              <a:ahLst/>
              <a:cxnLst/>
              <a:rect l="l" t="t" r="r" b="b"/>
              <a:pathLst>
                <a:path w="1109" h="793" extrusionOk="0">
                  <a:moveTo>
                    <a:pt x="254" y="0"/>
                  </a:moveTo>
                  <a:cubicBezTo>
                    <a:pt x="127" y="0"/>
                    <a:pt x="0" y="127"/>
                    <a:pt x="0" y="254"/>
                  </a:cubicBezTo>
                  <a:lnTo>
                    <a:pt x="0" y="539"/>
                  </a:lnTo>
                  <a:cubicBezTo>
                    <a:pt x="0" y="697"/>
                    <a:pt x="127" y="792"/>
                    <a:pt x="254" y="792"/>
                  </a:cubicBezTo>
                  <a:lnTo>
                    <a:pt x="855" y="792"/>
                  </a:lnTo>
                  <a:cubicBezTo>
                    <a:pt x="1014" y="792"/>
                    <a:pt x="1109" y="697"/>
                    <a:pt x="1109" y="539"/>
                  </a:cubicBezTo>
                  <a:lnTo>
                    <a:pt x="1109" y="254"/>
                  </a:lnTo>
                  <a:cubicBezTo>
                    <a:pt x="1109" y="127"/>
                    <a:pt x="1014" y="0"/>
                    <a:pt x="85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g13e5aa3bf27_0_1184"/>
            <p:cNvSpPr/>
            <p:nvPr/>
          </p:nvSpPr>
          <p:spPr>
            <a:xfrm>
              <a:off x="1089225" y="2824625"/>
              <a:ext cx="123525" cy="98200"/>
            </a:xfrm>
            <a:custGeom>
              <a:avLst/>
              <a:gdLst/>
              <a:ahLst/>
              <a:cxnLst/>
              <a:rect l="l" t="t" r="r" b="b"/>
              <a:pathLst>
                <a:path w="4941" h="3928" extrusionOk="0">
                  <a:moveTo>
                    <a:pt x="1552" y="0"/>
                  </a:moveTo>
                  <a:cubicBezTo>
                    <a:pt x="697" y="32"/>
                    <a:pt x="0" y="602"/>
                    <a:pt x="32" y="1425"/>
                  </a:cubicBezTo>
                  <a:lnTo>
                    <a:pt x="32" y="3927"/>
                  </a:lnTo>
                  <a:lnTo>
                    <a:pt x="4941" y="3832"/>
                  </a:lnTo>
                  <a:lnTo>
                    <a:pt x="4909" y="1425"/>
                  </a:lnTo>
                  <a:cubicBezTo>
                    <a:pt x="4909" y="729"/>
                    <a:pt x="4244" y="0"/>
                    <a:pt x="3357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g13e5aa3bf27_0_1184"/>
            <p:cNvSpPr/>
            <p:nvPr/>
          </p:nvSpPr>
          <p:spPr>
            <a:xfrm>
              <a:off x="1084475" y="2819875"/>
              <a:ext cx="133025" cy="107700"/>
            </a:xfrm>
            <a:custGeom>
              <a:avLst/>
              <a:gdLst/>
              <a:ahLst/>
              <a:cxnLst/>
              <a:rect l="l" t="t" r="r" b="b"/>
              <a:pathLst>
                <a:path w="5321" h="4308" extrusionOk="0">
                  <a:moveTo>
                    <a:pt x="1742" y="0"/>
                  </a:moveTo>
                  <a:cubicBezTo>
                    <a:pt x="729" y="32"/>
                    <a:pt x="0" y="729"/>
                    <a:pt x="32" y="1647"/>
                  </a:cubicBezTo>
                  <a:lnTo>
                    <a:pt x="32" y="4117"/>
                  </a:lnTo>
                  <a:cubicBezTo>
                    <a:pt x="32" y="4244"/>
                    <a:pt x="127" y="4307"/>
                    <a:pt x="222" y="4307"/>
                  </a:cubicBezTo>
                  <a:cubicBezTo>
                    <a:pt x="317" y="4307"/>
                    <a:pt x="412" y="4212"/>
                    <a:pt x="412" y="4117"/>
                  </a:cubicBezTo>
                  <a:lnTo>
                    <a:pt x="412" y="1615"/>
                  </a:lnTo>
                  <a:cubicBezTo>
                    <a:pt x="412" y="919"/>
                    <a:pt x="982" y="412"/>
                    <a:pt x="1742" y="380"/>
                  </a:cubicBezTo>
                  <a:lnTo>
                    <a:pt x="1774" y="380"/>
                  </a:lnTo>
                  <a:lnTo>
                    <a:pt x="3516" y="412"/>
                  </a:lnTo>
                  <a:lnTo>
                    <a:pt x="3547" y="412"/>
                  </a:lnTo>
                  <a:cubicBezTo>
                    <a:pt x="4339" y="412"/>
                    <a:pt x="4909" y="1045"/>
                    <a:pt x="4941" y="1615"/>
                  </a:cubicBezTo>
                  <a:lnTo>
                    <a:pt x="4941" y="4022"/>
                  </a:lnTo>
                  <a:cubicBezTo>
                    <a:pt x="4941" y="4117"/>
                    <a:pt x="5004" y="4212"/>
                    <a:pt x="5131" y="4212"/>
                  </a:cubicBezTo>
                  <a:cubicBezTo>
                    <a:pt x="5226" y="4212"/>
                    <a:pt x="5321" y="4117"/>
                    <a:pt x="5321" y="4022"/>
                  </a:cubicBezTo>
                  <a:lnTo>
                    <a:pt x="5321" y="1615"/>
                  </a:lnTo>
                  <a:cubicBezTo>
                    <a:pt x="5289" y="855"/>
                    <a:pt x="4592" y="32"/>
                    <a:pt x="3547" y="32"/>
                  </a:cubicBezTo>
                  <a:lnTo>
                    <a:pt x="3516" y="32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g13e5aa3bf27_0_1184"/>
            <p:cNvSpPr/>
            <p:nvPr/>
          </p:nvSpPr>
          <p:spPr>
            <a:xfrm>
              <a:off x="1117725" y="2875300"/>
              <a:ext cx="69700" cy="58600"/>
            </a:xfrm>
            <a:custGeom>
              <a:avLst/>
              <a:gdLst/>
              <a:ahLst/>
              <a:cxnLst/>
              <a:rect l="l" t="t" r="r" b="b"/>
              <a:pathLst>
                <a:path w="2788" h="2344" extrusionOk="0">
                  <a:moveTo>
                    <a:pt x="0" y="0"/>
                  </a:moveTo>
                  <a:lnTo>
                    <a:pt x="0" y="2344"/>
                  </a:lnTo>
                  <a:lnTo>
                    <a:pt x="2787" y="2344"/>
                  </a:lnTo>
                  <a:lnTo>
                    <a:pt x="2787" y="0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g13e5aa3bf27_0_1184"/>
            <p:cNvSpPr/>
            <p:nvPr/>
          </p:nvSpPr>
          <p:spPr>
            <a:xfrm>
              <a:off x="1112975" y="2870550"/>
              <a:ext cx="79200" cy="68100"/>
            </a:xfrm>
            <a:custGeom>
              <a:avLst/>
              <a:gdLst/>
              <a:ahLst/>
              <a:cxnLst/>
              <a:rect l="l" t="t" r="r" b="b"/>
              <a:pathLst>
                <a:path w="3168" h="2724" extrusionOk="0">
                  <a:moveTo>
                    <a:pt x="190" y="0"/>
                  </a:moveTo>
                  <a:cubicBezTo>
                    <a:pt x="95" y="0"/>
                    <a:pt x="0" y="95"/>
                    <a:pt x="0" y="190"/>
                  </a:cubicBezTo>
                  <a:lnTo>
                    <a:pt x="0" y="2534"/>
                  </a:lnTo>
                  <a:cubicBezTo>
                    <a:pt x="0" y="2597"/>
                    <a:pt x="32" y="2629"/>
                    <a:pt x="64" y="2660"/>
                  </a:cubicBezTo>
                  <a:cubicBezTo>
                    <a:pt x="95" y="2692"/>
                    <a:pt x="159" y="2724"/>
                    <a:pt x="190" y="2724"/>
                  </a:cubicBezTo>
                  <a:lnTo>
                    <a:pt x="2977" y="2724"/>
                  </a:lnTo>
                  <a:cubicBezTo>
                    <a:pt x="3072" y="2724"/>
                    <a:pt x="3167" y="2629"/>
                    <a:pt x="3167" y="2534"/>
                  </a:cubicBezTo>
                  <a:lnTo>
                    <a:pt x="3167" y="190"/>
                  </a:lnTo>
                  <a:cubicBezTo>
                    <a:pt x="3167" y="63"/>
                    <a:pt x="3072" y="0"/>
                    <a:pt x="2977" y="0"/>
                  </a:cubicBezTo>
                  <a:cubicBezTo>
                    <a:pt x="2851" y="0"/>
                    <a:pt x="2787" y="95"/>
                    <a:pt x="2787" y="190"/>
                  </a:cubicBezTo>
                  <a:lnTo>
                    <a:pt x="2787" y="2344"/>
                  </a:lnTo>
                  <a:lnTo>
                    <a:pt x="380" y="2344"/>
                  </a:lnTo>
                  <a:lnTo>
                    <a:pt x="380" y="190"/>
                  </a:lnTo>
                  <a:cubicBezTo>
                    <a:pt x="380" y="63"/>
                    <a:pt x="285" y="0"/>
                    <a:pt x="19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g13e5aa3bf27_0_1184"/>
            <p:cNvSpPr/>
            <p:nvPr/>
          </p:nvSpPr>
          <p:spPr>
            <a:xfrm>
              <a:off x="990250" y="2758900"/>
              <a:ext cx="71275" cy="70500"/>
            </a:xfrm>
            <a:custGeom>
              <a:avLst/>
              <a:gdLst/>
              <a:ahLst/>
              <a:cxnLst/>
              <a:rect l="l" t="t" r="r" b="b"/>
              <a:pathLst>
                <a:path w="2851" h="2820" extrusionOk="0">
                  <a:moveTo>
                    <a:pt x="1426" y="381"/>
                  </a:moveTo>
                  <a:cubicBezTo>
                    <a:pt x="1996" y="381"/>
                    <a:pt x="2471" y="824"/>
                    <a:pt x="2471" y="1394"/>
                  </a:cubicBezTo>
                  <a:cubicBezTo>
                    <a:pt x="2471" y="1964"/>
                    <a:pt x="1996" y="2439"/>
                    <a:pt x="1426" y="2439"/>
                  </a:cubicBezTo>
                  <a:cubicBezTo>
                    <a:pt x="856" y="2439"/>
                    <a:pt x="381" y="1964"/>
                    <a:pt x="381" y="1394"/>
                  </a:cubicBezTo>
                  <a:cubicBezTo>
                    <a:pt x="381" y="824"/>
                    <a:pt x="856" y="381"/>
                    <a:pt x="1426" y="381"/>
                  </a:cubicBezTo>
                  <a:close/>
                  <a:moveTo>
                    <a:pt x="1426" y="1"/>
                  </a:moveTo>
                  <a:cubicBezTo>
                    <a:pt x="634" y="1"/>
                    <a:pt x="1" y="634"/>
                    <a:pt x="1" y="1394"/>
                  </a:cubicBezTo>
                  <a:cubicBezTo>
                    <a:pt x="1" y="2186"/>
                    <a:pt x="634" y="2819"/>
                    <a:pt x="1426" y="2819"/>
                  </a:cubicBezTo>
                  <a:cubicBezTo>
                    <a:pt x="2217" y="2819"/>
                    <a:pt x="2851" y="2186"/>
                    <a:pt x="2851" y="1394"/>
                  </a:cubicBezTo>
                  <a:cubicBezTo>
                    <a:pt x="2851" y="634"/>
                    <a:pt x="2217" y="1"/>
                    <a:pt x="142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g13e5aa3bf27_0_1184"/>
            <p:cNvSpPr/>
            <p:nvPr/>
          </p:nvSpPr>
          <p:spPr>
            <a:xfrm>
              <a:off x="972825" y="2837175"/>
              <a:ext cx="147300" cy="119675"/>
            </a:xfrm>
            <a:custGeom>
              <a:avLst/>
              <a:gdLst/>
              <a:ahLst/>
              <a:cxnLst/>
              <a:rect l="l" t="t" r="r" b="b"/>
              <a:pathLst>
                <a:path w="5892" h="4787" extrusionOk="0">
                  <a:moveTo>
                    <a:pt x="1757" y="1"/>
                  </a:moveTo>
                  <a:cubicBezTo>
                    <a:pt x="746" y="1"/>
                    <a:pt x="251" y="644"/>
                    <a:pt x="191" y="1462"/>
                  </a:cubicBezTo>
                  <a:lnTo>
                    <a:pt x="1" y="4787"/>
                  </a:lnTo>
                  <a:lnTo>
                    <a:pt x="4371" y="4787"/>
                  </a:lnTo>
                  <a:lnTo>
                    <a:pt x="3146" y="3596"/>
                  </a:lnTo>
                  <a:lnTo>
                    <a:pt x="3146" y="3596"/>
                  </a:lnTo>
                  <a:cubicBezTo>
                    <a:pt x="3332" y="3617"/>
                    <a:pt x="3594" y="3625"/>
                    <a:pt x="3871" y="3625"/>
                  </a:cubicBezTo>
                  <a:cubicBezTo>
                    <a:pt x="4524" y="3625"/>
                    <a:pt x="5258" y="3584"/>
                    <a:pt x="5258" y="3584"/>
                  </a:cubicBezTo>
                  <a:cubicBezTo>
                    <a:pt x="5606" y="3552"/>
                    <a:pt x="5891" y="3330"/>
                    <a:pt x="5860" y="2982"/>
                  </a:cubicBezTo>
                  <a:cubicBezTo>
                    <a:pt x="5828" y="2570"/>
                    <a:pt x="5480" y="2412"/>
                    <a:pt x="5100" y="2412"/>
                  </a:cubicBezTo>
                  <a:lnTo>
                    <a:pt x="4023" y="2443"/>
                  </a:lnTo>
                  <a:cubicBezTo>
                    <a:pt x="4023" y="2443"/>
                    <a:pt x="3516" y="2443"/>
                    <a:pt x="3389" y="2095"/>
                  </a:cubicBezTo>
                  <a:cubicBezTo>
                    <a:pt x="3231" y="1683"/>
                    <a:pt x="3073" y="860"/>
                    <a:pt x="2788" y="480"/>
                  </a:cubicBezTo>
                  <a:cubicBezTo>
                    <a:pt x="2566" y="195"/>
                    <a:pt x="2249" y="37"/>
                    <a:pt x="1901" y="5"/>
                  </a:cubicBezTo>
                  <a:cubicBezTo>
                    <a:pt x="1852" y="2"/>
                    <a:pt x="1804" y="1"/>
                    <a:pt x="175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g13e5aa3bf27_0_1184"/>
            <p:cNvSpPr/>
            <p:nvPr/>
          </p:nvSpPr>
          <p:spPr>
            <a:xfrm>
              <a:off x="972825" y="2837175"/>
              <a:ext cx="147300" cy="119675"/>
            </a:xfrm>
            <a:custGeom>
              <a:avLst/>
              <a:gdLst/>
              <a:ahLst/>
              <a:cxnLst/>
              <a:rect l="l" t="t" r="r" b="b"/>
              <a:pathLst>
                <a:path w="5892" h="4787" extrusionOk="0">
                  <a:moveTo>
                    <a:pt x="1757" y="1"/>
                  </a:moveTo>
                  <a:cubicBezTo>
                    <a:pt x="746" y="1"/>
                    <a:pt x="251" y="644"/>
                    <a:pt x="191" y="1462"/>
                  </a:cubicBezTo>
                  <a:lnTo>
                    <a:pt x="1" y="4787"/>
                  </a:lnTo>
                  <a:lnTo>
                    <a:pt x="1" y="4787"/>
                  </a:lnTo>
                  <a:lnTo>
                    <a:pt x="2123" y="2602"/>
                  </a:lnTo>
                  <a:lnTo>
                    <a:pt x="2883" y="3520"/>
                  </a:lnTo>
                  <a:cubicBezTo>
                    <a:pt x="2937" y="3602"/>
                    <a:pt x="3381" y="3625"/>
                    <a:pt x="3871" y="3625"/>
                  </a:cubicBezTo>
                  <a:cubicBezTo>
                    <a:pt x="4524" y="3625"/>
                    <a:pt x="5258" y="3584"/>
                    <a:pt x="5258" y="3584"/>
                  </a:cubicBezTo>
                  <a:cubicBezTo>
                    <a:pt x="5606" y="3552"/>
                    <a:pt x="5891" y="3330"/>
                    <a:pt x="5860" y="2982"/>
                  </a:cubicBezTo>
                  <a:cubicBezTo>
                    <a:pt x="5828" y="2570"/>
                    <a:pt x="5480" y="2412"/>
                    <a:pt x="5100" y="2412"/>
                  </a:cubicBezTo>
                  <a:lnTo>
                    <a:pt x="4023" y="2443"/>
                  </a:lnTo>
                  <a:cubicBezTo>
                    <a:pt x="4023" y="2443"/>
                    <a:pt x="3516" y="2443"/>
                    <a:pt x="3389" y="2095"/>
                  </a:cubicBezTo>
                  <a:cubicBezTo>
                    <a:pt x="3231" y="1683"/>
                    <a:pt x="3073" y="860"/>
                    <a:pt x="2788" y="480"/>
                  </a:cubicBezTo>
                  <a:cubicBezTo>
                    <a:pt x="2566" y="195"/>
                    <a:pt x="2249" y="37"/>
                    <a:pt x="1901" y="5"/>
                  </a:cubicBezTo>
                  <a:cubicBezTo>
                    <a:pt x="1852" y="2"/>
                    <a:pt x="1804" y="1"/>
                    <a:pt x="175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g13e5aa3bf27_0_1184"/>
            <p:cNvSpPr/>
            <p:nvPr/>
          </p:nvSpPr>
          <p:spPr>
            <a:xfrm>
              <a:off x="968075" y="2833075"/>
              <a:ext cx="156800" cy="129325"/>
            </a:xfrm>
            <a:custGeom>
              <a:avLst/>
              <a:gdLst/>
              <a:ahLst/>
              <a:cxnLst/>
              <a:rect l="l" t="t" r="r" b="b"/>
              <a:pathLst>
                <a:path w="6272" h="5173" extrusionOk="0">
                  <a:moveTo>
                    <a:pt x="1868" y="1"/>
                  </a:moveTo>
                  <a:cubicBezTo>
                    <a:pt x="890" y="1"/>
                    <a:pt x="279" y="594"/>
                    <a:pt x="191" y="1626"/>
                  </a:cubicBezTo>
                  <a:lnTo>
                    <a:pt x="1" y="4951"/>
                  </a:lnTo>
                  <a:cubicBezTo>
                    <a:pt x="1" y="5078"/>
                    <a:pt x="64" y="5141"/>
                    <a:pt x="159" y="5173"/>
                  </a:cubicBezTo>
                  <a:lnTo>
                    <a:pt x="191" y="5173"/>
                  </a:lnTo>
                  <a:cubicBezTo>
                    <a:pt x="286" y="5173"/>
                    <a:pt x="381" y="5078"/>
                    <a:pt x="381" y="4983"/>
                  </a:cubicBezTo>
                  <a:lnTo>
                    <a:pt x="571" y="1657"/>
                  </a:lnTo>
                  <a:cubicBezTo>
                    <a:pt x="601" y="1177"/>
                    <a:pt x="830" y="383"/>
                    <a:pt x="1907" y="383"/>
                  </a:cubicBezTo>
                  <a:cubicBezTo>
                    <a:pt x="1966" y="383"/>
                    <a:pt x="2027" y="386"/>
                    <a:pt x="2091" y="391"/>
                  </a:cubicBezTo>
                  <a:cubicBezTo>
                    <a:pt x="2376" y="391"/>
                    <a:pt x="2629" y="549"/>
                    <a:pt x="2819" y="771"/>
                  </a:cubicBezTo>
                  <a:cubicBezTo>
                    <a:pt x="3009" y="992"/>
                    <a:pt x="3136" y="1467"/>
                    <a:pt x="3231" y="1847"/>
                  </a:cubicBezTo>
                  <a:cubicBezTo>
                    <a:pt x="3294" y="2037"/>
                    <a:pt x="3358" y="2196"/>
                    <a:pt x="3389" y="2322"/>
                  </a:cubicBezTo>
                  <a:cubicBezTo>
                    <a:pt x="3548" y="2766"/>
                    <a:pt x="4181" y="2797"/>
                    <a:pt x="4213" y="2797"/>
                  </a:cubicBezTo>
                  <a:lnTo>
                    <a:pt x="5258" y="2766"/>
                  </a:lnTo>
                  <a:lnTo>
                    <a:pt x="5290" y="2766"/>
                  </a:lnTo>
                  <a:cubicBezTo>
                    <a:pt x="5448" y="2766"/>
                    <a:pt x="5828" y="2797"/>
                    <a:pt x="5860" y="3146"/>
                  </a:cubicBezTo>
                  <a:cubicBezTo>
                    <a:pt x="5891" y="3463"/>
                    <a:pt x="5606" y="3526"/>
                    <a:pt x="5416" y="3558"/>
                  </a:cubicBezTo>
                  <a:cubicBezTo>
                    <a:pt x="4957" y="3589"/>
                    <a:pt x="4458" y="3605"/>
                    <a:pt x="4047" y="3605"/>
                  </a:cubicBezTo>
                  <a:cubicBezTo>
                    <a:pt x="3635" y="3605"/>
                    <a:pt x="3310" y="3589"/>
                    <a:pt x="3199" y="3558"/>
                  </a:cubicBezTo>
                  <a:lnTo>
                    <a:pt x="2439" y="2639"/>
                  </a:lnTo>
                  <a:cubicBezTo>
                    <a:pt x="2405" y="2587"/>
                    <a:pt x="2350" y="2563"/>
                    <a:pt x="2298" y="2563"/>
                  </a:cubicBezTo>
                  <a:cubicBezTo>
                    <a:pt x="2256" y="2563"/>
                    <a:pt x="2215" y="2579"/>
                    <a:pt x="2186" y="2607"/>
                  </a:cubicBezTo>
                  <a:cubicBezTo>
                    <a:pt x="2091" y="2671"/>
                    <a:pt x="2091" y="2797"/>
                    <a:pt x="2154" y="2861"/>
                  </a:cubicBezTo>
                  <a:lnTo>
                    <a:pt x="2914" y="3811"/>
                  </a:lnTo>
                  <a:cubicBezTo>
                    <a:pt x="2961" y="3881"/>
                    <a:pt x="3076" y="3985"/>
                    <a:pt x="4038" y="3985"/>
                  </a:cubicBezTo>
                  <a:cubicBezTo>
                    <a:pt x="4386" y="3985"/>
                    <a:pt x="4843" y="3971"/>
                    <a:pt x="5448" y="3938"/>
                  </a:cubicBezTo>
                  <a:cubicBezTo>
                    <a:pt x="5986" y="3874"/>
                    <a:pt x="6271" y="3558"/>
                    <a:pt x="6240" y="3114"/>
                  </a:cubicBezTo>
                  <a:cubicBezTo>
                    <a:pt x="6176" y="2671"/>
                    <a:pt x="5796" y="2386"/>
                    <a:pt x="5258" y="2386"/>
                  </a:cubicBezTo>
                  <a:lnTo>
                    <a:pt x="4213" y="2417"/>
                  </a:lnTo>
                  <a:cubicBezTo>
                    <a:pt x="4118" y="2417"/>
                    <a:pt x="3801" y="2386"/>
                    <a:pt x="3738" y="2196"/>
                  </a:cubicBezTo>
                  <a:cubicBezTo>
                    <a:pt x="3706" y="2069"/>
                    <a:pt x="3643" y="1911"/>
                    <a:pt x="3611" y="1752"/>
                  </a:cubicBezTo>
                  <a:cubicBezTo>
                    <a:pt x="3484" y="1309"/>
                    <a:pt x="3358" y="834"/>
                    <a:pt x="3104" y="517"/>
                  </a:cubicBezTo>
                  <a:cubicBezTo>
                    <a:pt x="2883" y="232"/>
                    <a:pt x="2503" y="11"/>
                    <a:pt x="2091" y="11"/>
                  </a:cubicBezTo>
                  <a:cubicBezTo>
                    <a:pt x="2015" y="4"/>
                    <a:pt x="1940" y="1"/>
                    <a:pt x="186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g13e5aa3bf27_0_1184"/>
            <p:cNvSpPr/>
            <p:nvPr/>
          </p:nvSpPr>
          <p:spPr>
            <a:xfrm>
              <a:off x="1246775" y="2763650"/>
              <a:ext cx="61775" cy="61000"/>
            </a:xfrm>
            <a:custGeom>
              <a:avLst/>
              <a:gdLst/>
              <a:ahLst/>
              <a:cxnLst/>
              <a:rect l="l" t="t" r="r" b="b"/>
              <a:pathLst>
                <a:path w="2471" h="2440" extrusionOk="0">
                  <a:moveTo>
                    <a:pt x="1235" y="1"/>
                  </a:moveTo>
                  <a:cubicBezTo>
                    <a:pt x="539" y="1"/>
                    <a:pt x="0" y="539"/>
                    <a:pt x="0" y="1204"/>
                  </a:cubicBezTo>
                  <a:cubicBezTo>
                    <a:pt x="0" y="1901"/>
                    <a:pt x="539" y="2439"/>
                    <a:pt x="1235" y="2439"/>
                  </a:cubicBezTo>
                  <a:cubicBezTo>
                    <a:pt x="1901" y="2439"/>
                    <a:pt x="2471" y="1901"/>
                    <a:pt x="2471" y="1204"/>
                  </a:cubicBezTo>
                  <a:cubicBezTo>
                    <a:pt x="2471" y="539"/>
                    <a:pt x="1901" y="1"/>
                    <a:pt x="123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g13e5aa3bf27_0_1184"/>
            <p:cNvSpPr/>
            <p:nvPr/>
          </p:nvSpPr>
          <p:spPr>
            <a:xfrm>
              <a:off x="1242025" y="2758900"/>
              <a:ext cx="71275" cy="70500"/>
            </a:xfrm>
            <a:custGeom>
              <a:avLst/>
              <a:gdLst/>
              <a:ahLst/>
              <a:cxnLst/>
              <a:rect l="l" t="t" r="r" b="b"/>
              <a:pathLst>
                <a:path w="2851" h="2820" extrusionOk="0">
                  <a:moveTo>
                    <a:pt x="1425" y="381"/>
                  </a:moveTo>
                  <a:cubicBezTo>
                    <a:pt x="1996" y="381"/>
                    <a:pt x="2471" y="824"/>
                    <a:pt x="2471" y="1394"/>
                  </a:cubicBezTo>
                  <a:cubicBezTo>
                    <a:pt x="2471" y="1964"/>
                    <a:pt x="1996" y="2439"/>
                    <a:pt x="1425" y="2439"/>
                  </a:cubicBezTo>
                  <a:cubicBezTo>
                    <a:pt x="855" y="2439"/>
                    <a:pt x="380" y="1964"/>
                    <a:pt x="380" y="1394"/>
                  </a:cubicBezTo>
                  <a:cubicBezTo>
                    <a:pt x="380" y="824"/>
                    <a:pt x="855" y="381"/>
                    <a:pt x="1425" y="381"/>
                  </a:cubicBezTo>
                  <a:close/>
                  <a:moveTo>
                    <a:pt x="1425" y="1"/>
                  </a:moveTo>
                  <a:cubicBezTo>
                    <a:pt x="634" y="1"/>
                    <a:pt x="0" y="634"/>
                    <a:pt x="0" y="1394"/>
                  </a:cubicBezTo>
                  <a:cubicBezTo>
                    <a:pt x="0" y="2186"/>
                    <a:pt x="634" y="2819"/>
                    <a:pt x="1425" y="2819"/>
                  </a:cubicBezTo>
                  <a:cubicBezTo>
                    <a:pt x="2217" y="2819"/>
                    <a:pt x="2851" y="2186"/>
                    <a:pt x="2851" y="1394"/>
                  </a:cubicBezTo>
                  <a:cubicBezTo>
                    <a:pt x="2851" y="634"/>
                    <a:pt x="2217" y="1"/>
                    <a:pt x="142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g13e5aa3bf27_0_1184"/>
            <p:cNvSpPr/>
            <p:nvPr/>
          </p:nvSpPr>
          <p:spPr>
            <a:xfrm>
              <a:off x="1182650" y="2837175"/>
              <a:ext cx="148075" cy="119675"/>
            </a:xfrm>
            <a:custGeom>
              <a:avLst/>
              <a:gdLst/>
              <a:ahLst/>
              <a:cxnLst/>
              <a:rect l="l" t="t" r="r" b="b"/>
              <a:pathLst>
                <a:path w="5923" h="4787" extrusionOk="0">
                  <a:moveTo>
                    <a:pt x="4166" y="1"/>
                  </a:moveTo>
                  <a:cubicBezTo>
                    <a:pt x="4119" y="1"/>
                    <a:pt x="4071" y="2"/>
                    <a:pt x="4022" y="5"/>
                  </a:cubicBezTo>
                  <a:cubicBezTo>
                    <a:pt x="3674" y="37"/>
                    <a:pt x="3357" y="195"/>
                    <a:pt x="3135" y="480"/>
                  </a:cubicBezTo>
                  <a:cubicBezTo>
                    <a:pt x="2819" y="860"/>
                    <a:pt x="2692" y="1683"/>
                    <a:pt x="2534" y="2095"/>
                  </a:cubicBezTo>
                  <a:cubicBezTo>
                    <a:pt x="2407" y="2443"/>
                    <a:pt x="1900" y="2443"/>
                    <a:pt x="1900" y="2443"/>
                  </a:cubicBezTo>
                  <a:lnTo>
                    <a:pt x="824" y="2412"/>
                  </a:lnTo>
                  <a:cubicBezTo>
                    <a:pt x="444" y="2412"/>
                    <a:pt x="95" y="2570"/>
                    <a:pt x="64" y="2982"/>
                  </a:cubicBezTo>
                  <a:cubicBezTo>
                    <a:pt x="0" y="3330"/>
                    <a:pt x="285" y="3457"/>
                    <a:pt x="665" y="3520"/>
                  </a:cubicBezTo>
                  <a:cubicBezTo>
                    <a:pt x="665" y="3520"/>
                    <a:pt x="1399" y="3562"/>
                    <a:pt x="2052" y="3562"/>
                  </a:cubicBezTo>
                  <a:cubicBezTo>
                    <a:pt x="2542" y="3562"/>
                    <a:pt x="2986" y="3538"/>
                    <a:pt x="3040" y="3457"/>
                  </a:cubicBezTo>
                  <a:lnTo>
                    <a:pt x="3800" y="2602"/>
                  </a:lnTo>
                  <a:lnTo>
                    <a:pt x="5922" y="4787"/>
                  </a:lnTo>
                  <a:lnTo>
                    <a:pt x="5732" y="1462"/>
                  </a:lnTo>
                  <a:cubicBezTo>
                    <a:pt x="5672" y="644"/>
                    <a:pt x="5177" y="1"/>
                    <a:pt x="416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g13e5aa3bf27_0_1184"/>
            <p:cNvSpPr/>
            <p:nvPr/>
          </p:nvSpPr>
          <p:spPr>
            <a:xfrm>
              <a:off x="1177900" y="2833075"/>
              <a:ext cx="157575" cy="129325"/>
            </a:xfrm>
            <a:custGeom>
              <a:avLst/>
              <a:gdLst/>
              <a:ahLst/>
              <a:cxnLst/>
              <a:rect l="l" t="t" r="r" b="b"/>
              <a:pathLst>
                <a:path w="6303" h="5173" extrusionOk="0">
                  <a:moveTo>
                    <a:pt x="4404" y="1"/>
                  </a:moveTo>
                  <a:cubicBezTo>
                    <a:pt x="4331" y="1"/>
                    <a:pt x="4257" y="4"/>
                    <a:pt x="4181" y="11"/>
                  </a:cubicBezTo>
                  <a:cubicBezTo>
                    <a:pt x="3800" y="11"/>
                    <a:pt x="3420" y="232"/>
                    <a:pt x="3167" y="549"/>
                  </a:cubicBezTo>
                  <a:cubicBezTo>
                    <a:pt x="2945" y="834"/>
                    <a:pt x="2819" y="1309"/>
                    <a:pt x="2692" y="1752"/>
                  </a:cubicBezTo>
                  <a:cubicBezTo>
                    <a:pt x="2629" y="1911"/>
                    <a:pt x="2597" y="2069"/>
                    <a:pt x="2534" y="2196"/>
                  </a:cubicBezTo>
                  <a:cubicBezTo>
                    <a:pt x="2470" y="2354"/>
                    <a:pt x="2185" y="2417"/>
                    <a:pt x="2090" y="2417"/>
                  </a:cubicBezTo>
                  <a:lnTo>
                    <a:pt x="1014" y="2386"/>
                  </a:lnTo>
                  <a:cubicBezTo>
                    <a:pt x="475" y="2386"/>
                    <a:pt x="95" y="2671"/>
                    <a:pt x="32" y="3114"/>
                  </a:cubicBezTo>
                  <a:cubicBezTo>
                    <a:pt x="0" y="3399"/>
                    <a:pt x="127" y="3779"/>
                    <a:pt x="824" y="3874"/>
                  </a:cubicBezTo>
                  <a:lnTo>
                    <a:pt x="855" y="3874"/>
                  </a:lnTo>
                  <a:cubicBezTo>
                    <a:pt x="1443" y="3908"/>
                    <a:pt x="1891" y="3921"/>
                    <a:pt x="2232" y="3921"/>
                  </a:cubicBezTo>
                  <a:cubicBezTo>
                    <a:pt x="3179" y="3921"/>
                    <a:pt x="3311" y="3817"/>
                    <a:pt x="3357" y="3748"/>
                  </a:cubicBezTo>
                  <a:lnTo>
                    <a:pt x="4149" y="2892"/>
                  </a:lnTo>
                  <a:cubicBezTo>
                    <a:pt x="4212" y="2797"/>
                    <a:pt x="4212" y="2671"/>
                    <a:pt x="4117" y="2607"/>
                  </a:cubicBezTo>
                  <a:cubicBezTo>
                    <a:pt x="4089" y="2579"/>
                    <a:pt x="4047" y="2563"/>
                    <a:pt x="4005" y="2563"/>
                  </a:cubicBezTo>
                  <a:cubicBezTo>
                    <a:pt x="3953" y="2563"/>
                    <a:pt x="3899" y="2587"/>
                    <a:pt x="3864" y="2639"/>
                  </a:cubicBezTo>
                  <a:lnTo>
                    <a:pt x="3072" y="3463"/>
                  </a:lnTo>
                  <a:cubicBezTo>
                    <a:pt x="2967" y="3515"/>
                    <a:pt x="2585" y="3538"/>
                    <a:pt x="2108" y="3538"/>
                  </a:cubicBezTo>
                  <a:cubicBezTo>
                    <a:pt x="1719" y="3538"/>
                    <a:pt x="1268" y="3523"/>
                    <a:pt x="855" y="3494"/>
                  </a:cubicBezTo>
                  <a:cubicBezTo>
                    <a:pt x="380" y="3431"/>
                    <a:pt x="412" y="3241"/>
                    <a:pt x="412" y="3146"/>
                  </a:cubicBezTo>
                  <a:cubicBezTo>
                    <a:pt x="444" y="2797"/>
                    <a:pt x="855" y="2766"/>
                    <a:pt x="1014" y="2766"/>
                  </a:cubicBezTo>
                  <a:lnTo>
                    <a:pt x="2090" y="2797"/>
                  </a:lnTo>
                  <a:cubicBezTo>
                    <a:pt x="2122" y="2797"/>
                    <a:pt x="2724" y="2766"/>
                    <a:pt x="2914" y="2322"/>
                  </a:cubicBezTo>
                  <a:cubicBezTo>
                    <a:pt x="2945" y="2196"/>
                    <a:pt x="3009" y="2037"/>
                    <a:pt x="3040" y="1847"/>
                  </a:cubicBezTo>
                  <a:cubicBezTo>
                    <a:pt x="3167" y="1467"/>
                    <a:pt x="3294" y="992"/>
                    <a:pt x="3484" y="771"/>
                  </a:cubicBezTo>
                  <a:cubicBezTo>
                    <a:pt x="3642" y="549"/>
                    <a:pt x="3927" y="391"/>
                    <a:pt x="4212" y="391"/>
                  </a:cubicBezTo>
                  <a:cubicBezTo>
                    <a:pt x="4276" y="386"/>
                    <a:pt x="4338" y="383"/>
                    <a:pt x="4396" y="383"/>
                  </a:cubicBezTo>
                  <a:cubicBezTo>
                    <a:pt x="5473" y="383"/>
                    <a:pt x="5702" y="1177"/>
                    <a:pt x="5732" y="1657"/>
                  </a:cubicBezTo>
                  <a:lnTo>
                    <a:pt x="5922" y="4983"/>
                  </a:lnTo>
                  <a:cubicBezTo>
                    <a:pt x="5922" y="5078"/>
                    <a:pt x="6017" y="5173"/>
                    <a:pt x="6112" y="5173"/>
                  </a:cubicBezTo>
                  <a:cubicBezTo>
                    <a:pt x="6239" y="5141"/>
                    <a:pt x="6302" y="5078"/>
                    <a:pt x="6302" y="4951"/>
                  </a:cubicBezTo>
                  <a:lnTo>
                    <a:pt x="6112" y="1626"/>
                  </a:lnTo>
                  <a:cubicBezTo>
                    <a:pt x="6024" y="594"/>
                    <a:pt x="5386" y="1"/>
                    <a:pt x="440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g13e5aa3bf27_0_1184"/>
            <p:cNvSpPr/>
            <p:nvPr/>
          </p:nvSpPr>
          <p:spPr>
            <a:xfrm>
              <a:off x="1040925" y="2924375"/>
              <a:ext cx="216175" cy="36450"/>
            </a:xfrm>
            <a:custGeom>
              <a:avLst/>
              <a:gdLst/>
              <a:ahLst/>
              <a:cxnLst/>
              <a:rect l="l" t="t" r="r" b="b"/>
              <a:pathLst>
                <a:path w="8647" h="1458" extrusionOk="0">
                  <a:moveTo>
                    <a:pt x="32" y="1"/>
                  </a:moveTo>
                  <a:lnTo>
                    <a:pt x="0" y="1457"/>
                  </a:lnTo>
                  <a:lnTo>
                    <a:pt x="8646" y="1457"/>
                  </a:lnTo>
                  <a:lnTo>
                    <a:pt x="8583" y="64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g13e5aa3bf27_0_1184"/>
            <p:cNvSpPr/>
            <p:nvPr/>
          </p:nvSpPr>
          <p:spPr>
            <a:xfrm>
              <a:off x="1036175" y="2919625"/>
              <a:ext cx="225675" cy="45950"/>
            </a:xfrm>
            <a:custGeom>
              <a:avLst/>
              <a:gdLst/>
              <a:ahLst/>
              <a:cxnLst/>
              <a:rect l="l" t="t" r="r" b="b"/>
              <a:pathLst>
                <a:path w="9027" h="1838" extrusionOk="0">
                  <a:moveTo>
                    <a:pt x="412" y="381"/>
                  </a:moveTo>
                  <a:lnTo>
                    <a:pt x="8614" y="444"/>
                  </a:lnTo>
                  <a:lnTo>
                    <a:pt x="8646" y="1457"/>
                  </a:lnTo>
                  <a:lnTo>
                    <a:pt x="380" y="1457"/>
                  </a:lnTo>
                  <a:lnTo>
                    <a:pt x="412" y="381"/>
                  </a:lnTo>
                  <a:close/>
                  <a:moveTo>
                    <a:pt x="222" y="1"/>
                  </a:moveTo>
                  <a:cubicBezTo>
                    <a:pt x="127" y="1"/>
                    <a:pt x="32" y="96"/>
                    <a:pt x="32" y="191"/>
                  </a:cubicBezTo>
                  <a:lnTo>
                    <a:pt x="0" y="1616"/>
                  </a:lnTo>
                  <a:cubicBezTo>
                    <a:pt x="0" y="1679"/>
                    <a:pt x="32" y="1711"/>
                    <a:pt x="64" y="1774"/>
                  </a:cubicBezTo>
                  <a:cubicBezTo>
                    <a:pt x="95" y="1806"/>
                    <a:pt x="159" y="1837"/>
                    <a:pt x="190" y="1837"/>
                  </a:cubicBezTo>
                  <a:lnTo>
                    <a:pt x="8836" y="1837"/>
                  </a:lnTo>
                  <a:cubicBezTo>
                    <a:pt x="8899" y="1837"/>
                    <a:pt x="8931" y="1806"/>
                    <a:pt x="8994" y="1774"/>
                  </a:cubicBezTo>
                  <a:cubicBezTo>
                    <a:pt x="9026" y="1711"/>
                    <a:pt x="9026" y="1679"/>
                    <a:pt x="9026" y="1616"/>
                  </a:cubicBezTo>
                  <a:lnTo>
                    <a:pt x="8963" y="222"/>
                  </a:lnTo>
                  <a:cubicBezTo>
                    <a:pt x="8963" y="127"/>
                    <a:pt x="8899" y="64"/>
                    <a:pt x="8773" y="64"/>
                  </a:cubicBezTo>
                  <a:lnTo>
                    <a:pt x="222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g13e5aa3bf27_0_1184"/>
            <p:cNvSpPr/>
            <p:nvPr/>
          </p:nvSpPr>
          <p:spPr>
            <a:xfrm>
              <a:off x="1116925" y="2751000"/>
              <a:ext cx="68125" cy="68100"/>
            </a:xfrm>
            <a:custGeom>
              <a:avLst/>
              <a:gdLst/>
              <a:ahLst/>
              <a:cxnLst/>
              <a:rect l="l" t="t" r="r" b="b"/>
              <a:pathLst>
                <a:path w="2725" h="2724" extrusionOk="0">
                  <a:moveTo>
                    <a:pt x="1362" y="380"/>
                  </a:moveTo>
                  <a:cubicBezTo>
                    <a:pt x="1901" y="380"/>
                    <a:pt x="2344" y="823"/>
                    <a:pt x="2344" y="1362"/>
                  </a:cubicBezTo>
                  <a:cubicBezTo>
                    <a:pt x="2344" y="1900"/>
                    <a:pt x="1901" y="2344"/>
                    <a:pt x="1362" y="2344"/>
                  </a:cubicBezTo>
                  <a:cubicBezTo>
                    <a:pt x="824" y="2344"/>
                    <a:pt x="381" y="1900"/>
                    <a:pt x="381" y="1362"/>
                  </a:cubicBezTo>
                  <a:cubicBezTo>
                    <a:pt x="381" y="823"/>
                    <a:pt x="824" y="380"/>
                    <a:pt x="1362" y="380"/>
                  </a:cubicBezTo>
                  <a:close/>
                  <a:moveTo>
                    <a:pt x="1362" y="0"/>
                  </a:moveTo>
                  <a:cubicBezTo>
                    <a:pt x="602" y="0"/>
                    <a:pt x="1" y="602"/>
                    <a:pt x="1" y="1362"/>
                  </a:cubicBezTo>
                  <a:cubicBezTo>
                    <a:pt x="1" y="2122"/>
                    <a:pt x="602" y="2724"/>
                    <a:pt x="1362" y="2724"/>
                  </a:cubicBezTo>
                  <a:cubicBezTo>
                    <a:pt x="2122" y="2724"/>
                    <a:pt x="2724" y="2122"/>
                    <a:pt x="2724" y="1362"/>
                  </a:cubicBezTo>
                  <a:cubicBezTo>
                    <a:pt x="2724" y="602"/>
                    <a:pt x="2122" y="0"/>
                    <a:pt x="136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g13e5aa3bf27_0_1184"/>
            <p:cNvSpPr/>
            <p:nvPr/>
          </p:nvSpPr>
          <p:spPr>
            <a:xfrm>
              <a:off x="1183425" y="2709825"/>
              <a:ext cx="64175" cy="65725"/>
            </a:xfrm>
            <a:custGeom>
              <a:avLst/>
              <a:gdLst/>
              <a:ahLst/>
              <a:cxnLst/>
              <a:rect l="l" t="t" r="r" b="b"/>
              <a:pathLst>
                <a:path w="2567" h="2629" extrusionOk="0">
                  <a:moveTo>
                    <a:pt x="1299" y="0"/>
                  </a:moveTo>
                  <a:cubicBezTo>
                    <a:pt x="571" y="0"/>
                    <a:pt x="1" y="602"/>
                    <a:pt x="1" y="1330"/>
                  </a:cubicBezTo>
                  <a:cubicBezTo>
                    <a:pt x="1" y="2027"/>
                    <a:pt x="571" y="2629"/>
                    <a:pt x="1299" y="2629"/>
                  </a:cubicBezTo>
                  <a:cubicBezTo>
                    <a:pt x="1996" y="2629"/>
                    <a:pt x="2566" y="2027"/>
                    <a:pt x="2566" y="1299"/>
                  </a:cubicBezTo>
                  <a:cubicBezTo>
                    <a:pt x="2566" y="1172"/>
                    <a:pt x="2534" y="1014"/>
                    <a:pt x="2471" y="887"/>
                  </a:cubicBezTo>
                  <a:cubicBezTo>
                    <a:pt x="2445" y="809"/>
                    <a:pt x="2376" y="752"/>
                    <a:pt x="2300" y="752"/>
                  </a:cubicBezTo>
                  <a:cubicBezTo>
                    <a:pt x="2283" y="752"/>
                    <a:pt x="2266" y="755"/>
                    <a:pt x="2249" y="760"/>
                  </a:cubicBezTo>
                  <a:cubicBezTo>
                    <a:pt x="2154" y="792"/>
                    <a:pt x="2091" y="919"/>
                    <a:pt x="2123" y="1014"/>
                  </a:cubicBezTo>
                  <a:cubicBezTo>
                    <a:pt x="2154" y="1109"/>
                    <a:pt x="2186" y="1204"/>
                    <a:pt x="2186" y="1299"/>
                  </a:cubicBezTo>
                  <a:cubicBezTo>
                    <a:pt x="2186" y="1837"/>
                    <a:pt x="1774" y="2249"/>
                    <a:pt x="1268" y="2249"/>
                  </a:cubicBezTo>
                  <a:cubicBezTo>
                    <a:pt x="793" y="2249"/>
                    <a:pt x="381" y="1837"/>
                    <a:pt x="381" y="1299"/>
                  </a:cubicBezTo>
                  <a:cubicBezTo>
                    <a:pt x="381" y="792"/>
                    <a:pt x="793" y="380"/>
                    <a:pt x="1268" y="380"/>
                  </a:cubicBezTo>
                  <a:cubicBezTo>
                    <a:pt x="1394" y="380"/>
                    <a:pt x="1521" y="412"/>
                    <a:pt x="1616" y="475"/>
                  </a:cubicBezTo>
                  <a:cubicBezTo>
                    <a:pt x="1633" y="481"/>
                    <a:pt x="1651" y="484"/>
                    <a:pt x="1669" y="484"/>
                  </a:cubicBezTo>
                  <a:cubicBezTo>
                    <a:pt x="1753" y="484"/>
                    <a:pt x="1843" y="427"/>
                    <a:pt x="1869" y="349"/>
                  </a:cubicBezTo>
                  <a:cubicBezTo>
                    <a:pt x="1933" y="254"/>
                    <a:pt x="1869" y="159"/>
                    <a:pt x="1774" y="127"/>
                  </a:cubicBezTo>
                  <a:cubicBezTo>
                    <a:pt x="1616" y="64"/>
                    <a:pt x="1458" y="0"/>
                    <a:pt x="129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g13e5aa3bf27_0_1184"/>
            <p:cNvSpPr/>
            <p:nvPr/>
          </p:nvSpPr>
          <p:spPr>
            <a:xfrm>
              <a:off x="1203225" y="2729600"/>
              <a:ext cx="24575" cy="26175"/>
            </a:xfrm>
            <a:custGeom>
              <a:avLst/>
              <a:gdLst/>
              <a:ahLst/>
              <a:cxnLst/>
              <a:rect l="l" t="t" r="r" b="b"/>
              <a:pathLst>
                <a:path w="983" h="1047" extrusionOk="0">
                  <a:moveTo>
                    <a:pt x="507" y="1"/>
                  </a:moveTo>
                  <a:cubicBezTo>
                    <a:pt x="222" y="1"/>
                    <a:pt x="1" y="254"/>
                    <a:pt x="1" y="539"/>
                  </a:cubicBezTo>
                  <a:cubicBezTo>
                    <a:pt x="1" y="793"/>
                    <a:pt x="222" y="1046"/>
                    <a:pt x="507" y="1046"/>
                  </a:cubicBezTo>
                  <a:cubicBezTo>
                    <a:pt x="761" y="1046"/>
                    <a:pt x="982" y="793"/>
                    <a:pt x="982" y="539"/>
                  </a:cubicBezTo>
                  <a:lnTo>
                    <a:pt x="507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g13e5aa3bf27_0_1184"/>
            <p:cNvSpPr/>
            <p:nvPr/>
          </p:nvSpPr>
          <p:spPr>
            <a:xfrm>
              <a:off x="1198475" y="2724850"/>
              <a:ext cx="34075" cy="35675"/>
            </a:xfrm>
            <a:custGeom>
              <a:avLst/>
              <a:gdLst/>
              <a:ahLst/>
              <a:cxnLst/>
              <a:rect l="l" t="t" r="r" b="b"/>
              <a:pathLst>
                <a:path w="1363" h="1427" extrusionOk="0">
                  <a:moveTo>
                    <a:pt x="697" y="1"/>
                  </a:moveTo>
                  <a:cubicBezTo>
                    <a:pt x="317" y="1"/>
                    <a:pt x="1" y="318"/>
                    <a:pt x="1" y="729"/>
                  </a:cubicBezTo>
                  <a:cubicBezTo>
                    <a:pt x="1" y="1109"/>
                    <a:pt x="317" y="1426"/>
                    <a:pt x="697" y="1426"/>
                  </a:cubicBezTo>
                  <a:cubicBezTo>
                    <a:pt x="1077" y="1426"/>
                    <a:pt x="1362" y="1109"/>
                    <a:pt x="1362" y="698"/>
                  </a:cubicBezTo>
                  <a:cubicBezTo>
                    <a:pt x="1362" y="603"/>
                    <a:pt x="1299" y="508"/>
                    <a:pt x="1172" y="508"/>
                  </a:cubicBezTo>
                  <a:cubicBezTo>
                    <a:pt x="1077" y="508"/>
                    <a:pt x="982" y="603"/>
                    <a:pt x="982" y="698"/>
                  </a:cubicBezTo>
                  <a:cubicBezTo>
                    <a:pt x="982" y="888"/>
                    <a:pt x="856" y="1046"/>
                    <a:pt x="697" y="1046"/>
                  </a:cubicBezTo>
                  <a:cubicBezTo>
                    <a:pt x="507" y="1046"/>
                    <a:pt x="381" y="888"/>
                    <a:pt x="381" y="698"/>
                  </a:cubicBezTo>
                  <a:cubicBezTo>
                    <a:pt x="381" y="539"/>
                    <a:pt x="507" y="381"/>
                    <a:pt x="697" y="381"/>
                  </a:cubicBezTo>
                  <a:cubicBezTo>
                    <a:pt x="792" y="381"/>
                    <a:pt x="887" y="318"/>
                    <a:pt x="887" y="191"/>
                  </a:cubicBezTo>
                  <a:cubicBezTo>
                    <a:pt x="887" y="96"/>
                    <a:pt x="792" y="1"/>
                    <a:pt x="69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g13e5aa3bf27_0_1184"/>
            <p:cNvSpPr/>
            <p:nvPr/>
          </p:nvSpPr>
          <p:spPr>
            <a:xfrm>
              <a:off x="1210350" y="2710225"/>
              <a:ext cx="37250" cy="37625"/>
            </a:xfrm>
            <a:custGeom>
              <a:avLst/>
              <a:gdLst/>
              <a:ahLst/>
              <a:cxnLst/>
              <a:rect l="l" t="t" r="r" b="b"/>
              <a:pathLst>
                <a:path w="1490" h="1505" extrusionOk="0">
                  <a:moveTo>
                    <a:pt x="1283" y="0"/>
                  </a:moveTo>
                  <a:cubicBezTo>
                    <a:pt x="1236" y="0"/>
                    <a:pt x="1188" y="16"/>
                    <a:pt x="1141" y="48"/>
                  </a:cubicBezTo>
                  <a:lnTo>
                    <a:pt x="64" y="1156"/>
                  </a:lnTo>
                  <a:cubicBezTo>
                    <a:pt x="1" y="1251"/>
                    <a:pt x="1" y="1346"/>
                    <a:pt x="64" y="1441"/>
                  </a:cubicBezTo>
                  <a:cubicBezTo>
                    <a:pt x="127" y="1473"/>
                    <a:pt x="159" y="1504"/>
                    <a:pt x="222" y="1504"/>
                  </a:cubicBezTo>
                  <a:cubicBezTo>
                    <a:pt x="254" y="1504"/>
                    <a:pt x="317" y="1473"/>
                    <a:pt x="349" y="1441"/>
                  </a:cubicBezTo>
                  <a:lnTo>
                    <a:pt x="1426" y="333"/>
                  </a:lnTo>
                  <a:cubicBezTo>
                    <a:pt x="1489" y="238"/>
                    <a:pt x="1489" y="111"/>
                    <a:pt x="1426" y="48"/>
                  </a:cubicBezTo>
                  <a:cubicBezTo>
                    <a:pt x="1378" y="16"/>
                    <a:pt x="1331" y="0"/>
                    <a:pt x="128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g13e5aa3bf27_0_1184"/>
            <p:cNvSpPr/>
            <p:nvPr/>
          </p:nvSpPr>
          <p:spPr>
            <a:xfrm>
              <a:off x="1242825" y="2689225"/>
              <a:ext cx="24550" cy="26150"/>
            </a:xfrm>
            <a:custGeom>
              <a:avLst/>
              <a:gdLst/>
              <a:ahLst/>
              <a:cxnLst/>
              <a:rect l="l" t="t" r="r" b="b"/>
              <a:pathLst>
                <a:path w="982" h="1046" extrusionOk="0">
                  <a:moveTo>
                    <a:pt x="538" y="1"/>
                  </a:moveTo>
                  <a:lnTo>
                    <a:pt x="0" y="571"/>
                  </a:lnTo>
                  <a:lnTo>
                    <a:pt x="0" y="1046"/>
                  </a:lnTo>
                  <a:lnTo>
                    <a:pt x="443" y="1046"/>
                  </a:lnTo>
                  <a:lnTo>
                    <a:pt x="982" y="476"/>
                  </a:lnTo>
                  <a:lnTo>
                    <a:pt x="538" y="476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g13e5aa3bf27_0_1184"/>
            <p:cNvSpPr/>
            <p:nvPr/>
          </p:nvSpPr>
          <p:spPr>
            <a:xfrm>
              <a:off x="1238075" y="2684750"/>
              <a:ext cx="34850" cy="35375"/>
            </a:xfrm>
            <a:custGeom>
              <a:avLst/>
              <a:gdLst/>
              <a:ahLst/>
              <a:cxnLst/>
              <a:rect l="l" t="t" r="r" b="b"/>
              <a:pathLst>
                <a:path w="1394" h="1415" extrusionOk="0">
                  <a:moveTo>
                    <a:pt x="538" y="655"/>
                  </a:moveTo>
                  <a:cubicBezTo>
                    <a:pt x="538" y="750"/>
                    <a:pt x="633" y="845"/>
                    <a:pt x="728" y="845"/>
                  </a:cubicBezTo>
                  <a:lnTo>
                    <a:pt x="570" y="1035"/>
                  </a:lnTo>
                  <a:lnTo>
                    <a:pt x="380" y="1035"/>
                  </a:lnTo>
                  <a:lnTo>
                    <a:pt x="380" y="813"/>
                  </a:lnTo>
                  <a:lnTo>
                    <a:pt x="538" y="655"/>
                  </a:lnTo>
                  <a:close/>
                  <a:moveTo>
                    <a:pt x="713" y="1"/>
                  </a:moveTo>
                  <a:cubicBezTo>
                    <a:pt x="676" y="1"/>
                    <a:pt x="639" y="16"/>
                    <a:pt x="602" y="53"/>
                  </a:cubicBezTo>
                  <a:lnTo>
                    <a:pt x="63" y="623"/>
                  </a:lnTo>
                  <a:cubicBezTo>
                    <a:pt x="32" y="655"/>
                    <a:pt x="0" y="687"/>
                    <a:pt x="0" y="750"/>
                  </a:cubicBezTo>
                  <a:lnTo>
                    <a:pt x="0" y="1225"/>
                  </a:lnTo>
                  <a:cubicBezTo>
                    <a:pt x="0" y="1320"/>
                    <a:pt x="95" y="1415"/>
                    <a:pt x="190" y="1415"/>
                  </a:cubicBezTo>
                  <a:lnTo>
                    <a:pt x="633" y="1415"/>
                  </a:lnTo>
                  <a:cubicBezTo>
                    <a:pt x="697" y="1415"/>
                    <a:pt x="728" y="1383"/>
                    <a:pt x="760" y="1352"/>
                  </a:cubicBezTo>
                  <a:lnTo>
                    <a:pt x="1330" y="782"/>
                  </a:lnTo>
                  <a:cubicBezTo>
                    <a:pt x="1362" y="718"/>
                    <a:pt x="1393" y="655"/>
                    <a:pt x="1362" y="592"/>
                  </a:cubicBezTo>
                  <a:cubicBezTo>
                    <a:pt x="1330" y="497"/>
                    <a:pt x="1267" y="465"/>
                    <a:pt x="1172" y="465"/>
                  </a:cubicBezTo>
                  <a:lnTo>
                    <a:pt x="918" y="465"/>
                  </a:lnTo>
                  <a:lnTo>
                    <a:pt x="918" y="180"/>
                  </a:lnTo>
                  <a:cubicBezTo>
                    <a:pt x="918" y="117"/>
                    <a:pt x="887" y="53"/>
                    <a:pt x="792" y="22"/>
                  </a:cubicBezTo>
                  <a:cubicBezTo>
                    <a:pt x="766" y="8"/>
                    <a:pt x="739" y="1"/>
                    <a:pt x="71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g13e5aa3bf27_0_1184"/>
            <p:cNvSpPr/>
            <p:nvPr/>
          </p:nvSpPr>
          <p:spPr>
            <a:xfrm>
              <a:off x="1049625" y="2742275"/>
              <a:ext cx="27750" cy="27750"/>
            </a:xfrm>
            <a:custGeom>
              <a:avLst/>
              <a:gdLst/>
              <a:ahLst/>
              <a:cxnLst/>
              <a:rect l="l" t="t" r="r" b="b"/>
              <a:pathLst>
                <a:path w="1110" h="1110" extrusionOk="0">
                  <a:moveTo>
                    <a:pt x="191" y="1"/>
                  </a:moveTo>
                  <a:cubicBezTo>
                    <a:pt x="64" y="1"/>
                    <a:pt x="1" y="64"/>
                    <a:pt x="1" y="191"/>
                  </a:cubicBezTo>
                  <a:cubicBezTo>
                    <a:pt x="1" y="286"/>
                    <a:pt x="64" y="381"/>
                    <a:pt x="191" y="381"/>
                  </a:cubicBezTo>
                  <a:cubicBezTo>
                    <a:pt x="476" y="381"/>
                    <a:pt x="729" y="602"/>
                    <a:pt x="729" y="919"/>
                  </a:cubicBezTo>
                  <a:cubicBezTo>
                    <a:pt x="729" y="1014"/>
                    <a:pt x="824" y="1109"/>
                    <a:pt x="919" y="1109"/>
                  </a:cubicBezTo>
                  <a:cubicBezTo>
                    <a:pt x="1014" y="1109"/>
                    <a:pt x="1109" y="1014"/>
                    <a:pt x="1109" y="919"/>
                  </a:cubicBezTo>
                  <a:cubicBezTo>
                    <a:pt x="1109" y="412"/>
                    <a:pt x="698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g13e5aa3bf27_0_1184"/>
            <p:cNvSpPr/>
            <p:nvPr/>
          </p:nvSpPr>
          <p:spPr>
            <a:xfrm>
              <a:off x="1049625" y="2723275"/>
              <a:ext cx="45950" cy="46750"/>
            </a:xfrm>
            <a:custGeom>
              <a:avLst/>
              <a:gdLst/>
              <a:ahLst/>
              <a:cxnLst/>
              <a:rect l="l" t="t" r="r" b="b"/>
              <a:pathLst>
                <a:path w="1838" h="1870" extrusionOk="0">
                  <a:moveTo>
                    <a:pt x="191" y="1"/>
                  </a:moveTo>
                  <a:cubicBezTo>
                    <a:pt x="64" y="1"/>
                    <a:pt x="1" y="96"/>
                    <a:pt x="1" y="191"/>
                  </a:cubicBezTo>
                  <a:cubicBezTo>
                    <a:pt x="1" y="286"/>
                    <a:pt x="64" y="381"/>
                    <a:pt x="191" y="381"/>
                  </a:cubicBezTo>
                  <a:cubicBezTo>
                    <a:pt x="888" y="381"/>
                    <a:pt x="1458" y="951"/>
                    <a:pt x="1458" y="1679"/>
                  </a:cubicBezTo>
                  <a:cubicBezTo>
                    <a:pt x="1458" y="1774"/>
                    <a:pt x="1553" y="1869"/>
                    <a:pt x="1648" y="1869"/>
                  </a:cubicBezTo>
                  <a:cubicBezTo>
                    <a:pt x="1743" y="1869"/>
                    <a:pt x="1838" y="1774"/>
                    <a:pt x="1838" y="1679"/>
                  </a:cubicBezTo>
                  <a:cubicBezTo>
                    <a:pt x="1838" y="761"/>
                    <a:pt x="1078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g13e5aa3bf27_0_1184"/>
            <p:cNvSpPr/>
            <p:nvPr/>
          </p:nvSpPr>
          <p:spPr>
            <a:xfrm>
              <a:off x="1049625" y="2705075"/>
              <a:ext cx="64150" cy="64950"/>
            </a:xfrm>
            <a:custGeom>
              <a:avLst/>
              <a:gdLst/>
              <a:ahLst/>
              <a:cxnLst/>
              <a:rect l="l" t="t" r="r" b="b"/>
              <a:pathLst>
                <a:path w="2566" h="2598" extrusionOk="0">
                  <a:moveTo>
                    <a:pt x="191" y="0"/>
                  </a:moveTo>
                  <a:cubicBezTo>
                    <a:pt x="64" y="0"/>
                    <a:pt x="1" y="64"/>
                    <a:pt x="1" y="190"/>
                  </a:cubicBezTo>
                  <a:cubicBezTo>
                    <a:pt x="1" y="285"/>
                    <a:pt x="96" y="380"/>
                    <a:pt x="191" y="380"/>
                  </a:cubicBezTo>
                  <a:cubicBezTo>
                    <a:pt x="1299" y="380"/>
                    <a:pt x="2186" y="1267"/>
                    <a:pt x="2186" y="2407"/>
                  </a:cubicBezTo>
                  <a:cubicBezTo>
                    <a:pt x="2186" y="2502"/>
                    <a:pt x="2281" y="2597"/>
                    <a:pt x="2376" y="2597"/>
                  </a:cubicBezTo>
                  <a:cubicBezTo>
                    <a:pt x="2471" y="2597"/>
                    <a:pt x="2566" y="2502"/>
                    <a:pt x="2566" y="2407"/>
                  </a:cubicBezTo>
                  <a:cubicBezTo>
                    <a:pt x="2566" y="1077"/>
                    <a:pt x="1489" y="0"/>
                    <a:pt x="19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g13e5aa3bf27_0_1184"/>
            <p:cNvSpPr/>
            <p:nvPr/>
          </p:nvSpPr>
          <p:spPr>
            <a:xfrm>
              <a:off x="2144600" y="2931500"/>
              <a:ext cx="159950" cy="293750"/>
            </a:xfrm>
            <a:custGeom>
              <a:avLst/>
              <a:gdLst/>
              <a:ahLst/>
              <a:cxnLst/>
              <a:rect l="l" t="t" r="r" b="b"/>
              <a:pathLst>
                <a:path w="6398" h="11750" extrusionOk="0">
                  <a:moveTo>
                    <a:pt x="190" y="1"/>
                  </a:moveTo>
                  <a:cubicBezTo>
                    <a:pt x="63" y="1"/>
                    <a:pt x="0" y="96"/>
                    <a:pt x="0" y="222"/>
                  </a:cubicBezTo>
                  <a:cubicBezTo>
                    <a:pt x="0" y="856"/>
                    <a:pt x="63" y="1489"/>
                    <a:pt x="158" y="2122"/>
                  </a:cubicBezTo>
                  <a:cubicBezTo>
                    <a:pt x="190" y="2217"/>
                    <a:pt x="253" y="2281"/>
                    <a:pt x="348" y="2281"/>
                  </a:cubicBezTo>
                  <a:lnTo>
                    <a:pt x="380" y="2281"/>
                  </a:lnTo>
                  <a:cubicBezTo>
                    <a:pt x="475" y="2281"/>
                    <a:pt x="570" y="2154"/>
                    <a:pt x="538" y="2059"/>
                  </a:cubicBezTo>
                  <a:cubicBezTo>
                    <a:pt x="443" y="1457"/>
                    <a:pt x="380" y="824"/>
                    <a:pt x="380" y="191"/>
                  </a:cubicBezTo>
                  <a:cubicBezTo>
                    <a:pt x="380" y="96"/>
                    <a:pt x="285" y="1"/>
                    <a:pt x="190" y="1"/>
                  </a:cubicBezTo>
                  <a:close/>
                  <a:moveTo>
                    <a:pt x="779" y="3761"/>
                  </a:moveTo>
                  <a:cubicBezTo>
                    <a:pt x="762" y="3761"/>
                    <a:pt x="745" y="3764"/>
                    <a:pt x="729" y="3769"/>
                  </a:cubicBezTo>
                  <a:cubicBezTo>
                    <a:pt x="634" y="3801"/>
                    <a:pt x="570" y="3896"/>
                    <a:pt x="602" y="3991"/>
                  </a:cubicBezTo>
                  <a:cubicBezTo>
                    <a:pt x="792" y="4624"/>
                    <a:pt x="1014" y="5226"/>
                    <a:pt x="1267" y="5796"/>
                  </a:cubicBezTo>
                  <a:cubicBezTo>
                    <a:pt x="1299" y="5859"/>
                    <a:pt x="1362" y="5923"/>
                    <a:pt x="1425" y="5923"/>
                  </a:cubicBezTo>
                  <a:cubicBezTo>
                    <a:pt x="1457" y="5923"/>
                    <a:pt x="1489" y="5891"/>
                    <a:pt x="1520" y="5891"/>
                  </a:cubicBezTo>
                  <a:cubicBezTo>
                    <a:pt x="1615" y="5859"/>
                    <a:pt x="1647" y="5733"/>
                    <a:pt x="1615" y="5638"/>
                  </a:cubicBezTo>
                  <a:cubicBezTo>
                    <a:pt x="1362" y="5068"/>
                    <a:pt x="1140" y="4498"/>
                    <a:pt x="950" y="3896"/>
                  </a:cubicBezTo>
                  <a:cubicBezTo>
                    <a:pt x="924" y="3818"/>
                    <a:pt x="855" y="3761"/>
                    <a:pt x="779" y="3761"/>
                  </a:cubicBezTo>
                  <a:close/>
                  <a:moveTo>
                    <a:pt x="2298" y="7209"/>
                  </a:moveTo>
                  <a:cubicBezTo>
                    <a:pt x="2270" y="7209"/>
                    <a:pt x="2242" y="7213"/>
                    <a:pt x="2217" y="7221"/>
                  </a:cubicBezTo>
                  <a:cubicBezTo>
                    <a:pt x="2154" y="7284"/>
                    <a:pt x="2122" y="7411"/>
                    <a:pt x="2154" y="7506"/>
                  </a:cubicBezTo>
                  <a:cubicBezTo>
                    <a:pt x="2502" y="8044"/>
                    <a:pt x="2882" y="8583"/>
                    <a:pt x="3294" y="9058"/>
                  </a:cubicBezTo>
                  <a:cubicBezTo>
                    <a:pt x="3325" y="9121"/>
                    <a:pt x="3357" y="9121"/>
                    <a:pt x="3420" y="9121"/>
                  </a:cubicBezTo>
                  <a:cubicBezTo>
                    <a:pt x="3452" y="9121"/>
                    <a:pt x="3515" y="9121"/>
                    <a:pt x="3547" y="9090"/>
                  </a:cubicBezTo>
                  <a:cubicBezTo>
                    <a:pt x="3642" y="9026"/>
                    <a:pt x="3642" y="8900"/>
                    <a:pt x="3579" y="8836"/>
                  </a:cubicBezTo>
                  <a:cubicBezTo>
                    <a:pt x="3167" y="8329"/>
                    <a:pt x="2819" y="7823"/>
                    <a:pt x="2502" y="7284"/>
                  </a:cubicBezTo>
                  <a:cubicBezTo>
                    <a:pt x="2456" y="7238"/>
                    <a:pt x="2375" y="7209"/>
                    <a:pt x="2298" y="7209"/>
                  </a:cubicBezTo>
                  <a:close/>
                  <a:moveTo>
                    <a:pt x="4715" y="10150"/>
                  </a:moveTo>
                  <a:cubicBezTo>
                    <a:pt x="4663" y="10150"/>
                    <a:pt x="4608" y="10166"/>
                    <a:pt x="4560" y="10198"/>
                  </a:cubicBezTo>
                  <a:cubicBezTo>
                    <a:pt x="4497" y="10293"/>
                    <a:pt x="4497" y="10420"/>
                    <a:pt x="4592" y="10483"/>
                  </a:cubicBezTo>
                  <a:cubicBezTo>
                    <a:pt x="5036" y="10926"/>
                    <a:pt x="5542" y="11338"/>
                    <a:pt x="6049" y="11718"/>
                  </a:cubicBezTo>
                  <a:cubicBezTo>
                    <a:pt x="6081" y="11718"/>
                    <a:pt x="6144" y="11750"/>
                    <a:pt x="6176" y="11750"/>
                  </a:cubicBezTo>
                  <a:cubicBezTo>
                    <a:pt x="6239" y="11750"/>
                    <a:pt x="6302" y="11718"/>
                    <a:pt x="6334" y="11655"/>
                  </a:cubicBezTo>
                  <a:cubicBezTo>
                    <a:pt x="6397" y="11591"/>
                    <a:pt x="6366" y="11465"/>
                    <a:pt x="6271" y="11401"/>
                  </a:cubicBezTo>
                  <a:cubicBezTo>
                    <a:pt x="5764" y="11021"/>
                    <a:pt x="5289" y="10641"/>
                    <a:pt x="4845" y="10198"/>
                  </a:cubicBezTo>
                  <a:cubicBezTo>
                    <a:pt x="4814" y="10166"/>
                    <a:pt x="4766" y="10150"/>
                    <a:pt x="4715" y="1015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g13e5aa3bf27_0_1184"/>
            <p:cNvSpPr/>
            <p:nvPr/>
          </p:nvSpPr>
          <p:spPr>
            <a:xfrm>
              <a:off x="2729675" y="2921200"/>
              <a:ext cx="152050" cy="297725"/>
            </a:xfrm>
            <a:custGeom>
              <a:avLst/>
              <a:gdLst/>
              <a:ahLst/>
              <a:cxnLst/>
              <a:rect l="l" t="t" r="r" b="b"/>
              <a:pathLst>
                <a:path w="6082" h="11909" extrusionOk="0">
                  <a:moveTo>
                    <a:pt x="5891" y="1"/>
                  </a:moveTo>
                  <a:cubicBezTo>
                    <a:pt x="5796" y="1"/>
                    <a:pt x="5701" y="96"/>
                    <a:pt x="5701" y="191"/>
                  </a:cubicBezTo>
                  <a:cubicBezTo>
                    <a:pt x="5701" y="824"/>
                    <a:pt x="5669" y="1458"/>
                    <a:pt x="5574" y="2059"/>
                  </a:cubicBezTo>
                  <a:cubicBezTo>
                    <a:pt x="5574" y="2154"/>
                    <a:pt x="5638" y="2281"/>
                    <a:pt x="5733" y="2281"/>
                  </a:cubicBezTo>
                  <a:lnTo>
                    <a:pt x="5764" y="2281"/>
                  </a:lnTo>
                  <a:cubicBezTo>
                    <a:pt x="5859" y="2281"/>
                    <a:pt x="5954" y="2218"/>
                    <a:pt x="5954" y="2123"/>
                  </a:cubicBezTo>
                  <a:cubicBezTo>
                    <a:pt x="6049" y="1489"/>
                    <a:pt x="6081" y="824"/>
                    <a:pt x="6081" y="191"/>
                  </a:cubicBezTo>
                  <a:cubicBezTo>
                    <a:pt x="6081" y="96"/>
                    <a:pt x="5986" y="1"/>
                    <a:pt x="5891" y="1"/>
                  </a:cubicBezTo>
                  <a:close/>
                  <a:moveTo>
                    <a:pt x="5398" y="3761"/>
                  </a:moveTo>
                  <a:cubicBezTo>
                    <a:pt x="5321" y="3761"/>
                    <a:pt x="5252" y="3818"/>
                    <a:pt x="5226" y="3896"/>
                  </a:cubicBezTo>
                  <a:cubicBezTo>
                    <a:pt x="5068" y="4498"/>
                    <a:pt x="4846" y="5100"/>
                    <a:pt x="4624" y="5670"/>
                  </a:cubicBezTo>
                  <a:cubicBezTo>
                    <a:pt x="4561" y="5765"/>
                    <a:pt x="4624" y="5891"/>
                    <a:pt x="4719" y="5923"/>
                  </a:cubicBezTo>
                  <a:lnTo>
                    <a:pt x="4783" y="5923"/>
                  </a:lnTo>
                  <a:cubicBezTo>
                    <a:pt x="4846" y="5923"/>
                    <a:pt x="4941" y="5891"/>
                    <a:pt x="4973" y="5828"/>
                  </a:cubicBezTo>
                  <a:cubicBezTo>
                    <a:pt x="5194" y="5226"/>
                    <a:pt x="5416" y="4625"/>
                    <a:pt x="5574" y="3991"/>
                  </a:cubicBezTo>
                  <a:cubicBezTo>
                    <a:pt x="5606" y="3896"/>
                    <a:pt x="5543" y="3801"/>
                    <a:pt x="5448" y="3769"/>
                  </a:cubicBezTo>
                  <a:cubicBezTo>
                    <a:pt x="5431" y="3764"/>
                    <a:pt x="5414" y="3761"/>
                    <a:pt x="5398" y="3761"/>
                  </a:cubicBezTo>
                  <a:close/>
                  <a:moveTo>
                    <a:pt x="3946" y="7252"/>
                  </a:moveTo>
                  <a:cubicBezTo>
                    <a:pt x="3877" y="7252"/>
                    <a:pt x="3810" y="7287"/>
                    <a:pt x="3769" y="7348"/>
                  </a:cubicBezTo>
                  <a:cubicBezTo>
                    <a:pt x="3484" y="7886"/>
                    <a:pt x="3136" y="8425"/>
                    <a:pt x="2756" y="8900"/>
                  </a:cubicBezTo>
                  <a:cubicBezTo>
                    <a:pt x="2692" y="8995"/>
                    <a:pt x="2692" y="9121"/>
                    <a:pt x="2787" y="9185"/>
                  </a:cubicBezTo>
                  <a:cubicBezTo>
                    <a:pt x="2819" y="9216"/>
                    <a:pt x="2851" y="9216"/>
                    <a:pt x="2882" y="9216"/>
                  </a:cubicBezTo>
                  <a:cubicBezTo>
                    <a:pt x="2946" y="9216"/>
                    <a:pt x="3009" y="9185"/>
                    <a:pt x="3041" y="9153"/>
                  </a:cubicBezTo>
                  <a:cubicBezTo>
                    <a:pt x="3452" y="8646"/>
                    <a:pt x="3801" y="8108"/>
                    <a:pt x="4118" y="7538"/>
                  </a:cubicBezTo>
                  <a:cubicBezTo>
                    <a:pt x="4181" y="7443"/>
                    <a:pt x="4149" y="7348"/>
                    <a:pt x="4054" y="7285"/>
                  </a:cubicBezTo>
                  <a:cubicBezTo>
                    <a:pt x="4021" y="7262"/>
                    <a:pt x="3983" y="7252"/>
                    <a:pt x="3946" y="7252"/>
                  </a:cubicBezTo>
                  <a:close/>
                  <a:moveTo>
                    <a:pt x="1647" y="10277"/>
                  </a:moveTo>
                  <a:cubicBezTo>
                    <a:pt x="1600" y="10277"/>
                    <a:pt x="1552" y="10293"/>
                    <a:pt x="1521" y="10325"/>
                  </a:cubicBezTo>
                  <a:cubicBezTo>
                    <a:pt x="1077" y="10768"/>
                    <a:pt x="602" y="11180"/>
                    <a:pt x="96" y="11560"/>
                  </a:cubicBezTo>
                  <a:cubicBezTo>
                    <a:pt x="32" y="11623"/>
                    <a:pt x="1" y="11750"/>
                    <a:pt x="64" y="11813"/>
                  </a:cubicBezTo>
                  <a:cubicBezTo>
                    <a:pt x="96" y="11877"/>
                    <a:pt x="159" y="11908"/>
                    <a:pt x="222" y="11908"/>
                  </a:cubicBezTo>
                  <a:cubicBezTo>
                    <a:pt x="254" y="11908"/>
                    <a:pt x="317" y="11877"/>
                    <a:pt x="349" y="11877"/>
                  </a:cubicBezTo>
                  <a:cubicBezTo>
                    <a:pt x="856" y="11465"/>
                    <a:pt x="1331" y="11053"/>
                    <a:pt x="1774" y="10578"/>
                  </a:cubicBezTo>
                  <a:cubicBezTo>
                    <a:pt x="1869" y="10515"/>
                    <a:pt x="1869" y="10388"/>
                    <a:pt x="1774" y="10325"/>
                  </a:cubicBezTo>
                  <a:cubicBezTo>
                    <a:pt x="1742" y="10293"/>
                    <a:pt x="1695" y="10277"/>
                    <a:pt x="1647" y="10277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g13e5aa3bf27_0_1184"/>
            <p:cNvSpPr/>
            <p:nvPr/>
          </p:nvSpPr>
          <p:spPr>
            <a:xfrm>
              <a:off x="2336200" y="2557800"/>
              <a:ext cx="330950" cy="52275"/>
            </a:xfrm>
            <a:custGeom>
              <a:avLst/>
              <a:gdLst/>
              <a:ahLst/>
              <a:cxnLst/>
              <a:rect l="l" t="t" r="r" b="b"/>
              <a:pathLst>
                <a:path w="13238" h="2091" extrusionOk="0">
                  <a:moveTo>
                    <a:pt x="7506" y="1"/>
                  </a:moveTo>
                  <a:cubicBezTo>
                    <a:pt x="7411" y="1"/>
                    <a:pt x="7316" y="64"/>
                    <a:pt x="7316" y="159"/>
                  </a:cubicBezTo>
                  <a:cubicBezTo>
                    <a:pt x="7316" y="286"/>
                    <a:pt x="7411" y="349"/>
                    <a:pt x="7506" y="381"/>
                  </a:cubicBezTo>
                  <a:cubicBezTo>
                    <a:pt x="8139" y="381"/>
                    <a:pt x="8772" y="444"/>
                    <a:pt x="9374" y="539"/>
                  </a:cubicBezTo>
                  <a:lnTo>
                    <a:pt x="9406" y="539"/>
                  </a:lnTo>
                  <a:cubicBezTo>
                    <a:pt x="9501" y="539"/>
                    <a:pt x="9564" y="476"/>
                    <a:pt x="9596" y="381"/>
                  </a:cubicBezTo>
                  <a:cubicBezTo>
                    <a:pt x="9596" y="286"/>
                    <a:pt x="9532" y="191"/>
                    <a:pt x="9437" y="159"/>
                  </a:cubicBezTo>
                  <a:cubicBezTo>
                    <a:pt x="8804" y="64"/>
                    <a:pt x="8171" y="1"/>
                    <a:pt x="7506" y="1"/>
                  </a:cubicBezTo>
                  <a:close/>
                  <a:moveTo>
                    <a:pt x="5643" y="58"/>
                  </a:moveTo>
                  <a:cubicBezTo>
                    <a:pt x="5631" y="58"/>
                    <a:pt x="5618" y="60"/>
                    <a:pt x="5605" y="64"/>
                  </a:cubicBezTo>
                  <a:cubicBezTo>
                    <a:pt x="4972" y="128"/>
                    <a:pt x="4339" y="223"/>
                    <a:pt x="3705" y="349"/>
                  </a:cubicBezTo>
                  <a:cubicBezTo>
                    <a:pt x="3610" y="381"/>
                    <a:pt x="3547" y="508"/>
                    <a:pt x="3579" y="603"/>
                  </a:cubicBezTo>
                  <a:cubicBezTo>
                    <a:pt x="3579" y="698"/>
                    <a:pt x="3674" y="729"/>
                    <a:pt x="3737" y="729"/>
                  </a:cubicBezTo>
                  <a:lnTo>
                    <a:pt x="3800" y="729"/>
                  </a:lnTo>
                  <a:cubicBezTo>
                    <a:pt x="4402" y="603"/>
                    <a:pt x="5004" y="508"/>
                    <a:pt x="5637" y="444"/>
                  </a:cubicBezTo>
                  <a:cubicBezTo>
                    <a:pt x="5732" y="413"/>
                    <a:pt x="5827" y="318"/>
                    <a:pt x="5795" y="223"/>
                  </a:cubicBezTo>
                  <a:cubicBezTo>
                    <a:pt x="5795" y="140"/>
                    <a:pt x="5724" y="58"/>
                    <a:pt x="5643" y="58"/>
                  </a:cubicBezTo>
                  <a:close/>
                  <a:moveTo>
                    <a:pt x="11256" y="594"/>
                  </a:moveTo>
                  <a:cubicBezTo>
                    <a:pt x="11179" y="594"/>
                    <a:pt x="11110" y="651"/>
                    <a:pt x="11084" y="729"/>
                  </a:cubicBezTo>
                  <a:cubicBezTo>
                    <a:pt x="11053" y="824"/>
                    <a:pt x="11116" y="951"/>
                    <a:pt x="11211" y="983"/>
                  </a:cubicBezTo>
                  <a:cubicBezTo>
                    <a:pt x="11781" y="1141"/>
                    <a:pt x="12383" y="1363"/>
                    <a:pt x="12953" y="1616"/>
                  </a:cubicBezTo>
                  <a:cubicBezTo>
                    <a:pt x="12984" y="1648"/>
                    <a:pt x="13016" y="1648"/>
                    <a:pt x="13048" y="1648"/>
                  </a:cubicBezTo>
                  <a:cubicBezTo>
                    <a:pt x="13111" y="1648"/>
                    <a:pt x="13174" y="1616"/>
                    <a:pt x="13206" y="1521"/>
                  </a:cubicBezTo>
                  <a:cubicBezTo>
                    <a:pt x="13238" y="1426"/>
                    <a:pt x="13206" y="1331"/>
                    <a:pt x="13111" y="1268"/>
                  </a:cubicBezTo>
                  <a:cubicBezTo>
                    <a:pt x="12541" y="1014"/>
                    <a:pt x="11939" y="793"/>
                    <a:pt x="11306" y="603"/>
                  </a:cubicBezTo>
                  <a:cubicBezTo>
                    <a:pt x="11289" y="597"/>
                    <a:pt x="11272" y="594"/>
                    <a:pt x="11256" y="594"/>
                  </a:cubicBezTo>
                  <a:close/>
                  <a:moveTo>
                    <a:pt x="1921" y="911"/>
                  </a:moveTo>
                  <a:cubicBezTo>
                    <a:pt x="1903" y="911"/>
                    <a:pt x="1885" y="914"/>
                    <a:pt x="1869" y="919"/>
                  </a:cubicBezTo>
                  <a:cubicBezTo>
                    <a:pt x="1267" y="1141"/>
                    <a:pt x="697" y="1426"/>
                    <a:pt x="127" y="1711"/>
                  </a:cubicBezTo>
                  <a:cubicBezTo>
                    <a:pt x="32" y="1774"/>
                    <a:pt x="0" y="1901"/>
                    <a:pt x="32" y="1996"/>
                  </a:cubicBezTo>
                  <a:cubicBezTo>
                    <a:pt x="63" y="2059"/>
                    <a:pt x="127" y="2091"/>
                    <a:pt x="222" y="2091"/>
                  </a:cubicBezTo>
                  <a:cubicBezTo>
                    <a:pt x="253" y="2091"/>
                    <a:pt x="253" y="2059"/>
                    <a:pt x="285" y="2059"/>
                  </a:cubicBezTo>
                  <a:cubicBezTo>
                    <a:pt x="855" y="1774"/>
                    <a:pt x="1425" y="1521"/>
                    <a:pt x="1995" y="1299"/>
                  </a:cubicBezTo>
                  <a:cubicBezTo>
                    <a:pt x="2090" y="1236"/>
                    <a:pt x="2154" y="1141"/>
                    <a:pt x="2122" y="1046"/>
                  </a:cubicBezTo>
                  <a:cubicBezTo>
                    <a:pt x="2096" y="968"/>
                    <a:pt x="2005" y="911"/>
                    <a:pt x="1921" y="91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g13e5aa3bf27_0_1184"/>
            <p:cNvSpPr/>
            <p:nvPr/>
          </p:nvSpPr>
          <p:spPr>
            <a:xfrm>
              <a:off x="2610125" y="2667075"/>
              <a:ext cx="247825" cy="247825"/>
            </a:xfrm>
            <a:custGeom>
              <a:avLst/>
              <a:gdLst/>
              <a:ahLst/>
              <a:cxnLst/>
              <a:rect l="l" t="t" r="r" b="b"/>
              <a:pathLst>
                <a:path w="9913" h="9913" extrusionOk="0">
                  <a:moveTo>
                    <a:pt x="4973" y="0"/>
                  </a:moveTo>
                  <a:cubicBezTo>
                    <a:pt x="2217" y="0"/>
                    <a:pt x="1" y="2217"/>
                    <a:pt x="1" y="4940"/>
                  </a:cubicBezTo>
                  <a:cubicBezTo>
                    <a:pt x="1" y="7696"/>
                    <a:pt x="2217" y="9912"/>
                    <a:pt x="4973" y="9912"/>
                  </a:cubicBezTo>
                  <a:cubicBezTo>
                    <a:pt x="7696" y="9912"/>
                    <a:pt x="9913" y="7696"/>
                    <a:pt x="9913" y="4940"/>
                  </a:cubicBezTo>
                  <a:cubicBezTo>
                    <a:pt x="9913" y="2217"/>
                    <a:pt x="7696" y="0"/>
                    <a:pt x="49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g13e5aa3bf27_0_1184"/>
            <p:cNvSpPr/>
            <p:nvPr/>
          </p:nvSpPr>
          <p:spPr>
            <a:xfrm>
              <a:off x="2727300" y="2664700"/>
              <a:ext cx="135400" cy="254950"/>
            </a:xfrm>
            <a:custGeom>
              <a:avLst/>
              <a:gdLst/>
              <a:ahLst/>
              <a:cxnLst/>
              <a:rect l="l" t="t" r="r" b="b"/>
              <a:pathLst>
                <a:path w="5416" h="10198" extrusionOk="0">
                  <a:moveTo>
                    <a:pt x="1362" y="0"/>
                  </a:moveTo>
                  <a:cubicBezTo>
                    <a:pt x="1267" y="0"/>
                    <a:pt x="1172" y="63"/>
                    <a:pt x="1141" y="158"/>
                  </a:cubicBezTo>
                  <a:cubicBezTo>
                    <a:pt x="1109" y="253"/>
                    <a:pt x="1172" y="348"/>
                    <a:pt x="1299" y="380"/>
                  </a:cubicBezTo>
                  <a:cubicBezTo>
                    <a:pt x="1584" y="443"/>
                    <a:pt x="1869" y="539"/>
                    <a:pt x="2122" y="634"/>
                  </a:cubicBezTo>
                  <a:cubicBezTo>
                    <a:pt x="2692" y="887"/>
                    <a:pt x="3199" y="1235"/>
                    <a:pt x="3642" y="1679"/>
                  </a:cubicBezTo>
                  <a:cubicBezTo>
                    <a:pt x="4086" y="2090"/>
                    <a:pt x="4434" y="2629"/>
                    <a:pt x="4656" y="3167"/>
                  </a:cubicBezTo>
                  <a:cubicBezTo>
                    <a:pt x="4909" y="3769"/>
                    <a:pt x="5036" y="4402"/>
                    <a:pt x="5036" y="5035"/>
                  </a:cubicBezTo>
                  <a:cubicBezTo>
                    <a:pt x="5036" y="5669"/>
                    <a:pt x="4909" y="6302"/>
                    <a:pt x="4656" y="6872"/>
                  </a:cubicBezTo>
                  <a:cubicBezTo>
                    <a:pt x="4434" y="7442"/>
                    <a:pt x="4086" y="7949"/>
                    <a:pt x="3642" y="8392"/>
                  </a:cubicBezTo>
                  <a:cubicBezTo>
                    <a:pt x="3199" y="8836"/>
                    <a:pt x="2692" y="9184"/>
                    <a:pt x="2122" y="9437"/>
                  </a:cubicBezTo>
                  <a:cubicBezTo>
                    <a:pt x="1552" y="9691"/>
                    <a:pt x="919" y="9817"/>
                    <a:pt x="286" y="9817"/>
                  </a:cubicBezTo>
                  <a:lnTo>
                    <a:pt x="191" y="9817"/>
                  </a:lnTo>
                  <a:cubicBezTo>
                    <a:pt x="96" y="9817"/>
                    <a:pt x="1" y="9881"/>
                    <a:pt x="1" y="9976"/>
                  </a:cubicBezTo>
                  <a:cubicBezTo>
                    <a:pt x="1" y="10103"/>
                    <a:pt x="96" y="10166"/>
                    <a:pt x="191" y="10198"/>
                  </a:cubicBezTo>
                  <a:lnTo>
                    <a:pt x="286" y="10198"/>
                  </a:lnTo>
                  <a:cubicBezTo>
                    <a:pt x="951" y="10198"/>
                    <a:pt x="1647" y="10039"/>
                    <a:pt x="2281" y="9786"/>
                  </a:cubicBezTo>
                  <a:cubicBezTo>
                    <a:pt x="2882" y="9532"/>
                    <a:pt x="3421" y="9152"/>
                    <a:pt x="3896" y="8677"/>
                  </a:cubicBezTo>
                  <a:cubicBezTo>
                    <a:pt x="4371" y="8202"/>
                    <a:pt x="4751" y="7664"/>
                    <a:pt x="5004" y="7031"/>
                  </a:cubicBezTo>
                  <a:cubicBezTo>
                    <a:pt x="5289" y="6397"/>
                    <a:pt x="5416" y="5732"/>
                    <a:pt x="5416" y="5035"/>
                  </a:cubicBezTo>
                  <a:cubicBezTo>
                    <a:pt x="5416" y="4339"/>
                    <a:pt x="5289" y="3674"/>
                    <a:pt x="5004" y="3040"/>
                  </a:cubicBezTo>
                  <a:cubicBezTo>
                    <a:pt x="4751" y="2439"/>
                    <a:pt x="4371" y="1869"/>
                    <a:pt x="3896" y="1394"/>
                  </a:cubicBezTo>
                  <a:cubicBezTo>
                    <a:pt x="3452" y="919"/>
                    <a:pt x="2882" y="570"/>
                    <a:pt x="2281" y="285"/>
                  </a:cubicBezTo>
                  <a:cubicBezTo>
                    <a:pt x="1996" y="158"/>
                    <a:pt x="1679" y="63"/>
                    <a:pt x="136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g13e5aa3bf27_0_1184"/>
            <p:cNvSpPr/>
            <p:nvPr/>
          </p:nvSpPr>
          <p:spPr>
            <a:xfrm>
              <a:off x="2605375" y="2662325"/>
              <a:ext cx="133825" cy="254950"/>
            </a:xfrm>
            <a:custGeom>
              <a:avLst/>
              <a:gdLst/>
              <a:ahLst/>
              <a:cxnLst/>
              <a:rect l="l" t="t" r="r" b="b"/>
              <a:pathLst>
                <a:path w="5353" h="10198" extrusionOk="0">
                  <a:moveTo>
                    <a:pt x="5163" y="0"/>
                  </a:moveTo>
                  <a:cubicBezTo>
                    <a:pt x="4466" y="0"/>
                    <a:pt x="3801" y="127"/>
                    <a:pt x="3167" y="380"/>
                  </a:cubicBezTo>
                  <a:cubicBezTo>
                    <a:pt x="2534" y="665"/>
                    <a:pt x="1996" y="1014"/>
                    <a:pt x="1521" y="1489"/>
                  </a:cubicBezTo>
                  <a:cubicBezTo>
                    <a:pt x="1046" y="1964"/>
                    <a:pt x="666" y="2502"/>
                    <a:pt x="412" y="3135"/>
                  </a:cubicBezTo>
                  <a:cubicBezTo>
                    <a:pt x="159" y="3769"/>
                    <a:pt x="1" y="4434"/>
                    <a:pt x="1" y="5130"/>
                  </a:cubicBezTo>
                  <a:cubicBezTo>
                    <a:pt x="1" y="5827"/>
                    <a:pt x="159" y="6492"/>
                    <a:pt x="412" y="7126"/>
                  </a:cubicBezTo>
                  <a:cubicBezTo>
                    <a:pt x="666" y="7759"/>
                    <a:pt x="1046" y="8297"/>
                    <a:pt x="1521" y="8772"/>
                  </a:cubicBezTo>
                  <a:cubicBezTo>
                    <a:pt x="1996" y="9247"/>
                    <a:pt x="2534" y="9627"/>
                    <a:pt x="3167" y="9881"/>
                  </a:cubicBezTo>
                  <a:cubicBezTo>
                    <a:pt x="3484" y="10007"/>
                    <a:pt x="3801" y="10102"/>
                    <a:pt x="4149" y="10198"/>
                  </a:cubicBezTo>
                  <a:lnTo>
                    <a:pt x="4213" y="10198"/>
                  </a:lnTo>
                  <a:cubicBezTo>
                    <a:pt x="4276" y="10198"/>
                    <a:pt x="4371" y="10134"/>
                    <a:pt x="4403" y="10039"/>
                  </a:cubicBezTo>
                  <a:cubicBezTo>
                    <a:pt x="4403" y="9912"/>
                    <a:pt x="4339" y="9817"/>
                    <a:pt x="4244" y="9817"/>
                  </a:cubicBezTo>
                  <a:cubicBezTo>
                    <a:pt x="3927" y="9754"/>
                    <a:pt x="3611" y="9659"/>
                    <a:pt x="3294" y="9532"/>
                  </a:cubicBezTo>
                  <a:cubicBezTo>
                    <a:pt x="2724" y="9279"/>
                    <a:pt x="2217" y="8931"/>
                    <a:pt x="1774" y="8487"/>
                  </a:cubicBezTo>
                  <a:cubicBezTo>
                    <a:pt x="1362" y="8076"/>
                    <a:pt x="1014" y="7537"/>
                    <a:pt x="761" y="6999"/>
                  </a:cubicBezTo>
                  <a:cubicBezTo>
                    <a:pt x="507" y="6397"/>
                    <a:pt x="381" y="5764"/>
                    <a:pt x="381" y="5130"/>
                  </a:cubicBezTo>
                  <a:cubicBezTo>
                    <a:pt x="381" y="4497"/>
                    <a:pt x="507" y="3864"/>
                    <a:pt x="761" y="3294"/>
                  </a:cubicBezTo>
                  <a:cubicBezTo>
                    <a:pt x="1014" y="2724"/>
                    <a:pt x="1331" y="2217"/>
                    <a:pt x="1774" y="1774"/>
                  </a:cubicBezTo>
                  <a:cubicBezTo>
                    <a:pt x="2217" y="1330"/>
                    <a:pt x="2724" y="982"/>
                    <a:pt x="3294" y="729"/>
                  </a:cubicBezTo>
                  <a:cubicBezTo>
                    <a:pt x="3896" y="507"/>
                    <a:pt x="4529" y="380"/>
                    <a:pt x="5163" y="380"/>
                  </a:cubicBezTo>
                  <a:cubicBezTo>
                    <a:pt x="5258" y="380"/>
                    <a:pt x="5353" y="285"/>
                    <a:pt x="5353" y="190"/>
                  </a:cubicBezTo>
                  <a:cubicBezTo>
                    <a:pt x="5353" y="63"/>
                    <a:pt x="5258" y="0"/>
                    <a:pt x="516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g13e5aa3bf27_0_1184"/>
            <p:cNvSpPr/>
            <p:nvPr/>
          </p:nvSpPr>
          <p:spPr>
            <a:xfrm>
              <a:off x="2674250" y="2790575"/>
              <a:ext cx="219350" cy="175775"/>
            </a:xfrm>
            <a:custGeom>
              <a:avLst/>
              <a:gdLst/>
              <a:ahLst/>
              <a:cxnLst/>
              <a:rect l="l" t="t" r="r" b="b"/>
              <a:pathLst>
                <a:path w="8774" h="7031" extrusionOk="0">
                  <a:moveTo>
                    <a:pt x="7348" y="0"/>
                  </a:moveTo>
                  <a:cubicBezTo>
                    <a:pt x="7348" y="666"/>
                    <a:pt x="7221" y="1331"/>
                    <a:pt x="6968" y="1932"/>
                  </a:cubicBezTo>
                  <a:cubicBezTo>
                    <a:pt x="6715" y="2502"/>
                    <a:pt x="6366" y="3041"/>
                    <a:pt x="5891" y="3484"/>
                  </a:cubicBezTo>
                  <a:cubicBezTo>
                    <a:pt x="5448" y="3959"/>
                    <a:pt x="4909" y="4307"/>
                    <a:pt x="4339" y="4561"/>
                  </a:cubicBezTo>
                  <a:cubicBezTo>
                    <a:pt x="3738" y="4814"/>
                    <a:pt x="3073" y="4941"/>
                    <a:pt x="2408" y="4941"/>
                  </a:cubicBezTo>
                  <a:lnTo>
                    <a:pt x="2313" y="4941"/>
                  </a:lnTo>
                  <a:lnTo>
                    <a:pt x="2313" y="4339"/>
                  </a:lnTo>
                  <a:lnTo>
                    <a:pt x="1" y="5701"/>
                  </a:lnTo>
                  <a:lnTo>
                    <a:pt x="2313" y="7031"/>
                  </a:lnTo>
                  <a:lnTo>
                    <a:pt x="2313" y="6366"/>
                  </a:lnTo>
                  <a:lnTo>
                    <a:pt x="2408" y="6366"/>
                  </a:lnTo>
                  <a:cubicBezTo>
                    <a:pt x="3294" y="6366"/>
                    <a:pt x="4118" y="6208"/>
                    <a:pt x="4878" y="5859"/>
                  </a:cubicBezTo>
                  <a:cubicBezTo>
                    <a:pt x="5638" y="5543"/>
                    <a:pt x="6335" y="5099"/>
                    <a:pt x="6905" y="4497"/>
                  </a:cubicBezTo>
                  <a:cubicBezTo>
                    <a:pt x="7475" y="3927"/>
                    <a:pt x="7950" y="3231"/>
                    <a:pt x="8266" y="2471"/>
                  </a:cubicBezTo>
                  <a:cubicBezTo>
                    <a:pt x="8615" y="1711"/>
                    <a:pt x="8773" y="887"/>
                    <a:pt x="8773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g13e5aa3bf27_0_1184"/>
            <p:cNvSpPr/>
            <p:nvPr/>
          </p:nvSpPr>
          <p:spPr>
            <a:xfrm>
              <a:off x="2669500" y="2785825"/>
              <a:ext cx="228850" cy="185275"/>
            </a:xfrm>
            <a:custGeom>
              <a:avLst/>
              <a:gdLst/>
              <a:ahLst/>
              <a:cxnLst/>
              <a:rect l="l" t="t" r="r" b="b"/>
              <a:pathLst>
                <a:path w="9154" h="7411" extrusionOk="0">
                  <a:moveTo>
                    <a:pt x="7538" y="0"/>
                  </a:moveTo>
                  <a:cubicBezTo>
                    <a:pt x="7443" y="0"/>
                    <a:pt x="7348" y="95"/>
                    <a:pt x="7348" y="190"/>
                  </a:cubicBezTo>
                  <a:cubicBezTo>
                    <a:pt x="7348" y="824"/>
                    <a:pt x="7221" y="1457"/>
                    <a:pt x="6968" y="2059"/>
                  </a:cubicBezTo>
                  <a:cubicBezTo>
                    <a:pt x="6746" y="2597"/>
                    <a:pt x="6398" y="3136"/>
                    <a:pt x="5954" y="3547"/>
                  </a:cubicBezTo>
                  <a:cubicBezTo>
                    <a:pt x="5511" y="3991"/>
                    <a:pt x="5004" y="4339"/>
                    <a:pt x="4434" y="4592"/>
                  </a:cubicBezTo>
                  <a:cubicBezTo>
                    <a:pt x="3896" y="4814"/>
                    <a:pt x="3294" y="4941"/>
                    <a:pt x="2693" y="4941"/>
                  </a:cubicBezTo>
                  <a:lnTo>
                    <a:pt x="2693" y="4561"/>
                  </a:lnTo>
                  <a:cubicBezTo>
                    <a:pt x="2693" y="4466"/>
                    <a:pt x="2661" y="4402"/>
                    <a:pt x="2598" y="4371"/>
                  </a:cubicBezTo>
                  <a:cubicBezTo>
                    <a:pt x="2566" y="4355"/>
                    <a:pt x="2534" y="4347"/>
                    <a:pt x="2503" y="4347"/>
                  </a:cubicBezTo>
                  <a:cubicBezTo>
                    <a:pt x="2471" y="4347"/>
                    <a:pt x="2439" y="4355"/>
                    <a:pt x="2408" y="4371"/>
                  </a:cubicBezTo>
                  <a:lnTo>
                    <a:pt x="96" y="5733"/>
                  </a:lnTo>
                  <a:cubicBezTo>
                    <a:pt x="32" y="5764"/>
                    <a:pt x="1" y="5828"/>
                    <a:pt x="1" y="5891"/>
                  </a:cubicBezTo>
                  <a:cubicBezTo>
                    <a:pt x="1" y="5954"/>
                    <a:pt x="32" y="6018"/>
                    <a:pt x="96" y="6049"/>
                  </a:cubicBezTo>
                  <a:lnTo>
                    <a:pt x="2408" y="7379"/>
                  </a:lnTo>
                  <a:cubicBezTo>
                    <a:pt x="2439" y="7411"/>
                    <a:pt x="2471" y="7411"/>
                    <a:pt x="2503" y="7411"/>
                  </a:cubicBezTo>
                  <a:cubicBezTo>
                    <a:pt x="2534" y="7411"/>
                    <a:pt x="2566" y="7411"/>
                    <a:pt x="2629" y="7379"/>
                  </a:cubicBezTo>
                  <a:cubicBezTo>
                    <a:pt x="2661" y="7348"/>
                    <a:pt x="2724" y="7284"/>
                    <a:pt x="2724" y="7221"/>
                  </a:cubicBezTo>
                  <a:lnTo>
                    <a:pt x="2724" y="6778"/>
                  </a:lnTo>
                  <a:cubicBezTo>
                    <a:pt x="3548" y="6746"/>
                    <a:pt x="4371" y="6588"/>
                    <a:pt x="5163" y="6239"/>
                  </a:cubicBezTo>
                  <a:cubicBezTo>
                    <a:pt x="5923" y="5923"/>
                    <a:pt x="6651" y="5448"/>
                    <a:pt x="7253" y="4846"/>
                  </a:cubicBezTo>
                  <a:cubicBezTo>
                    <a:pt x="7855" y="4244"/>
                    <a:pt x="8330" y="3547"/>
                    <a:pt x="8646" y="2756"/>
                  </a:cubicBezTo>
                  <a:cubicBezTo>
                    <a:pt x="8995" y="1932"/>
                    <a:pt x="9153" y="1077"/>
                    <a:pt x="9153" y="190"/>
                  </a:cubicBezTo>
                  <a:cubicBezTo>
                    <a:pt x="9153" y="95"/>
                    <a:pt x="9090" y="0"/>
                    <a:pt x="8963" y="0"/>
                  </a:cubicBezTo>
                  <a:cubicBezTo>
                    <a:pt x="8868" y="0"/>
                    <a:pt x="8773" y="95"/>
                    <a:pt x="8773" y="190"/>
                  </a:cubicBezTo>
                  <a:cubicBezTo>
                    <a:pt x="8773" y="1014"/>
                    <a:pt x="8615" y="1837"/>
                    <a:pt x="8298" y="2597"/>
                  </a:cubicBezTo>
                  <a:cubicBezTo>
                    <a:pt x="7981" y="3326"/>
                    <a:pt x="7538" y="3991"/>
                    <a:pt x="6968" y="4561"/>
                  </a:cubicBezTo>
                  <a:cubicBezTo>
                    <a:pt x="6398" y="5131"/>
                    <a:pt x="5733" y="5574"/>
                    <a:pt x="5004" y="5891"/>
                  </a:cubicBezTo>
                  <a:cubicBezTo>
                    <a:pt x="4244" y="6208"/>
                    <a:pt x="3421" y="6398"/>
                    <a:pt x="2598" y="6398"/>
                  </a:cubicBezTo>
                  <a:lnTo>
                    <a:pt x="2503" y="6398"/>
                  </a:lnTo>
                  <a:cubicBezTo>
                    <a:pt x="2408" y="6398"/>
                    <a:pt x="2313" y="6461"/>
                    <a:pt x="2313" y="6588"/>
                  </a:cubicBezTo>
                  <a:lnTo>
                    <a:pt x="2313" y="6904"/>
                  </a:lnTo>
                  <a:lnTo>
                    <a:pt x="571" y="5891"/>
                  </a:lnTo>
                  <a:lnTo>
                    <a:pt x="2313" y="4877"/>
                  </a:lnTo>
                  <a:lnTo>
                    <a:pt x="2313" y="5162"/>
                  </a:lnTo>
                  <a:cubicBezTo>
                    <a:pt x="2313" y="5258"/>
                    <a:pt x="2408" y="5321"/>
                    <a:pt x="2503" y="5353"/>
                  </a:cubicBezTo>
                  <a:lnTo>
                    <a:pt x="2598" y="5353"/>
                  </a:lnTo>
                  <a:cubicBezTo>
                    <a:pt x="3294" y="5353"/>
                    <a:pt x="3959" y="5194"/>
                    <a:pt x="4593" y="4941"/>
                  </a:cubicBezTo>
                  <a:cubicBezTo>
                    <a:pt x="5194" y="4687"/>
                    <a:pt x="5764" y="4307"/>
                    <a:pt x="6240" y="3832"/>
                  </a:cubicBezTo>
                  <a:cubicBezTo>
                    <a:pt x="6715" y="3357"/>
                    <a:pt x="7063" y="2819"/>
                    <a:pt x="7348" y="2186"/>
                  </a:cubicBezTo>
                  <a:cubicBezTo>
                    <a:pt x="7601" y="1552"/>
                    <a:pt x="7728" y="887"/>
                    <a:pt x="7728" y="190"/>
                  </a:cubicBezTo>
                  <a:cubicBezTo>
                    <a:pt x="7728" y="95"/>
                    <a:pt x="7633" y="0"/>
                    <a:pt x="753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g13e5aa3bf27_0_1184"/>
            <p:cNvSpPr/>
            <p:nvPr/>
          </p:nvSpPr>
          <p:spPr>
            <a:xfrm>
              <a:off x="2574500" y="2617975"/>
              <a:ext cx="217750" cy="172625"/>
            </a:xfrm>
            <a:custGeom>
              <a:avLst/>
              <a:gdLst/>
              <a:ahLst/>
              <a:cxnLst/>
              <a:rect l="l" t="t" r="r" b="b"/>
              <a:pathLst>
                <a:path w="8710" h="6905" extrusionOk="0">
                  <a:moveTo>
                    <a:pt x="6398" y="1"/>
                  </a:moveTo>
                  <a:lnTo>
                    <a:pt x="6398" y="444"/>
                  </a:lnTo>
                  <a:lnTo>
                    <a:pt x="6398" y="539"/>
                  </a:lnTo>
                  <a:cubicBezTo>
                    <a:pt x="5511" y="539"/>
                    <a:pt x="4656" y="697"/>
                    <a:pt x="3896" y="1014"/>
                  </a:cubicBezTo>
                  <a:cubicBezTo>
                    <a:pt x="3136" y="1362"/>
                    <a:pt x="2471" y="1806"/>
                    <a:pt x="1869" y="2408"/>
                  </a:cubicBezTo>
                  <a:cubicBezTo>
                    <a:pt x="1299" y="2978"/>
                    <a:pt x="824" y="3643"/>
                    <a:pt x="507" y="4434"/>
                  </a:cubicBezTo>
                  <a:cubicBezTo>
                    <a:pt x="190" y="5194"/>
                    <a:pt x="0" y="6018"/>
                    <a:pt x="0" y="6904"/>
                  </a:cubicBezTo>
                  <a:lnTo>
                    <a:pt x="1426" y="6904"/>
                  </a:lnTo>
                  <a:cubicBezTo>
                    <a:pt x="1426" y="6208"/>
                    <a:pt x="1584" y="5574"/>
                    <a:pt x="1806" y="4973"/>
                  </a:cubicBezTo>
                  <a:cubicBezTo>
                    <a:pt x="2059" y="4371"/>
                    <a:pt x="2439" y="3833"/>
                    <a:pt x="2882" y="3389"/>
                  </a:cubicBezTo>
                  <a:cubicBezTo>
                    <a:pt x="3326" y="2946"/>
                    <a:pt x="3864" y="2598"/>
                    <a:pt x="4466" y="2344"/>
                  </a:cubicBezTo>
                  <a:cubicBezTo>
                    <a:pt x="5067" y="2091"/>
                    <a:pt x="5701" y="1932"/>
                    <a:pt x="6398" y="1932"/>
                  </a:cubicBezTo>
                  <a:lnTo>
                    <a:pt x="6398" y="2661"/>
                  </a:lnTo>
                  <a:lnTo>
                    <a:pt x="8709" y="1331"/>
                  </a:lnTo>
                  <a:lnTo>
                    <a:pt x="6398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g13e5aa3bf27_0_1184"/>
            <p:cNvSpPr/>
            <p:nvPr/>
          </p:nvSpPr>
          <p:spPr>
            <a:xfrm>
              <a:off x="2569750" y="2612625"/>
              <a:ext cx="227250" cy="182725"/>
            </a:xfrm>
            <a:custGeom>
              <a:avLst/>
              <a:gdLst/>
              <a:ahLst/>
              <a:cxnLst/>
              <a:rect l="l" t="t" r="r" b="b"/>
              <a:pathLst>
                <a:path w="9090" h="7309" extrusionOk="0">
                  <a:moveTo>
                    <a:pt x="6576" y="1"/>
                  </a:moveTo>
                  <a:cubicBezTo>
                    <a:pt x="6540" y="1"/>
                    <a:pt x="6508" y="9"/>
                    <a:pt x="6493" y="25"/>
                  </a:cubicBezTo>
                  <a:cubicBezTo>
                    <a:pt x="6429" y="88"/>
                    <a:pt x="6398" y="151"/>
                    <a:pt x="6398" y="215"/>
                  </a:cubicBezTo>
                  <a:lnTo>
                    <a:pt x="6398" y="531"/>
                  </a:lnTo>
                  <a:cubicBezTo>
                    <a:pt x="5574" y="563"/>
                    <a:pt x="4782" y="753"/>
                    <a:pt x="4022" y="1070"/>
                  </a:cubicBezTo>
                  <a:cubicBezTo>
                    <a:pt x="3231" y="1386"/>
                    <a:pt x="2534" y="1861"/>
                    <a:pt x="1932" y="2463"/>
                  </a:cubicBezTo>
                  <a:cubicBezTo>
                    <a:pt x="1331" y="3065"/>
                    <a:pt x="855" y="3762"/>
                    <a:pt x="507" y="4553"/>
                  </a:cubicBezTo>
                  <a:cubicBezTo>
                    <a:pt x="190" y="5377"/>
                    <a:pt x="0" y="6232"/>
                    <a:pt x="0" y="7118"/>
                  </a:cubicBezTo>
                  <a:cubicBezTo>
                    <a:pt x="0" y="7213"/>
                    <a:pt x="95" y="7308"/>
                    <a:pt x="190" y="7308"/>
                  </a:cubicBezTo>
                  <a:cubicBezTo>
                    <a:pt x="317" y="7308"/>
                    <a:pt x="380" y="7213"/>
                    <a:pt x="380" y="7118"/>
                  </a:cubicBezTo>
                  <a:cubicBezTo>
                    <a:pt x="380" y="6295"/>
                    <a:pt x="539" y="5472"/>
                    <a:pt x="887" y="4712"/>
                  </a:cubicBezTo>
                  <a:cubicBezTo>
                    <a:pt x="1172" y="3983"/>
                    <a:pt x="1616" y="3318"/>
                    <a:pt x="2186" y="2748"/>
                  </a:cubicBezTo>
                  <a:cubicBezTo>
                    <a:pt x="2756" y="2178"/>
                    <a:pt x="3421" y="1735"/>
                    <a:pt x="4181" y="1418"/>
                  </a:cubicBezTo>
                  <a:cubicBezTo>
                    <a:pt x="4941" y="1101"/>
                    <a:pt x="5733" y="943"/>
                    <a:pt x="6588" y="943"/>
                  </a:cubicBezTo>
                  <a:cubicBezTo>
                    <a:pt x="6683" y="943"/>
                    <a:pt x="6778" y="848"/>
                    <a:pt x="6778" y="753"/>
                  </a:cubicBezTo>
                  <a:lnTo>
                    <a:pt x="6778" y="531"/>
                  </a:lnTo>
                  <a:lnTo>
                    <a:pt x="8519" y="1545"/>
                  </a:lnTo>
                  <a:lnTo>
                    <a:pt x="6778" y="2558"/>
                  </a:lnTo>
                  <a:lnTo>
                    <a:pt x="6778" y="2146"/>
                  </a:lnTo>
                  <a:cubicBezTo>
                    <a:pt x="6778" y="2051"/>
                    <a:pt x="6683" y="1956"/>
                    <a:pt x="6588" y="1956"/>
                  </a:cubicBezTo>
                  <a:cubicBezTo>
                    <a:pt x="5891" y="1956"/>
                    <a:pt x="5194" y="2115"/>
                    <a:pt x="4561" y="2368"/>
                  </a:cubicBezTo>
                  <a:cubicBezTo>
                    <a:pt x="3959" y="2622"/>
                    <a:pt x="3421" y="3002"/>
                    <a:pt x="2946" y="3477"/>
                  </a:cubicBezTo>
                  <a:cubicBezTo>
                    <a:pt x="2471" y="3952"/>
                    <a:pt x="2091" y="4490"/>
                    <a:pt x="1837" y="5123"/>
                  </a:cubicBezTo>
                  <a:cubicBezTo>
                    <a:pt x="1552" y="5757"/>
                    <a:pt x="1426" y="6422"/>
                    <a:pt x="1426" y="7118"/>
                  </a:cubicBezTo>
                  <a:cubicBezTo>
                    <a:pt x="1426" y="7213"/>
                    <a:pt x="1521" y="7308"/>
                    <a:pt x="1616" y="7308"/>
                  </a:cubicBezTo>
                  <a:cubicBezTo>
                    <a:pt x="1711" y="7308"/>
                    <a:pt x="1806" y="7213"/>
                    <a:pt x="1806" y="7118"/>
                  </a:cubicBezTo>
                  <a:cubicBezTo>
                    <a:pt x="1806" y="6485"/>
                    <a:pt x="1932" y="5852"/>
                    <a:pt x="2186" y="5250"/>
                  </a:cubicBezTo>
                  <a:cubicBezTo>
                    <a:pt x="2407" y="4680"/>
                    <a:pt x="2756" y="4173"/>
                    <a:pt x="3199" y="3730"/>
                  </a:cubicBezTo>
                  <a:cubicBezTo>
                    <a:pt x="3642" y="3318"/>
                    <a:pt x="4149" y="2970"/>
                    <a:pt x="4719" y="2717"/>
                  </a:cubicBezTo>
                  <a:cubicBezTo>
                    <a:pt x="5257" y="2495"/>
                    <a:pt x="5796" y="2368"/>
                    <a:pt x="6398" y="2336"/>
                  </a:cubicBezTo>
                  <a:lnTo>
                    <a:pt x="6398" y="2875"/>
                  </a:lnTo>
                  <a:cubicBezTo>
                    <a:pt x="6398" y="2938"/>
                    <a:pt x="6429" y="3002"/>
                    <a:pt x="6493" y="3033"/>
                  </a:cubicBezTo>
                  <a:cubicBezTo>
                    <a:pt x="6508" y="3065"/>
                    <a:pt x="6540" y="3081"/>
                    <a:pt x="6576" y="3081"/>
                  </a:cubicBezTo>
                  <a:cubicBezTo>
                    <a:pt x="6611" y="3081"/>
                    <a:pt x="6651" y="3065"/>
                    <a:pt x="6683" y="3033"/>
                  </a:cubicBezTo>
                  <a:lnTo>
                    <a:pt x="8994" y="1703"/>
                  </a:lnTo>
                  <a:cubicBezTo>
                    <a:pt x="9058" y="1671"/>
                    <a:pt x="9089" y="1608"/>
                    <a:pt x="9089" y="1545"/>
                  </a:cubicBezTo>
                  <a:cubicBezTo>
                    <a:pt x="9089" y="1481"/>
                    <a:pt x="9058" y="1418"/>
                    <a:pt x="8994" y="1386"/>
                  </a:cubicBezTo>
                  <a:lnTo>
                    <a:pt x="6683" y="25"/>
                  </a:lnTo>
                  <a:cubicBezTo>
                    <a:pt x="6651" y="9"/>
                    <a:pt x="6611" y="1"/>
                    <a:pt x="657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g13e5aa3bf27_0_1184"/>
            <p:cNvSpPr/>
            <p:nvPr/>
          </p:nvSpPr>
          <p:spPr>
            <a:xfrm>
              <a:off x="2652875" y="2705075"/>
              <a:ext cx="163125" cy="163125"/>
            </a:xfrm>
            <a:custGeom>
              <a:avLst/>
              <a:gdLst/>
              <a:ahLst/>
              <a:cxnLst/>
              <a:rect l="l" t="t" r="r" b="b"/>
              <a:pathLst>
                <a:path w="6525" h="6525" extrusionOk="0">
                  <a:moveTo>
                    <a:pt x="3276" y="2141"/>
                  </a:moveTo>
                  <a:cubicBezTo>
                    <a:pt x="3519" y="2141"/>
                    <a:pt x="3761" y="2217"/>
                    <a:pt x="3959" y="2375"/>
                  </a:cubicBezTo>
                  <a:cubicBezTo>
                    <a:pt x="4434" y="2755"/>
                    <a:pt x="4529" y="3484"/>
                    <a:pt x="4149" y="3959"/>
                  </a:cubicBezTo>
                  <a:cubicBezTo>
                    <a:pt x="3932" y="4248"/>
                    <a:pt x="3601" y="4393"/>
                    <a:pt x="3269" y="4393"/>
                  </a:cubicBezTo>
                  <a:cubicBezTo>
                    <a:pt x="3020" y="4393"/>
                    <a:pt x="2769" y="4312"/>
                    <a:pt x="2566" y="4149"/>
                  </a:cubicBezTo>
                  <a:cubicBezTo>
                    <a:pt x="2059" y="3769"/>
                    <a:pt x="1996" y="3040"/>
                    <a:pt x="2376" y="2565"/>
                  </a:cubicBezTo>
                  <a:cubicBezTo>
                    <a:pt x="2597" y="2289"/>
                    <a:pt x="2937" y="2141"/>
                    <a:pt x="3276" y="2141"/>
                  </a:cubicBezTo>
                  <a:close/>
                  <a:moveTo>
                    <a:pt x="3453" y="0"/>
                  </a:moveTo>
                  <a:lnTo>
                    <a:pt x="2376" y="127"/>
                  </a:lnTo>
                  <a:cubicBezTo>
                    <a:pt x="2281" y="127"/>
                    <a:pt x="2249" y="190"/>
                    <a:pt x="2249" y="254"/>
                  </a:cubicBezTo>
                  <a:lnTo>
                    <a:pt x="2313" y="824"/>
                  </a:lnTo>
                  <a:cubicBezTo>
                    <a:pt x="2313" y="887"/>
                    <a:pt x="2281" y="950"/>
                    <a:pt x="2249" y="950"/>
                  </a:cubicBezTo>
                  <a:cubicBezTo>
                    <a:pt x="2122" y="1014"/>
                    <a:pt x="1996" y="1077"/>
                    <a:pt x="1869" y="1172"/>
                  </a:cubicBezTo>
                  <a:cubicBezTo>
                    <a:pt x="1853" y="1188"/>
                    <a:pt x="1830" y="1196"/>
                    <a:pt x="1802" y="1196"/>
                  </a:cubicBezTo>
                  <a:cubicBezTo>
                    <a:pt x="1774" y="1196"/>
                    <a:pt x="1742" y="1188"/>
                    <a:pt x="1711" y="1172"/>
                  </a:cubicBezTo>
                  <a:lnTo>
                    <a:pt x="1267" y="792"/>
                  </a:lnTo>
                  <a:cubicBezTo>
                    <a:pt x="1241" y="779"/>
                    <a:pt x="1215" y="771"/>
                    <a:pt x="1189" y="771"/>
                  </a:cubicBezTo>
                  <a:cubicBezTo>
                    <a:pt x="1152" y="771"/>
                    <a:pt x="1115" y="787"/>
                    <a:pt x="1077" y="824"/>
                  </a:cubicBezTo>
                  <a:lnTo>
                    <a:pt x="412" y="1679"/>
                  </a:lnTo>
                  <a:cubicBezTo>
                    <a:pt x="381" y="1742"/>
                    <a:pt x="381" y="1805"/>
                    <a:pt x="444" y="1869"/>
                  </a:cubicBezTo>
                  <a:lnTo>
                    <a:pt x="887" y="2217"/>
                  </a:lnTo>
                  <a:cubicBezTo>
                    <a:pt x="919" y="2249"/>
                    <a:pt x="951" y="2312"/>
                    <a:pt x="919" y="2375"/>
                  </a:cubicBezTo>
                  <a:cubicBezTo>
                    <a:pt x="856" y="2502"/>
                    <a:pt x="824" y="2629"/>
                    <a:pt x="792" y="2755"/>
                  </a:cubicBezTo>
                  <a:cubicBezTo>
                    <a:pt x="792" y="2819"/>
                    <a:pt x="761" y="2850"/>
                    <a:pt x="697" y="2882"/>
                  </a:cubicBezTo>
                  <a:lnTo>
                    <a:pt x="127" y="2945"/>
                  </a:lnTo>
                  <a:cubicBezTo>
                    <a:pt x="32" y="2945"/>
                    <a:pt x="1" y="3009"/>
                    <a:pt x="1" y="3072"/>
                  </a:cubicBezTo>
                  <a:lnTo>
                    <a:pt x="127" y="4149"/>
                  </a:lnTo>
                  <a:cubicBezTo>
                    <a:pt x="127" y="4244"/>
                    <a:pt x="191" y="4276"/>
                    <a:pt x="254" y="4276"/>
                  </a:cubicBezTo>
                  <a:lnTo>
                    <a:pt x="856" y="4212"/>
                  </a:lnTo>
                  <a:cubicBezTo>
                    <a:pt x="887" y="4212"/>
                    <a:pt x="951" y="4244"/>
                    <a:pt x="982" y="4276"/>
                  </a:cubicBezTo>
                  <a:cubicBezTo>
                    <a:pt x="1014" y="4402"/>
                    <a:pt x="1109" y="4529"/>
                    <a:pt x="1172" y="4656"/>
                  </a:cubicBezTo>
                  <a:cubicBezTo>
                    <a:pt x="1204" y="4687"/>
                    <a:pt x="1204" y="4751"/>
                    <a:pt x="1172" y="4814"/>
                  </a:cubicBezTo>
                  <a:lnTo>
                    <a:pt x="824" y="5257"/>
                  </a:lnTo>
                  <a:cubicBezTo>
                    <a:pt x="761" y="5321"/>
                    <a:pt x="761" y="5384"/>
                    <a:pt x="824" y="5447"/>
                  </a:cubicBezTo>
                  <a:lnTo>
                    <a:pt x="1679" y="6112"/>
                  </a:lnTo>
                  <a:cubicBezTo>
                    <a:pt x="1705" y="6125"/>
                    <a:pt x="1732" y="6133"/>
                    <a:pt x="1758" y="6133"/>
                  </a:cubicBezTo>
                  <a:cubicBezTo>
                    <a:pt x="1795" y="6133"/>
                    <a:pt x="1832" y="6118"/>
                    <a:pt x="1869" y="6081"/>
                  </a:cubicBezTo>
                  <a:lnTo>
                    <a:pt x="2217" y="5637"/>
                  </a:lnTo>
                  <a:cubicBezTo>
                    <a:pt x="2240" y="5615"/>
                    <a:pt x="2278" y="5593"/>
                    <a:pt x="2321" y="5593"/>
                  </a:cubicBezTo>
                  <a:cubicBezTo>
                    <a:pt x="2339" y="5593"/>
                    <a:pt x="2357" y="5596"/>
                    <a:pt x="2376" y="5606"/>
                  </a:cubicBezTo>
                  <a:cubicBezTo>
                    <a:pt x="2503" y="5669"/>
                    <a:pt x="2629" y="5701"/>
                    <a:pt x="2788" y="5732"/>
                  </a:cubicBezTo>
                  <a:cubicBezTo>
                    <a:pt x="2819" y="5732"/>
                    <a:pt x="2883" y="5764"/>
                    <a:pt x="2883" y="5827"/>
                  </a:cubicBezTo>
                  <a:lnTo>
                    <a:pt x="2946" y="6397"/>
                  </a:lnTo>
                  <a:cubicBezTo>
                    <a:pt x="2946" y="6461"/>
                    <a:pt x="3009" y="6524"/>
                    <a:pt x="3073" y="6524"/>
                  </a:cubicBezTo>
                  <a:lnTo>
                    <a:pt x="4149" y="6397"/>
                  </a:lnTo>
                  <a:cubicBezTo>
                    <a:pt x="4244" y="6397"/>
                    <a:pt x="4276" y="6334"/>
                    <a:pt x="4276" y="6239"/>
                  </a:cubicBezTo>
                  <a:lnTo>
                    <a:pt x="4213" y="5669"/>
                  </a:lnTo>
                  <a:cubicBezTo>
                    <a:pt x="4213" y="5637"/>
                    <a:pt x="4244" y="5574"/>
                    <a:pt x="4276" y="5542"/>
                  </a:cubicBezTo>
                  <a:cubicBezTo>
                    <a:pt x="4403" y="5479"/>
                    <a:pt x="4529" y="5416"/>
                    <a:pt x="4656" y="5352"/>
                  </a:cubicBezTo>
                  <a:cubicBezTo>
                    <a:pt x="4672" y="5336"/>
                    <a:pt x="4696" y="5329"/>
                    <a:pt x="4723" y="5329"/>
                  </a:cubicBezTo>
                  <a:cubicBezTo>
                    <a:pt x="4751" y="5329"/>
                    <a:pt x="4783" y="5336"/>
                    <a:pt x="4814" y="5352"/>
                  </a:cubicBezTo>
                  <a:lnTo>
                    <a:pt x="5258" y="5701"/>
                  </a:lnTo>
                  <a:cubicBezTo>
                    <a:pt x="5289" y="5732"/>
                    <a:pt x="5321" y="5748"/>
                    <a:pt x="5353" y="5748"/>
                  </a:cubicBezTo>
                  <a:cubicBezTo>
                    <a:pt x="5384" y="5748"/>
                    <a:pt x="5416" y="5732"/>
                    <a:pt x="5448" y="5701"/>
                  </a:cubicBezTo>
                  <a:lnTo>
                    <a:pt x="6113" y="4846"/>
                  </a:lnTo>
                  <a:cubicBezTo>
                    <a:pt x="6176" y="4782"/>
                    <a:pt x="6144" y="4687"/>
                    <a:pt x="6081" y="4656"/>
                  </a:cubicBezTo>
                  <a:lnTo>
                    <a:pt x="5638" y="4307"/>
                  </a:lnTo>
                  <a:cubicBezTo>
                    <a:pt x="5606" y="4244"/>
                    <a:pt x="5606" y="4212"/>
                    <a:pt x="5606" y="4149"/>
                  </a:cubicBezTo>
                  <a:cubicBezTo>
                    <a:pt x="5669" y="4022"/>
                    <a:pt x="5701" y="3896"/>
                    <a:pt x="5733" y="3737"/>
                  </a:cubicBezTo>
                  <a:cubicBezTo>
                    <a:pt x="5733" y="3706"/>
                    <a:pt x="5796" y="3642"/>
                    <a:pt x="5828" y="3642"/>
                  </a:cubicBezTo>
                  <a:lnTo>
                    <a:pt x="6303" y="3579"/>
                  </a:lnTo>
                  <a:cubicBezTo>
                    <a:pt x="6429" y="3579"/>
                    <a:pt x="6524" y="3452"/>
                    <a:pt x="6524" y="3325"/>
                  </a:cubicBezTo>
                  <a:lnTo>
                    <a:pt x="6398" y="2344"/>
                  </a:lnTo>
                  <a:cubicBezTo>
                    <a:pt x="6398" y="2280"/>
                    <a:pt x="6334" y="2249"/>
                    <a:pt x="6271" y="2249"/>
                  </a:cubicBezTo>
                  <a:lnTo>
                    <a:pt x="5669" y="2312"/>
                  </a:lnTo>
                  <a:cubicBezTo>
                    <a:pt x="5638" y="2312"/>
                    <a:pt x="5574" y="2280"/>
                    <a:pt x="5543" y="2249"/>
                  </a:cubicBezTo>
                  <a:cubicBezTo>
                    <a:pt x="5511" y="2090"/>
                    <a:pt x="5416" y="1995"/>
                    <a:pt x="5353" y="1869"/>
                  </a:cubicBezTo>
                  <a:cubicBezTo>
                    <a:pt x="5321" y="1805"/>
                    <a:pt x="5321" y="1774"/>
                    <a:pt x="5353" y="1710"/>
                  </a:cubicBezTo>
                  <a:lnTo>
                    <a:pt x="5701" y="1267"/>
                  </a:lnTo>
                  <a:cubicBezTo>
                    <a:pt x="5764" y="1204"/>
                    <a:pt x="5764" y="1140"/>
                    <a:pt x="5701" y="1077"/>
                  </a:cubicBezTo>
                  <a:lnTo>
                    <a:pt x="4846" y="412"/>
                  </a:lnTo>
                  <a:cubicBezTo>
                    <a:pt x="4819" y="385"/>
                    <a:pt x="4792" y="375"/>
                    <a:pt x="4766" y="375"/>
                  </a:cubicBezTo>
                  <a:cubicBezTo>
                    <a:pt x="4729" y="375"/>
                    <a:pt x="4693" y="394"/>
                    <a:pt x="4656" y="412"/>
                  </a:cubicBezTo>
                  <a:lnTo>
                    <a:pt x="4308" y="887"/>
                  </a:lnTo>
                  <a:cubicBezTo>
                    <a:pt x="4276" y="919"/>
                    <a:pt x="4213" y="919"/>
                    <a:pt x="4149" y="919"/>
                  </a:cubicBezTo>
                  <a:cubicBezTo>
                    <a:pt x="4023" y="855"/>
                    <a:pt x="3896" y="824"/>
                    <a:pt x="3738" y="792"/>
                  </a:cubicBezTo>
                  <a:cubicBezTo>
                    <a:pt x="3706" y="792"/>
                    <a:pt x="3643" y="729"/>
                    <a:pt x="3643" y="697"/>
                  </a:cubicBezTo>
                  <a:lnTo>
                    <a:pt x="3579" y="127"/>
                  </a:lnTo>
                  <a:cubicBezTo>
                    <a:pt x="3579" y="32"/>
                    <a:pt x="3516" y="0"/>
                    <a:pt x="3453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g13e5aa3bf27_0_1184"/>
            <p:cNvSpPr/>
            <p:nvPr/>
          </p:nvSpPr>
          <p:spPr>
            <a:xfrm>
              <a:off x="2647325" y="2700325"/>
              <a:ext cx="173425" cy="172625"/>
            </a:xfrm>
            <a:custGeom>
              <a:avLst/>
              <a:gdLst/>
              <a:ahLst/>
              <a:cxnLst/>
              <a:rect l="l" t="t" r="r" b="b"/>
              <a:pathLst>
                <a:path w="6937" h="6905" extrusionOk="0">
                  <a:moveTo>
                    <a:pt x="3485" y="2502"/>
                  </a:moveTo>
                  <a:cubicBezTo>
                    <a:pt x="3706" y="2502"/>
                    <a:pt x="3896" y="2597"/>
                    <a:pt x="4055" y="2724"/>
                  </a:cubicBezTo>
                  <a:cubicBezTo>
                    <a:pt x="4276" y="2882"/>
                    <a:pt x="4371" y="3104"/>
                    <a:pt x="4403" y="3357"/>
                  </a:cubicBezTo>
                  <a:cubicBezTo>
                    <a:pt x="4435" y="3610"/>
                    <a:pt x="4371" y="3832"/>
                    <a:pt x="4213" y="4054"/>
                  </a:cubicBezTo>
                  <a:cubicBezTo>
                    <a:pt x="4055" y="4244"/>
                    <a:pt x="3833" y="4371"/>
                    <a:pt x="3580" y="4402"/>
                  </a:cubicBezTo>
                  <a:cubicBezTo>
                    <a:pt x="3326" y="4402"/>
                    <a:pt x="3073" y="4339"/>
                    <a:pt x="2883" y="4181"/>
                  </a:cubicBezTo>
                  <a:cubicBezTo>
                    <a:pt x="2693" y="4022"/>
                    <a:pt x="2566" y="3800"/>
                    <a:pt x="2535" y="3547"/>
                  </a:cubicBezTo>
                  <a:cubicBezTo>
                    <a:pt x="2535" y="3325"/>
                    <a:pt x="2598" y="3072"/>
                    <a:pt x="2756" y="2882"/>
                  </a:cubicBezTo>
                  <a:cubicBezTo>
                    <a:pt x="2915" y="2660"/>
                    <a:pt x="3136" y="2565"/>
                    <a:pt x="3358" y="2534"/>
                  </a:cubicBezTo>
                  <a:cubicBezTo>
                    <a:pt x="3421" y="2534"/>
                    <a:pt x="3453" y="2502"/>
                    <a:pt x="3485" y="2502"/>
                  </a:cubicBezTo>
                  <a:close/>
                  <a:moveTo>
                    <a:pt x="3511" y="2137"/>
                  </a:moveTo>
                  <a:cubicBezTo>
                    <a:pt x="3450" y="2137"/>
                    <a:pt x="3388" y="2142"/>
                    <a:pt x="3326" y="2154"/>
                  </a:cubicBezTo>
                  <a:cubicBezTo>
                    <a:pt x="2978" y="2185"/>
                    <a:pt x="2661" y="2344"/>
                    <a:pt x="2439" y="2629"/>
                  </a:cubicBezTo>
                  <a:cubicBezTo>
                    <a:pt x="2218" y="2914"/>
                    <a:pt x="2123" y="3262"/>
                    <a:pt x="2186" y="3610"/>
                  </a:cubicBezTo>
                  <a:cubicBezTo>
                    <a:pt x="2218" y="3959"/>
                    <a:pt x="2376" y="4276"/>
                    <a:pt x="2661" y="4497"/>
                  </a:cubicBezTo>
                  <a:cubicBezTo>
                    <a:pt x="2883" y="4687"/>
                    <a:pt x="3168" y="4782"/>
                    <a:pt x="3485" y="4782"/>
                  </a:cubicBezTo>
                  <a:cubicBezTo>
                    <a:pt x="3516" y="4782"/>
                    <a:pt x="3580" y="4782"/>
                    <a:pt x="3643" y="4751"/>
                  </a:cubicBezTo>
                  <a:cubicBezTo>
                    <a:pt x="3991" y="4719"/>
                    <a:pt x="4308" y="4561"/>
                    <a:pt x="4498" y="4276"/>
                  </a:cubicBezTo>
                  <a:cubicBezTo>
                    <a:pt x="4720" y="3991"/>
                    <a:pt x="4815" y="3642"/>
                    <a:pt x="4783" y="3294"/>
                  </a:cubicBezTo>
                  <a:cubicBezTo>
                    <a:pt x="4751" y="2945"/>
                    <a:pt x="4561" y="2629"/>
                    <a:pt x="4308" y="2407"/>
                  </a:cubicBezTo>
                  <a:cubicBezTo>
                    <a:pt x="4073" y="2251"/>
                    <a:pt x="3796" y="2137"/>
                    <a:pt x="3511" y="2137"/>
                  </a:cubicBezTo>
                  <a:close/>
                  <a:moveTo>
                    <a:pt x="3611" y="380"/>
                  </a:moveTo>
                  <a:lnTo>
                    <a:pt x="3675" y="887"/>
                  </a:lnTo>
                  <a:cubicBezTo>
                    <a:pt x="3675" y="1014"/>
                    <a:pt x="3801" y="1140"/>
                    <a:pt x="3928" y="1172"/>
                  </a:cubicBezTo>
                  <a:cubicBezTo>
                    <a:pt x="4055" y="1172"/>
                    <a:pt x="4181" y="1235"/>
                    <a:pt x="4308" y="1267"/>
                  </a:cubicBezTo>
                  <a:cubicBezTo>
                    <a:pt x="4343" y="1285"/>
                    <a:pt x="4381" y="1292"/>
                    <a:pt x="4419" y="1292"/>
                  </a:cubicBezTo>
                  <a:cubicBezTo>
                    <a:pt x="4516" y="1292"/>
                    <a:pt x="4611" y="1240"/>
                    <a:pt x="4656" y="1172"/>
                  </a:cubicBezTo>
                  <a:lnTo>
                    <a:pt x="4973" y="760"/>
                  </a:lnTo>
                  <a:lnTo>
                    <a:pt x="5733" y="1362"/>
                  </a:lnTo>
                  <a:lnTo>
                    <a:pt x="5416" y="1774"/>
                  </a:lnTo>
                  <a:cubicBezTo>
                    <a:pt x="5353" y="1869"/>
                    <a:pt x="5321" y="2027"/>
                    <a:pt x="5416" y="2154"/>
                  </a:cubicBezTo>
                  <a:cubicBezTo>
                    <a:pt x="5480" y="2249"/>
                    <a:pt x="5543" y="2375"/>
                    <a:pt x="5606" y="2502"/>
                  </a:cubicBezTo>
                  <a:cubicBezTo>
                    <a:pt x="5670" y="2629"/>
                    <a:pt x="5796" y="2692"/>
                    <a:pt x="5923" y="2692"/>
                  </a:cubicBezTo>
                  <a:lnTo>
                    <a:pt x="6430" y="2629"/>
                  </a:lnTo>
                  <a:lnTo>
                    <a:pt x="6556" y="3547"/>
                  </a:lnTo>
                  <a:cubicBezTo>
                    <a:pt x="6556" y="3547"/>
                    <a:pt x="6525" y="3579"/>
                    <a:pt x="6525" y="3579"/>
                  </a:cubicBezTo>
                  <a:lnTo>
                    <a:pt x="6493" y="3579"/>
                  </a:lnTo>
                  <a:lnTo>
                    <a:pt x="6050" y="3642"/>
                  </a:lnTo>
                  <a:cubicBezTo>
                    <a:pt x="5891" y="3674"/>
                    <a:pt x="5796" y="3769"/>
                    <a:pt x="5765" y="3896"/>
                  </a:cubicBezTo>
                  <a:cubicBezTo>
                    <a:pt x="5733" y="4022"/>
                    <a:pt x="5701" y="4149"/>
                    <a:pt x="5670" y="4276"/>
                  </a:cubicBezTo>
                  <a:cubicBezTo>
                    <a:pt x="5606" y="4402"/>
                    <a:pt x="5638" y="4561"/>
                    <a:pt x="5765" y="4624"/>
                  </a:cubicBezTo>
                  <a:lnTo>
                    <a:pt x="6145" y="4941"/>
                  </a:lnTo>
                  <a:lnTo>
                    <a:pt x="5543" y="5701"/>
                  </a:lnTo>
                  <a:lnTo>
                    <a:pt x="5163" y="5384"/>
                  </a:lnTo>
                  <a:cubicBezTo>
                    <a:pt x="5100" y="5352"/>
                    <a:pt x="5036" y="5336"/>
                    <a:pt x="4973" y="5336"/>
                  </a:cubicBezTo>
                  <a:cubicBezTo>
                    <a:pt x="4910" y="5336"/>
                    <a:pt x="4846" y="5352"/>
                    <a:pt x="4783" y="5384"/>
                  </a:cubicBezTo>
                  <a:cubicBezTo>
                    <a:pt x="4656" y="5447"/>
                    <a:pt x="4561" y="5511"/>
                    <a:pt x="4435" y="5574"/>
                  </a:cubicBezTo>
                  <a:cubicBezTo>
                    <a:pt x="4308" y="5637"/>
                    <a:pt x="4245" y="5764"/>
                    <a:pt x="4245" y="5891"/>
                  </a:cubicBezTo>
                  <a:lnTo>
                    <a:pt x="4308" y="6397"/>
                  </a:lnTo>
                  <a:lnTo>
                    <a:pt x="3358" y="6524"/>
                  </a:lnTo>
                  <a:lnTo>
                    <a:pt x="3295" y="6017"/>
                  </a:lnTo>
                  <a:cubicBezTo>
                    <a:pt x="3263" y="5859"/>
                    <a:pt x="3168" y="5764"/>
                    <a:pt x="3041" y="5732"/>
                  </a:cubicBezTo>
                  <a:cubicBezTo>
                    <a:pt x="2915" y="5701"/>
                    <a:pt x="2788" y="5669"/>
                    <a:pt x="2661" y="5637"/>
                  </a:cubicBezTo>
                  <a:cubicBezTo>
                    <a:pt x="2630" y="5606"/>
                    <a:pt x="2566" y="5606"/>
                    <a:pt x="2535" y="5606"/>
                  </a:cubicBezTo>
                  <a:cubicBezTo>
                    <a:pt x="2439" y="5606"/>
                    <a:pt x="2344" y="5637"/>
                    <a:pt x="2281" y="5701"/>
                  </a:cubicBezTo>
                  <a:lnTo>
                    <a:pt x="1964" y="6112"/>
                  </a:lnTo>
                  <a:lnTo>
                    <a:pt x="1204" y="5511"/>
                  </a:lnTo>
                  <a:lnTo>
                    <a:pt x="1521" y="5099"/>
                  </a:lnTo>
                  <a:cubicBezTo>
                    <a:pt x="1616" y="5004"/>
                    <a:pt x="1616" y="4846"/>
                    <a:pt x="1553" y="4751"/>
                  </a:cubicBezTo>
                  <a:cubicBezTo>
                    <a:pt x="1489" y="4624"/>
                    <a:pt x="1394" y="4529"/>
                    <a:pt x="1363" y="4402"/>
                  </a:cubicBezTo>
                  <a:cubicBezTo>
                    <a:pt x="1308" y="4292"/>
                    <a:pt x="1205" y="4206"/>
                    <a:pt x="1096" y="4206"/>
                  </a:cubicBezTo>
                  <a:cubicBezTo>
                    <a:pt x="1079" y="4206"/>
                    <a:pt x="1063" y="4208"/>
                    <a:pt x="1046" y="4212"/>
                  </a:cubicBezTo>
                  <a:lnTo>
                    <a:pt x="508" y="4276"/>
                  </a:lnTo>
                  <a:lnTo>
                    <a:pt x="413" y="3294"/>
                  </a:lnTo>
                  <a:lnTo>
                    <a:pt x="919" y="3262"/>
                  </a:lnTo>
                  <a:cubicBezTo>
                    <a:pt x="1046" y="3230"/>
                    <a:pt x="1173" y="3135"/>
                    <a:pt x="1204" y="3009"/>
                  </a:cubicBezTo>
                  <a:cubicBezTo>
                    <a:pt x="1204" y="2850"/>
                    <a:pt x="1268" y="2724"/>
                    <a:pt x="1299" y="2629"/>
                  </a:cubicBezTo>
                  <a:cubicBezTo>
                    <a:pt x="1363" y="2502"/>
                    <a:pt x="1299" y="2344"/>
                    <a:pt x="1204" y="2249"/>
                  </a:cubicBezTo>
                  <a:lnTo>
                    <a:pt x="793" y="1932"/>
                  </a:lnTo>
                  <a:lnTo>
                    <a:pt x="1394" y="1172"/>
                  </a:lnTo>
                  <a:lnTo>
                    <a:pt x="1806" y="1489"/>
                  </a:lnTo>
                  <a:cubicBezTo>
                    <a:pt x="1858" y="1541"/>
                    <a:pt x="1930" y="1564"/>
                    <a:pt x="2005" y="1564"/>
                  </a:cubicBezTo>
                  <a:cubicBezTo>
                    <a:pt x="2066" y="1564"/>
                    <a:pt x="2129" y="1549"/>
                    <a:pt x="2186" y="1520"/>
                  </a:cubicBezTo>
                  <a:cubicBezTo>
                    <a:pt x="2281" y="1425"/>
                    <a:pt x="2408" y="1362"/>
                    <a:pt x="2535" y="1330"/>
                  </a:cubicBezTo>
                  <a:cubicBezTo>
                    <a:pt x="2661" y="1267"/>
                    <a:pt x="2725" y="1140"/>
                    <a:pt x="2725" y="1014"/>
                  </a:cubicBezTo>
                  <a:lnTo>
                    <a:pt x="2661" y="475"/>
                  </a:lnTo>
                  <a:lnTo>
                    <a:pt x="3611" y="380"/>
                  </a:lnTo>
                  <a:close/>
                  <a:moveTo>
                    <a:pt x="3643" y="0"/>
                  </a:moveTo>
                  <a:lnTo>
                    <a:pt x="2535" y="127"/>
                  </a:lnTo>
                  <a:cubicBezTo>
                    <a:pt x="2471" y="127"/>
                    <a:pt x="2376" y="190"/>
                    <a:pt x="2344" y="254"/>
                  </a:cubicBezTo>
                  <a:cubicBezTo>
                    <a:pt x="2281" y="317"/>
                    <a:pt x="2249" y="412"/>
                    <a:pt x="2281" y="475"/>
                  </a:cubicBezTo>
                  <a:lnTo>
                    <a:pt x="2344" y="1014"/>
                  </a:lnTo>
                  <a:cubicBezTo>
                    <a:pt x="2218" y="1045"/>
                    <a:pt x="2123" y="1109"/>
                    <a:pt x="2028" y="1172"/>
                  </a:cubicBezTo>
                  <a:lnTo>
                    <a:pt x="1616" y="855"/>
                  </a:lnTo>
                  <a:cubicBezTo>
                    <a:pt x="1547" y="814"/>
                    <a:pt x="1472" y="790"/>
                    <a:pt x="1399" y="790"/>
                  </a:cubicBezTo>
                  <a:cubicBezTo>
                    <a:pt x="1304" y="790"/>
                    <a:pt x="1212" y="829"/>
                    <a:pt x="1141" y="919"/>
                  </a:cubicBezTo>
                  <a:lnTo>
                    <a:pt x="476" y="1774"/>
                  </a:lnTo>
                  <a:cubicBezTo>
                    <a:pt x="413" y="1837"/>
                    <a:pt x="413" y="1900"/>
                    <a:pt x="413" y="1995"/>
                  </a:cubicBezTo>
                  <a:cubicBezTo>
                    <a:pt x="413" y="2090"/>
                    <a:pt x="444" y="2154"/>
                    <a:pt x="539" y="2217"/>
                  </a:cubicBezTo>
                  <a:lnTo>
                    <a:pt x="951" y="2534"/>
                  </a:lnTo>
                  <a:cubicBezTo>
                    <a:pt x="888" y="2660"/>
                    <a:pt x="856" y="2755"/>
                    <a:pt x="824" y="2882"/>
                  </a:cubicBezTo>
                  <a:lnTo>
                    <a:pt x="318" y="2945"/>
                  </a:lnTo>
                  <a:cubicBezTo>
                    <a:pt x="128" y="2977"/>
                    <a:pt x="1" y="3135"/>
                    <a:pt x="33" y="3294"/>
                  </a:cubicBezTo>
                  <a:lnTo>
                    <a:pt x="159" y="4371"/>
                  </a:lnTo>
                  <a:cubicBezTo>
                    <a:pt x="188" y="4541"/>
                    <a:pt x="318" y="4660"/>
                    <a:pt x="459" y="4660"/>
                  </a:cubicBezTo>
                  <a:cubicBezTo>
                    <a:pt x="475" y="4660"/>
                    <a:pt x="491" y="4659"/>
                    <a:pt x="508" y="4656"/>
                  </a:cubicBezTo>
                  <a:lnTo>
                    <a:pt x="1046" y="4592"/>
                  </a:lnTo>
                  <a:cubicBezTo>
                    <a:pt x="1078" y="4719"/>
                    <a:pt x="1141" y="4814"/>
                    <a:pt x="1204" y="4909"/>
                  </a:cubicBezTo>
                  <a:lnTo>
                    <a:pt x="888" y="5321"/>
                  </a:lnTo>
                  <a:cubicBezTo>
                    <a:pt x="761" y="5479"/>
                    <a:pt x="793" y="5669"/>
                    <a:pt x="951" y="5796"/>
                  </a:cubicBezTo>
                  <a:lnTo>
                    <a:pt x="1774" y="6461"/>
                  </a:lnTo>
                  <a:cubicBezTo>
                    <a:pt x="1821" y="6507"/>
                    <a:pt x="1884" y="6536"/>
                    <a:pt x="1952" y="6536"/>
                  </a:cubicBezTo>
                  <a:cubicBezTo>
                    <a:pt x="1977" y="6536"/>
                    <a:pt x="2002" y="6533"/>
                    <a:pt x="2028" y="6524"/>
                  </a:cubicBezTo>
                  <a:cubicBezTo>
                    <a:pt x="2091" y="6524"/>
                    <a:pt x="2186" y="6492"/>
                    <a:pt x="2249" y="6397"/>
                  </a:cubicBezTo>
                  <a:lnTo>
                    <a:pt x="2566" y="5986"/>
                  </a:lnTo>
                  <a:cubicBezTo>
                    <a:pt x="2693" y="6049"/>
                    <a:pt x="2788" y="6081"/>
                    <a:pt x="2915" y="6112"/>
                  </a:cubicBezTo>
                  <a:lnTo>
                    <a:pt x="2978" y="6619"/>
                  </a:lnTo>
                  <a:cubicBezTo>
                    <a:pt x="2978" y="6777"/>
                    <a:pt x="3136" y="6904"/>
                    <a:pt x="3295" y="6904"/>
                  </a:cubicBezTo>
                  <a:lnTo>
                    <a:pt x="3326" y="6904"/>
                  </a:lnTo>
                  <a:lnTo>
                    <a:pt x="4403" y="6777"/>
                  </a:lnTo>
                  <a:cubicBezTo>
                    <a:pt x="4498" y="6777"/>
                    <a:pt x="4561" y="6714"/>
                    <a:pt x="4625" y="6651"/>
                  </a:cubicBezTo>
                  <a:cubicBezTo>
                    <a:pt x="4688" y="6587"/>
                    <a:pt x="4688" y="6492"/>
                    <a:pt x="4688" y="6429"/>
                  </a:cubicBezTo>
                  <a:lnTo>
                    <a:pt x="4625" y="5891"/>
                  </a:lnTo>
                  <a:cubicBezTo>
                    <a:pt x="4751" y="5859"/>
                    <a:pt x="4846" y="5796"/>
                    <a:pt x="4941" y="5732"/>
                  </a:cubicBezTo>
                  <a:lnTo>
                    <a:pt x="5353" y="6049"/>
                  </a:lnTo>
                  <a:cubicBezTo>
                    <a:pt x="5416" y="6112"/>
                    <a:pt x="5511" y="6112"/>
                    <a:pt x="5606" y="6112"/>
                  </a:cubicBezTo>
                  <a:cubicBezTo>
                    <a:pt x="5670" y="6112"/>
                    <a:pt x="5765" y="6081"/>
                    <a:pt x="5796" y="5986"/>
                  </a:cubicBezTo>
                  <a:lnTo>
                    <a:pt x="6493" y="5162"/>
                  </a:lnTo>
                  <a:cubicBezTo>
                    <a:pt x="6525" y="5067"/>
                    <a:pt x="6556" y="5004"/>
                    <a:pt x="6556" y="4909"/>
                  </a:cubicBezTo>
                  <a:cubicBezTo>
                    <a:pt x="6556" y="4814"/>
                    <a:pt x="6493" y="4751"/>
                    <a:pt x="6430" y="4687"/>
                  </a:cubicBezTo>
                  <a:lnTo>
                    <a:pt x="6018" y="4371"/>
                  </a:lnTo>
                  <a:cubicBezTo>
                    <a:pt x="6050" y="4244"/>
                    <a:pt x="6113" y="4149"/>
                    <a:pt x="6113" y="4022"/>
                  </a:cubicBezTo>
                  <a:lnTo>
                    <a:pt x="6556" y="3959"/>
                  </a:lnTo>
                  <a:cubicBezTo>
                    <a:pt x="6651" y="3959"/>
                    <a:pt x="6746" y="3896"/>
                    <a:pt x="6841" y="3832"/>
                  </a:cubicBezTo>
                  <a:cubicBezTo>
                    <a:pt x="6905" y="3737"/>
                    <a:pt x="6937" y="3610"/>
                    <a:pt x="6905" y="3515"/>
                  </a:cubicBezTo>
                  <a:lnTo>
                    <a:pt x="6810" y="2534"/>
                  </a:lnTo>
                  <a:cubicBezTo>
                    <a:pt x="6781" y="2363"/>
                    <a:pt x="6651" y="2244"/>
                    <a:pt x="6510" y="2244"/>
                  </a:cubicBezTo>
                  <a:cubicBezTo>
                    <a:pt x="6494" y="2244"/>
                    <a:pt x="6478" y="2245"/>
                    <a:pt x="6461" y="2249"/>
                  </a:cubicBezTo>
                  <a:lnTo>
                    <a:pt x="5923" y="2312"/>
                  </a:lnTo>
                  <a:cubicBezTo>
                    <a:pt x="5860" y="2185"/>
                    <a:pt x="5828" y="2090"/>
                    <a:pt x="5733" y="1995"/>
                  </a:cubicBezTo>
                  <a:lnTo>
                    <a:pt x="6081" y="1584"/>
                  </a:lnTo>
                  <a:cubicBezTo>
                    <a:pt x="6176" y="1425"/>
                    <a:pt x="6176" y="1235"/>
                    <a:pt x="6018" y="1140"/>
                  </a:cubicBezTo>
                  <a:lnTo>
                    <a:pt x="5163" y="444"/>
                  </a:lnTo>
                  <a:cubicBezTo>
                    <a:pt x="5100" y="412"/>
                    <a:pt x="5005" y="380"/>
                    <a:pt x="4941" y="380"/>
                  </a:cubicBezTo>
                  <a:cubicBezTo>
                    <a:pt x="4846" y="380"/>
                    <a:pt x="4783" y="444"/>
                    <a:pt x="4720" y="507"/>
                  </a:cubicBezTo>
                  <a:lnTo>
                    <a:pt x="4403" y="919"/>
                  </a:lnTo>
                  <a:cubicBezTo>
                    <a:pt x="4276" y="887"/>
                    <a:pt x="4150" y="824"/>
                    <a:pt x="4055" y="824"/>
                  </a:cubicBezTo>
                  <a:lnTo>
                    <a:pt x="3991" y="285"/>
                  </a:lnTo>
                  <a:cubicBezTo>
                    <a:pt x="3960" y="127"/>
                    <a:pt x="3801" y="0"/>
                    <a:pt x="364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g13e5aa3bf27_0_1184"/>
            <p:cNvSpPr/>
            <p:nvPr/>
          </p:nvSpPr>
          <p:spPr>
            <a:xfrm>
              <a:off x="2572125" y="2992475"/>
              <a:ext cx="61775" cy="90275"/>
            </a:xfrm>
            <a:custGeom>
              <a:avLst/>
              <a:gdLst/>
              <a:ahLst/>
              <a:cxnLst/>
              <a:rect l="l" t="t" r="r" b="b"/>
              <a:pathLst>
                <a:path w="2471" h="3611" extrusionOk="0">
                  <a:moveTo>
                    <a:pt x="190" y="0"/>
                  </a:moveTo>
                  <a:cubicBezTo>
                    <a:pt x="64" y="0"/>
                    <a:pt x="0" y="95"/>
                    <a:pt x="0" y="190"/>
                  </a:cubicBezTo>
                  <a:cubicBezTo>
                    <a:pt x="0" y="317"/>
                    <a:pt x="64" y="380"/>
                    <a:pt x="190" y="380"/>
                  </a:cubicBezTo>
                  <a:lnTo>
                    <a:pt x="2027" y="380"/>
                  </a:lnTo>
                  <a:cubicBezTo>
                    <a:pt x="2059" y="380"/>
                    <a:pt x="2091" y="412"/>
                    <a:pt x="2091" y="443"/>
                  </a:cubicBezTo>
                  <a:lnTo>
                    <a:pt x="2091" y="3420"/>
                  </a:lnTo>
                  <a:cubicBezTo>
                    <a:pt x="2091" y="3515"/>
                    <a:pt x="2186" y="3610"/>
                    <a:pt x="2281" y="3610"/>
                  </a:cubicBezTo>
                  <a:cubicBezTo>
                    <a:pt x="2376" y="3610"/>
                    <a:pt x="2471" y="3515"/>
                    <a:pt x="2471" y="3420"/>
                  </a:cubicBezTo>
                  <a:lnTo>
                    <a:pt x="2471" y="443"/>
                  </a:lnTo>
                  <a:cubicBezTo>
                    <a:pt x="2471" y="190"/>
                    <a:pt x="2281" y="0"/>
                    <a:pt x="20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g13e5aa3bf27_0_1184"/>
            <p:cNvSpPr/>
            <p:nvPr/>
          </p:nvSpPr>
          <p:spPr>
            <a:xfrm>
              <a:off x="2458125" y="3210175"/>
              <a:ext cx="103725" cy="9550"/>
            </a:xfrm>
            <a:custGeom>
              <a:avLst/>
              <a:gdLst/>
              <a:ahLst/>
              <a:cxnLst/>
              <a:rect l="l" t="t" r="r" b="b"/>
              <a:pathLst>
                <a:path w="4149" h="382" extrusionOk="0">
                  <a:moveTo>
                    <a:pt x="190" y="1"/>
                  </a:moveTo>
                  <a:cubicBezTo>
                    <a:pt x="63" y="1"/>
                    <a:pt x="0" y="96"/>
                    <a:pt x="0" y="191"/>
                  </a:cubicBezTo>
                  <a:cubicBezTo>
                    <a:pt x="0" y="286"/>
                    <a:pt x="63" y="381"/>
                    <a:pt x="190" y="381"/>
                  </a:cubicBezTo>
                  <a:lnTo>
                    <a:pt x="3959" y="381"/>
                  </a:lnTo>
                  <a:cubicBezTo>
                    <a:pt x="4054" y="381"/>
                    <a:pt x="4149" y="286"/>
                    <a:pt x="4149" y="191"/>
                  </a:cubicBezTo>
                  <a:cubicBezTo>
                    <a:pt x="4149" y="96"/>
                    <a:pt x="4054" y="1"/>
                    <a:pt x="395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g13e5aa3bf27_0_1184"/>
            <p:cNvSpPr/>
            <p:nvPr/>
          </p:nvSpPr>
          <p:spPr>
            <a:xfrm>
              <a:off x="2378150" y="2992475"/>
              <a:ext cx="61775" cy="90275"/>
            </a:xfrm>
            <a:custGeom>
              <a:avLst/>
              <a:gdLst/>
              <a:ahLst/>
              <a:cxnLst/>
              <a:rect l="l" t="t" r="r" b="b"/>
              <a:pathLst>
                <a:path w="2471" h="3611" extrusionOk="0">
                  <a:moveTo>
                    <a:pt x="476" y="0"/>
                  </a:moveTo>
                  <a:cubicBezTo>
                    <a:pt x="191" y="0"/>
                    <a:pt x="0" y="222"/>
                    <a:pt x="0" y="475"/>
                  </a:cubicBezTo>
                  <a:lnTo>
                    <a:pt x="0" y="3420"/>
                  </a:lnTo>
                  <a:cubicBezTo>
                    <a:pt x="0" y="3515"/>
                    <a:pt x="96" y="3610"/>
                    <a:pt x="191" y="3610"/>
                  </a:cubicBezTo>
                  <a:cubicBezTo>
                    <a:pt x="286" y="3610"/>
                    <a:pt x="381" y="3515"/>
                    <a:pt x="381" y="3420"/>
                  </a:cubicBezTo>
                  <a:lnTo>
                    <a:pt x="381" y="475"/>
                  </a:lnTo>
                  <a:cubicBezTo>
                    <a:pt x="381" y="412"/>
                    <a:pt x="412" y="380"/>
                    <a:pt x="476" y="380"/>
                  </a:cubicBezTo>
                  <a:lnTo>
                    <a:pt x="2281" y="380"/>
                  </a:lnTo>
                  <a:cubicBezTo>
                    <a:pt x="2376" y="380"/>
                    <a:pt x="2471" y="285"/>
                    <a:pt x="2471" y="190"/>
                  </a:cubicBezTo>
                  <a:cubicBezTo>
                    <a:pt x="2471" y="95"/>
                    <a:pt x="2376" y="0"/>
                    <a:pt x="228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g13e5aa3bf27_0_1184"/>
            <p:cNvSpPr/>
            <p:nvPr/>
          </p:nvSpPr>
          <p:spPr>
            <a:xfrm>
              <a:off x="2483450" y="2925175"/>
              <a:ext cx="47525" cy="49100"/>
            </a:xfrm>
            <a:custGeom>
              <a:avLst/>
              <a:gdLst/>
              <a:ahLst/>
              <a:cxnLst/>
              <a:rect l="l" t="t" r="r" b="b"/>
              <a:pathLst>
                <a:path w="1901" h="1964" extrusionOk="0">
                  <a:moveTo>
                    <a:pt x="951" y="0"/>
                  </a:moveTo>
                  <a:cubicBezTo>
                    <a:pt x="412" y="0"/>
                    <a:pt x="0" y="444"/>
                    <a:pt x="0" y="982"/>
                  </a:cubicBezTo>
                  <a:cubicBezTo>
                    <a:pt x="0" y="1520"/>
                    <a:pt x="412" y="1964"/>
                    <a:pt x="951" y="1964"/>
                  </a:cubicBezTo>
                  <a:cubicBezTo>
                    <a:pt x="1457" y="1964"/>
                    <a:pt x="1901" y="1520"/>
                    <a:pt x="1901" y="982"/>
                  </a:cubicBezTo>
                  <a:cubicBezTo>
                    <a:pt x="1901" y="444"/>
                    <a:pt x="1457" y="0"/>
                    <a:pt x="9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g13e5aa3bf27_0_1184"/>
            <p:cNvSpPr/>
            <p:nvPr/>
          </p:nvSpPr>
          <p:spPr>
            <a:xfrm>
              <a:off x="2478700" y="2920425"/>
              <a:ext cx="57025" cy="58600"/>
            </a:xfrm>
            <a:custGeom>
              <a:avLst/>
              <a:gdLst/>
              <a:ahLst/>
              <a:cxnLst/>
              <a:rect l="l" t="t" r="r" b="b"/>
              <a:pathLst>
                <a:path w="2281" h="2344" extrusionOk="0">
                  <a:moveTo>
                    <a:pt x="1141" y="380"/>
                  </a:moveTo>
                  <a:cubicBezTo>
                    <a:pt x="1552" y="380"/>
                    <a:pt x="1901" y="729"/>
                    <a:pt x="1901" y="1172"/>
                  </a:cubicBezTo>
                  <a:cubicBezTo>
                    <a:pt x="1901" y="1615"/>
                    <a:pt x="1552" y="1964"/>
                    <a:pt x="1141" y="1964"/>
                  </a:cubicBezTo>
                  <a:cubicBezTo>
                    <a:pt x="697" y="1964"/>
                    <a:pt x="380" y="1615"/>
                    <a:pt x="380" y="1172"/>
                  </a:cubicBezTo>
                  <a:cubicBezTo>
                    <a:pt x="380" y="729"/>
                    <a:pt x="697" y="380"/>
                    <a:pt x="1141" y="380"/>
                  </a:cubicBezTo>
                  <a:close/>
                  <a:moveTo>
                    <a:pt x="1141" y="0"/>
                  </a:moveTo>
                  <a:cubicBezTo>
                    <a:pt x="507" y="0"/>
                    <a:pt x="0" y="539"/>
                    <a:pt x="0" y="1172"/>
                  </a:cubicBezTo>
                  <a:cubicBezTo>
                    <a:pt x="0" y="1805"/>
                    <a:pt x="507" y="2344"/>
                    <a:pt x="1141" y="2344"/>
                  </a:cubicBezTo>
                  <a:cubicBezTo>
                    <a:pt x="1774" y="2344"/>
                    <a:pt x="2281" y="1805"/>
                    <a:pt x="2281" y="1172"/>
                  </a:cubicBezTo>
                  <a:cubicBezTo>
                    <a:pt x="2281" y="539"/>
                    <a:pt x="1774" y="0"/>
                    <a:pt x="114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g13e5aa3bf27_0_1184"/>
            <p:cNvSpPr/>
            <p:nvPr/>
          </p:nvSpPr>
          <p:spPr>
            <a:xfrm>
              <a:off x="2462875" y="2986925"/>
              <a:ext cx="89475" cy="57025"/>
            </a:xfrm>
            <a:custGeom>
              <a:avLst/>
              <a:gdLst/>
              <a:ahLst/>
              <a:cxnLst/>
              <a:rect l="l" t="t" r="r" b="b"/>
              <a:pathLst>
                <a:path w="3579" h="2281" extrusionOk="0">
                  <a:moveTo>
                    <a:pt x="1172" y="0"/>
                  </a:moveTo>
                  <a:cubicBezTo>
                    <a:pt x="0" y="32"/>
                    <a:pt x="0" y="1964"/>
                    <a:pt x="0" y="1964"/>
                  </a:cubicBezTo>
                  <a:cubicBezTo>
                    <a:pt x="0" y="2122"/>
                    <a:pt x="823" y="2281"/>
                    <a:pt x="1805" y="2281"/>
                  </a:cubicBezTo>
                  <a:cubicBezTo>
                    <a:pt x="2787" y="2281"/>
                    <a:pt x="3579" y="2122"/>
                    <a:pt x="3579" y="1964"/>
                  </a:cubicBezTo>
                  <a:cubicBezTo>
                    <a:pt x="3579" y="1964"/>
                    <a:pt x="3579" y="1964"/>
                    <a:pt x="3579" y="1932"/>
                  </a:cubicBezTo>
                  <a:cubicBezTo>
                    <a:pt x="3579" y="1932"/>
                    <a:pt x="3484" y="32"/>
                    <a:pt x="23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g13e5aa3bf27_0_1184"/>
            <p:cNvSpPr/>
            <p:nvPr/>
          </p:nvSpPr>
          <p:spPr>
            <a:xfrm>
              <a:off x="2458125" y="2982175"/>
              <a:ext cx="98975" cy="66525"/>
            </a:xfrm>
            <a:custGeom>
              <a:avLst/>
              <a:gdLst/>
              <a:ahLst/>
              <a:cxnLst/>
              <a:rect l="l" t="t" r="r" b="b"/>
              <a:pathLst>
                <a:path w="3959" h="2661" extrusionOk="0">
                  <a:moveTo>
                    <a:pt x="2120" y="366"/>
                  </a:moveTo>
                  <a:cubicBezTo>
                    <a:pt x="2259" y="366"/>
                    <a:pt x="2407" y="370"/>
                    <a:pt x="2565" y="380"/>
                  </a:cubicBezTo>
                  <a:cubicBezTo>
                    <a:pt x="3389" y="412"/>
                    <a:pt x="3547" y="1774"/>
                    <a:pt x="3579" y="2091"/>
                  </a:cubicBezTo>
                  <a:cubicBezTo>
                    <a:pt x="3420" y="2154"/>
                    <a:pt x="2882" y="2281"/>
                    <a:pt x="1995" y="2281"/>
                  </a:cubicBezTo>
                  <a:cubicBezTo>
                    <a:pt x="1077" y="2281"/>
                    <a:pt x="538" y="2154"/>
                    <a:pt x="380" y="2091"/>
                  </a:cubicBezTo>
                  <a:cubicBezTo>
                    <a:pt x="412" y="1774"/>
                    <a:pt x="507" y="380"/>
                    <a:pt x="1362" y="380"/>
                  </a:cubicBezTo>
                  <a:cubicBezTo>
                    <a:pt x="1594" y="380"/>
                    <a:pt x="1840" y="366"/>
                    <a:pt x="2120" y="366"/>
                  </a:cubicBezTo>
                  <a:close/>
                  <a:moveTo>
                    <a:pt x="1362" y="0"/>
                  </a:moveTo>
                  <a:cubicBezTo>
                    <a:pt x="0" y="32"/>
                    <a:pt x="0" y="2059"/>
                    <a:pt x="0" y="2154"/>
                  </a:cubicBezTo>
                  <a:cubicBezTo>
                    <a:pt x="0" y="2566"/>
                    <a:pt x="1077" y="2661"/>
                    <a:pt x="1995" y="2661"/>
                  </a:cubicBezTo>
                  <a:cubicBezTo>
                    <a:pt x="2882" y="2661"/>
                    <a:pt x="3959" y="2566"/>
                    <a:pt x="3959" y="2154"/>
                  </a:cubicBezTo>
                  <a:lnTo>
                    <a:pt x="3959" y="2122"/>
                  </a:lnTo>
                  <a:cubicBezTo>
                    <a:pt x="3959" y="2059"/>
                    <a:pt x="3864" y="32"/>
                    <a:pt x="256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g13e5aa3bf27_0_1184"/>
            <p:cNvSpPr/>
            <p:nvPr/>
          </p:nvSpPr>
          <p:spPr>
            <a:xfrm>
              <a:off x="2606175" y="3107275"/>
              <a:ext cx="47525" cy="49100"/>
            </a:xfrm>
            <a:custGeom>
              <a:avLst/>
              <a:gdLst/>
              <a:ahLst/>
              <a:cxnLst/>
              <a:rect l="l" t="t" r="r" b="b"/>
              <a:pathLst>
                <a:path w="1901" h="1964" extrusionOk="0">
                  <a:moveTo>
                    <a:pt x="950" y="0"/>
                  </a:moveTo>
                  <a:cubicBezTo>
                    <a:pt x="444" y="0"/>
                    <a:pt x="0" y="443"/>
                    <a:pt x="0" y="982"/>
                  </a:cubicBezTo>
                  <a:cubicBezTo>
                    <a:pt x="0" y="1520"/>
                    <a:pt x="444" y="1964"/>
                    <a:pt x="950" y="1964"/>
                  </a:cubicBezTo>
                  <a:cubicBezTo>
                    <a:pt x="1489" y="1964"/>
                    <a:pt x="1900" y="1520"/>
                    <a:pt x="1900" y="982"/>
                  </a:cubicBezTo>
                  <a:cubicBezTo>
                    <a:pt x="1900" y="443"/>
                    <a:pt x="1489" y="0"/>
                    <a:pt x="9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g13e5aa3bf27_0_1184"/>
            <p:cNvSpPr/>
            <p:nvPr/>
          </p:nvSpPr>
          <p:spPr>
            <a:xfrm>
              <a:off x="2601425" y="3102525"/>
              <a:ext cx="57025" cy="58600"/>
            </a:xfrm>
            <a:custGeom>
              <a:avLst/>
              <a:gdLst/>
              <a:ahLst/>
              <a:cxnLst/>
              <a:rect l="l" t="t" r="r" b="b"/>
              <a:pathLst>
                <a:path w="2281" h="2344" extrusionOk="0">
                  <a:moveTo>
                    <a:pt x="1140" y="380"/>
                  </a:moveTo>
                  <a:cubicBezTo>
                    <a:pt x="1584" y="380"/>
                    <a:pt x="1900" y="728"/>
                    <a:pt x="1900" y="1172"/>
                  </a:cubicBezTo>
                  <a:cubicBezTo>
                    <a:pt x="1900" y="1615"/>
                    <a:pt x="1584" y="1963"/>
                    <a:pt x="1140" y="1963"/>
                  </a:cubicBezTo>
                  <a:cubicBezTo>
                    <a:pt x="729" y="1963"/>
                    <a:pt x="380" y="1615"/>
                    <a:pt x="380" y="1172"/>
                  </a:cubicBezTo>
                  <a:cubicBezTo>
                    <a:pt x="380" y="728"/>
                    <a:pt x="729" y="380"/>
                    <a:pt x="1140" y="380"/>
                  </a:cubicBezTo>
                  <a:close/>
                  <a:moveTo>
                    <a:pt x="1140" y="0"/>
                  </a:moveTo>
                  <a:cubicBezTo>
                    <a:pt x="539" y="0"/>
                    <a:pt x="0" y="538"/>
                    <a:pt x="0" y="1172"/>
                  </a:cubicBezTo>
                  <a:cubicBezTo>
                    <a:pt x="0" y="1805"/>
                    <a:pt x="539" y="2344"/>
                    <a:pt x="1140" y="2344"/>
                  </a:cubicBezTo>
                  <a:cubicBezTo>
                    <a:pt x="1774" y="2344"/>
                    <a:pt x="2280" y="1805"/>
                    <a:pt x="2280" y="1172"/>
                  </a:cubicBezTo>
                  <a:cubicBezTo>
                    <a:pt x="2280" y="538"/>
                    <a:pt x="1774" y="0"/>
                    <a:pt x="114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g13e5aa3bf27_0_1184"/>
            <p:cNvSpPr/>
            <p:nvPr/>
          </p:nvSpPr>
          <p:spPr>
            <a:xfrm>
              <a:off x="2586375" y="3168675"/>
              <a:ext cx="89500" cy="56575"/>
            </a:xfrm>
            <a:custGeom>
              <a:avLst/>
              <a:gdLst/>
              <a:ahLst/>
              <a:cxnLst/>
              <a:rect l="l" t="t" r="r" b="b"/>
              <a:pathLst>
                <a:path w="3580" h="2263" extrusionOk="0">
                  <a:moveTo>
                    <a:pt x="1914" y="0"/>
                  </a:moveTo>
                  <a:cubicBezTo>
                    <a:pt x="1637" y="0"/>
                    <a:pt x="1383" y="14"/>
                    <a:pt x="1172" y="14"/>
                  </a:cubicBezTo>
                  <a:cubicBezTo>
                    <a:pt x="0" y="46"/>
                    <a:pt x="0" y="1978"/>
                    <a:pt x="0" y="1978"/>
                  </a:cubicBezTo>
                  <a:cubicBezTo>
                    <a:pt x="0" y="2136"/>
                    <a:pt x="792" y="2263"/>
                    <a:pt x="1774" y="2263"/>
                  </a:cubicBezTo>
                  <a:cubicBezTo>
                    <a:pt x="2787" y="2263"/>
                    <a:pt x="3579" y="2136"/>
                    <a:pt x="3579" y="1978"/>
                  </a:cubicBezTo>
                  <a:cubicBezTo>
                    <a:pt x="3579" y="1978"/>
                    <a:pt x="3579" y="1946"/>
                    <a:pt x="3579" y="1946"/>
                  </a:cubicBezTo>
                  <a:cubicBezTo>
                    <a:pt x="3579" y="1946"/>
                    <a:pt x="3484" y="46"/>
                    <a:pt x="2344" y="14"/>
                  </a:cubicBezTo>
                  <a:cubicBezTo>
                    <a:pt x="2196" y="4"/>
                    <a:pt x="2052" y="0"/>
                    <a:pt x="19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g13e5aa3bf27_0_1184"/>
            <p:cNvSpPr/>
            <p:nvPr/>
          </p:nvSpPr>
          <p:spPr>
            <a:xfrm>
              <a:off x="2581625" y="3163675"/>
              <a:ext cx="99000" cy="67125"/>
            </a:xfrm>
            <a:custGeom>
              <a:avLst/>
              <a:gdLst/>
              <a:ahLst/>
              <a:cxnLst/>
              <a:rect l="l" t="t" r="r" b="b"/>
              <a:pathLst>
                <a:path w="3960" h="2685" extrusionOk="0">
                  <a:moveTo>
                    <a:pt x="2534" y="404"/>
                  </a:moveTo>
                  <a:cubicBezTo>
                    <a:pt x="3389" y="436"/>
                    <a:pt x="3547" y="1798"/>
                    <a:pt x="3579" y="2114"/>
                  </a:cubicBezTo>
                  <a:cubicBezTo>
                    <a:pt x="3421" y="2178"/>
                    <a:pt x="2882" y="2304"/>
                    <a:pt x="1964" y="2304"/>
                  </a:cubicBezTo>
                  <a:cubicBezTo>
                    <a:pt x="1077" y="2304"/>
                    <a:pt x="539" y="2178"/>
                    <a:pt x="380" y="2114"/>
                  </a:cubicBezTo>
                  <a:cubicBezTo>
                    <a:pt x="380" y="1798"/>
                    <a:pt x="475" y="404"/>
                    <a:pt x="1362" y="404"/>
                  </a:cubicBezTo>
                  <a:close/>
                  <a:moveTo>
                    <a:pt x="1905" y="0"/>
                  </a:moveTo>
                  <a:cubicBezTo>
                    <a:pt x="1703" y="0"/>
                    <a:pt x="1521" y="8"/>
                    <a:pt x="1362" y="24"/>
                  </a:cubicBezTo>
                  <a:cubicBezTo>
                    <a:pt x="0" y="56"/>
                    <a:pt x="0" y="2083"/>
                    <a:pt x="0" y="2178"/>
                  </a:cubicBezTo>
                  <a:cubicBezTo>
                    <a:pt x="0" y="2589"/>
                    <a:pt x="1077" y="2684"/>
                    <a:pt x="1964" y="2684"/>
                  </a:cubicBezTo>
                  <a:cubicBezTo>
                    <a:pt x="2882" y="2684"/>
                    <a:pt x="3959" y="2589"/>
                    <a:pt x="3959" y="2178"/>
                  </a:cubicBezTo>
                  <a:lnTo>
                    <a:pt x="3959" y="2146"/>
                  </a:lnTo>
                  <a:cubicBezTo>
                    <a:pt x="3959" y="2051"/>
                    <a:pt x="3832" y="56"/>
                    <a:pt x="2566" y="24"/>
                  </a:cubicBezTo>
                  <a:cubicBezTo>
                    <a:pt x="2328" y="8"/>
                    <a:pt x="2106" y="0"/>
                    <a:pt x="190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g13e5aa3bf27_0_1184"/>
            <p:cNvSpPr/>
            <p:nvPr/>
          </p:nvSpPr>
          <p:spPr>
            <a:xfrm>
              <a:off x="2360725" y="3101725"/>
              <a:ext cx="47525" cy="49100"/>
            </a:xfrm>
            <a:custGeom>
              <a:avLst/>
              <a:gdLst/>
              <a:ahLst/>
              <a:cxnLst/>
              <a:rect l="l" t="t" r="r" b="b"/>
              <a:pathLst>
                <a:path w="1901" h="1964" extrusionOk="0">
                  <a:moveTo>
                    <a:pt x="951" y="0"/>
                  </a:moveTo>
                  <a:cubicBezTo>
                    <a:pt x="444" y="0"/>
                    <a:pt x="1" y="444"/>
                    <a:pt x="1" y="982"/>
                  </a:cubicBezTo>
                  <a:cubicBezTo>
                    <a:pt x="1" y="1520"/>
                    <a:pt x="444" y="1964"/>
                    <a:pt x="951" y="1964"/>
                  </a:cubicBezTo>
                  <a:cubicBezTo>
                    <a:pt x="1489" y="1964"/>
                    <a:pt x="1901" y="1520"/>
                    <a:pt x="1901" y="982"/>
                  </a:cubicBezTo>
                  <a:cubicBezTo>
                    <a:pt x="1901" y="444"/>
                    <a:pt x="1489" y="0"/>
                    <a:pt x="9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g13e5aa3bf27_0_1184"/>
            <p:cNvSpPr/>
            <p:nvPr/>
          </p:nvSpPr>
          <p:spPr>
            <a:xfrm>
              <a:off x="2355975" y="3096975"/>
              <a:ext cx="57025" cy="58600"/>
            </a:xfrm>
            <a:custGeom>
              <a:avLst/>
              <a:gdLst/>
              <a:ahLst/>
              <a:cxnLst/>
              <a:rect l="l" t="t" r="r" b="b"/>
              <a:pathLst>
                <a:path w="2281" h="2344" extrusionOk="0">
                  <a:moveTo>
                    <a:pt x="1141" y="380"/>
                  </a:moveTo>
                  <a:cubicBezTo>
                    <a:pt x="1584" y="380"/>
                    <a:pt x="1901" y="729"/>
                    <a:pt x="1901" y="1172"/>
                  </a:cubicBezTo>
                  <a:cubicBezTo>
                    <a:pt x="1901" y="1615"/>
                    <a:pt x="1584" y="1964"/>
                    <a:pt x="1141" y="1964"/>
                  </a:cubicBezTo>
                  <a:cubicBezTo>
                    <a:pt x="729" y="1964"/>
                    <a:pt x="381" y="1615"/>
                    <a:pt x="381" y="1172"/>
                  </a:cubicBezTo>
                  <a:cubicBezTo>
                    <a:pt x="381" y="729"/>
                    <a:pt x="729" y="380"/>
                    <a:pt x="1141" y="380"/>
                  </a:cubicBezTo>
                  <a:close/>
                  <a:moveTo>
                    <a:pt x="1141" y="0"/>
                  </a:moveTo>
                  <a:cubicBezTo>
                    <a:pt x="539" y="0"/>
                    <a:pt x="1" y="539"/>
                    <a:pt x="1" y="1172"/>
                  </a:cubicBezTo>
                  <a:cubicBezTo>
                    <a:pt x="1" y="1805"/>
                    <a:pt x="539" y="2344"/>
                    <a:pt x="1141" y="2344"/>
                  </a:cubicBezTo>
                  <a:cubicBezTo>
                    <a:pt x="1774" y="2344"/>
                    <a:pt x="2281" y="1805"/>
                    <a:pt x="2281" y="1172"/>
                  </a:cubicBezTo>
                  <a:cubicBezTo>
                    <a:pt x="2281" y="539"/>
                    <a:pt x="1774" y="0"/>
                    <a:pt x="114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g13e5aa3bf27_0_1184"/>
            <p:cNvSpPr/>
            <p:nvPr/>
          </p:nvSpPr>
          <p:spPr>
            <a:xfrm>
              <a:off x="2340950" y="3163475"/>
              <a:ext cx="89475" cy="57025"/>
            </a:xfrm>
            <a:custGeom>
              <a:avLst/>
              <a:gdLst/>
              <a:ahLst/>
              <a:cxnLst/>
              <a:rect l="l" t="t" r="r" b="b"/>
              <a:pathLst>
                <a:path w="3579" h="2281" extrusionOk="0">
                  <a:moveTo>
                    <a:pt x="1172" y="1"/>
                  </a:moveTo>
                  <a:cubicBezTo>
                    <a:pt x="0" y="32"/>
                    <a:pt x="0" y="1964"/>
                    <a:pt x="0" y="1964"/>
                  </a:cubicBezTo>
                  <a:cubicBezTo>
                    <a:pt x="0" y="2122"/>
                    <a:pt x="792" y="2281"/>
                    <a:pt x="1805" y="2281"/>
                  </a:cubicBezTo>
                  <a:cubicBezTo>
                    <a:pt x="2787" y="2281"/>
                    <a:pt x="3579" y="2122"/>
                    <a:pt x="3579" y="1964"/>
                  </a:cubicBezTo>
                  <a:cubicBezTo>
                    <a:pt x="3579" y="1964"/>
                    <a:pt x="3484" y="32"/>
                    <a:pt x="23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g13e5aa3bf27_0_1184"/>
            <p:cNvSpPr/>
            <p:nvPr/>
          </p:nvSpPr>
          <p:spPr>
            <a:xfrm>
              <a:off x="2336200" y="3158725"/>
              <a:ext cx="98975" cy="66525"/>
            </a:xfrm>
            <a:custGeom>
              <a:avLst/>
              <a:gdLst/>
              <a:ahLst/>
              <a:cxnLst/>
              <a:rect l="l" t="t" r="r" b="b"/>
              <a:pathLst>
                <a:path w="3959" h="2661" extrusionOk="0">
                  <a:moveTo>
                    <a:pt x="2534" y="381"/>
                  </a:moveTo>
                  <a:cubicBezTo>
                    <a:pt x="3389" y="412"/>
                    <a:pt x="3547" y="1774"/>
                    <a:pt x="3579" y="2091"/>
                  </a:cubicBezTo>
                  <a:cubicBezTo>
                    <a:pt x="3420" y="2154"/>
                    <a:pt x="2882" y="2281"/>
                    <a:pt x="1964" y="2281"/>
                  </a:cubicBezTo>
                  <a:cubicBezTo>
                    <a:pt x="1077" y="2281"/>
                    <a:pt x="538" y="2154"/>
                    <a:pt x="380" y="2091"/>
                  </a:cubicBezTo>
                  <a:cubicBezTo>
                    <a:pt x="380" y="1774"/>
                    <a:pt x="475" y="412"/>
                    <a:pt x="1362" y="381"/>
                  </a:cubicBezTo>
                  <a:close/>
                  <a:moveTo>
                    <a:pt x="1362" y="1"/>
                  </a:moveTo>
                  <a:cubicBezTo>
                    <a:pt x="0" y="32"/>
                    <a:pt x="0" y="2059"/>
                    <a:pt x="0" y="2154"/>
                  </a:cubicBezTo>
                  <a:cubicBezTo>
                    <a:pt x="0" y="2566"/>
                    <a:pt x="1077" y="2661"/>
                    <a:pt x="1964" y="2661"/>
                  </a:cubicBezTo>
                  <a:cubicBezTo>
                    <a:pt x="2882" y="2661"/>
                    <a:pt x="3959" y="2566"/>
                    <a:pt x="3959" y="2154"/>
                  </a:cubicBezTo>
                  <a:lnTo>
                    <a:pt x="3959" y="2122"/>
                  </a:lnTo>
                  <a:cubicBezTo>
                    <a:pt x="3959" y="2059"/>
                    <a:pt x="3832" y="32"/>
                    <a:pt x="256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g13e5aa3bf27_0_1184"/>
            <p:cNvSpPr/>
            <p:nvPr/>
          </p:nvSpPr>
          <p:spPr>
            <a:xfrm>
              <a:off x="2452575" y="3078750"/>
              <a:ext cx="114825" cy="84750"/>
            </a:xfrm>
            <a:custGeom>
              <a:avLst/>
              <a:gdLst/>
              <a:ahLst/>
              <a:cxnLst/>
              <a:rect l="l" t="t" r="r" b="b"/>
              <a:pathLst>
                <a:path w="4593" h="3390" extrusionOk="0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3263"/>
                  </a:lnTo>
                  <a:cubicBezTo>
                    <a:pt x="0" y="3326"/>
                    <a:pt x="64" y="3390"/>
                    <a:pt x="159" y="3390"/>
                  </a:cubicBezTo>
                  <a:lnTo>
                    <a:pt x="4434" y="3390"/>
                  </a:lnTo>
                  <a:cubicBezTo>
                    <a:pt x="4529" y="3390"/>
                    <a:pt x="4592" y="3326"/>
                    <a:pt x="4592" y="3263"/>
                  </a:cubicBezTo>
                  <a:lnTo>
                    <a:pt x="4592" y="159"/>
                  </a:lnTo>
                  <a:cubicBezTo>
                    <a:pt x="4592" y="64"/>
                    <a:pt x="4497" y="1"/>
                    <a:pt x="4434" y="1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g13e5aa3bf27_0_1184"/>
            <p:cNvSpPr/>
            <p:nvPr/>
          </p:nvSpPr>
          <p:spPr>
            <a:xfrm>
              <a:off x="2447825" y="3074000"/>
              <a:ext cx="124325" cy="94250"/>
            </a:xfrm>
            <a:custGeom>
              <a:avLst/>
              <a:gdLst/>
              <a:ahLst/>
              <a:cxnLst/>
              <a:rect l="l" t="t" r="r" b="b"/>
              <a:pathLst>
                <a:path w="4973" h="3770" extrusionOk="0">
                  <a:moveTo>
                    <a:pt x="4592" y="381"/>
                  </a:moveTo>
                  <a:lnTo>
                    <a:pt x="4592" y="3390"/>
                  </a:lnTo>
                  <a:lnTo>
                    <a:pt x="380" y="3390"/>
                  </a:lnTo>
                  <a:lnTo>
                    <a:pt x="380" y="381"/>
                  </a:lnTo>
                  <a:close/>
                  <a:moveTo>
                    <a:pt x="349" y="1"/>
                  </a:moveTo>
                  <a:cubicBezTo>
                    <a:pt x="159" y="1"/>
                    <a:pt x="0" y="159"/>
                    <a:pt x="0" y="349"/>
                  </a:cubicBezTo>
                  <a:lnTo>
                    <a:pt x="0" y="3453"/>
                  </a:lnTo>
                  <a:cubicBezTo>
                    <a:pt x="0" y="3643"/>
                    <a:pt x="159" y="3770"/>
                    <a:pt x="349" y="3770"/>
                  </a:cubicBezTo>
                  <a:lnTo>
                    <a:pt x="4624" y="3770"/>
                  </a:lnTo>
                  <a:cubicBezTo>
                    <a:pt x="4814" y="3770"/>
                    <a:pt x="4972" y="3643"/>
                    <a:pt x="4972" y="3453"/>
                  </a:cubicBezTo>
                  <a:lnTo>
                    <a:pt x="4972" y="349"/>
                  </a:lnTo>
                  <a:cubicBezTo>
                    <a:pt x="4972" y="159"/>
                    <a:pt x="4814" y="1"/>
                    <a:pt x="462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g13e5aa3bf27_0_1184"/>
            <p:cNvSpPr/>
            <p:nvPr/>
          </p:nvSpPr>
          <p:spPr>
            <a:xfrm>
              <a:off x="2452575" y="3092225"/>
              <a:ext cx="114825" cy="40400"/>
            </a:xfrm>
            <a:custGeom>
              <a:avLst/>
              <a:gdLst/>
              <a:ahLst/>
              <a:cxnLst/>
              <a:rect l="l" t="t" r="r" b="b"/>
              <a:pathLst>
                <a:path w="4593" h="1616" extrusionOk="0">
                  <a:moveTo>
                    <a:pt x="0" y="0"/>
                  </a:moveTo>
                  <a:lnTo>
                    <a:pt x="475" y="950"/>
                  </a:lnTo>
                  <a:lnTo>
                    <a:pt x="570" y="1140"/>
                  </a:lnTo>
                  <a:cubicBezTo>
                    <a:pt x="697" y="1457"/>
                    <a:pt x="1014" y="1615"/>
                    <a:pt x="1330" y="1615"/>
                  </a:cubicBezTo>
                  <a:lnTo>
                    <a:pt x="3262" y="1615"/>
                  </a:lnTo>
                  <a:cubicBezTo>
                    <a:pt x="3579" y="1615"/>
                    <a:pt x="3896" y="1425"/>
                    <a:pt x="4022" y="1140"/>
                  </a:cubicBezTo>
                  <a:lnTo>
                    <a:pt x="4117" y="950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g13e5aa3bf27_0_1184"/>
            <p:cNvSpPr/>
            <p:nvPr/>
          </p:nvSpPr>
          <p:spPr>
            <a:xfrm>
              <a:off x="2447025" y="3087625"/>
              <a:ext cx="125125" cy="49750"/>
            </a:xfrm>
            <a:custGeom>
              <a:avLst/>
              <a:gdLst/>
              <a:ahLst/>
              <a:cxnLst/>
              <a:rect l="l" t="t" r="r" b="b"/>
              <a:pathLst>
                <a:path w="5005" h="1990" extrusionOk="0">
                  <a:moveTo>
                    <a:pt x="212" y="0"/>
                  </a:moveTo>
                  <a:cubicBezTo>
                    <a:pt x="183" y="0"/>
                    <a:pt x="154" y="8"/>
                    <a:pt x="127" y="26"/>
                  </a:cubicBezTo>
                  <a:cubicBezTo>
                    <a:pt x="32" y="58"/>
                    <a:pt x="1" y="184"/>
                    <a:pt x="64" y="279"/>
                  </a:cubicBezTo>
                  <a:lnTo>
                    <a:pt x="507" y="1198"/>
                  </a:lnTo>
                  <a:lnTo>
                    <a:pt x="602" y="1419"/>
                  </a:lnTo>
                  <a:cubicBezTo>
                    <a:pt x="792" y="1768"/>
                    <a:pt x="1141" y="1989"/>
                    <a:pt x="1552" y="1989"/>
                  </a:cubicBezTo>
                  <a:lnTo>
                    <a:pt x="3484" y="1989"/>
                  </a:lnTo>
                  <a:cubicBezTo>
                    <a:pt x="3864" y="1989"/>
                    <a:pt x="4244" y="1768"/>
                    <a:pt x="4403" y="1419"/>
                  </a:cubicBezTo>
                  <a:lnTo>
                    <a:pt x="4973" y="279"/>
                  </a:lnTo>
                  <a:cubicBezTo>
                    <a:pt x="5004" y="184"/>
                    <a:pt x="4973" y="58"/>
                    <a:pt x="4878" y="26"/>
                  </a:cubicBezTo>
                  <a:cubicBezTo>
                    <a:pt x="4851" y="8"/>
                    <a:pt x="4825" y="0"/>
                    <a:pt x="4799" y="0"/>
                  </a:cubicBezTo>
                  <a:cubicBezTo>
                    <a:pt x="4732" y="0"/>
                    <a:pt x="4670" y="53"/>
                    <a:pt x="4624" y="121"/>
                  </a:cubicBezTo>
                  <a:lnTo>
                    <a:pt x="4149" y="1039"/>
                  </a:lnTo>
                  <a:lnTo>
                    <a:pt x="4086" y="1261"/>
                  </a:lnTo>
                  <a:cubicBezTo>
                    <a:pt x="3959" y="1483"/>
                    <a:pt x="3738" y="1609"/>
                    <a:pt x="3484" y="1609"/>
                  </a:cubicBezTo>
                  <a:lnTo>
                    <a:pt x="1552" y="1609"/>
                  </a:lnTo>
                  <a:cubicBezTo>
                    <a:pt x="1299" y="1609"/>
                    <a:pt x="1077" y="1483"/>
                    <a:pt x="951" y="1261"/>
                  </a:cubicBezTo>
                  <a:lnTo>
                    <a:pt x="381" y="121"/>
                  </a:lnTo>
                  <a:cubicBezTo>
                    <a:pt x="358" y="53"/>
                    <a:pt x="286" y="0"/>
                    <a:pt x="21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g13e5aa3bf27_0_1184"/>
            <p:cNvSpPr/>
            <p:nvPr/>
          </p:nvSpPr>
          <p:spPr>
            <a:xfrm>
              <a:off x="2497700" y="3123100"/>
              <a:ext cx="23775" cy="20600"/>
            </a:xfrm>
            <a:custGeom>
              <a:avLst/>
              <a:gdLst/>
              <a:ahLst/>
              <a:cxnLst/>
              <a:rect l="l" t="t" r="r" b="b"/>
              <a:pathLst>
                <a:path w="951" h="824" extrusionOk="0">
                  <a:moveTo>
                    <a:pt x="96" y="0"/>
                  </a:moveTo>
                  <a:cubicBezTo>
                    <a:pt x="64" y="0"/>
                    <a:pt x="1" y="32"/>
                    <a:pt x="1" y="95"/>
                  </a:cubicBezTo>
                  <a:lnTo>
                    <a:pt x="1" y="729"/>
                  </a:lnTo>
                  <a:cubicBezTo>
                    <a:pt x="1" y="792"/>
                    <a:pt x="64" y="824"/>
                    <a:pt x="96" y="824"/>
                  </a:cubicBezTo>
                  <a:lnTo>
                    <a:pt x="856" y="824"/>
                  </a:lnTo>
                  <a:cubicBezTo>
                    <a:pt x="919" y="824"/>
                    <a:pt x="951" y="792"/>
                    <a:pt x="951" y="729"/>
                  </a:cubicBezTo>
                  <a:lnTo>
                    <a:pt x="951" y="95"/>
                  </a:lnTo>
                  <a:cubicBezTo>
                    <a:pt x="951" y="32"/>
                    <a:pt x="919" y="0"/>
                    <a:pt x="856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g13e5aa3bf27_0_1184"/>
            <p:cNvSpPr/>
            <p:nvPr/>
          </p:nvSpPr>
          <p:spPr>
            <a:xfrm>
              <a:off x="2492950" y="3118350"/>
              <a:ext cx="33275" cy="30100"/>
            </a:xfrm>
            <a:custGeom>
              <a:avLst/>
              <a:gdLst/>
              <a:ahLst/>
              <a:cxnLst/>
              <a:rect l="l" t="t" r="r" b="b"/>
              <a:pathLst>
                <a:path w="1331" h="1204" extrusionOk="0">
                  <a:moveTo>
                    <a:pt x="951" y="380"/>
                  </a:moveTo>
                  <a:lnTo>
                    <a:pt x="951" y="824"/>
                  </a:lnTo>
                  <a:lnTo>
                    <a:pt x="381" y="824"/>
                  </a:lnTo>
                  <a:lnTo>
                    <a:pt x="381" y="380"/>
                  </a:lnTo>
                  <a:close/>
                  <a:moveTo>
                    <a:pt x="286" y="0"/>
                  </a:moveTo>
                  <a:cubicBezTo>
                    <a:pt x="127" y="0"/>
                    <a:pt x="1" y="127"/>
                    <a:pt x="1" y="285"/>
                  </a:cubicBezTo>
                  <a:lnTo>
                    <a:pt x="1" y="919"/>
                  </a:lnTo>
                  <a:cubicBezTo>
                    <a:pt x="1" y="1077"/>
                    <a:pt x="127" y="1204"/>
                    <a:pt x="286" y="1204"/>
                  </a:cubicBezTo>
                  <a:lnTo>
                    <a:pt x="1046" y="1204"/>
                  </a:lnTo>
                  <a:cubicBezTo>
                    <a:pt x="1204" y="1204"/>
                    <a:pt x="1331" y="1077"/>
                    <a:pt x="1331" y="919"/>
                  </a:cubicBezTo>
                  <a:lnTo>
                    <a:pt x="1331" y="285"/>
                  </a:lnTo>
                  <a:cubicBezTo>
                    <a:pt x="1331" y="127"/>
                    <a:pt x="1204" y="0"/>
                    <a:pt x="104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g13e5aa3bf27_0_1184"/>
            <p:cNvSpPr/>
            <p:nvPr/>
          </p:nvSpPr>
          <p:spPr>
            <a:xfrm>
              <a:off x="2491375" y="3063725"/>
              <a:ext cx="37225" cy="15050"/>
            </a:xfrm>
            <a:custGeom>
              <a:avLst/>
              <a:gdLst/>
              <a:ahLst/>
              <a:cxnLst/>
              <a:rect l="l" t="t" r="r" b="b"/>
              <a:pathLst>
                <a:path w="1489" h="602" extrusionOk="0">
                  <a:moveTo>
                    <a:pt x="95" y="0"/>
                  </a:moveTo>
                  <a:cubicBezTo>
                    <a:pt x="32" y="0"/>
                    <a:pt x="0" y="64"/>
                    <a:pt x="0" y="127"/>
                  </a:cubicBezTo>
                  <a:lnTo>
                    <a:pt x="0" y="602"/>
                  </a:lnTo>
                  <a:lnTo>
                    <a:pt x="1489" y="602"/>
                  </a:lnTo>
                  <a:lnTo>
                    <a:pt x="1489" y="127"/>
                  </a:lnTo>
                  <a:cubicBezTo>
                    <a:pt x="1489" y="64"/>
                    <a:pt x="1425" y="0"/>
                    <a:pt x="1362" y="0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g13e5aa3bf27_0_1184"/>
            <p:cNvSpPr/>
            <p:nvPr/>
          </p:nvSpPr>
          <p:spPr>
            <a:xfrm>
              <a:off x="2486625" y="3058975"/>
              <a:ext cx="46725" cy="24550"/>
            </a:xfrm>
            <a:custGeom>
              <a:avLst/>
              <a:gdLst/>
              <a:ahLst/>
              <a:cxnLst/>
              <a:rect l="l" t="t" r="r" b="b"/>
              <a:pathLst>
                <a:path w="1869" h="982" extrusionOk="0">
                  <a:moveTo>
                    <a:pt x="1489" y="380"/>
                  </a:moveTo>
                  <a:lnTo>
                    <a:pt x="1489" y="602"/>
                  </a:lnTo>
                  <a:lnTo>
                    <a:pt x="380" y="602"/>
                  </a:lnTo>
                  <a:lnTo>
                    <a:pt x="380" y="380"/>
                  </a:lnTo>
                  <a:close/>
                  <a:moveTo>
                    <a:pt x="285" y="0"/>
                  </a:moveTo>
                  <a:cubicBezTo>
                    <a:pt x="127" y="0"/>
                    <a:pt x="0" y="159"/>
                    <a:pt x="0" y="317"/>
                  </a:cubicBezTo>
                  <a:lnTo>
                    <a:pt x="0" y="792"/>
                  </a:lnTo>
                  <a:cubicBezTo>
                    <a:pt x="0" y="887"/>
                    <a:pt x="63" y="982"/>
                    <a:pt x="190" y="982"/>
                  </a:cubicBezTo>
                  <a:lnTo>
                    <a:pt x="1679" y="982"/>
                  </a:lnTo>
                  <a:cubicBezTo>
                    <a:pt x="1774" y="982"/>
                    <a:pt x="1869" y="887"/>
                    <a:pt x="1869" y="792"/>
                  </a:cubicBezTo>
                  <a:lnTo>
                    <a:pt x="1869" y="317"/>
                  </a:lnTo>
                  <a:cubicBezTo>
                    <a:pt x="1869" y="159"/>
                    <a:pt x="1710" y="0"/>
                    <a:pt x="155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g13e5aa3bf27_0_1184"/>
            <p:cNvSpPr/>
            <p:nvPr/>
          </p:nvSpPr>
          <p:spPr>
            <a:xfrm>
              <a:off x="2285525" y="2663100"/>
              <a:ext cx="218525" cy="157575"/>
            </a:xfrm>
            <a:custGeom>
              <a:avLst/>
              <a:gdLst/>
              <a:ahLst/>
              <a:cxnLst/>
              <a:rect l="l" t="t" r="r" b="b"/>
              <a:pathLst>
                <a:path w="8741" h="6303" extrusionOk="0">
                  <a:moveTo>
                    <a:pt x="0" y="1"/>
                  </a:moveTo>
                  <a:lnTo>
                    <a:pt x="0" y="6303"/>
                  </a:lnTo>
                  <a:lnTo>
                    <a:pt x="8741" y="6303"/>
                  </a:lnTo>
                  <a:lnTo>
                    <a:pt x="87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g13e5aa3bf27_0_1184"/>
            <p:cNvSpPr/>
            <p:nvPr/>
          </p:nvSpPr>
          <p:spPr>
            <a:xfrm>
              <a:off x="2281550" y="2658350"/>
              <a:ext cx="227250" cy="167075"/>
            </a:xfrm>
            <a:custGeom>
              <a:avLst/>
              <a:gdLst/>
              <a:ahLst/>
              <a:cxnLst/>
              <a:rect l="l" t="t" r="r" b="b"/>
              <a:pathLst>
                <a:path w="9090" h="6683" extrusionOk="0">
                  <a:moveTo>
                    <a:pt x="8710" y="381"/>
                  </a:moveTo>
                  <a:lnTo>
                    <a:pt x="8710" y="6303"/>
                  </a:lnTo>
                  <a:lnTo>
                    <a:pt x="381" y="6303"/>
                  </a:lnTo>
                  <a:lnTo>
                    <a:pt x="381" y="381"/>
                  </a:lnTo>
                  <a:close/>
                  <a:moveTo>
                    <a:pt x="191" y="1"/>
                  </a:moveTo>
                  <a:cubicBezTo>
                    <a:pt x="64" y="1"/>
                    <a:pt x="1" y="96"/>
                    <a:pt x="1" y="191"/>
                  </a:cubicBezTo>
                  <a:lnTo>
                    <a:pt x="1" y="6493"/>
                  </a:lnTo>
                  <a:cubicBezTo>
                    <a:pt x="1" y="6588"/>
                    <a:pt x="64" y="6683"/>
                    <a:pt x="191" y="6683"/>
                  </a:cubicBezTo>
                  <a:lnTo>
                    <a:pt x="8900" y="6683"/>
                  </a:lnTo>
                  <a:cubicBezTo>
                    <a:pt x="8995" y="6683"/>
                    <a:pt x="9090" y="6588"/>
                    <a:pt x="9090" y="6493"/>
                  </a:cubicBezTo>
                  <a:lnTo>
                    <a:pt x="9090" y="191"/>
                  </a:lnTo>
                  <a:cubicBezTo>
                    <a:pt x="9090" y="96"/>
                    <a:pt x="8995" y="1"/>
                    <a:pt x="890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g13e5aa3bf27_0_1184"/>
            <p:cNvSpPr/>
            <p:nvPr/>
          </p:nvSpPr>
          <p:spPr>
            <a:xfrm>
              <a:off x="2275225" y="2644100"/>
              <a:ext cx="237550" cy="24575"/>
            </a:xfrm>
            <a:custGeom>
              <a:avLst/>
              <a:gdLst/>
              <a:ahLst/>
              <a:cxnLst/>
              <a:rect l="l" t="t" r="r" b="b"/>
              <a:pathLst>
                <a:path w="9502" h="983" extrusionOk="0">
                  <a:moveTo>
                    <a:pt x="349" y="1"/>
                  </a:moveTo>
                  <a:cubicBezTo>
                    <a:pt x="159" y="1"/>
                    <a:pt x="1" y="159"/>
                    <a:pt x="1" y="349"/>
                  </a:cubicBezTo>
                  <a:lnTo>
                    <a:pt x="1" y="634"/>
                  </a:lnTo>
                  <a:cubicBezTo>
                    <a:pt x="1" y="824"/>
                    <a:pt x="159" y="982"/>
                    <a:pt x="349" y="982"/>
                  </a:cubicBezTo>
                  <a:lnTo>
                    <a:pt x="9153" y="982"/>
                  </a:lnTo>
                  <a:cubicBezTo>
                    <a:pt x="9343" y="982"/>
                    <a:pt x="9501" y="824"/>
                    <a:pt x="9501" y="634"/>
                  </a:cubicBezTo>
                  <a:lnTo>
                    <a:pt x="9501" y="349"/>
                  </a:lnTo>
                  <a:cubicBezTo>
                    <a:pt x="9501" y="159"/>
                    <a:pt x="9343" y="1"/>
                    <a:pt x="9153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g13e5aa3bf27_0_1184"/>
            <p:cNvSpPr/>
            <p:nvPr/>
          </p:nvSpPr>
          <p:spPr>
            <a:xfrm>
              <a:off x="2270475" y="2639350"/>
              <a:ext cx="247050" cy="34075"/>
            </a:xfrm>
            <a:custGeom>
              <a:avLst/>
              <a:gdLst/>
              <a:ahLst/>
              <a:cxnLst/>
              <a:rect l="l" t="t" r="r" b="b"/>
              <a:pathLst>
                <a:path w="9882" h="1363" extrusionOk="0">
                  <a:moveTo>
                    <a:pt x="9343" y="381"/>
                  </a:moveTo>
                  <a:cubicBezTo>
                    <a:pt x="9438" y="381"/>
                    <a:pt x="9501" y="444"/>
                    <a:pt x="9501" y="539"/>
                  </a:cubicBezTo>
                  <a:lnTo>
                    <a:pt x="9501" y="824"/>
                  </a:lnTo>
                  <a:cubicBezTo>
                    <a:pt x="9501" y="887"/>
                    <a:pt x="9438" y="982"/>
                    <a:pt x="9343" y="982"/>
                  </a:cubicBezTo>
                  <a:lnTo>
                    <a:pt x="571" y="982"/>
                  </a:lnTo>
                  <a:cubicBezTo>
                    <a:pt x="476" y="982"/>
                    <a:pt x="412" y="887"/>
                    <a:pt x="412" y="824"/>
                  </a:cubicBezTo>
                  <a:lnTo>
                    <a:pt x="412" y="539"/>
                  </a:lnTo>
                  <a:cubicBezTo>
                    <a:pt x="412" y="444"/>
                    <a:pt x="476" y="381"/>
                    <a:pt x="571" y="381"/>
                  </a:cubicBezTo>
                  <a:close/>
                  <a:moveTo>
                    <a:pt x="539" y="1"/>
                  </a:moveTo>
                  <a:cubicBezTo>
                    <a:pt x="254" y="1"/>
                    <a:pt x="1" y="254"/>
                    <a:pt x="1" y="539"/>
                  </a:cubicBezTo>
                  <a:lnTo>
                    <a:pt x="1" y="824"/>
                  </a:lnTo>
                  <a:cubicBezTo>
                    <a:pt x="1" y="1109"/>
                    <a:pt x="254" y="1362"/>
                    <a:pt x="539" y="1362"/>
                  </a:cubicBezTo>
                  <a:lnTo>
                    <a:pt x="9343" y="1362"/>
                  </a:lnTo>
                  <a:cubicBezTo>
                    <a:pt x="9660" y="1362"/>
                    <a:pt x="9881" y="1109"/>
                    <a:pt x="9881" y="824"/>
                  </a:cubicBezTo>
                  <a:lnTo>
                    <a:pt x="9881" y="539"/>
                  </a:lnTo>
                  <a:cubicBezTo>
                    <a:pt x="9881" y="254"/>
                    <a:pt x="9628" y="1"/>
                    <a:pt x="934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g13e5aa3bf27_0_1184"/>
            <p:cNvSpPr/>
            <p:nvPr/>
          </p:nvSpPr>
          <p:spPr>
            <a:xfrm>
              <a:off x="2305300" y="2695175"/>
              <a:ext cx="167100" cy="111250"/>
            </a:xfrm>
            <a:custGeom>
              <a:avLst/>
              <a:gdLst/>
              <a:ahLst/>
              <a:cxnLst/>
              <a:rect l="l" t="t" r="r" b="b"/>
              <a:pathLst>
                <a:path w="6684" h="4450" extrusionOk="0">
                  <a:moveTo>
                    <a:pt x="6465" y="0"/>
                  </a:moveTo>
                  <a:cubicBezTo>
                    <a:pt x="6414" y="0"/>
                    <a:pt x="6366" y="16"/>
                    <a:pt x="6335" y="48"/>
                  </a:cubicBezTo>
                  <a:lnTo>
                    <a:pt x="4498" y="2233"/>
                  </a:lnTo>
                  <a:lnTo>
                    <a:pt x="3516" y="1536"/>
                  </a:lnTo>
                  <a:cubicBezTo>
                    <a:pt x="3457" y="1501"/>
                    <a:pt x="3393" y="1483"/>
                    <a:pt x="3331" y="1483"/>
                  </a:cubicBezTo>
                  <a:cubicBezTo>
                    <a:pt x="3229" y="1483"/>
                    <a:pt x="3132" y="1532"/>
                    <a:pt x="3073" y="1631"/>
                  </a:cubicBezTo>
                  <a:lnTo>
                    <a:pt x="2218" y="2835"/>
                  </a:lnTo>
                  <a:lnTo>
                    <a:pt x="1743" y="2455"/>
                  </a:lnTo>
                  <a:cubicBezTo>
                    <a:pt x="1679" y="2391"/>
                    <a:pt x="1616" y="2391"/>
                    <a:pt x="1521" y="2391"/>
                  </a:cubicBezTo>
                  <a:cubicBezTo>
                    <a:pt x="1426" y="2391"/>
                    <a:pt x="1363" y="2455"/>
                    <a:pt x="1299" y="2518"/>
                  </a:cubicBezTo>
                  <a:lnTo>
                    <a:pt x="64" y="4165"/>
                  </a:lnTo>
                  <a:cubicBezTo>
                    <a:pt x="1" y="4228"/>
                    <a:pt x="1" y="4355"/>
                    <a:pt x="96" y="4418"/>
                  </a:cubicBezTo>
                  <a:cubicBezTo>
                    <a:pt x="128" y="4450"/>
                    <a:pt x="159" y="4450"/>
                    <a:pt x="223" y="4450"/>
                  </a:cubicBezTo>
                  <a:cubicBezTo>
                    <a:pt x="286" y="4450"/>
                    <a:pt x="318" y="4418"/>
                    <a:pt x="349" y="4387"/>
                  </a:cubicBezTo>
                  <a:lnTo>
                    <a:pt x="1553" y="2803"/>
                  </a:lnTo>
                  <a:lnTo>
                    <a:pt x="2123" y="3246"/>
                  </a:lnTo>
                  <a:cubicBezTo>
                    <a:pt x="2154" y="3310"/>
                    <a:pt x="2218" y="3310"/>
                    <a:pt x="2281" y="3310"/>
                  </a:cubicBezTo>
                  <a:cubicBezTo>
                    <a:pt x="2313" y="3310"/>
                    <a:pt x="2376" y="3278"/>
                    <a:pt x="2408" y="3215"/>
                  </a:cubicBezTo>
                  <a:lnTo>
                    <a:pt x="3326" y="1885"/>
                  </a:lnTo>
                  <a:lnTo>
                    <a:pt x="4403" y="2645"/>
                  </a:lnTo>
                  <a:cubicBezTo>
                    <a:pt x="4439" y="2669"/>
                    <a:pt x="4476" y="2679"/>
                    <a:pt x="4510" y="2679"/>
                  </a:cubicBezTo>
                  <a:cubicBezTo>
                    <a:pt x="4566" y="2679"/>
                    <a:pt x="4617" y="2652"/>
                    <a:pt x="4656" y="2613"/>
                  </a:cubicBezTo>
                  <a:lnTo>
                    <a:pt x="6620" y="301"/>
                  </a:lnTo>
                  <a:cubicBezTo>
                    <a:pt x="6683" y="238"/>
                    <a:pt x="6683" y="111"/>
                    <a:pt x="6620" y="48"/>
                  </a:cubicBezTo>
                  <a:cubicBezTo>
                    <a:pt x="6572" y="16"/>
                    <a:pt x="6517" y="0"/>
                    <a:pt x="646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g13e5aa3bf27_0_1184"/>
            <p:cNvSpPr/>
            <p:nvPr/>
          </p:nvSpPr>
          <p:spPr>
            <a:xfrm>
              <a:off x="2453375" y="2682900"/>
              <a:ext cx="26150" cy="29325"/>
            </a:xfrm>
            <a:custGeom>
              <a:avLst/>
              <a:gdLst/>
              <a:ahLst/>
              <a:cxnLst/>
              <a:rect l="l" t="t" r="r" b="b"/>
              <a:pathLst>
                <a:path w="1046" h="1173" extrusionOk="0">
                  <a:moveTo>
                    <a:pt x="1045" y="1"/>
                  </a:moveTo>
                  <a:lnTo>
                    <a:pt x="0" y="602"/>
                  </a:lnTo>
                  <a:lnTo>
                    <a:pt x="728" y="1172"/>
                  </a:lnTo>
                  <a:lnTo>
                    <a:pt x="1045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g13e5aa3bf27_0_1184"/>
            <p:cNvSpPr/>
            <p:nvPr/>
          </p:nvSpPr>
          <p:spPr>
            <a:xfrm>
              <a:off x="2448625" y="2678425"/>
              <a:ext cx="35650" cy="38550"/>
            </a:xfrm>
            <a:custGeom>
              <a:avLst/>
              <a:gdLst/>
              <a:ahLst/>
              <a:cxnLst/>
              <a:rect l="l" t="t" r="r" b="b"/>
              <a:pathLst>
                <a:path w="1426" h="1542" extrusionOk="0">
                  <a:moveTo>
                    <a:pt x="918" y="591"/>
                  </a:moveTo>
                  <a:lnTo>
                    <a:pt x="792" y="1035"/>
                  </a:lnTo>
                  <a:lnTo>
                    <a:pt x="507" y="813"/>
                  </a:lnTo>
                  <a:lnTo>
                    <a:pt x="918" y="591"/>
                  </a:lnTo>
                  <a:close/>
                  <a:moveTo>
                    <a:pt x="1219" y="0"/>
                  </a:moveTo>
                  <a:cubicBezTo>
                    <a:pt x="1193" y="0"/>
                    <a:pt x="1166" y="8"/>
                    <a:pt x="1140" y="21"/>
                  </a:cubicBezTo>
                  <a:lnTo>
                    <a:pt x="95" y="623"/>
                  </a:lnTo>
                  <a:cubicBezTo>
                    <a:pt x="32" y="655"/>
                    <a:pt x="0" y="718"/>
                    <a:pt x="0" y="781"/>
                  </a:cubicBezTo>
                  <a:cubicBezTo>
                    <a:pt x="0" y="845"/>
                    <a:pt x="32" y="908"/>
                    <a:pt x="63" y="940"/>
                  </a:cubicBezTo>
                  <a:lnTo>
                    <a:pt x="792" y="1510"/>
                  </a:lnTo>
                  <a:cubicBezTo>
                    <a:pt x="823" y="1541"/>
                    <a:pt x="855" y="1541"/>
                    <a:pt x="918" y="1541"/>
                  </a:cubicBezTo>
                  <a:lnTo>
                    <a:pt x="950" y="1541"/>
                  </a:lnTo>
                  <a:cubicBezTo>
                    <a:pt x="1013" y="1510"/>
                    <a:pt x="1077" y="1446"/>
                    <a:pt x="1077" y="1415"/>
                  </a:cubicBezTo>
                  <a:lnTo>
                    <a:pt x="1393" y="243"/>
                  </a:lnTo>
                  <a:cubicBezTo>
                    <a:pt x="1425" y="211"/>
                    <a:pt x="1425" y="211"/>
                    <a:pt x="1425" y="180"/>
                  </a:cubicBezTo>
                  <a:cubicBezTo>
                    <a:pt x="1425" y="116"/>
                    <a:pt x="1393" y="85"/>
                    <a:pt x="1330" y="53"/>
                  </a:cubicBezTo>
                  <a:cubicBezTo>
                    <a:pt x="1293" y="16"/>
                    <a:pt x="1256" y="0"/>
                    <a:pt x="121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g13e5aa3bf27_0_1184"/>
            <p:cNvSpPr/>
            <p:nvPr/>
          </p:nvSpPr>
          <p:spPr>
            <a:xfrm>
              <a:off x="2213475" y="2803250"/>
              <a:ext cx="77600" cy="251000"/>
            </a:xfrm>
            <a:custGeom>
              <a:avLst/>
              <a:gdLst/>
              <a:ahLst/>
              <a:cxnLst/>
              <a:rect l="l" t="t" r="r" b="b"/>
              <a:pathLst>
                <a:path w="3104" h="10040" extrusionOk="0">
                  <a:moveTo>
                    <a:pt x="0" y="0"/>
                  </a:moveTo>
                  <a:lnTo>
                    <a:pt x="95" y="4370"/>
                  </a:lnTo>
                  <a:lnTo>
                    <a:pt x="95" y="7569"/>
                  </a:lnTo>
                  <a:lnTo>
                    <a:pt x="95" y="9311"/>
                  </a:lnTo>
                  <a:cubicBezTo>
                    <a:pt x="95" y="9723"/>
                    <a:pt x="412" y="10039"/>
                    <a:pt x="824" y="10039"/>
                  </a:cubicBezTo>
                  <a:cubicBezTo>
                    <a:pt x="1235" y="10039"/>
                    <a:pt x="1584" y="9723"/>
                    <a:pt x="1584" y="9311"/>
                  </a:cubicBezTo>
                  <a:cubicBezTo>
                    <a:pt x="1584" y="9723"/>
                    <a:pt x="1932" y="10039"/>
                    <a:pt x="2344" y="10039"/>
                  </a:cubicBezTo>
                  <a:lnTo>
                    <a:pt x="2376" y="10039"/>
                  </a:lnTo>
                  <a:cubicBezTo>
                    <a:pt x="2787" y="10039"/>
                    <a:pt x="3104" y="9691"/>
                    <a:pt x="3104" y="9279"/>
                  </a:cubicBezTo>
                  <a:lnTo>
                    <a:pt x="3072" y="4877"/>
                  </a:lnTo>
                  <a:lnTo>
                    <a:pt x="3072" y="3515"/>
                  </a:lnTo>
                  <a:lnTo>
                    <a:pt x="2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g13e5aa3bf27_0_1184"/>
            <p:cNvSpPr/>
            <p:nvPr/>
          </p:nvSpPr>
          <p:spPr>
            <a:xfrm>
              <a:off x="2208725" y="2798500"/>
              <a:ext cx="87100" cy="261275"/>
            </a:xfrm>
            <a:custGeom>
              <a:avLst/>
              <a:gdLst/>
              <a:ahLst/>
              <a:cxnLst/>
              <a:rect l="l" t="t" r="r" b="b"/>
              <a:pathLst>
                <a:path w="3484" h="10451" extrusionOk="0">
                  <a:moveTo>
                    <a:pt x="2977" y="380"/>
                  </a:moveTo>
                  <a:lnTo>
                    <a:pt x="3072" y="3705"/>
                  </a:lnTo>
                  <a:lnTo>
                    <a:pt x="3072" y="5067"/>
                  </a:lnTo>
                  <a:lnTo>
                    <a:pt x="3104" y="9469"/>
                  </a:lnTo>
                  <a:cubicBezTo>
                    <a:pt x="3104" y="9786"/>
                    <a:pt x="2882" y="10039"/>
                    <a:pt x="2566" y="10039"/>
                  </a:cubicBezTo>
                  <a:lnTo>
                    <a:pt x="2534" y="10039"/>
                  </a:lnTo>
                  <a:cubicBezTo>
                    <a:pt x="2375" y="10039"/>
                    <a:pt x="2217" y="9976"/>
                    <a:pt x="2122" y="9881"/>
                  </a:cubicBezTo>
                  <a:cubicBezTo>
                    <a:pt x="2027" y="9786"/>
                    <a:pt x="1995" y="9691"/>
                    <a:pt x="1964" y="9564"/>
                  </a:cubicBezTo>
                  <a:cubicBezTo>
                    <a:pt x="1964" y="9564"/>
                    <a:pt x="1964" y="9533"/>
                    <a:pt x="1964" y="9501"/>
                  </a:cubicBezTo>
                  <a:cubicBezTo>
                    <a:pt x="1964" y="9469"/>
                    <a:pt x="1964" y="9438"/>
                    <a:pt x="1964" y="9438"/>
                  </a:cubicBezTo>
                  <a:lnTo>
                    <a:pt x="1964" y="5922"/>
                  </a:lnTo>
                  <a:cubicBezTo>
                    <a:pt x="1964" y="5827"/>
                    <a:pt x="1869" y="5732"/>
                    <a:pt x="1774" y="5732"/>
                  </a:cubicBezTo>
                  <a:cubicBezTo>
                    <a:pt x="1647" y="5732"/>
                    <a:pt x="1584" y="5827"/>
                    <a:pt x="1584" y="5922"/>
                  </a:cubicBezTo>
                  <a:lnTo>
                    <a:pt x="1584" y="9501"/>
                  </a:lnTo>
                  <a:cubicBezTo>
                    <a:pt x="1584" y="9533"/>
                    <a:pt x="1584" y="9564"/>
                    <a:pt x="1584" y="9564"/>
                  </a:cubicBezTo>
                  <a:cubicBezTo>
                    <a:pt x="1552" y="9849"/>
                    <a:pt x="1299" y="10039"/>
                    <a:pt x="1014" y="10039"/>
                  </a:cubicBezTo>
                  <a:cubicBezTo>
                    <a:pt x="729" y="10039"/>
                    <a:pt x="475" y="9818"/>
                    <a:pt x="475" y="9501"/>
                  </a:cubicBezTo>
                  <a:lnTo>
                    <a:pt x="475" y="4529"/>
                  </a:lnTo>
                  <a:lnTo>
                    <a:pt x="380" y="380"/>
                  </a:lnTo>
                  <a:close/>
                  <a:moveTo>
                    <a:pt x="190" y="0"/>
                  </a:moveTo>
                  <a:cubicBezTo>
                    <a:pt x="127" y="0"/>
                    <a:pt x="95" y="32"/>
                    <a:pt x="32" y="64"/>
                  </a:cubicBezTo>
                  <a:cubicBezTo>
                    <a:pt x="0" y="95"/>
                    <a:pt x="0" y="127"/>
                    <a:pt x="0" y="190"/>
                  </a:cubicBezTo>
                  <a:lnTo>
                    <a:pt x="95" y="4560"/>
                  </a:lnTo>
                  <a:lnTo>
                    <a:pt x="95" y="9501"/>
                  </a:lnTo>
                  <a:cubicBezTo>
                    <a:pt x="95" y="10008"/>
                    <a:pt x="507" y="10451"/>
                    <a:pt x="1014" y="10451"/>
                  </a:cubicBezTo>
                  <a:cubicBezTo>
                    <a:pt x="1330" y="10451"/>
                    <a:pt x="1615" y="10293"/>
                    <a:pt x="1774" y="10071"/>
                  </a:cubicBezTo>
                  <a:cubicBezTo>
                    <a:pt x="1805" y="10103"/>
                    <a:pt x="1837" y="10134"/>
                    <a:pt x="1869" y="10166"/>
                  </a:cubicBezTo>
                  <a:cubicBezTo>
                    <a:pt x="2007" y="10332"/>
                    <a:pt x="2218" y="10425"/>
                    <a:pt x="2437" y="10425"/>
                  </a:cubicBezTo>
                  <a:cubicBezTo>
                    <a:pt x="2469" y="10425"/>
                    <a:pt x="2502" y="10423"/>
                    <a:pt x="2534" y="10419"/>
                  </a:cubicBezTo>
                  <a:lnTo>
                    <a:pt x="2566" y="10419"/>
                  </a:lnTo>
                  <a:cubicBezTo>
                    <a:pt x="3072" y="10419"/>
                    <a:pt x="3484" y="10008"/>
                    <a:pt x="3484" y="9501"/>
                  </a:cubicBezTo>
                  <a:lnTo>
                    <a:pt x="3452" y="5067"/>
                  </a:lnTo>
                  <a:lnTo>
                    <a:pt x="3452" y="3705"/>
                  </a:lnTo>
                  <a:lnTo>
                    <a:pt x="3357" y="190"/>
                  </a:lnTo>
                  <a:cubicBezTo>
                    <a:pt x="3357" y="95"/>
                    <a:pt x="3262" y="32"/>
                    <a:pt x="3167" y="32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g13e5aa3bf27_0_1184"/>
            <p:cNvSpPr/>
            <p:nvPr/>
          </p:nvSpPr>
          <p:spPr>
            <a:xfrm>
              <a:off x="2230900" y="2847575"/>
              <a:ext cx="68900" cy="82375"/>
            </a:xfrm>
            <a:custGeom>
              <a:avLst/>
              <a:gdLst/>
              <a:ahLst/>
              <a:cxnLst/>
              <a:rect l="l" t="t" r="r" b="b"/>
              <a:pathLst>
                <a:path w="2756" h="3295" extrusionOk="0">
                  <a:moveTo>
                    <a:pt x="1235" y="1"/>
                  </a:moveTo>
                  <a:lnTo>
                    <a:pt x="380" y="1046"/>
                  </a:lnTo>
                  <a:lnTo>
                    <a:pt x="0" y="2312"/>
                  </a:lnTo>
                  <a:lnTo>
                    <a:pt x="1077" y="3294"/>
                  </a:lnTo>
                  <a:lnTo>
                    <a:pt x="2755" y="1299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g13e5aa3bf27_0_1184"/>
            <p:cNvSpPr/>
            <p:nvPr/>
          </p:nvSpPr>
          <p:spPr>
            <a:xfrm>
              <a:off x="2225350" y="2842825"/>
              <a:ext cx="79200" cy="91875"/>
            </a:xfrm>
            <a:custGeom>
              <a:avLst/>
              <a:gdLst/>
              <a:ahLst/>
              <a:cxnLst/>
              <a:rect l="l" t="t" r="r" b="b"/>
              <a:pathLst>
                <a:path w="3168" h="3675" extrusionOk="0">
                  <a:moveTo>
                    <a:pt x="1425" y="1"/>
                  </a:moveTo>
                  <a:cubicBezTo>
                    <a:pt x="1394" y="1"/>
                    <a:pt x="1330" y="32"/>
                    <a:pt x="1299" y="64"/>
                  </a:cubicBezTo>
                  <a:lnTo>
                    <a:pt x="475" y="1109"/>
                  </a:lnTo>
                  <a:cubicBezTo>
                    <a:pt x="412" y="1172"/>
                    <a:pt x="412" y="1299"/>
                    <a:pt x="475" y="1362"/>
                  </a:cubicBezTo>
                  <a:cubicBezTo>
                    <a:pt x="523" y="1394"/>
                    <a:pt x="578" y="1410"/>
                    <a:pt x="630" y="1410"/>
                  </a:cubicBezTo>
                  <a:cubicBezTo>
                    <a:pt x="681" y="1410"/>
                    <a:pt x="729" y="1394"/>
                    <a:pt x="760" y="1362"/>
                  </a:cubicBezTo>
                  <a:lnTo>
                    <a:pt x="1489" y="476"/>
                  </a:lnTo>
                  <a:lnTo>
                    <a:pt x="2692" y="1521"/>
                  </a:lnTo>
                  <a:lnTo>
                    <a:pt x="1267" y="3199"/>
                  </a:lnTo>
                  <a:lnTo>
                    <a:pt x="349" y="2344"/>
                  </a:lnTo>
                  <a:cubicBezTo>
                    <a:pt x="301" y="2312"/>
                    <a:pt x="254" y="2297"/>
                    <a:pt x="206" y="2297"/>
                  </a:cubicBezTo>
                  <a:cubicBezTo>
                    <a:pt x="159" y="2297"/>
                    <a:pt x="111" y="2312"/>
                    <a:pt x="64" y="2344"/>
                  </a:cubicBezTo>
                  <a:cubicBezTo>
                    <a:pt x="0" y="2439"/>
                    <a:pt x="0" y="2566"/>
                    <a:pt x="95" y="2629"/>
                  </a:cubicBezTo>
                  <a:lnTo>
                    <a:pt x="1172" y="3611"/>
                  </a:lnTo>
                  <a:cubicBezTo>
                    <a:pt x="1204" y="3643"/>
                    <a:pt x="1267" y="3674"/>
                    <a:pt x="1299" y="3674"/>
                  </a:cubicBezTo>
                  <a:cubicBezTo>
                    <a:pt x="1362" y="3674"/>
                    <a:pt x="1394" y="3643"/>
                    <a:pt x="1425" y="3611"/>
                  </a:cubicBezTo>
                  <a:lnTo>
                    <a:pt x="3104" y="1616"/>
                  </a:lnTo>
                  <a:cubicBezTo>
                    <a:pt x="3167" y="1521"/>
                    <a:pt x="3167" y="1394"/>
                    <a:pt x="3072" y="1331"/>
                  </a:cubicBezTo>
                  <a:lnTo>
                    <a:pt x="1584" y="64"/>
                  </a:lnTo>
                  <a:cubicBezTo>
                    <a:pt x="1552" y="32"/>
                    <a:pt x="1489" y="1"/>
                    <a:pt x="142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g13e5aa3bf27_0_1184"/>
            <p:cNvSpPr/>
            <p:nvPr/>
          </p:nvSpPr>
          <p:spPr>
            <a:xfrm>
              <a:off x="2188125" y="2800075"/>
              <a:ext cx="180550" cy="107875"/>
            </a:xfrm>
            <a:custGeom>
              <a:avLst/>
              <a:gdLst/>
              <a:ahLst/>
              <a:cxnLst/>
              <a:rect l="l" t="t" r="r" b="b"/>
              <a:pathLst>
                <a:path w="7222" h="4315" extrusionOk="0">
                  <a:moveTo>
                    <a:pt x="1204" y="1"/>
                  </a:moveTo>
                  <a:cubicBezTo>
                    <a:pt x="539" y="1"/>
                    <a:pt x="1" y="507"/>
                    <a:pt x="1" y="1172"/>
                  </a:cubicBezTo>
                  <a:lnTo>
                    <a:pt x="33" y="3547"/>
                  </a:lnTo>
                  <a:cubicBezTo>
                    <a:pt x="33" y="3985"/>
                    <a:pt x="409" y="4315"/>
                    <a:pt x="839" y="4315"/>
                  </a:cubicBezTo>
                  <a:cubicBezTo>
                    <a:pt x="876" y="4315"/>
                    <a:pt x="913" y="4312"/>
                    <a:pt x="951" y="4307"/>
                  </a:cubicBezTo>
                  <a:lnTo>
                    <a:pt x="2819" y="3927"/>
                  </a:lnTo>
                  <a:cubicBezTo>
                    <a:pt x="3136" y="3896"/>
                    <a:pt x="3326" y="3579"/>
                    <a:pt x="3263" y="3294"/>
                  </a:cubicBezTo>
                  <a:cubicBezTo>
                    <a:pt x="3208" y="3018"/>
                    <a:pt x="2984" y="2839"/>
                    <a:pt x="2719" y="2839"/>
                  </a:cubicBezTo>
                  <a:cubicBezTo>
                    <a:pt x="2679" y="2839"/>
                    <a:pt x="2639" y="2843"/>
                    <a:pt x="2598" y="2851"/>
                  </a:cubicBezTo>
                  <a:lnTo>
                    <a:pt x="1173" y="3136"/>
                  </a:lnTo>
                  <a:lnTo>
                    <a:pt x="1173" y="1394"/>
                  </a:lnTo>
                  <a:lnTo>
                    <a:pt x="3770" y="1457"/>
                  </a:lnTo>
                  <a:lnTo>
                    <a:pt x="4720" y="2534"/>
                  </a:lnTo>
                  <a:cubicBezTo>
                    <a:pt x="4800" y="2634"/>
                    <a:pt x="4931" y="2696"/>
                    <a:pt x="5072" y="2696"/>
                  </a:cubicBezTo>
                  <a:cubicBezTo>
                    <a:pt x="5154" y="2696"/>
                    <a:pt x="5240" y="2676"/>
                    <a:pt x="5321" y="2629"/>
                  </a:cubicBezTo>
                  <a:lnTo>
                    <a:pt x="6968" y="1742"/>
                  </a:lnTo>
                  <a:cubicBezTo>
                    <a:pt x="7126" y="1647"/>
                    <a:pt x="7221" y="1457"/>
                    <a:pt x="7221" y="1267"/>
                  </a:cubicBezTo>
                  <a:cubicBezTo>
                    <a:pt x="7221" y="976"/>
                    <a:pt x="6980" y="759"/>
                    <a:pt x="6710" y="759"/>
                  </a:cubicBezTo>
                  <a:cubicBezTo>
                    <a:pt x="6628" y="759"/>
                    <a:pt x="6543" y="779"/>
                    <a:pt x="6461" y="824"/>
                  </a:cubicBezTo>
                  <a:lnTo>
                    <a:pt x="5416" y="1426"/>
                  </a:lnTo>
                  <a:lnTo>
                    <a:pt x="4435" y="349"/>
                  </a:lnTo>
                  <a:cubicBezTo>
                    <a:pt x="4245" y="127"/>
                    <a:pt x="3991" y="1"/>
                    <a:pt x="36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g13e5aa3bf27_0_1184"/>
            <p:cNvSpPr/>
            <p:nvPr/>
          </p:nvSpPr>
          <p:spPr>
            <a:xfrm>
              <a:off x="2183375" y="2795325"/>
              <a:ext cx="190050" cy="117200"/>
            </a:xfrm>
            <a:custGeom>
              <a:avLst/>
              <a:gdLst/>
              <a:ahLst/>
              <a:cxnLst/>
              <a:rect l="l" t="t" r="r" b="b"/>
              <a:pathLst>
                <a:path w="7602" h="4688" extrusionOk="0">
                  <a:moveTo>
                    <a:pt x="1394" y="0"/>
                  </a:moveTo>
                  <a:cubicBezTo>
                    <a:pt x="634" y="0"/>
                    <a:pt x="1" y="571"/>
                    <a:pt x="1" y="1362"/>
                  </a:cubicBezTo>
                  <a:lnTo>
                    <a:pt x="33" y="3737"/>
                  </a:lnTo>
                  <a:cubicBezTo>
                    <a:pt x="33" y="4022"/>
                    <a:pt x="159" y="4276"/>
                    <a:pt x="381" y="4466"/>
                  </a:cubicBezTo>
                  <a:cubicBezTo>
                    <a:pt x="571" y="4624"/>
                    <a:pt x="793" y="4687"/>
                    <a:pt x="1014" y="4687"/>
                  </a:cubicBezTo>
                  <a:cubicBezTo>
                    <a:pt x="1078" y="4687"/>
                    <a:pt x="1109" y="4687"/>
                    <a:pt x="1173" y="4656"/>
                  </a:cubicBezTo>
                  <a:lnTo>
                    <a:pt x="3041" y="4307"/>
                  </a:lnTo>
                  <a:cubicBezTo>
                    <a:pt x="3231" y="4276"/>
                    <a:pt x="3421" y="4149"/>
                    <a:pt x="3516" y="3991"/>
                  </a:cubicBezTo>
                  <a:cubicBezTo>
                    <a:pt x="3643" y="3832"/>
                    <a:pt x="3675" y="3611"/>
                    <a:pt x="3643" y="3421"/>
                  </a:cubicBezTo>
                  <a:cubicBezTo>
                    <a:pt x="3558" y="3051"/>
                    <a:pt x="3243" y="2809"/>
                    <a:pt x="2882" y="2809"/>
                  </a:cubicBezTo>
                  <a:cubicBezTo>
                    <a:pt x="2840" y="2809"/>
                    <a:pt x="2798" y="2813"/>
                    <a:pt x="2756" y="2819"/>
                  </a:cubicBezTo>
                  <a:lnTo>
                    <a:pt x="1553" y="3072"/>
                  </a:lnTo>
                  <a:lnTo>
                    <a:pt x="1553" y="1584"/>
                  </a:lnTo>
                  <a:cubicBezTo>
                    <a:pt x="1553" y="1489"/>
                    <a:pt x="1458" y="1394"/>
                    <a:pt x="1363" y="1394"/>
                  </a:cubicBezTo>
                  <a:cubicBezTo>
                    <a:pt x="1268" y="1394"/>
                    <a:pt x="1173" y="1489"/>
                    <a:pt x="1173" y="1584"/>
                  </a:cubicBezTo>
                  <a:lnTo>
                    <a:pt x="1173" y="3326"/>
                  </a:lnTo>
                  <a:cubicBezTo>
                    <a:pt x="1173" y="3357"/>
                    <a:pt x="1204" y="3421"/>
                    <a:pt x="1236" y="3452"/>
                  </a:cubicBezTo>
                  <a:cubicBezTo>
                    <a:pt x="1281" y="3475"/>
                    <a:pt x="1326" y="3497"/>
                    <a:pt x="1359" y="3497"/>
                  </a:cubicBezTo>
                  <a:cubicBezTo>
                    <a:pt x="1373" y="3497"/>
                    <a:pt x="1385" y="3493"/>
                    <a:pt x="1394" y="3484"/>
                  </a:cubicBezTo>
                  <a:lnTo>
                    <a:pt x="2819" y="3199"/>
                  </a:lnTo>
                  <a:cubicBezTo>
                    <a:pt x="2842" y="3196"/>
                    <a:pt x="2865" y="3194"/>
                    <a:pt x="2887" y="3194"/>
                  </a:cubicBezTo>
                  <a:cubicBezTo>
                    <a:pt x="3079" y="3194"/>
                    <a:pt x="3234" y="3314"/>
                    <a:pt x="3263" y="3484"/>
                  </a:cubicBezTo>
                  <a:cubicBezTo>
                    <a:pt x="3294" y="3579"/>
                    <a:pt x="3263" y="3706"/>
                    <a:pt x="3199" y="3769"/>
                  </a:cubicBezTo>
                  <a:cubicBezTo>
                    <a:pt x="3168" y="3864"/>
                    <a:pt x="3073" y="3927"/>
                    <a:pt x="2978" y="3927"/>
                  </a:cubicBezTo>
                  <a:lnTo>
                    <a:pt x="1109" y="4276"/>
                  </a:lnTo>
                  <a:cubicBezTo>
                    <a:pt x="1070" y="4284"/>
                    <a:pt x="1028" y="4288"/>
                    <a:pt x="986" y="4288"/>
                  </a:cubicBezTo>
                  <a:cubicBezTo>
                    <a:pt x="860" y="4288"/>
                    <a:pt x="729" y="4252"/>
                    <a:pt x="634" y="4181"/>
                  </a:cubicBezTo>
                  <a:cubicBezTo>
                    <a:pt x="508" y="4054"/>
                    <a:pt x="413" y="3896"/>
                    <a:pt x="413" y="3706"/>
                  </a:cubicBezTo>
                  <a:lnTo>
                    <a:pt x="381" y="1331"/>
                  </a:lnTo>
                  <a:cubicBezTo>
                    <a:pt x="381" y="792"/>
                    <a:pt x="824" y="349"/>
                    <a:pt x="1394" y="349"/>
                  </a:cubicBezTo>
                  <a:lnTo>
                    <a:pt x="3865" y="349"/>
                  </a:lnTo>
                  <a:cubicBezTo>
                    <a:pt x="4118" y="349"/>
                    <a:pt x="4340" y="476"/>
                    <a:pt x="4498" y="634"/>
                  </a:cubicBezTo>
                  <a:lnTo>
                    <a:pt x="5448" y="1742"/>
                  </a:lnTo>
                  <a:cubicBezTo>
                    <a:pt x="5485" y="1779"/>
                    <a:pt x="5533" y="1795"/>
                    <a:pt x="5586" y="1795"/>
                  </a:cubicBezTo>
                  <a:cubicBezTo>
                    <a:pt x="5623" y="1795"/>
                    <a:pt x="5662" y="1787"/>
                    <a:pt x="5701" y="1774"/>
                  </a:cubicBezTo>
                  <a:lnTo>
                    <a:pt x="6746" y="1172"/>
                  </a:lnTo>
                  <a:cubicBezTo>
                    <a:pt x="6794" y="1141"/>
                    <a:pt x="6849" y="1125"/>
                    <a:pt x="6905" y="1125"/>
                  </a:cubicBezTo>
                  <a:cubicBezTo>
                    <a:pt x="6960" y="1125"/>
                    <a:pt x="7016" y="1141"/>
                    <a:pt x="7063" y="1172"/>
                  </a:cubicBezTo>
                  <a:cubicBezTo>
                    <a:pt x="7158" y="1236"/>
                    <a:pt x="7221" y="1331"/>
                    <a:pt x="7221" y="1457"/>
                  </a:cubicBezTo>
                  <a:cubicBezTo>
                    <a:pt x="7221" y="1584"/>
                    <a:pt x="7158" y="1679"/>
                    <a:pt x="7063" y="1742"/>
                  </a:cubicBezTo>
                  <a:lnTo>
                    <a:pt x="5416" y="2661"/>
                  </a:lnTo>
                  <a:cubicBezTo>
                    <a:pt x="5371" y="2683"/>
                    <a:pt x="5323" y="2694"/>
                    <a:pt x="5274" y="2694"/>
                  </a:cubicBezTo>
                  <a:cubicBezTo>
                    <a:pt x="5185" y="2694"/>
                    <a:pt x="5098" y="2659"/>
                    <a:pt x="5036" y="2597"/>
                  </a:cubicBezTo>
                  <a:lnTo>
                    <a:pt x="4086" y="1489"/>
                  </a:lnTo>
                  <a:cubicBezTo>
                    <a:pt x="4055" y="1457"/>
                    <a:pt x="4007" y="1441"/>
                    <a:pt x="3960" y="1441"/>
                  </a:cubicBezTo>
                  <a:cubicBezTo>
                    <a:pt x="3912" y="1441"/>
                    <a:pt x="3865" y="1457"/>
                    <a:pt x="3833" y="1489"/>
                  </a:cubicBezTo>
                  <a:cubicBezTo>
                    <a:pt x="3738" y="1552"/>
                    <a:pt x="3738" y="1679"/>
                    <a:pt x="3801" y="1774"/>
                  </a:cubicBezTo>
                  <a:lnTo>
                    <a:pt x="4751" y="2851"/>
                  </a:lnTo>
                  <a:cubicBezTo>
                    <a:pt x="4889" y="2989"/>
                    <a:pt x="5076" y="3065"/>
                    <a:pt x="5267" y="3065"/>
                  </a:cubicBezTo>
                  <a:cubicBezTo>
                    <a:pt x="5382" y="3065"/>
                    <a:pt x="5499" y="3037"/>
                    <a:pt x="5606" y="2977"/>
                  </a:cubicBezTo>
                  <a:lnTo>
                    <a:pt x="7253" y="2091"/>
                  </a:lnTo>
                  <a:cubicBezTo>
                    <a:pt x="7475" y="1964"/>
                    <a:pt x="7601" y="1711"/>
                    <a:pt x="7601" y="1457"/>
                  </a:cubicBezTo>
                  <a:cubicBezTo>
                    <a:pt x="7601" y="1204"/>
                    <a:pt x="7475" y="982"/>
                    <a:pt x="7253" y="856"/>
                  </a:cubicBezTo>
                  <a:cubicBezTo>
                    <a:pt x="7142" y="792"/>
                    <a:pt x="7024" y="761"/>
                    <a:pt x="6905" y="761"/>
                  </a:cubicBezTo>
                  <a:cubicBezTo>
                    <a:pt x="6786" y="761"/>
                    <a:pt x="6667" y="792"/>
                    <a:pt x="6556" y="856"/>
                  </a:cubicBezTo>
                  <a:lnTo>
                    <a:pt x="5638" y="1362"/>
                  </a:lnTo>
                  <a:lnTo>
                    <a:pt x="4783" y="412"/>
                  </a:lnTo>
                  <a:cubicBezTo>
                    <a:pt x="4561" y="127"/>
                    <a:pt x="4213" y="0"/>
                    <a:pt x="386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g13e5aa3bf27_0_1184"/>
            <p:cNvSpPr/>
            <p:nvPr/>
          </p:nvSpPr>
          <p:spPr>
            <a:xfrm>
              <a:off x="2234850" y="2781875"/>
              <a:ext cx="29325" cy="24675"/>
            </a:xfrm>
            <a:custGeom>
              <a:avLst/>
              <a:gdLst/>
              <a:ahLst/>
              <a:cxnLst/>
              <a:rect l="l" t="t" r="r" b="b"/>
              <a:pathLst>
                <a:path w="1173" h="987" extrusionOk="0">
                  <a:moveTo>
                    <a:pt x="0" y="0"/>
                  </a:moveTo>
                  <a:lnTo>
                    <a:pt x="0" y="634"/>
                  </a:lnTo>
                  <a:lnTo>
                    <a:pt x="0" y="697"/>
                  </a:lnTo>
                  <a:cubicBezTo>
                    <a:pt x="180" y="891"/>
                    <a:pt x="366" y="987"/>
                    <a:pt x="553" y="987"/>
                  </a:cubicBezTo>
                  <a:cubicBezTo>
                    <a:pt x="762" y="987"/>
                    <a:pt x="972" y="867"/>
                    <a:pt x="1172" y="634"/>
                  </a:cubicBezTo>
                  <a:lnTo>
                    <a:pt x="11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g13e5aa3bf27_0_1184"/>
            <p:cNvSpPr/>
            <p:nvPr/>
          </p:nvSpPr>
          <p:spPr>
            <a:xfrm>
              <a:off x="2230100" y="2777125"/>
              <a:ext cx="38825" cy="34050"/>
            </a:xfrm>
            <a:custGeom>
              <a:avLst/>
              <a:gdLst/>
              <a:ahLst/>
              <a:cxnLst/>
              <a:rect l="l" t="t" r="r" b="b"/>
              <a:pathLst>
                <a:path w="1553" h="1362" extrusionOk="0">
                  <a:moveTo>
                    <a:pt x="190" y="0"/>
                  </a:moveTo>
                  <a:cubicBezTo>
                    <a:pt x="64" y="0"/>
                    <a:pt x="0" y="63"/>
                    <a:pt x="0" y="190"/>
                  </a:cubicBezTo>
                  <a:lnTo>
                    <a:pt x="0" y="887"/>
                  </a:lnTo>
                  <a:cubicBezTo>
                    <a:pt x="0" y="919"/>
                    <a:pt x="0" y="982"/>
                    <a:pt x="32" y="1014"/>
                  </a:cubicBezTo>
                  <a:cubicBezTo>
                    <a:pt x="285" y="1235"/>
                    <a:pt x="507" y="1362"/>
                    <a:pt x="760" y="1362"/>
                  </a:cubicBezTo>
                  <a:cubicBezTo>
                    <a:pt x="1014" y="1362"/>
                    <a:pt x="1267" y="1204"/>
                    <a:pt x="1520" y="950"/>
                  </a:cubicBezTo>
                  <a:cubicBezTo>
                    <a:pt x="1552" y="919"/>
                    <a:pt x="1552" y="887"/>
                    <a:pt x="1552" y="824"/>
                  </a:cubicBezTo>
                  <a:lnTo>
                    <a:pt x="1552" y="190"/>
                  </a:lnTo>
                  <a:cubicBezTo>
                    <a:pt x="1552" y="95"/>
                    <a:pt x="1457" y="0"/>
                    <a:pt x="1362" y="0"/>
                  </a:cubicBezTo>
                  <a:cubicBezTo>
                    <a:pt x="1267" y="0"/>
                    <a:pt x="1172" y="95"/>
                    <a:pt x="1172" y="190"/>
                  </a:cubicBezTo>
                  <a:lnTo>
                    <a:pt x="1172" y="760"/>
                  </a:lnTo>
                  <a:cubicBezTo>
                    <a:pt x="1045" y="919"/>
                    <a:pt x="887" y="982"/>
                    <a:pt x="760" y="982"/>
                  </a:cubicBezTo>
                  <a:cubicBezTo>
                    <a:pt x="634" y="982"/>
                    <a:pt x="507" y="919"/>
                    <a:pt x="380" y="792"/>
                  </a:cubicBezTo>
                  <a:lnTo>
                    <a:pt x="380" y="190"/>
                  </a:lnTo>
                  <a:cubicBezTo>
                    <a:pt x="380" y="63"/>
                    <a:pt x="285" y="0"/>
                    <a:pt x="19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g13e5aa3bf27_0_1184"/>
            <p:cNvSpPr/>
            <p:nvPr/>
          </p:nvSpPr>
          <p:spPr>
            <a:xfrm>
              <a:off x="2213475" y="2710600"/>
              <a:ext cx="72850" cy="73675"/>
            </a:xfrm>
            <a:custGeom>
              <a:avLst/>
              <a:gdLst/>
              <a:ahLst/>
              <a:cxnLst/>
              <a:rect l="l" t="t" r="r" b="b"/>
              <a:pathLst>
                <a:path w="2914" h="2947" extrusionOk="0">
                  <a:moveTo>
                    <a:pt x="1457" y="1"/>
                  </a:moveTo>
                  <a:cubicBezTo>
                    <a:pt x="665" y="1"/>
                    <a:pt x="0" y="666"/>
                    <a:pt x="0" y="1489"/>
                  </a:cubicBezTo>
                  <a:cubicBezTo>
                    <a:pt x="0" y="2281"/>
                    <a:pt x="665" y="2946"/>
                    <a:pt x="1457" y="2946"/>
                  </a:cubicBezTo>
                  <a:cubicBezTo>
                    <a:pt x="2281" y="2946"/>
                    <a:pt x="2914" y="2281"/>
                    <a:pt x="2914" y="1489"/>
                  </a:cubicBezTo>
                  <a:cubicBezTo>
                    <a:pt x="2914" y="666"/>
                    <a:pt x="2281" y="1"/>
                    <a:pt x="14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g13e5aa3bf27_0_1184"/>
            <p:cNvSpPr/>
            <p:nvPr/>
          </p:nvSpPr>
          <p:spPr>
            <a:xfrm>
              <a:off x="2208725" y="2705850"/>
              <a:ext cx="83150" cy="83175"/>
            </a:xfrm>
            <a:custGeom>
              <a:avLst/>
              <a:gdLst/>
              <a:ahLst/>
              <a:cxnLst/>
              <a:rect l="l" t="t" r="r" b="b"/>
              <a:pathLst>
                <a:path w="3326" h="3327" extrusionOk="0">
                  <a:moveTo>
                    <a:pt x="1647" y="381"/>
                  </a:moveTo>
                  <a:cubicBezTo>
                    <a:pt x="2344" y="381"/>
                    <a:pt x="2946" y="951"/>
                    <a:pt x="2946" y="1679"/>
                  </a:cubicBezTo>
                  <a:cubicBezTo>
                    <a:pt x="2946" y="2376"/>
                    <a:pt x="2344" y="2946"/>
                    <a:pt x="1647" y="2946"/>
                  </a:cubicBezTo>
                  <a:cubicBezTo>
                    <a:pt x="950" y="2946"/>
                    <a:pt x="380" y="2376"/>
                    <a:pt x="380" y="1679"/>
                  </a:cubicBezTo>
                  <a:cubicBezTo>
                    <a:pt x="380" y="951"/>
                    <a:pt x="950" y="381"/>
                    <a:pt x="1647" y="381"/>
                  </a:cubicBezTo>
                  <a:close/>
                  <a:moveTo>
                    <a:pt x="1647" y="1"/>
                  </a:moveTo>
                  <a:cubicBezTo>
                    <a:pt x="729" y="1"/>
                    <a:pt x="0" y="761"/>
                    <a:pt x="0" y="1679"/>
                  </a:cubicBezTo>
                  <a:cubicBezTo>
                    <a:pt x="0" y="2566"/>
                    <a:pt x="729" y="3326"/>
                    <a:pt x="1647" y="3326"/>
                  </a:cubicBezTo>
                  <a:cubicBezTo>
                    <a:pt x="2566" y="3326"/>
                    <a:pt x="3326" y="2598"/>
                    <a:pt x="3326" y="1679"/>
                  </a:cubicBezTo>
                  <a:cubicBezTo>
                    <a:pt x="3326" y="761"/>
                    <a:pt x="2566" y="1"/>
                    <a:pt x="164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g13e5aa3bf27_0_1184"/>
            <p:cNvSpPr/>
            <p:nvPr/>
          </p:nvSpPr>
          <p:spPr>
            <a:xfrm>
              <a:off x="2199225" y="2682100"/>
              <a:ext cx="100575" cy="61000"/>
            </a:xfrm>
            <a:custGeom>
              <a:avLst/>
              <a:gdLst/>
              <a:ahLst/>
              <a:cxnLst/>
              <a:rect l="l" t="t" r="r" b="b"/>
              <a:pathLst>
                <a:path w="4023" h="2440" extrusionOk="0">
                  <a:moveTo>
                    <a:pt x="1774" y="1"/>
                  </a:moveTo>
                  <a:lnTo>
                    <a:pt x="1742" y="1109"/>
                  </a:lnTo>
                  <a:lnTo>
                    <a:pt x="1520" y="286"/>
                  </a:lnTo>
                  <a:cubicBezTo>
                    <a:pt x="855" y="476"/>
                    <a:pt x="349" y="1109"/>
                    <a:pt x="349" y="1869"/>
                  </a:cubicBezTo>
                  <a:cubicBezTo>
                    <a:pt x="159" y="1869"/>
                    <a:pt x="0" y="2028"/>
                    <a:pt x="0" y="2218"/>
                  </a:cubicBezTo>
                  <a:lnTo>
                    <a:pt x="0" y="2439"/>
                  </a:lnTo>
                  <a:lnTo>
                    <a:pt x="4022" y="2439"/>
                  </a:lnTo>
                  <a:lnTo>
                    <a:pt x="4022" y="2218"/>
                  </a:lnTo>
                  <a:cubicBezTo>
                    <a:pt x="4022" y="2028"/>
                    <a:pt x="3864" y="1869"/>
                    <a:pt x="3674" y="1869"/>
                  </a:cubicBezTo>
                  <a:cubicBezTo>
                    <a:pt x="3674" y="1109"/>
                    <a:pt x="3167" y="476"/>
                    <a:pt x="2502" y="286"/>
                  </a:cubicBezTo>
                  <a:lnTo>
                    <a:pt x="2249" y="1109"/>
                  </a:lnTo>
                  <a:lnTo>
                    <a:pt x="2249" y="1"/>
                  </a:ln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g13e5aa3bf27_0_1184"/>
            <p:cNvSpPr/>
            <p:nvPr/>
          </p:nvSpPr>
          <p:spPr>
            <a:xfrm>
              <a:off x="2194475" y="2677350"/>
              <a:ext cx="110075" cy="70500"/>
            </a:xfrm>
            <a:custGeom>
              <a:avLst/>
              <a:gdLst/>
              <a:ahLst/>
              <a:cxnLst/>
              <a:rect l="l" t="t" r="r" b="b"/>
              <a:pathLst>
                <a:path w="4403" h="2820" extrusionOk="0">
                  <a:moveTo>
                    <a:pt x="2249" y="381"/>
                  </a:moveTo>
                  <a:lnTo>
                    <a:pt x="2249" y="1299"/>
                  </a:lnTo>
                  <a:cubicBezTo>
                    <a:pt x="2249" y="1394"/>
                    <a:pt x="2312" y="1458"/>
                    <a:pt x="2407" y="1489"/>
                  </a:cubicBezTo>
                  <a:cubicBezTo>
                    <a:pt x="2502" y="1489"/>
                    <a:pt x="2565" y="1458"/>
                    <a:pt x="2597" y="1363"/>
                  </a:cubicBezTo>
                  <a:lnTo>
                    <a:pt x="2787" y="729"/>
                  </a:lnTo>
                  <a:cubicBezTo>
                    <a:pt x="3326" y="951"/>
                    <a:pt x="3674" y="1489"/>
                    <a:pt x="3674" y="2059"/>
                  </a:cubicBezTo>
                  <a:cubicBezTo>
                    <a:pt x="3674" y="2154"/>
                    <a:pt x="3737" y="2249"/>
                    <a:pt x="3864" y="2249"/>
                  </a:cubicBezTo>
                  <a:cubicBezTo>
                    <a:pt x="3959" y="2249"/>
                    <a:pt x="4022" y="2313"/>
                    <a:pt x="4022" y="2408"/>
                  </a:cubicBezTo>
                  <a:lnTo>
                    <a:pt x="4022" y="2439"/>
                  </a:lnTo>
                  <a:lnTo>
                    <a:pt x="380" y="2439"/>
                  </a:lnTo>
                  <a:lnTo>
                    <a:pt x="380" y="2408"/>
                  </a:lnTo>
                  <a:cubicBezTo>
                    <a:pt x="380" y="2313"/>
                    <a:pt x="444" y="2249"/>
                    <a:pt x="539" y="2249"/>
                  </a:cubicBezTo>
                  <a:cubicBezTo>
                    <a:pt x="665" y="2249"/>
                    <a:pt x="729" y="2154"/>
                    <a:pt x="729" y="2059"/>
                  </a:cubicBezTo>
                  <a:cubicBezTo>
                    <a:pt x="729" y="1489"/>
                    <a:pt x="1077" y="951"/>
                    <a:pt x="1584" y="729"/>
                  </a:cubicBezTo>
                  <a:lnTo>
                    <a:pt x="1742" y="1331"/>
                  </a:lnTo>
                  <a:cubicBezTo>
                    <a:pt x="1774" y="1426"/>
                    <a:pt x="1869" y="1489"/>
                    <a:pt x="1964" y="1489"/>
                  </a:cubicBezTo>
                  <a:cubicBezTo>
                    <a:pt x="2059" y="1489"/>
                    <a:pt x="2122" y="1394"/>
                    <a:pt x="2122" y="1299"/>
                  </a:cubicBezTo>
                  <a:lnTo>
                    <a:pt x="2154" y="381"/>
                  </a:lnTo>
                  <a:close/>
                  <a:moveTo>
                    <a:pt x="1964" y="1"/>
                  </a:moveTo>
                  <a:cubicBezTo>
                    <a:pt x="1869" y="1"/>
                    <a:pt x="1805" y="96"/>
                    <a:pt x="1774" y="191"/>
                  </a:cubicBezTo>
                  <a:lnTo>
                    <a:pt x="1774" y="286"/>
                  </a:lnTo>
                  <a:lnTo>
                    <a:pt x="1679" y="286"/>
                  </a:lnTo>
                  <a:cubicBezTo>
                    <a:pt x="950" y="508"/>
                    <a:pt x="444" y="1173"/>
                    <a:pt x="380" y="1901"/>
                  </a:cubicBezTo>
                  <a:cubicBezTo>
                    <a:pt x="159" y="1964"/>
                    <a:pt x="0" y="2186"/>
                    <a:pt x="0" y="2408"/>
                  </a:cubicBezTo>
                  <a:lnTo>
                    <a:pt x="0" y="2629"/>
                  </a:lnTo>
                  <a:cubicBezTo>
                    <a:pt x="0" y="2756"/>
                    <a:pt x="95" y="2819"/>
                    <a:pt x="190" y="2819"/>
                  </a:cubicBezTo>
                  <a:lnTo>
                    <a:pt x="4212" y="2819"/>
                  </a:lnTo>
                  <a:cubicBezTo>
                    <a:pt x="4339" y="2819"/>
                    <a:pt x="4402" y="2724"/>
                    <a:pt x="4402" y="2629"/>
                  </a:cubicBezTo>
                  <a:lnTo>
                    <a:pt x="4402" y="2408"/>
                  </a:lnTo>
                  <a:cubicBezTo>
                    <a:pt x="4402" y="2186"/>
                    <a:pt x="4244" y="1964"/>
                    <a:pt x="4022" y="1901"/>
                  </a:cubicBezTo>
                  <a:cubicBezTo>
                    <a:pt x="3959" y="1173"/>
                    <a:pt x="3452" y="508"/>
                    <a:pt x="2724" y="286"/>
                  </a:cubicBezTo>
                  <a:cubicBezTo>
                    <a:pt x="2692" y="286"/>
                    <a:pt x="2660" y="286"/>
                    <a:pt x="2597" y="318"/>
                  </a:cubicBezTo>
                  <a:lnTo>
                    <a:pt x="2597" y="191"/>
                  </a:lnTo>
                  <a:cubicBezTo>
                    <a:pt x="2597" y="96"/>
                    <a:pt x="2534" y="1"/>
                    <a:pt x="243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g13e5aa3bf27_0_1184"/>
            <p:cNvSpPr/>
            <p:nvPr/>
          </p:nvSpPr>
          <p:spPr>
            <a:xfrm>
              <a:off x="2359950" y="2770750"/>
              <a:ext cx="68900" cy="54675"/>
            </a:xfrm>
            <a:custGeom>
              <a:avLst/>
              <a:gdLst/>
              <a:ahLst/>
              <a:cxnLst/>
              <a:rect l="l" t="t" r="r" b="b"/>
              <a:pathLst>
                <a:path w="2756" h="2187" extrusionOk="0">
                  <a:moveTo>
                    <a:pt x="2524" y="0"/>
                  </a:moveTo>
                  <a:cubicBezTo>
                    <a:pt x="2491" y="0"/>
                    <a:pt x="2461" y="11"/>
                    <a:pt x="2439" y="33"/>
                  </a:cubicBezTo>
                  <a:lnTo>
                    <a:pt x="95" y="1839"/>
                  </a:lnTo>
                  <a:cubicBezTo>
                    <a:pt x="0" y="1902"/>
                    <a:pt x="0" y="2029"/>
                    <a:pt x="63" y="2092"/>
                  </a:cubicBezTo>
                  <a:cubicBezTo>
                    <a:pt x="95" y="2155"/>
                    <a:pt x="158" y="2187"/>
                    <a:pt x="190" y="2187"/>
                  </a:cubicBezTo>
                  <a:cubicBezTo>
                    <a:pt x="253" y="2187"/>
                    <a:pt x="285" y="2155"/>
                    <a:pt x="317" y="2124"/>
                  </a:cubicBezTo>
                  <a:lnTo>
                    <a:pt x="2660" y="350"/>
                  </a:lnTo>
                  <a:cubicBezTo>
                    <a:pt x="2755" y="287"/>
                    <a:pt x="2755" y="160"/>
                    <a:pt x="2692" y="97"/>
                  </a:cubicBezTo>
                  <a:cubicBezTo>
                    <a:pt x="2651" y="35"/>
                    <a:pt x="2584" y="0"/>
                    <a:pt x="252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g13e5aa3bf27_0_1184"/>
            <p:cNvSpPr/>
            <p:nvPr/>
          </p:nvSpPr>
          <p:spPr>
            <a:xfrm>
              <a:off x="2283925" y="2840450"/>
              <a:ext cx="9525" cy="34075"/>
            </a:xfrm>
            <a:custGeom>
              <a:avLst/>
              <a:gdLst/>
              <a:ahLst/>
              <a:cxnLst/>
              <a:rect l="l" t="t" r="r" b="b"/>
              <a:pathLst>
                <a:path w="381" h="1363" extrusionOk="0">
                  <a:moveTo>
                    <a:pt x="191" y="1"/>
                  </a:moveTo>
                  <a:cubicBezTo>
                    <a:pt x="96" y="1"/>
                    <a:pt x="1" y="64"/>
                    <a:pt x="1" y="191"/>
                  </a:cubicBezTo>
                  <a:lnTo>
                    <a:pt x="1" y="1172"/>
                  </a:lnTo>
                  <a:cubicBezTo>
                    <a:pt x="1" y="1267"/>
                    <a:pt x="96" y="1362"/>
                    <a:pt x="191" y="1362"/>
                  </a:cubicBezTo>
                  <a:cubicBezTo>
                    <a:pt x="318" y="1362"/>
                    <a:pt x="381" y="1267"/>
                    <a:pt x="381" y="1172"/>
                  </a:cubicBezTo>
                  <a:lnTo>
                    <a:pt x="381" y="191"/>
                  </a:lnTo>
                  <a:cubicBezTo>
                    <a:pt x="381" y="64"/>
                    <a:pt x="318" y="1"/>
                    <a:pt x="19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6" name="Google Shape;676;g13e5aa3bf27_0_1184"/>
          <p:cNvSpPr txBox="1"/>
          <p:nvPr/>
        </p:nvSpPr>
        <p:spPr>
          <a:xfrm>
            <a:off x="488588" y="411175"/>
            <a:ext cx="81708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Address </a:t>
            </a:r>
            <a:r>
              <a:rPr lang="en" sz="20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identification of the fixed location of a property</a:t>
            </a: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r>
              <a:rPr lang="en" sz="12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(Cetl, 2018)</a:t>
            </a:r>
            <a:endParaRPr sz="25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77" name="Google Shape;677;g13e5aa3bf27_0_1184"/>
          <p:cNvSpPr txBox="1"/>
          <p:nvPr/>
        </p:nvSpPr>
        <p:spPr>
          <a:xfrm>
            <a:off x="872247" y="2571750"/>
            <a:ext cx="1297470" cy="499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Postal delivery</a:t>
            </a:r>
            <a:endParaRPr sz="16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78" name="Google Shape;678;g13e5aa3bf27_0_1184"/>
          <p:cNvSpPr txBox="1"/>
          <p:nvPr/>
        </p:nvSpPr>
        <p:spPr>
          <a:xfrm>
            <a:off x="2347869" y="2846409"/>
            <a:ext cx="1367117" cy="650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Customer relationship management</a:t>
            </a:r>
            <a:endParaRPr sz="14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79" name="Google Shape;679;g13e5aa3bf27_0_1184"/>
          <p:cNvSpPr txBox="1"/>
          <p:nvPr/>
        </p:nvSpPr>
        <p:spPr>
          <a:xfrm>
            <a:off x="5348524" y="2939950"/>
            <a:ext cx="1297470" cy="556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Credit application</a:t>
            </a:r>
            <a:endParaRPr sz="16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80" name="Google Shape;680;g13e5aa3bf27_0_1184"/>
          <p:cNvSpPr txBox="1"/>
          <p:nvPr/>
        </p:nvSpPr>
        <p:spPr>
          <a:xfrm>
            <a:off x="6914029" y="2496371"/>
            <a:ext cx="1297470" cy="650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Utility services</a:t>
            </a:r>
            <a:endParaRPr sz="16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81" name="Google Shape;681;g13e5aa3bf27_0_1184"/>
          <p:cNvSpPr txBox="1"/>
          <p:nvPr/>
        </p:nvSpPr>
        <p:spPr>
          <a:xfrm>
            <a:off x="3893138" y="2137893"/>
            <a:ext cx="1297470" cy="5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Tax collection</a:t>
            </a:r>
            <a:endParaRPr sz="16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82" name="Google Shape;682;g13e5aa3bf27_0_1184"/>
          <p:cNvSpPr txBox="1"/>
          <p:nvPr/>
        </p:nvSpPr>
        <p:spPr>
          <a:xfrm>
            <a:off x="456473" y="4227062"/>
            <a:ext cx="8170800" cy="734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Addressing cannot be standardized </a:t>
            </a:r>
            <a:r>
              <a:rPr lang="en" sz="13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internationally</a:t>
            </a:r>
            <a:r>
              <a:rPr lang="en" sz="13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because addresses have a strong </a:t>
            </a:r>
            <a:r>
              <a:rPr lang="en" sz="13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cultural connotation </a:t>
            </a:r>
            <a:r>
              <a:rPr lang="en" sz="13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and addressing is governed by </a:t>
            </a:r>
            <a:r>
              <a:rPr lang="en" sz="13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the laws </a:t>
            </a:r>
            <a:r>
              <a:rPr lang="en" sz="13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of a particular country </a:t>
            </a:r>
            <a:r>
              <a:rPr lang="en" sz="13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(Cetl, 2018)</a:t>
            </a:r>
            <a:endParaRPr sz="1300" b="0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13e5aa3bf27_0_1613"/>
          <p:cNvSpPr txBox="1"/>
          <p:nvPr/>
        </p:nvSpPr>
        <p:spPr>
          <a:xfrm>
            <a:off x="710250" y="230000"/>
            <a:ext cx="77235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" sz="20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GEOCODING</a:t>
            </a:r>
            <a:r>
              <a:rPr lang="en" sz="26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endParaRPr sz="26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the process of converting a locational description to geographic representation (Goldberg, 2007)</a:t>
            </a:r>
            <a:endParaRPr sz="10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88" name="Google Shape;688;g13e5aa3bf27_0_1613"/>
          <p:cNvSpPr txBox="1"/>
          <p:nvPr/>
        </p:nvSpPr>
        <p:spPr>
          <a:xfrm>
            <a:off x="462287" y="1403550"/>
            <a:ext cx="20313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Administrative &amp; social governmental services</a:t>
            </a:r>
            <a:endParaRPr sz="16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89" name="Google Shape;689;g13e5aa3bf27_0_1613"/>
          <p:cNvSpPr txBox="1"/>
          <p:nvPr/>
        </p:nvSpPr>
        <p:spPr>
          <a:xfrm>
            <a:off x="462288" y="2817434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Emergency crime analysis</a:t>
            </a:r>
            <a:endParaRPr sz="15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90" name="Google Shape;690;g13e5aa3bf27_0_1613"/>
          <p:cNvSpPr txBox="1"/>
          <p:nvPr/>
        </p:nvSpPr>
        <p:spPr>
          <a:xfrm>
            <a:off x="462288" y="4206951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Health care</a:t>
            </a:r>
            <a:endParaRPr sz="15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91" name="Google Shape;691;g13e5aa3bf27_0_1613"/>
          <p:cNvSpPr txBox="1"/>
          <p:nvPr/>
        </p:nvSpPr>
        <p:spPr>
          <a:xfrm>
            <a:off x="6836413" y="140355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Route planning</a:t>
            </a:r>
            <a:endParaRPr sz="15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92" name="Google Shape;692;g13e5aa3bf27_0_1613"/>
          <p:cNvSpPr txBox="1"/>
          <p:nvPr/>
        </p:nvSpPr>
        <p:spPr>
          <a:xfrm>
            <a:off x="6846613" y="280524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 Computer science</a:t>
            </a:r>
            <a:endParaRPr sz="14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93" name="Google Shape;693;g13e5aa3bf27_0_1613"/>
          <p:cNvSpPr txBox="1"/>
          <p:nvPr/>
        </p:nvSpPr>
        <p:spPr>
          <a:xfrm>
            <a:off x="6836413" y="4206953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Political science</a:t>
            </a:r>
            <a:endParaRPr sz="15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694" name="Google Shape;694;g13e5aa3bf27_0_1613"/>
          <p:cNvGrpSpPr/>
          <p:nvPr/>
        </p:nvGrpSpPr>
        <p:grpSpPr>
          <a:xfrm>
            <a:off x="2493543" y="1135732"/>
            <a:ext cx="4146733" cy="3823979"/>
            <a:chOff x="2254650" y="1683750"/>
            <a:chExt cx="3092500" cy="2851800"/>
          </a:xfrm>
        </p:grpSpPr>
        <p:sp>
          <p:nvSpPr>
            <p:cNvPr id="695" name="Google Shape;695;g13e5aa3bf27_0_1613"/>
            <p:cNvSpPr/>
            <p:nvPr/>
          </p:nvSpPr>
          <p:spPr>
            <a:xfrm>
              <a:off x="4309175" y="3160300"/>
              <a:ext cx="462400" cy="13500"/>
            </a:xfrm>
            <a:custGeom>
              <a:avLst/>
              <a:gdLst/>
              <a:ahLst/>
              <a:cxnLst/>
              <a:rect l="l" t="t" r="r" b="b"/>
              <a:pathLst>
                <a:path w="18496" h="540" extrusionOk="0">
                  <a:moveTo>
                    <a:pt x="285" y="1"/>
                  </a:moveTo>
                  <a:cubicBezTo>
                    <a:pt x="127" y="1"/>
                    <a:pt x="0" y="128"/>
                    <a:pt x="0" y="254"/>
                  </a:cubicBezTo>
                  <a:cubicBezTo>
                    <a:pt x="0" y="413"/>
                    <a:pt x="127" y="539"/>
                    <a:pt x="285" y="539"/>
                  </a:cubicBezTo>
                  <a:lnTo>
                    <a:pt x="18210" y="539"/>
                  </a:lnTo>
                  <a:cubicBezTo>
                    <a:pt x="18368" y="539"/>
                    <a:pt x="18495" y="413"/>
                    <a:pt x="18495" y="254"/>
                  </a:cubicBezTo>
                  <a:cubicBezTo>
                    <a:pt x="18495" y="128"/>
                    <a:pt x="18368" y="1"/>
                    <a:pt x="18210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g13e5aa3bf27_0_1613"/>
            <p:cNvSpPr/>
            <p:nvPr/>
          </p:nvSpPr>
          <p:spPr>
            <a:xfrm>
              <a:off x="2830225" y="3160300"/>
              <a:ext cx="463175" cy="13500"/>
            </a:xfrm>
            <a:custGeom>
              <a:avLst/>
              <a:gdLst/>
              <a:ahLst/>
              <a:cxnLst/>
              <a:rect l="l" t="t" r="r" b="b"/>
              <a:pathLst>
                <a:path w="18527" h="540" extrusionOk="0">
                  <a:moveTo>
                    <a:pt x="286" y="1"/>
                  </a:moveTo>
                  <a:cubicBezTo>
                    <a:pt x="127" y="1"/>
                    <a:pt x="1" y="128"/>
                    <a:pt x="1" y="254"/>
                  </a:cubicBezTo>
                  <a:cubicBezTo>
                    <a:pt x="1" y="413"/>
                    <a:pt x="127" y="539"/>
                    <a:pt x="286" y="539"/>
                  </a:cubicBezTo>
                  <a:lnTo>
                    <a:pt x="18242" y="539"/>
                  </a:lnTo>
                  <a:cubicBezTo>
                    <a:pt x="18400" y="539"/>
                    <a:pt x="18527" y="413"/>
                    <a:pt x="18527" y="254"/>
                  </a:cubicBezTo>
                  <a:cubicBezTo>
                    <a:pt x="18527" y="128"/>
                    <a:pt x="18400" y="1"/>
                    <a:pt x="18242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g13e5aa3bf27_0_1613"/>
            <p:cNvSpPr/>
            <p:nvPr/>
          </p:nvSpPr>
          <p:spPr>
            <a:xfrm>
              <a:off x="4005950" y="3425525"/>
              <a:ext cx="176575" cy="1005525"/>
            </a:xfrm>
            <a:custGeom>
              <a:avLst/>
              <a:gdLst/>
              <a:ahLst/>
              <a:cxnLst/>
              <a:rect l="l" t="t" r="r" b="b"/>
              <a:pathLst>
                <a:path w="7063" h="40221" extrusionOk="0">
                  <a:moveTo>
                    <a:pt x="285" y="1"/>
                  </a:moveTo>
                  <a:cubicBezTo>
                    <a:pt x="127" y="1"/>
                    <a:pt x="0" y="128"/>
                    <a:pt x="0" y="286"/>
                  </a:cubicBezTo>
                  <a:lnTo>
                    <a:pt x="0" y="15899"/>
                  </a:lnTo>
                  <a:cubicBezTo>
                    <a:pt x="0" y="15994"/>
                    <a:pt x="32" y="16057"/>
                    <a:pt x="95" y="16120"/>
                  </a:cubicBezTo>
                  <a:lnTo>
                    <a:pt x="6492" y="22518"/>
                  </a:lnTo>
                  <a:lnTo>
                    <a:pt x="6492" y="39935"/>
                  </a:lnTo>
                  <a:cubicBezTo>
                    <a:pt x="6492" y="40094"/>
                    <a:pt x="6619" y="40220"/>
                    <a:pt x="6777" y="40220"/>
                  </a:cubicBezTo>
                  <a:cubicBezTo>
                    <a:pt x="6936" y="40220"/>
                    <a:pt x="7062" y="40094"/>
                    <a:pt x="7062" y="39935"/>
                  </a:cubicBezTo>
                  <a:lnTo>
                    <a:pt x="7062" y="22391"/>
                  </a:lnTo>
                  <a:cubicBezTo>
                    <a:pt x="7062" y="22328"/>
                    <a:pt x="7031" y="22264"/>
                    <a:pt x="6967" y="22201"/>
                  </a:cubicBezTo>
                  <a:lnTo>
                    <a:pt x="570" y="15804"/>
                  </a:lnTo>
                  <a:lnTo>
                    <a:pt x="570" y="286"/>
                  </a:lnTo>
                  <a:cubicBezTo>
                    <a:pt x="570" y="128"/>
                    <a:pt x="443" y="1"/>
                    <a:pt x="28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g13e5aa3bf27_0_1613"/>
            <p:cNvSpPr/>
            <p:nvPr/>
          </p:nvSpPr>
          <p:spPr>
            <a:xfrm>
              <a:off x="3904600" y="3510250"/>
              <a:ext cx="114825" cy="844000"/>
            </a:xfrm>
            <a:custGeom>
              <a:avLst/>
              <a:gdLst/>
              <a:ahLst/>
              <a:cxnLst/>
              <a:rect l="l" t="t" r="r" b="b"/>
              <a:pathLst>
                <a:path w="4593" h="33760" extrusionOk="0">
                  <a:moveTo>
                    <a:pt x="285" y="1"/>
                  </a:moveTo>
                  <a:cubicBezTo>
                    <a:pt x="127" y="1"/>
                    <a:pt x="0" y="127"/>
                    <a:pt x="0" y="286"/>
                  </a:cubicBezTo>
                  <a:lnTo>
                    <a:pt x="0" y="22454"/>
                  </a:lnTo>
                  <a:cubicBezTo>
                    <a:pt x="0" y="22549"/>
                    <a:pt x="32" y="22612"/>
                    <a:pt x="64" y="22644"/>
                  </a:cubicBezTo>
                  <a:lnTo>
                    <a:pt x="4022" y="26602"/>
                  </a:lnTo>
                  <a:lnTo>
                    <a:pt x="4022" y="33475"/>
                  </a:lnTo>
                  <a:cubicBezTo>
                    <a:pt x="4022" y="33633"/>
                    <a:pt x="4149" y="33760"/>
                    <a:pt x="4307" y="33760"/>
                  </a:cubicBezTo>
                  <a:cubicBezTo>
                    <a:pt x="4466" y="33760"/>
                    <a:pt x="4592" y="33633"/>
                    <a:pt x="4592" y="33475"/>
                  </a:cubicBezTo>
                  <a:lnTo>
                    <a:pt x="4592" y="26476"/>
                  </a:lnTo>
                  <a:cubicBezTo>
                    <a:pt x="4592" y="26412"/>
                    <a:pt x="4561" y="26349"/>
                    <a:pt x="4497" y="26286"/>
                  </a:cubicBezTo>
                  <a:lnTo>
                    <a:pt x="539" y="22359"/>
                  </a:lnTo>
                  <a:lnTo>
                    <a:pt x="539" y="286"/>
                  </a:lnTo>
                  <a:cubicBezTo>
                    <a:pt x="539" y="127"/>
                    <a:pt x="412" y="1"/>
                    <a:pt x="28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g13e5aa3bf27_0_1613"/>
            <p:cNvSpPr/>
            <p:nvPr/>
          </p:nvSpPr>
          <p:spPr>
            <a:xfrm>
              <a:off x="4290175" y="3540325"/>
              <a:ext cx="932675" cy="570075"/>
            </a:xfrm>
            <a:custGeom>
              <a:avLst/>
              <a:gdLst/>
              <a:ahLst/>
              <a:cxnLst/>
              <a:rect l="l" t="t" r="r" b="b"/>
              <a:pathLst>
                <a:path w="37307" h="22803" extrusionOk="0">
                  <a:moveTo>
                    <a:pt x="313" y="1"/>
                  </a:moveTo>
                  <a:cubicBezTo>
                    <a:pt x="238" y="1"/>
                    <a:pt x="159" y="33"/>
                    <a:pt x="95" y="96"/>
                  </a:cubicBezTo>
                  <a:cubicBezTo>
                    <a:pt x="0" y="191"/>
                    <a:pt x="0" y="381"/>
                    <a:pt x="95" y="476"/>
                  </a:cubicBezTo>
                  <a:lnTo>
                    <a:pt x="9026" y="9375"/>
                  </a:lnTo>
                  <a:cubicBezTo>
                    <a:pt x="9058" y="9438"/>
                    <a:pt x="9121" y="9470"/>
                    <a:pt x="9216" y="9470"/>
                  </a:cubicBezTo>
                  <a:lnTo>
                    <a:pt x="23562" y="9470"/>
                  </a:lnTo>
                  <a:lnTo>
                    <a:pt x="36800" y="22708"/>
                  </a:lnTo>
                  <a:cubicBezTo>
                    <a:pt x="36863" y="22771"/>
                    <a:pt x="36926" y="22803"/>
                    <a:pt x="36990" y="22803"/>
                  </a:cubicBezTo>
                  <a:cubicBezTo>
                    <a:pt x="37085" y="22803"/>
                    <a:pt x="37148" y="22771"/>
                    <a:pt x="37211" y="22739"/>
                  </a:cubicBezTo>
                  <a:cubicBezTo>
                    <a:pt x="37306" y="22613"/>
                    <a:pt x="37306" y="22454"/>
                    <a:pt x="37211" y="22327"/>
                  </a:cubicBezTo>
                  <a:lnTo>
                    <a:pt x="23879" y="8995"/>
                  </a:lnTo>
                  <a:cubicBezTo>
                    <a:pt x="23815" y="8932"/>
                    <a:pt x="23752" y="8900"/>
                    <a:pt x="23657" y="8900"/>
                  </a:cubicBezTo>
                  <a:lnTo>
                    <a:pt x="9343" y="8900"/>
                  </a:lnTo>
                  <a:lnTo>
                    <a:pt x="507" y="96"/>
                  </a:lnTo>
                  <a:cubicBezTo>
                    <a:pt x="459" y="33"/>
                    <a:pt x="388" y="1"/>
                    <a:pt x="31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g13e5aa3bf27_0_1613"/>
            <p:cNvSpPr/>
            <p:nvPr/>
          </p:nvSpPr>
          <p:spPr>
            <a:xfrm>
              <a:off x="4233175" y="3427125"/>
              <a:ext cx="281075" cy="635775"/>
            </a:xfrm>
            <a:custGeom>
              <a:avLst/>
              <a:gdLst/>
              <a:ahLst/>
              <a:cxnLst/>
              <a:rect l="l" t="t" r="r" b="b"/>
              <a:pathLst>
                <a:path w="11243" h="25431" extrusionOk="0">
                  <a:moveTo>
                    <a:pt x="285" y="0"/>
                  </a:moveTo>
                  <a:cubicBezTo>
                    <a:pt x="127" y="0"/>
                    <a:pt x="0" y="127"/>
                    <a:pt x="0" y="254"/>
                  </a:cubicBezTo>
                  <a:lnTo>
                    <a:pt x="0" y="17418"/>
                  </a:lnTo>
                  <a:cubicBezTo>
                    <a:pt x="0" y="17513"/>
                    <a:pt x="32" y="17608"/>
                    <a:pt x="127" y="17640"/>
                  </a:cubicBezTo>
                  <a:lnTo>
                    <a:pt x="10736" y="25367"/>
                  </a:lnTo>
                  <a:cubicBezTo>
                    <a:pt x="10799" y="25399"/>
                    <a:pt x="10863" y="25430"/>
                    <a:pt x="10926" y="25430"/>
                  </a:cubicBezTo>
                  <a:cubicBezTo>
                    <a:pt x="10989" y="25430"/>
                    <a:pt x="11084" y="25367"/>
                    <a:pt x="11148" y="25304"/>
                  </a:cubicBezTo>
                  <a:cubicBezTo>
                    <a:pt x="11243" y="25177"/>
                    <a:pt x="11211" y="24987"/>
                    <a:pt x="11084" y="24892"/>
                  </a:cubicBezTo>
                  <a:lnTo>
                    <a:pt x="570" y="17291"/>
                  </a:lnTo>
                  <a:lnTo>
                    <a:pt x="570" y="254"/>
                  </a:lnTo>
                  <a:cubicBezTo>
                    <a:pt x="570" y="127"/>
                    <a:pt x="443" y="0"/>
                    <a:pt x="28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g13e5aa3bf27_0_1613"/>
            <p:cNvSpPr/>
            <p:nvPr/>
          </p:nvSpPr>
          <p:spPr>
            <a:xfrm>
              <a:off x="3904600" y="1880875"/>
              <a:ext cx="148875" cy="861425"/>
            </a:xfrm>
            <a:custGeom>
              <a:avLst/>
              <a:gdLst/>
              <a:ahLst/>
              <a:cxnLst/>
              <a:rect l="l" t="t" r="r" b="b"/>
              <a:pathLst>
                <a:path w="5955" h="34457" extrusionOk="0">
                  <a:moveTo>
                    <a:pt x="5669" y="1"/>
                  </a:moveTo>
                  <a:cubicBezTo>
                    <a:pt x="5543" y="1"/>
                    <a:pt x="5416" y="128"/>
                    <a:pt x="5416" y="286"/>
                  </a:cubicBezTo>
                  <a:lnTo>
                    <a:pt x="5416" y="10990"/>
                  </a:lnTo>
                  <a:lnTo>
                    <a:pt x="64" y="16310"/>
                  </a:lnTo>
                  <a:cubicBezTo>
                    <a:pt x="32" y="16374"/>
                    <a:pt x="0" y="16437"/>
                    <a:pt x="0" y="16500"/>
                  </a:cubicBezTo>
                  <a:lnTo>
                    <a:pt x="0" y="34172"/>
                  </a:lnTo>
                  <a:cubicBezTo>
                    <a:pt x="0" y="34330"/>
                    <a:pt x="127" y="34457"/>
                    <a:pt x="285" y="34457"/>
                  </a:cubicBezTo>
                  <a:cubicBezTo>
                    <a:pt x="444" y="34457"/>
                    <a:pt x="571" y="34330"/>
                    <a:pt x="571" y="34172"/>
                  </a:cubicBezTo>
                  <a:lnTo>
                    <a:pt x="571" y="16627"/>
                  </a:lnTo>
                  <a:lnTo>
                    <a:pt x="5891" y="11307"/>
                  </a:lnTo>
                  <a:cubicBezTo>
                    <a:pt x="5923" y="11275"/>
                    <a:pt x="5954" y="11180"/>
                    <a:pt x="5954" y="11117"/>
                  </a:cubicBezTo>
                  <a:lnTo>
                    <a:pt x="5954" y="286"/>
                  </a:lnTo>
                  <a:cubicBezTo>
                    <a:pt x="5954" y="128"/>
                    <a:pt x="5828" y="1"/>
                    <a:pt x="566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g13e5aa3bf27_0_1613"/>
            <p:cNvSpPr/>
            <p:nvPr/>
          </p:nvSpPr>
          <p:spPr>
            <a:xfrm>
              <a:off x="4233175" y="2176200"/>
              <a:ext cx="346800" cy="665850"/>
            </a:xfrm>
            <a:custGeom>
              <a:avLst/>
              <a:gdLst/>
              <a:ahLst/>
              <a:cxnLst/>
              <a:rect l="l" t="t" r="r" b="b"/>
              <a:pathLst>
                <a:path w="13872" h="26634" extrusionOk="0">
                  <a:moveTo>
                    <a:pt x="13570" y="0"/>
                  </a:moveTo>
                  <a:cubicBezTo>
                    <a:pt x="13499" y="0"/>
                    <a:pt x="13428" y="32"/>
                    <a:pt x="13364" y="95"/>
                  </a:cubicBezTo>
                  <a:lnTo>
                    <a:pt x="95" y="13365"/>
                  </a:lnTo>
                  <a:cubicBezTo>
                    <a:pt x="32" y="13428"/>
                    <a:pt x="0" y="13491"/>
                    <a:pt x="0" y="13586"/>
                  </a:cubicBezTo>
                  <a:lnTo>
                    <a:pt x="0" y="26349"/>
                  </a:lnTo>
                  <a:cubicBezTo>
                    <a:pt x="0" y="26507"/>
                    <a:pt x="127" y="26634"/>
                    <a:pt x="285" y="26634"/>
                  </a:cubicBezTo>
                  <a:cubicBezTo>
                    <a:pt x="443" y="26634"/>
                    <a:pt x="570" y="26507"/>
                    <a:pt x="570" y="26349"/>
                  </a:cubicBezTo>
                  <a:lnTo>
                    <a:pt x="570" y="13681"/>
                  </a:lnTo>
                  <a:lnTo>
                    <a:pt x="13776" y="475"/>
                  </a:lnTo>
                  <a:cubicBezTo>
                    <a:pt x="13871" y="380"/>
                    <a:pt x="13871" y="190"/>
                    <a:pt x="13776" y="95"/>
                  </a:cubicBezTo>
                  <a:cubicBezTo>
                    <a:pt x="13713" y="32"/>
                    <a:pt x="13642" y="0"/>
                    <a:pt x="1357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g13e5aa3bf27_0_1613"/>
            <p:cNvSpPr/>
            <p:nvPr/>
          </p:nvSpPr>
          <p:spPr>
            <a:xfrm>
              <a:off x="5108825" y="2237950"/>
              <a:ext cx="71275" cy="71275"/>
            </a:xfrm>
            <a:custGeom>
              <a:avLst/>
              <a:gdLst/>
              <a:ahLst/>
              <a:cxnLst/>
              <a:rect l="l" t="t" r="r" b="b"/>
              <a:pathLst>
                <a:path w="2851" h="2851" extrusionOk="0">
                  <a:moveTo>
                    <a:pt x="1425" y="571"/>
                  </a:moveTo>
                  <a:cubicBezTo>
                    <a:pt x="1900" y="571"/>
                    <a:pt x="2280" y="951"/>
                    <a:pt x="2280" y="1426"/>
                  </a:cubicBezTo>
                  <a:cubicBezTo>
                    <a:pt x="2280" y="1901"/>
                    <a:pt x="1900" y="2281"/>
                    <a:pt x="1425" y="2281"/>
                  </a:cubicBezTo>
                  <a:cubicBezTo>
                    <a:pt x="950" y="2281"/>
                    <a:pt x="570" y="1901"/>
                    <a:pt x="570" y="1426"/>
                  </a:cubicBezTo>
                  <a:cubicBezTo>
                    <a:pt x="570" y="951"/>
                    <a:pt x="950" y="571"/>
                    <a:pt x="1425" y="571"/>
                  </a:cubicBezTo>
                  <a:close/>
                  <a:moveTo>
                    <a:pt x="1425" y="1"/>
                  </a:moveTo>
                  <a:cubicBezTo>
                    <a:pt x="633" y="1"/>
                    <a:pt x="0" y="634"/>
                    <a:pt x="0" y="1426"/>
                  </a:cubicBezTo>
                  <a:cubicBezTo>
                    <a:pt x="0" y="2186"/>
                    <a:pt x="633" y="2851"/>
                    <a:pt x="1425" y="2851"/>
                  </a:cubicBezTo>
                  <a:cubicBezTo>
                    <a:pt x="2217" y="2851"/>
                    <a:pt x="2850" y="2186"/>
                    <a:pt x="2850" y="1426"/>
                  </a:cubicBezTo>
                  <a:cubicBezTo>
                    <a:pt x="2850" y="634"/>
                    <a:pt x="2217" y="1"/>
                    <a:pt x="142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g13e5aa3bf27_0_1613"/>
            <p:cNvSpPr/>
            <p:nvPr/>
          </p:nvSpPr>
          <p:spPr>
            <a:xfrm>
              <a:off x="5276650" y="2236375"/>
              <a:ext cx="70500" cy="71275"/>
            </a:xfrm>
            <a:custGeom>
              <a:avLst/>
              <a:gdLst/>
              <a:ahLst/>
              <a:cxnLst/>
              <a:rect l="l" t="t" r="r" b="b"/>
              <a:pathLst>
                <a:path w="2820" h="2851" extrusionOk="0">
                  <a:moveTo>
                    <a:pt x="1394" y="570"/>
                  </a:moveTo>
                  <a:cubicBezTo>
                    <a:pt x="1869" y="570"/>
                    <a:pt x="2281" y="950"/>
                    <a:pt x="2249" y="1425"/>
                  </a:cubicBezTo>
                  <a:cubicBezTo>
                    <a:pt x="2249" y="1900"/>
                    <a:pt x="1869" y="2280"/>
                    <a:pt x="1394" y="2280"/>
                  </a:cubicBezTo>
                  <a:cubicBezTo>
                    <a:pt x="951" y="2280"/>
                    <a:pt x="539" y="1900"/>
                    <a:pt x="539" y="1425"/>
                  </a:cubicBezTo>
                  <a:cubicBezTo>
                    <a:pt x="539" y="950"/>
                    <a:pt x="951" y="570"/>
                    <a:pt x="1394" y="570"/>
                  </a:cubicBezTo>
                  <a:close/>
                  <a:moveTo>
                    <a:pt x="1394" y="0"/>
                  </a:moveTo>
                  <a:cubicBezTo>
                    <a:pt x="634" y="0"/>
                    <a:pt x="1" y="665"/>
                    <a:pt x="1" y="1425"/>
                  </a:cubicBezTo>
                  <a:cubicBezTo>
                    <a:pt x="1" y="2217"/>
                    <a:pt x="634" y="2850"/>
                    <a:pt x="1394" y="2850"/>
                  </a:cubicBezTo>
                  <a:cubicBezTo>
                    <a:pt x="2186" y="2850"/>
                    <a:pt x="2820" y="2217"/>
                    <a:pt x="2820" y="1425"/>
                  </a:cubicBezTo>
                  <a:cubicBezTo>
                    <a:pt x="2820" y="665"/>
                    <a:pt x="2186" y="0"/>
                    <a:pt x="139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g13e5aa3bf27_0_1613"/>
            <p:cNvSpPr/>
            <p:nvPr/>
          </p:nvSpPr>
          <p:spPr>
            <a:xfrm>
              <a:off x="4011475" y="1820725"/>
              <a:ext cx="70500" cy="71275"/>
            </a:xfrm>
            <a:custGeom>
              <a:avLst/>
              <a:gdLst/>
              <a:ahLst/>
              <a:cxnLst/>
              <a:rect l="l" t="t" r="r" b="b"/>
              <a:pathLst>
                <a:path w="2820" h="2851" extrusionOk="0">
                  <a:moveTo>
                    <a:pt x="1394" y="570"/>
                  </a:moveTo>
                  <a:cubicBezTo>
                    <a:pt x="1869" y="570"/>
                    <a:pt x="2249" y="950"/>
                    <a:pt x="2249" y="1425"/>
                  </a:cubicBezTo>
                  <a:cubicBezTo>
                    <a:pt x="2249" y="1900"/>
                    <a:pt x="1869" y="2280"/>
                    <a:pt x="1394" y="2280"/>
                  </a:cubicBezTo>
                  <a:cubicBezTo>
                    <a:pt x="919" y="2280"/>
                    <a:pt x="539" y="1900"/>
                    <a:pt x="539" y="1425"/>
                  </a:cubicBezTo>
                  <a:cubicBezTo>
                    <a:pt x="539" y="950"/>
                    <a:pt x="919" y="570"/>
                    <a:pt x="1394" y="570"/>
                  </a:cubicBezTo>
                  <a:close/>
                  <a:moveTo>
                    <a:pt x="1394" y="0"/>
                  </a:moveTo>
                  <a:cubicBezTo>
                    <a:pt x="634" y="0"/>
                    <a:pt x="1" y="633"/>
                    <a:pt x="1" y="1425"/>
                  </a:cubicBezTo>
                  <a:cubicBezTo>
                    <a:pt x="1" y="2217"/>
                    <a:pt x="634" y="2850"/>
                    <a:pt x="1394" y="2850"/>
                  </a:cubicBezTo>
                  <a:cubicBezTo>
                    <a:pt x="2186" y="2850"/>
                    <a:pt x="2819" y="2217"/>
                    <a:pt x="2819" y="1425"/>
                  </a:cubicBezTo>
                  <a:cubicBezTo>
                    <a:pt x="2819" y="633"/>
                    <a:pt x="2186" y="0"/>
                    <a:pt x="139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g13e5aa3bf27_0_1613"/>
            <p:cNvSpPr/>
            <p:nvPr/>
          </p:nvSpPr>
          <p:spPr>
            <a:xfrm>
              <a:off x="4158750" y="2252200"/>
              <a:ext cx="71275" cy="70500"/>
            </a:xfrm>
            <a:custGeom>
              <a:avLst/>
              <a:gdLst/>
              <a:ahLst/>
              <a:cxnLst/>
              <a:rect l="l" t="t" r="r" b="b"/>
              <a:pathLst>
                <a:path w="2851" h="2820" extrusionOk="0">
                  <a:moveTo>
                    <a:pt x="1425" y="571"/>
                  </a:moveTo>
                  <a:cubicBezTo>
                    <a:pt x="1900" y="571"/>
                    <a:pt x="2280" y="951"/>
                    <a:pt x="2280" y="1426"/>
                  </a:cubicBezTo>
                  <a:cubicBezTo>
                    <a:pt x="2280" y="1869"/>
                    <a:pt x="1900" y="2281"/>
                    <a:pt x="1425" y="2281"/>
                  </a:cubicBezTo>
                  <a:cubicBezTo>
                    <a:pt x="950" y="2281"/>
                    <a:pt x="570" y="1869"/>
                    <a:pt x="570" y="1426"/>
                  </a:cubicBezTo>
                  <a:cubicBezTo>
                    <a:pt x="570" y="951"/>
                    <a:pt x="950" y="571"/>
                    <a:pt x="1425" y="571"/>
                  </a:cubicBezTo>
                  <a:close/>
                  <a:moveTo>
                    <a:pt x="1425" y="1"/>
                  </a:moveTo>
                  <a:cubicBezTo>
                    <a:pt x="634" y="1"/>
                    <a:pt x="0" y="634"/>
                    <a:pt x="0" y="1426"/>
                  </a:cubicBezTo>
                  <a:cubicBezTo>
                    <a:pt x="0" y="2186"/>
                    <a:pt x="634" y="2819"/>
                    <a:pt x="1425" y="2819"/>
                  </a:cubicBezTo>
                  <a:cubicBezTo>
                    <a:pt x="2217" y="2819"/>
                    <a:pt x="2850" y="2186"/>
                    <a:pt x="2850" y="1426"/>
                  </a:cubicBezTo>
                  <a:cubicBezTo>
                    <a:pt x="2850" y="634"/>
                    <a:pt x="2217" y="1"/>
                    <a:pt x="142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g13e5aa3bf27_0_1613"/>
            <p:cNvSpPr/>
            <p:nvPr/>
          </p:nvSpPr>
          <p:spPr>
            <a:xfrm>
              <a:off x="4638525" y="2792150"/>
              <a:ext cx="70500" cy="71300"/>
            </a:xfrm>
            <a:custGeom>
              <a:avLst/>
              <a:gdLst/>
              <a:ahLst/>
              <a:cxnLst/>
              <a:rect l="l" t="t" r="r" b="b"/>
              <a:pathLst>
                <a:path w="2820" h="2852" extrusionOk="0">
                  <a:moveTo>
                    <a:pt x="1394" y="571"/>
                  </a:moveTo>
                  <a:cubicBezTo>
                    <a:pt x="1869" y="571"/>
                    <a:pt x="2249" y="951"/>
                    <a:pt x="2249" y="1426"/>
                  </a:cubicBezTo>
                  <a:cubicBezTo>
                    <a:pt x="2249" y="1901"/>
                    <a:pt x="1869" y="2281"/>
                    <a:pt x="1394" y="2281"/>
                  </a:cubicBezTo>
                  <a:cubicBezTo>
                    <a:pt x="951" y="2281"/>
                    <a:pt x="539" y="1901"/>
                    <a:pt x="539" y="1426"/>
                  </a:cubicBezTo>
                  <a:cubicBezTo>
                    <a:pt x="539" y="951"/>
                    <a:pt x="951" y="571"/>
                    <a:pt x="1394" y="571"/>
                  </a:cubicBezTo>
                  <a:close/>
                  <a:moveTo>
                    <a:pt x="1394" y="1"/>
                  </a:moveTo>
                  <a:cubicBezTo>
                    <a:pt x="634" y="1"/>
                    <a:pt x="1" y="634"/>
                    <a:pt x="1" y="1426"/>
                  </a:cubicBezTo>
                  <a:cubicBezTo>
                    <a:pt x="1" y="2218"/>
                    <a:pt x="634" y="2851"/>
                    <a:pt x="1394" y="2851"/>
                  </a:cubicBezTo>
                  <a:cubicBezTo>
                    <a:pt x="2186" y="2851"/>
                    <a:pt x="2819" y="2218"/>
                    <a:pt x="2819" y="1426"/>
                  </a:cubicBezTo>
                  <a:cubicBezTo>
                    <a:pt x="2819" y="634"/>
                    <a:pt x="2186" y="1"/>
                    <a:pt x="139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g13e5aa3bf27_0_1613"/>
            <p:cNvSpPr/>
            <p:nvPr/>
          </p:nvSpPr>
          <p:spPr>
            <a:xfrm>
              <a:off x="5262400" y="3606050"/>
              <a:ext cx="70500" cy="70475"/>
            </a:xfrm>
            <a:custGeom>
              <a:avLst/>
              <a:gdLst/>
              <a:ahLst/>
              <a:cxnLst/>
              <a:rect l="l" t="t" r="r" b="b"/>
              <a:pathLst>
                <a:path w="2820" h="2819" extrusionOk="0">
                  <a:moveTo>
                    <a:pt x="1394" y="539"/>
                  </a:moveTo>
                  <a:cubicBezTo>
                    <a:pt x="1869" y="539"/>
                    <a:pt x="2249" y="951"/>
                    <a:pt x="2249" y="1394"/>
                  </a:cubicBezTo>
                  <a:cubicBezTo>
                    <a:pt x="2249" y="1869"/>
                    <a:pt x="1869" y="2249"/>
                    <a:pt x="1394" y="2249"/>
                  </a:cubicBezTo>
                  <a:cubicBezTo>
                    <a:pt x="951" y="2249"/>
                    <a:pt x="539" y="1869"/>
                    <a:pt x="539" y="1394"/>
                  </a:cubicBezTo>
                  <a:cubicBezTo>
                    <a:pt x="539" y="951"/>
                    <a:pt x="951" y="539"/>
                    <a:pt x="1394" y="539"/>
                  </a:cubicBezTo>
                  <a:close/>
                  <a:moveTo>
                    <a:pt x="1394" y="0"/>
                  </a:moveTo>
                  <a:cubicBezTo>
                    <a:pt x="634" y="0"/>
                    <a:pt x="1" y="634"/>
                    <a:pt x="1" y="1394"/>
                  </a:cubicBezTo>
                  <a:cubicBezTo>
                    <a:pt x="1" y="2186"/>
                    <a:pt x="634" y="2819"/>
                    <a:pt x="1394" y="2819"/>
                  </a:cubicBezTo>
                  <a:cubicBezTo>
                    <a:pt x="2186" y="2819"/>
                    <a:pt x="2819" y="2186"/>
                    <a:pt x="2819" y="1394"/>
                  </a:cubicBezTo>
                  <a:cubicBezTo>
                    <a:pt x="2819" y="634"/>
                    <a:pt x="2186" y="0"/>
                    <a:pt x="139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g13e5aa3bf27_0_1613"/>
            <p:cNvSpPr/>
            <p:nvPr/>
          </p:nvSpPr>
          <p:spPr>
            <a:xfrm>
              <a:off x="5207775" y="4092950"/>
              <a:ext cx="71275" cy="71275"/>
            </a:xfrm>
            <a:custGeom>
              <a:avLst/>
              <a:gdLst/>
              <a:ahLst/>
              <a:cxnLst/>
              <a:rect l="l" t="t" r="r" b="b"/>
              <a:pathLst>
                <a:path w="2851" h="2851" extrusionOk="0">
                  <a:moveTo>
                    <a:pt x="1426" y="571"/>
                  </a:moveTo>
                  <a:cubicBezTo>
                    <a:pt x="1901" y="571"/>
                    <a:pt x="2281" y="951"/>
                    <a:pt x="2281" y="1426"/>
                  </a:cubicBezTo>
                  <a:cubicBezTo>
                    <a:pt x="2281" y="1901"/>
                    <a:pt x="1901" y="2281"/>
                    <a:pt x="1426" y="2281"/>
                  </a:cubicBezTo>
                  <a:cubicBezTo>
                    <a:pt x="951" y="2281"/>
                    <a:pt x="571" y="1901"/>
                    <a:pt x="571" y="1426"/>
                  </a:cubicBezTo>
                  <a:cubicBezTo>
                    <a:pt x="571" y="951"/>
                    <a:pt x="951" y="571"/>
                    <a:pt x="1426" y="571"/>
                  </a:cubicBezTo>
                  <a:close/>
                  <a:moveTo>
                    <a:pt x="1426" y="1"/>
                  </a:moveTo>
                  <a:cubicBezTo>
                    <a:pt x="666" y="1"/>
                    <a:pt x="1" y="634"/>
                    <a:pt x="1" y="1426"/>
                  </a:cubicBezTo>
                  <a:cubicBezTo>
                    <a:pt x="1" y="2218"/>
                    <a:pt x="634" y="2851"/>
                    <a:pt x="1426" y="2851"/>
                  </a:cubicBezTo>
                  <a:cubicBezTo>
                    <a:pt x="2218" y="2851"/>
                    <a:pt x="2851" y="2218"/>
                    <a:pt x="2851" y="1426"/>
                  </a:cubicBezTo>
                  <a:cubicBezTo>
                    <a:pt x="2851" y="634"/>
                    <a:pt x="2218" y="1"/>
                    <a:pt x="142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g13e5aa3bf27_0_1613"/>
            <p:cNvSpPr/>
            <p:nvPr/>
          </p:nvSpPr>
          <p:spPr>
            <a:xfrm>
              <a:off x="4139750" y="4417575"/>
              <a:ext cx="71275" cy="70475"/>
            </a:xfrm>
            <a:custGeom>
              <a:avLst/>
              <a:gdLst/>
              <a:ahLst/>
              <a:cxnLst/>
              <a:rect l="l" t="t" r="r" b="b"/>
              <a:pathLst>
                <a:path w="2851" h="2819" extrusionOk="0">
                  <a:moveTo>
                    <a:pt x="1425" y="538"/>
                  </a:moveTo>
                  <a:cubicBezTo>
                    <a:pt x="1900" y="538"/>
                    <a:pt x="2280" y="918"/>
                    <a:pt x="2280" y="1393"/>
                  </a:cubicBezTo>
                  <a:cubicBezTo>
                    <a:pt x="2280" y="1869"/>
                    <a:pt x="1900" y="2249"/>
                    <a:pt x="1425" y="2249"/>
                  </a:cubicBezTo>
                  <a:cubicBezTo>
                    <a:pt x="950" y="2249"/>
                    <a:pt x="570" y="1869"/>
                    <a:pt x="570" y="1393"/>
                  </a:cubicBezTo>
                  <a:cubicBezTo>
                    <a:pt x="570" y="918"/>
                    <a:pt x="950" y="538"/>
                    <a:pt x="1425" y="538"/>
                  </a:cubicBezTo>
                  <a:close/>
                  <a:moveTo>
                    <a:pt x="1425" y="0"/>
                  </a:moveTo>
                  <a:cubicBezTo>
                    <a:pt x="634" y="0"/>
                    <a:pt x="0" y="633"/>
                    <a:pt x="0" y="1393"/>
                  </a:cubicBezTo>
                  <a:cubicBezTo>
                    <a:pt x="0" y="2185"/>
                    <a:pt x="634" y="2819"/>
                    <a:pt x="1425" y="2819"/>
                  </a:cubicBezTo>
                  <a:cubicBezTo>
                    <a:pt x="2185" y="2819"/>
                    <a:pt x="2850" y="2185"/>
                    <a:pt x="2850" y="1393"/>
                  </a:cubicBezTo>
                  <a:cubicBezTo>
                    <a:pt x="2850" y="633"/>
                    <a:pt x="2185" y="0"/>
                    <a:pt x="142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g13e5aa3bf27_0_1613"/>
            <p:cNvSpPr/>
            <p:nvPr/>
          </p:nvSpPr>
          <p:spPr>
            <a:xfrm>
              <a:off x="3976650" y="4339975"/>
              <a:ext cx="71275" cy="71275"/>
            </a:xfrm>
            <a:custGeom>
              <a:avLst/>
              <a:gdLst/>
              <a:ahLst/>
              <a:cxnLst/>
              <a:rect l="l" t="t" r="r" b="b"/>
              <a:pathLst>
                <a:path w="2851" h="2851" extrusionOk="0">
                  <a:moveTo>
                    <a:pt x="1425" y="571"/>
                  </a:moveTo>
                  <a:cubicBezTo>
                    <a:pt x="1900" y="571"/>
                    <a:pt x="2281" y="951"/>
                    <a:pt x="2281" y="1426"/>
                  </a:cubicBezTo>
                  <a:cubicBezTo>
                    <a:pt x="2281" y="1901"/>
                    <a:pt x="1900" y="2281"/>
                    <a:pt x="1425" y="2281"/>
                  </a:cubicBezTo>
                  <a:cubicBezTo>
                    <a:pt x="950" y="2281"/>
                    <a:pt x="570" y="1901"/>
                    <a:pt x="570" y="1426"/>
                  </a:cubicBezTo>
                  <a:cubicBezTo>
                    <a:pt x="570" y="951"/>
                    <a:pt x="950" y="571"/>
                    <a:pt x="1425" y="571"/>
                  </a:cubicBezTo>
                  <a:close/>
                  <a:moveTo>
                    <a:pt x="1425" y="1"/>
                  </a:moveTo>
                  <a:cubicBezTo>
                    <a:pt x="634" y="1"/>
                    <a:pt x="0" y="634"/>
                    <a:pt x="0" y="1426"/>
                  </a:cubicBezTo>
                  <a:cubicBezTo>
                    <a:pt x="0" y="2217"/>
                    <a:pt x="634" y="2851"/>
                    <a:pt x="1425" y="2851"/>
                  </a:cubicBezTo>
                  <a:cubicBezTo>
                    <a:pt x="2186" y="2851"/>
                    <a:pt x="2851" y="2217"/>
                    <a:pt x="2819" y="1426"/>
                  </a:cubicBezTo>
                  <a:cubicBezTo>
                    <a:pt x="2819" y="634"/>
                    <a:pt x="2186" y="1"/>
                    <a:pt x="142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g13e5aa3bf27_0_1613"/>
            <p:cNvSpPr/>
            <p:nvPr/>
          </p:nvSpPr>
          <p:spPr>
            <a:xfrm>
              <a:off x="4011475" y="2296550"/>
              <a:ext cx="169450" cy="445750"/>
            </a:xfrm>
            <a:custGeom>
              <a:avLst/>
              <a:gdLst/>
              <a:ahLst/>
              <a:cxnLst/>
              <a:rect l="l" t="t" r="r" b="b"/>
              <a:pathLst>
                <a:path w="6778" h="17830" extrusionOk="0">
                  <a:moveTo>
                    <a:pt x="6461" y="0"/>
                  </a:moveTo>
                  <a:cubicBezTo>
                    <a:pt x="6390" y="0"/>
                    <a:pt x="6319" y="32"/>
                    <a:pt x="6271" y="95"/>
                  </a:cubicBezTo>
                  <a:lnTo>
                    <a:pt x="96" y="6271"/>
                  </a:lnTo>
                  <a:cubicBezTo>
                    <a:pt x="32" y="6334"/>
                    <a:pt x="1" y="6397"/>
                    <a:pt x="1" y="6461"/>
                  </a:cubicBezTo>
                  <a:lnTo>
                    <a:pt x="1" y="17545"/>
                  </a:lnTo>
                  <a:cubicBezTo>
                    <a:pt x="1" y="17703"/>
                    <a:pt x="127" y="17830"/>
                    <a:pt x="286" y="17830"/>
                  </a:cubicBezTo>
                  <a:cubicBezTo>
                    <a:pt x="444" y="17830"/>
                    <a:pt x="571" y="17703"/>
                    <a:pt x="571" y="17545"/>
                  </a:cubicBezTo>
                  <a:lnTo>
                    <a:pt x="571" y="6587"/>
                  </a:lnTo>
                  <a:lnTo>
                    <a:pt x="6651" y="475"/>
                  </a:lnTo>
                  <a:cubicBezTo>
                    <a:pt x="6778" y="380"/>
                    <a:pt x="6778" y="190"/>
                    <a:pt x="6651" y="95"/>
                  </a:cubicBezTo>
                  <a:cubicBezTo>
                    <a:pt x="6604" y="32"/>
                    <a:pt x="6533" y="0"/>
                    <a:pt x="6461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g13e5aa3bf27_0_1613"/>
            <p:cNvSpPr/>
            <p:nvPr/>
          </p:nvSpPr>
          <p:spPr>
            <a:xfrm>
              <a:off x="4278300" y="2294750"/>
              <a:ext cx="855075" cy="509300"/>
            </a:xfrm>
            <a:custGeom>
              <a:avLst/>
              <a:gdLst/>
              <a:ahLst/>
              <a:cxnLst/>
              <a:rect l="l" t="t" r="r" b="b"/>
              <a:pathLst>
                <a:path w="34203" h="20372" extrusionOk="0">
                  <a:moveTo>
                    <a:pt x="33886" y="1"/>
                  </a:moveTo>
                  <a:cubicBezTo>
                    <a:pt x="33815" y="1"/>
                    <a:pt x="33744" y="25"/>
                    <a:pt x="33696" y="72"/>
                  </a:cubicBezTo>
                  <a:lnTo>
                    <a:pt x="23214" y="10586"/>
                  </a:lnTo>
                  <a:lnTo>
                    <a:pt x="9533" y="10586"/>
                  </a:lnTo>
                  <a:cubicBezTo>
                    <a:pt x="9469" y="10586"/>
                    <a:pt x="9374" y="10618"/>
                    <a:pt x="9343" y="10650"/>
                  </a:cubicBezTo>
                  <a:lnTo>
                    <a:pt x="95" y="19897"/>
                  </a:lnTo>
                  <a:cubicBezTo>
                    <a:pt x="0" y="19992"/>
                    <a:pt x="0" y="20182"/>
                    <a:pt x="95" y="20277"/>
                  </a:cubicBezTo>
                  <a:cubicBezTo>
                    <a:pt x="159" y="20340"/>
                    <a:pt x="222" y="20372"/>
                    <a:pt x="285" y="20372"/>
                  </a:cubicBezTo>
                  <a:cubicBezTo>
                    <a:pt x="380" y="20372"/>
                    <a:pt x="444" y="20340"/>
                    <a:pt x="507" y="20277"/>
                  </a:cubicBezTo>
                  <a:lnTo>
                    <a:pt x="9659" y="11125"/>
                  </a:lnTo>
                  <a:lnTo>
                    <a:pt x="23309" y="11125"/>
                  </a:lnTo>
                  <a:cubicBezTo>
                    <a:pt x="23404" y="11125"/>
                    <a:pt x="23467" y="11093"/>
                    <a:pt x="23499" y="11061"/>
                  </a:cubicBezTo>
                  <a:lnTo>
                    <a:pt x="34076" y="484"/>
                  </a:lnTo>
                  <a:cubicBezTo>
                    <a:pt x="34203" y="357"/>
                    <a:pt x="34203" y="199"/>
                    <a:pt x="34076" y="72"/>
                  </a:cubicBezTo>
                  <a:cubicBezTo>
                    <a:pt x="34029" y="25"/>
                    <a:pt x="33957" y="1"/>
                    <a:pt x="3388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g13e5aa3bf27_0_1613"/>
            <p:cNvSpPr/>
            <p:nvPr/>
          </p:nvSpPr>
          <p:spPr>
            <a:xfrm>
              <a:off x="4283825" y="2280500"/>
              <a:ext cx="1007900" cy="682700"/>
            </a:xfrm>
            <a:custGeom>
              <a:avLst/>
              <a:gdLst/>
              <a:ahLst/>
              <a:cxnLst/>
              <a:rect l="l" t="t" r="r" b="b"/>
              <a:pathLst>
                <a:path w="40316" h="27308" extrusionOk="0">
                  <a:moveTo>
                    <a:pt x="39999" y="1"/>
                  </a:moveTo>
                  <a:cubicBezTo>
                    <a:pt x="39928" y="1"/>
                    <a:pt x="39856" y="25"/>
                    <a:pt x="39809" y="72"/>
                  </a:cubicBezTo>
                  <a:lnTo>
                    <a:pt x="23658" y="16223"/>
                  </a:lnTo>
                  <a:lnTo>
                    <a:pt x="10863" y="16223"/>
                  </a:lnTo>
                  <a:cubicBezTo>
                    <a:pt x="10768" y="16223"/>
                    <a:pt x="10705" y="16255"/>
                    <a:pt x="10673" y="16318"/>
                  </a:cubicBezTo>
                  <a:lnTo>
                    <a:pt x="128" y="26832"/>
                  </a:lnTo>
                  <a:cubicBezTo>
                    <a:pt x="1" y="26959"/>
                    <a:pt x="1" y="27117"/>
                    <a:pt x="128" y="27244"/>
                  </a:cubicBezTo>
                  <a:cubicBezTo>
                    <a:pt x="191" y="27276"/>
                    <a:pt x="254" y="27307"/>
                    <a:pt x="318" y="27307"/>
                  </a:cubicBezTo>
                  <a:cubicBezTo>
                    <a:pt x="381" y="27307"/>
                    <a:pt x="476" y="27276"/>
                    <a:pt x="508" y="27244"/>
                  </a:cubicBezTo>
                  <a:lnTo>
                    <a:pt x="10958" y="16793"/>
                  </a:lnTo>
                  <a:lnTo>
                    <a:pt x="23784" y="16793"/>
                  </a:lnTo>
                  <a:cubicBezTo>
                    <a:pt x="23848" y="16793"/>
                    <a:pt x="23911" y="16762"/>
                    <a:pt x="23974" y="16698"/>
                  </a:cubicBezTo>
                  <a:lnTo>
                    <a:pt x="40189" y="484"/>
                  </a:lnTo>
                  <a:cubicBezTo>
                    <a:pt x="40316" y="357"/>
                    <a:pt x="40316" y="199"/>
                    <a:pt x="40189" y="72"/>
                  </a:cubicBezTo>
                  <a:cubicBezTo>
                    <a:pt x="40141" y="25"/>
                    <a:pt x="40070" y="1"/>
                    <a:pt x="3999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g13e5aa3bf27_0_1613"/>
            <p:cNvSpPr/>
            <p:nvPr/>
          </p:nvSpPr>
          <p:spPr>
            <a:xfrm>
              <a:off x="4309175" y="3320225"/>
              <a:ext cx="961975" cy="327800"/>
            </a:xfrm>
            <a:custGeom>
              <a:avLst/>
              <a:gdLst/>
              <a:ahLst/>
              <a:cxnLst/>
              <a:rect l="l" t="t" r="r" b="b"/>
              <a:pathLst>
                <a:path w="38479" h="13112" extrusionOk="0">
                  <a:moveTo>
                    <a:pt x="285" y="1"/>
                  </a:moveTo>
                  <a:cubicBezTo>
                    <a:pt x="127" y="1"/>
                    <a:pt x="0" y="128"/>
                    <a:pt x="0" y="286"/>
                  </a:cubicBezTo>
                  <a:cubicBezTo>
                    <a:pt x="0" y="444"/>
                    <a:pt x="127" y="571"/>
                    <a:pt x="285" y="571"/>
                  </a:cubicBezTo>
                  <a:lnTo>
                    <a:pt x="6271" y="571"/>
                  </a:lnTo>
                  <a:lnTo>
                    <a:pt x="20427" y="13049"/>
                  </a:lnTo>
                  <a:cubicBezTo>
                    <a:pt x="20490" y="13112"/>
                    <a:pt x="20554" y="13112"/>
                    <a:pt x="20617" y="13112"/>
                  </a:cubicBezTo>
                  <a:lnTo>
                    <a:pt x="38193" y="13112"/>
                  </a:lnTo>
                  <a:cubicBezTo>
                    <a:pt x="38352" y="13112"/>
                    <a:pt x="38478" y="12985"/>
                    <a:pt x="38478" y="12827"/>
                  </a:cubicBezTo>
                  <a:cubicBezTo>
                    <a:pt x="38478" y="12669"/>
                    <a:pt x="38352" y="12574"/>
                    <a:pt x="38193" y="12574"/>
                  </a:cubicBezTo>
                  <a:lnTo>
                    <a:pt x="20744" y="12574"/>
                  </a:lnTo>
                  <a:lnTo>
                    <a:pt x="6588" y="64"/>
                  </a:lnTo>
                  <a:cubicBezTo>
                    <a:pt x="6524" y="33"/>
                    <a:pt x="6461" y="1"/>
                    <a:pt x="639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g13e5aa3bf27_0_1613"/>
            <p:cNvSpPr/>
            <p:nvPr/>
          </p:nvSpPr>
          <p:spPr>
            <a:xfrm>
              <a:off x="4279075" y="2842025"/>
              <a:ext cx="380850" cy="197975"/>
            </a:xfrm>
            <a:custGeom>
              <a:avLst/>
              <a:gdLst/>
              <a:ahLst/>
              <a:cxnLst/>
              <a:rect l="l" t="t" r="r" b="b"/>
              <a:pathLst>
                <a:path w="15234" h="7919" extrusionOk="0">
                  <a:moveTo>
                    <a:pt x="14917" y="1"/>
                  </a:moveTo>
                  <a:cubicBezTo>
                    <a:pt x="14846" y="1"/>
                    <a:pt x="14775" y="33"/>
                    <a:pt x="14727" y="96"/>
                  </a:cubicBezTo>
                  <a:lnTo>
                    <a:pt x="7443" y="7348"/>
                  </a:lnTo>
                  <a:lnTo>
                    <a:pt x="286" y="7348"/>
                  </a:lnTo>
                  <a:cubicBezTo>
                    <a:pt x="128" y="7348"/>
                    <a:pt x="1" y="7475"/>
                    <a:pt x="1" y="7633"/>
                  </a:cubicBezTo>
                  <a:cubicBezTo>
                    <a:pt x="1" y="7792"/>
                    <a:pt x="128" y="7918"/>
                    <a:pt x="286" y="7918"/>
                  </a:cubicBezTo>
                  <a:lnTo>
                    <a:pt x="7570" y="7918"/>
                  </a:lnTo>
                  <a:cubicBezTo>
                    <a:pt x="7633" y="7918"/>
                    <a:pt x="7697" y="7887"/>
                    <a:pt x="7760" y="7823"/>
                  </a:cubicBezTo>
                  <a:lnTo>
                    <a:pt x="15107" y="476"/>
                  </a:lnTo>
                  <a:cubicBezTo>
                    <a:pt x="15234" y="381"/>
                    <a:pt x="15234" y="191"/>
                    <a:pt x="15107" y="96"/>
                  </a:cubicBezTo>
                  <a:cubicBezTo>
                    <a:pt x="15060" y="33"/>
                    <a:pt x="14988" y="1"/>
                    <a:pt x="1491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g13e5aa3bf27_0_1613"/>
            <p:cNvSpPr/>
            <p:nvPr/>
          </p:nvSpPr>
          <p:spPr>
            <a:xfrm>
              <a:off x="3419275" y="3425525"/>
              <a:ext cx="176575" cy="1005525"/>
            </a:xfrm>
            <a:custGeom>
              <a:avLst/>
              <a:gdLst/>
              <a:ahLst/>
              <a:cxnLst/>
              <a:rect l="l" t="t" r="r" b="b"/>
              <a:pathLst>
                <a:path w="7063" h="40221" extrusionOk="0">
                  <a:moveTo>
                    <a:pt x="6778" y="1"/>
                  </a:moveTo>
                  <a:cubicBezTo>
                    <a:pt x="6619" y="1"/>
                    <a:pt x="6492" y="128"/>
                    <a:pt x="6492" y="286"/>
                  </a:cubicBezTo>
                  <a:lnTo>
                    <a:pt x="6492" y="15804"/>
                  </a:lnTo>
                  <a:lnTo>
                    <a:pt x="95" y="22201"/>
                  </a:lnTo>
                  <a:cubicBezTo>
                    <a:pt x="32" y="22264"/>
                    <a:pt x="0" y="22328"/>
                    <a:pt x="0" y="22391"/>
                  </a:cubicBezTo>
                  <a:lnTo>
                    <a:pt x="0" y="39935"/>
                  </a:lnTo>
                  <a:cubicBezTo>
                    <a:pt x="0" y="40094"/>
                    <a:pt x="127" y="40220"/>
                    <a:pt x="285" y="40220"/>
                  </a:cubicBezTo>
                  <a:cubicBezTo>
                    <a:pt x="444" y="40220"/>
                    <a:pt x="570" y="40094"/>
                    <a:pt x="570" y="39935"/>
                  </a:cubicBezTo>
                  <a:lnTo>
                    <a:pt x="570" y="22518"/>
                  </a:lnTo>
                  <a:lnTo>
                    <a:pt x="6968" y="16120"/>
                  </a:lnTo>
                  <a:cubicBezTo>
                    <a:pt x="7031" y="16057"/>
                    <a:pt x="7063" y="15994"/>
                    <a:pt x="7063" y="15899"/>
                  </a:cubicBezTo>
                  <a:lnTo>
                    <a:pt x="7063" y="286"/>
                  </a:lnTo>
                  <a:cubicBezTo>
                    <a:pt x="7063" y="128"/>
                    <a:pt x="6936" y="1"/>
                    <a:pt x="677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g13e5aa3bf27_0_1613"/>
            <p:cNvSpPr/>
            <p:nvPr/>
          </p:nvSpPr>
          <p:spPr>
            <a:xfrm>
              <a:off x="3582375" y="3510250"/>
              <a:ext cx="114825" cy="844000"/>
            </a:xfrm>
            <a:custGeom>
              <a:avLst/>
              <a:gdLst/>
              <a:ahLst/>
              <a:cxnLst/>
              <a:rect l="l" t="t" r="r" b="b"/>
              <a:pathLst>
                <a:path w="4593" h="33760" extrusionOk="0">
                  <a:moveTo>
                    <a:pt x="4339" y="1"/>
                  </a:moveTo>
                  <a:cubicBezTo>
                    <a:pt x="4180" y="1"/>
                    <a:pt x="4054" y="127"/>
                    <a:pt x="4054" y="254"/>
                  </a:cubicBezTo>
                  <a:lnTo>
                    <a:pt x="4054" y="22327"/>
                  </a:lnTo>
                  <a:lnTo>
                    <a:pt x="95" y="26286"/>
                  </a:lnTo>
                  <a:cubicBezTo>
                    <a:pt x="32" y="26349"/>
                    <a:pt x="0" y="26412"/>
                    <a:pt x="0" y="26476"/>
                  </a:cubicBezTo>
                  <a:lnTo>
                    <a:pt x="0" y="33475"/>
                  </a:lnTo>
                  <a:cubicBezTo>
                    <a:pt x="0" y="33633"/>
                    <a:pt x="127" y="33760"/>
                    <a:pt x="285" y="33760"/>
                  </a:cubicBezTo>
                  <a:cubicBezTo>
                    <a:pt x="444" y="33760"/>
                    <a:pt x="570" y="33633"/>
                    <a:pt x="570" y="33475"/>
                  </a:cubicBezTo>
                  <a:lnTo>
                    <a:pt x="570" y="26602"/>
                  </a:lnTo>
                  <a:lnTo>
                    <a:pt x="4529" y="22644"/>
                  </a:lnTo>
                  <a:cubicBezTo>
                    <a:pt x="4592" y="22612"/>
                    <a:pt x="4592" y="22517"/>
                    <a:pt x="4592" y="22454"/>
                  </a:cubicBezTo>
                  <a:lnTo>
                    <a:pt x="4592" y="254"/>
                  </a:lnTo>
                  <a:cubicBezTo>
                    <a:pt x="4592" y="127"/>
                    <a:pt x="4465" y="1"/>
                    <a:pt x="433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g13e5aa3bf27_0_1613"/>
            <p:cNvSpPr/>
            <p:nvPr/>
          </p:nvSpPr>
          <p:spPr>
            <a:xfrm>
              <a:off x="2378950" y="3540325"/>
              <a:ext cx="932675" cy="570075"/>
            </a:xfrm>
            <a:custGeom>
              <a:avLst/>
              <a:gdLst/>
              <a:ahLst/>
              <a:cxnLst/>
              <a:rect l="l" t="t" r="r" b="b"/>
              <a:pathLst>
                <a:path w="37307" h="22803" extrusionOk="0">
                  <a:moveTo>
                    <a:pt x="36990" y="1"/>
                  </a:moveTo>
                  <a:cubicBezTo>
                    <a:pt x="36918" y="1"/>
                    <a:pt x="36847" y="33"/>
                    <a:pt x="36800" y="96"/>
                  </a:cubicBezTo>
                  <a:lnTo>
                    <a:pt x="27996" y="8900"/>
                  </a:lnTo>
                  <a:lnTo>
                    <a:pt x="13650" y="8900"/>
                  </a:lnTo>
                  <a:cubicBezTo>
                    <a:pt x="13555" y="8900"/>
                    <a:pt x="13491" y="8932"/>
                    <a:pt x="13460" y="8995"/>
                  </a:cubicBezTo>
                  <a:lnTo>
                    <a:pt x="127" y="22327"/>
                  </a:lnTo>
                  <a:cubicBezTo>
                    <a:pt x="0" y="22422"/>
                    <a:pt x="0" y="22613"/>
                    <a:pt x="127" y="22708"/>
                  </a:cubicBezTo>
                  <a:cubicBezTo>
                    <a:pt x="159" y="22771"/>
                    <a:pt x="254" y="22803"/>
                    <a:pt x="317" y="22803"/>
                  </a:cubicBezTo>
                  <a:cubicBezTo>
                    <a:pt x="380" y="22803"/>
                    <a:pt x="444" y="22771"/>
                    <a:pt x="507" y="22708"/>
                  </a:cubicBezTo>
                  <a:lnTo>
                    <a:pt x="13745" y="9470"/>
                  </a:lnTo>
                  <a:lnTo>
                    <a:pt x="28091" y="9470"/>
                  </a:lnTo>
                  <a:cubicBezTo>
                    <a:pt x="28154" y="9470"/>
                    <a:pt x="28249" y="9438"/>
                    <a:pt x="28281" y="9375"/>
                  </a:cubicBezTo>
                  <a:lnTo>
                    <a:pt x="37180" y="476"/>
                  </a:lnTo>
                  <a:cubicBezTo>
                    <a:pt x="37306" y="381"/>
                    <a:pt x="37306" y="191"/>
                    <a:pt x="37180" y="96"/>
                  </a:cubicBezTo>
                  <a:cubicBezTo>
                    <a:pt x="37132" y="33"/>
                    <a:pt x="37061" y="1"/>
                    <a:pt x="36990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g13e5aa3bf27_0_1613"/>
            <p:cNvSpPr/>
            <p:nvPr/>
          </p:nvSpPr>
          <p:spPr>
            <a:xfrm>
              <a:off x="3087525" y="3427125"/>
              <a:ext cx="281100" cy="635775"/>
            </a:xfrm>
            <a:custGeom>
              <a:avLst/>
              <a:gdLst/>
              <a:ahLst/>
              <a:cxnLst/>
              <a:rect l="l" t="t" r="r" b="b"/>
              <a:pathLst>
                <a:path w="11244" h="25431" extrusionOk="0">
                  <a:moveTo>
                    <a:pt x="10958" y="0"/>
                  </a:moveTo>
                  <a:cubicBezTo>
                    <a:pt x="10800" y="0"/>
                    <a:pt x="10673" y="127"/>
                    <a:pt x="10673" y="254"/>
                  </a:cubicBezTo>
                  <a:lnTo>
                    <a:pt x="10673" y="17291"/>
                  </a:lnTo>
                  <a:lnTo>
                    <a:pt x="159" y="24924"/>
                  </a:lnTo>
                  <a:cubicBezTo>
                    <a:pt x="33" y="24987"/>
                    <a:pt x="1" y="25177"/>
                    <a:pt x="96" y="25304"/>
                  </a:cubicBezTo>
                  <a:cubicBezTo>
                    <a:pt x="159" y="25367"/>
                    <a:pt x="254" y="25430"/>
                    <a:pt x="318" y="25430"/>
                  </a:cubicBezTo>
                  <a:cubicBezTo>
                    <a:pt x="381" y="25430"/>
                    <a:pt x="444" y="25399"/>
                    <a:pt x="508" y="25367"/>
                  </a:cubicBezTo>
                  <a:lnTo>
                    <a:pt x="11117" y="17640"/>
                  </a:lnTo>
                  <a:cubicBezTo>
                    <a:pt x="11212" y="17608"/>
                    <a:pt x="11244" y="17513"/>
                    <a:pt x="11244" y="17418"/>
                  </a:cubicBezTo>
                  <a:lnTo>
                    <a:pt x="11244" y="254"/>
                  </a:lnTo>
                  <a:cubicBezTo>
                    <a:pt x="11244" y="127"/>
                    <a:pt x="11117" y="0"/>
                    <a:pt x="10958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g13e5aa3bf27_0_1613"/>
            <p:cNvSpPr/>
            <p:nvPr/>
          </p:nvSpPr>
          <p:spPr>
            <a:xfrm>
              <a:off x="3548325" y="1880875"/>
              <a:ext cx="148875" cy="861425"/>
            </a:xfrm>
            <a:custGeom>
              <a:avLst/>
              <a:gdLst/>
              <a:ahLst/>
              <a:cxnLst/>
              <a:rect l="l" t="t" r="r" b="b"/>
              <a:pathLst>
                <a:path w="5955" h="34457" extrusionOk="0">
                  <a:moveTo>
                    <a:pt x="285" y="1"/>
                  </a:moveTo>
                  <a:cubicBezTo>
                    <a:pt x="127" y="1"/>
                    <a:pt x="0" y="128"/>
                    <a:pt x="0" y="286"/>
                  </a:cubicBezTo>
                  <a:lnTo>
                    <a:pt x="0" y="11117"/>
                  </a:lnTo>
                  <a:cubicBezTo>
                    <a:pt x="0" y="11180"/>
                    <a:pt x="32" y="11243"/>
                    <a:pt x="64" y="11307"/>
                  </a:cubicBezTo>
                  <a:lnTo>
                    <a:pt x="5416" y="16627"/>
                  </a:lnTo>
                  <a:lnTo>
                    <a:pt x="5416" y="34172"/>
                  </a:lnTo>
                  <a:cubicBezTo>
                    <a:pt x="5416" y="34330"/>
                    <a:pt x="5542" y="34457"/>
                    <a:pt x="5669" y="34457"/>
                  </a:cubicBezTo>
                  <a:cubicBezTo>
                    <a:pt x="5827" y="34457"/>
                    <a:pt x="5954" y="34330"/>
                    <a:pt x="5954" y="34172"/>
                  </a:cubicBezTo>
                  <a:lnTo>
                    <a:pt x="5954" y="16500"/>
                  </a:lnTo>
                  <a:cubicBezTo>
                    <a:pt x="5954" y="16437"/>
                    <a:pt x="5922" y="16374"/>
                    <a:pt x="5891" y="16310"/>
                  </a:cubicBezTo>
                  <a:lnTo>
                    <a:pt x="570" y="10990"/>
                  </a:lnTo>
                  <a:lnTo>
                    <a:pt x="570" y="286"/>
                  </a:lnTo>
                  <a:cubicBezTo>
                    <a:pt x="570" y="128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g13e5aa3bf27_0_1613"/>
            <p:cNvSpPr/>
            <p:nvPr/>
          </p:nvSpPr>
          <p:spPr>
            <a:xfrm>
              <a:off x="3021825" y="2176200"/>
              <a:ext cx="346800" cy="665850"/>
            </a:xfrm>
            <a:custGeom>
              <a:avLst/>
              <a:gdLst/>
              <a:ahLst/>
              <a:cxnLst/>
              <a:rect l="l" t="t" r="r" b="b"/>
              <a:pathLst>
                <a:path w="13872" h="26634" extrusionOk="0">
                  <a:moveTo>
                    <a:pt x="313" y="0"/>
                  </a:moveTo>
                  <a:cubicBezTo>
                    <a:pt x="238" y="0"/>
                    <a:pt x="159" y="32"/>
                    <a:pt x="95" y="95"/>
                  </a:cubicBezTo>
                  <a:cubicBezTo>
                    <a:pt x="0" y="190"/>
                    <a:pt x="0" y="380"/>
                    <a:pt x="95" y="475"/>
                  </a:cubicBezTo>
                  <a:lnTo>
                    <a:pt x="13301" y="13681"/>
                  </a:lnTo>
                  <a:lnTo>
                    <a:pt x="13301" y="26349"/>
                  </a:lnTo>
                  <a:cubicBezTo>
                    <a:pt x="13301" y="26507"/>
                    <a:pt x="13428" y="26634"/>
                    <a:pt x="13586" y="26634"/>
                  </a:cubicBezTo>
                  <a:cubicBezTo>
                    <a:pt x="13745" y="26634"/>
                    <a:pt x="13872" y="26507"/>
                    <a:pt x="13872" y="26349"/>
                  </a:cubicBezTo>
                  <a:lnTo>
                    <a:pt x="13872" y="13586"/>
                  </a:lnTo>
                  <a:cubicBezTo>
                    <a:pt x="13872" y="13491"/>
                    <a:pt x="13840" y="13428"/>
                    <a:pt x="13776" y="13365"/>
                  </a:cubicBezTo>
                  <a:lnTo>
                    <a:pt x="507" y="95"/>
                  </a:lnTo>
                  <a:cubicBezTo>
                    <a:pt x="460" y="32"/>
                    <a:pt x="388" y="0"/>
                    <a:pt x="313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g13e5aa3bf27_0_1613"/>
            <p:cNvSpPr/>
            <p:nvPr/>
          </p:nvSpPr>
          <p:spPr>
            <a:xfrm>
              <a:off x="2421700" y="2237950"/>
              <a:ext cx="71275" cy="71275"/>
            </a:xfrm>
            <a:custGeom>
              <a:avLst/>
              <a:gdLst/>
              <a:ahLst/>
              <a:cxnLst/>
              <a:rect l="l" t="t" r="r" b="b"/>
              <a:pathLst>
                <a:path w="2851" h="2851" extrusionOk="0">
                  <a:moveTo>
                    <a:pt x="1425" y="571"/>
                  </a:moveTo>
                  <a:cubicBezTo>
                    <a:pt x="1900" y="571"/>
                    <a:pt x="2280" y="951"/>
                    <a:pt x="2280" y="1426"/>
                  </a:cubicBezTo>
                  <a:cubicBezTo>
                    <a:pt x="2280" y="1901"/>
                    <a:pt x="1900" y="2281"/>
                    <a:pt x="1425" y="2281"/>
                  </a:cubicBezTo>
                  <a:cubicBezTo>
                    <a:pt x="950" y="2281"/>
                    <a:pt x="570" y="1901"/>
                    <a:pt x="570" y="1426"/>
                  </a:cubicBezTo>
                  <a:cubicBezTo>
                    <a:pt x="570" y="951"/>
                    <a:pt x="950" y="571"/>
                    <a:pt x="1425" y="571"/>
                  </a:cubicBezTo>
                  <a:close/>
                  <a:moveTo>
                    <a:pt x="1425" y="1"/>
                  </a:moveTo>
                  <a:cubicBezTo>
                    <a:pt x="665" y="1"/>
                    <a:pt x="0" y="634"/>
                    <a:pt x="0" y="1426"/>
                  </a:cubicBezTo>
                  <a:cubicBezTo>
                    <a:pt x="0" y="2186"/>
                    <a:pt x="665" y="2851"/>
                    <a:pt x="1425" y="2851"/>
                  </a:cubicBezTo>
                  <a:cubicBezTo>
                    <a:pt x="2217" y="2851"/>
                    <a:pt x="2851" y="2186"/>
                    <a:pt x="2851" y="1426"/>
                  </a:cubicBezTo>
                  <a:cubicBezTo>
                    <a:pt x="2851" y="634"/>
                    <a:pt x="2217" y="1"/>
                    <a:pt x="142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g13e5aa3bf27_0_1613"/>
            <p:cNvSpPr/>
            <p:nvPr/>
          </p:nvSpPr>
          <p:spPr>
            <a:xfrm>
              <a:off x="2254650" y="2236375"/>
              <a:ext cx="70475" cy="71275"/>
            </a:xfrm>
            <a:custGeom>
              <a:avLst/>
              <a:gdLst/>
              <a:ahLst/>
              <a:cxnLst/>
              <a:rect l="l" t="t" r="r" b="b"/>
              <a:pathLst>
                <a:path w="2819" h="2851" extrusionOk="0">
                  <a:moveTo>
                    <a:pt x="1425" y="570"/>
                  </a:moveTo>
                  <a:cubicBezTo>
                    <a:pt x="1869" y="570"/>
                    <a:pt x="2280" y="950"/>
                    <a:pt x="2280" y="1425"/>
                  </a:cubicBezTo>
                  <a:cubicBezTo>
                    <a:pt x="2280" y="1900"/>
                    <a:pt x="1869" y="2280"/>
                    <a:pt x="1425" y="2280"/>
                  </a:cubicBezTo>
                  <a:cubicBezTo>
                    <a:pt x="950" y="2280"/>
                    <a:pt x="570" y="1900"/>
                    <a:pt x="570" y="1425"/>
                  </a:cubicBezTo>
                  <a:cubicBezTo>
                    <a:pt x="570" y="950"/>
                    <a:pt x="950" y="570"/>
                    <a:pt x="1425" y="570"/>
                  </a:cubicBezTo>
                  <a:close/>
                  <a:moveTo>
                    <a:pt x="1425" y="0"/>
                  </a:moveTo>
                  <a:cubicBezTo>
                    <a:pt x="634" y="0"/>
                    <a:pt x="0" y="665"/>
                    <a:pt x="0" y="1425"/>
                  </a:cubicBezTo>
                  <a:cubicBezTo>
                    <a:pt x="0" y="2217"/>
                    <a:pt x="634" y="2850"/>
                    <a:pt x="1425" y="2850"/>
                  </a:cubicBezTo>
                  <a:cubicBezTo>
                    <a:pt x="2185" y="2850"/>
                    <a:pt x="2819" y="2217"/>
                    <a:pt x="2819" y="1425"/>
                  </a:cubicBezTo>
                  <a:cubicBezTo>
                    <a:pt x="2819" y="665"/>
                    <a:pt x="2185" y="0"/>
                    <a:pt x="142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g13e5aa3bf27_0_1613"/>
            <p:cNvSpPr/>
            <p:nvPr/>
          </p:nvSpPr>
          <p:spPr>
            <a:xfrm>
              <a:off x="3519825" y="1820725"/>
              <a:ext cx="71275" cy="71275"/>
            </a:xfrm>
            <a:custGeom>
              <a:avLst/>
              <a:gdLst/>
              <a:ahLst/>
              <a:cxnLst/>
              <a:rect l="l" t="t" r="r" b="b"/>
              <a:pathLst>
                <a:path w="2851" h="2851" extrusionOk="0">
                  <a:moveTo>
                    <a:pt x="1425" y="570"/>
                  </a:moveTo>
                  <a:cubicBezTo>
                    <a:pt x="1900" y="570"/>
                    <a:pt x="2280" y="950"/>
                    <a:pt x="2280" y="1425"/>
                  </a:cubicBezTo>
                  <a:cubicBezTo>
                    <a:pt x="2280" y="1900"/>
                    <a:pt x="1900" y="2280"/>
                    <a:pt x="1425" y="2280"/>
                  </a:cubicBezTo>
                  <a:cubicBezTo>
                    <a:pt x="950" y="2280"/>
                    <a:pt x="570" y="1900"/>
                    <a:pt x="570" y="1425"/>
                  </a:cubicBezTo>
                  <a:cubicBezTo>
                    <a:pt x="570" y="950"/>
                    <a:pt x="950" y="570"/>
                    <a:pt x="1425" y="570"/>
                  </a:cubicBezTo>
                  <a:close/>
                  <a:moveTo>
                    <a:pt x="1425" y="0"/>
                  </a:moveTo>
                  <a:cubicBezTo>
                    <a:pt x="634" y="0"/>
                    <a:pt x="0" y="633"/>
                    <a:pt x="0" y="1425"/>
                  </a:cubicBezTo>
                  <a:cubicBezTo>
                    <a:pt x="0" y="2217"/>
                    <a:pt x="634" y="2850"/>
                    <a:pt x="1425" y="2850"/>
                  </a:cubicBezTo>
                  <a:cubicBezTo>
                    <a:pt x="2185" y="2850"/>
                    <a:pt x="2851" y="2217"/>
                    <a:pt x="2851" y="1425"/>
                  </a:cubicBezTo>
                  <a:cubicBezTo>
                    <a:pt x="2851" y="633"/>
                    <a:pt x="2185" y="0"/>
                    <a:pt x="142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g13e5aa3bf27_0_1613"/>
            <p:cNvSpPr/>
            <p:nvPr/>
          </p:nvSpPr>
          <p:spPr>
            <a:xfrm>
              <a:off x="3371775" y="2252200"/>
              <a:ext cx="71275" cy="70500"/>
            </a:xfrm>
            <a:custGeom>
              <a:avLst/>
              <a:gdLst/>
              <a:ahLst/>
              <a:cxnLst/>
              <a:rect l="l" t="t" r="r" b="b"/>
              <a:pathLst>
                <a:path w="2851" h="2820" extrusionOk="0">
                  <a:moveTo>
                    <a:pt x="1425" y="571"/>
                  </a:moveTo>
                  <a:cubicBezTo>
                    <a:pt x="1900" y="571"/>
                    <a:pt x="2280" y="951"/>
                    <a:pt x="2280" y="1426"/>
                  </a:cubicBezTo>
                  <a:cubicBezTo>
                    <a:pt x="2280" y="1869"/>
                    <a:pt x="1900" y="2281"/>
                    <a:pt x="1425" y="2281"/>
                  </a:cubicBezTo>
                  <a:cubicBezTo>
                    <a:pt x="950" y="2281"/>
                    <a:pt x="570" y="1869"/>
                    <a:pt x="570" y="1426"/>
                  </a:cubicBezTo>
                  <a:cubicBezTo>
                    <a:pt x="570" y="951"/>
                    <a:pt x="950" y="571"/>
                    <a:pt x="1425" y="571"/>
                  </a:cubicBezTo>
                  <a:close/>
                  <a:moveTo>
                    <a:pt x="1425" y="1"/>
                  </a:moveTo>
                  <a:cubicBezTo>
                    <a:pt x="634" y="1"/>
                    <a:pt x="0" y="634"/>
                    <a:pt x="0" y="1426"/>
                  </a:cubicBezTo>
                  <a:cubicBezTo>
                    <a:pt x="0" y="2186"/>
                    <a:pt x="634" y="2819"/>
                    <a:pt x="1425" y="2819"/>
                  </a:cubicBezTo>
                  <a:cubicBezTo>
                    <a:pt x="2217" y="2819"/>
                    <a:pt x="2850" y="2186"/>
                    <a:pt x="2850" y="1426"/>
                  </a:cubicBezTo>
                  <a:cubicBezTo>
                    <a:pt x="2850" y="634"/>
                    <a:pt x="2217" y="1"/>
                    <a:pt x="142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g13e5aa3bf27_0_1613"/>
            <p:cNvSpPr/>
            <p:nvPr/>
          </p:nvSpPr>
          <p:spPr>
            <a:xfrm>
              <a:off x="2892775" y="2792150"/>
              <a:ext cx="70475" cy="71300"/>
            </a:xfrm>
            <a:custGeom>
              <a:avLst/>
              <a:gdLst/>
              <a:ahLst/>
              <a:cxnLst/>
              <a:rect l="l" t="t" r="r" b="b"/>
              <a:pathLst>
                <a:path w="2819" h="2852" extrusionOk="0">
                  <a:moveTo>
                    <a:pt x="1425" y="571"/>
                  </a:moveTo>
                  <a:cubicBezTo>
                    <a:pt x="1901" y="571"/>
                    <a:pt x="2281" y="951"/>
                    <a:pt x="2281" y="1426"/>
                  </a:cubicBezTo>
                  <a:cubicBezTo>
                    <a:pt x="2281" y="1901"/>
                    <a:pt x="1901" y="2281"/>
                    <a:pt x="1425" y="2281"/>
                  </a:cubicBezTo>
                  <a:cubicBezTo>
                    <a:pt x="950" y="2281"/>
                    <a:pt x="570" y="1901"/>
                    <a:pt x="570" y="1426"/>
                  </a:cubicBezTo>
                  <a:cubicBezTo>
                    <a:pt x="570" y="951"/>
                    <a:pt x="950" y="571"/>
                    <a:pt x="1425" y="571"/>
                  </a:cubicBezTo>
                  <a:close/>
                  <a:moveTo>
                    <a:pt x="1425" y="1"/>
                  </a:moveTo>
                  <a:cubicBezTo>
                    <a:pt x="634" y="1"/>
                    <a:pt x="0" y="634"/>
                    <a:pt x="0" y="1426"/>
                  </a:cubicBezTo>
                  <a:cubicBezTo>
                    <a:pt x="0" y="2218"/>
                    <a:pt x="634" y="2851"/>
                    <a:pt x="1425" y="2851"/>
                  </a:cubicBezTo>
                  <a:cubicBezTo>
                    <a:pt x="2186" y="2851"/>
                    <a:pt x="2819" y="2218"/>
                    <a:pt x="2819" y="1426"/>
                  </a:cubicBezTo>
                  <a:cubicBezTo>
                    <a:pt x="2819" y="634"/>
                    <a:pt x="2186" y="1"/>
                    <a:pt x="1425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g13e5aa3bf27_0_1613"/>
            <p:cNvSpPr/>
            <p:nvPr/>
          </p:nvSpPr>
          <p:spPr>
            <a:xfrm>
              <a:off x="2268900" y="3606050"/>
              <a:ext cx="70475" cy="70475"/>
            </a:xfrm>
            <a:custGeom>
              <a:avLst/>
              <a:gdLst/>
              <a:ahLst/>
              <a:cxnLst/>
              <a:rect l="l" t="t" r="r" b="b"/>
              <a:pathLst>
                <a:path w="2819" h="2819" extrusionOk="0">
                  <a:moveTo>
                    <a:pt x="1425" y="539"/>
                  </a:moveTo>
                  <a:cubicBezTo>
                    <a:pt x="1900" y="539"/>
                    <a:pt x="2280" y="951"/>
                    <a:pt x="2280" y="1394"/>
                  </a:cubicBezTo>
                  <a:cubicBezTo>
                    <a:pt x="2280" y="1869"/>
                    <a:pt x="1900" y="2249"/>
                    <a:pt x="1425" y="2249"/>
                  </a:cubicBezTo>
                  <a:cubicBezTo>
                    <a:pt x="950" y="2249"/>
                    <a:pt x="570" y="1869"/>
                    <a:pt x="570" y="1394"/>
                  </a:cubicBezTo>
                  <a:cubicBezTo>
                    <a:pt x="570" y="951"/>
                    <a:pt x="950" y="539"/>
                    <a:pt x="1425" y="539"/>
                  </a:cubicBezTo>
                  <a:close/>
                  <a:moveTo>
                    <a:pt x="1425" y="0"/>
                  </a:moveTo>
                  <a:cubicBezTo>
                    <a:pt x="634" y="0"/>
                    <a:pt x="0" y="634"/>
                    <a:pt x="0" y="1394"/>
                  </a:cubicBezTo>
                  <a:cubicBezTo>
                    <a:pt x="0" y="2186"/>
                    <a:pt x="634" y="2819"/>
                    <a:pt x="1425" y="2819"/>
                  </a:cubicBezTo>
                  <a:cubicBezTo>
                    <a:pt x="2185" y="2819"/>
                    <a:pt x="2819" y="2186"/>
                    <a:pt x="2819" y="1394"/>
                  </a:cubicBezTo>
                  <a:cubicBezTo>
                    <a:pt x="2819" y="634"/>
                    <a:pt x="2185" y="0"/>
                    <a:pt x="142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g13e5aa3bf27_0_1613"/>
            <p:cNvSpPr/>
            <p:nvPr/>
          </p:nvSpPr>
          <p:spPr>
            <a:xfrm>
              <a:off x="2322725" y="4092950"/>
              <a:ext cx="71275" cy="71275"/>
            </a:xfrm>
            <a:custGeom>
              <a:avLst/>
              <a:gdLst/>
              <a:ahLst/>
              <a:cxnLst/>
              <a:rect l="l" t="t" r="r" b="b"/>
              <a:pathLst>
                <a:path w="2851" h="2851" extrusionOk="0">
                  <a:moveTo>
                    <a:pt x="1426" y="571"/>
                  </a:moveTo>
                  <a:cubicBezTo>
                    <a:pt x="1901" y="571"/>
                    <a:pt x="2281" y="951"/>
                    <a:pt x="2281" y="1426"/>
                  </a:cubicBezTo>
                  <a:cubicBezTo>
                    <a:pt x="2281" y="1901"/>
                    <a:pt x="1901" y="2281"/>
                    <a:pt x="1426" y="2281"/>
                  </a:cubicBezTo>
                  <a:cubicBezTo>
                    <a:pt x="951" y="2281"/>
                    <a:pt x="571" y="1901"/>
                    <a:pt x="571" y="1426"/>
                  </a:cubicBezTo>
                  <a:cubicBezTo>
                    <a:pt x="571" y="951"/>
                    <a:pt x="951" y="571"/>
                    <a:pt x="1426" y="571"/>
                  </a:cubicBezTo>
                  <a:close/>
                  <a:moveTo>
                    <a:pt x="1426" y="1"/>
                  </a:moveTo>
                  <a:cubicBezTo>
                    <a:pt x="634" y="1"/>
                    <a:pt x="1" y="634"/>
                    <a:pt x="1" y="1426"/>
                  </a:cubicBezTo>
                  <a:cubicBezTo>
                    <a:pt x="1" y="2218"/>
                    <a:pt x="634" y="2851"/>
                    <a:pt x="1426" y="2851"/>
                  </a:cubicBezTo>
                  <a:cubicBezTo>
                    <a:pt x="2217" y="2851"/>
                    <a:pt x="2851" y="2218"/>
                    <a:pt x="2851" y="1426"/>
                  </a:cubicBezTo>
                  <a:cubicBezTo>
                    <a:pt x="2851" y="634"/>
                    <a:pt x="2217" y="1"/>
                    <a:pt x="142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g13e5aa3bf27_0_1613"/>
            <p:cNvSpPr/>
            <p:nvPr/>
          </p:nvSpPr>
          <p:spPr>
            <a:xfrm>
              <a:off x="3391550" y="4417575"/>
              <a:ext cx="70500" cy="70475"/>
            </a:xfrm>
            <a:custGeom>
              <a:avLst/>
              <a:gdLst/>
              <a:ahLst/>
              <a:cxnLst/>
              <a:rect l="l" t="t" r="r" b="b"/>
              <a:pathLst>
                <a:path w="2820" h="2819" extrusionOk="0">
                  <a:moveTo>
                    <a:pt x="1394" y="538"/>
                  </a:moveTo>
                  <a:cubicBezTo>
                    <a:pt x="1869" y="538"/>
                    <a:pt x="2249" y="918"/>
                    <a:pt x="2249" y="1393"/>
                  </a:cubicBezTo>
                  <a:cubicBezTo>
                    <a:pt x="2249" y="1869"/>
                    <a:pt x="1869" y="2249"/>
                    <a:pt x="1394" y="2249"/>
                  </a:cubicBezTo>
                  <a:cubicBezTo>
                    <a:pt x="919" y="2249"/>
                    <a:pt x="539" y="1869"/>
                    <a:pt x="539" y="1393"/>
                  </a:cubicBezTo>
                  <a:cubicBezTo>
                    <a:pt x="539" y="918"/>
                    <a:pt x="919" y="538"/>
                    <a:pt x="1394" y="538"/>
                  </a:cubicBezTo>
                  <a:close/>
                  <a:moveTo>
                    <a:pt x="1394" y="0"/>
                  </a:moveTo>
                  <a:cubicBezTo>
                    <a:pt x="634" y="0"/>
                    <a:pt x="1" y="633"/>
                    <a:pt x="1" y="1393"/>
                  </a:cubicBezTo>
                  <a:cubicBezTo>
                    <a:pt x="1" y="2185"/>
                    <a:pt x="634" y="2819"/>
                    <a:pt x="1394" y="2819"/>
                  </a:cubicBezTo>
                  <a:cubicBezTo>
                    <a:pt x="2186" y="2819"/>
                    <a:pt x="2819" y="2185"/>
                    <a:pt x="2819" y="1393"/>
                  </a:cubicBezTo>
                  <a:cubicBezTo>
                    <a:pt x="2819" y="633"/>
                    <a:pt x="2186" y="0"/>
                    <a:pt x="139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g13e5aa3bf27_0_1613"/>
            <p:cNvSpPr/>
            <p:nvPr/>
          </p:nvSpPr>
          <p:spPr>
            <a:xfrm>
              <a:off x="3554650" y="4339975"/>
              <a:ext cx="70500" cy="71275"/>
            </a:xfrm>
            <a:custGeom>
              <a:avLst/>
              <a:gdLst/>
              <a:ahLst/>
              <a:cxnLst/>
              <a:rect l="l" t="t" r="r" b="b"/>
              <a:pathLst>
                <a:path w="2820" h="2851" extrusionOk="0">
                  <a:moveTo>
                    <a:pt x="1394" y="571"/>
                  </a:moveTo>
                  <a:cubicBezTo>
                    <a:pt x="1869" y="571"/>
                    <a:pt x="2249" y="951"/>
                    <a:pt x="2249" y="1426"/>
                  </a:cubicBezTo>
                  <a:cubicBezTo>
                    <a:pt x="2249" y="1901"/>
                    <a:pt x="1869" y="2281"/>
                    <a:pt x="1394" y="2281"/>
                  </a:cubicBezTo>
                  <a:cubicBezTo>
                    <a:pt x="919" y="2281"/>
                    <a:pt x="539" y="1901"/>
                    <a:pt x="539" y="1426"/>
                  </a:cubicBezTo>
                  <a:cubicBezTo>
                    <a:pt x="539" y="951"/>
                    <a:pt x="919" y="571"/>
                    <a:pt x="1394" y="571"/>
                  </a:cubicBezTo>
                  <a:close/>
                  <a:moveTo>
                    <a:pt x="1394" y="1"/>
                  </a:moveTo>
                  <a:cubicBezTo>
                    <a:pt x="634" y="1"/>
                    <a:pt x="1" y="634"/>
                    <a:pt x="1" y="1426"/>
                  </a:cubicBezTo>
                  <a:cubicBezTo>
                    <a:pt x="1" y="2217"/>
                    <a:pt x="634" y="2851"/>
                    <a:pt x="1394" y="2851"/>
                  </a:cubicBezTo>
                  <a:cubicBezTo>
                    <a:pt x="2186" y="2851"/>
                    <a:pt x="2819" y="2217"/>
                    <a:pt x="2819" y="1426"/>
                  </a:cubicBezTo>
                  <a:cubicBezTo>
                    <a:pt x="2819" y="634"/>
                    <a:pt x="2186" y="1"/>
                    <a:pt x="139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g13e5aa3bf27_0_1613"/>
            <p:cNvSpPr/>
            <p:nvPr/>
          </p:nvSpPr>
          <p:spPr>
            <a:xfrm>
              <a:off x="3420850" y="2296550"/>
              <a:ext cx="169450" cy="445750"/>
            </a:xfrm>
            <a:custGeom>
              <a:avLst/>
              <a:gdLst/>
              <a:ahLst/>
              <a:cxnLst/>
              <a:rect l="l" t="t" r="r" b="b"/>
              <a:pathLst>
                <a:path w="6778" h="17830" extrusionOk="0">
                  <a:moveTo>
                    <a:pt x="317" y="0"/>
                  </a:moveTo>
                  <a:cubicBezTo>
                    <a:pt x="246" y="0"/>
                    <a:pt x="175" y="32"/>
                    <a:pt x="127" y="95"/>
                  </a:cubicBezTo>
                  <a:cubicBezTo>
                    <a:pt x="1" y="190"/>
                    <a:pt x="1" y="380"/>
                    <a:pt x="127" y="475"/>
                  </a:cubicBezTo>
                  <a:lnTo>
                    <a:pt x="6208" y="6587"/>
                  </a:lnTo>
                  <a:lnTo>
                    <a:pt x="6208" y="17545"/>
                  </a:lnTo>
                  <a:cubicBezTo>
                    <a:pt x="6208" y="17703"/>
                    <a:pt x="6334" y="17830"/>
                    <a:pt x="6493" y="17830"/>
                  </a:cubicBezTo>
                  <a:cubicBezTo>
                    <a:pt x="6651" y="17830"/>
                    <a:pt x="6778" y="17703"/>
                    <a:pt x="6778" y="17545"/>
                  </a:cubicBezTo>
                  <a:lnTo>
                    <a:pt x="6778" y="6461"/>
                  </a:lnTo>
                  <a:cubicBezTo>
                    <a:pt x="6778" y="6397"/>
                    <a:pt x="6746" y="6334"/>
                    <a:pt x="6715" y="6271"/>
                  </a:cubicBezTo>
                  <a:lnTo>
                    <a:pt x="507" y="95"/>
                  </a:lnTo>
                  <a:cubicBezTo>
                    <a:pt x="460" y="32"/>
                    <a:pt x="389" y="0"/>
                    <a:pt x="317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g13e5aa3bf27_0_1613"/>
            <p:cNvSpPr/>
            <p:nvPr/>
          </p:nvSpPr>
          <p:spPr>
            <a:xfrm>
              <a:off x="2468400" y="2294750"/>
              <a:ext cx="855100" cy="509300"/>
            </a:xfrm>
            <a:custGeom>
              <a:avLst/>
              <a:gdLst/>
              <a:ahLst/>
              <a:cxnLst/>
              <a:rect l="l" t="t" r="r" b="b"/>
              <a:pathLst>
                <a:path w="34204" h="20372" extrusionOk="0">
                  <a:moveTo>
                    <a:pt x="317" y="1"/>
                  </a:moveTo>
                  <a:cubicBezTo>
                    <a:pt x="246" y="1"/>
                    <a:pt x="175" y="25"/>
                    <a:pt x="127" y="72"/>
                  </a:cubicBezTo>
                  <a:cubicBezTo>
                    <a:pt x="1" y="199"/>
                    <a:pt x="1" y="357"/>
                    <a:pt x="127" y="484"/>
                  </a:cubicBezTo>
                  <a:lnTo>
                    <a:pt x="10705" y="11061"/>
                  </a:lnTo>
                  <a:cubicBezTo>
                    <a:pt x="10737" y="11125"/>
                    <a:pt x="10800" y="11125"/>
                    <a:pt x="10895" y="11125"/>
                  </a:cubicBezTo>
                  <a:lnTo>
                    <a:pt x="24544" y="11125"/>
                  </a:lnTo>
                  <a:lnTo>
                    <a:pt x="33697" y="20277"/>
                  </a:lnTo>
                  <a:cubicBezTo>
                    <a:pt x="33760" y="20340"/>
                    <a:pt x="33823" y="20372"/>
                    <a:pt x="33918" y="20372"/>
                  </a:cubicBezTo>
                  <a:cubicBezTo>
                    <a:pt x="33982" y="20372"/>
                    <a:pt x="34045" y="20340"/>
                    <a:pt x="34108" y="20277"/>
                  </a:cubicBezTo>
                  <a:cubicBezTo>
                    <a:pt x="34203" y="20182"/>
                    <a:pt x="34203" y="19992"/>
                    <a:pt x="34108" y="19897"/>
                  </a:cubicBezTo>
                  <a:lnTo>
                    <a:pt x="24861" y="10650"/>
                  </a:lnTo>
                  <a:cubicBezTo>
                    <a:pt x="24829" y="10586"/>
                    <a:pt x="24734" y="10586"/>
                    <a:pt x="24671" y="10586"/>
                  </a:cubicBezTo>
                  <a:lnTo>
                    <a:pt x="10990" y="10586"/>
                  </a:lnTo>
                  <a:lnTo>
                    <a:pt x="507" y="72"/>
                  </a:lnTo>
                  <a:cubicBezTo>
                    <a:pt x="460" y="25"/>
                    <a:pt x="389" y="1"/>
                    <a:pt x="31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g13e5aa3bf27_0_1613"/>
            <p:cNvSpPr/>
            <p:nvPr/>
          </p:nvSpPr>
          <p:spPr>
            <a:xfrm>
              <a:off x="2310050" y="2280500"/>
              <a:ext cx="1007900" cy="682700"/>
            </a:xfrm>
            <a:custGeom>
              <a:avLst/>
              <a:gdLst/>
              <a:ahLst/>
              <a:cxnLst/>
              <a:rect l="l" t="t" r="r" b="b"/>
              <a:pathLst>
                <a:path w="40316" h="27308" extrusionOk="0">
                  <a:moveTo>
                    <a:pt x="318" y="1"/>
                  </a:moveTo>
                  <a:cubicBezTo>
                    <a:pt x="246" y="1"/>
                    <a:pt x="175" y="25"/>
                    <a:pt x="128" y="72"/>
                  </a:cubicBezTo>
                  <a:cubicBezTo>
                    <a:pt x="1" y="199"/>
                    <a:pt x="1" y="357"/>
                    <a:pt x="128" y="484"/>
                  </a:cubicBezTo>
                  <a:lnTo>
                    <a:pt x="16342" y="16698"/>
                  </a:lnTo>
                  <a:cubicBezTo>
                    <a:pt x="16406" y="16762"/>
                    <a:pt x="16469" y="16793"/>
                    <a:pt x="16532" y="16793"/>
                  </a:cubicBezTo>
                  <a:lnTo>
                    <a:pt x="29358" y="16793"/>
                  </a:lnTo>
                  <a:lnTo>
                    <a:pt x="39809" y="27244"/>
                  </a:lnTo>
                  <a:cubicBezTo>
                    <a:pt x="39841" y="27276"/>
                    <a:pt x="39936" y="27307"/>
                    <a:pt x="39999" y="27307"/>
                  </a:cubicBezTo>
                  <a:cubicBezTo>
                    <a:pt x="40062" y="27307"/>
                    <a:pt x="40157" y="27276"/>
                    <a:pt x="40189" y="27244"/>
                  </a:cubicBezTo>
                  <a:cubicBezTo>
                    <a:pt x="40316" y="27117"/>
                    <a:pt x="40316" y="26959"/>
                    <a:pt x="40189" y="26832"/>
                  </a:cubicBezTo>
                  <a:lnTo>
                    <a:pt x="29643" y="16287"/>
                  </a:lnTo>
                  <a:cubicBezTo>
                    <a:pt x="29612" y="16255"/>
                    <a:pt x="29548" y="16223"/>
                    <a:pt x="29453" y="16223"/>
                  </a:cubicBezTo>
                  <a:lnTo>
                    <a:pt x="16659" y="16223"/>
                  </a:lnTo>
                  <a:lnTo>
                    <a:pt x="508" y="72"/>
                  </a:lnTo>
                  <a:cubicBezTo>
                    <a:pt x="460" y="25"/>
                    <a:pt x="389" y="1"/>
                    <a:pt x="31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g13e5aa3bf27_0_1613"/>
            <p:cNvSpPr/>
            <p:nvPr/>
          </p:nvSpPr>
          <p:spPr>
            <a:xfrm>
              <a:off x="2330650" y="3320225"/>
              <a:ext cx="961975" cy="327800"/>
            </a:xfrm>
            <a:custGeom>
              <a:avLst/>
              <a:gdLst/>
              <a:ahLst/>
              <a:cxnLst/>
              <a:rect l="l" t="t" r="r" b="b"/>
              <a:pathLst>
                <a:path w="38479" h="13112" extrusionOk="0">
                  <a:moveTo>
                    <a:pt x="32081" y="1"/>
                  </a:moveTo>
                  <a:cubicBezTo>
                    <a:pt x="32018" y="1"/>
                    <a:pt x="31954" y="33"/>
                    <a:pt x="31923" y="64"/>
                  </a:cubicBezTo>
                  <a:lnTo>
                    <a:pt x="17767" y="12574"/>
                  </a:lnTo>
                  <a:lnTo>
                    <a:pt x="285" y="12574"/>
                  </a:lnTo>
                  <a:cubicBezTo>
                    <a:pt x="127" y="12574"/>
                    <a:pt x="0" y="12700"/>
                    <a:pt x="0" y="12827"/>
                  </a:cubicBezTo>
                  <a:cubicBezTo>
                    <a:pt x="0" y="12985"/>
                    <a:pt x="127" y="13112"/>
                    <a:pt x="285" y="13112"/>
                  </a:cubicBezTo>
                  <a:lnTo>
                    <a:pt x="17862" y="13112"/>
                  </a:lnTo>
                  <a:cubicBezTo>
                    <a:pt x="17925" y="13112"/>
                    <a:pt x="17988" y="13112"/>
                    <a:pt x="18052" y="13049"/>
                  </a:cubicBezTo>
                  <a:lnTo>
                    <a:pt x="32208" y="571"/>
                  </a:lnTo>
                  <a:lnTo>
                    <a:pt x="38193" y="571"/>
                  </a:lnTo>
                  <a:cubicBezTo>
                    <a:pt x="38352" y="571"/>
                    <a:pt x="38478" y="444"/>
                    <a:pt x="38478" y="286"/>
                  </a:cubicBezTo>
                  <a:cubicBezTo>
                    <a:pt x="38478" y="128"/>
                    <a:pt x="38352" y="1"/>
                    <a:pt x="3819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g13e5aa3bf27_0_1613"/>
            <p:cNvSpPr/>
            <p:nvPr/>
          </p:nvSpPr>
          <p:spPr>
            <a:xfrm>
              <a:off x="2941850" y="2842025"/>
              <a:ext cx="381650" cy="197975"/>
            </a:xfrm>
            <a:custGeom>
              <a:avLst/>
              <a:gdLst/>
              <a:ahLst/>
              <a:cxnLst/>
              <a:rect l="l" t="t" r="r" b="b"/>
              <a:pathLst>
                <a:path w="15266" h="7919" extrusionOk="0">
                  <a:moveTo>
                    <a:pt x="318" y="1"/>
                  </a:moveTo>
                  <a:cubicBezTo>
                    <a:pt x="246" y="1"/>
                    <a:pt x="175" y="33"/>
                    <a:pt x="128" y="96"/>
                  </a:cubicBezTo>
                  <a:cubicBezTo>
                    <a:pt x="1" y="191"/>
                    <a:pt x="1" y="381"/>
                    <a:pt x="128" y="476"/>
                  </a:cubicBezTo>
                  <a:lnTo>
                    <a:pt x="7475" y="7823"/>
                  </a:lnTo>
                  <a:cubicBezTo>
                    <a:pt x="7538" y="7887"/>
                    <a:pt x="7601" y="7918"/>
                    <a:pt x="7665" y="7918"/>
                  </a:cubicBezTo>
                  <a:lnTo>
                    <a:pt x="14980" y="7918"/>
                  </a:lnTo>
                  <a:cubicBezTo>
                    <a:pt x="15107" y="7918"/>
                    <a:pt x="15265" y="7792"/>
                    <a:pt x="15234" y="7633"/>
                  </a:cubicBezTo>
                  <a:cubicBezTo>
                    <a:pt x="15234" y="7475"/>
                    <a:pt x="15107" y="7348"/>
                    <a:pt x="14980" y="7348"/>
                  </a:cubicBezTo>
                  <a:lnTo>
                    <a:pt x="7791" y="7348"/>
                  </a:lnTo>
                  <a:lnTo>
                    <a:pt x="508" y="96"/>
                  </a:lnTo>
                  <a:cubicBezTo>
                    <a:pt x="460" y="33"/>
                    <a:pt x="389" y="1"/>
                    <a:pt x="31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g13e5aa3bf27_0_1613"/>
            <p:cNvSpPr/>
            <p:nvPr/>
          </p:nvSpPr>
          <p:spPr>
            <a:xfrm>
              <a:off x="3793750" y="3393075"/>
              <a:ext cx="14275" cy="1086275"/>
            </a:xfrm>
            <a:custGeom>
              <a:avLst/>
              <a:gdLst/>
              <a:ahLst/>
              <a:cxnLst/>
              <a:rect l="l" t="t" r="r" b="b"/>
              <a:pathLst>
                <a:path w="571" h="43451" extrusionOk="0">
                  <a:moveTo>
                    <a:pt x="286" y="1"/>
                  </a:moveTo>
                  <a:cubicBezTo>
                    <a:pt x="127" y="1"/>
                    <a:pt x="1" y="127"/>
                    <a:pt x="1" y="286"/>
                  </a:cubicBezTo>
                  <a:lnTo>
                    <a:pt x="1" y="43165"/>
                  </a:lnTo>
                  <a:cubicBezTo>
                    <a:pt x="1" y="43324"/>
                    <a:pt x="127" y="43450"/>
                    <a:pt x="286" y="43450"/>
                  </a:cubicBezTo>
                  <a:cubicBezTo>
                    <a:pt x="444" y="43450"/>
                    <a:pt x="571" y="43324"/>
                    <a:pt x="571" y="43165"/>
                  </a:cubicBezTo>
                  <a:lnTo>
                    <a:pt x="571" y="286"/>
                  </a:lnTo>
                  <a:cubicBezTo>
                    <a:pt x="571" y="127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g13e5aa3bf27_0_1613"/>
            <p:cNvSpPr/>
            <p:nvPr/>
          </p:nvSpPr>
          <p:spPr>
            <a:xfrm>
              <a:off x="3793750" y="1739950"/>
              <a:ext cx="14275" cy="1064100"/>
            </a:xfrm>
            <a:custGeom>
              <a:avLst/>
              <a:gdLst/>
              <a:ahLst/>
              <a:cxnLst/>
              <a:rect l="l" t="t" r="r" b="b"/>
              <a:pathLst>
                <a:path w="571" h="42564" extrusionOk="0">
                  <a:moveTo>
                    <a:pt x="286" y="1"/>
                  </a:moveTo>
                  <a:cubicBezTo>
                    <a:pt x="127" y="1"/>
                    <a:pt x="1" y="128"/>
                    <a:pt x="1" y="286"/>
                  </a:cubicBezTo>
                  <a:lnTo>
                    <a:pt x="1" y="42279"/>
                  </a:lnTo>
                  <a:cubicBezTo>
                    <a:pt x="1" y="42437"/>
                    <a:pt x="127" y="42564"/>
                    <a:pt x="286" y="42564"/>
                  </a:cubicBezTo>
                  <a:cubicBezTo>
                    <a:pt x="444" y="42564"/>
                    <a:pt x="571" y="42437"/>
                    <a:pt x="571" y="42279"/>
                  </a:cubicBezTo>
                  <a:lnTo>
                    <a:pt x="571" y="286"/>
                  </a:lnTo>
                  <a:cubicBezTo>
                    <a:pt x="571" y="128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g13e5aa3bf27_0_1613"/>
            <p:cNvSpPr/>
            <p:nvPr/>
          </p:nvSpPr>
          <p:spPr>
            <a:xfrm>
              <a:off x="3765250" y="1683750"/>
              <a:ext cx="71275" cy="70475"/>
            </a:xfrm>
            <a:custGeom>
              <a:avLst/>
              <a:gdLst/>
              <a:ahLst/>
              <a:cxnLst/>
              <a:rect l="l" t="t" r="r" b="b"/>
              <a:pathLst>
                <a:path w="2851" h="2819" extrusionOk="0">
                  <a:moveTo>
                    <a:pt x="1426" y="539"/>
                  </a:moveTo>
                  <a:cubicBezTo>
                    <a:pt x="1901" y="539"/>
                    <a:pt x="2281" y="919"/>
                    <a:pt x="2281" y="1394"/>
                  </a:cubicBezTo>
                  <a:cubicBezTo>
                    <a:pt x="2281" y="1869"/>
                    <a:pt x="1901" y="2249"/>
                    <a:pt x="1426" y="2249"/>
                  </a:cubicBezTo>
                  <a:cubicBezTo>
                    <a:pt x="951" y="2249"/>
                    <a:pt x="571" y="1869"/>
                    <a:pt x="571" y="1394"/>
                  </a:cubicBezTo>
                  <a:cubicBezTo>
                    <a:pt x="571" y="919"/>
                    <a:pt x="951" y="539"/>
                    <a:pt x="1426" y="539"/>
                  </a:cubicBezTo>
                  <a:close/>
                  <a:moveTo>
                    <a:pt x="1426" y="0"/>
                  </a:moveTo>
                  <a:cubicBezTo>
                    <a:pt x="634" y="0"/>
                    <a:pt x="1" y="634"/>
                    <a:pt x="1" y="1394"/>
                  </a:cubicBezTo>
                  <a:cubicBezTo>
                    <a:pt x="1" y="2186"/>
                    <a:pt x="634" y="2819"/>
                    <a:pt x="1426" y="2819"/>
                  </a:cubicBezTo>
                  <a:cubicBezTo>
                    <a:pt x="2218" y="2819"/>
                    <a:pt x="2851" y="2186"/>
                    <a:pt x="2851" y="1394"/>
                  </a:cubicBezTo>
                  <a:cubicBezTo>
                    <a:pt x="2851" y="634"/>
                    <a:pt x="2218" y="0"/>
                    <a:pt x="142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g13e5aa3bf27_0_1613"/>
            <p:cNvSpPr/>
            <p:nvPr/>
          </p:nvSpPr>
          <p:spPr>
            <a:xfrm>
              <a:off x="3765250" y="4465075"/>
              <a:ext cx="71275" cy="70475"/>
            </a:xfrm>
            <a:custGeom>
              <a:avLst/>
              <a:gdLst/>
              <a:ahLst/>
              <a:cxnLst/>
              <a:rect l="l" t="t" r="r" b="b"/>
              <a:pathLst>
                <a:path w="2851" h="2819" extrusionOk="0">
                  <a:moveTo>
                    <a:pt x="1426" y="570"/>
                  </a:moveTo>
                  <a:cubicBezTo>
                    <a:pt x="1901" y="570"/>
                    <a:pt x="2281" y="950"/>
                    <a:pt x="2281" y="1425"/>
                  </a:cubicBezTo>
                  <a:cubicBezTo>
                    <a:pt x="2281" y="1900"/>
                    <a:pt x="1901" y="2280"/>
                    <a:pt x="1426" y="2280"/>
                  </a:cubicBezTo>
                  <a:cubicBezTo>
                    <a:pt x="951" y="2280"/>
                    <a:pt x="571" y="1900"/>
                    <a:pt x="571" y="1425"/>
                  </a:cubicBezTo>
                  <a:cubicBezTo>
                    <a:pt x="571" y="950"/>
                    <a:pt x="951" y="570"/>
                    <a:pt x="1426" y="570"/>
                  </a:cubicBezTo>
                  <a:close/>
                  <a:moveTo>
                    <a:pt x="1426" y="0"/>
                  </a:moveTo>
                  <a:cubicBezTo>
                    <a:pt x="634" y="0"/>
                    <a:pt x="1" y="634"/>
                    <a:pt x="1" y="1425"/>
                  </a:cubicBezTo>
                  <a:cubicBezTo>
                    <a:pt x="1" y="2185"/>
                    <a:pt x="634" y="2819"/>
                    <a:pt x="1426" y="2819"/>
                  </a:cubicBezTo>
                  <a:cubicBezTo>
                    <a:pt x="2218" y="2819"/>
                    <a:pt x="2851" y="2185"/>
                    <a:pt x="2851" y="1425"/>
                  </a:cubicBezTo>
                  <a:cubicBezTo>
                    <a:pt x="2851" y="634"/>
                    <a:pt x="2218" y="0"/>
                    <a:pt x="142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g13e5aa3bf27_0_1613"/>
            <p:cNvSpPr/>
            <p:nvPr/>
          </p:nvSpPr>
          <p:spPr>
            <a:xfrm>
              <a:off x="2278400" y="3860050"/>
              <a:ext cx="691975" cy="652675"/>
            </a:xfrm>
            <a:custGeom>
              <a:avLst/>
              <a:gdLst/>
              <a:ahLst/>
              <a:cxnLst/>
              <a:rect l="l" t="t" r="r" b="b"/>
              <a:pathLst>
                <a:path w="27679" h="26107" extrusionOk="0">
                  <a:moveTo>
                    <a:pt x="13842" y="1"/>
                  </a:moveTo>
                  <a:cubicBezTo>
                    <a:pt x="13308" y="1"/>
                    <a:pt x="12768" y="34"/>
                    <a:pt x="12224" y="101"/>
                  </a:cubicBezTo>
                  <a:cubicBezTo>
                    <a:pt x="5099" y="988"/>
                    <a:pt x="0" y="7512"/>
                    <a:pt x="887" y="14669"/>
                  </a:cubicBezTo>
                  <a:cubicBezTo>
                    <a:pt x="1706" y="21253"/>
                    <a:pt x="7339" y="26107"/>
                    <a:pt x="13811" y="26107"/>
                  </a:cubicBezTo>
                  <a:cubicBezTo>
                    <a:pt x="14344" y="26107"/>
                    <a:pt x="14882" y="26074"/>
                    <a:pt x="15423" y="26006"/>
                  </a:cubicBezTo>
                  <a:cubicBezTo>
                    <a:pt x="22580" y="25120"/>
                    <a:pt x="27679" y="18596"/>
                    <a:pt x="26792" y="11470"/>
                  </a:cubicBezTo>
                  <a:cubicBezTo>
                    <a:pt x="25973" y="4857"/>
                    <a:pt x="20340" y="1"/>
                    <a:pt x="13842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g13e5aa3bf27_0_1613"/>
            <p:cNvSpPr/>
            <p:nvPr/>
          </p:nvSpPr>
          <p:spPr>
            <a:xfrm>
              <a:off x="2278400" y="1798400"/>
              <a:ext cx="691975" cy="651900"/>
            </a:xfrm>
            <a:custGeom>
              <a:avLst/>
              <a:gdLst/>
              <a:ahLst/>
              <a:cxnLst/>
              <a:rect l="l" t="t" r="r" b="b"/>
              <a:pathLst>
                <a:path w="27679" h="26076" extrusionOk="0">
                  <a:moveTo>
                    <a:pt x="13851" y="1"/>
                  </a:moveTo>
                  <a:cubicBezTo>
                    <a:pt x="13314" y="1"/>
                    <a:pt x="12771" y="34"/>
                    <a:pt x="12224" y="101"/>
                  </a:cubicBezTo>
                  <a:cubicBezTo>
                    <a:pt x="5099" y="988"/>
                    <a:pt x="0" y="7480"/>
                    <a:pt x="887" y="14637"/>
                  </a:cubicBezTo>
                  <a:cubicBezTo>
                    <a:pt x="1706" y="21248"/>
                    <a:pt x="7334" y="26076"/>
                    <a:pt x="13803" y="26076"/>
                  </a:cubicBezTo>
                  <a:cubicBezTo>
                    <a:pt x="14338" y="26076"/>
                    <a:pt x="14879" y="26043"/>
                    <a:pt x="15423" y="25975"/>
                  </a:cubicBezTo>
                  <a:cubicBezTo>
                    <a:pt x="22580" y="25120"/>
                    <a:pt x="27679" y="18596"/>
                    <a:pt x="26792" y="11439"/>
                  </a:cubicBezTo>
                  <a:cubicBezTo>
                    <a:pt x="25973" y="4828"/>
                    <a:pt x="20345" y="1"/>
                    <a:pt x="13851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g13e5aa3bf27_0_1613"/>
            <p:cNvSpPr/>
            <p:nvPr/>
          </p:nvSpPr>
          <p:spPr>
            <a:xfrm>
              <a:off x="2404275" y="1975900"/>
              <a:ext cx="307225" cy="338075"/>
            </a:xfrm>
            <a:custGeom>
              <a:avLst/>
              <a:gdLst/>
              <a:ahLst/>
              <a:cxnLst/>
              <a:rect l="l" t="t" r="r" b="b"/>
              <a:pathLst>
                <a:path w="12289" h="13523" extrusionOk="0">
                  <a:moveTo>
                    <a:pt x="8583" y="0"/>
                  </a:moveTo>
                  <a:lnTo>
                    <a:pt x="1" y="3072"/>
                  </a:lnTo>
                  <a:lnTo>
                    <a:pt x="3706" y="13523"/>
                  </a:lnTo>
                  <a:lnTo>
                    <a:pt x="12288" y="10483"/>
                  </a:lnTo>
                  <a:lnTo>
                    <a:pt x="8583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g13e5aa3bf27_0_1613"/>
            <p:cNvSpPr/>
            <p:nvPr/>
          </p:nvSpPr>
          <p:spPr>
            <a:xfrm>
              <a:off x="2506400" y="1960050"/>
              <a:ext cx="229625" cy="279500"/>
            </a:xfrm>
            <a:custGeom>
              <a:avLst/>
              <a:gdLst/>
              <a:ahLst/>
              <a:cxnLst/>
              <a:rect l="l" t="t" r="r" b="b"/>
              <a:pathLst>
                <a:path w="9185" h="11180" extrusionOk="0">
                  <a:moveTo>
                    <a:pt x="96" y="1"/>
                  </a:moveTo>
                  <a:lnTo>
                    <a:pt x="1" y="11117"/>
                  </a:lnTo>
                  <a:lnTo>
                    <a:pt x="9122" y="11180"/>
                  </a:lnTo>
                  <a:lnTo>
                    <a:pt x="9185" y="6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g13e5aa3bf27_0_1613"/>
            <p:cNvSpPr/>
            <p:nvPr/>
          </p:nvSpPr>
          <p:spPr>
            <a:xfrm>
              <a:off x="2673475" y="2118200"/>
              <a:ext cx="101350" cy="99200"/>
            </a:xfrm>
            <a:custGeom>
              <a:avLst/>
              <a:gdLst/>
              <a:ahLst/>
              <a:cxnLst/>
              <a:rect l="l" t="t" r="r" b="b"/>
              <a:pathLst>
                <a:path w="4054" h="3968" extrusionOk="0">
                  <a:moveTo>
                    <a:pt x="582" y="1"/>
                  </a:moveTo>
                  <a:cubicBezTo>
                    <a:pt x="443" y="1"/>
                    <a:pt x="301" y="56"/>
                    <a:pt x="190" y="167"/>
                  </a:cubicBezTo>
                  <a:cubicBezTo>
                    <a:pt x="0" y="357"/>
                    <a:pt x="0" y="705"/>
                    <a:pt x="190" y="895"/>
                  </a:cubicBezTo>
                  <a:lnTo>
                    <a:pt x="3104" y="3809"/>
                  </a:lnTo>
                  <a:cubicBezTo>
                    <a:pt x="3199" y="3904"/>
                    <a:pt x="3325" y="3967"/>
                    <a:pt x="3484" y="3967"/>
                  </a:cubicBezTo>
                  <a:cubicBezTo>
                    <a:pt x="3610" y="3967"/>
                    <a:pt x="3737" y="3904"/>
                    <a:pt x="3864" y="3809"/>
                  </a:cubicBezTo>
                  <a:cubicBezTo>
                    <a:pt x="4054" y="3587"/>
                    <a:pt x="4054" y="3270"/>
                    <a:pt x="3864" y="3049"/>
                  </a:cubicBezTo>
                  <a:lnTo>
                    <a:pt x="950" y="167"/>
                  </a:lnTo>
                  <a:cubicBezTo>
                    <a:pt x="855" y="56"/>
                    <a:pt x="721" y="1"/>
                    <a:pt x="582" y="1"/>
                  </a:cubicBezTo>
                  <a:close/>
                </a:path>
              </a:pathLst>
            </a:custGeom>
            <a:solidFill>
              <a:srgbClr val="DD91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g13e5aa3bf27_0_1613"/>
            <p:cNvSpPr/>
            <p:nvPr/>
          </p:nvSpPr>
          <p:spPr>
            <a:xfrm>
              <a:off x="2714625" y="2159575"/>
              <a:ext cx="132250" cy="126500"/>
            </a:xfrm>
            <a:custGeom>
              <a:avLst/>
              <a:gdLst/>
              <a:ahLst/>
              <a:cxnLst/>
              <a:rect l="l" t="t" r="r" b="b"/>
              <a:pathLst>
                <a:path w="5290" h="5060" extrusionOk="0">
                  <a:moveTo>
                    <a:pt x="1141" y="0"/>
                  </a:moveTo>
                  <a:cubicBezTo>
                    <a:pt x="880" y="0"/>
                    <a:pt x="618" y="95"/>
                    <a:pt x="413" y="285"/>
                  </a:cubicBezTo>
                  <a:cubicBezTo>
                    <a:pt x="1" y="697"/>
                    <a:pt x="1" y="1330"/>
                    <a:pt x="413" y="1742"/>
                  </a:cubicBezTo>
                  <a:lnTo>
                    <a:pt x="3421" y="4751"/>
                  </a:lnTo>
                  <a:cubicBezTo>
                    <a:pt x="3627" y="4957"/>
                    <a:pt x="3896" y="5059"/>
                    <a:pt x="4161" y="5059"/>
                  </a:cubicBezTo>
                  <a:cubicBezTo>
                    <a:pt x="4427" y="5059"/>
                    <a:pt x="4688" y="4957"/>
                    <a:pt x="4878" y="4751"/>
                  </a:cubicBezTo>
                  <a:cubicBezTo>
                    <a:pt x="5290" y="4371"/>
                    <a:pt x="5290" y="3706"/>
                    <a:pt x="4878" y="3326"/>
                  </a:cubicBezTo>
                  <a:lnTo>
                    <a:pt x="1869" y="285"/>
                  </a:lnTo>
                  <a:cubicBezTo>
                    <a:pt x="1663" y="95"/>
                    <a:pt x="1402" y="0"/>
                    <a:pt x="1141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g13e5aa3bf27_0_1613"/>
            <p:cNvSpPr/>
            <p:nvPr/>
          </p:nvSpPr>
          <p:spPr>
            <a:xfrm>
              <a:off x="2587175" y="1990150"/>
              <a:ext cx="57800" cy="58600"/>
            </a:xfrm>
            <a:custGeom>
              <a:avLst/>
              <a:gdLst/>
              <a:ahLst/>
              <a:cxnLst/>
              <a:rect l="l" t="t" r="r" b="b"/>
              <a:pathLst>
                <a:path w="2312" h="2344" extrusionOk="0">
                  <a:moveTo>
                    <a:pt x="1172" y="0"/>
                  </a:moveTo>
                  <a:cubicBezTo>
                    <a:pt x="507" y="0"/>
                    <a:pt x="0" y="539"/>
                    <a:pt x="0" y="1172"/>
                  </a:cubicBezTo>
                  <a:cubicBezTo>
                    <a:pt x="0" y="1805"/>
                    <a:pt x="507" y="2344"/>
                    <a:pt x="1172" y="2344"/>
                  </a:cubicBezTo>
                  <a:cubicBezTo>
                    <a:pt x="1805" y="2344"/>
                    <a:pt x="2312" y="1805"/>
                    <a:pt x="2312" y="1172"/>
                  </a:cubicBezTo>
                  <a:cubicBezTo>
                    <a:pt x="2312" y="539"/>
                    <a:pt x="1805" y="0"/>
                    <a:pt x="117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g13e5aa3bf27_0_1613"/>
            <p:cNvSpPr/>
            <p:nvPr/>
          </p:nvSpPr>
          <p:spPr>
            <a:xfrm>
              <a:off x="2563425" y="2046350"/>
              <a:ext cx="105325" cy="74450"/>
            </a:xfrm>
            <a:custGeom>
              <a:avLst/>
              <a:gdLst/>
              <a:ahLst/>
              <a:cxnLst/>
              <a:rect l="l" t="t" r="r" b="b"/>
              <a:pathLst>
                <a:path w="4213" h="2978" extrusionOk="0">
                  <a:moveTo>
                    <a:pt x="1362" y="1"/>
                  </a:moveTo>
                  <a:cubicBezTo>
                    <a:pt x="633" y="1"/>
                    <a:pt x="0" y="602"/>
                    <a:pt x="0" y="1362"/>
                  </a:cubicBezTo>
                  <a:lnTo>
                    <a:pt x="0" y="2978"/>
                  </a:lnTo>
                  <a:lnTo>
                    <a:pt x="4212" y="2978"/>
                  </a:lnTo>
                  <a:lnTo>
                    <a:pt x="4212" y="1362"/>
                  </a:lnTo>
                  <a:cubicBezTo>
                    <a:pt x="4212" y="634"/>
                    <a:pt x="3610" y="1"/>
                    <a:pt x="285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g13e5aa3bf27_0_1613"/>
            <p:cNvSpPr/>
            <p:nvPr/>
          </p:nvSpPr>
          <p:spPr>
            <a:xfrm>
              <a:off x="2534900" y="2167500"/>
              <a:ext cx="165500" cy="12675"/>
            </a:xfrm>
            <a:custGeom>
              <a:avLst/>
              <a:gdLst/>
              <a:ahLst/>
              <a:cxnLst/>
              <a:rect l="l" t="t" r="r" b="b"/>
              <a:pathLst>
                <a:path w="6620" h="507" extrusionOk="0">
                  <a:moveTo>
                    <a:pt x="254" y="0"/>
                  </a:moveTo>
                  <a:cubicBezTo>
                    <a:pt x="128" y="0"/>
                    <a:pt x="1" y="127"/>
                    <a:pt x="1" y="253"/>
                  </a:cubicBezTo>
                  <a:cubicBezTo>
                    <a:pt x="1" y="380"/>
                    <a:pt x="128" y="507"/>
                    <a:pt x="254" y="507"/>
                  </a:cubicBezTo>
                  <a:lnTo>
                    <a:pt x="6366" y="507"/>
                  </a:lnTo>
                  <a:cubicBezTo>
                    <a:pt x="6493" y="507"/>
                    <a:pt x="6620" y="380"/>
                    <a:pt x="6620" y="253"/>
                  </a:cubicBezTo>
                  <a:cubicBezTo>
                    <a:pt x="6620" y="127"/>
                    <a:pt x="6493" y="0"/>
                    <a:pt x="636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g13e5aa3bf27_0_1613"/>
            <p:cNvSpPr/>
            <p:nvPr/>
          </p:nvSpPr>
          <p:spPr>
            <a:xfrm>
              <a:off x="2534900" y="2138975"/>
              <a:ext cx="165500" cy="11925"/>
            </a:xfrm>
            <a:custGeom>
              <a:avLst/>
              <a:gdLst/>
              <a:ahLst/>
              <a:cxnLst/>
              <a:rect l="l" t="t" r="r" b="b"/>
              <a:pathLst>
                <a:path w="6620" h="477" extrusionOk="0">
                  <a:moveTo>
                    <a:pt x="254" y="1"/>
                  </a:moveTo>
                  <a:cubicBezTo>
                    <a:pt x="128" y="1"/>
                    <a:pt x="1" y="96"/>
                    <a:pt x="1" y="254"/>
                  </a:cubicBezTo>
                  <a:cubicBezTo>
                    <a:pt x="1" y="381"/>
                    <a:pt x="128" y="476"/>
                    <a:pt x="254" y="476"/>
                  </a:cubicBezTo>
                  <a:lnTo>
                    <a:pt x="6366" y="476"/>
                  </a:lnTo>
                  <a:cubicBezTo>
                    <a:pt x="6493" y="476"/>
                    <a:pt x="6620" y="381"/>
                    <a:pt x="6620" y="254"/>
                  </a:cubicBezTo>
                  <a:cubicBezTo>
                    <a:pt x="6620" y="96"/>
                    <a:pt x="6493" y="1"/>
                    <a:pt x="636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g13e5aa3bf27_0_1613"/>
            <p:cNvSpPr/>
            <p:nvPr/>
          </p:nvSpPr>
          <p:spPr>
            <a:xfrm>
              <a:off x="2534900" y="2196775"/>
              <a:ext cx="165500" cy="11900"/>
            </a:xfrm>
            <a:custGeom>
              <a:avLst/>
              <a:gdLst/>
              <a:ahLst/>
              <a:cxnLst/>
              <a:rect l="l" t="t" r="r" b="b"/>
              <a:pathLst>
                <a:path w="6620" h="476" extrusionOk="0">
                  <a:moveTo>
                    <a:pt x="254" y="1"/>
                  </a:moveTo>
                  <a:cubicBezTo>
                    <a:pt x="128" y="1"/>
                    <a:pt x="1" y="96"/>
                    <a:pt x="1" y="222"/>
                  </a:cubicBezTo>
                  <a:cubicBezTo>
                    <a:pt x="1" y="381"/>
                    <a:pt x="128" y="476"/>
                    <a:pt x="254" y="476"/>
                  </a:cubicBezTo>
                  <a:lnTo>
                    <a:pt x="6366" y="476"/>
                  </a:lnTo>
                  <a:cubicBezTo>
                    <a:pt x="6493" y="476"/>
                    <a:pt x="6620" y="381"/>
                    <a:pt x="6620" y="222"/>
                  </a:cubicBezTo>
                  <a:cubicBezTo>
                    <a:pt x="6620" y="96"/>
                    <a:pt x="6493" y="1"/>
                    <a:pt x="636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g13e5aa3bf27_0_1613"/>
            <p:cNvSpPr/>
            <p:nvPr/>
          </p:nvSpPr>
          <p:spPr>
            <a:xfrm>
              <a:off x="2479500" y="1934725"/>
              <a:ext cx="265250" cy="241500"/>
            </a:xfrm>
            <a:custGeom>
              <a:avLst/>
              <a:gdLst/>
              <a:ahLst/>
              <a:cxnLst/>
              <a:rect l="l" t="t" r="r" b="b"/>
              <a:pathLst>
                <a:path w="10610" h="9660" extrusionOk="0">
                  <a:moveTo>
                    <a:pt x="5321" y="1077"/>
                  </a:moveTo>
                  <a:cubicBezTo>
                    <a:pt x="6302" y="1077"/>
                    <a:pt x="7252" y="1457"/>
                    <a:pt x="7981" y="2186"/>
                  </a:cubicBezTo>
                  <a:cubicBezTo>
                    <a:pt x="9438" y="3642"/>
                    <a:pt x="9438" y="6049"/>
                    <a:pt x="7981" y="7506"/>
                  </a:cubicBezTo>
                  <a:cubicBezTo>
                    <a:pt x="7252" y="8203"/>
                    <a:pt x="6302" y="8614"/>
                    <a:pt x="5321" y="8614"/>
                  </a:cubicBezTo>
                  <a:cubicBezTo>
                    <a:pt x="4307" y="8614"/>
                    <a:pt x="3357" y="8203"/>
                    <a:pt x="2660" y="7506"/>
                  </a:cubicBezTo>
                  <a:cubicBezTo>
                    <a:pt x="1172" y="6018"/>
                    <a:pt x="1172" y="3642"/>
                    <a:pt x="2660" y="2186"/>
                  </a:cubicBezTo>
                  <a:cubicBezTo>
                    <a:pt x="3357" y="1457"/>
                    <a:pt x="4307" y="1077"/>
                    <a:pt x="5321" y="1077"/>
                  </a:cubicBezTo>
                  <a:close/>
                  <a:moveTo>
                    <a:pt x="5321" y="0"/>
                  </a:moveTo>
                  <a:cubicBezTo>
                    <a:pt x="4022" y="0"/>
                    <a:pt x="2787" y="507"/>
                    <a:pt x="1900" y="1426"/>
                  </a:cubicBezTo>
                  <a:cubicBezTo>
                    <a:pt x="0" y="3294"/>
                    <a:pt x="0" y="6366"/>
                    <a:pt x="1900" y="8266"/>
                  </a:cubicBezTo>
                  <a:cubicBezTo>
                    <a:pt x="2819" y="9153"/>
                    <a:pt x="4022" y="9659"/>
                    <a:pt x="5321" y="9659"/>
                  </a:cubicBezTo>
                  <a:cubicBezTo>
                    <a:pt x="6587" y="9659"/>
                    <a:pt x="7822" y="9153"/>
                    <a:pt x="8709" y="8266"/>
                  </a:cubicBezTo>
                  <a:cubicBezTo>
                    <a:pt x="10609" y="6366"/>
                    <a:pt x="10609" y="3294"/>
                    <a:pt x="8709" y="1426"/>
                  </a:cubicBezTo>
                  <a:cubicBezTo>
                    <a:pt x="7822" y="507"/>
                    <a:pt x="6587" y="0"/>
                    <a:pt x="5321" y="0"/>
                  </a:cubicBezTo>
                  <a:close/>
                </a:path>
              </a:pathLst>
            </a:custGeom>
            <a:solidFill>
              <a:srgbClr val="DD91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g13e5aa3bf27_0_1613"/>
            <p:cNvSpPr/>
            <p:nvPr/>
          </p:nvSpPr>
          <p:spPr>
            <a:xfrm>
              <a:off x="4634575" y="3860050"/>
              <a:ext cx="691200" cy="652675"/>
            </a:xfrm>
            <a:custGeom>
              <a:avLst/>
              <a:gdLst/>
              <a:ahLst/>
              <a:cxnLst/>
              <a:rect l="l" t="t" r="r" b="b"/>
              <a:pathLst>
                <a:path w="27648" h="26107" extrusionOk="0">
                  <a:moveTo>
                    <a:pt x="13842" y="1"/>
                  </a:moveTo>
                  <a:cubicBezTo>
                    <a:pt x="13308" y="1"/>
                    <a:pt x="12768" y="34"/>
                    <a:pt x="12225" y="101"/>
                  </a:cubicBezTo>
                  <a:cubicBezTo>
                    <a:pt x="5067" y="988"/>
                    <a:pt x="0" y="7512"/>
                    <a:pt x="887" y="14669"/>
                  </a:cubicBezTo>
                  <a:cubicBezTo>
                    <a:pt x="1677" y="21253"/>
                    <a:pt x="7307" y="26107"/>
                    <a:pt x="13805" y="26107"/>
                  </a:cubicBezTo>
                  <a:cubicBezTo>
                    <a:pt x="14339" y="26107"/>
                    <a:pt x="14879" y="26074"/>
                    <a:pt x="15423" y="26006"/>
                  </a:cubicBezTo>
                  <a:cubicBezTo>
                    <a:pt x="22580" y="25120"/>
                    <a:pt x="27647" y="18596"/>
                    <a:pt x="26761" y="11470"/>
                  </a:cubicBezTo>
                  <a:cubicBezTo>
                    <a:pt x="25941" y="4857"/>
                    <a:pt x="20336" y="1"/>
                    <a:pt x="13842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g13e5aa3bf27_0_1613"/>
            <p:cNvSpPr/>
            <p:nvPr/>
          </p:nvSpPr>
          <p:spPr>
            <a:xfrm>
              <a:off x="4774700" y="3940150"/>
              <a:ext cx="425975" cy="182125"/>
            </a:xfrm>
            <a:custGeom>
              <a:avLst/>
              <a:gdLst/>
              <a:ahLst/>
              <a:cxnLst/>
              <a:rect l="l" t="t" r="r" b="b"/>
              <a:pathLst>
                <a:path w="17039" h="7285" extrusionOk="0">
                  <a:moveTo>
                    <a:pt x="8520" y="1"/>
                  </a:moveTo>
                  <a:lnTo>
                    <a:pt x="1" y="7285"/>
                  </a:lnTo>
                  <a:lnTo>
                    <a:pt x="17039" y="7285"/>
                  </a:lnTo>
                  <a:lnTo>
                    <a:pt x="8520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g13e5aa3bf27_0_1613"/>
            <p:cNvSpPr/>
            <p:nvPr/>
          </p:nvSpPr>
          <p:spPr>
            <a:xfrm>
              <a:off x="4877625" y="3994000"/>
              <a:ext cx="220125" cy="94225"/>
            </a:xfrm>
            <a:custGeom>
              <a:avLst/>
              <a:gdLst/>
              <a:ahLst/>
              <a:cxnLst/>
              <a:rect l="l" t="t" r="r" b="b"/>
              <a:pathLst>
                <a:path w="8805" h="3769" extrusionOk="0">
                  <a:moveTo>
                    <a:pt x="4403" y="0"/>
                  </a:moveTo>
                  <a:lnTo>
                    <a:pt x="1" y="3769"/>
                  </a:lnTo>
                  <a:lnTo>
                    <a:pt x="8805" y="3769"/>
                  </a:lnTo>
                  <a:lnTo>
                    <a:pt x="440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g13e5aa3bf27_0_1613"/>
            <p:cNvSpPr/>
            <p:nvPr/>
          </p:nvSpPr>
          <p:spPr>
            <a:xfrm>
              <a:off x="4959975" y="4122250"/>
              <a:ext cx="55450" cy="180550"/>
            </a:xfrm>
            <a:custGeom>
              <a:avLst/>
              <a:gdLst/>
              <a:ahLst/>
              <a:cxnLst/>
              <a:rect l="l" t="t" r="r" b="b"/>
              <a:pathLst>
                <a:path w="2218" h="7222" extrusionOk="0">
                  <a:moveTo>
                    <a:pt x="0" y="1"/>
                  </a:moveTo>
                  <a:lnTo>
                    <a:pt x="0" y="7221"/>
                  </a:lnTo>
                  <a:lnTo>
                    <a:pt x="2217" y="7221"/>
                  </a:lnTo>
                  <a:lnTo>
                    <a:pt x="2217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g13e5aa3bf27_0_1613"/>
            <p:cNvSpPr/>
            <p:nvPr/>
          </p:nvSpPr>
          <p:spPr>
            <a:xfrm>
              <a:off x="4852300" y="4122250"/>
              <a:ext cx="55450" cy="180550"/>
            </a:xfrm>
            <a:custGeom>
              <a:avLst/>
              <a:gdLst/>
              <a:ahLst/>
              <a:cxnLst/>
              <a:rect l="l" t="t" r="r" b="b"/>
              <a:pathLst>
                <a:path w="2218" h="7222" extrusionOk="0">
                  <a:moveTo>
                    <a:pt x="0" y="1"/>
                  </a:moveTo>
                  <a:lnTo>
                    <a:pt x="0" y="7221"/>
                  </a:lnTo>
                  <a:lnTo>
                    <a:pt x="2217" y="7221"/>
                  </a:lnTo>
                  <a:lnTo>
                    <a:pt x="2217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g13e5aa3bf27_0_1613"/>
            <p:cNvSpPr/>
            <p:nvPr/>
          </p:nvSpPr>
          <p:spPr>
            <a:xfrm>
              <a:off x="5067650" y="4122250"/>
              <a:ext cx="55450" cy="180550"/>
            </a:xfrm>
            <a:custGeom>
              <a:avLst/>
              <a:gdLst/>
              <a:ahLst/>
              <a:cxnLst/>
              <a:rect l="l" t="t" r="r" b="b"/>
              <a:pathLst>
                <a:path w="2218" h="7222" extrusionOk="0">
                  <a:moveTo>
                    <a:pt x="0" y="1"/>
                  </a:moveTo>
                  <a:lnTo>
                    <a:pt x="0" y="7221"/>
                  </a:lnTo>
                  <a:lnTo>
                    <a:pt x="2217" y="7221"/>
                  </a:lnTo>
                  <a:lnTo>
                    <a:pt x="2217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g13e5aa3bf27_0_1613"/>
            <p:cNvSpPr/>
            <p:nvPr/>
          </p:nvSpPr>
          <p:spPr>
            <a:xfrm>
              <a:off x="4819825" y="4292475"/>
              <a:ext cx="334925" cy="37225"/>
            </a:xfrm>
            <a:custGeom>
              <a:avLst/>
              <a:gdLst/>
              <a:ahLst/>
              <a:cxnLst/>
              <a:rect l="l" t="t" r="r" b="b"/>
              <a:pathLst>
                <a:path w="13397" h="1489" extrusionOk="0">
                  <a:moveTo>
                    <a:pt x="1" y="0"/>
                  </a:moveTo>
                  <a:lnTo>
                    <a:pt x="1" y="1489"/>
                  </a:lnTo>
                  <a:lnTo>
                    <a:pt x="13397" y="1489"/>
                  </a:lnTo>
                  <a:lnTo>
                    <a:pt x="13397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g13e5aa3bf27_0_1613"/>
            <p:cNvSpPr/>
            <p:nvPr/>
          </p:nvSpPr>
          <p:spPr>
            <a:xfrm>
              <a:off x="4792925" y="4329675"/>
              <a:ext cx="389550" cy="36450"/>
            </a:xfrm>
            <a:custGeom>
              <a:avLst/>
              <a:gdLst/>
              <a:ahLst/>
              <a:cxnLst/>
              <a:rect l="l" t="t" r="r" b="b"/>
              <a:pathLst>
                <a:path w="15582" h="1458" extrusionOk="0">
                  <a:moveTo>
                    <a:pt x="0" y="1"/>
                  </a:moveTo>
                  <a:lnTo>
                    <a:pt x="0" y="1458"/>
                  </a:lnTo>
                  <a:lnTo>
                    <a:pt x="15581" y="1458"/>
                  </a:lnTo>
                  <a:lnTo>
                    <a:pt x="15581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g13e5aa3bf27_0_1613"/>
            <p:cNvSpPr/>
            <p:nvPr/>
          </p:nvSpPr>
          <p:spPr>
            <a:xfrm>
              <a:off x="4632244" y="1791949"/>
              <a:ext cx="691200" cy="651900"/>
            </a:xfrm>
            <a:custGeom>
              <a:avLst/>
              <a:gdLst/>
              <a:ahLst/>
              <a:cxnLst/>
              <a:rect l="l" t="t" r="r" b="b"/>
              <a:pathLst>
                <a:path w="27648" h="26076" extrusionOk="0">
                  <a:moveTo>
                    <a:pt x="13850" y="1"/>
                  </a:moveTo>
                  <a:cubicBezTo>
                    <a:pt x="13314" y="1"/>
                    <a:pt x="12771" y="34"/>
                    <a:pt x="12225" y="101"/>
                  </a:cubicBezTo>
                  <a:cubicBezTo>
                    <a:pt x="5067" y="988"/>
                    <a:pt x="0" y="7480"/>
                    <a:pt x="887" y="14637"/>
                  </a:cubicBezTo>
                  <a:cubicBezTo>
                    <a:pt x="1677" y="21248"/>
                    <a:pt x="7303" y="26076"/>
                    <a:pt x="13797" y="26076"/>
                  </a:cubicBezTo>
                  <a:cubicBezTo>
                    <a:pt x="14334" y="26076"/>
                    <a:pt x="14877" y="26043"/>
                    <a:pt x="15423" y="25975"/>
                  </a:cubicBezTo>
                  <a:cubicBezTo>
                    <a:pt x="22580" y="25120"/>
                    <a:pt x="27647" y="18596"/>
                    <a:pt x="26761" y="11439"/>
                  </a:cubicBezTo>
                  <a:cubicBezTo>
                    <a:pt x="25942" y="4828"/>
                    <a:pt x="20341" y="1"/>
                    <a:pt x="13850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g13e5aa3bf27_0_1613"/>
            <p:cNvSpPr/>
            <p:nvPr/>
          </p:nvSpPr>
          <p:spPr>
            <a:xfrm>
              <a:off x="2278400" y="2829250"/>
              <a:ext cx="691975" cy="652650"/>
            </a:xfrm>
            <a:custGeom>
              <a:avLst/>
              <a:gdLst/>
              <a:ahLst/>
              <a:cxnLst/>
              <a:rect l="l" t="t" r="r" b="b"/>
              <a:pathLst>
                <a:path w="27679" h="26106" extrusionOk="0">
                  <a:moveTo>
                    <a:pt x="13843" y="0"/>
                  </a:moveTo>
                  <a:cubicBezTo>
                    <a:pt x="13308" y="0"/>
                    <a:pt x="12768" y="33"/>
                    <a:pt x="12224" y="100"/>
                  </a:cubicBezTo>
                  <a:cubicBezTo>
                    <a:pt x="5099" y="987"/>
                    <a:pt x="0" y="7479"/>
                    <a:pt x="887" y="14636"/>
                  </a:cubicBezTo>
                  <a:cubicBezTo>
                    <a:pt x="1706" y="21250"/>
                    <a:pt x="7339" y="26106"/>
                    <a:pt x="13812" y="26106"/>
                  </a:cubicBezTo>
                  <a:cubicBezTo>
                    <a:pt x="14344" y="26106"/>
                    <a:pt x="14882" y="26073"/>
                    <a:pt x="15423" y="26005"/>
                  </a:cubicBezTo>
                  <a:cubicBezTo>
                    <a:pt x="22580" y="25119"/>
                    <a:pt x="27679" y="18595"/>
                    <a:pt x="26792" y="11438"/>
                  </a:cubicBezTo>
                  <a:cubicBezTo>
                    <a:pt x="25973" y="4854"/>
                    <a:pt x="20341" y="0"/>
                    <a:pt x="13843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g13e5aa3bf27_0_1613"/>
            <p:cNvSpPr/>
            <p:nvPr/>
          </p:nvSpPr>
          <p:spPr>
            <a:xfrm>
              <a:off x="2396350" y="2953675"/>
              <a:ext cx="305650" cy="300075"/>
            </a:xfrm>
            <a:custGeom>
              <a:avLst/>
              <a:gdLst/>
              <a:ahLst/>
              <a:cxnLst/>
              <a:rect l="l" t="t" r="r" b="b"/>
              <a:pathLst>
                <a:path w="12226" h="12003" extrusionOk="0">
                  <a:moveTo>
                    <a:pt x="7396" y="0"/>
                  </a:moveTo>
                  <a:cubicBezTo>
                    <a:pt x="7071" y="0"/>
                    <a:pt x="6746" y="127"/>
                    <a:pt x="6493" y="380"/>
                  </a:cubicBezTo>
                  <a:lnTo>
                    <a:pt x="508" y="6366"/>
                  </a:lnTo>
                  <a:cubicBezTo>
                    <a:pt x="1" y="6872"/>
                    <a:pt x="1" y="7696"/>
                    <a:pt x="508" y="8203"/>
                  </a:cubicBezTo>
                  <a:lnTo>
                    <a:pt x="3928" y="11623"/>
                  </a:lnTo>
                  <a:cubicBezTo>
                    <a:pt x="4181" y="11876"/>
                    <a:pt x="4506" y="12003"/>
                    <a:pt x="4830" y="12003"/>
                  </a:cubicBezTo>
                  <a:cubicBezTo>
                    <a:pt x="5155" y="12003"/>
                    <a:pt x="5480" y="11876"/>
                    <a:pt x="5733" y="11623"/>
                  </a:cubicBezTo>
                  <a:lnTo>
                    <a:pt x="11718" y="5606"/>
                  </a:lnTo>
                  <a:cubicBezTo>
                    <a:pt x="12225" y="5099"/>
                    <a:pt x="12225" y="4307"/>
                    <a:pt x="11718" y="3801"/>
                  </a:cubicBezTo>
                  <a:lnTo>
                    <a:pt x="8298" y="380"/>
                  </a:lnTo>
                  <a:cubicBezTo>
                    <a:pt x="8045" y="127"/>
                    <a:pt x="7720" y="0"/>
                    <a:pt x="739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g13e5aa3bf27_0_1613"/>
            <p:cNvSpPr/>
            <p:nvPr/>
          </p:nvSpPr>
          <p:spPr>
            <a:xfrm>
              <a:off x="2427225" y="3057375"/>
              <a:ext cx="165500" cy="165500"/>
            </a:xfrm>
            <a:custGeom>
              <a:avLst/>
              <a:gdLst/>
              <a:ahLst/>
              <a:cxnLst/>
              <a:rect l="l" t="t" r="r" b="b"/>
              <a:pathLst>
                <a:path w="6620" h="6620" extrusionOk="0">
                  <a:moveTo>
                    <a:pt x="3200" y="1"/>
                  </a:moveTo>
                  <a:lnTo>
                    <a:pt x="1" y="3199"/>
                  </a:lnTo>
                  <a:lnTo>
                    <a:pt x="3421" y="6620"/>
                  </a:lnTo>
                  <a:lnTo>
                    <a:pt x="6620" y="3421"/>
                  </a:lnTo>
                  <a:lnTo>
                    <a:pt x="3200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g13e5aa3bf27_0_1613"/>
            <p:cNvSpPr/>
            <p:nvPr/>
          </p:nvSpPr>
          <p:spPr>
            <a:xfrm>
              <a:off x="2516700" y="2978225"/>
              <a:ext cx="83150" cy="83150"/>
            </a:xfrm>
            <a:custGeom>
              <a:avLst/>
              <a:gdLst/>
              <a:ahLst/>
              <a:cxnLst/>
              <a:rect l="l" t="t" r="r" b="b"/>
              <a:pathLst>
                <a:path w="3326" h="3326" extrusionOk="0">
                  <a:moveTo>
                    <a:pt x="2787" y="0"/>
                  </a:moveTo>
                  <a:lnTo>
                    <a:pt x="1" y="2787"/>
                  </a:lnTo>
                  <a:lnTo>
                    <a:pt x="539" y="3325"/>
                  </a:lnTo>
                  <a:lnTo>
                    <a:pt x="3326" y="507"/>
                  </a:lnTo>
                  <a:lnTo>
                    <a:pt x="2787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g13e5aa3bf27_0_1613"/>
            <p:cNvSpPr/>
            <p:nvPr/>
          </p:nvSpPr>
          <p:spPr>
            <a:xfrm>
              <a:off x="2564200" y="3025725"/>
              <a:ext cx="75250" cy="74450"/>
            </a:xfrm>
            <a:custGeom>
              <a:avLst/>
              <a:gdLst/>
              <a:ahLst/>
              <a:cxnLst/>
              <a:rect l="l" t="t" r="r" b="b"/>
              <a:pathLst>
                <a:path w="3010" h="2978" extrusionOk="0">
                  <a:moveTo>
                    <a:pt x="2819" y="0"/>
                  </a:moveTo>
                  <a:lnTo>
                    <a:pt x="1" y="2787"/>
                  </a:lnTo>
                  <a:lnTo>
                    <a:pt x="222" y="2977"/>
                  </a:lnTo>
                  <a:lnTo>
                    <a:pt x="3009" y="190"/>
                  </a:lnTo>
                  <a:lnTo>
                    <a:pt x="2819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g13e5aa3bf27_0_1613"/>
            <p:cNvSpPr/>
            <p:nvPr/>
          </p:nvSpPr>
          <p:spPr>
            <a:xfrm>
              <a:off x="2573700" y="3035225"/>
              <a:ext cx="75250" cy="74450"/>
            </a:xfrm>
            <a:custGeom>
              <a:avLst/>
              <a:gdLst/>
              <a:ahLst/>
              <a:cxnLst/>
              <a:rect l="l" t="t" r="r" b="b"/>
              <a:pathLst>
                <a:path w="3010" h="2978" extrusionOk="0">
                  <a:moveTo>
                    <a:pt x="2819" y="0"/>
                  </a:moveTo>
                  <a:lnTo>
                    <a:pt x="1" y="2787"/>
                  </a:lnTo>
                  <a:lnTo>
                    <a:pt x="222" y="2977"/>
                  </a:lnTo>
                  <a:lnTo>
                    <a:pt x="3009" y="190"/>
                  </a:lnTo>
                  <a:lnTo>
                    <a:pt x="2819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g13e5aa3bf27_0_1613"/>
            <p:cNvSpPr/>
            <p:nvPr/>
          </p:nvSpPr>
          <p:spPr>
            <a:xfrm>
              <a:off x="2583200" y="3043925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2788" y="1"/>
                  </a:moveTo>
                  <a:lnTo>
                    <a:pt x="1" y="2819"/>
                  </a:lnTo>
                  <a:lnTo>
                    <a:pt x="222" y="3009"/>
                  </a:lnTo>
                  <a:lnTo>
                    <a:pt x="3009" y="222"/>
                  </a:lnTo>
                  <a:lnTo>
                    <a:pt x="2788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g13e5aa3bf27_0_1613"/>
            <p:cNvSpPr/>
            <p:nvPr/>
          </p:nvSpPr>
          <p:spPr>
            <a:xfrm>
              <a:off x="2592700" y="3054225"/>
              <a:ext cx="75250" cy="74450"/>
            </a:xfrm>
            <a:custGeom>
              <a:avLst/>
              <a:gdLst/>
              <a:ahLst/>
              <a:cxnLst/>
              <a:rect l="l" t="t" r="r" b="b"/>
              <a:pathLst>
                <a:path w="3010" h="2978" extrusionOk="0">
                  <a:moveTo>
                    <a:pt x="2788" y="0"/>
                  </a:moveTo>
                  <a:lnTo>
                    <a:pt x="1" y="2787"/>
                  </a:lnTo>
                  <a:lnTo>
                    <a:pt x="222" y="2977"/>
                  </a:lnTo>
                  <a:lnTo>
                    <a:pt x="3009" y="190"/>
                  </a:lnTo>
                  <a:lnTo>
                    <a:pt x="2788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g13e5aa3bf27_0_1613"/>
            <p:cNvSpPr/>
            <p:nvPr/>
          </p:nvSpPr>
          <p:spPr>
            <a:xfrm>
              <a:off x="2465250" y="3097775"/>
              <a:ext cx="51475" cy="46725"/>
            </a:xfrm>
            <a:custGeom>
              <a:avLst/>
              <a:gdLst/>
              <a:ahLst/>
              <a:cxnLst/>
              <a:rect l="l" t="t" r="r" b="b"/>
              <a:pathLst>
                <a:path w="2059" h="1869" extrusionOk="0">
                  <a:moveTo>
                    <a:pt x="1029" y="0"/>
                  </a:moveTo>
                  <a:cubicBezTo>
                    <a:pt x="792" y="0"/>
                    <a:pt x="554" y="95"/>
                    <a:pt x="380" y="285"/>
                  </a:cubicBezTo>
                  <a:cubicBezTo>
                    <a:pt x="0" y="633"/>
                    <a:pt x="0" y="1235"/>
                    <a:pt x="380" y="1583"/>
                  </a:cubicBezTo>
                  <a:cubicBezTo>
                    <a:pt x="554" y="1773"/>
                    <a:pt x="792" y="1868"/>
                    <a:pt x="1029" y="1868"/>
                  </a:cubicBezTo>
                  <a:cubicBezTo>
                    <a:pt x="1267" y="1868"/>
                    <a:pt x="1504" y="1773"/>
                    <a:pt x="1679" y="1583"/>
                  </a:cubicBezTo>
                  <a:cubicBezTo>
                    <a:pt x="2059" y="1235"/>
                    <a:pt x="2059" y="633"/>
                    <a:pt x="1679" y="285"/>
                  </a:cubicBezTo>
                  <a:cubicBezTo>
                    <a:pt x="1504" y="95"/>
                    <a:pt x="1267" y="0"/>
                    <a:pt x="1029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g13e5aa3bf27_0_1613"/>
            <p:cNvSpPr/>
            <p:nvPr/>
          </p:nvSpPr>
          <p:spPr>
            <a:xfrm>
              <a:off x="2485025" y="3117950"/>
              <a:ext cx="92675" cy="89875"/>
            </a:xfrm>
            <a:custGeom>
              <a:avLst/>
              <a:gdLst/>
              <a:ahLst/>
              <a:cxnLst/>
              <a:rect l="l" t="t" r="r" b="b"/>
              <a:pathLst>
                <a:path w="3707" h="3595" extrusionOk="0">
                  <a:moveTo>
                    <a:pt x="2028" y="1"/>
                  </a:moveTo>
                  <a:cubicBezTo>
                    <a:pt x="1751" y="1"/>
                    <a:pt x="1473" y="111"/>
                    <a:pt x="1268" y="333"/>
                  </a:cubicBezTo>
                  <a:lnTo>
                    <a:pt x="413" y="1156"/>
                  </a:lnTo>
                  <a:cubicBezTo>
                    <a:pt x="1" y="1600"/>
                    <a:pt x="1" y="2265"/>
                    <a:pt x="413" y="2708"/>
                  </a:cubicBezTo>
                  <a:lnTo>
                    <a:pt x="1331" y="3595"/>
                  </a:lnTo>
                  <a:lnTo>
                    <a:pt x="3706" y="1220"/>
                  </a:lnTo>
                  <a:lnTo>
                    <a:pt x="2788" y="333"/>
                  </a:lnTo>
                  <a:cubicBezTo>
                    <a:pt x="2582" y="111"/>
                    <a:pt x="2305" y="1"/>
                    <a:pt x="202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g13e5aa3bf27_0_1613"/>
            <p:cNvSpPr/>
            <p:nvPr/>
          </p:nvSpPr>
          <p:spPr>
            <a:xfrm>
              <a:off x="2637825" y="2995625"/>
              <a:ext cx="121950" cy="147300"/>
            </a:xfrm>
            <a:custGeom>
              <a:avLst/>
              <a:gdLst/>
              <a:ahLst/>
              <a:cxnLst/>
              <a:rect l="l" t="t" r="r" b="b"/>
              <a:pathLst>
                <a:path w="4878" h="5892" extrusionOk="0">
                  <a:moveTo>
                    <a:pt x="1489" y="1"/>
                  </a:moveTo>
                  <a:cubicBezTo>
                    <a:pt x="666" y="1"/>
                    <a:pt x="1" y="666"/>
                    <a:pt x="1" y="1457"/>
                  </a:cubicBezTo>
                  <a:lnTo>
                    <a:pt x="1" y="2059"/>
                  </a:lnTo>
                  <a:cubicBezTo>
                    <a:pt x="1" y="2313"/>
                    <a:pt x="191" y="2503"/>
                    <a:pt x="444" y="2503"/>
                  </a:cubicBezTo>
                  <a:cubicBezTo>
                    <a:pt x="666" y="2503"/>
                    <a:pt x="856" y="2313"/>
                    <a:pt x="856" y="2059"/>
                  </a:cubicBezTo>
                  <a:lnTo>
                    <a:pt x="856" y="1457"/>
                  </a:lnTo>
                  <a:cubicBezTo>
                    <a:pt x="856" y="1109"/>
                    <a:pt x="1141" y="856"/>
                    <a:pt x="1489" y="856"/>
                  </a:cubicBezTo>
                  <a:lnTo>
                    <a:pt x="3421" y="856"/>
                  </a:lnTo>
                  <a:cubicBezTo>
                    <a:pt x="3738" y="856"/>
                    <a:pt x="4023" y="1109"/>
                    <a:pt x="4023" y="1457"/>
                  </a:cubicBezTo>
                  <a:lnTo>
                    <a:pt x="4023" y="5448"/>
                  </a:lnTo>
                  <a:cubicBezTo>
                    <a:pt x="4023" y="5701"/>
                    <a:pt x="4213" y="5891"/>
                    <a:pt x="4466" y="5891"/>
                  </a:cubicBezTo>
                  <a:cubicBezTo>
                    <a:pt x="4688" y="5891"/>
                    <a:pt x="4878" y="5701"/>
                    <a:pt x="4878" y="5448"/>
                  </a:cubicBezTo>
                  <a:lnTo>
                    <a:pt x="4878" y="1457"/>
                  </a:lnTo>
                  <a:cubicBezTo>
                    <a:pt x="4878" y="666"/>
                    <a:pt x="4213" y="1"/>
                    <a:pt x="3390" y="1"/>
                  </a:cubicBezTo>
                  <a:close/>
                </a:path>
              </a:pathLst>
            </a:custGeom>
            <a:solidFill>
              <a:srgbClr val="DD91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g13e5aa3bf27_0_1613"/>
            <p:cNvSpPr/>
            <p:nvPr/>
          </p:nvSpPr>
          <p:spPr>
            <a:xfrm>
              <a:off x="2599050" y="3075600"/>
              <a:ext cx="199525" cy="198750"/>
            </a:xfrm>
            <a:custGeom>
              <a:avLst/>
              <a:gdLst/>
              <a:ahLst/>
              <a:cxnLst/>
              <a:rect l="l" t="t" r="r" b="b"/>
              <a:pathLst>
                <a:path w="7981" h="7950" extrusionOk="0">
                  <a:moveTo>
                    <a:pt x="1299" y="0"/>
                  </a:moveTo>
                  <a:cubicBezTo>
                    <a:pt x="570" y="0"/>
                    <a:pt x="0" y="570"/>
                    <a:pt x="0" y="1267"/>
                  </a:cubicBezTo>
                  <a:lnTo>
                    <a:pt x="0" y="6682"/>
                  </a:lnTo>
                  <a:cubicBezTo>
                    <a:pt x="0" y="7379"/>
                    <a:pt x="570" y="7949"/>
                    <a:pt x="1299" y="7949"/>
                  </a:cubicBezTo>
                  <a:lnTo>
                    <a:pt x="6714" y="7949"/>
                  </a:lnTo>
                  <a:cubicBezTo>
                    <a:pt x="7411" y="7949"/>
                    <a:pt x="7981" y="7379"/>
                    <a:pt x="7981" y="6682"/>
                  </a:cubicBezTo>
                  <a:lnTo>
                    <a:pt x="7981" y="1267"/>
                  </a:lnTo>
                  <a:cubicBezTo>
                    <a:pt x="7981" y="570"/>
                    <a:pt x="7411" y="0"/>
                    <a:pt x="6714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g13e5aa3bf27_0_1613"/>
            <p:cNvSpPr/>
            <p:nvPr/>
          </p:nvSpPr>
          <p:spPr>
            <a:xfrm>
              <a:off x="2599825" y="3076375"/>
              <a:ext cx="197975" cy="197975"/>
            </a:xfrm>
            <a:custGeom>
              <a:avLst/>
              <a:gdLst/>
              <a:ahLst/>
              <a:cxnLst/>
              <a:rect l="l" t="t" r="r" b="b"/>
              <a:pathLst>
                <a:path w="7919" h="7919" extrusionOk="0">
                  <a:moveTo>
                    <a:pt x="951" y="1"/>
                  </a:moveTo>
                  <a:cubicBezTo>
                    <a:pt x="413" y="159"/>
                    <a:pt x="1" y="666"/>
                    <a:pt x="1" y="1236"/>
                  </a:cubicBezTo>
                  <a:lnTo>
                    <a:pt x="1" y="6651"/>
                  </a:lnTo>
                  <a:cubicBezTo>
                    <a:pt x="1" y="7348"/>
                    <a:pt x="571" y="7918"/>
                    <a:pt x="1299" y="7918"/>
                  </a:cubicBezTo>
                  <a:lnTo>
                    <a:pt x="6715" y="7918"/>
                  </a:lnTo>
                  <a:cubicBezTo>
                    <a:pt x="7285" y="7918"/>
                    <a:pt x="7760" y="7538"/>
                    <a:pt x="7918" y="7000"/>
                  </a:cubicBezTo>
                  <a:lnTo>
                    <a:pt x="7918" y="7000"/>
                  </a:lnTo>
                  <a:cubicBezTo>
                    <a:pt x="7823" y="7031"/>
                    <a:pt x="7696" y="7063"/>
                    <a:pt x="7570" y="7063"/>
                  </a:cubicBezTo>
                  <a:lnTo>
                    <a:pt x="2186" y="7063"/>
                  </a:lnTo>
                  <a:cubicBezTo>
                    <a:pt x="1458" y="7063"/>
                    <a:pt x="888" y="6493"/>
                    <a:pt x="888" y="5796"/>
                  </a:cubicBezTo>
                  <a:lnTo>
                    <a:pt x="888" y="381"/>
                  </a:lnTo>
                  <a:cubicBezTo>
                    <a:pt x="888" y="254"/>
                    <a:pt x="919" y="128"/>
                    <a:pt x="9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g13e5aa3bf27_0_1613"/>
            <p:cNvSpPr/>
            <p:nvPr/>
          </p:nvSpPr>
          <p:spPr>
            <a:xfrm>
              <a:off x="2673475" y="3136550"/>
              <a:ext cx="50675" cy="50700"/>
            </a:xfrm>
            <a:custGeom>
              <a:avLst/>
              <a:gdLst/>
              <a:ahLst/>
              <a:cxnLst/>
              <a:rect l="l" t="t" r="r" b="b"/>
              <a:pathLst>
                <a:path w="2027" h="2028" extrusionOk="0">
                  <a:moveTo>
                    <a:pt x="1013" y="1"/>
                  </a:moveTo>
                  <a:cubicBezTo>
                    <a:pt x="475" y="1"/>
                    <a:pt x="0" y="476"/>
                    <a:pt x="0" y="1014"/>
                  </a:cubicBezTo>
                  <a:cubicBezTo>
                    <a:pt x="0" y="1584"/>
                    <a:pt x="475" y="2028"/>
                    <a:pt x="1013" y="2028"/>
                  </a:cubicBezTo>
                  <a:cubicBezTo>
                    <a:pt x="1584" y="2028"/>
                    <a:pt x="2027" y="1584"/>
                    <a:pt x="2027" y="1014"/>
                  </a:cubicBezTo>
                  <a:cubicBezTo>
                    <a:pt x="2027" y="476"/>
                    <a:pt x="1584" y="1"/>
                    <a:pt x="101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g13e5aa3bf27_0_1613"/>
            <p:cNvSpPr/>
            <p:nvPr/>
          </p:nvSpPr>
          <p:spPr>
            <a:xfrm>
              <a:off x="2687725" y="3164275"/>
              <a:ext cx="22175" cy="54650"/>
            </a:xfrm>
            <a:custGeom>
              <a:avLst/>
              <a:gdLst/>
              <a:ahLst/>
              <a:cxnLst/>
              <a:rect l="l" t="t" r="r" b="b"/>
              <a:pathLst>
                <a:path w="887" h="2186" extrusionOk="0">
                  <a:moveTo>
                    <a:pt x="0" y="0"/>
                  </a:moveTo>
                  <a:lnTo>
                    <a:pt x="0" y="2185"/>
                  </a:lnTo>
                  <a:lnTo>
                    <a:pt x="887" y="2185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g13e5aa3bf27_0_1613"/>
            <p:cNvSpPr/>
            <p:nvPr/>
          </p:nvSpPr>
          <p:spPr>
            <a:xfrm>
              <a:off x="2601425" y="3302825"/>
              <a:ext cx="78400" cy="76825"/>
            </a:xfrm>
            <a:custGeom>
              <a:avLst/>
              <a:gdLst/>
              <a:ahLst/>
              <a:cxnLst/>
              <a:rect l="l" t="t" r="r" b="b"/>
              <a:pathLst>
                <a:path w="3136" h="3073" extrusionOk="0">
                  <a:moveTo>
                    <a:pt x="2059" y="539"/>
                  </a:moveTo>
                  <a:cubicBezTo>
                    <a:pt x="2185" y="539"/>
                    <a:pt x="2280" y="602"/>
                    <a:pt x="2375" y="697"/>
                  </a:cubicBezTo>
                  <a:cubicBezTo>
                    <a:pt x="2565" y="855"/>
                    <a:pt x="2565" y="1172"/>
                    <a:pt x="2375" y="1362"/>
                  </a:cubicBezTo>
                  <a:lnTo>
                    <a:pt x="1330" y="2407"/>
                  </a:lnTo>
                  <a:cubicBezTo>
                    <a:pt x="1235" y="2502"/>
                    <a:pt x="1109" y="2534"/>
                    <a:pt x="982" y="2534"/>
                  </a:cubicBezTo>
                  <a:cubicBezTo>
                    <a:pt x="855" y="2534"/>
                    <a:pt x="760" y="2502"/>
                    <a:pt x="665" y="2407"/>
                  </a:cubicBezTo>
                  <a:cubicBezTo>
                    <a:pt x="570" y="2312"/>
                    <a:pt x="507" y="2185"/>
                    <a:pt x="507" y="2059"/>
                  </a:cubicBezTo>
                  <a:cubicBezTo>
                    <a:pt x="507" y="1932"/>
                    <a:pt x="570" y="1837"/>
                    <a:pt x="665" y="1742"/>
                  </a:cubicBezTo>
                  <a:lnTo>
                    <a:pt x="1710" y="697"/>
                  </a:lnTo>
                  <a:cubicBezTo>
                    <a:pt x="1805" y="602"/>
                    <a:pt x="1932" y="539"/>
                    <a:pt x="2059" y="539"/>
                  </a:cubicBezTo>
                  <a:close/>
                  <a:moveTo>
                    <a:pt x="2059" y="0"/>
                  </a:moveTo>
                  <a:cubicBezTo>
                    <a:pt x="1774" y="0"/>
                    <a:pt x="1520" y="127"/>
                    <a:pt x="1330" y="317"/>
                  </a:cubicBezTo>
                  <a:lnTo>
                    <a:pt x="285" y="1362"/>
                  </a:lnTo>
                  <a:cubicBezTo>
                    <a:pt x="95" y="1552"/>
                    <a:pt x="0" y="1805"/>
                    <a:pt x="0" y="2059"/>
                  </a:cubicBezTo>
                  <a:cubicBezTo>
                    <a:pt x="0" y="2344"/>
                    <a:pt x="95" y="2597"/>
                    <a:pt x="285" y="2787"/>
                  </a:cubicBezTo>
                  <a:cubicBezTo>
                    <a:pt x="475" y="2977"/>
                    <a:pt x="729" y="3072"/>
                    <a:pt x="982" y="3072"/>
                  </a:cubicBezTo>
                  <a:cubicBezTo>
                    <a:pt x="1267" y="3072"/>
                    <a:pt x="1520" y="2977"/>
                    <a:pt x="1710" y="2787"/>
                  </a:cubicBezTo>
                  <a:lnTo>
                    <a:pt x="2755" y="1742"/>
                  </a:lnTo>
                  <a:cubicBezTo>
                    <a:pt x="3135" y="1330"/>
                    <a:pt x="3135" y="697"/>
                    <a:pt x="2755" y="317"/>
                  </a:cubicBezTo>
                  <a:cubicBezTo>
                    <a:pt x="2565" y="127"/>
                    <a:pt x="2312" y="0"/>
                    <a:pt x="20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g13e5aa3bf27_0_1613"/>
            <p:cNvSpPr/>
            <p:nvPr/>
          </p:nvSpPr>
          <p:spPr>
            <a:xfrm>
              <a:off x="2671875" y="3232350"/>
              <a:ext cx="76825" cy="76825"/>
            </a:xfrm>
            <a:custGeom>
              <a:avLst/>
              <a:gdLst/>
              <a:ahLst/>
              <a:cxnLst/>
              <a:rect l="l" t="t" r="r" b="b"/>
              <a:pathLst>
                <a:path w="3073" h="3073" extrusionOk="0">
                  <a:moveTo>
                    <a:pt x="2059" y="539"/>
                  </a:moveTo>
                  <a:cubicBezTo>
                    <a:pt x="2186" y="539"/>
                    <a:pt x="2313" y="602"/>
                    <a:pt x="2408" y="666"/>
                  </a:cubicBezTo>
                  <a:cubicBezTo>
                    <a:pt x="2471" y="761"/>
                    <a:pt x="2534" y="887"/>
                    <a:pt x="2534" y="1014"/>
                  </a:cubicBezTo>
                  <a:cubicBezTo>
                    <a:pt x="2534" y="1141"/>
                    <a:pt x="2471" y="1267"/>
                    <a:pt x="2408" y="1362"/>
                  </a:cubicBezTo>
                  <a:lnTo>
                    <a:pt x="1331" y="2408"/>
                  </a:lnTo>
                  <a:cubicBezTo>
                    <a:pt x="1267" y="2503"/>
                    <a:pt x="1141" y="2534"/>
                    <a:pt x="1014" y="2534"/>
                  </a:cubicBezTo>
                  <a:cubicBezTo>
                    <a:pt x="887" y="2534"/>
                    <a:pt x="761" y="2503"/>
                    <a:pt x="666" y="2408"/>
                  </a:cubicBezTo>
                  <a:cubicBezTo>
                    <a:pt x="571" y="2313"/>
                    <a:pt x="539" y="2186"/>
                    <a:pt x="539" y="2059"/>
                  </a:cubicBezTo>
                  <a:cubicBezTo>
                    <a:pt x="539" y="1933"/>
                    <a:pt x="571" y="1806"/>
                    <a:pt x="666" y="1743"/>
                  </a:cubicBezTo>
                  <a:lnTo>
                    <a:pt x="1711" y="666"/>
                  </a:lnTo>
                  <a:cubicBezTo>
                    <a:pt x="1806" y="602"/>
                    <a:pt x="1933" y="539"/>
                    <a:pt x="2059" y="539"/>
                  </a:cubicBezTo>
                  <a:close/>
                  <a:moveTo>
                    <a:pt x="2059" y="1"/>
                  </a:moveTo>
                  <a:cubicBezTo>
                    <a:pt x="1774" y="1"/>
                    <a:pt x="1521" y="127"/>
                    <a:pt x="1331" y="286"/>
                  </a:cubicBezTo>
                  <a:lnTo>
                    <a:pt x="286" y="1362"/>
                  </a:lnTo>
                  <a:cubicBezTo>
                    <a:pt x="96" y="1552"/>
                    <a:pt x="1" y="1806"/>
                    <a:pt x="1" y="2059"/>
                  </a:cubicBezTo>
                  <a:cubicBezTo>
                    <a:pt x="1" y="2344"/>
                    <a:pt x="96" y="2598"/>
                    <a:pt x="286" y="2788"/>
                  </a:cubicBezTo>
                  <a:cubicBezTo>
                    <a:pt x="476" y="2978"/>
                    <a:pt x="729" y="3073"/>
                    <a:pt x="1014" y="3073"/>
                  </a:cubicBezTo>
                  <a:cubicBezTo>
                    <a:pt x="1267" y="3073"/>
                    <a:pt x="1521" y="2978"/>
                    <a:pt x="1711" y="2788"/>
                  </a:cubicBezTo>
                  <a:lnTo>
                    <a:pt x="2756" y="1743"/>
                  </a:lnTo>
                  <a:cubicBezTo>
                    <a:pt x="2946" y="1552"/>
                    <a:pt x="3073" y="1299"/>
                    <a:pt x="3073" y="1014"/>
                  </a:cubicBezTo>
                  <a:cubicBezTo>
                    <a:pt x="3073" y="761"/>
                    <a:pt x="2946" y="476"/>
                    <a:pt x="2756" y="286"/>
                  </a:cubicBezTo>
                  <a:cubicBezTo>
                    <a:pt x="2566" y="96"/>
                    <a:pt x="2313" y="1"/>
                    <a:pt x="20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g13e5aa3bf27_0_1613"/>
            <p:cNvSpPr/>
            <p:nvPr/>
          </p:nvSpPr>
          <p:spPr>
            <a:xfrm>
              <a:off x="2742350" y="3161900"/>
              <a:ext cx="79200" cy="76825"/>
            </a:xfrm>
            <a:custGeom>
              <a:avLst/>
              <a:gdLst/>
              <a:ahLst/>
              <a:cxnLst/>
              <a:rect l="l" t="t" r="r" b="b"/>
              <a:pathLst>
                <a:path w="3168" h="3073" extrusionOk="0">
                  <a:moveTo>
                    <a:pt x="2059" y="539"/>
                  </a:moveTo>
                  <a:cubicBezTo>
                    <a:pt x="2185" y="539"/>
                    <a:pt x="2312" y="602"/>
                    <a:pt x="2375" y="665"/>
                  </a:cubicBezTo>
                  <a:cubicBezTo>
                    <a:pt x="2565" y="855"/>
                    <a:pt x="2565" y="1172"/>
                    <a:pt x="2375" y="1362"/>
                  </a:cubicBezTo>
                  <a:lnTo>
                    <a:pt x="1330" y="2407"/>
                  </a:lnTo>
                  <a:cubicBezTo>
                    <a:pt x="1235" y="2502"/>
                    <a:pt x="1140" y="2534"/>
                    <a:pt x="1014" y="2534"/>
                  </a:cubicBezTo>
                  <a:cubicBezTo>
                    <a:pt x="887" y="2534"/>
                    <a:pt x="760" y="2502"/>
                    <a:pt x="665" y="2407"/>
                  </a:cubicBezTo>
                  <a:cubicBezTo>
                    <a:pt x="570" y="2312"/>
                    <a:pt x="539" y="2185"/>
                    <a:pt x="539" y="2059"/>
                  </a:cubicBezTo>
                  <a:cubicBezTo>
                    <a:pt x="539" y="1932"/>
                    <a:pt x="570" y="1805"/>
                    <a:pt x="665" y="1742"/>
                  </a:cubicBezTo>
                  <a:lnTo>
                    <a:pt x="1710" y="665"/>
                  </a:lnTo>
                  <a:cubicBezTo>
                    <a:pt x="1805" y="602"/>
                    <a:pt x="1932" y="539"/>
                    <a:pt x="2059" y="539"/>
                  </a:cubicBezTo>
                  <a:close/>
                  <a:moveTo>
                    <a:pt x="2059" y="0"/>
                  </a:moveTo>
                  <a:cubicBezTo>
                    <a:pt x="1774" y="0"/>
                    <a:pt x="1520" y="127"/>
                    <a:pt x="1330" y="285"/>
                  </a:cubicBezTo>
                  <a:lnTo>
                    <a:pt x="285" y="1362"/>
                  </a:lnTo>
                  <a:cubicBezTo>
                    <a:pt x="95" y="1552"/>
                    <a:pt x="0" y="1805"/>
                    <a:pt x="0" y="2059"/>
                  </a:cubicBezTo>
                  <a:cubicBezTo>
                    <a:pt x="0" y="2344"/>
                    <a:pt x="95" y="2597"/>
                    <a:pt x="285" y="2787"/>
                  </a:cubicBezTo>
                  <a:cubicBezTo>
                    <a:pt x="475" y="2977"/>
                    <a:pt x="729" y="3072"/>
                    <a:pt x="1014" y="3072"/>
                  </a:cubicBezTo>
                  <a:cubicBezTo>
                    <a:pt x="1267" y="3072"/>
                    <a:pt x="1520" y="2977"/>
                    <a:pt x="1710" y="2787"/>
                  </a:cubicBezTo>
                  <a:lnTo>
                    <a:pt x="2755" y="1742"/>
                  </a:lnTo>
                  <a:cubicBezTo>
                    <a:pt x="3167" y="1330"/>
                    <a:pt x="3167" y="697"/>
                    <a:pt x="2755" y="285"/>
                  </a:cubicBezTo>
                  <a:cubicBezTo>
                    <a:pt x="2565" y="95"/>
                    <a:pt x="2312" y="0"/>
                    <a:pt x="20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g13e5aa3bf27_0_1613"/>
            <p:cNvSpPr/>
            <p:nvPr/>
          </p:nvSpPr>
          <p:spPr>
            <a:xfrm>
              <a:off x="2652875" y="3284600"/>
              <a:ext cx="43575" cy="42775"/>
            </a:xfrm>
            <a:custGeom>
              <a:avLst/>
              <a:gdLst/>
              <a:ahLst/>
              <a:cxnLst/>
              <a:rect l="l" t="t" r="r" b="b"/>
              <a:pathLst>
                <a:path w="1743" h="1711" extrusionOk="0">
                  <a:moveTo>
                    <a:pt x="1469" y="1"/>
                  </a:moveTo>
                  <a:cubicBezTo>
                    <a:pt x="1402" y="1"/>
                    <a:pt x="1331" y="33"/>
                    <a:pt x="1267" y="96"/>
                  </a:cubicBezTo>
                  <a:lnTo>
                    <a:pt x="96" y="1268"/>
                  </a:lnTo>
                  <a:cubicBezTo>
                    <a:pt x="1" y="1363"/>
                    <a:pt x="1" y="1521"/>
                    <a:pt x="96" y="1648"/>
                  </a:cubicBezTo>
                  <a:cubicBezTo>
                    <a:pt x="159" y="1679"/>
                    <a:pt x="222" y="1711"/>
                    <a:pt x="286" y="1711"/>
                  </a:cubicBezTo>
                  <a:cubicBezTo>
                    <a:pt x="381" y="1711"/>
                    <a:pt x="444" y="1679"/>
                    <a:pt x="476" y="1648"/>
                  </a:cubicBezTo>
                  <a:lnTo>
                    <a:pt x="1647" y="476"/>
                  </a:lnTo>
                  <a:cubicBezTo>
                    <a:pt x="1742" y="349"/>
                    <a:pt x="1742" y="191"/>
                    <a:pt x="1647" y="96"/>
                  </a:cubicBezTo>
                  <a:cubicBezTo>
                    <a:pt x="1600" y="33"/>
                    <a:pt x="1537" y="1"/>
                    <a:pt x="14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g13e5aa3bf27_0_1613"/>
            <p:cNvSpPr/>
            <p:nvPr/>
          </p:nvSpPr>
          <p:spPr>
            <a:xfrm>
              <a:off x="2721750" y="3215725"/>
              <a:ext cx="44375" cy="42775"/>
            </a:xfrm>
            <a:custGeom>
              <a:avLst/>
              <a:gdLst/>
              <a:ahLst/>
              <a:cxnLst/>
              <a:rect l="l" t="t" r="r" b="b"/>
              <a:pathLst>
                <a:path w="1775" h="1711" extrusionOk="0">
                  <a:moveTo>
                    <a:pt x="1470" y="1"/>
                  </a:moveTo>
                  <a:cubicBezTo>
                    <a:pt x="1402" y="1"/>
                    <a:pt x="1331" y="32"/>
                    <a:pt x="1268" y="96"/>
                  </a:cubicBezTo>
                  <a:lnTo>
                    <a:pt x="96" y="1267"/>
                  </a:lnTo>
                  <a:cubicBezTo>
                    <a:pt x="1" y="1362"/>
                    <a:pt x="1" y="1521"/>
                    <a:pt x="96" y="1616"/>
                  </a:cubicBezTo>
                  <a:cubicBezTo>
                    <a:pt x="159" y="1679"/>
                    <a:pt x="223" y="1711"/>
                    <a:pt x="286" y="1711"/>
                  </a:cubicBezTo>
                  <a:cubicBezTo>
                    <a:pt x="381" y="1711"/>
                    <a:pt x="444" y="1679"/>
                    <a:pt x="476" y="1647"/>
                  </a:cubicBezTo>
                  <a:lnTo>
                    <a:pt x="1648" y="476"/>
                  </a:lnTo>
                  <a:cubicBezTo>
                    <a:pt x="1774" y="349"/>
                    <a:pt x="1774" y="191"/>
                    <a:pt x="1648" y="96"/>
                  </a:cubicBezTo>
                  <a:cubicBezTo>
                    <a:pt x="1600" y="32"/>
                    <a:pt x="1537" y="1"/>
                    <a:pt x="14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g13e5aa3bf27_0_1613"/>
            <p:cNvSpPr/>
            <p:nvPr/>
          </p:nvSpPr>
          <p:spPr>
            <a:xfrm>
              <a:off x="2765300" y="3091425"/>
              <a:ext cx="15075" cy="51500"/>
            </a:xfrm>
            <a:custGeom>
              <a:avLst/>
              <a:gdLst/>
              <a:ahLst/>
              <a:cxnLst/>
              <a:rect l="l" t="t" r="r" b="b"/>
              <a:pathLst>
                <a:path w="603" h="2060" extrusionOk="0">
                  <a:moveTo>
                    <a:pt x="317" y="1"/>
                  </a:moveTo>
                  <a:cubicBezTo>
                    <a:pt x="127" y="1"/>
                    <a:pt x="1" y="127"/>
                    <a:pt x="1" y="317"/>
                  </a:cubicBezTo>
                  <a:lnTo>
                    <a:pt x="1" y="1742"/>
                  </a:lnTo>
                  <a:cubicBezTo>
                    <a:pt x="1" y="1901"/>
                    <a:pt x="127" y="2059"/>
                    <a:pt x="317" y="2059"/>
                  </a:cubicBezTo>
                  <a:cubicBezTo>
                    <a:pt x="476" y="2059"/>
                    <a:pt x="602" y="1901"/>
                    <a:pt x="602" y="1742"/>
                  </a:cubicBezTo>
                  <a:lnTo>
                    <a:pt x="602" y="317"/>
                  </a:lnTo>
                  <a:cubicBezTo>
                    <a:pt x="602" y="127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g13e5aa3bf27_0_1613"/>
            <p:cNvSpPr/>
            <p:nvPr/>
          </p:nvSpPr>
          <p:spPr>
            <a:xfrm>
              <a:off x="4634575" y="2829250"/>
              <a:ext cx="691200" cy="652650"/>
            </a:xfrm>
            <a:custGeom>
              <a:avLst/>
              <a:gdLst/>
              <a:ahLst/>
              <a:cxnLst/>
              <a:rect l="l" t="t" r="r" b="b"/>
              <a:pathLst>
                <a:path w="27648" h="26106" extrusionOk="0">
                  <a:moveTo>
                    <a:pt x="13842" y="0"/>
                  </a:moveTo>
                  <a:cubicBezTo>
                    <a:pt x="13308" y="0"/>
                    <a:pt x="12768" y="33"/>
                    <a:pt x="12225" y="100"/>
                  </a:cubicBezTo>
                  <a:cubicBezTo>
                    <a:pt x="5067" y="987"/>
                    <a:pt x="0" y="7511"/>
                    <a:pt x="887" y="14636"/>
                  </a:cubicBezTo>
                  <a:cubicBezTo>
                    <a:pt x="1677" y="21250"/>
                    <a:pt x="7307" y="26106"/>
                    <a:pt x="13805" y="26106"/>
                  </a:cubicBezTo>
                  <a:cubicBezTo>
                    <a:pt x="14339" y="26106"/>
                    <a:pt x="14879" y="26073"/>
                    <a:pt x="15423" y="26005"/>
                  </a:cubicBezTo>
                  <a:cubicBezTo>
                    <a:pt x="22580" y="25119"/>
                    <a:pt x="27647" y="18595"/>
                    <a:pt x="26761" y="11438"/>
                  </a:cubicBezTo>
                  <a:cubicBezTo>
                    <a:pt x="25941" y="4854"/>
                    <a:pt x="20336" y="0"/>
                    <a:pt x="13842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g13e5aa3bf27_0_1613"/>
            <p:cNvSpPr/>
            <p:nvPr/>
          </p:nvSpPr>
          <p:spPr>
            <a:xfrm>
              <a:off x="4965525" y="3323400"/>
              <a:ext cx="29300" cy="29325"/>
            </a:xfrm>
            <a:custGeom>
              <a:avLst/>
              <a:gdLst/>
              <a:ahLst/>
              <a:cxnLst/>
              <a:rect l="l" t="t" r="r" b="b"/>
              <a:pathLst>
                <a:path w="1172" h="1173" extrusionOk="0">
                  <a:moveTo>
                    <a:pt x="570" y="1"/>
                  </a:moveTo>
                  <a:cubicBezTo>
                    <a:pt x="253" y="1"/>
                    <a:pt x="0" y="254"/>
                    <a:pt x="0" y="602"/>
                  </a:cubicBezTo>
                  <a:cubicBezTo>
                    <a:pt x="0" y="919"/>
                    <a:pt x="253" y="1172"/>
                    <a:pt x="570" y="1172"/>
                  </a:cubicBezTo>
                  <a:cubicBezTo>
                    <a:pt x="918" y="1172"/>
                    <a:pt x="1172" y="919"/>
                    <a:pt x="1172" y="602"/>
                  </a:cubicBezTo>
                  <a:cubicBezTo>
                    <a:pt x="1172" y="254"/>
                    <a:pt x="918" y="1"/>
                    <a:pt x="570" y="1"/>
                  </a:cubicBezTo>
                  <a:close/>
                </a:path>
              </a:pathLst>
            </a:custGeom>
            <a:solidFill>
              <a:srgbClr val="263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g13e5aa3bf27_0_1613"/>
            <p:cNvSpPr/>
            <p:nvPr/>
          </p:nvSpPr>
          <p:spPr>
            <a:xfrm>
              <a:off x="3240350" y="2719325"/>
              <a:ext cx="1123475" cy="880425"/>
            </a:xfrm>
            <a:custGeom>
              <a:avLst/>
              <a:gdLst/>
              <a:ahLst/>
              <a:cxnLst/>
              <a:rect l="l" t="t" r="r" b="b"/>
              <a:pathLst>
                <a:path w="44939" h="35217" extrusionOk="0">
                  <a:moveTo>
                    <a:pt x="1679" y="0"/>
                  </a:moveTo>
                  <a:cubicBezTo>
                    <a:pt x="760" y="0"/>
                    <a:pt x="0" y="760"/>
                    <a:pt x="0" y="1679"/>
                  </a:cubicBezTo>
                  <a:lnTo>
                    <a:pt x="0" y="33538"/>
                  </a:lnTo>
                  <a:cubicBezTo>
                    <a:pt x="0" y="34456"/>
                    <a:pt x="728" y="35216"/>
                    <a:pt x="1679" y="35216"/>
                  </a:cubicBezTo>
                  <a:lnTo>
                    <a:pt x="43260" y="35216"/>
                  </a:lnTo>
                  <a:cubicBezTo>
                    <a:pt x="44178" y="35216"/>
                    <a:pt x="44939" y="34456"/>
                    <a:pt x="44939" y="33538"/>
                  </a:cubicBezTo>
                  <a:lnTo>
                    <a:pt x="44939" y="1679"/>
                  </a:lnTo>
                  <a:cubicBezTo>
                    <a:pt x="44939" y="760"/>
                    <a:pt x="44178" y="0"/>
                    <a:pt x="4326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g13e5aa3bf27_0_1613"/>
            <p:cNvSpPr/>
            <p:nvPr/>
          </p:nvSpPr>
          <p:spPr>
            <a:xfrm>
              <a:off x="3321100" y="2791375"/>
              <a:ext cx="961975" cy="737900"/>
            </a:xfrm>
            <a:custGeom>
              <a:avLst/>
              <a:gdLst/>
              <a:ahLst/>
              <a:cxnLst/>
              <a:rect l="l" t="t" r="r" b="b"/>
              <a:pathLst>
                <a:path w="38479" h="29516" extrusionOk="0">
                  <a:moveTo>
                    <a:pt x="1805" y="0"/>
                  </a:moveTo>
                  <a:cubicBezTo>
                    <a:pt x="887" y="0"/>
                    <a:pt x="0" y="634"/>
                    <a:pt x="0" y="1520"/>
                  </a:cubicBezTo>
                  <a:lnTo>
                    <a:pt x="0" y="27805"/>
                  </a:lnTo>
                  <a:cubicBezTo>
                    <a:pt x="0" y="28724"/>
                    <a:pt x="887" y="29516"/>
                    <a:pt x="1805" y="29516"/>
                  </a:cubicBezTo>
                  <a:lnTo>
                    <a:pt x="36800" y="29516"/>
                  </a:lnTo>
                  <a:cubicBezTo>
                    <a:pt x="37718" y="29516"/>
                    <a:pt x="38478" y="28724"/>
                    <a:pt x="38478" y="27805"/>
                  </a:cubicBezTo>
                  <a:lnTo>
                    <a:pt x="38478" y="1520"/>
                  </a:lnTo>
                  <a:cubicBezTo>
                    <a:pt x="38478" y="634"/>
                    <a:pt x="37718" y="0"/>
                    <a:pt x="3680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g13e5aa3bf27_0_1613"/>
            <p:cNvSpPr/>
            <p:nvPr/>
          </p:nvSpPr>
          <p:spPr>
            <a:xfrm>
              <a:off x="3321100" y="2795325"/>
              <a:ext cx="948500" cy="730000"/>
            </a:xfrm>
            <a:custGeom>
              <a:avLst/>
              <a:gdLst/>
              <a:ahLst/>
              <a:cxnLst/>
              <a:rect l="l" t="t" r="r" b="b"/>
              <a:pathLst>
                <a:path w="37940" h="29200" extrusionOk="0">
                  <a:moveTo>
                    <a:pt x="697" y="0"/>
                  </a:moveTo>
                  <a:cubicBezTo>
                    <a:pt x="285" y="286"/>
                    <a:pt x="0" y="697"/>
                    <a:pt x="0" y="1204"/>
                  </a:cubicBezTo>
                  <a:lnTo>
                    <a:pt x="0" y="27489"/>
                  </a:lnTo>
                  <a:cubicBezTo>
                    <a:pt x="0" y="28407"/>
                    <a:pt x="887" y="29199"/>
                    <a:pt x="1805" y="29199"/>
                  </a:cubicBezTo>
                  <a:lnTo>
                    <a:pt x="36800" y="29199"/>
                  </a:lnTo>
                  <a:cubicBezTo>
                    <a:pt x="37243" y="29199"/>
                    <a:pt x="37623" y="29009"/>
                    <a:pt x="37940" y="28724"/>
                  </a:cubicBezTo>
                  <a:lnTo>
                    <a:pt x="697" y="0"/>
                  </a:lnTo>
                  <a:close/>
                </a:path>
              </a:pathLst>
            </a:custGeom>
            <a:solidFill>
              <a:srgbClr val="1B1F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g13e5aa3bf27_0_1613"/>
            <p:cNvSpPr/>
            <p:nvPr/>
          </p:nvSpPr>
          <p:spPr>
            <a:xfrm>
              <a:off x="3116050" y="3488875"/>
              <a:ext cx="1393450" cy="128275"/>
            </a:xfrm>
            <a:custGeom>
              <a:avLst/>
              <a:gdLst/>
              <a:ahLst/>
              <a:cxnLst/>
              <a:rect l="l" t="t" r="r" b="b"/>
              <a:pathLst>
                <a:path w="55738" h="5131" extrusionOk="0">
                  <a:moveTo>
                    <a:pt x="0" y="0"/>
                  </a:moveTo>
                  <a:cubicBezTo>
                    <a:pt x="0" y="4972"/>
                    <a:pt x="5067" y="5131"/>
                    <a:pt x="5067" y="5131"/>
                  </a:cubicBezTo>
                  <a:lnTo>
                    <a:pt x="50639" y="5131"/>
                  </a:lnTo>
                  <a:cubicBezTo>
                    <a:pt x="50639" y="5131"/>
                    <a:pt x="55738" y="4972"/>
                    <a:pt x="55738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9" name="Google Shape;789;g13e5aa3bf27_0_1613"/>
          <p:cNvGrpSpPr/>
          <p:nvPr/>
        </p:nvGrpSpPr>
        <p:grpSpPr>
          <a:xfrm>
            <a:off x="5906116" y="1491477"/>
            <a:ext cx="472716" cy="425096"/>
            <a:chOff x="-62890750" y="3747425"/>
            <a:chExt cx="330825" cy="317900"/>
          </a:xfrm>
        </p:grpSpPr>
        <p:sp>
          <p:nvSpPr>
            <p:cNvPr id="790" name="Google Shape;790;g13e5aa3bf27_0_1613"/>
            <p:cNvSpPr/>
            <p:nvPr/>
          </p:nvSpPr>
          <p:spPr>
            <a:xfrm>
              <a:off x="-62890750" y="3747425"/>
              <a:ext cx="313500" cy="195825"/>
            </a:xfrm>
            <a:custGeom>
              <a:avLst/>
              <a:gdLst/>
              <a:ahLst/>
              <a:cxnLst/>
              <a:rect l="l" t="t" r="r" b="b"/>
              <a:pathLst>
                <a:path w="12540" h="7833" extrusionOk="0">
                  <a:moveTo>
                    <a:pt x="6591" y="0"/>
                  </a:moveTo>
                  <a:cubicBezTo>
                    <a:pt x="4966" y="0"/>
                    <a:pt x="3342" y="616"/>
                    <a:pt x="2112" y="1846"/>
                  </a:cubicBezTo>
                  <a:cubicBezTo>
                    <a:pt x="663" y="3296"/>
                    <a:pt x="1" y="5438"/>
                    <a:pt x="379" y="7454"/>
                  </a:cubicBezTo>
                  <a:cubicBezTo>
                    <a:pt x="442" y="7675"/>
                    <a:pt x="568" y="7832"/>
                    <a:pt x="789" y="7832"/>
                  </a:cubicBezTo>
                  <a:lnTo>
                    <a:pt x="852" y="7832"/>
                  </a:lnTo>
                  <a:cubicBezTo>
                    <a:pt x="1104" y="7801"/>
                    <a:pt x="1198" y="7549"/>
                    <a:pt x="1167" y="7360"/>
                  </a:cubicBezTo>
                  <a:cubicBezTo>
                    <a:pt x="852" y="5596"/>
                    <a:pt x="1419" y="3737"/>
                    <a:pt x="2710" y="2477"/>
                  </a:cubicBezTo>
                  <a:cubicBezTo>
                    <a:pt x="3719" y="1437"/>
                    <a:pt x="5136" y="870"/>
                    <a:pt x="6617" y="870"/>
                  </a:cubicBezTo>
                  <a:cubicBezTo>
                    <a:pt x="7940" y="870"/>
                    <a:pt x="9200" y="1342"/>
                    <a:pt x="10177" y="2193"/>
                  </a:cubicBezTo>
                  <a:lnTo>
                    <a:pt x="9610" y="2792"/>
                  </a:lnTo>
                  <a:cubicBezTo>
                    <a:pt x="9484" y="2918"/>
                    <a:pt x="9452" y="3075"/>
                    <a:pt x="9484" y="3170"/>
                  </a:cubicBezTo>
                  <a:cubicBezTo>
                    <a:pt x="9515" y="3327"/>
                    <a:pt x="9641" y="3422"/>
                    <a:pt x="9799" y="3453"/>
                  </a:cubicBezTo>
                  <a:lnTo>
                    <a:pt x="12036" y="3926"/>
                  </a:lnTo>
                  <a:lnTo>
                    <a:pt x="12130" y="3926"/>
                  </a:lnTo>
                  <a:cubicBezTo>
                    <a:pt x="12225" y="3926"/>
                    <a:pt x="12319" y="3894"/>
                    <a:pt x="12382" y="3800"/>
                  </a:cubicBezTo>
                  <a:cubicBezTo>
                    <a:pt x="12508" y="3674"/>
                    <a:pt x="12540" y="3579"/>
                    <a:pt x="12508" y="3422"/>
                  </a:cubicBezTo>
                  <a:lnTo>
                    <a:pt x="12036" y="1153"/>
                  </a:lnTo>
                  <a:cubicBezTo>
                    <a:pt x="12004" y="1027"/>
                    <a:pt x="11878" y="901"/>
                    <a:pt x="11752" y="838"/>
                  </a:cubicBezTo>
                  <a:cubicBezTo>
                    <a:pt x="11715" y="831"/>
                    <a:pt x="11678" y="827"/>
                    <a:pt x="11642" y="827"/>
                  </a:cubicBezTo>
                  <a:cubicBezTo>
                    <a:pt x="11526" y="827"/>
                    <a:pt x="11422" y="868"/>
                    <a:pt x="11374" y="964"/>
                  </a:cubicBezTo>
                  <a:lnTo>
                    <a:pt x="10776" y="1563"/>
                  </a:lnTo>
                  <a:cubicBezTo>
                    <a:pt x="9583" y="521"/>
                    <a:pt x="8087" y="0"/>
                    <a:pt x="65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g13e5aa3bf27_0_1613"/>
            <p:cNvSpPr/>
            <p:nvPr/>
          </p:nvSpPr>
          <p:spPr>
            <a:xfrm>
              <a:off x="-62874975" y="3869075"/>
              <a:ext cx="315050" cy="196250"/>
            </a:xfrm>
            <a:custGeom>
              <a:avLst/>
              <a:gdLst/>
              <a:ahLst/>
              <a:cxnLst/>
              <a:rect l="l" t="t" r="r" b="b"/>
              <a:pathLst>
                <a:path w="12602" h="7850" extrusionOk="0">
                  <a:moveTo>
                    <a:pt x="11779" y="0"/>
                  </a:moveTo>
                  <a:cubicBezTo>
                    <a:pt x="11759" y="0"/>
                    <a:pt x="11739" y="2"/>
                    <a:pt x="11720" y="5"/>
                  </a:cubicBezTo>
                  <a:cubicBezTo>
                    <a:pt x="11499" y="36"/>
                    <a:pt x="11373" y="288"/>
                    <a:pt x="11405" y="477"/>
                  </a:cubicBezTo>
                  <a:cubicBezTo>
                    <a:pt x="11720" y="2242"/>
                    <a:pt x="11184" y="4101"/>
                    <a:pt x="9861" y="5361"/>
                  </a:cubicBezTo>
                  <a:cubicBezTo>
                    <a:pt x="8853" y="6400"/>
                    <a:pt x="7435" y="6967"/>
                    <a:pt x="5986" y="6967"/>
                  </a:cubicBezTo>
                  <a:cubicBezTo>
                    <a:pt x="4631" y="6967"/>
                    <a:pt x="3371" y="6495"/>
                    <a:pt x="2394" y="5644"/>
                  </a:cubicBezTo>
                  <a:lnTo>
                    <a:pt x="2993" y="5046"/>
                  </a:lnTo>
                  <a:cubicBezTo>
                    <a:pt x="3088" y="4920"/>
                    <a:pt x="3151" y="4762"/>
                    <a:pt x="3088" y="4668"/>
                  </a:cubicBezTo>
                  <a:cubicBezTo>
                    <a:pt x="3056" y="4510"/>
                    <a:pt x="2962" y="4416"/>
                    <a:pt x="2772" y="4384"/>
                  </a:cubicBezTo>
                  <a:lnTo>
                    <a:pt x="536" y="3912"/>
                  </a:lnTo>
                  <a:cubicBezTo>
                    <a:pt x="498" y="3904"/>
                    <a:pt x="465" y="3900"/>
                    <a:pt x="433" y="3900"/>
                  </a:cubicBezTo>
                  <a:cubicBezTo>
                    <a:pt x="332" y="3900"/>
                    <a:pt x="254" y="3941"/>
                    <a:pt x="158" y="4038"/>
                  </a:cubicBezTo>
                  <a:cubicBezTo>
                    <a:pt x="32" y="4132"/>
                    <a:pt x="0" y="4258"/>
                    <a:pt x="32" y="4416"/>
                  </a:cubicBezTo>
                  <a:lnTo>
                    <a:pt x="504" y="6652"/>
                  </a:lnTo>
                  <a:cubicBezTo>
                    <a:pt x="536" y="6810"/>
                    <a:pt x="662" y="6936"/>
                    <a:pt x="788" y="6967"/>
                  </a:cubicBezTo>
                  <a:lnTo>
                    <a:pt x="882" y="6967"/>
                  </a:lnTo>
                  <a:cubicBezTo>
                    <a:pt x="1008" y="6967"/>
                    <a:pt x="1103" y="6936"/>
                    <a:pt x="1166" y="6873"/>
                  </a:cubicBezTo>
                  <a:lnTo>
                    <a:pt x="1764" y="6274"/>
                  </a:lnTo>
                  <a:cubicBezTo>
                    <a:pt x="2930" y="7346"/>
                    <a:pt x="4442" y="7850"/>
                    <a:pt x="5923" y="7850"/>
                  </a:cubicBezTo>
                  <a:cubicBezTo>
                    <a:pt x="7561" y="7850"/>
                    <a:pt x="9168" y="7220"/>
                    <a:pt x="10428" y="5991"/>
                  </a:cubicBezTo>
                  <a:cubicBezTo>
                    <a:pt x="11909" y="4510"/>
                    <a:pt x="12602" y="2368"/>
                    <a:pt x="12192" y="320"/>
                  </a:cubicBezTo>
                  <a:cubicBezTo>
                    <a:pt x="12164" y="122"/>
                    <a:pt x="11958" y="0"/>
                    <a:pt x="117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g13e5aa3bf27_0_1613"/>
            <p:cNvSpPr/>
            <p:nvPr/>
          </p:nvSpPr>
          <p:spPr>
            <a:xfrm>
              <a:off x="-62751325" y="3834525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630" y="1"/>
                  </a:moveTo>
                  <a:cubicBezTo>
                    <a:pt x="410" y="221"/>
                    <a:pt x="158" y="599"/>
                    <a:pt x="0" y="1072"/>
                  </a:cubicBezTo>
                  <a:lnTo>
                    <a:pt x="630" y="1072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g13e5aa3bf27_0_1613"/>
            <p:cNvSpPr/>
            <p:nvPr/>
          </p:nvSpPr>
          <p:spPr>
            <a:xfrm>
              <a:off x="-62715100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1" y="1"/>
                  </a:moveTo>
                  <a:lnTo>
                    <a:pt x="1" y="1041"/>
                  </a:lnTo>
                  <a:cubicBezTo>
                    <a:pt x="253" y="852"/>
                    <a:pt x="473" y="473"/>
                    <a:pt x="6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g13e5aa3bf27_0_1613"/>
            <p:cNvSpPr/>
            <p:nvPr/>
          </p:nvSpPr>
          <p:spPr>
            <a:xfrm>
              <a:off x="-62751325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158" y="473"/>
                    <a:pt x="410" y="852"/>
                    <a:pt x="630" y="1041"/>
                  </a:cubicBezTo>
                  <a:lnTo>
                    <a:pt x="6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g13e5aa3bf27_0_1613"/>
            <p:cNvSpPr/>
            <p:nvPr/>
          </p:nvSpPr>
          <p:spPr>
            <a:xfrm>
              <a:off x="-62822225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127" y="0"/>
                  </a:moveTo>
                  <a:cubicBezTo>
                    <a:pt x="32" y="316"/>
                    <a:pt x="1" y="631"/>
                    <a:pt x="1" y="977"/>
                  </a:cubicBezTo>
                  <a:cubicBezTo>
                    <a:pt x="1" y="1324"/>
                    <a:pt x="32" y="1670"/>
                    <a:pt x="127" y="1922"/>
                  </a:cubicBezTo>
                  <a:lnTo>
                    <a:pt x="1765" y="1922"/>
                  </a:lnTo>
                  <a:cubicBezTo>
                    <a:pt x="1734" y="1607"/>
                    <a:pt x="1702" y="1292"/>
                    <a:pt x="1702" y="977"/>
                  </a:cubicBezTo>
                  <a:cubicBezTo>
                    <a:pt x="1702" y="662"/>
                    <a:pt x="1734" y="316"/>
                    <a:pt x="17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g13e5aa3bf27_0_1613"/>
            <p:cNvSpPr/>
            <p:nvPr/>
          </p:nvSpPr>
          <p:spPr>
            <a:xfrm>
              <a:off x="-62715100" y="3833750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1" y="0"/>
                  </a:moveTo>
                  <a:lnTo>
                    <a:pt x="1" y="1071"/>
                  </a:lnTo>
                  <a:lnTo>
                    <a:pt x="631" y="1071"/>
                  </a:lnTo>
                  <a:cubicBezTo>
                    <a:pt x="505" y="599"/>
                    <a:pt x="253" y="18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g13e5aa3bf27_0_1613"/>
            <p:cNvSpPr/>
            <p:nvPr/>
          </p:nvSpPr>
          <p:spPr>
            <a:xfrm>
              <a:off x="-62758425" y="3881000"/>
              <a:ext cx="22875" cy="48075"/>
            </a:xfrm>
            <a:custGeom>
              <a:avLst/>
              <a:gdLst/>
              <a:ahLst/>
              <a:cxnLst/>
              <a:rect l="l" t="t" r="r" b="b"/>
              <a:pathLst>
                <a:path w="915" h="1923" extrusionOk="0">
                  <a:moveTo>
                    <a:pt x="95" y="0"/>
                  </a:moveTo>
                  <a:cubicBezTo>
                    <a:pt x="64" y="316"/>
                    <a:pt x="1" y="631"/>
                    <a:pt x="1" y="977"/>
                  </a:cubicBezTo>
                  <a:cubicBezTo>
                    <a:pt x="1" y="1324"/>
                    <a:pt x="64" y="1670"/>
                    <a:pt x="95" y="1922"/>
                  </a:cubicBezTo>
                  <a:lnTo>
                    <a:pt x="914" y="1922"/>
                  </a:lnTo>
                  <a:lnTo>
                    <a:pt x="9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g13e5aa3bf27_0_1613"/>
            <p:cNvSpPr/>
            <p:nvPr/>
          </p:nvSpPr>
          <p:spPr>
            <a:xfrm>
              <a:off x="-62715100" y="3809325"/>
              <a:ext cx="74850" cy="51225"/>
            </a:xfrm>
            <a:custGeom>
              <a:avLst/>
              <a:gdLst/>
              <a:ahLst/>
              <a:cxnLst/>
              <a:rect l="l" t="t" r="r" b="b"/>
              <a:pathLst>
                <a:path w="2994" h="2049" extrusionOk="0">
                  <a:moveTo>
                    <a:pt x="1" y="1"/>
                  </a:moveTo>
                  <a:lnTo>
                    <a:pt x="1" y="32"/>
                  </a:lnTo>
                  <a:cubicBezTo>
                    <a:pt x="631" y="253"/>
                    <a:pt x="1198" y="1009"/>
                    <a:pt x="1481" y="2048"/>
                  </a:cubicBezTo>
                  <a:lnTo>
                    <a:pt x="2994" y="2048"/>
                  </a:lnTo>
                  <a:cubicBezTo>
                    <a:pt x="2426" y="946"/>
                    <a:pt x="1324" y="158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g13e5aa3bf27_0_1613"/>
            <p:cNvSpPr/>
            <p:nvPr/>
          </p:nvSpPr>
          <p:spPr>
            <a:xfrm>
              <a:off x="-62715875" y="3950300"/>
              <a:ext cx="75625" cy="51225"/>
            </a:xfrm>
            <a:custGeom>
              <a:avLst/>
              <a:gdLst/>
              <a:ahLst/>
              <a:cxnLst/>
              <a:rect l="l" t="t" r="r" b="b"/>
              <a:pathLst>
                <a:path w="3025" h="2049" extrusionOk="0">
                  <a:moveTo>
                    <a:pt x="1512" y="1"/>
                  </a:moveTo>
                  <a:cubicBezTo>
                    <a:pt x="1229" y="1009"/>
                    <a:pt x="662" y="1765"/>
                    <a:pt x="0" y="1986"/>
                  </a:cubicBezTo>
                  <a:lnTo>
                    <a:pt x="0" y="2049"/>
                  </a:lnTo>
                  <a:lnTo>
                    <a:pt x="32" y="2049"/>
                  </a:lnTo>
                  <a:cubicBezTo>
                    <a:pt x="1355" y="1891"/>
                    <a:pt x="2457" y="1104"/>
                    <a:pt x="30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g13e5aa3bf27_0_1613"/>
            <p:cNvSpPr/>
            <p:nvPr/>
          </p:nvSpPr>
          <p:spPr>
            <a:xfrm>
              <a:off x="-62811200" y="3949525"/>
              <a:ext cx="75650" cy="52000"/>
            </a:xfrm>
            <a:custGeom>
              <a:avLst/>
              <a:gdLst/>
              <a:ahLst/>
              <a:cxnLst/>
              <a:rect l="l" t="t" r="r" b="b"/>
              <a:pathLst>
                <a:path w="3026" h="2080" extrusionOk="0">
                  <a:moveTo>
                    <a:pt x="1" y="0"/>
                  </a:moveTo>
                  <a:cubicBezTo>
                    <a:pt x="600" y="1166"/>
                    <a:pt x="1702" y="1954"/>
                    <a:pt x="3025" y="2080"/>
                  </a:cubicBezTo>
                  <a:lnTo>
                    <a:pt x="3025" y="2017"/>
                  </a:lnTo>
                  <a:cubicBezTo>
                    <a:pt x="2364" y="1796"/>
                    <a:pt x="1860" y="1040"/>
                    <a:pt x="15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g13e5aa3bf27_0_1613"/>
            <p:cNvSpPr/>
            <p:nvPr/>
          </p:nvSpPr>
          <p:spPr>
            <a:xfrm>
              <a:off x="-62673350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0" y="0"/>
                  </a:moveTo>
                  <a:cubicBezTo>
                    <a:pt x="32" y="316"/>
                    <a:pt x="63" y="631"/>
                    <a:pt x="63" y="977"/>
                  </a:cubicBezTo>
                  <a:cubicBezTo>
                    <a:pt x="63" y="1324"/>
                    <a:pt x="32" y="1670"/>
                    <a:pt x="0" y="1922"/>
                  </a:cubicBezTo>
                  <a:lnTo>
                    <a:pt x="1639" y="1922"/>
                  </a:lnTo>
                  <a:cubicBezTo>
                    <a:pt x="1733" y="1670"/>
                    <a:pt x="1765" y="1292"/>
                    <a:pt x="1765" y="977"/>
                  </a:cubicBezTo>
                  <a:cubicBezTo>
                    <a:pt x="1765" y="662"/>
                    <a:pt x="1733" y="316"/>
                    <a:pt x="16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g13e5aa3bf27_0_1613"/>
            <p:cNvSpPr/>
            <p:nvPr/>
          </p:nvSpPr>
          <p:spPr>
            <a:xfrm>
              <a:off x="-62810400" y="3810125"/>
              <a:ext cx="75625" cy="51200"/>
            </a:xfrm>
            <a:custGeom>
              <a:avLst/>
              <a:gdLst/>
              <a:ahLst/>
              <a:cxnLst/>
              <a:rect l="l" t="t" r="r" b="b"/>
              <a:pathLst>
                <a:path w="3025" h="2048" extrusionOk="0">
                  <a:moveTo>
                    <a:pt x="2993" y="0"/>
                  </a:moveTo>
                  <a:cubicBezTo>
                    <a:pt x="1702" y="158"/>
                    <a:pt x="599" y="945"/>
                    <a:pt x="0" y="2048"/>
                  </a:cubicBezTo>
                  <a:lnTo>
                    <a:pt x="1544" y="2048"/>
                  </a:lnTo>
                  <a:cubicBezTo>
                    <a:pt x="1828" y="1008"/>
                    <a:pt x="2363" y="284"/>
                    <a:pt x="3025" y="32"/>
                  </a:cubicBezTo>
                  <a:lnTo>
                    <a:pt x="30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g13e5aa3bf27_0_1613"/>
            <p:cNvSpPr/>
            <p:nvPr/>
          </p:nvSpPr>
          <p:spPr>
            <a:xfrm>
              <a:off x="-62715100" y="3881000"/>
              <a:ext cx="22850" cy="48075"/>
            </a:xfrm>
            <a:custGeom>
              <a:avLst/>
              <a:gdLst/>
              <a:ahLst/>
              <a:cxnLst/>
              <a:rect l="l" t="t" r="r" b="b"/>
              <a:pathLst>
                <a:path w="914" h="1923" extrusionOk="0">
                  <a:moveTo>
                    <a:pt x="1" y="0"/>
                  </a:moveTo>
                  <a:lnTo>
                    <a:pt x="1" y="1922"/>
                  </a:lnTo>
                  <a:lnTo>
                    <a:pt x="851" y="1922"/>
                  </a:lnTo>
                  <a:cubicBezTo>
                    <a:pt x="883" y="1607"/>
                    <a:pt x="914" y="1292"/>
                    <a:pt x="914" y="977"/>
                  </a:cubicBezTo>
                  <a:cubicBezTo>
                    <a:pt x="914" y="662"/>
                    <a:pt x="883" y="316"/>
                    <a:pt x="8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4" name="Google Shape;804;g13e5aa3bf27_0_1613"/>
          <p:cNvGrpSpPr/>
          <p:nvPr/>
        </p:nvGrpSpPr>
        <p:grpSpPr>
          <a:xfrm>
            <a:off x="2740757" y="4259220"/>
            <a:ext cx="472695" cy="425100"/>
            <a:chOff x="-24353075" y="3891250"/>
            <a:chExt cx="293800" cy="292225"/>
          </a:xfrm>
        </p:grpSpPr>
        <p:sp>
          <p:nvSpPr>
            <p:cNvPr id="805" name="Google Shape;805;g13e5aa3bf27_0_1613"/>
            <p:cNvSpPr/>
            <p:nvPr/>
          </p:nvSpPr>
          <p:spPr>
            <a:xfrm>
              <a:off x="-24251475" y="4012525"/>
              <a:ext cx="88225" cy="65400"/>
            </a:xfrm>
            <a:custGeom>
              <a:avLst/>
              <a:gdLst/>
              <a:ahLst/>
              <a:cxnLst/>
              <a:rect l="l" t="t" r="r" b="b"/>
              <a:pathLst>
                <a:path w="3529" h="2616" extrusionOk="0">
                  <a:moveTo>
                    <a:pt x="725" y="1"/>
                  </a:moveTo>
                  <a:cubicBezTo>
                    <a:pt x="315" y="1"/>
                    <a:pt x="0" y="347"/>
                    <a:pt x="0" y="725"/>
                  </a:cubicBezTo>
                  <a:cubicBezTo>
                    <a:pt x="0" y="1356"/>
                    <a:pt x="1040" y="2049"/>
                    <a:pt x="1733" y="2616"/>
                  </a:cubicBezTo>
                  <a:cubicBezTo>
                    <a:pt x="2458" y="2017"/>
                    <a:pt x="3466" y="1356"/>
                    <a:pt x="3466" y="725"/>
                  </a:cubicBezTo>
                  <a:cubicBezTo>
                    <a:pt x="3529" y="410"/>
                    <a:pt x="3277" y="1"/>
                    <a:pt x="2804" y="1"/>
                  </a:cubicBezTo>
                  <a:cubicBezTo>
                    <a:pt x="2300" y="1"/>
                    <a:pt x="2111" y="599"/>
                    <a:pt x="2111" y="599"/>
                  </a:cubicBezTo>
                  <a:cubicBezTo>
                    <a:pt x="2063" y="745"/>
                    <a:pt x="1906" y="824"/>
                    <a:pt x="1753" y="824"/>
                  </a:cubicBezTo>
                  <a:cubicBezTo>
                    <a:pt x="1607" y="824"/>
                    <a:pt x="1464" y="753"/>
                    <a:pt x="1418" y="599"/>
                  </a:cubicBezTo>
                  <a:cubicBezTo>
                    <a:pt x="1418" y="568"/>
                    <a:pt x="1229" y="1"/>
                    <a:pt x="725" y="1"/>
                  </a:cubicBezTo>
                  <a:close/>
                </a:path>
              </a:pathLst>
            </a:custGeom>
            <a:solidFill>
              <a:srgbClr val="EC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g13e5aa3bf27_0_1613"/>
            <p:cNvSpPr/>
            <p:nvPr/>
          </p:nvSpPr>
          <p:spPr>
            <a:xfrm>
              <a:off x="-24353075" y="3891250"/>
              <a:ext cx="293800" cy="292225"/>
            </a:xfrm>
            <a:custGeom>
              <a:avLst/>
              <a:gdLst/>
              <a:ahLst/>
              <a:cxnLst/>
              <a:rect l="l" t="t" r="r" b="b"/>
              <a:pathLst>
                <a:path w="11752" h="11689" extrusionOk="0">
                  <a:moveTo>
                    <a:pt x="6837" y="4159"/>
                  </a:moveTo>
                  <a:cubicBezTo>
                    <a:pt x="7624" y="4159"/>
                    <a:pt x="8223" y="4789"/>
                    <a:pt x="8223" y="5576"/>
                  </a:cubicBezTo>
                  <a:cubicBezTo>
                    <a:pt x="8254" y="6616"/>
                    <a:pt x="7309" y="7183"/>
                    <a:pt x="6049" y="8223"/>
                  </a:cubicBezTo>
                  <a:cubicBezTo>
                    <a:pt x="5986" y="8286"/>
                    <a:pt x="5907" y="8317"/>
                    <a:pt x="5829" y="8317"/>
                  </a:cubicBezTo>
                  <a:cubicBezTo>
                    <a:pt x="5750" y="8317"/>
                    <a:pt x="5671" y="8286"/>
                    <a:pt x="5608" y="8223"/>
                  </a:cubicBezTo>
                  <a:cubicBezTo>
                    <a:pt x="4348" y="7183"/>
                    <a:pt x="3403" y="6585"/>
                    <a:pt x="3403" y="5576"/>
                  </a:cubicBezTo>
                  <a:cubicBezTo>
                    <a:pt x="3403" y="4789"/>
                    <a:pt x="4033" y="4159"/>
                    <a:pt x="4789" y="4159"/>
                  </a:cubicBezTo>
                  <a:cubicBezTo>
                    <a:pt x="5293" y="4159"/>
                    <a:pt x="5608" y="4411"/>
                    <a:pt x="5797" y="4663"/>
                  </a:cubicBezTo>
                  <a:cubicBezTo>
                    <a:pt x="6018" y="4411"/>
                    <a:pt x="6364" y="4159"/>
                    <a:pt x="6837" y="4159"/>
                  </a:cubicBezTo>
                  <a:close/>
                  <a:moveTo>
                    <a:pt x="4474" y="0"/>
                  </a:moveTo>
                  <a:cubicBezTo>
                    <a:pt x="3875" y="0"/>
                    <a:pt x="3466" y="473"/>
                    <a:pt x="3466" y="1008"/>
                  </a:cubicBezTo>
                  <a:lnTo>
                    <a:pt x="3466" y="3466"/>
                  </a:lnTo>
                  <a:lnTo>
                    <a:pt x="1008" y="3466"/>
                  </a:lnTo>
                  <a:cubicBezTo>
                    <a:pt x="410" y="3466"/>
                    <a:pt x="0" y="3938"/>
                    <a:pt x="0" y="4474"/>
                  </a:cubicBezTo>
                  <a:lnTo>
                    <a:pt x="0" y="7246"/>
                  </a:lnTo>
                  <a:cubicBezTo>
                    <a:pt x="0" y="7813"/>
                    <a:pt x="473" y="8254"/>
                    <a:pt x="1008" y="8254"/>
                  </a:cubicBezTo>
                  <a:lnTo>
                    <a:pt x="3466" y="8254"/>
                  </a:lnTo>
                  <a:lnTo>
                    <a:pt x="3466" y="10649"/>
                  </a:lnTo>
                  <a:cubicBezTo>
                    <a:pt x="3466" y="11247"/>
                    <a:pt x="3938" y="11688"/>
                    <a:pt x="4474" y="11688"/>
                  </a:cubicBezTo>
                  <a:lnTo>
                    <a:pt x="7246" y="11688"/>
                  </a:lnTo>
                  <a:cubicBezTo>
                    <a:pt x="7813" y="11688"/>
                    <a:pt x="8254" y="11216"/>
                    <a:pt x="8254" y="10649"/>
                  </a:cubicBezTo>
                  <a:lnTo>
                    <a:pt x="8254" y="8254"/>
                  </a:lnTo>
                  <a:lnTo>
                    <a:pt x="10680" y="8254"/>
                  </a:lnTo>
                  <a:cubicBezTo>
                    <a:pt x="11279" y="8254"/>
                    <a:pt x="11720" y="7782"/>
                    <a:pt x="11720" y="7246"/>
                  </a:cubicBezTo>
                  <a:lnTo>
                    <a:pt x="11720" y="4474"/>
                  </a:lnTo>
                  <a:cubicBezTo>
                    <a:pt x="11751" y="3938"/>
                    <a:pt x="11279" y="3466"/>
                    <a:pt x="10680" y="3466"/>
                  </a:cubicBezTo>
                  <a:lnTo>
                    <a:pt x="8254" y="3466"/>
                  </a:lnTo>
                  <a:lnTo>
                    <a:pt x="8254" y="1008"/>
                  </a:lnTo>
                  <a:cubicBezTo>
                    <a:pt x="8254" y="410"/>
                    <a:pt x="7782" y="0"/>
                    <a:pt x="7246" y="0"/>
                  </a:cubicBezTo>
                  <a:close/>
                </a:path>
              </a:pathLst>
            </a:custGeom>
            <a:solidFill>
              <a:srgbClr val="EC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7" name="Google Shape;807;g13e5aa3bf27_0_1613"/>
          <p:cNvGrpSpPr/>
          <p:nvPr/>
        </p:nvGrpSpPr>
        <p:grpSpPr>
          <a:xfrm>
            <a:off x="5906116" y="2885604"/>
            <a:ext cx="472709" cy="425114"/>
            <a:chOff x="-40378075" y="3267450"/>
            <a:chExt cx="317425" cy="289075"/>
          </a:xfrm>
        </p:grpSpPr>
        <p:sp>
          <p:nvSpPr>
            <p:cNvPr id="808" name="Google Shape;808;g13e5aa3bf27_0_1613"/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rgbClr val="CB7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g13e5aa3bf27_0_1613"/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rgbClr val="CB7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g13e5aa3bf27_0_1613"/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rgbClr val="CB7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g13e5aa3bf27_0_1613"/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rgbClr val="CB7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fdb24b5ecc_0_470"/>
          <p:cNvSpPr/>
          <p:nvPr/>
        </p:nvSpPr>
        <p:spPr>
          <a:xfrm>
            <a:off x="453154" y="2574646"/>
            <a:ext cx="4432244" cy="76248"/>
          </a:xfrm>
          <a:custGeom>
            <a:avLst/>
            <a:gdLst/>
            <a:ahLst/>
            <a:cxnLst/>
            <a:rect l="l" t="t" r="r" b="b"/>
            <a:pathLst>
              <a:path w="138173" h="2377" extrusionOk="0">
                <a:moveTo>
                  <a:pt x="1" y="1"/>
                </a:moveTo>
                <a:lnTo>
                  <a:pt x="1" y="2376"/>
                </a:lnTo>
                <a:lnTo>
                  <a:pt x="138173" y="2376"/>
                </a:lnTo>
                <a:lnTo>
                  <a:pt x="138173" y="1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gfdb24b5ecc_0_470"/>
          <p:cNvSpPr/>
          <p:nvPr/>
        </p:nvSpPr>
        <p:spPr>
          <a:xfrm>
            <a:off x="4800040" y="2499489"/>
            <a:ext cx="267206" cy="225537"/>
          </a:xfrm>
          <a:custGeom>
            <a:avLst/>
            <a:gdLst/>
            <a:ahLst/>
            <a:cxnLst/>
            <a:rect l="l" t="t" r="r" b="b"/>
            <a:pathLst>
              <a:path w="8330" h="7031" extrusionOk="0">
                <a:moveTo>
                  <a:pt x="1" y="0"/>
                </a:moveTo>
                <a:lnTo>
                  <a:pt x="1489" y="3516"/>
                </a:lnTo>
                <a:lnTo>
                  <a:pt x="1" y="7031"/>
                </a:lnTo>
                <a:lnTo>
                  <a:pt x="8330" y="3516"/>
                </a:lnTo>
                <a:lnTo>
                  <a:pt x="1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gfdb24b5ecc_0_470"/>
          <p:cNvSpPr/>
          <p:nvPr/>
        </p:nvSpPr>
        <p:spPr>
          <a:xfrm>
            <a:off x="463322" y="891380"/>
            <a:ext cx="4422076" cy="1331826"/>
          </a:xfrm>
          <a:custGeom>
            <a:avLst/>
            <a:gdLst/>
            <a:ahLst/>
            <a:cxnLst/>
            <a:rect l="l" t="t" r="r" b="b"/>
            <a:pathLst>
              <a:path w="137856" h="41519" extrusionOk="0">
                <a:moveTo>
                  <a:pt x="129115" y="1"/>
                </a:moveTo>
                <a:lnTo>
                  <a:pt x="98745" y="39143"/>
                </a:lnTo>
                <a:lnTo>
                  <a:pt x="0" y="39143"/>
                </a:lnTo>
                <a:lnTo>
                  <a:pt x="0" y="41519"/>
                </a:lnTo>
                <a:lnTo>
                  <a:pt x="99916" y="41519"/>
                </a:lnTo>
                <a:lnTo>
                  <a:pt x="130287" y="2376"/>
                </a:lnTo>
                <a:lnTo>
                  <a:pt x="137856" y="2376"/>
                </a:lnTo>
                <a:lnTo>
                  <a:pt x="137856" y="1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gfdb24b5ecc_0_470"/>
          <p:cNvSpPr/>
          <p:nvPr/>
        </p:nvSpPr>
        <p:spPr>
          <a:xfrm>
            <a:off x="4800040" y="816222"/>
            <a:ext cx="267206" cy="225537"/>
          </a:xfrm>
          <a:custGeom>
            <a:avLst/>
            <a:gdLst/>
            <a:ahLst/>
            <a:cxnLst/>
            <a:rect l="l" t="t" r="r" b="b"/>
            <a:pathLst>
              <a:path w="8330" h="7031" extrusionOk="0">
                <a:moveTo>
                  <a:pt x="1" y="0"/>
                </a:moveTo>
                <a:lnTo>
                  <a:pt x="1489" y="3515"/>
                </a:lnTo>
                <a:lnTo>
                  <a:pt x="1" y="7031"/>
                </a:lnTo>
                <a:lnTo>
                  <a:pt x="8330" y="3515"/>
                </a:lnTo>
                <a:lnTo>
                  <a:pt x="1" y="0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gfdb24b5ecc_0_470"/>
          <p:cNvSpPr/>
          <p:nvPr/>
        </p:nvSpPr>
        <p:spPr>
          <a:xfrm>
            <a:off x="463322" y="2971862"/>
            <a:ext cx="4422076" cy="1331826"/>
          </a:xfrm>
          <a:custGeom>
            <a:avLst/>
            <a:gdLst/>
            <a:ahLst/>
            <a:cxnLst/>
            <a:rect l="l" t="t" r="r" b="b"/>
            <a:pathLst>
              <a:path w="137856" h="41519" extrusionOk="0">
                <a:moveTo>
                  <a:pt x="0" y="1"/>
                </a:moveTo>
                <a:lnTo>
                  <a:pt x="0" y="2376"/>
                </a:lnTo>
                <a:lnTo>
                  <a:pt x="98745" y="2376"/>
                </a:lnTo>
                <a:lnTo>
                  <a:pt x="128767" y="41075"/>
                </a:lnTo>
                <a:lnTo>
                  <a:pt x="129115" y="41518"/>
                </a:lnTo>
                <a:lnTo>
                  <a:pt x="137856" y="41518"/>
                </a:lnTo>
                <a:lnTo>
                  <a:pt x="137856" y="39143"/>
                </a:lnTo>
                <a:lnTo>
                  <a:pt x="130287" y="39143"/>
                </a:lnTo>
                <a:lnTo>
                  <a:pt x="100265" y="476"/>
                </a:lnTo>
                <a:lnTo>
                  <a:pt x="99916" y="1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gfdb24b5ecc_0_470"/>
          <p:cNvSpPr/>
          <p:nvPr/>
        </p:nvSpPr>
        <p:spPr>
          <a:xfrm>
            <a:off x="4800040" y="4153309"/>
            <a:ext cx="267206" cy="225537"/>
          </a:xfrm>
          <a:custGeom>
            <a:avLst/>
            <a:gdLst/>
            <a:ahLst/>
            <a:cxnLst/>
            <a:rect l="l" t="t" r="r" b="b"/>
            <a:pathLst>
              <a:path w="8330" h="7031" extrusionOk="0">
                <a:moveTo>
                  <a:pt x="1" y="0"/>
                </a:moveTo>
                <a:lnTo>
                  <a:pt x="1489" y="3516"/>
                </a:lnTo>
                <a:lnTo>
                  <a:pt x="1" y="7031"/>
                </a:lnTo>
                <a:lnTo>
                  <a:pt x="8330" y="3516"/>
                </a:lnTo>
                <a:lnTo>
                  <a:pt x="1" y="0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gfdb24b5ecc_0_470"/>
          <p:cNvSpPr/>
          <p:nvPr/>
        </p:nvSpPr>
        <p:spPr>
          <a:xfrm>
            <a:off x="936722" y="1416585"/>
            <a:ext cx="2330430" cy="2330398"/>
          </a:xfrm>
          <a:custGeom>
            <a:avLst/>
            <a:gdLst/>
            <a:ahLst/>
            <a:cxnLst/>
            <a:rect l="l" t="t" r="r" b="b"/>
            <a:pathLst>
              <a:path w="72650" h="72649" extrusionOk="0">
                <a:moveTo>
                  <a:pt x="36325" y="0"/>
                </a:moveTo>
                <a:cubicBezTo>
                  <a:pt x="16278" y="0"/>
                  <a:pt x="0" y="16247"/>
                  <a:pt x="0" y="36325"/>
                </a:cubicBezTo>
                <a:cubicBezTo>
                  <a:pt x="0" y="56371"/>
                  <a:pt x="16278" y="72649"/>
                  <a:pt x="36325" y="72649"/>
                </a:cubicBezTo>
                <a:cubicBezTo>
                  <a:pt x="56403" y="72649"/>
                  <a:pt x="72649" y="56371"/>
                  <a:pt x="72649" y="36325"/>
                </a:cubicBezTo>
                <a:cubicBezTo>
                  <a:pt x="72649" y="16247"/>
                  <a:pt x="56403" y="0"/>
                  <a:pt x="36325" y="0"/>
                </a:cubicBezTo>
                <a:close/>
              </a:path>
            </a:pathLst>
          </a:custGeom>
          <a:solidFill>
            <a:srgbClr val="F7F9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3</a:t>
            </a:r>
            <a:r>
              <a:rPr lang="en" sz="20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levels of Address standardization</a:t>
            </a:r>
            <a:endParaRPr sz="20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823" name="Google Shape;823;gfdb24b5ecc_0_470"/>
          <p:cNvSpPr/>
          <p:nvPr/>
        </p:nvSpPr>
        <p:spPr>
          <a:xfrm>
            <a:off x="5156624" y="3765225"/>
            <a:ext cx="3562267" cy="971210"/>
          </a:xfrm>
          <a:custGeom>
            <a:avLst/>
            <a:gdLst/>
            <a:ahLst/>
            <a:cxnLst/>
            <a:rect l="l" t="t" r="r" b="b"/>
            <a:pathLst>
              <a:path w="52160" h="30277" extrusionOk="0">
                <a:moveTo>
                  <a:pt x="4751" y="1"/>
                </a:moveTo>
                <a:cubicBezTo>
                  <a:pt x="2122" y="1"/>
                  <a:pt x="1" y="2154"/>
                  <a:pt x="1" y="4751"/>
                </a:cubicBezTo>
                <a:lnTo>
                  <a:pt x="1" y="25526"/>
                </a:lnTo>
                <a:cubicBezTo>
                  <a:pt x="1" y="28123"/>
                  <a:pt x="2122" y="30276"/>
                  <a:pt x="4751" y="30276"/>
                </a:cubicBezTo>
                <a:lnTo>
                  <a:pt x="47409" y="30276"/>
                </a:lnTo>
                <a:cubicBezTo>
                  <a:pt x="50006" y="30276"/>
                  <a:pt x="52159" y="28123"/>
                  <a:pt x="52159" y="25526"/>
                </a:cubicBezTo>
                <a:lnTo>
                  <a:pt x="52159" y="4751"/>
                </a:lnTo>
                <a:cubicBezTo>
                  <a:pt x="52159" y="2154"/>
                  <a:pt x="50006" y="1"/>
                  <a:pt x="47409" y="1"/>
                </a:cubicBezTo>
                <a:close/>
              </a:path>
            </a:pathLst>
          </a:custGeom>
          <a:solidFill>
            <a:srgbClr val="F7F9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gfdb24b5ecc_0_470"/>
          <p:cNvSpPr/>
          <p:nvPr/>
        </p:nvSpPr>
        <p:spPr>
          <a:xfrm>
            <a:off x="5156613" y="3765235"/>
            <a:ext cx="430769" cy="971210"/>
          </a:xfrm>
          <a:custGeom>
            <a:avLst/>
            <a:gdLst/>
            <a:ahLst/>
            <a:cxnLst/>
            <a:rect l="l" t="t" r="r" b="b"/>
            <a:pathLst>
              <a:path w="13429" h="30277" extrusionOk="0">
                <a:moveTo>
                  <a:pt x="4751" y="1"/>
                </a:moveTo>
                <a:cubicBezTo>
                  <a:pt x="2154" y="1"/>
                  <a:pt x="1" y="2154"/>
                  <a:pt x="1" y="4751"/>
                </a:cubicBezTo>
                <a:lnTo>
                  <a:pt x="1" y="25526"/>
                </a:lnTo>
                <a:cubicBezTo>
                  <a:pt x="1" y="28123"/>
                  <a:pt x="2154" y="30276"/>
                  <a:pt x="4751" y="30276"/>
                </a:cubicBezTo>
                <a:lnTo>
                  <a:pt x="13428" y="30276"/>
                </a:lnTo>
                <a:lnTo>
                  <a:pt x="13428" y="1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" sz="3000" b="0" i="0" u="none" strike="noStrike" cap="none">
                <a:solidFill>
                  <a:srgbClr val="FFFFFF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3</a:t>
            </a:r>
            <a:endParaRPr sz="3000" b="0" i="0" u="none" strike="noStrike" cap="none">
              <a:solidFill>
                <a:srgbClr val="FFFFFF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825" name="Google Shape;825;gfdb24b5ecc_0_470"/>
          <p:cNvSpPr/>
          <p:nvPr/>
        </p:nvSpPr>
        <p:spPr>
          <a:xfrm>
            <a:off x="5156624" y="411885"/>
            <a:ext cx="3562267" cy="971210"/>
          </a:xfrm>
          <a:custGeom>
            <a:avLst/>
            <a:gdLst/>
            <a:ahLst/>
            <a:cxnLst/>
            <a:rect l="l" t="t" r="r" b="b"/>
            <a:pathLst>
              <a:path w="52160" h="30277" extrusionOk="0">
                <a:moveTo>
                  <a:pt x="4751" y="1"/>
                </a:moveTo>
                <a:cubicBezTo>
                  <a:pt x="2122" y="1"/>
                  <a:pt x="1" y="2123"/>
                  <a:pt x="1" y="4751"/>
                </a:cubicBezTo>
                <a:lnTo>
                  <a:pt x="1" y="25526"/>
                </a:lnTo>
                <a:cubicBezTo>
                  <a:pt x="1" y="28123"/>
                  <a:pt x="2122" y="30276"/>
                  <a:pt x="4751" y="30276"/>
                </a:cubicBezTo>
                <a:lnTo>
                  <a:pt x="47409" y="30276"/>
                </a:lnTo>
                <a:cubicBezTo>
                  <a:pt x="50006" y="30276"/>
                  <a:pt x="52159" y="28123"/>
                  <a:pt x="52159" y="25526"/>
                </a:cubicBezTo>
                <a:lnTo>
                  <a:pt x="52159" y="4751"/>
                </a:lnTo>
                <a:cubicBezTo>
                  <a:pt x="52159" y="2123"/>
                  <a:pt x="50006" y="1"/>
                  <a:pt x="47409" y="1"/>
                </a:cubicBezTo>
                <a:close/>
              </a:path>
            </a:pathLst>
          </a:custGeom>
          <a:solidFill>
            <a:srgbClr val="F7F9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6" name="Google Shape;826;gfdb24b5ecc_0_470"/>
          <p:cNvSpPr/>
          <p:nvPr/>
        </p:nvSpPr>
        <p:spPr>
          <a:xfrm>
            <a:off x="5156613" y="411885"/>
            <a:ext cx="430769" cy="971210"/>
          </a:xfrm>
          <a:custGeom>
            <a:avLst/>
            <a:gdLst/>
            <a:ahLst/>
            <a:cxnLst/>
            <a:rect l="l" t="t" r="r" b="b"/>
            <a:pathLst>
              <a:path w="13429" h="30277" extrusionOk="0">
                <a:moveTo>
                  <a:pt x="4751" y="1"/>
                </a:moveTo>
                <a:cubicBezTo>
                  <a:pt x="2154" y="1"/>
                  <a:pt x="1" y="2123"/>
                  <a:pt x="1" y="4751"/>
                </a:cubicBezTo>
                <a:lnTo>
                  <a:pt x="1" y="25526"/>
                </a:lnTo>
                <a:cubicBezTo>
                  <a:pt x="1" y="28123"/>
                  <a:pt x="2154" y="30276"/>
                  <a:pt x="4751" y="30276"/>
                </a:cubicBezTo>
                <a:lnTo>
                  <a:pt x="13428" y="30276"/>
                </a:lnTo>
                <a:lnTo>
                  <a:pt x="13428" y="1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" sz="3000" b="0" i="0" u="none" strike="noStrike" cap="none">
                <a:solidFill>
                  <a:srgbClr val="FFFFFF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1</a:t>
            </a:r>
            <a:endParaRPr sz="3000" b="0" i="0" u="none" strike="noStrike" cap="none">
              <a:solidFill>
                <a:srgbClr val="FFFFFF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827" name="Google Shape;827;gfdb24b5ecc_0_470"/>
          <p:cNvSpPr/>
          <p:nvPr/>
        </p:nvSpPr>
        <p:spPr>
          <a:xfrm>
            <a:off x="5156624" y="2089089"/>
            <a:ext cx="3562267" cy="970184"/>
          </a:xfrm>
          <a:custGeom>
            <a:avLst/>
            <a:gdLst/>
            <a:ahLst/>
            <a:cxnLst/>
            <a:rect l="l" t="t" r="r" b="b"/>
            <a:pathLst>
              <a:path w="52160" h="30245" extrusionOk="0">
                <a:moveTo>
                  <a:pt x="4751" y="0"/>
                </a:moveTo>
                <a:cubicBezTo>
                  <a:pt x="2122" y="0"/>
                  <a:pt x="1" y="2122"/>
                  <a:pt x="1" y="4751"/>
                </a:cubicBezTo>
                <a:lnTo>
                  <a:pt x="1" y="25494"/>
                </a:lnTo>
                <a:cubicBezTo>
                  <a:pt x="1" y="28122"/>
                  <a:pt x="2122" y="30244"/>
                  <a:pt x="4751" y="30244"/>
                </a:cubicBezTo>
                <a:lnTo>
                  <a:pt x="47409" y="30244"/>
                </a:lnTo>
                <a:cubicBezTo>
                  <a:pt x="50006" y="30244"/>
                  <a:pt x="52159" y="28122"/>
                  <a:pt x="52159" y="25494"/>
                </a:cubicBezTo>
                <a:lnTo>
                  <a:pt x="52159" y="4751"/>
                </a:lnTo>
                <a:cubicBezTo>
                  <a:pt x="52159" y="2122"/>
                  <a:pt x="50006" y="0"/>
                  <a:pt x="47409" y="0"/>
                </a:cubicBezTo>
                <a:close/>
              </a:path>
            </a:pathLst>
          </a:custGeom>
          <a:solidFill>
            <a:srgbClr val="F7F9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gfdb24b5ecc_0_470"/>
          <p:cNvSpPr/>
          <p:nvPr/>
        </p:nvSpPr>
        <p:spPr>
          <a:xfrm>
            <a:off x="5156613" y="2089089"/>
            <a:ext cx="430769" cy="970184"/>
          </a:xfrm>
          <a:custGeom>
            <a:avLst/>
            <a:gdLst/>
            <a:ahLst/>
            <a:cxnLst/>
            <a:rect l="l" t="t" r="r" b="b"/>
            <a:pathLst>
              <a:path w="13429" h="30245" extrusionOk="0">
                <a:moveTo>
                  <a:pt x="4751" y="0"/>
                </a:moveTo>
                <a:cubicBezTo>
                  <a:pt x="2154" y="0"/>
                  <a:pt x="1" y="2122"/>
                  <a:pt x="1" y="4751"/>
                </a:cubicBezTo>
                <a:lnTo>
                  <a:pt x="1" y="25494"/>
                </a:lnTo>
                <a:cubicBezTo>
                  <a:pt x="1" y="28122"/>
                  <a:pt x="2154" y="30244"/>
                  <a:pt x="4751" y="30244"/>
                </a:cubicBezTo>
                <a:lnTo>
                  <a:pt x="13428" y="30244"/>
                </a:lnTo>
                <a:lnTo>
                  <a:pt x="13428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" sz="3000" b="0" i="0" u="none" strike="noStrike" cap="none">
                <a:solidFill>
                  <a:srgbClr val="FFFFFF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2</a:t>
            </a:r>
            <a:endParaRPr sz="3000" b="0" i="0" u="none" strike="noStrike" cap="none">
              <a:solidFill>
                <a:srgbClr val="FFFFFF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829" name="Google Shape;829;gfdb24b5ecc_0_470"/>
          <p:cNvSpPr txBox="1"/>
          <p:nvPr/>
        </p:nvSpPr>
        <p:spPr>
          <a:xfrm>
            <a:off x="6073731" y="411875"/>
            <a:ext cx="26448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7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The input data</a:t>
            </a:r>
            <a:endParaRPr sz="17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30" name="Google Shape;830;gfdb24b5ecc_0_470"/>
          <p:cNvSpPr txBox="1"/>
          <p:nvPr/>
        </p:nvSpPr>
        <p:spPr>
          <a:xfrm>
            <a:off x="6073731" y="776078"/>
            <a:ext cx="2644800" cy="5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The main elements or attributes of the address data must be present</a:t>
            </a:r>
            <a:endParaRPr sz="1200" b="0" i="0" u="none" strike="noStrike" cap="non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31" name="Google Shape;831;gfdb24b5ecc_0_470"/>
          <p:cNvSpPr txBox="1"/>
          <p:nvPr/>
        </p:nvSpPr>
        <p:spPr>
          <a:xfrm>
            <a:off x="6073752" y="2088550"/>
            <a:ext cx="26451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7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Address normalization</a:t>
            </a:r>
            <a:endParaRPr sz="17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32" name="Google Shape;832;gfdb24b5ecc_0_470"/>
          <p:cNvSpPr txBox="1"/>
          <p:nvPr/>
        </p:nvSpPr>
        <p:spPr>
          <a:xfrm>
            <a:off x="6073752" y="2452752"/>
            <a:ext cx="2645100" cy="5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Identifying the component parts or attributes of an address</a:t>
            </a:r>
            <a:endParaRPr sz="1200" b="0" i="0" u="none" strike="noStrike" cap="non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33" name="Google Shape;833;gfdb24b5ecc_0_470"/>
          <p:cNvSpPr txBox="1"/>
          <p:nvPr/>
        </p:nvSpPr>
        <p:spPr>
          <a:xfrm>
            <a:off x="6073743" y="3774390"/>
            <a:ext cx="26451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700" b="0" i="0" u="none" strike="noStrike" cap="none">
                <a:solidFill>
                  <a:srgbClr val="000000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Address standardization</a:t>
            </a:r>
            <a:endParaRPr sz="1700" b="0" i="0" u="none" strike="noStrike" cap="non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34" name="Google Shape;834;gfdb24b5ecc_0_470"/>
          <p:cNvSpPr txBox="1"/>
          <p:nvPr/>
        </p:nvSpPr>
        <p:spPr>
          <a:xfrm>
            <a:off x="6073743" y="4138596"/>
            <a:ext cx="2645100" cy="5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Conversion of an address from one normalized format into another</a:t>
            </a:r>
            <a:endParaRPr sz="1200" b="0" i="0" u="none" strike="noStrike" cap="non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fdb24b5ecc_0_532"/>
          <p:cNvSpPr txBox="1"/>
          <p:nvPr/>
        </p:nvSpPr>
        <p:spPr>
          <a:xfrm>
            <a:off x="713225" y="4450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rgbClr val="3F3742"/>
                </a:solidFill>
                <a:latin typeface="Merriweather"/>
                <a:ea typeface="Merriweather"/>
                <a:cs typeface="Merriweather"/>
                <a:sym typeface="Merriweather"/>
              </a:rPr>
              <a:t>Motivation for the Thesis</a:t>
            </a:r>
            <a:endParaRPr sz="2800" b="1" i="0" u="none" strike="noStrike" cap="none">
              <a:solidFill>
                <a:srgbClr val="3F374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840" name="Google Shape;840;gfdb24b5ecc_0_532"/>
          <p:cNvSpPr txBox="1"/>
          <p:nvPr/>
        </p:nvSpPr>
        <p:spPr>
          <a:xfrm>
            <a:off x="647842" y="1261975"/>
            <a:ext cx="16044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Geospatial Analysis</a:t>
            </a:r>
            <a:endParaRPr sz="1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841" name="Google Shape;841;gfdb24b5ecc_0_532"/>
          <p:cNvSpPr txBox="1"/>
          <p:nvPr/>
        </p:nvSpPr>
        <p:spPr>
          <a:xfrm>
            <a:off x="7186288" y="3266625"/>
            <a:ext cx="16044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Address databases of the RK</a:t>
            </a:r>
            <a:endParaRPr sz="1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842" name="Google Shape;842;gfdb24b5ecc_0_532"/>
          <p:cNvSpPr txBox="1"/>
          <p:nvPr/>
        </p:nvSpPr>
        <p:spPr>
          <a:xfrm>
            <a:off x="2440462" y="1227343"/>
            <a:ext cx="4544025" cy="688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The geospatial analytics market is expected to reach 256 billion USd by 2028 </a:t>
            </a:r>
            <a:r>
              <a:rPr lang="en" sz="12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(Meticulous, 2018)</a:t>
            </a:r>
            <a:endParaRPr sz="12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843" name="Google Shape;843;gfdb24b5ecc_0_532"/>
          <p:cNvSpPr txBox="1"/>
          <p:nvPr/>
        </p:nvSpPr>
        <p:spPr>
          <a:xfrm>
            <a:off x="2471956" y="3266625"/>
            <a:ext cx="4512532" cy="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Addresses are stored in </a:t>
            </a:r>
            <a:r>
              <a:rPr lang="en" sz="1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unstructured</a:t>
            </a: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 formats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844" name="Google Shape;844;gfdb24b5ecc_0_532"/>
          <p:cNvSpPr/>
          <p:nvPr/>
        </p:nvSpPr>
        <p:spPr>
          <a:xfrm>
            <a:off x="2377500" y="1160891"/>
            <a:ext cx="4732949" cy="1574358"/>
          </a:xfrm>
          <a:custGeom>
            <a:avLst/>
            <a:gdLst/>
            <a:ahLst/>
            <a:cxnLst/>
            <a:rect l="l" t="t" r="r" b="b"/>
            <a:pathLst>
              <a:path w="34280" h="12281" extrusionOk="0">
                <a:moveTo>
                  <a:pt x="31358" y="1"/>
                </a:moveTo>
                <a:lnTo>
                  <a:pt x="28289" y="9"/>
                </a:lnTo>
                <a:lnTo>
                  <a:pt x="26680" y="9"/>
                </a:lnTo>
                <a:lnTo>
                  <a:pt x="24994" y="13"/>
                </a:lnTo>
                <a:cubicBezTo>
                  <a:pt x="23874" y="21"/>
                  <a:pt x="22758" y="30"/>
                  <a:pt x="21654" y="30"/>
                </a:cubicBezTo>
                <a:lnTo>
                  <a:pt x="18154" y="13"/>
                </a:lnTo>
                <a:cubicBezTo>
                  <a:pt x="17752" y="13"/>
                  <a:pt x="17331" y="11"/>
                  <a:pt x="16905" y="11"/>
                </a:cubicBezTo>
                <a:cubicBezTo>
                  <a:pt x="16692" y="11"/>
                  <a:pt x="16477" y="12"/>
                  <a:pt x="16262" y="13"/>
                </a:cubicBezTo>
                <a:lnTo>
                  <a:pt x="14403" y="30"/>
                </a:lnTo>
                <a:cubicBezTo>
                  <a:pt x="13800" y="38"/>
                  <a:pt x="13209" y="46"/>
                  <a:pt x="12635" y="46"/>
                </a:cubicBezTo>
                <a:lnTo>
                  <a:pt x="10817" y="46"/>
                </a:lnTo>
                <a:lnTo>
                  <a:pt x="7079" y="34"/>
                </a:lnTo>
                <a:lnTo>
                  <a:pt x="325" y="5"/>
                </a:lnTo>
                <a:lnTo>
                  <a:pt x="83" y="5"/>
                </a:lnTo>
                <a:lnTo>
                  <a:pt x="66" y="3070"/>
                </a:lnTo>
                <a:cubicBezTo>
                  <a:pt x="58" y="4137"/>
                  <a:pt x="50" y="5216"/>
                  <a:pt x="38" y="6316"/>
                </a:cubicBezTo>
                <a:cubicBezTo>
                  <a:pt x="25" y="8376"/>
                  <a:pt x="13" y="10226"/>
                  <a:pt x="1" y="12146"/>
                </a:cubicBezTo>
                <a:lnTo>
                  <a:pt x="666" y="12151"/>
                </a:lnTo>
                <a:cubicBezTo>
                  <a:pt x="1761" y="12151"/>
                  <a:pt x="2762" y="12142"/>
                  <a:pt x="3686" y="12142"/>
                </a:cubicBezTo>
                <a:cubicBezTo>
                  <a:pt x="3992" y="12142"/>
                  <a:pt x="4289" y="12141"/>
                  <a:pt x="4577" y="12141"/>
                </a:cubicBezTo>
                <a:cubicBezTo>
                  <a:pt x="4721" y="12141"/>
                  <a:pt x="4863" y="12141"/>
                  <a:pt x="5003" y="12142"/>
                </a:cubicBezTo>
                <a:lnTo>
                  <a:pt x="6381" y="12151"/>
                </a:lnTo>
                <a:lnTo>
                  <a:pt x="9016" y="12163"/>
                </a:lnTo>
                <a:cubicBezTo>
                  <a:pt x="9910" y="12167"/>
                  <a:pt x="10575" y="12175"/>
                  <a:pt x="11326" y="12188"/>
                </a:cubicBezTo>
                <a:lnTo>
                  <a:pt x="13566" y="12220"/>
                </a:lnTo>
                <a:cubicBezTo>
                  <a:pt x="14305" y="12233"/>
                  <a:pt x="15105" y="12237"/>
                  <a:pt x="15798" y="12237"/>
                </a:cubicBezTo>
                <a:lnTo>
                  <a:pt x="19003" y="12216"/>
                </a:lnTo>
                <a:cubicBezTo>
                  <a:pt x="19144" y="12215"/>
                  <a:pt x="19278" y="12215"/>
                  <a:pt x="19407" y="12215"/>
                </a:cubicBezTo>
                <a:cubicBezTo>
                  <a:pt x="19979" y="12215"/>
                  <a:pt x="20434" y="12222"/>
                  <a:pt x="20796" y="12229"/>
                </a:cubicBezTo>
                <a:cubicBezTo>
                  <a:pt x="21695" y="12241"/>
                  <a:pt x="22643" y="12261"/>
                  <a:pt x="23632" y="12270"/>
                </a:cubicBezTo>
                <a:lnTo>
                  <a:pt x="24378" y="12274"/>
                </a:lnTo>
                <a:lnTo>
                  <a:pt x="25043" y="12274"/>
                </a:lnTo>
                <a:lnTo>
                  <a:pt x="26290" y="12278"/>
                </a:lnTo>
                <a:cubicBezTo>
                  <a:pt x="26962" y="12279"/>
                  <a:pt x="27599" y="12280"/>
                  <a:pt x="28198" y="12280"/>
                </a:cubicBezTo>
                <a:cubicBezTo>
                  <a:pt x="29047" y="12280"/>
                  <a:pt x="29820" y="12279"/>
                  <a:pt x="30513" y="12274"/>
                </a:cubicBezTo>
                <a:cubicBezTo>
                  <a:pt x="31694" y="12265"/>
                  <a:pt x="32630" y="12257"/>
                  <a:pt x="33274" y="12241"/>
                </a:cubicBezTo>
                <a:cubicBezTo>
                  <a:pt x="33914" y="12224"/>
                  <a:pt x="34263" y="12208"/>
                  <a:pt x="34271" y="12192"/>
                </a:cubicBezTo>
                <a:cubicBezTo>
                  <a:pt x="34279" y="12171"/>
                  <a:pt x="33939" y="12151"/>
                  <a:pt x="33311" y="12130"/>
                </a:cubicBezTo>
                <a:cubicBezTo>
                  <a:pt x="32683" y="12110"/>
                  <a:pt x="31760" y="12089"/>
                  <a:pt x="30595" y="12073"/>
                </a:cubicBezTo>
                <a:lnTo>
                  <a:pt x="26409" y="12015"/>
                </a:lnTo>
                <a:lnTo>
                  <a:pt x="25166" y="12003"/>
                </a:lnTo>
                <a:lnTo>
                  <a:pt x="24530" y="11999"/>
                </a:lnTo>
                <a:lnTo>
                  <a:pt x="23952" y="11991"/>
                </a:lnTo>
                <a:lnTo>
                  <a:pt x="21219" y="11945"/>
                </a:lnTo>
                <a:cubicBezTo>
                  <a:pt x="20739" y="11937"/>
                  <a:pt x="19943" y="11929"/>
                  <a:pt x="18921" y="11929"/>
                </a:cubicBezTo>
                <a:cubicBezTo>
                  <a:pt x="17924" y="11933"/>
                  <a:pt x="16795" y="11954"/>
                  <a:pt x="15655" y="11958"/>
                </a:cubicBezTo>
                <a:cubicBezTo>
                  <a:pt x="15489" y="11959"/>
                  <a:pt x="15319" y="11960"/>
                  <a:pt x="15143" y="11960"/>
                </a:cubicBezTo>
                <a:cubicBezTo>
                  <a:pt x="14170" y="11960"/>
                  <a:pt x="13035" y="11942"/>
                  <a:pt x="11638" y="11921"/>
                </a:cubicBezTo>
                <a:lnTo>
                  <a:pt x="10337" y="11909"/>
                </a:lnTo>
                <a:lnTo>
                  <a:pt x="9044" y="11904"/>
                </a:lnTo>
                <a:lnTo>
                  <a:pt x="6377" y="11896"/>
                </a:lnTo>
                <a:lnTo>
                  <a:pt x="4962" y="11892"/>
                </a:lnTo>
                <a:cubicBezTo>
                  <a:pt x="4441" y="11892"/>
                  <a:pt x="3932" y="11896"/>
                  <a:pt x="3431" y="11896"/>
                </a:cubicBezTo>
                <a:cubicBezTo>
                  <a:pt x="2430" y="11904"/>
                  <a:pt x="1462" y="11917"/>
                  <a:pt x="530" y="11917"/>
                </a:cubicBezTo>
                <a:lnTo>
                  <a:pt x="231" y="11917"/>
                </a:lnTo>
                <a:lnTo>
                  <a:pt x="251" y="6254"/>
                </a:lnTo>
                <a:cubicBezTo>
                  <a:pt x="259" y="5191"/>
                  <a:pt x="263" y="4088"/>
                  <a:pt x="268" y="2947"/>
                </a:cubicBezTo>
                <a:lnTo>
                  <a:pt x="272" y="194"/>
                </a:lnTo>
                <a:lnTo>
                  <a:pt x="514" y="194"/>
                </a:lnTo>
                <a:lnTo>
                  <a:pt x="7292" y="198"/>
                </a:lnTo>
                <a:lnTo>
                  <a:pt x="12926" y="198"/>
                </a:lnTo>
                <a:lnTo>
                  <a:pt x="14801" y="181"/>
                </a:lnTo>
                <a:cubicBezTo>
                  <a:pt x="15404" y="173"/>
                  <a:pt x="15991" y="169"/>
                  <a:pt x="16562" y="165"/>
                </a:cubicBezTo>
                <a:cubicBezTo>
                  <a:pt x="17116" y="165"/>
                  <a:pt x="17702" y="169"/>
                  <a:pt x="18285" y="169"/>
                </a:cubicBezTo>
                <a:cubicBezTo>
                  <a:pt x="19446" y="177"/>
                  <a:pt x="20624" y="190"/>
                  <a:pt x="21814" y="194"/>
                </a:cubicBezTo>
                <a:cubicBezTo>
                  <a:pt x="22051" y="194"/>
                  <a:pt x="22286" y="195"/>
                  <a:pt x="22520" y="195"/>
                </a:cubicBezTo>
                <a:cubicBezTo>
                  <a:pt x="23455" y="195"/>
                  <a:pt x="24362" y="190"/>
                  <a:pt x="25232" y="190"/>
                </a:cubicBezTo>
                <a:lnTo>
                  <a:pt x="26828" y="190"/>
                </a:lnTo>
                <a:lnTo>
                  <a:pt x="28416" y="194"/>
                </a:lnTo>
                <a:lnTo>
                  <a:pt x="31456" y="198"/>
                </a:lnTo>
                <a:lnTo>
                  <a:pt x="32852" y="206"/>
                </a:lnTo>
                <a:lnTo>
                  <a:pt x="33537" y="210"/>
                </a:lnTo>
                <a:lnTo>
                  <a:pt x="33877" y="214"/>
                </a:lnTo>
                <a:lnTo>
                  <a:pt x="34062" y="214"/>
                </a:lnTo>
                <a:cubicBezTo>
                  <a:pt x="34058" y="255"/>
                  <a:pt x="34058" y="296"/>
                  <a:pt x="34058" y="337"/>
                </a:cubicBezTo>
                <a:cubicBezTo>
                  <a:pt x="34058" y="448"/>
                  <a:pt x="34058" y="559"/>
                  <a:pt x="34058" y="666"/>
                </a:cubicBezTo>
                <a:cubicBezTo>
                  <a:pt x="34054" y="887"/>
                  <a:pt x="34054" y="1109"/>
                  <a:pt x="34054" y="1326"/>
                </a:cubicBezTo>
                <a:cubicBezTo>
                  <a:pt x="34050" y="1765"/>
                  <a:pt x="34050" y="2200"/>
                  <a:pt x="34050" y="2627"/>
                </a:cubicBezTo>
                <a:cubicBezTo>
                  <a:pt x="34050" y="3493"/>
                  <a:pt x="34058" y="4285"/>
                  <a:pt x="34062" y="5015"/>
                </a:cubicBezTo>
                <a:cubicBezTo>
                  <a:pt x="34066" y="5741"/>
                  <a:pt x="34070" y="6402"/>
                  <a:pt x="34074" y="7005"/>
                </a:cubicBezTo>
                <a:cubicBezTo>
                  <a:pt x="34078" y="7621"/>
                  <a:pt x="34078" y="8216"/>
                  <a:pt x="34083" y="8737"/>
                </a:cubicBezTo>
                <a:cubicBezTo>
                  <a:pt x="34091" y="9787"/>
                  <a:pt x="34099" y="10612"/>
                  <a:pt x="34115" y="11178"/>
                </a:cubicBezTo>
                <a:cubicBezTo>
                  <a:pt x="34132" y="11744"/>
                  <a:pt x="34148" y="12048"/>
                  <a:pt x="34177" y="12056"/>
                </a:cubicBezTo>
                <a:cubicBezTo>
                  <a:pt x="34177" y="12056"/>
                  <a:pt x="34178" y="12057"/>
                  <a:pt x="34178" y="12057"/>
                </a:cubicBezTo>
                <a:cubicBezTo>
                  <a:pt x="34202" y="12057"/>
                  <a:pt x="34218" y="11766"/>
                  <a:pt x="34230" y="11215"/>
                </a:cubicBezTo>
                <a:cubicBezTo>
                  <a:pt x="34247" y="10653"/>
                  <a:pt x="34255" y="9828"/>
                  <a:pt x="34263" y="8770"/>
                </a:cubicBezTo>
                <a:cubicBezTo>
                  <a:pt x="34267" y="8232"/>
                  <a:pt x="34267" y="7666"/>
                  <a:pt x="34271" y="7001"/>
                </a:cubicBezTo>
                <a:cubicBezTo>
                  <a:pt x="34275" y="6320"/>
                  <a:pt x="34271" y="5602"/>
                  <a:pt x="34267" y="4855"/>
                </a:cubicBezTo>
                <a:cubicBezTo>
                  <a:pt x="34263" y="4112"/>
                  <a:pt x="34259" y="3345"/>
                  <a:pt x="34255" y="2561"/>
                </a:cubicBezTo>
                <a:cubicBezTo>
                  <a:pt x="34255" y="1790"/>
                  <a:pt x="34259" y="949"/>
                  <a:pt x="34263" y="38"/>
                </a:cubicBezTo>
                <a:lnTo>
                  <a:pt x="34263" y="13"/>
                </a:lnTo>
                <a:cubicBezTo>
                  <a:pt x="33377" y="5"/>
                  <a:pt x="32359" y="1"/>
                  <a:pt x="31358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5" name="Google Shape;845;gfdb24b5ecc_0_532"/>
          <p:cNvSpPr/>
          <p:nvPr/>
        </p:nvSpPr>
        <p:spPr>
          <a:xfrm>
            <a:off x="2370902" y="3205049"/>
            <a:ext cx="4739547" cy="1643826"/>
          </a:xfrm>
          <a:custGeom>
            <a:avLst/>
            <a:gdLst/>
            <a:ahLst/>
            <a:cxnLst/>
            <a:rect l="l" t="t" r="r" b="b"/>
            <a:pathLst>
              <a:path w="34280" h="12281" extrusionOk="0">
                <a:moveTo>
                  <a:pt x="31358" y="1"/>
                </a:moveTo>
                <a:lnTo>
                  <a:pt x="28289" y="9"/>
                </a:lnTo>
                <a:lnTo>
                  <a:pt x="26680" y="9"/>
                </a:lnTo>
                <a:lnTo>
                  <a:pt x="24994" y="13"/>
                </a:lnTo>
                <a:cubicBezTo>
                  <a:pt x="23874" y="21"/>
                  <a:pt x="22758" y="30"/>
                  <a:pt x="21654" y="30"/>
                </a:cubicBezTo>
                <a:lnTo>
                  <a:pt x="18154" y="13"/>
                </a:lnTo>
                <a:cubicBezTo>
                  <a:pt x="17752" y="13"/>
                  <a:pt x="17331" y="11"/>
                  <a:pt x="16905" y="11"/>
                </a:cubicBezTo>
                <a:cubicBezTo>
                  <a:pt x="16692" y="11"/>
                  <a:pt x="16477" y="12"/>
                  <a:pt x="16262" y="13"/>
                </a:cubicBezTo>
                <a:lnTo>
                  <a:pt x="14403" y="30"/>
                </a:lnTo>
                <a:cubicBezTo>
                  <a:pt x="13800" y="38"/>
                  <a:pt x="13209" y="46"/>
                  <a:pt x="12635" y="46"/>
                </a:cubicBezTo>
                <a:lnTo>
                  <a:pt x="10817" y="46"/>
                </a:lnTo>
                <a:lnTo>
                  <a:pt x="7079" y="34"/>
                </a:lnTo>
                <a:lnTo>
                  <a:pt x="325" y="5"/>
                </a:lnTo>
                <a:lnTo>
                  <a:pt x="83" y="5"/>
                </a:lnTo>
                <a:lnTo>
                  <a:pt x="66" y="3070"/>
                </a:lnTo>
                <a:cubicBezTo>
                  <a:pt x="58" y="4137"/>
                  <a:pt x="50" y="5216"/>
                  <a:pt x="38" y="6316"/>
                </a:cubicBezTo>
                <a:cubicBezTo>
                  <a:pt x="25" y="8376"/>
                  <a:pt x="13" y="10226"/>
                  <a:pt x="1" y="12146"/>
                </a:cubicBezTo>
                <a:lnTo>
                  <a:pt x="666" y="12151"/>
                </a:lnTo>
                <a:cubicBezTo>
                  <a:pt x="1761" y="12151"/>
                  <a:pt x="2762" y="12142"/>
                  <a:pt x="3686" y="12142"/>
                </a:cubicBezTo>
                <a:cubicBezTo>
                  <a:pt x="3992" y="12142"/>
                  <a:pt x="4289" y="12141"/>
                  <a:pt x="4577" y="12141"/>
                </a:cubicBezTo>
                <a:cubicBezTo>
                  <a:pt x="4721" y="12141"/>
                  <a:pt x="4863" y="12141"/>
                  <a:pt x="5003" y="12142"/>
                </a:cubicBezTo>
                <a:lnTo>
                  <a:pt x="6381" y="12151"/>
                </a:lnTo>
                <a:lnTo>
                  <a:pt x="9016" y="12163"/>
                </a:lnTo>
                <a:cubicBezTo>
                  <a:pt x="9910" y="12167"/>
                  <a:pt x="10575" y="12175"/>
                  <a:pt x="11326" y="12188"/>
                </a:cubicBezTo>
                <a:lnTo>
                  <a:pt x="13566" y="12220"/>
                </a:lnTo>
                <a:cubicBezTo>
                  <a:pt x="14305" y="12233"/>
                  <a:pt x="15105" y="12237"/>
                  <a:pt x="15798" y="12237"/>
                </a:cubicBezTo>
                <a:lnTo>
                  <a:pt x="19003" y="12216"/>
                </a:lnTo>
                <a:cubicBezTo>
                  <a:pt x="19144" y="12215"/>
                  <a:pt x="19278" y="12215"/>
                  <a:pt x="19407" y="12215"/>
                </a:cubicBezTo>
                <a:cubicBezTo>
                  <a:pt x="19979" y="12215"/>
                  <a:pt x="20434" y="12222"/>
                  <a:pt x="20796" y="12229"/>
                </a:cubicBezTo>
                <a:cubicBezTo>
                  <a:pt x="21695" y="12241"/>
                  <a:pt x="22643" y="12261"/>
                  <a:pt x="23632" y="12270"/>
                </a:cubicBezTo>
                <a:lnTo>
                  <a:pt x="24378" y="12274"/>
                </a:lnTo>
                <a:lnTo>
                  <a:pt x="25043" y="12274"/>
                </a:lnTo>
                <a:lnTo>
                  <a:pt x="26290" y="12278"/>
                </a:lnTo>
                <a:cubicBezTo>
                  <a:pt x="26962" y="12279"/>
                  <a:pt x="27599" y="12280"/>
                  <a:pt x="28198" y="12280"/>
                </a:cubicBezTo>
                <a:cubicBezTo>
                  <a:pt x="29047" y="12280"/>
                  <a:pt x="29820" y="12279"/>
                  <a:pt x="30513" y="12274"/>
                </a:cubicBezTo>
                <a:cubicBezTo>
                  <a:pt x="31694" y="12265"/>
                  <a:pt x="32630" y="12257"/>
                  <a:pt x="33274" y="12241"/>
                </a:cubicBezTo>
                <a:cubicBezTo>
                  <a:pt x="33914" y="12224"/>
                  <a:pt x="34263" y="12208"/>
                  <a:pt x="34271" y="12192"/>
                </a:cubicBezTo>
                <a:cubicBezTo>
                  <a:pt x="34279" y="12171"/>
                  <a:pt x="33939" y="12151"/>
                  <a:pt x="33311" y="12130"/>
                </a:cubicBezTo>
                <a:cubicBezTo>
                  <a:pt x="32683" y="12110"/>
                  <a:pt x="31760" y="12089"/>
                  <a:pt x="30595" y="12073"/>
                </a:cubicBezTo>
                <a:lnTo>
                  <a:pt x="26409" y="12015"/>
                </a:lnTo>
                <a:lnTo>
                  <a:pt x="25166" y="12003"/>
                </a:lnTo>
                <a:lnTo>
                  <a:pt x="24530" y="11999"/>
                </a:lnTo>
                <a:lnTo>
                  <a:pt x="23952" y="11991"/>
                </a:lnTo>
                <a:lnTo>
                  <a:pt x="21219" y="11945"/>
                </a:lnTo>
                <a:cubicBezTo>
                  <a:pt x="20739" y="11937"/>
                  <a:pt x="19943" y="11929"/>
                  <a:pt x="18921" y="11929"/>
                </a:cubicBezTo>
                <a:cubicBezTo>
                  <a:pt x="17924" y="11933"/>
                  <a:pt x="16795" y="11954"/>
                  <a:pt x="15655" y="11958"/>
                </a:cubicBezTo>
                <a:cubicBezTo>
                  <a:pt x="15489" y="11959"/>
                  <a:pt x="15319" y="11960"/>
                  <a:pt x="15143" y="11960"/>
                </a:cubicBezTo>
                <a:cubicBezTo>
                  <a:pt x="14170" y="11960"/>
                  <a:pt x="13035" y="11942"/>
                  <a:pt x="11638" y="11921"/>
                </a:cubicBezTo>
                <a:lnTo>
                  <a:pt x="10337" y="11909"/>
                </a:lnTo>
                <a:lnTo>
                  <a:pt x="9044" y="11904"/>
                </a:lnTo>
                <a:lnTo>
                  <a:pt x="6377" y="11896"/>
                </a:lnTo>
                <a:lnTo>
                  <a:pt x="4962" y="11892"/>
                </a:lnTo>
                <a:cubicBezTo>
                  <a:pt x="4441" y="11892"/>
                  <a:pt x="3932" y="11896"/>
                  <a:pt x="3431" y="11896"/>
                </a:cubicBezTo>
                <a:cubicBezTo>
                  <a:pt x="2430" y="11904"/>
                  <a:pt x="1462" y="11917"/>
                  <a:pt x="530" y="11917"/>
                </a:cubicBezTo>
                <a:lnTo>
                  <a:pt x="231" y="11917"/>
                </a:lnTo>
                <a:lnTo>
                  <a:pt x="251" y="6254"/>
                </a:lnTo>
                <a:cubicBezTo>
                  <a:pt x="259" y="5191"/>
                  <a:pt x="263" y="4088"/>
                  <a:pt x="268" y="2947"/>
                </a:cubicBezTo>
                <a:lnTo>
                  <a:pt x="272" y="194"/>
                </a:lnTo>
                <a:lnTo>
                  <a:pt x="514" y="194"/>
                </a:lnTo>
                <a:lnTo>
                  <a:pt x="7292" y="198"/>
                </a:lnTo>
                <a:lnTo>
                  <a:pt x="12926" y="198"/>
                </a:lnTo>
                <a:lnTo>
                  <a:pt x="14801" y="181"/>
                </a:lnTo>
                <a:cubicBezTo>
                  <a:pt x="15404" y="173"/>
                  <a:pt x="15991" y="169"/>
                  <a:pt x="16562" y="165"/>
                </a:cubicBezTo>
                <a:cubicBezTo>
                  <a:pt x="17116" y="165"/>
                  <a:pt x="17702" y="169"/>
                  <a:pt x="18285" y="169"/>
                </a:cubicBezTo>
                <a:cubicBezTo>
                  <a:pt x="19446" y="177"/>
                  <a:pt x="20624" y="190"/>
                  <a:pt x="21814" y="194"/>
                </a:cubicBezTo>
                <a:cubicBezTo>
                  <a:pt x="22051" y="194"/>
                  <a:pt x="22286" y="195"/>
                  <a:pt x="22520" y="195"/>
                </a:cubicBezTo>
                <a:cubicBezTo>
                  <a:pt x="23455" y="195"/>
                  <a:pt x="24362" y="190"/>
                  <a:pt x="25232" y="190"/>
                </a:cubicBezTo>
                <a:lnTo>
                  <a:pt x="26828" y="190"/>
                </a:lnTo>
                <a:lnTo>
                  <a:pt x="28416" y="194"/>
                </a:lnTo>
                <a:lnTo>
                  <a:pt x="31456" y="198"/>
                </a:lnTo>
                <a:lnTo>
                  <a:pt x="32852" y="206"/>
                </a:lnTo>
                <a:lnTo>
                  <a:pt x="33537" y="210"/>
                </a:lnTo>
                <a:lnTo>
                  <a:pt x="33877" y="214"/>
                </a:lnTo>
                <a:lnTo>
                  <a:pt x="34062" y="214"/>
                </a:lnTo>
                <a:cubicBezTo>
                  <a:pt x="34058" y="255"/>
                  <a:pt x="34058" y="296"/>
                  <a:pt x="34058" y="337"/>
                </a:cubicBezTo>
                <a:cubicBezTo>
                  <a:pt x="34058" y="448"/>
                  <a:pt x="34058" y="559"/>
                  <a:pt x="34058" y="666"/>
                </a:cubicBezTo>
                <a:cubicBezTo>
                  <a:pt x="34054" y="887"/>
                  <a:pt x="34054" y="1109"/>
                  <a:pt x="34054" y="1326"/>
                </a:cubicBezTo>
                <a:cubicBezTo>
                  <a:pt x="34050" y="1765"/>
                  <a:pt x="34050" y="2200"/>
                  <a:pt x="34050" y="2627"/>
                </a:cubicBezTo>
                <a:cubicBezTo>
                  <a:pt x="34050" y="3493"/>
                  <a:pt x="34058" y="4285"/>
                  <a:pt x="34062" y="5015"/>
                </a:cubicBezTo>
                <a:cubicBezTo>
                  <a:pt x="34066" y="5741"/>
                  <a:pt x="34070" y="6402"/>
                  <a:pt x="34074" y="7005"/>
                </a:cubicBezTo>
                <a:cubicBezTo>
                  <a:pt x="34078" y="7621"/>
                  <a:pt x="34078" y="8216"/>
                  <a:pt x="34083" y="8737"/>
                </a:cubicBezTo>
                <a:cubicBezTo>
                  <a:pt x="34091" y="9787"/>
                  <a:pt x="34099" y="10612"/>
                  <a:pt x="34115" y="11178"/>
                </a:cubicBezTo>
                <a:cubicBezTo>
                  <a:pt x="34132" y="11744"/>
                  <a:pt x="34148" y="12048"/>
                  <a:pt x="34177" y="12056"/>
                </a:cubicBezTo>
                <a:cubicBezTo>
                  <a:pt x="34177" y="12056"/>
                  <a:pt x="34178" y="12057"/>
                  <a:pt x="34178" y="12057"/>
                </a:cubicBezTo>
                <a:cubicBezTo>
                  <a:pt x="34202" y="12057"/>
                  <a:pt x="34218" y="11766"/>
                  <a:pt x="34230" y="11215"/>
                </a:cubicBezTo>
                <a:cubicBezTo>
                  <a:pt x="34247" y="10653"/>
                  <a:pt x="34255" y="9828"/>
                  <a:pt x="34263" y="8770"/>
                </a:cubicBezTo>
                <a:cubicBezTo>
                  <a:pt x="34267" y="8232"/>
                  <a:pt x="34267" y="7666"/>
                  <a:pt x="34271" y="7001"/>
                </a:cubicBezTo>
                <a:cubicBezTo>
                  <a:pt x="34275" y="6320"/>
                  <a:pt x="34271" y="5602"/>
                  <a:pt x="34267" y="4855"/>
                </a:cubicBezTo>
                <a:cubicBezTo>
                  <a:pt x="34263" y="4112"/>
                  <a:pt x="34259" y="3345"/>
                  <a:pt x="34255" y="2561"/>
                </a:cubicBezTo>
                <a:cubicBezTo>
                  <a:pt x="34255" y="1790"/>
                  <a:pt x="34259" y="949"/>
                  <a:pt x="34263" y="38"/>
                </a:cubicBezTo>
                <a:lnTo>
                  <a:pt x="34263" y="13"/>
                </a:lnTo>
                <a:cubicBezTo>
                  <a:pt x="33377" y="5"/>
                  <a:pt x="32359" y="1"/>
                  <a:pt x="31358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gfdb24b5ecc_0_532"/>
          <p:cNvSpPr/>
          <p:nvPr/>
        </p:nvSpPr>
        <p:spPr>
          <a:xfrm rot="-5400000">
            <a:off x="2282925" y="1674758"/>
            <a:ext cx="33225" cy="142728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gfdb24b5ecc_0_532"/>
          <p:cNvSpPr/>
          <p:nvPr/>
        </p:nvSpPr>
        <p:spPr>
          <a:xfrm rot="5400000" flipH="1">
            <a:off x="7144619" y="3672573"/>
            <a:ext cx="33225" cy="142728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8" name="Google Shape;848;gfdb24b5ecc_0_532"/>
          <p:cNvGrpSpPr/>
          <p:nvPr/>
        </p:nvGrpSpPr>
        <p:grpSpPr>
          <a:xfrm>
            <a:off x="3598293" y="2912309"/>
            <a:ext cx="2252199" cy="93989"/>
            <a:chOff x="3445893" y="4053330"/>
            <a:chExt cx="2252199" cy="93989"/>
          </a:xfrm>
        </p:grpSpPr>
        <p:sp>
          <p:nvSpPr>
            <p:cNvPr id="849" name="Google Shape;849;gfdb24b5ecc_0_532"/>
            <p:cNvSpPr/>
            <p:nvPr/>
          </p:nvSpPr>
          <p:spPr>
            <a:xfrm>
              <a:off x="3445893" y="408875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EC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gfdb24b5ecc_0_532"/>
            <p:cNvSpPr/>
            <p:nvPr/>
          </p:nvSpPr>
          <p:spPr>
            <a:xfrm>
              <a:off x="3445893" y="405333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EC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1" name="Google Shape;851;gfdb24b5ecc_0_532"/>
          <p:cNvGrpSpPr/>
          <p:nvPr/>
        </p:nvGrpSpPr>
        <p:grpSpPr>
          <a:xfrm>
            <a:off x="184394" y="2844436"/>
            <a:ext cx="1829920" cy="1963576"/>
            <a:chOff x="3119125" y="1476475"/>
            <a:chExt cx="2063975" cy="2114100"/>
          </a:xfrm>
        </p:grpSpPr>
        <p:sp>
          <p:nvSpPr>
            <p:cNvPr id="852" name="Google Shape;852;gfdb24b5ecc_0_532"/>
            <p:cNvSpPr/>
            <p:nvPr/>
          </p:nvSpPr>
          <p:spPr>
            <a:xfrm>
              <a:off x="3247200" y="1557975"/>
              <a:ext cx="251175" cy="456400"/>
            </a:xfrm>
            <a:custGeom>
              <a:avLst/>
              <a:gdLst/>
              <a:ahLst/>
              <a:cxnLst/>
              <a:rect l="l" t="t" r="r" b="b"/>
              <a:pathLst>
                <a:path w="10047" h="18256" extrusionOk="0">
                  <a:moveTo>
                    <a:pt x="2306" y="1"/>
                  </a:moveTo>
                  <a:cubicBezTo>
                    <a:pt x="1500" y="1"/>
                    <a:pt x="717" y="171"/>
                    <a:pt x="57" y="575"/>
                  </a:cubicBezTo>
                  <a:cubicBezTo>
                    <a:pt x="1" y="609"/>
                    <a:pt x="40" y="695"/>
                    <a:pt x="104" y="695"/>
                  </a:cubicBezTo>
                  <a:cubicBezTo>
                    <a:pt x="108" y="695"/>
                    <a:pt x="112" y="695"/>
                    <a:pt x="116" y="694"/>
                  </a:cubicBezTo>
                  <a:cubicBezTo>
                    <a:pt x="940" y="544"/>
                    <a:pt x="1700" y="373"/>
                    <a:pt x="2485" y="373"/>
                  </a:cubicBezTo>
                  <a:cubicBezTo>
                    <a:pt x="2880" y="373"/>
                    <a:pt x="3281" y="416"/>
                    <a:pt x="3700" y="528"/>
                  </a:cubicBezTo>
                  <a:cubicBezTo>
                    <a:pt x="4760" y="790"/>
                    <a:pt x="5724" y="1373"/>
                    <a:pt x="6498" y="2135"/>
                  </a:cubicBezTo>
                  <a:cubicBezTo>
                    <a:pt x="8117" y="3731"/>
                    <a:pt x="8701" y="5957"/>
                    <a:pt x="8867" y="8172"/>
                  </a:cubicBezTo>
                  <a:cubicBezTo>
                    <a:pt x="9034" y="10410"/>
                    <a:pt x="8748" y="12791"/>
                    <a:pt x="7570" y="14744"/>
                  </a:cubicBezTo>
                  <a:cubicBezTo>
                    <a:pt x="6986" y="15720"/>
                    <a:pt x="6189" y="16554"/>
                    <a:pt x="5153" y="17077"/>
                  </a:cubicBezTo>
                  <a:cubicBezTo>
                    <a:pt x="4188" y="17566"/>
                    <a:pt x="3105" y="17637"/>
                    <a:pt x="2045" y="17804"/>
                  </a:cubicBezTo>
                  <a:cubicBezTo>
                    <a:pt x="1878" y="17839"/>
                    <a:pt x="1902" y="18089"/>
                    <a:pt x="2045" y="18113"/>
                  </a:cubicBezTo>
                  <a:cubicBezTo>
                    <a:pt x="2488" y="18208"/>
                    <a:pt x="2924" y="18255"/>
                    <a:pt x="3349" y="18255"/>
                  </a:cubicBezTo>
                  <a:cubicBezTo>
                    <a:pt x="4695" y="18255"/>
                    <a:pt x="5937" y="17778"/>
                    <a:pt x="6986" y="16792"/>
                  </a:cubicBezTo>
                  <a:cubicBezTo>
                    <a:pt x="8463" y="15422"/>
                    <a:pt x="9260" y="13434"/>
                    <a:pt x="9534" y="11481"/>
                  </a:cubicBezTo>
                  <a:cubicBezTo>
                    <a:pt x="10046" y="7802"/>
                    <a:pt x="9284" y="3076"/>
                    <a:pt x="5855" y="1004"/>
                  </a:cubicBezTo>
                  <a:cubicBezTo>
                    <a:pt x="4875" y="416"/>
                    <a:pt x="3564" y="1"/>
                    <a:pt x="230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gfdb24b5ecc_0_532"/>
            <p:cNvSpPr/>
            <p:nvPr/>
          </p:nvSpPr>
          <p:spPr>
            <a:xfrm>
              <a:off x="3320350" y="1915375"/>
              <a:ext cx="1397250" cy="94025"/>
            </a:xfrm>
            <a:custGeom>
              <a:avLst/>
              <a:gdLst/>
              <a:ahLst/>
              <a:cxnLst/>
              <a:rect l="l" t="t" r="r" b="b"/>
              <a:pathLst>
                <a:path w="55890" h="3761" extrusionOk="0">
                  <a:moveTo>
                    <a:pt x="45780" y="1"/>
                  </a:moveTo>
                  <a:cubicBezTo>
                    <a:pt x="45129" y="1"/>
                    <a:pt x="44478" y="7"/>
                    <a:pt x="43827" y="19"/>
                  </a:cubicBezTo>
                  <a:cubicBezTo>
                    <a:pt x="39338" y="103"/>
                    <a:pt x="34838" y="269"/>
                    <a:pt x="30349" y="460"/>
                  </a:cubicBezTo>
                  <a:cubicBezTo>
                    <a:pt x="23920" y="734"/>
                    <a:pt x="17491" y="1186"/>
                    <a:pt x="11085" y="1841"/>
                  </a:cubicBezTo>
                  <a:cubicBezTo>
                    <a:pt x="9120" y="2031"/>
                    <a:pt x="7156" y="2258"/>
                    <a:pt x="5191" y="2531"/>
                  </a:cubicBezTo>
                  <a:cubicBezTo>
                    <a:pt x="3501" y="2770"/>
                    <a:pt x="1703" y="3031"/>
                    <a:pt x="72" y="3579"/>
                  </a:cubicBezTo>
                  <a:cubicBezTo>
                    <a:pt x="5" y="3612"/>
                    <a:pt x="1" y="3760"/>
                    <a:pt x="88" y="3760"/>
                  </a:cubicBezTo>
                  <a:cubicBezTo>
                    <a:pt x="94" y="3760"/>
                    <a:pt x="100" y="3759"/>
                    <a:pt x="107" y="3758"/>
                  </a:cubicBezTo>
                  <a:cubicBezTo>
                    <a:pt x="3334" y="3543"/>
                    <a:pt x="6549" y="2984"/>
                    <a:pt x="9763" y="2662"/>
                  </a:cubicBezTo>
                  <a:cubicBezTo>
                    <a:pt x="13466" y="2293"/>
                    <a:pt x="17181" y="2008"/>
                    <a:pt x="20884" y="1757"/>
                  </a:cubicBezTo>
                  <a:cubicBezTo>
                    <a:pt x="27980" y="1281"/>
                    <a:pt x="35076" y="984"/>
                    <a:pt x="42196" y="817"/>
                  </a:cubicBezTo>
                  <a:cubicBezTo>
                    <a:pt x="43355" y="788"/>
                    <a:pt x="44513" y="770"/>
                    <a:pt x="45670" y="770"/>
                  </a:cubicBezTo>
                  <a:cubicBezTo>
                    <a:pt x="48864" y="770"/>
                    <a:pt x="52052" y="910"/>
                    <a:pt x="55233" y="1365"/>
                  </a:cubicBezTo>
                  <a:cubicBezTo>
                    <a:pt x="55256" y="1368"/>
                    <a:pt x="55277" y="1370"/>
                    <a:pt x="55298" y="1370"/>
                  </a:cubicBezTo>
                  <a:cubicBezTo>
                    <a:pt x="55727" y="1370"/>
                    <a:pt x="55889" y="706"/>
                    <a:pt x="55424" y="638"/>
                  </a:cubicBezTo>
                  <a:cubicBezTo>
                    <a:pt x="52234" y="163"/>
                    <a:pt x="49004" y="1"/>
                    <a:pt x="4578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gfdb24b5ecc_0_532"/>
            <p:cNvSpPr/>
            <p:nvPr/>
          </p:nvSpPr>
          <p:spPr>
            <a:xfrm>
              <a:off x="4637775" y="1480075"/>
              <a:ext cx="200650" cy="468000"/>
            </a:xfrm>
            <a:custGeom>
              <a:avLst/>
              <a:gdLst/>
              <a:ahLst/>
              <a:cxnLst/>
              <a:rect l="l" t="t" r="r" b="b"/>
              <a:pathLst>
                <a:path w="8026" h="18720" extrusionOk="0">
                  <a:moveTo>
                    <a:pt x="107" y="0"/>
                  </a:moveTo>
                  <a:cubicBezTo>
                    <a:pt x="12" y="0"/>
                    <a:pt x="0" y="155"/>
                    <a:pt x="96" y="179"/>
                  </a:cubicBezTo>
                  <a:cubicBezTo>
                    <a:pt x="5656" y="1941"/>
                    <a:pt x="8025" y="9323"/>
                    <a:pt x="6001" y="14490"/>
                  </a:cubicBezTo>
                  <a:cubicBezTo>
                    <a:pt x="5739" y="15193"/>
                    <a:pt x="5346" y="15860"/>
                    <a:pt x="4870" y="16443"/>
                  </a:cubicBezTo>
                  <a:cubicBezTo>
                    <a:pt x="4501" y="16883"/>
                    <a:pt x="4072" y="17300"/>
                    <a:pt x="3572" y="17622"/>
                  </a:cubicBezTo>
                  <a:cubicBezTo>
                    <a:pt x="3144" y="17896"/>
                    <a:pt x="2536" y="18015"/>
                    <a:pt x="2203" y="18431"/>
                  </a:cubicBezTo>
                  <a:cubicBezTo>
                    <a:pt x="2179" y="18479"/>
                    <a:pt x="2179" y="18538"/>
                    <a:pt x="2215" y="18574"/>
                  </a:cubicBezTo>
                  <a:cubicBezTo>
                    <a:pt x="2373" y="18676"/>
                    <a:pt x="2547" y="18719"/>
                    <a:pt x="2728" y="18719"/>
                  </a:cubicBezTo>
                  <a:cubicBezTo>
                    <a:pt x="3393" y="18719"/>
                    <a:pt x="4154" y="18141"/>
                    <a:pt x="4584" y="17776"/>
                  </a:cubicBezTo>
                  <a:cubicBezTo>
                    <a:pt x="5263" y="17217"/>
                    <a:pt x="5811" y="16502"/>
                    <a:pt x="6227" y="15740"/>
                  </a:cubicBezTo>
                  <a:cubicBezTo>
                    <a:pt x="6954" y="14371"/>
                    <a:pt x="7299" y="12823"/>
                    <a:pt x="7370" y="11276"/>
                  </a:cubicBezTo>
                  <a:cubicBezTo>
                    <a:pt x="7525" y="8109"/>
                    <a:pt x="6549" y="4668"/>
                    <a:pt x="4394" y="2286"/>
                  </a:cubicBezTo>
                  <a:cubicBezTo>
                    <a:pt x="3263" y="1036"/>
                    <a:pt x="1822" y="143"/>
                    <a:pt x="1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gfdb24b5ecc_0_532"/>
            <p:cNvSpPr/>
            <p:nvPr/>
          </p:nvSpPr>
          <p:spPr>
            <a:xfrm>
              <a:off x="3298625" y="1476475"/>
              <a:ext cx="1348500" cy="96500"/>
            </a:xfrm>
            <a:custGeom>
              <a:avLst/>
              <a:gdLst/>
              <a:ahLst/>
              <a:cxnLst/>
              <a:rect l="l" t="t" r="r" b="b"/>
              <a:pathLst>
                <a:path w="53940" h="3860" extrusionOk="0">
                  <a:moveTo>
                    <a:pt x="53010" y="1"/>
                  </a:moveTo>
                  <a:cubicBezTo>
                    <a:pt x="52572" y="1"/>
                    <a:pt x="52114" y="67"/>
                    <a:pt x="51721" y="97"/>
                  </a:cubicBezTo>
                  <a:cubicBezTo>
                    <a:pt x="50459" y="204"/>
                    <a:pt x="49197" y="394"/>
                    <a:pt x="47947" y="585"/>
                  </a:cubicBezTo>
                  <a:cubicBezTo>
                    <a:pt x="45458" y="978"/>
                    <a:pt x="42970" y="1430"/>
                    <a:pt x="40481" y="1764"/>
                  </a:cubicBezTo>
                  <a:cubicBezTo>
                    <a:pt x="36981" y="2228"/>
                    <a:pt x="33433" y="2430"/>
                    <a:pt x="29885" y="2609"/>
                  </a:cubicBezTo>
                  <a:cubicBezTo>
                    <a:pt x="25348" y="2835"/>
                    <a:pt x="20824" y="3121"/>
                    <a:pt x="16288" y="3264"/>
                  </a:cubicBezTo>
                  <a:cubicBezTo>
                    <a:pt x="13949" y="3347"/>
                    <a:pt x="11629" y="3385"/>
                    <a:pt x="9295" y="3385"/>
                  </a:cubicBezTo>
                  <a:cubicBezTo>
                    <a:pt x="8967" y="3385"/>
                    <a:pt x="8639" y="3384"/>
                    <a:pt x="8311" y="3383"/>
                  </a:cubicBezTo>
                  <a:cubicBezTo>
                    <a:pt x="5823" y="3372"/>
                    <a:pt x="3334" y="3238"/>
                    <a:pt x="846" y="3238"/>
                  </a:cubicBezTo>
                  <a:cubicBezTo>
                    <a:pt x="656" y="3238"/>
                    <a:pt x="465" y="3238"/>
                    <a:pt x="274" y="3240"/>
                  </a:cubicBezTo>
                  <a:cubicBezTo>
                    <a:pt x="0" y="3240"/>
                    <a:pt x="24" y="3621"/>
                    <a:pt x="274" y="3657"/>
                  </a:cubicBezTo>
                  <a:cubicBezTo>
                    <a:pt x="2655" y="3859"/>
                    <a:pt x="5084" y="3835"/>
                    <a:pt x="7465" y="3847"/>
                  </a:cubicBezTo>
                  <a:cubicBezTo>
                    <a:pt x="7976" y="3850"/>
                    <a:pt x="8487" y="3851"/>
                    <a:pt x="8999" y="3851"/>
                  </a:cubicBezTo>
                  <a:cubicBezTo>
                    <a:pt x="10762" y="3851"/>
                    <a:pt x="12525" y="3834"/>
                    <a:pt x="14288" y="3788"/>
                  </a:cubicBezTo>
                  <a:cubicBezTo>
                    <a:pt x="18931" y="3669"/>
                    <a:pt x="23563" y="3335"/>
                    <a:pt x="28206" y="3061"/>
                  </a:cubicBezTo>
                  <a:cubicBezTo>
                    <a:pt x="31849" y="2847"/>
                    <a:pt x="35528" y="2680"/>
                    <a:pt x="39160" y="2311"/>
                  </a:cubicBezTo>
                  <a:cubicBezTo>
                    <a:pt x="41612" y="2061"/>
                    <a:pt x="44077" y="1645"/>
                    <a:pt x="46518" y="1287"/>
                  </a:cubicBezTo>
                  <a:cubicBezTo>
                    <a:pt x="48030" y="1061"/>
                    <a:pt x="49530" y="823"/>
                    <a:pt x="51054" y="633"/>
                  </a:cubicBezTo>
                  <a:cubicBezTo>
                    <a:pt x="51657" y="549"/>
                    <a:pt x="52441" y="335"/>
                    <a:pt x="53130" y="335"/>
                  </a:cubicBezTo>
                  <a:cubicBezTo>
                    <a:pt x="53325" y="335"/>
                    <a:pt x="53512" y="352"/>
                    <a:pt x="53685" y="394"/>
                  </a:cubicBezTo>
                  <a:cubicBezTo>
                    <a:pt x="53693" y="396"/>
                    <a:pt x="53701" y="396"/>
                    <a:pt x="53708" y="396"/>
                  </a:cubicBezTo>
                  <a:cubicBezTo>
                    <a:pt x="53871" y="396"/>
                    <a:pt x="53940" y="154"/>
                    <a:pt x="53769" y="97"/>
                  </a:cubicBezTo>
                  <a:cubicBezTo>
                    <a:pt x="53535" y="25"/>
                    <a:pt x="53276" y="1"/>
                    <a:pt x="530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gfdb24b5ecc_0_532"/>
            <p:cNvSpPr/>
            <p:nvPr/>
          </p:nvSpPr>
          <p:spPr>
            <a:xfrm>
              <a:off x="3119125" y="1566175"/>
              <a:ext cx="544450" cy="2024400"/>
            </a:xfrm>
            <a:custGeom>
              <a:avLst/>
              <a:gdLst/>
              <a:ahLst/>
              <a:cxnLst/>
              <a:rect l="l" t="t" r="r" b="b"/>
              <a:pathLst>
                <a:path w="21778" h="80976" extrusionOk="0">
                  <a:moveTo>
                    <a:pt x="6856" y="0"/>
                  </a:moveTo>
                  <a:cubicBezTo>
                    <a:pt x="4179" y="0"/>
                    <a:pt x="2406" y="2144"/>
                    <a:pt x="1441" y="4486"/>
                  </a:cubicBezTo>
                  <a:cubicBezTo>
                    <a:pt x="322" y="7224"/>
                    <a:pt x="1" y="10391"/>
                    <a:pt x="405" y="13309"/>
                  </a:cubicBezTo>
                  <a:cubicBezTo>
                    <a:pt x="655" y="15202"/>
                    <a:pt x="1441" y="16988"/>
                    <a:pt x="2215" y="18714"/>
                  </a:cubicBezTo>
                  <a:cubicBezTo>
                    <a:pt x="3287" y="21083"/>
                    <a:pt x="4585" y="23345"/>
                    <a:pt x="5954" y="25524"/>
                  </a:cubicBezTo>
                  <a:cubicBezTo>
                    <a:pt x="8621" y="29787"/>
                    <a:pt x="11633" y="33823"/>
                    <a:pt x="14050" y="38240"/>
                  </a:cubicBezTo>
                  <a:cubicBezTo>
                    <a:pt x="18634" y="46622"/>
                    <a:pt x="21777" y="56576"/>
                    <a:pt x="20265" y="66208"/>
                  </a:cubicBezTo>
                  <a:cubicBezTo>
                    <a:pt x="19694" y="69911"/>
                    <a:pt x="18562" y="73590"/>
                    <a:pt x="16038" y="76447"/>
                  </a:cubicBezTo>
                  <a:cubicBezTo>
                    <a:pt x="14656" y="78030"/>
                    <a:pt x="12356" y="80128"/>
                    <a:pt x="10044" y="80128"/>
                  </a:cubicBezTo>
                  <a:cubicBezTo>
                    <a:pt x="9748" y="80128"/>
                    <a:pt x="9451" y="80093"/>
                    <a:pt x="9157" y="80019"/>
                  </a:cubicBezTo>
                  <a:cubicBezTo>
                    <a:pt x="7787" y="79674"/>
                    <a:pt x="6990" y="78424"/>
                    <a:pt x="6549" y="77174"/>
                  </a:cubicBezTo>
                  <a:cubicBezTo>
                    <a:pt x="5823" y="75114"/>
                    <a:pt x="5644" y="72816"/>
                    <a:pt x="5858" y="70649"/>
                  </a:cubicBezTo>
                  <a:cubicBezTo>
                    <a:pt x="5978" y="69434"/>
                    <a:pt x="6251" y="68208"/>
                    <a:pt x="6692" y="67065"/>
                  </a:cubicBezTo>
                  <a:cubicBezTo>
                    <a:pt x="7049" y="66136"/>
                    <a:pt x="7585" y="64803"/>
                    <a:pt x="8561" y="64350"/>
                  </a:cubicBezTo>
                  <a:cubicBezTo>
                    <a:pt x="8751" y="64264"/>
                    <a:pt x="8927" y="64225"/>
                    <a:pt x="9089" y="64225"/>
                  </a:cubicBezTo>
                  <a:cubicBezTo>
                    <a:pt x="10423" y="64225"/>
                    <a:pt x="10855" y="66882"/>
                    <a:pt x="10823" y="67827"/>
                  </a:cubicBezTo>
                  <a:cubicBezTo>
                    <a:pt x="10764" y="69149"/>
                    <a:pt x="10300" y="70339"/>
                    <a:pt x="9657" y="71482"/>
                  </a:cubicBezTo>
                  <a:cubicBezTo>
                    <a:pt x="9476" y="71803"/>
                    <a:pt x="9766" y="72107"/>
                    <a:pt x="10046" y="72107"/>
                  </a:cubicBezTo>
                  <a:cubicBezTo>
                    <a:pt x="10171" y="72107"/>
                    <a:pt x="10294" y="72046"/>
                    <a:pt x="10371" y="71899"/>
                  </a:cubicBezTo>
                  <a:cubicBezTo>
                    <a:pt x="11431" y="70006"/>
                    <a:pt x="12074" y="67720"/>
                    <a:pt x="11323" y="65589"/>
                  </a:cubicBezTo>
                  <a:cubicBezTo>
                    <a:pt x="10966" y="64546"/>
                    <a:pt x="10120" y="63421"/>
                    <a:pt x="9000" y="63421"/>
                  </a:cubicBezTo>
                  <a:cubicBezTo>
                    <a:pt x="8777" y="63421"/>
                    <a:pt x="8543" y="63466"/>
                    <a:pt x="8299" y="63565"/>
                  </a:cubicBezTo>
                  <a:cubicBezTo>
                    <a:pt x="7454" y="63910"/>
                    <a:pt x="6894" y="64743"/>
                    <a:pt x="6490" y="65517"/>
                  </a:cubicBezTo>
                  <a:cubicBezTo>
                    <a:pt x="5918" y="66589"/>
                    <a:pt x="5525" y="67768"/>
                    <a:pt x="5263" y="68970"/>
                  </a:cubicBezTo>
                  <a:cubicBezTo>
                    <a:pt x="4775" y="71339"/>
                    <a:pt x="4846" y="73745"/>
                    <a:pt x="5358" y="76102"/>
                  </a:cubicBezTo>
                  <a:cubicBezTo>
                    <a:pt x="5680" y="77602"/>
                    <a:pt x="6275" y="79221"/>
                    <a:pt x="7549" y="80198"/>
                  </a:cubicBezTo>
                  <a:cubicBezTo>
                    <a:pt x="8250" y="80734"/>
                    <a:pt x="9084" y="80975"/>
                    <a:pt x="9944" y="80975"/>
                  </a:cubicBezTo>
                  <a:cubicBezTo>
                    <a:pt x="10267" y="80975"/>
                    <a:pt x="10594" y="80941"/>
                    <a:pt x="10919" y="80876"/>
                  </a:cubicBezTo>
                  <a:cubicBezTo>
                    <a:pt x="13859" y="80293"/>
                    <a:pt x="16324" y="77757"/>
                    <a:pt x="17931" y="75388"/>
                  </a:cubicBezTo>
                  <a:cubicBezTo>
                    <a:pt x="20289" y="71923"/>
                    <a:pt x="21098" y="67387"/>
                    <a:pt x="21325" y="63267"/>
                  </a:cubicBezTo>
                  <a:cubicBezTo>
                    <a:pt x="21599" y="58326"/>
                    <a:pt x="20777" y="53337"/>
                    <a:pt x="19301" y="48622"/>
                  </a:cubicBezTo>
                  <a:cubicBezTo>
                    <a:pt x="17741" y="43622"/>
                    <a:pt x="15443" y="38883"/>
                    <a:pt x="12669" y="34442"/>
                  </a:cubicBezTo>
                  <a:cubicBezTo>
                    <a:pt x="9776" y="29846"/>
                    <a:pt x="6513" y="25500"/>
                    <a:pt x="3953" y="20690"/>
                  </a:cubicBezTo>
                  <a:cubicBezTo>
                    <a:pt x="2822" y="18559"/>
                    <a:pt x="1632" y="16273"/>
                    <a:pt x="1132" y="13892"/>
                  </a:cubicBezTo>
                  <a:cubicBezTo>
                    <a:pt x="822" y="12380"/>
                    <a:pt x="786" y="10820"/>
                    <a:pt x="905" y="9308"/>
                  </a:cubicBezTo>
                  <a:cubicBezTo>
                    <a:pt x="1144" y="6296"/>
                    <a:pt x="1989" y="2319"/>
                    <a:pt x="4882" y="747"/>
                  </a:cubicBezTo>
                  <a:cubicBezTo>
                    <a:pt x="5585" y="366"/>
                    <a:pt x="6370" y="176"/>
                    <a:pt x="7156" y="152"/>
                  </a:cubicBezTo>
                  <a:cubicBezTo>
                    <a:pt x="7160" y="153"/>
                    <a:pt x="7164" y="153"/>
                    <a:pt x="7168" y="153"/>
                  </a:cubicBezTo>
                  <a:cubicBezTo>
                    <a:pt x="7263" y="153"/>
                    <a:pt x="7259" y="9"/>
                    <a:pt x="7156" y="9"/>
                  </a:cubicBezTo>
                  <a:cubicBezTo>
                    <a:pt x="7055" y="3"/>
                    <a:pt x="6955" y="0"/>
                    <a:pt x="685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gfdb24b5ecc_0_532"/>
            <p:cNvSpPr/>
            <p:nvPr/>
          </p:nvSpPr>
          <p:spPr>
            <a:xfrm>
              <a:off x="4644875" y="1927300"/>
              <a:ext cx="538225" cy="1618975"/>
            </a:xfrm>
            <a:custGeom>
              <a:avLst/>
              <a:gdLst/>
              <a:ahLst/>
              <a:cxnLst/>
              <a:rect l="l" t="t" r="r" b="b"/>
              <a:pathLst>
                <a:path w="21529" h="64759" extrusionOk="0">
                  <a:moveTo>
                    <a:pt x="120" y="1"/>
                  </a:moveTo>
                  <a:cubicBezTo>
                    <a:pt x="57" y="1"/>
                    <a:pt x="0" y="55"/>
                    <a:pt x="14" y="137"/>
                  </a:cubicBezTo>
                  <a:cubicBezTo>
                    <a:pt x="1907" y="10103"/>
                    <a:pt x="9551" y="17652"/>
                    <a:pt x="14516" y="26164"/>
                  </a:cubicBezTo>
                  <a:cubicBezTo>
                    <a:pt x="15814" y="28379"/>
                    <a:pt x="16957" y="30689"/>
                    <a:pt x="17790" y="33106"/>
                  </a:cubicBezTo>
                  <a:cubicBezTo>
                    <a:pt x="18552" y="35308"/>
                    <a:pt x="19100" y="37606"/>
                    <a:pt x="19540" y="39880"/>
                  </a:cubicBezTo>
                  <a:cubicBezTo>
                    <a:pt x="20421" y="44310"/>
                    <a:pt x="20850" y="48989"/>
                    <a:pt x="20016" y="53465"/>
                  </a:cubicBezTo>
                  <a:cubicBezTo>
                    <a:pt x="19600" y="55704"/>
                    <a:pt x="18850" y="57871"/>
                    <a:pt x="17576" y="59752"/>
                  </a:cubicBezTo>
                  <a:cubicBezTo>
                    <a:pt x="16242" y="61728"/>
                    <a:pt x="14421" y="62955"/>
                    <a:pt x="12420" y="64157"/>
                  </a:cubicBezTo>
                  <a:cubicBezTo>
                    <a:pt x="12152" y="64318"/>
                    <a:pt x="12280" y="64758"/>
                    <a:pt x="12568" y="64758"/>
                  </a:cubicBezTo>
                  <a:cubicBezTo>
                    <a:pt x="12600" y="64758"/>
                    <a:pt x="12634" y="64753"/>
                    <a:pt x="12670" y="64741"/>
                  </a:cubicBezTo>
                  <a:cubicBezTo>
                    <a:pt x="16504" y="63467"/>
                    <a:pt x="19088" y="59681"/>
                    <a:pt x="20231" y="55966"/>
                  </a:cubicBezTo>
                  <a:cubicBezTo>
                    <a:pt x="21529" y="51715"/>
                    <a:pt x="21386" y="47096"/>
                    <a:pt x="20778" y="42750"/>
                  </a:cubicBezTo>
                  <a:cubicBezTo>
                    <a:pt x="20112" y="37952"/>
                    <a:pt x="18873" y="33142"/>
                    <a:pt x="16695" y="28760"/>
                  </a:cubicBezTo>
                  <a:cubicBezTo>
                    <a:pt x="14385" y="24081"/>
                    <a:pt x="11230" y="19878"/>
                    <a:pt x="8265" y="15592"/>
                  </a:cubicBezTo>
                  <a:cubicBezTo>
                    <a:pt x="4955" y="10817"/>
                    <a:pt x="1800" y="5757"/>
                    <a:pt x="240" y="102"/>
                  </a:cubicBezTo>
                  <a:cubicBezTo>
                    <a:pt x="215" y="31"/>
                    <a:pt x="166" y="1"/>
                    <a:pt x="1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gfdb24b5ecc_0_532"/>
            <p:cNvSpPr/>
            <p:nvPr/>
          </p:nvSpPr>
          <p:spPr>
            <a:xfrm>
              <a:off x="3372425" y="3586875"/>
              <a:ext cx="1525" cy="1225"/>
            </a:xfrm>
            <a:custGeom>
              <a:avLst/>
              <a:gdLst/>
              <a:ahLst/>
              <a:cxnLst/>
              <a:rect l="l" t="t" r="r" b="b"/>
              <a:pathLst>
                <a:path w="61" h="49" extrusionOk="0">
                  <a:moveTo>
                    <a:pt x="37" y="1"/>
                  </a:moveTo>
                  <a:cubicBezTo>
                    <a:pt x="1" y="25"/>
                    <a:pt x="1" y="48"/>
                    <a:pt x="37" y="48"/>
                  </a:cubicBezTo>
                  <a:cubicBezTo>
                    <a:pt x="60" y="48"/>
                    <a:pt x="60" y="1"/>
                    <a:pt x="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gfdb24b5ecc_0_532"/>
            <p:cNvSpPr/>
            <p:nvPr/>
          </p:nvSpPr>
          <p:spPr>
            <a:xfrm>
              <a:off x="3355775" y="3522200"/>
              <a:ext cx="1611225" cy="59950"/>
            </a:xfrm>
            <a:custGeom>
              <a:avLst/>
              <a:gdLst/>
              <a:ahLst/>
              <a:cxnLst/>
              <a:rect l="l" t="t" r="r" b="b"/>
              <a:pathLst>
                <a:path w="64449" h="2398" extrusionOk="0">
                  <a:moveTo>
                    <a:pt x="60968" y="0"/>
                  </a:moveTo>
                  <a:cubicBezTo>
                    <a:pt x="59574" y="0"/>
                    <a:pt x="58176" y="52"/>
                    <a:pt x="56793" y="52"/>
                  </a:cubicBezTo>
                  <a:cubicBezTo>
                    <a:pt x="53161" y="64"/>
                    <a:pt x="49506" y="111"/>
                    <a:pt x="45875" y="171"/>
                  </a:cubicBezTo>
                  <a:cubicBezTo>
                    <a:pt x="36350" y="314"/>
                    <a:pt x="26849" y="576"/>
                    <a:pt x="17336" y="1028"/>
                  </a:cubicBezTo>
                  <a:cubicBezTo>
                    <a:pt x="14442" y="1159"/>
                    <a:pt x="11561" y="1373"/>
                    <a:pt x="8668" y="1552"/>
                  </a:cubicBezTo>
                  <a:cubicBezTo>
                    <a:pt x="5810" y="1730"/>
                    <a:pt x="2989" y="2028"/>
                    <a:pt x="131" y="2219"/>
                  </a:cubicBezTo>
                  <a:cubicBezTo>
                    <a:pt x="4" y="2219"/>
                    <a:pt x="0" y="2398"/>
                    <a:pt x="119" y="2398"/>
                  </a:cubicBezTo>
                  <a:cubicBezTo>
                    <a:pt x="123" y="2398"/>
                    <a:pt x="127" y="2398"/>
                    <a:pt x="131" y="2397"/>
                  </a:cubicBezTo>
                  <a:cubicBezTo>
                    <a:pt x="2667" y="2231"/>
                    <a:pt x="5227" y="2207"/>
                    <a:pt x="7763" y="2088"/>
                  </a:cubicBezTo>
                  <a:cubicBezTo>
                    <a:pt x="10311" y="1969"/>
                    <a:pt x="12859" y="1921"/>
                    <a:pt x="15383" y="1814"/>
                  </a:cubicBezTo>
                  <a:cubicBezTo>
                    <a:pt x="20384" y="1611"/>
                    <a:pt x="25396" y="1445"/>
                    <a:pt x="30421" y="1302"/>
                  </a:cubicBezTo>
                  <a:cubicBezTo>
                    <a:pt x="38791" y="1040"/>
                    <a:pt x="47196" y="885"/>
                    <a:pt x="55578" y="837"/>
                  </a:cubicBezTo>
                  <a:cubicBezTo>
                    <a:pt x="55693" y="837"/>
                    <a:pt x="55807" y="837"/>
                    <a:pt x="55921" y="837"/>
                  </a:cubicBezTo>
                  <a:cubicBezTo>
                    <a:pt x="57661" y="837"/>
                    <a:pt x="59413" y="890"/>
                    <a:pt x="61160" y="890"/>
                  </a:cubicBezTo>
                  <a:cubicBezTo>
                    <a:pt x="62112" y="890"/>
                    <a:pt x="63062" y="874"/>
                    <a:pt x="64008" y="826"/>
                  </a:cubicBezTo>
                  <a:cubicBezTo>
                    <a:pt x="64449" y="790"/>
                    <a:pt x="64449" y="171"/>
                    <a:pt x="64008" y="123"/>
                  </a:cubicBezTo>
                  <a:cubicBezTo>
                    <a:pt x="63003" y="28"/>
                    <a:pt x="61987" y="0"/>
                    <a:pt x="6096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gfdb24b5ecc_0_532"/>
            <p:cNvSpPr/>
            <p:nvPr/>
          </p:nvSpPr>
          <p:spPr>
            <a:xfrm>
              <a:off x="3348625" y="3154975"/>
              <a:ext cx="303025" cy="43975"/>
            </a:xfrm>
            <a:custGeom>
              <a:avLst/>
              <a:gdLst/>
              <a:ahLst/>
              <a:cxnLst/>
              <a:rect l="l" t="t" r="r" b="b"/>
              <a:pathLst>
                <a:path w="12121" h="1759" extrusionOk="0">
                  <a:moveTo>
                    <a:pt x="155" y="1"/>
                  </a:moveTo>
                  <a:cubicBezTo>
                    <a:pt x="60" y="1"/>
                    <a:pt x="0" y="132"/>
                    <a:pt x="72" y="191"/>
                  </a:cubicBezTo>
                  <a:cubicBezTo>
                    <a:pt x="596" y="656"/>
                    <a:pt x="1358" y="810"/>
                    <a:pt x="2024" y="953"/>
                  </a:cubicBezTo>
                  <a:cubicBezTo>
                    <a:pt x="2965" y="1168"/>
                    <a:pt x="3917" y="1322"/>
                    <a:pt x="4870" y="1441"/>
                  </a:cubicBezTo>
                  <a:cubicBezTo>
                    <a:pt x="6025" y="1596"/>
                    <a:pt x="7204" y="1680"/>
                    <a:pt x="8370" y="1727"/>
                  </a:cubicBezTo>
                  <a:cubicBezTo>
                    <a:pt x="8779" y="1743"/>
                    <a:pt x="9191" y="1759"/>
                    <a:pt x="9602" y="1759"/>
                  </a:cubicBezTo>
                  <a:cubicBezTo>
                    <a:pt x="10424" y="1759"/>
                    <a:pt x="11244" y="1695"/>
                    <a:pt x="12038" y="1441"/>
                  </a:cubicBezTo>
                  <a:cubicBezTo>
                    <a:pt x="12121" y="1418"/>
                    <a:pt x="12121" y="1310"/>
                    <a:pt x="12038" y="1299"/>
                  </a:cubicBezTo>
                  <a:cubicBezTo>
                    <a:pt x="10930" y="1001"/>
                    <a:pt x="9775" y="989"/>
                    <a:pt x="8632" y="929"/>
                  </a:cubicBezTo>
                  <a:cubicBezTo>
                    <a:pt x="7501" y="870"/>
                    <a:pt x="6358" y="787"/>
                    <a:pt x="5227" y="691"/>
                  </a:cubicBezTo>
                  <a:cubicBezTo>
                    <a:pt x="4215" y="596"/>
                    <a:pt x="3203" y="489"/>
                    <a:pt x="2191" y="334"/>
                  </a:cubicBezTo>
                  <a:cubicBezTo>
                    <a:pt x="1524" y="215"/>
                    <a:pt x="834" y="13"/>
                    <a:pt x="15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gfdb24b5ecc_0_532"/>
            <p:cNvSpPr/>
            <p:nvPr/>
          </p:nvSpPr>
          <p:spPr>
            <a:xfrm>
              <a:off x="3361725" y="3355375"/>
              <a:ext cx="248250" cy="23900"/>
            </a:xfrm>
            <a:custGeom>
              <a:avLst/>
              <a:gdLst/>
              <a:ahLst/>
              <a:cxnLst/>
              <a:rect l="l" t="t" r="r" b="b"/>
              <a:pathLst>
                <a:path w="9930" h="956" extrusionOk="0">
                  <a:moveTo>
                    <a:pt x="720" y="1"/>
                  </a:moveTo>
                  <a:cubicBezTo>
                    <a:pt x="500" y="1"/>
                    <a:pt x="286" y="23"/>
                    <a:pt x="84" y="81"/>
                  </a:cubicBezTo>
                  <a:cubicBezTo>
                    <a:pt x="0" y="93"/>
                    <a:pt x="0" y="200"/>
                    <a:pt x="72" y="260"/>
                  </a:cubicBezTo>
                  <a:cubicBezTo>
                    <a:pt x="643" y="653"/>
                    <a:pt x="1429" y="653"/>
                    <a:pt x="2096" y="736"/>
                  </a:cubicBezTo>
                  <a:cubicBezTo>
                    <a:pt x="2977" y="843"/>
                    <a:pt x="3858" y="903"/>
                    <a:pt x="4727" y="926"/>
                  </a:cubicBezTo>
                  <a:cubicBezTo>
                    <a:pt x="5248" y="938"/>
                    <a:pt x="5794" y="955"/>
                    <a:pt x="6346" y="955"/>
                  </a:cubicBezTo>
                  <a:cubicBezTo>
                    <a:pt x="7471" y="955"/>
                    <a:pt x="8622" y="885"/>
                    <a:pt x="9644" y="557"/>
                  </a:cubicBezTo>
                  <a:cubicBezTo>
                    <a:pt x="9930" y="474"/>
                    <a:pt x="9894" y="10"/>
                    <a:pt x="9573" y="10"/>
                  </a:cubicBezTo>
                  <a:cubicBezTo>
                    <a:pt x="8799" y="33"/>
                    <a:pt x="8025" y="200"/>
                    <a:pt x="7227" y="248"/>
                  </a:cubicBezTo>
                  <a:cubicBezTo>
                    <a:pt x="6581" y="294"/>
                    <a:pt x="5935" y="311"/>
                    <a:pt x="5283" y="311"/>
                  </a:cubicBezTo>
                  <a:cubicBezTo>
                    <a:pt x="5094" y="311"/>
                    <a:pt x="4905" y="310"/>
                    <a:pt x="4715" y="307"/>
                  </a:cubicBezTo>
                  <a:cubicBezTo>
                    <a:pt x="3929" y="295"/>
                    <a:pt x="3143" y="236"/>
                    <a:pt x="2370" y="176"/>
                  </a:cubicBezTo>
                  <a:cubicBezTo>
                    <a:pt x="1844" y="134"/>
                    <a:pt x="1264" y="1"/>
                    <a:pt x="7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gfdb24b5ecc_0_532"/>
            <p:cNvSpPr/>
            <p:nvPr/>
          </p:nvSpPr>
          <p:spPr>
            <a:xfrm>
              <a:off x="3665325" y="1969800"/>
              <a:ext cx="26525" cy="35825"/>
            </a:xfrm>
            <a:custGeom>
              <a:avLst/>
              <a:gdLst/>
              <a:ahLst/>
              <a:cxnLst/>
              <a:rect l="l" t="t" r="r" b="b"/>
              <a:pathLst>
                <a:path w="1061" h="1433" extrusionOk="0">
                  <a:moveTo>
                    <a:pt x="109" y="1"/>
                  </a:moveTo>
                  <a:cubicBezTo>
                    <a:pt x="89" y="1"/>
                    <a:pt x="69" y="3"/>
                    <a:pt x="48" y="9"/>
                  </a:cubicBezTo>
                  <a:cubicBezTo>
                    <a:pt x="12" y="9"/>
                    <a:pt x="1" y="33"/>
                    <a:pt x="1" y="69"/>
                  </a:cubicBezTo>
                  <a:cubicBezTo>
                    <a:pt x="12" y="176"/>
                    <a:pt x="108" y="247"/>
                    <a:pt x="179" y="331"/>
                  </a:cubicBezTo>
                  <a:cubicBezTo>
                    <a:pt x="263" y="473"/>
                    <a:pt x="358" y="593"/>
                    <a:pt x="429" y="735"/>
                  </a:cubicBezTo>
                  <a:cubicBezTo>
                    <a:pt x="536" y="926"/>
                    <a:pt x="596" y="1331"/>
                    <a:pt x="822" y="1426"/>
                  </a:cubicBezTo>
                  <a:cubicBezTo>
                    <a:pt x="834" y="1430"/>
                    <a:pt x="849" y="1433"/>
                    <a:pt x="864" y="1433"/>
                  </a:cubicBezTo>
                  <a:cubicBezTo>
                    <a:pt x="894" y="1433"/>
                    <a:pt x="925" y="1422"/>
                    <a:pt x="941" y="1390"/>
                  </a:cubicBezTo>
                  <a:cubicBezTo>
                    <a:pt x="1060" y="1128"/>
                    <a:pt x="786" y="735"/>
                    <a:pt x="655" y="509"/>
                  </a:cubicBezTo>
                  <a:cubicBezTo>
                    <a:pt x="557" y="345"/>
                    <a:pt x="338" y="1"/>
                    <a:pt x="10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gfdb24b5ecc_0_532"/>
            <p:cNvSpPr/>
            <p:nvPr/>
          </p:nvSpPr>
          <p:spPr>
            <a:xfrm>
              <a:off x="3562225" y="2015250"/>
              <a:ext cx="137350" cy="114000"/>
            </a:xfrm>
            <a:custGeom>
              <a:avLst/>
              <a:gdLst/>
              <a:ahLst/>
              <a:cxnLst/>
              <a:rect l="l" t="t" r="r" b="b"/>
              <a:pathLst>
                <a:path w="5494" h="4560" extrusionOk="0">
                  <a:moveTo>
                    <a:pt x="5041" y="1"/>
                  </a:moveTo>
                  <a:cubicBezTo>
                    <a:pt x="4863" y="108"/>
                    <a:pt x="4839" y="263"/>
                    <a:pt x="4732" y="453"/>
                  </a:cubicBezTo>
                  <a:cubicBezTo>
                    <a:pt x="4565" y="739"/>
                    <a:pt x="4363" y="977"/>
                    <a:pt x="4101" y="1168"/>
                  </a:cubicBezTo>
                  <a:cubicBezTo>
                    <a:pt x="3601" y="1584"/>
                    <a:pt x="3005" y="1894"/>
                    <a:pt x="2422" y="2203"/>
                  </a:cubicBezTo>
                  <a:cubicBezTo>
                    <a:pt x="1660" y="2644"/>
                    <a:pt x="148" y="3477"/>
                    <a:pt x="17" y="4442"/>
                  </a:cubicBezTo>
                  <a:cubicBezTo>
                    <a:pt x="0" y="4501"/>
                    <a:pt x="49" y="4560"/>
                    <a:pt x="104" y="4560"/>
                  </a:cubicBezTo>
                  <a:cubicBezTo>
                    <a:pt x="127" y="4560"/>
                    <a:pt x="151" y="4550"/>
                    <a:pt x="172" y="4525"/>
                  </a:cubicBezTo>
                  <a:cubicBezTo>
                    <a:pt x="434" y="4311"/>
                    <a:pt x="565" y="4013"/>
                    <a:pt x="803" y="3775"/>
                  </a:cubicBezTo>
                  <a:cubicBezTo>
                    <a:pt x="1065" y="3501"/>
                    <a:pt x="1362" y="3299"/>
                    <a:pt x="1708" y="3120"/>
                  </a:cubicBezTo>
                  <a:cubicBezTo>
                    <a:pt x="2291" y="2823"/>
                    <a:pt x="2874" y="2501"/>
                    <a:pt x="3422" y="2168"/>
                  </a:cubicBezTo>
                  <a:cubicBezTo>
                    <a:pt x="3934" y="1846"/>
                    <a:pt x="5494" y="763"/>
                    <a:pt x="504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gfdb24b5ecc_0_532"/>
            <p:cNvSpPr/>
            <p:nvPr/>
          </p:nvSpPr>
          <p:spPr>
            <a:xfrm>
              <a:off x="3548950" y="2137825"/>
              <a:ext cx="19375" cy="209950"/>
            </a:xfrm>
            <a:custGeom>
              <a:avLst/>
              <a:gdLst/>
              <a:ahLst/>
              <a:cxnLst/>
              <a:rect l="l" t="t" r="r" b="b"/>
              <a:pathLst>
                <a:path w="775" h="8398" extrusionOk="0">
                  <a:moveTo>
                    <a:pt x="570" y="0"/>
                  </a:moveTo>
                  <a:cubicBezTo>
                    <a:pt x="555" y="0"/>
                    <a:pt x="541" y="8"/>
                    <a:pt x="536" y="27"/>
                  </a:cubicBezTo>
                  <a:cubicBezTo>
                    <a:pt x="0" y="1230"/>
                    <a:pt x="72" y="2873"/>
                    <a:pt x="24" y="4170"/>
                  </a:cubicBezTo>
                  <a:cubicBezTo>
                    <a:pt x="12" y="4920"/>
                    <a:pt x="12" y="5682"/>
                    <a:pt x="60" y="6444"/>
                  </a:cubicBezTo>
                  <a:cubicBezTo>
                    <a:pt x="84" y="7052"/>
                    <a:pt x="12" y="7814"/>
                    <a:pt x="357" y="8338"/>
                  </a:cubicBezTo>
                  <a:cubicBezTo>
                    <a:pt x="383" y="8378"/>
                    <a:pt x="424" y="8397"/>
                    <a:pt x="465" y="8397"/>
                  </a:cubicBezTo>
                  <a:cubicBezTo>
                    <a:pt x="520" y="8397"/>
                    <a:pt x="575" y="8363"/>
                    <a:pt x="596" y="8302"/>
                  </a:cubicBezTo>
                  <a:cubicBezTo>
                    <a:pt x="774" y="7742"/>
                    <a:pt x="548" y="7040"/>
                    <a:pt x="500" y="6444"/>
                  </a:cubicBezTo>
                  <a:cubicBezTo>
                    <a:pt x="441" y="5682"/>
                    <a:pt x="429" y="4920"/>
                    <a:pt x="441" y="4170"/>
                  </a:cubicBezTo>
                  <a:cubicBezTo>
                    <a:pt x="453" y="3456"/>
                    <a:pt x="488" y="2742"/>
                    <a:pt x="536" y="2003"/>
                  </a:cubicBezTo>
                  <a:cubicBezTo>
                    <a:pt x="572" y="1349"/>
                    <a:pt x="691" y="682"/>
                    <a:pt x="607" y="39"/>
                  </a:cubicBezTo>
                  <a:cubicBezTo>
                    <a:pt x="615" y="17"/>
                    <a:pt x="592" y="0"/>
                    <a:pt x="57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gfdb24b5ecc_0_532"/>
            <p:cNvSpPr/>
            <p:nvPr/>
          </p:nvSpPr>
          <p:spPr>
            <a:xfrm>
              <a:off x="3564125" y="2357275"/>
              <a:ext cx="114625" cy="33675"/>
            </a:xfrm>
            <a:custGeom>
              <a:avLst/>
              <a:gdLst/>
              <a:ahLst/>
              <a:cxnLst/>
              <a:rect l="l" t="t" r="r" b="b"/>
              <a:pathLst>
                <a:path w="4585" h="1347" extrusionOk="0">
                  <a:moveTo>
                    <a:pt x="200" y="1"/>
                  </a:moveTo>
                  <a:cubicBezTo>
                    <a:pt x="100" y="1"/>
                    <a:pt x="0" y="66"/>
                    <a:pt x="0" y="179"/>
                  </a:cubicBezTo>
                  <a:cubicBezTo>
                    <a:pt x="12" y="941"/>
                    <a:pt x="1179" y="1191"/>
                    <a:pt x="1751" y="1262"/>
                  </a:cubicBezTo>
                  <a:cubicBezTo>
                    <a:pt x="2109" y="1306"/>
                    <a:pt x="2562" y="1347"/>
                    <a:pt x="3020" y="1347"/>
                  </a:cubicBezTo>
                  <a:cubicBezTo>
                    <a:pt x="3565" y="1347"/>
                    <a:pt x="4117" y="1289"/>
                    <a:pt x="4525" y="1107"/>
                  </a:cubicBezTo>
                  <a:cubicBezTo>
                    <a:pt x="4584" y="1072"/>
                    <a:pt x="4561" y="988"/>
                    <a:pt x="4513" y="964"/>
                  </a:cubicBezTo>
                  <a:cubicBezTo>
                    <a:pt x="4335" y="926"/>
                    <a:pt x="4147" y="912"/>
                    <a:pt x="3955" y="912"/>
                  </a:cubicBezTo>
                  <a:cubicBezTo>
                    <a:pt x="3535" y="912"/>
                    <a:pt x="3093" y="976"/>
                    <a:pt x="2681" y="976"/>
                  </a:cubicBezTo>
                  <a:cubicBezTo>
                    <a:pt x="2587" y="976"/>
                    <a:pt x="2495" y="973"/>
                    <a:pt x="2406" y="964"/>
                  </a:cubicBezTo>
                  <a:cubicBezTo>
                    <a:pt x="1977" y="941"/>
                    <a:pt x="1501" y="905"/>
                    <a:pt x="1084" y="750"/>
                  </a:cubicBezTo>
                  <a:cubicBezTo>
                    <a:pt x="679" y="595"/>
                    <a:pt x="560" y="417"/>
                    <a:pt x="358" y="72"/>
                  </a:cubicBezTo>
                  <a:cubicBezTo>
                    <a:pt x="318" y="23"/>
                    <a:pt x="259" y="1"/>
                    <a:pt x="20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gfdb24b5ecc_0_532"/>
            <p:cNvSpPr/>
            <p:nvPr/>
          </p:nvSpPr>
          <p:spPr>
            <a:xfrm>
              <a:off x="3662350" y="2378400"/>
              <a:ext cx="140525" cy="19050"/>
            </a:xfrm>
            <a:custGeom>
              <a:avLst/>
              <a:gdLst/>
              <a:ahLst/>
              <a:cxnLst/>
              <a:rect l="l" t="t" r="r" b="b"/>
              <a:pathLst>
                <a:path w="5621" h="762" extrusionOk="0">
                  <a:moveTo>
                    <a:pt x="2081" y="21"/>
                  </a:moveTo>
                  <a:cubicBezTo>
                    <a:pt x="1360" y="21"/>
                    <a:pt x="598" y="76"/>
                    <a:pt x="1" y="358"/>
                  </a:cubicBezTo>
                  <a:cubicBezTo>
                    <a:pt x="1" y="358"/>
                    <a:pt x="12" y="358"/>
                    <a:pt x="12" y="381"/>
                  </a:cubicBezTo>
                  <a:cubicBezTo>
                    <a:pt x="402" y="534"/>
                    <a:pt x="847" y="574"/>
                    <a:pt x="1301" y="574"/>
                  </a:cubicBezTo>
                  <a:cubicBezTo>
                    <a:pt x="1806" y="574"/>
                    <a:pt x="2323" y="524"/>
                    <a:pt x="2787" y="524"/>
                  </a:cubicBezTo>
                  <a:cubicBezTo>
                    <a:pt x="3239" y="524"/>
                    <a:pt x="3703" y="536"/>
                    <a:pt x="4156" y="596"/>
                  </a:cubicBezTo>
                  <a:cubicBezTo>
                    <a:pt x="4540" y="644"/>
                    <a:pt x="4893" y="762"/>
                    <a:pt x="5259" y="762"/>
                  </a:cubicBezTo>
                  <a:cubicBezTo>
                    <a:pt x="5347" y="762"/>
                    <a:pt x="5435" y="755"/>
                    <a:pt x="5525" y="739"/>
                  </a:cubicBezTo>
                  <a:cubicBezTo>
                    <a:pt x="5596" y="715"/>
                    <a:pt x="5620" y="596"/>
                    <a:pt x="5561" y="560"/>
                  </a:cubicBezTo>
                  <a:cubicBezTo>
                    <a:pt x="4942" y="0"/>
                    <a:pt x="3703" y="48"/>
                    <a:pt x="2906" y="36"/>
                  </a:cubicBezTo>
                  <a:cubicBezTo>
                    <a:pt x="2646" y="29"/>
                    <a:pt x="2367" y="21"/>
                    <a:pt x="2081" y="2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gfdb24b5ecc_0_532"/>
            <p:cNvSpPr/>
            <p:nvPr/>
          </p:nvSpPr>
          <p:spPr>
            <a:xfrm>
              <a:off x="3811175" y="2396100"/>
              <a:ext cx="35450" cy="14475"/>
            </a:xfrm>
            <a:custGeom>
              <a:avLst/>
              <a:gdLst/>
              <a:ahLst/>
              <a:cxnLst/>
              <a:rect l="l" t="t" r="r" b="b"/>
              <a:pathLst>
                <a:path w="1418" h="579" extrusionOk="0">
                  <a:moveTo>
                    <a:pt x="204" y="1"/>
                  </a:moveTo>
                  <a:cubicBezTo>
                    <a:pt x="161" y="1"/>
                    <a:pt x="117" y="3"/>
                    <a:pt x="72" y="7"/>
                  </a:cubicBezTo>
                  <a:cubicBezTo>
                    <a:pt x="24" y="31"/>
                    <a:pt x="1" y="126"/>
                    <a:pt x="60" y="126"/>
                  </a:cubicBezTo>
                  <a:cubicBezTo>
                    <a:pt x="310" y="173"/>
                    <a:pt x="548" y="245"/>
                    <a:pt x="786" y="352"/>
                  </a:cubicBezTo>
                  <a:cubicBezTo>
                    <a:pt x="965" y="424"/>
                    <a:pt x="1120" y="566"/>
                    <a:pt x="1310" y="578"/>
                  </a:cubicBezTo>
                  <a:cubicBezTo>
                    <a:pt x="1370" y="578"/>
                    <a:pt x="1417" y="507"/>
                    <a:pt x="1370" y="459"/>
                  </a:cubicBezTo>
                  <a:cubicBezTo>
                    <a:pt x="1251" y="281"/>
                    <a:pt x="1013" y="209"/>
                    <a:pt x="822" y="126"/>
                  </a:cubicBezTo>
                  <a:cubicBezTo>
                    <a:pt x="605" y="47"/>
                    <a:pt x="413" y="1"/>
                    <a:pt x="2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gfdb24b5ecc_0_532"/>
            <p:cNvSpPr/>
            <p:nvPr/>
          </p:nvSpPr>
          <p:spPr>
            <a:xfrm>
              <a:off x="3830825" y="2422775"/>
              <a:ext cx="27100" cy="157075"/>
            </a:xfrm>
            <a:custGeom>
              <a:avLst/>
              <a:gdLst/>
              <a:ahLst/>
              <a:cxnLst/>
              <a:rect l="l" t="t" r="r" b="b"/>
              <a:pathLst>
                <a:path w="1084" h="6283" extrusionOk="0">
                  <a:moveTo>
                    <a:pt x="906" y="1"/>
                  </a:moveTo>
                  <a:cubicBezTo>
                    <a:pt x="891" y="1"/>
                    <a:pt x="875" y="13"/>
                    <a:pt x="870" y="35"/>
                  </a:cubicBezTo>
                  <a:cubicBezTo>
                    <a:pt x="751" y="1107"/>
                    <a:pt x="691" y="2190"/>
                    <a:pt x="548" y="3262"/>
                  </a:cubicBezTo>
                  <a:cubicBezTo>
                    <a:pt x="477" y="3857"/>
                    <a:pt x="393" y="4452"/>
                    <a:pt x="239" y="5036"/>
                  </a:cubicBezTo>
                  <a:cubicBezTo>
                    <a:pt x="131" y="5453"/>
                    <a:pt x="0" y="5774"/>
                    <a:pt x="72" y="6191"/>
                  </a:cubicBezTo>
                  <a:cubicBezTo>
                    <a:pt x="87" y="6251"/>
                    <a:pt x="145" y="6283"/>
                    <a:pt x="201" y="6283"/>
                  </a:cubicBezTo>
                  <a:cubicBezTo>
                    <a:pt x="233" y="6283"/>
                    <a:pt x="264" y="6272"/>
                    <a:pt x="286" y="6250"/>
                  </a:cubicBezTo>
                  <a:cubicBezTo>
                    <a:pt x="882" y="5631"/>
                    <a:pt x="893" y="4357"/>
                    <a:pt x="965" y="3548"/>
                  </a:cubicBezTo>
                  <a:cubicBezTo>
                    <a:pt x="1084" y="2381"/>
                    <a:pt x="1036" y="1202"/>
                    <a:pt x="929" y="47"/>
                  </a:cubicBezTo>
                  <a:cubicBezTo>
                    <a:pt x="935" y="16"/>
                    <a:pt x="922" y="1"/>
                    <a:pt x="90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gfdb24b5ecc_0_532"/>
            <p:cNvSpPr/>
            <p:nvPr/>
          </p:nvSpPr>
          <p:spPr>
            <a:xfrm>
              <a:off x="3818925" y="2591425"/>
              <a:ext cx="113300" cy="179150"/>
            </a:xfrm>
            <a:custGeom>
              <a:avLst/>
              <a:gdLst/>
              <a:ahLst/>
              <a:cxnLst/>
              <a:rect l="l" t="t" r="r" b="b"/>
              <a:pathLst>
                <a:path w="4532" h="7166" extrusionOk="0">
                  <a:moveTo>
                    <a:pt x="675" y="1"/>
                  </a:moveTo>
                  <a:cubicBezTo>
                    <a:pt x="659" y="1"/>
                    <a:pt x="643" y="9"/>
                    <a:pt x="631" y="28"/>
                  </a:cubicBezTo>
                  <a:cubicBezTo>
                    <a:pt x="0" y="1207"/>
                    <a:pt x="191" y="2933"/>
                    <a:pt x="691" y="4136"/>
                  </a:cubicBezTo>
                  <a:cubicBezTo>
                    <a:pt x="965" y="4814"/>
                    <a:pt x="1381" y="5279"/>
                    <a:pt x="2012" y="5672"/>
                  </a:cubicBezTo>
                  <a:cubicBezTo>
                    <a:pt x="2370" y="5886"/>
                    <a:pt x="2810" y="5945"/>
                    <a:pt x="3155" y="6207"/>
                  </a:cubicBezTo>
                  <a:cubicBezTo>
                    <a:pt x="3584" y="6529"/>
                    <a:pt x="3882" y="6898"/>
                    <a:pt x="4394" y="7160"/>
                  </a:cubicBezTo>
                  <a:cubicBezTo>
                    <a:pt x="4403" y="7164"/>
                    <a:pt x="4412" y="7165"/>
                    <a:pt x="4422" y="7165"/>
                  </a:cubicBezTo>
                  <a:cubicBezTo>
                    <a:pt x="4476" y="7165"/>
                    <a:pt x="4531" y="7113"/>
                    <a:pt x="4501" y="7053"/>
                  </a:cubicBezTo>
                  <a:cubicBezTo>
                    <a:pt x="4048" y="6350"/>
                    <a:pt x="3227" y="6219"/>
                    <a:pt x="2679" y="5648"/>
                  </a:cubicBezTo>
                  <a:cubicBezTo>
                    <a:pt x="2191" y="5148"/>
                    <a:pt x="1560" y="4791"/>
                    <a:pt x="1203" y="4160"/>
                  </a:cubicBezTo>
                  <a:cubicBezTo>
                    <a:pt x="524" y="2957"/>
                    <a:pt x="512" y="1409"/>
                    <a:pt x="715" y="76"/>
                  </a:cubicBezTo>
                  <a:cubicBezTo>
                    <a:pt x="739" y="36"/>
                    <a:pt x="709" y="1"/>
                    <a:pt x="67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gfdb24b5ecc_0_532"/>
            <p:cNvSpPr/>
            <p:nvPr/>
          </p:nvSpPr>
          <p:spPr>
            <a:xfrm>
              <a:off x="3934250" y="2776550"/>
              <a:ext cx="99000" cy="71400"/>
            </a:xfrm>
            <a:custGeom>
              <a:avLst/>
              <a:gdLst/>
              <a:ahLst/>
              <a:cxnLst/>
              <a:rect l="l" t="t" r="r" b="b"/>
              <a:pathLst>
                <a:path w="3960" h="2856" extrusionOk="0">
                  <a:moveTo>
                    <a:pt x="217" y="0"/>
                  </a:moveTo>
                  <a:cubicBezTo>
                    <a:pt x="101" y="0"/>
                    <a:pt x="1" y="107"/>
                    <a:pt x="43" y="207"/>
                  </a:cubicBezTo>
                  <a:cubicBezTo>
                    <a:pt x="257" y="838"/>
                    <a:pt x="864" y="1338"/>
                    <a:pt x="1388" y="1731"/>
                  </a:cubicBezTo>
                  <a:cubicBezTo>
                    <a:pt x="2031" y="2208"/>
                    <a:pt x="2757" y="2672"/>
                    <a:pt x="3555" y="2851"/>
                  </a:cubicBezTo>
                  <a:cubicBezTo>
                    <a:pt x="3576" y="2854"/>
                    <a:pt x="3597" y="2856"/>
                    <a:pt x="3617" y="2856"/>
                  </a:cubicBezTo>
                  <a:cubicBezTo>
                    <a:pt x="3732" y="2856"/>
                    <a:pt x="3829" y="2799"/>
                    <a:pt x="3900" y="2708"/>
                  </a:cubicBezTo>
                  <a:cubicBezTo>
                    <a:pt x="3960" y="2636"/>
                    <a:pt x="3948" y="2577"/>
                    <a:pt x="3936" y="2493"/>
                  </a:cubicBezTo>
                  <a:cubicBezTo>
                    <a:pt x="3912" y="2386"/>
                    <a:pt x="3817" y="2315"/>
                    <a:pt x="3722" y="2279"/>
                  </a:cubicBezTo>
                  <a:cubicBezTo>
                    <a:pt x="2424" y="1839"/>
                    <a:pt x="1233" y="1124"/>
                    <a:pt x="364" y="64"/>
                  </a:cubicBezTo>
                  <a:cubicBezTo>
                    <a:pt x="318" y="19"/>
                    <a:pt x="266" y="0"/>
                    <a:pt x="2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gfdb24b5ecc_0_532"/>
            <p:cNvSpPr/>
            <p:nvPr/>
          </p:nvSpPr>
          <p:spPr>
            <a:xfrm>
              <a:off x="4013275" y="2829675"/>
              <a:ext cx="110475" cy="50300"/>
            </a:xfrm>
            <a:custGeom>
              <a:avLst/>
              <a:gdLst/>
              <a:ahLst/>
              <a:cxnLst/>
              <a:rect l="l" t="t" r="r" b="b"/>
              <a:pathLst>
                <a:path w="4419" h="2012" extrusionOk="0">
                  <a:moveTo>
                    <a:pt x="574" y="0"/>
                  </a:moveTo>
                  <a:cubicBezTo>
                    <a:pt x="399" y="0"/>
                    <a:pt x="243" y="35"/>
                    <a:pt x="120" y="118"/>
                  </a:cubicBezTo>
                  <a:cubicBezTo>
                    <a:pt x="1" y="225"/>
                    <a:pt x="13" y="380"/>
                    <a:pt x="144" y="440"/>
                  </a:cubicBezTo>
                  <a:cubicBezTo>
                    <a:pt x="442" y="559"/>
                    <a:pt x="811" y="547"/>
                    <a:pt x="1132" y="630"/>
                  </a:cubicBezTo>
                  <a:cubicBezTo>
                    <a:pt x="1573" y="749"/>
                    <a:pt x="1989" y="916"/>
                    <a:pt x="2418" y="1095"/>
                  </a:cubicBezTo>
                  <a:cubicBezTo>
                    <a:pt x="2823" y="1273"/>
                    <a:pt x="3228" y="1452"/>
                    <a:pt x="3609" y="1666"/>
                  </a:cubicBezTo>
                  <a:cubicBezTo>
                    <a:pt x="3818" y="1782"/>
                    <a:pt x="4038" y="2012"/>
                    <a:pt x="4281" y="2012"/>
                  </a:cubicBezTo>
                  <a:cubicBezTo>
                    <a:pt x="4287" y="2012"/>
                    <a:pt x="4293" y="2012"/>
                    <a:pt x="4299" y="2011"/>
                  </a:cubicBezTo>
                  <a:cubicBezTo>
                    <a:pt x="4359" y="2011"/>
                    <a:pt x="4418" y="1964"/>
                    <a:pt x="4418" y="1892"/>
                  </a:cubicBezTo>
                  <a:cubicBezTo>
                    <a:pt x="4359" y="1297"/>
                    <a:pt x="2930" y="809"/>
                    <a:pt x="2466" y="618"/>
                  </a:cubicBezTo>
                  <a:cubicBezTo>
                    <a:pt x="2048" y="433"/>
                    <a:pt x="1195" y="0"/>
                    <a:pt x="5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gfdb24b5ecc_0_532"/>
            <p:cNvSpPr/>
            <p:nvPr/>
          </p:nvSpPr>
          <p:spPr>
            <a:xfrm>
              <a:off x="4125800" y="2884425"/>
              <a:ext cx="3000" cy="2400"/>
            </a:xfrm>
            <a:custGeom>
              <a:avLst/>
              <a:gdLst/>
              <a:ahLst/>
              <a:cxnLst/>
              <a:rect l="l" t="t" r="r" b="b"/>
              <a:pathLst>
                <a:path w="120" h="96" extrusionOk="0">
                  <a:moveTo>
                    <a:pt x="60" y="0"/>
                  </a:moveTo>
                  <a:cubicBezTo>
                    <a:pt x="1" y="0"/>
                    <a:pt x="1" y="95"/>
                    <a:pt x="60" y="95"/>
                  </a:cubicBezTo>
                  <a:cubicBezTo>
                    <a:pt x="120" y="95"/>
                    <a:pt x="120" y="0"/>
                    <a:pt x="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gfdb24b5ecc_0_532"/>
            <p:cNvSpPr/>
            <p:nvPr/>
          </p:nvSpPr>
          <p:spPr>
            <a:xfrm>
              <a:off x="4127000" y="2885375"/>
              <a:ext cx="36925" cy="65650"/>
            </a:xfrm>
            <a:custGeom>
              <a:avLst/>
              <a:gdLst/>
              <a:ahLst/>
              <a:cxnLst/>
              <a:rect l="l" t="t" r="r" b="b"/>
              <a:pathLst>
                <a:path w="1477" h="2626" extrusionOk="0">
                  <a:moveTo>
                    <a:pt x="5" y="1"/>
                  </a:moveTo>
                  <a:cubicBezTo>
                    <a:pt x="3" y="1"/>
                    <a:pt x="0" y="4"/>
                    <a:pt x="0" y="10"/>
                  </a:cubicBezTo>
                  <a:cubicBezTo>
                    <a:pt x="6" y="4"/>
                    <a:pt x="6" y="1"/>
                    <a:pt x="5" y="1"/>
                  </a:cubicBezTo>
                  <a:close/>
                  <a:moveTo>
                    <a:pt x="0" y="10"/>
                  </a:moveTo>
                  <a:cubicBezTo>
                    <a:pt x="48" y="260"/>
                    <a:pt x="36" y="486"/>
                    <a:pt x="107" y="724"/>
                  </a:cubicBezTo>
                  <a:cubicBezTo>
                    <a:pt x="191" y="962"/>
                    <a:pt x="334" y="1165"/>
                    <a:pt x="465" y="1379"/>
                  </a:cubicBezTo>
                  <a:cubicBezTo>
                    <a:pt x="584" y="1581"/>
                    <a:pt x="715" y="1784"/>
                    <a:pt x="822" y="1986"/>
                  </a:cubicBezTo>
                  <a:cubicBezTo>
                    <a:pt x="929" y="2200"/>
                    <a:pt x="953" y="2439"/>
                    <a:pt x="1119" y="2605"/>
                  </a:cubicBezTo>
                  <a:cubicBezTo>
                    <a:pt x="1138" y="2619"/>
                    <a:pt x="1159" y="2626"/>
                    <a:pt x="1178" y="2626"/>
                  </a:cubicBezTo>
                  <a:cubicBezTo>
                    <a:pt x="1208" y="2626"/>
                    <a:pt x="1236" y="2610"/>
                    <a:pt x="1250" y="2581"/>
                  </a:cubicBezTo>
                  <a:cubicBezTo>
                    <a:pt x="1477" y="2224"/>
                    <a:pt x="1167" y="1724"/>
                    <a:pt x="965" y="1415"/>
                  </a:cubicBezTo>
                  <a:cubicBezTo>
                    <a:pt x="810" y="1165"/>
                    <a:pt x="631" y="926"/>
                    <a:pt x="465" y="700"/>
                  </a:cubicBezTo>
                  <a:cubicBezTo>
                    <a:pt x="310" y="486"/>
                    <a:pt x="60" y="236"/>
                    <a:pt x="0" y="1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gfdb24b5ecc_0_532"/>
            <p:cNvSpPr/>
            <p:nvPr/>
          </p:nvSpPr>
          <p:spPr>
            <a:xfrm>
              <a:off x="4111800" y="2960275"/>
              <a:ext cx="64325" cy="160850"/>
            </a:xfrm>
            <a:custGeom>
              <a:avLst/>
              <a:gdLst/>
              <a:ahLst/>
              <a:cxnLst/>
              <a:rect l="l" t="t" r="r" b="b"/>
              <a:pathLst>
                <a:path w="2573" h="6434" extrusionOk="0">
                  <a:moveTo>
                    <a:pt x="2024" y="1"/>
                  </a:moveTo>
                  <a:cubicBezTo>
                    <a:pt x="1992" y="1"/>
                    <a:pt x="1961" y="24"/>
                    <a:pt x="1954" y="62"/>
                  </a:cubicBezTo>
                  <a:cubicBezTo>
                    <a:pt x="1858" y="812"/>
                    <a:pt x="1894" y="1550"/>
                    <a:pt x="1715" y="2288"/>
                  </a:cubicBezTo>
                  <a:cubicBezTo>
                    <a:pt x="1549" y="2979"/>
                    <a:pt x="1251" y="3431"/>
                    <a:pt x="787" y="3955"/>
                  </a:cubicBezTo>
                  <a:cubicBezTo>
                    <a:pt x="191" y="4622"/>
                    <a:pt x="1" y="5443"/>
                    <a:pt x="227" y="6336"/>
                  </a:cubicBezTo>
                  <a:cubicBezTo>
                    <a:pt x="240" y="6400"/>
                    <a:pt x="294" y="6433"/>
                    <a:pt x="349" y="6433"/>
                  </a:cubicBezTo>
                  <a:cubicBezTo>
                    <a:pt x="396" y="6433"/>
                    <a:pt x="443" y="6409"/>
                    <a:pt x="465" y="6360"/>
                  </a:cubicBezTo>
                  <a:cubicBezTo>
                    <a:pt x="763" y="5872"/>
                    <a:pt x="549" y="5241"/>
                    <a:pt x="846" y="4741"/>
                  </a:cubicBezTo>
                  <a:cubicBezTo>
                    <a:pt x="1144" y="4265"/>
                    <a:pt x="1620" y="3931"/>
                    <a:pt x="1870" y="3419"/>
                  </a:cubicBezTo>
                  <a:cubicBezTo>
                    <a:pt x="2335" y="2491"/>
                    <a:pt x="2573" y="978"/>
                    <a:pt x="2073" y="26"/>
                  </a:cubicBezTo>
                  <a:cubicBezTo>
                    <a:pt x="2060" y="8"/>
                    <a:pt x="2042" y="1"/>
                    <a:pt x="20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gfdb24b5ecc_0_532"/>
            <p:cNvSpPr/>
            <p:nvPr/>
          </p:nvSpPr>
          <p:spPr>
            <a:xfrm>
              <a:off x="4117775" y="3134550"/>
              <a:ext cx="45650" cy="92075"/>
            </a:xfrm>
            <a:custGeom>
              <a:avLst/>
              <a:gdLst/>
              <a:ahLst/>
              <a:cxnLst/>
              <a:rect l="l" t="t" r="r" b="b"/>
              <a:pathLst>
                <a:path w="1826" h="3683" extrusionOk="0">
                  <a:moveTo>
                    <a:pt x="105" y="1"/>
                  </a:moveTo>
                  <a:cubicBezTo>
                    <a:pt x="63" y="1"/>
                    <a:pt x="24" y="27"/>
                    <a:pt x="24" y="80"/>
                  </a:cubicBezTo>
                  <a:cubicBezTo>
                    <a:pt x="0" y="1354"/>
                    <a:pt x="143" y="3199"/>
                    <a:pt x="1655" y="3675"/>
                  </a:cubicBezTo>
                  <a:cubicBezTo>
                    <a:pt x="1666" y="3680"/>
                    <a:pt x="1678" y="3682"/>
                    <a:pt x="1689" y="3682"/>
                  </a:cubicBezTo>
                  <a:cubicBezTo>
                    <a:pt x="1761" y="3682"/>
                    <a:pt x="1826" y="3591"/>
                    <a:pt x="1774" y="3509"/>
                  </a:cubicBezTo>
                  <a:cubicBezTo>
                    <a:pt x="1429" y="2997"/>
                    <a:pt x="893" y="2675"/>
                    <a:pt x="619" y="2104"/>
                  </a:cubicBezTo>
                  <a:cubicBezTo>
                    <a:pt x="322" y="1485"/>
                    <a:pt x="238" y="746"/>
                    <a:pt x="202" y="91"/>
                  </a:cubicBezTo>
                  <a:cubicBezTo>
                    <a:pt x="196" y="30"/>
                    <a:pt x="149" y="1"/>
                    <a:pt x="10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gfdb24b5ecc_0_532"/>
            <p:cNvSpPr/>
            <p:nvPr/>
          </p:nvSpPr>
          <p:spPr>
            <a:xfrm>
              <a:off x="4170150" y="3230875"/>
              <a:ext cx="130250" cy="82325"/>
            </a:xfrm>
            <a:custGeom>
              <a:avLst/>
              <a:gdLst/>
              <a:ahLst/>
              <a:cxnLst/>
              <a:rect l="l" t="t" r="r" b="b"/>
              <a:pathLst>
                <a:path w="5210" h="3293" extrusionOk="0">
                  <a:moveTo>
                    <a:pt x="60" y="1"/>
                  </a:moveTo>
                  <a:cubicBezTo>
                    <a:pt x="48" y="1"/>
                    <a:pt x="1" y="37"/>
                    <a:pt x="36" y="60"/>
                  </a:cubicBezTo>
                  <a:cubicBezTo>
                    <a:pt x="786" y="715"/>
                    <a:pt x="1656" y="1263"/>
                    <a:pt x="2501" y="1799"/>
                  </a:cubicBezTo>
                  <a:cubicBezTo>
                    <a:pt x="3346" y="2334"/>
                    <a:pt x="4203" y="2954"/>
                    <a:pt x="5132" y="3287"/>
                  </a:cubicBezTo>
                  <a:cubicBezTo>
                    <a:pt x="5140" y="3291"/>
                    <a:pt x="5147" y="3292"/>
                    <a:pt x="5154" y="3292"/>
                  </a:cubicBezTo>
                  <a:cubicBezTo>
                    <a:pt x="5189" y="3292"/>
                    <a:pt x="5210" y="3246"/>
                    <a:pt x="5180" y="3216"/>
                  </a:cubicBezTo>
                  <a:cubicBezTo>
                    <a:pt x="4430" y="2596"/>
                    <a:pt x="3572" y="2132"/>
                    <a:pt x="2763" y="1596"/>
                  </a:cubicBezTo>
                  <a:cubicBezTo>
                    <a:pt x="1894" y="1013"/>
                    <a:pt x="1025" y="418"/>
                    <a:pt x="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gfdb24b5ecc_0_532"/>
            <p:cNvSpPr/>
            <p:nvPr/>
          </p:nvSpPr>
          <p:spPr>
            <a:xfrm>
              <a:off x="4316000" y="3320175"/>
              <a:ext cx="7775" cy="925"/>
            </a:xfrm>
            <a:custGeom>
              <a:avLst/>
              <a:gdLst/>
              <a:ahLst/>
              <a:cxnLst/>
              <a:rect l="l" t="t" r="r" b="b"/>
              <a:pathLst>
                <a:path w="311" h="37" extrusionOk="0">
                  <a:moveTo>
                    <a:pt x="36" y="1"/>
                  </a:moveTo>
                  <a:cubicBezTo>
                    <a:pt x="1" y="1"/>
                    <a:pt x="1" y="36"/>
                    <a:pt x="36" y="36"/>
                  </a:cubicBezTo>
                  <a:lnTo>
                    <a:pt x="298" y="36"/>
                  </a:lnTo>
                  <a:cubicBezTo>
                    <a:pt x="310" y="36"/>
                    <a:pt x="310" y="1"/>
                    <a:pt x="2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gfdb24b5ecc_0_532"/>
            <p:cNvSpPr/>
            <p:nvPr/>
          </p:nvSpPr>
          <p:spPr>
            <a:xfrm>
              <a:off x="4315500" y="3319850"/>
              <a:ext cx="18675" cy="6125"/>
            </a:xfrm>
            <a:custGeom>
              <a:avLst/>
              <a:gdLst/>
              <a:ahLst/>
              <a:cxnLst/>
              <a:rect l="l" t="t" r="r" b="b"/>
              <a:pathLst>
                <a:path w="747" h="245" extrusionOk="0">
                  <a:moveTo>
                    <a:pt x="53" y="0"/>
                  </a:moveTo>
                  <a:cubicBezTo>
                    <a:pt x="7" y="0"/>
                    <a:pt x="0" y="51"/>
                    <a:pt x="33" y="61"/>
                  </a:cubicBezTo>
                  <a:cubicBezTo>
                    <a:pt x="152" y="85"/>
                    <a:pt x="294" y="121"/>
                    <a:pt x="402" y="169"/>
                  </a:cubicBezTo>
                  <a:cubicBezTo>
                    <a:pt x="473" y="180"/>
                    <a:pt x="509" y="228"/>
                    <a:pt x="568" y="240"/>
                  </a:cubicBezTo>
                  <a:cubicBezTo>
                    <a:pt x="582" y="243"/>
                    <a:pt x="596" y="245"/>
                    <a:pt x="610" y="245"/>
                  </a:cubicBezTo>
                  <a:cubicBezTo>
                    <a:pt x="643" y="245"/>
                    <a:pt x="674" y="236"/>
                    <a:pt x="699" y="228"/>
                  </a:cubicBezTo>
                  <a:cubicBezTo>
                    <a:pt x="735" y="228"/>
                    <a:pt x="747" y="169"/>
                    <a:pt x="723" y="145"/>
                  </a:cubicBezTo>
                  <a:cubicBezTo>
                    <a:pt x="687" y="121"/>
                    <a:pt x="640" y="85"/>
                    <a:pt x="616" y="73"/>
                  </a:cubicBezTo>
                  <a:cubicBezTo>
                    <a:pt x="596" y="69"/>
                    <a:pt x="576" y="68"/>
                    <a:pt x="556" y="68"/>
                  </a:cubicBezTo>
                  <a:cubicBezTo>
                    <a:pt x="517" y="68"/>
                    <a:pt x="477" y="73"/>
                    <a:pt x="437" y="73"/>
                  </a:cubicBezTo>
                  <a:cubicBezTo>
                    <a:pt x="318" y="61"/>
                    <a:pt x="187" y="14"/>
                    <a:pt x="68" y="2"/>
                  </a:cubicBezTo>
                  <a:cubicBezTo>
                    <a:pt x="63" y="1"/>
                    <a:pt x="58" y="0"/>
                    <a:pt x="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gfdb24b5ecc_0_532"/>
            <p:cNvSpPr/>
            <p:nvPr/>
          </p:nvSpPr>
          <p:spPr>
            <a:xfrm>
              <a:off x="4336650" y="3327300"/>
              <a:ext cx="147250" cy="28825"/>
            </a:xfrm>
            <a:custGeom>
              <a:avLst/>
              <a:gdLst/>
              <a:ahLst/>
              <a:cxnLst/>
              <a:rect l="l" t="t" r="r" b="b"/>
              <a:pathLst>
                <a:path w="5890" h="1153" extrusionOk="0">
                  <a:moveTo>
                    <a:pt x="174" y="1"/>
                  </a:moveTo>
                  <a:cubicBezTo>
                    <a:pt x="73" y="1"/>
                    <a:pt x="1" y="135"/>
                    <a:pt x="115" y="192"/>
                  </a:cubicBezTo>
                  <a:cubicBezTo>
                    <a:pt x="1032" y="716"/>
                    <a:pt x="2318" y="1073"/>
                    <a:pt x="3378" y="1144"/>
                  </a:cubicBezTo>
                  <a:cubicBezTo>
                    <a:pt x="3463" y="1149"/>
                    <a:pt x="3555" y="1152"/>
                    <a:pt x="3650" y="1152"/>
                  </a:cubicBezTo>
                  <a:cubicBezTo>
                    <a:pt x="4482" y="1152"/>
                    <a:pt x="5611" y="943"/>
                    <a:pt x="5878" y="121"/>
                  </a:cubicBezTo>
                  <a:cubicBezTo>
                    <a:pt x="5890" y="73"/>
                    <a:pt x="5842" y="25"/>
                    <a:pt x="5795" y="25"/>
                  </a:cubicBezTo>
                  <a:cubicBezTo>
                    <a:pt x="5354" y="61"/>
                    <a:pt x="5056" y="311"/>
                    <a:pt x="4640" y="466"/>
                  </a:cubicBezTo>
                  <a:cubicBezTo>
                    <a:pt x="4241" y="612"/>
                    <a:pt x="3826" y="678"/>
                    <a:pt x="3415" y="678"/>
                  </a:cubicBezTo>
                  <a:cubicBezTo>
                    <a:pt x="3323" y="678"/>
                    <a:pt x="3231" y="675"/>
                    <a:pt x="3139" y="668"/>
                  </a:cubicBezTo>
                  <a:cubicBezTo>
                    <a:pt x="2092" y="621"/>
                    <a:pt x="1199" y="144"/>
                    <a:pt x="187" y="1"/>
                  </a:cubicBezTo>
                  <a:cubicBezTo>
                    <a:pt x="182" y="1"/>
                    <a:pt x="178" y="1"/>
                    <a:pt x="1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gfdb24b5ecc_0_532"/>
            <p:cNvSpPr/>
            <p:nvPr/>
          </p:nvSpPr>
          <p:spPr>
            <a:xfrm>
              <a:off x="4493400" y="3309600"/>
              <a:ext cx="38275" cy="16000"/>
            </a:xfrm>
            <a:custGeom>
              <a:avLst/>
              <a:gdLst/>
              <a:ahLst/>
              <a:cxnLst/>
              <a:rect l="l" t="t" r="r" b="b"/>
              <a:pathLst>
                <a:path w="1531" h="640" extrusionOk="0">
                  <a:moveTo>
                    <a:pt x="1254" y="1"/>
                  </a:moveTo>
                  <a:cubicBezTo>
                    <a:pt x="1238" y="1"/>
                    <a:pt x="1221" y="3"/>
                    <a:pt x="1203" y="7"/>
                  </a:cubicBezTo>
                  <a:cubicBezTo>
                    <a:pt x="1001" y="67"/>
                    <a:pt x="810" y="162"/>
                    <a:pt x="608" y="245"/>
                  </a:cubicBezTo>
                  <a:cubicBezTo>
                    <a:pt x="406" y="340"/>
                    <a:pt x="215" y="519"/>
                    <a:pt x="1" y="590"/>
                  </a:cubicBezTo>
                  <a:cubicBezTo>
                    <a:pt x="1" y="590"/>
                    <a:pt x="1" y="602"/>
                    <a:pt x="25" y="614"/>
                  </a:cubicBezTo>
                  <a:cubicBezTo>
                    <a:pt x="139" y="627"/>
                    <a:pt x="240" y="640"/>
                    <a:pt x="344" y="640"/>
                  </a:cubicBezTo>
                  <a:cubicBezTo>
                    <a:pt x="434" y="640"/>
                    <a:pt x="526" y="630"/>
                    <a:pt x="632" y="602"/>
                  </a:cubicBezTo>
                  <a:cubicBezTo>
                    <a:pt x="870" y="543"/>
                    <a:pt x="1084" y="436"/>
                    <a:pt x="1310" y="376"/>
                  </a:cubicBezTo>
                  <a:cubicBezTo>
                    <a:pt x="1531" y="321"/>
                    <a:pt x="1455" y="1"/>
                    <a:pt x="12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gfdb24b5ecc_0_532"/>
            <p:cNvSpPr/>
            <p:nvPr/>
          </p:nvSpPr>
          <p:spPr>
            <a:xfrm>
              <a:off x="4554050" y="3130275"/>
              <a:ext cx="213225" cy="170125"/>
            </a:xfrm>
            <a:custGeom>
              <a:avLst/>
              <a:gdLst/>
              <a:ahLst/>
              <a:cxnLst/>
              <a:rect l="l" t="t" r="r" b="b"/>
              <a:pathLst>
                <a:path w="8529" h="6805" extrusionOk="0">
                  <a:moveTo>
                    <a:pt x="8445" y="1"/>
                  </a:moveTo>
                  <a:cubicBezTo>
                    <a:pt x="7802" y="24"/>
                    <a:pt x="7255" y="489"/>
                    <a:pt x="6778" y="882"/>
                  </a:cubicBezTo>
                  <a:cubicBezTo>
                    <a:pt x="6088" y="1453"/>
                    <a:pt x="5481" y="2120"/>
                    <a:pt x="4778" y="2679"/>
                  </a:cubicBezTo>
                  <a:cubicBezTo>
                    <a:pt x="3183" y="3989"/>
                    <a:pt x="1540" y="5144"/>
                    <a:pt x="75" y="6597"/>
                  </a:cubicBezTo>
                  <a:cubicBezTo>
                    <a:pt x="1" y="6690"/>
                    <a:pt x="79" y="6805"/>
                    <a:pt x="174" y="6805"/>
                  </a:cubicBezTo>
                  <a:cubicBezTo>
                    <a:pt x="200" y="6805"/>
                    <a:pt x="228" y="6796"/>
                    <a:pt x="254" y="6775"/>
                  </a:cubicBezTo>
                  <a:cubicBezTo>
                    <a:pt x="1790" y="5585"/>
                    <a:pt x="3314" y="4382"/>
                    <a:pt x="4826" y="3191"/>
                  </a:cubicBezTo>
                  <a:cubicBezTo>
                    <a:pt x="5433" y="2715"/>
                    <a:pt x="5969" y="2167"/>
                    <a:pt x="6540" y="1644"/>
                  </a:cubicBezTo>
                  <a:cubicBezTo>
                    <a:pt x="7147" y="1096"/>
                    <a:pt x="7909" y="703"/>
                    <a:pt x="8493" y="120"/>
                  </a:cubicBezTo>
                  <a:cubicBezTo>
                    <a:pt x="8529" y="84"/>
                    <a:pt x="8505" y="1"/>
                    <a:pt x="844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gfdb24b5ecc_0_532"/>
            <p:cNvSpPr/>
            <p:nvPr/>
          </p:nvSpPr>
          <p:spPr>
            <a:xfrm>
              <a:off x="4780650" y="3094200"/>
              <a:ext cx="29475" cy="28075"/>
            </a:xfrm>
            <a:custGeom>
              <a:avLst/>
              <a:gdLst/>
              <a:ahLst/>
              <a:cxnLst/>
              <a:rect l="l" t="t" r="r" b="b"/>
              <a:pathLst>
                <a:path w="1179" h="1123" extrusionOk="0">
                  <a:moveTo>
                    <a:pt x="907" y="1"/>
                  </a:moveTo>
                  <a:cubicBezTo>
                    <a:pt x="854" y="1"/>
                    <a:pt x="797" y="37"/>
                    <a:pt x="774" y="98"/>
                  </a:cubicBezTo>
                  <a:cubicBezTo>
                    <a:pt x="750" y="181"/>
                    <a:pt x="750" y="277"/>
                    <a:pt x="715" y="360"/>
                  </a:cubicBezTo>
                  <a:cubicBezTo>
                    <a:pt x="691" y="467"/>
                    <a:pt x="596" y="551"/>
                    <a:pt x="524" y="646"/>
                  </a:cubicBezTo>
                  <a:cubicBezTo>
                    <a:pt x="453" y="741"/>
                    <a:pt x="346" y="801"/>
                    <a:pt x="250" y="872"/>
                  </a:cubicBezTo>
                  <a:cubicBezTo>
                    <a:pt x="167" y="943"/>
                    <a:pt x="96" y="1015"/>
                    <a:pt x="0" y="1098"/>
                  </a:cubicBezTo>
                  <a:cubicBezTo>
                    <a:pt x="0" y="1098"/>
                    <a:pt x="0" y="1122"/>
                    <a:pt x="24" y="1122"/>
                  </a:cubicBezTo>
                  <a:cubicBezTo>
                    <a:pt x="155" y="1110"/>
                    <a:pt x="286" y="1110"/>
                    <a:pt x="405" y="1051"/>
                  </a:cubicBezTo>
                  <a:cubicBezTo>
                    <a:pt x="548" y="979"/>
                    <a:pt x="703" y="896"/>
                    <a:pt x="822" y="777"/>
                  </a:cubicBezTo>
                  <a:cubicBezTo>
                    <a:pt x="1000" y="598"/>
                    <a:pt x="1179" y="265"/>
                    <a:pt x="989" y="39"/>
                  </a:cubicBezTo>
                  <a:cubicBezTo>
                    <a:pt x="967" y="13"/>
                    <a:pt x="938" y="1"/>
                    <a:pt x="9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gfdb24b5ecc_0_532"/>
            <p:cNvSpPr/>
            <p:nvPr/>
          </p:nvSpPr>
          <p:spPr>
            <a:xfrm>
              <a:off x="4750875" y="2940425"/>
              <a:ext cx="52125" cy="152975"/>
            </a:xfrm>
            <a:custGeom>
              <a:avLst/>
              <a:gdLst/>
              <a:ahLst/>
              <a:cxnLst/>
              <a:rect l="l" t="t" r="r" b="b"/>
              <a:pathLst>
                <a:path w="2085" h="6119" extrusionOk="0">
                  <a:moveTo>
                    <a:pt x="154" y="1"/>
                  </a:moveTo>
                  <a:cubicBezTo>
                    <a:pt x="127" y="1"/>
                    <a:pt x="93" y="23"/>
                    <a:pt x="84" y="58"/>
                  </a:cubicBezTo>
                  <a:cubicBezTo>
                    <a:pt x="1" y="558"/>
                    <a:pt x="263" y="1082"/>
                    <a:pt x="334" y="1570"/>
                  </a:cubicBezTo>
                  <a:cubicBezTo>
                    <a:pt x="417" y="2142"/>
                    <a:pt x="477" y="2725"/>
                    <a:pt x="632" y="3285"/>
                  </a:cubicBezTo>
                  <a:cubicBezTo>
                    <a:pt x="751" y="3773"/>
                    <a:pt x="977" y="4213"/>
                    <a:pt x="1191" y="4654"/>
                  </a:cubicBezTo>
                  <a:cubicBezTo>
                    <a:pt x="1429" y="5130"/>
                    <a:pt x="1572" y="5701"/>
                    <a:pt x="1906" y="6118"/>
                  </a:cubicBezTo>
                  <a:cubicBezTo>
                    <a:pt x="1906" y="6106"/>
                    <a:pt x="1941" y="6094"/>
                    <a:pt x="1941" y="6082"/>
                  </a:cubicBezTo>
                  <a:cubicBezTo>
                    <a:pt x="2084" y="5666"/>
                    <a:pt x="1882" y="5285"/>
                    <a:pt x="1727" y="4892"/>
                  </a:cubicBezTo>
                  <a:cubicBezTo>
                    <a:pt x="1477" y="4285"/>
                    <a:pt x="1167" y="3689"/>
                    <a:pt x="1013" y="3046"/>
                  </a:cubicBezTo>
                  <a:cubicBezTo>
                    <a:pt x="822" y="2189"/>
                    <a:pt x="941" y="594"/>
                    <a:pt x="179" y="10"/>
                  </a:cubicBezTo>
                  <a:cubicBezTo>
                    <a:pt x="173" y="4"/>
                    <a:pt x="164" y="1"/>
                    <a:pt x="1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gfdb24b5ecc_0_532"/>
            <p:cNvSpPr/>
            <p:nvPr/>
          </p:nvSpPr>
          <p:spPr>
            <a:xfrm>
              <a:off x="4722000" y="2866500"/>
              <a:ext cx="33675" cy="56775"/>
            </a:xfrm>
            <a:custGeom>
              <a:avLst/>
              <a:gdLst/>
              <a:ahLst/>
              <a:cxnLst/>
              <a:rect l="l" t="t" r="r" b="b"/>
              <a:pathLst>
                <a:path w="1347" h="2271" extrusionOk="0">
                  <a:moveTo>
                    <a:pt x="79" y="1"/>
                  </a:moveTo>
                  <a:cubicBezTo>
                    <a:pt x="65" y="1"/>
                    <a:pt x="51" y="1"/>
                    <a:pt x="36" y="3"/>
                  </a:cubicBezTo>
                  <a:cubicBezTo>
                    <a:pt x="13" y="3"/>
                    <a:pt x="1" y="38"/>
                    <a:pt x="13" y="62"/>
                  </a:cubicBezTo>
                  <a:cubicBezTo>
                    <a:pt x="132" y="419"/>
                    <a:pt x="453" y="693"/>
                    <a:pt x="620" y="1027"/>
                  </a:cubicBezTo>
                  <a:cubicBezTo>
                    <a:pt x="798" y="1408"/>
                    <a:pt x="846" y="1896"/>
                    <a:pt x="1072" y="2217"/>
                  </a:cubicBezTo>
                  <a:cubicBezTo>
                    <a:pt x="1090" y="2253"/>
                    <a:pt x="1117" y="2271"/>
                    <a:pt x="1141" y="2271"/>
                  </a:cubicBezTo>
                  <a:cubicBezTo>
                    <a:pt x="1165" y="2271"/>
                    <a:pt x="1185" y="2253"/>
                    <a:pt x="1191" y="2217"/>
                  </a:cubicBezTo>
                  <a:cubicBezTo>
                    <a:pt x="1346" y="1824"/>
                    <a:pt x="1049" y="1193"/>
                    <a:pt x="894" y="824"/>
                  </a:cubicBezTo>
                  <a:cubicBezTo>
                    <a:pt x="744" y="502"/>
                    <a:pt x="494" y="1"/>
                    <a:pt x="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gfdb24b5ecc_0_532"/>
            <p:cNvSpPr/>
            <p:nvPr/>
          </p:nvSpPr>
          <p:spPr>
            <a:xfrm>
              <a:off x="4615950" y="2802400"/>
              <a:ext cx="95950" cy="62050"/>
            </a:xfrm>
            <a:custGeom>
              <a:avLst/>
              <a:gdLst/>
              <a:ahLst/>
              <a:cxnLst/>
              <a:rect l="l" t="t" r="r" b="b"/>
              <a:pathLst>
                <a:path w="3838" h="2482" extrusionOk="0">
                  <a:moveTo>
                    <a:pt x="234" y="0"/>
                  </a:moveTo>
                  <a:cubicBezTo>
                    <a:pt x="110" y="0"/>
                    <a:pt x="0" y="148"/>
                    <a:pt x="123" y="245"/>
                  </a:cubicBezTo>
                  <a:cubicBezTo>
                    <a:pt x="1219" y="1221"/>
                    <a:pt x="2754" y="1424"/>
                    <a:pt x="3814" y="2471"/>
                  </a:cubicBezTo>
                  <a:cubicBezTo>
                    <a:pt x="3818" y="2478"/>
                    <a:pt x="3821" y="2481"/>
                    <a:pt x="3824" y="2481"/>
                  </a:cubicBezTo>
                  <a:cubicBezTo>
                    <a:pt x="3832" y="2481"/>
                    <a:pt x="3838" y="2464"/>
                    <a:pt x="3838" y="2448"/>
                  </a:cubicBezTo>
                  <a:cubicBezTo>
                    <a:pt x="2993" y="1221"/>
                    <a:pt x="1230" y="1245"/>
                    <a:pt x="361" y="66"/>
                  </a:cubicBezTo>
                  <a:cubicBezTo>
                    <a:pt x="324" y="19"/>
                    <a:pt x="278" y="0"/>
                    <a:pt x="2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gfdb24b5ecc_0_532"/>
            <p:cNvSpPr/>
            <p:nvPr/>
          </p:nvSpPr>
          <p:spPr>
            <a:xfrm>
              <a:off x="4613950" y="2755800"/>
              <a:ext cx="14625" cy="47325"/>
            </a:xfrm>
            <a:custGeom>
              <a:avLst/>
              <a:gdLst/>
              <a:ahLst/>
              <a:cxnLst/>
              <a:rect l="l" t="t" r="r" b="b"/>
              <a:pathLst>
                <a:path w="585" h="1893" extrusionOk="0">
                  <a:moveTo>
                    <a:pt x="486" y="0"/>
                  </a:moveTo>
                  <a:cubicBezTo>
                    <a:pt x="478" y="0"/>
                    <a:pt x="470" y="4"/>
                    <a:pt x="465" y="13"/>
                  </a:cubicBezTo>
                  <a:cubicBezTo>
                    <a:pt x="418" y="204"/>
                    <a:pt x="275" y="323"/>
                    <a:pt x="203" y="502"/>
                  </a:cubicBezTo>
                  <a:cubicBezTo>
                    <a:pt x="120" y="656"/>
                    <a:pt x="108" y="811"/>
                    <a:pt x="96" y="978"/>
                  </a:cubicBezTo>
                  <a:cubicBezTo>
                    <a:pt x="48" y="1311"/>
                    <a:pt x="1" y="1633"/>
                    <a:pt x="263" y="1871"/>
                  </a:cubicBezTo>
                  <a:cubicBezTo>
                    <a:pt x="279" y="1879"/>
                    <a:pt x="301" y="1893"/>
                    <a:pt x="313" y="1893"/>
                  </a:cubicBezTo>
                  <a:cubicBezTo>
                    <a:pt x="319" y="1893"/>
                    <a:pt x="322" y="1890"/>
                    <a:pt x="322" y="1883"/>
                  </a:cubicBezTo>
                  <a:cubicBezTo>
                    <a:pt x="501" y="1668"/>
                    <a:pt x="501" y="1430"/>
                    <a:pt x="525" y="1145"/>
                  </a:cubicBezTo>
                  <a:cubicBezTo>
                    <a:pt x="537" y="978"/>
                    <a:pt x="584" y="835"/>
                    <a:pt x="584" y="668"/>
                  </a:cubicBezTo>
                  <a:cubicBezTo>
                    <a:pt x="584" y="454"/>
                    <a:pt x="477" y="216"/>
                    <a:pt x="513" y="25"/>
                  </a:cubicBezTo>
                  <a:cubicBezTo>
                    <a:pt x="513" y="11"/>
                    <a:pt x="499" y="0"/>
                    <a:pt x="48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gfdb24b5ecc_0_532"/>
            <p:cNvSpPr/>
            <p:nvPr/>
          </p:nvSpPr>
          <p:spPr>
            <a:xfrm>
              <a:off x="4626450" y="2662050"/>
              <a:ext cx="97950" cy="81600"/>
            </a:xfrm>
            <a:custGeom>
              <a:avLst/>
              <a:gdLst/>
              <a:ahLst/>
              <a:cxnLst/>
              <a:rect l="l" t="t" r="r" b="b"/>
              <a:pathLst>
                <a:path w="3918" h="3264" extrusionOk="0">
                  <a:moveTo>
                    <a:pt x="3585" y="1"/>
                  </a:moveTo>
                  <a:cubicBezTo>
                    <a:pt x="3329" y="1"/>
                    <a:pt x="3054" y="149"/>
                    <a:pt x="2811" y="227"/>
                  </a:cubicBezTo>
                  <a:cubicBezTo>
                    <a:pt x="2287" y="382"/>
                    <a:pt x="1751" y="561"/>
                    <a:pt x="1275" y="835"/>
                  </a:cubicBezTo>
                  <a:cubicBezTo>
                    <a:pt x="251" y="1394"/>
                    <a:pt x="191" y="2204"/>
                    <a:pt x="1" y="3263"/>
                  </a:cubicBezTo>
                  <a:lnTo>
                    <a:pt x="25" y="3263"/>
                  </a:lnTo>
                  <a:cubicBezTo>
                    <a:pt x="263" y="2859"/>
                    <a:pt x="334" y="2382"/>
                    <a:pt x="584" y="1978"/>
                  </a:cubicBezTo>
                  <a:cubicBezTo>
                    <a:pt x="918" y="1442"/>
                    <a:pt x="1442" y="1156"/>
                    <a:pt x="2013" y="954"/>
                  </a:cubicBezTo>
                  <a:cubicBezTo>
                    <a:pt x="2513" y="775"/>
                    <a:pt x="3704" y="704"/>
                    <a:pt x="3906" y="168"/>
                  </a:cubicBezTo>
                  <a:cubicBezTo>
                    <a:pt x="3918" y="132"/>
                    <a:pt x="3894" y="84"/>
                    <a:pt x="3858" y="73"/>
                  </a:cubicBezTo>
                  <a:cubicBezTo>
                    <a:pt x="3772" y="21"/>
                    <a:pt x="3680" y="1"/>
                    <a:pt x="35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gfdb24b5ecc_0_532"/>
            <p:cNvSpPr/>
            <p:nvPr/>
          </p:nvSpPr>
          <p:spPr>
            <a:xfrm>
              <a:off x="4728250" y="2666525"/>
              <a:ext cx="24925" cy="11975"/>
            </a:xfrm>
            <a:custGeom>
              <a:avLst/>
              <a:gdLst/>
              <a:ahLst/>
              <a:cxnLst/>
              <a:rect l="l" t="t" r="r" b="b"/>
              <a:pathLst>
                <a:path w="997" h="479" extrusionOk="0">
                  <a:moveTo>
                    <a:pt x="72" y="1"/>
                  </a:moveTo>
                  <a:cubicBezTo>
                    <a:pt x="37" y="1"/>
                    <a:pt x="1" y="72"/>
                    <a:pt x="48" y="108"/>
                  </a:cubicBezTo>
                  <a:cubicBezTo>
                    <a:pt x="191" y="167"/>
                    <a:pt x="346" y="239"/>
                    <a:pt x="489" y="298"/>
                  </a:cubicBezTo>
                  <a:cubicBezTo>
                    <a:pt x="632" y="358"/>
                    <a:pt x="763" y="441"/>
                    <a:pt x="906" y="477"/>
                  </a:cubicBezTo>
                  <a:cubicBezTo>
                    <a:pt x="910" y="478"/>
                    <a:pt x="914" y="478"/>
                    <a:pt x="918" y="478"/>
                  </a:cubicBezTo>
                  <a:cubicBezTo>
                    <a:pt x="961" y="478"/>
                    <a:pt x="997" y="425"/>
                    <a:pt x="953" y="382"/>
                  </a:cubicBezTo>
                  <a:cubicBezTo>
                    <a:pt x="727" y="167"/>
                    <a:pt x="358" y="108"/>
                    <a:pt x="7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gfdb24b5ecc_0_532"/>
            <p:cNvSpPr/>
            <p:nvPr/>
          </p:nvSpPr>
          <p:spPr>
            <a:xfrm>
              <a:off x="4767850" y="2680875"/>
              <a:ext cx="73750" cy="17925"/>
            </a:xfrm>
            <a:custGeom>
              <a:avLst/>
              <a:gdLst/>
              <a:ahLst/>
              <a:cxnLst/>
              <a:rect l="l" t="t" r="r" b="b"/>
              <a:pathLst>
                <a:path w="2950" h="717" extrusionOk="0">
                  <a:moveTo>
                    <a:pt x="385" y="1"/>
                  </a:moveTo>
                  <a:cubicBezTo>
                    <a:pt x="266" y="1"/>
                    <a:pt x="150" y="14"/>
                    <a:pt x="36" y="46"/>
                  </a:cubicBezTo>
                  <a:cubicBezTo>
                    <a:pt x="0" y="46"/>
                    <a:pt x="0" y="105"/>
                    <a:pt x="36" y="129"/>
                  </a:cubicBezTo>
                  <a:cubicBezTo>
                    <a:pt x="631" y="284"/>
                    <a:pt x="1227" y="582"/>
                    <a:pt x="1822" y="689"/>
                  </a:cubicBezTo>
                  <a:cubicBezTo>
                    <a:pt x="1922" y="707"/>
                    <a:pt x="2012" y="716"/>
                    <a:pt x="2094" y="716"/>
                  </a:cubicBezTo>
                  <a:cubicBezTo>
                    <a:pt x="2435" y="716"/>
                    <a:pt x="2651" y="562"/>
                    <a:pt x="2929" y="284"/>
                  </a:cubicBezTo>
                  <a:cubicBezTo>
                    <a:pt x="2949" y="254"/>
                    <a:pt x="2927" y="207"/>
                    <a:pt x="2891" y="207"/>
                  </a:cubicBezTo>
                  <a:cubicBezTo>
                    <a:pt x="2885" y="207"/>
                    <a:pt x="2877" y="209"/>
                    <a:pt x="2870" y="212"/>
                  </a:cubicBezTo>
                  <a:cubicBezTo>
                    <a:pt x="2681" y="316"/>
                    <a:pt x="2483" y="355"/>
                    <a:pt x="2279" y="355"/>
                  </a:cubicBezTo>
                  <a:cubicBezTo>
                    <a:pt x="1663" y="355"/>
                    <a:pt x="996" y="1"/>
                    <a:pt x="3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gfdb24b5ecc_0_532"/>
            <p:cNvSpPr/>
            <p:nvPr/>
          </p:nvSpPr>
          <p:spPr>
            <a:xfrm>
              <a:off x="4827675" y="2587325"/>
              <a:ext cx="30375" cy="96350"/>
            </a:xfrm>
            <a:custGeom>
              <a:avLst/>
              <a:gdLst/>
              <a:ahLst/>
              <a:cxnLst/>
              <a:rect l="l" t="t" r="r" b="b"/>
              <a:pathLst>
                <a:path w="1215" h="3854" extrusionOk="0">
                  <a:moveTo>
                    <a:pt x="107" y="1"/>
                  </a:moveTo>
                  <a:cubicBezTo>
                    <a:pt x="95" y="1"/>
                    <a:pt x="84" y="1"/>
                    <a:pt x="72" y="2"/>
                  </a:cubicBezTo>
                  <a:cubicBezTo>
                    <a:pt x="24" y="2"/>
                    <a:pt x="0" y="37"/>
                    <a:pt x="12" y="85"/>
                  </a:cubicBezTo>
                  <a:cubicBezTo>
                    <a:pt x="143" y="335"/>
                    <a:pt x="346" y="514"/>
                    <a:pt x="477" y="776"/>
                  </a:cubicBezTo>
                  <a:cubicBezTo>
                    <a:pt x="655" y="1109"/>
                    <a:pt x="727" y="1514"/>
                    <a:pt x="751" y="1883"/>
                  </a:cubicBezTo>
                  <a:cubicBezTo>
                    <a:pt x="798" y="2478"/>
                    <a:pt x="774" y="3252"/>
                    <a:pt x="560" y="3812"/>
                  </a:cubicBezTo>
                  <a:cubicBezTo>
                    <a:pt x="560" y="3835"/>
                    <a:pt x="585" y="3853"/>
                    <a:pt x="610" y="3853"/>
                  </a:cubicBezTo>
                  <a:cubicBezTo>
                    <a:pt x="622" y="3853"/>
                    <a:pt x="635" y="3848"/>
                    <a:pt x="643" y="3835"/>
                  </a:cubicBezTo>
                  <a:cubicBezTo>
                    <a:pt x="1132" y="3157"/>
                    <a:pt x="1215" y="2395"/>
                    <a:pt x="1120" y="1573"/>
                  </a:cubicBezTo>
                  <a:cubicBezTo>
                    <a:pt x="1038" y="1035"/>
                    <a:pt x="794" y="1"/>
                    <a:pt x="1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gfdb24b5ecc_0_532"/>
            <p:cNvSpPr/>
            <p:nvPr/>
          </p:nvSpPr>
          <p:spPr>
            <a:xfrm>
              <a:off x="4771725" y="2516800"/>
              <a:ext cx="52125" cy="71150"/>
            </a:xfrm>
            <a:custGeom>
              <a:avLst/>
              <a:gdLst/>
              <a:ahLst/>
              <a:cxnLst/>
              <a:rect l="l" t="t" r="r" b="b"/>
              <a:pathLst>
                <a:path w="2085" h="2846" extrusionOk="0">
                  <a:moveTo>
                    <a:pt x="691" y="1"/>
                  </a:moveTo>
                  <a:cubicBezTo>
                    <a:pt x="441" y="1"/>
                    <a:pt x="0" y="132"/>
                    <a:pt x="60" y="465"/>
                  </a:cubicBezTo>
                  <a:cubicBezTo>
                    <a:pt x="60" y="501"/>
                    <a:pt x="107" y="513"/>
                    <a:pt x="143" y="513"/>
                  </a:cubicBezTo>
                  <a:cubicBezTo>
                    <a:pt x="322" y="477"/>
                    <a:pt x="441" y="322"/>
                    <a:pt x="619" y="239"/>
                  </a:cubicBezTo>
                  <a:cubicBezTo>
                    <a:pt x="711" y="195"/>
                    <a:pt x="807" y="174"/>
                    <a:pt x="903" y="174"/>
                  </a:cubicBezTo>
                  <a:cubicBezTo>
                    <a:pt x="1069" y="174"/>
                    <a:pt x="1234" y="237"/>
                    <a:pt x="1369" y="358"/>
                  </a:cubicBezTo>
                  <a:cubicBezTo>
                    <a:pt x="1774" y="739"/>
                    <a:pt x="1655" y="1251"/>
                    <a:pt x="1476" y="1692"/>
                  </a:cubicBezTo>
                  <a:cubicBezTo>
                    <a:pt x="1405" y="1882"/>
                    <a:pt x="1274" y="2168"/>
                    <a:pt x="1310" y="2370"/>
                  </a:cubicBezTo>
                  <a:cubicBezTo>
                    <a:pt x="1393" y="2644"/>
                    <a:pt x="1750" y="2787"/>
                    <a:pt x="1988" y="2835"/>
                  </a:cubicBezTo>
                  <a:cubicBezTo>
                    <a:pt x="2000" y="2842"/>
                    <a:pt x="2010" y="2845"/>
                    <a:pt x="2020" y="2845"/>
                  </a:cubicBezTo>
                  <a:cubicBezTo>
                    <a:pt x="2069" y="2845"/>
                    <a:pt x="2084" y="2754"/>
                    <a:pt x="2024" y="2704"/>
                  </a:cubicBezTo>
                  <a:cubicBezTo>
                    <a:pt x="1798" y="2561"/>
                    <a:pt x="1429" y="2406"/>
                    <a:pt x="1465" y="2084"/>
                  </a:cubicBezTo>
                  <a:cubicBezTo>
                    <a:pt x="1476" y="1906"/>
                    <a:pt x="1643" y="1715"/>
                    <a:pt x="1715" y="1549"/>
                  </a:cubicBezTo>
                  <a:cubicBezTo>
                    <a:pt x="1869" y="1227"/>
                    <a:pt x="1941" y="834"/>
                    <a:pt x="1750" y="513"/>
                  </a:cubicBezTo>
                  <a:cubicBezTo>
                    <a:pt x="1536" y="132"/>
                    <a:pt x="1095" y="1"/>
                    <a:pt x="69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gfdb24b5ecc_0_532"/>
            <p:cNvSpPr/>
            <p:nvPr/>
          </p:nvSpPr>
          <p:spPr>
            <a:xfrm>
              <a:off x="4743450" y="2520675"/>
              <a:ext cx="28000" cy="13275"/>
            </a:xfrm>
            <a:custGeom>
              <a:avLst/>
              <a:gdLst/>
              <a:ahLst/>
              <a:cxnLst/>
              <a:rect l="l" t="t" r="r" b="b"/>
              <a:pathLst>
                <a:path w="1120" h="531" extrusionOk="0">
                  <a:moveTo>
                    <a:pt x="107" y="1"/>
                  </a:moveTo>
                  <a:cubicBezTo>
                    <a:pt x="36" y="1"/>
                    <a:pt x="0" y="60"/>
                    <a:pt x="24" y="120"/>
                  </a:cubicBezTo>
                  <a:cubicBezTo>
                    <a:pt x="49" y="377"/>
                    <a:pt x="434" y="531"/>
                    <a:pt x="753" y="531"/>
                  </a:cubicBezTo>
                  <a:cubicBezTo>
                    <a:pt x="891" y="531"/>
                    <a:pt x="1016" y="502"/>
                    <a:pt x="1095" y="441"/>
                  </a:cubicBezTo>
                  <a:cubicBezTo>
                    <a:pt x="1119" y="429"/>
                    <a:pt x="1119" y="405"/>
                    <a:pt x="1095" y="382"/>
                  </a:cubicBezTo>
                  <a:cubicBezTo>
                    <a:pt x="1000" y="358"/>
                    <a:pt x="929" y="358"/>
                    <a:pt x="833" y="346"/>
                  </a:cubicBezTo>
                  <a:cubicBezTo>
                    <a:pt x="738" y="322"/>
                    <a:pt x="643" y="286"/>
                    <a:pt x="536" y="239"/>
                  </a:cubicBezTo>
                  <a:cubicBezTo>
                    <a:pt x="393" y="167"/>
                    <a:pt x="286" y="13"/>
                    <a:pt x="1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gfdb24b5ecc_0_532"/>
            <p:cNvSpPr/>
            <p:nvPr/>
          </p:nvSpPr>
          <p:spPr>
            <a:xfrm>
              <a:off x="4521950" y="2329975"/>
              <a:ext cx="235800" cy="198175"/>
            </a:xfrm>
            <a:custGeom>
              <a:avLst/>
              <a:gdLst/>
              <a:ahLst/>
              <a:cxnLst/>
              <a:rect l="l" t="t" r="r" b="b"/>
              <a:pathLst>
                <a:path w="9432" h="7927" extrusionOk="0">
                  <a:moveTo>
                    <a:pt x="60" y="1"/>
                  </a:moveTo>
                  <a:cubicBezTo>
                    <a:pt x="29" y="1"/>
                    <a:pt x="0" y="34"/>
                    <a:pt x="26" y="68"/>
                  </a:cubicBezTo>
                  <a:cubicBezTo>
                    <a:pt x="1169" y="1961"/>
                    <a:pt x="2883" y="3247"/>
                    <a:pt x="4407" y="4783"/>
                  </a:cubicBezTo>
                  <a:cubicBezTo>
                    <a:pt x="5633" y="6009"/>
                    <a:pt x="7419" y="7914"/>
                    <a:pt x="9289" y="7926"/>
                  </a:cubicBezTo>
                  <a:cubicBezTo>
                    <a:pt x="9396" y="7926"/>
                    <a:pt x="9432" y="7795"/>
                    <a:pt x="9336" y="7748"/>
                  </a:cubicBezTo>
                  <a:cubicBezTo>
                    <a:pt x="8503" y="7295"/>
                    <a:pt x="7646" y="7021"/>
                    <a:pt x="6848" y="6450"/>
                  </a:cubicBezTo>
                  <a:cubicBezTo>
                    <a:pt x="6003" y="5831"/>
                    <a:pt x="5264" y="5081"/>
                    <a:pt x="4514" y="4342"/>
                  </a:cubicBezTo>
                  <a:cubicBezTo>
                    <a:pt x="3038" y="2878"/>
                    <a:pt x="1252" y="1759"/>
                    <a:pt x="97" y="21"/>
                  </a:cubicBezTo>
                  <a:cubicBezTo>
                    <a:pt x="87" y="7"/>
                    <a:pt x="73" y="1"/>
                    <a:pt x="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gfdb24b5ecc_0_532"/>
            <p:cNvSpPr/>
            <p:nvPr/>
          </p:nvSpPr>
          <p:spPr>
            <a:xfrm>
              <a:off x="4458975" y="2227950"/>
              <a:ext cx="55875" cy="93325"/>
            </a:xfrm>
            <a:custGeom>
              <a:avLst/>
              <a:gdLst/>
              <a:ahLst/>
              <a:cxnLst/>
              <a:rect l="l" t="t" r="r" b="b"/>
              <a:pathLst>
                <a:path w="2235" h="3733" extrusionOk="0">
                  <a:moveTo>
                    <a:pt x="112" y="1"/>
                  </a:moveTo>
                  <a:cubicBezTo>
                    <a:pt x="56" y="1"/>
                    <a:pt x="1" y="38"/>
                    <a:pt x="9" y="101"/>
                  </a:cubicBezTo>
                  <a:cubicBezTo>
                    <a:pt x="68" y="780"/>
                    <a:pt x="580" y="1470"/>
                    <a:pt x="913" y="2054"/>
                  </a:cubicBezTo>
                  <a:cubicBezTo>
                    <a:pt x="1259" y="2625"/>
                    <a:pt x="1628" y="3316"/>
                    <a:pt x="2199" y="3732"/>
                  </a:cubicBezTo>
                  <a:cubicBezTo>
                    <a:pt x="2199" y="3732"/>
                    <a:pt x="2235" y="3697"/>
                    <a:pt x="2235" y="3685"/>
                  </a:cubicBezTo>
                  <a:cubicBezTo>
                    <a:pt x="1973" y="3042"/>
                    <a:pt x="1521" y="2482"/>
                    <a:pt x="1199" y="1875"/>
                  </a:cubicBezTo>
                  <a:cubicBezTo>
                    <a:pt x="890" y="1280"/>
                    <a:pt x="663" y="482"/>
                    <a:pt x="187" y="30"/>
                  </a:cubicBezTo>
                  <a:cubicBezTo>
                    <a:pt x="167" y="10"/>
                    <a:pt x="140" y="1"/>
                    <a:pt x="1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gfdb24b5ecc_0_532"/>
            <p:cNvSpPr/>
            <p:nvPr/>
          </p:nvSpPr>
          <p:spPr>
            <a:xfrm>
              <a:off x="4455900" y="2204200"/>
              <a:ext cx="5675" cy="19700"/>
            </a:xfrm>
            <a:custGeom>
              <a:avLst/>
              <a:gdLst/>
              <a:ahLst/>
              <a:cxnLst/>
              <a:rect l="l" t="t" r="r" b="b"/>
              <a:pathLst>
                <a:path w="227" h="788" extrusionOk="0">
                  <a:moveTo>
                    <a:pt x="84" y="0"/>
                  </a:moveTo>
                  <a:cubicBezTo>
                    <a:pt x="72" y="0"/>
                    <a:pt x="60" y="9"/>
                    <a:pt x="60" y="27"/>
                  </a:cubicBezTo>
                  <a:cubicBezTo>
                    <a:pt x="48" y="110"/>
                    <a:pt x="1" y="158"/>
                    <a:pt x="1" y="241"/>
                  </a:cubicBezTo>
                  <a:cubicBezTo>
                    <a:pt x="1" y="301"/>
                    <a:pt x="12" y="384"/>
                    <a:pt x="12" y="444"/>
                  </a:cubicBezTo>
                  <a:cubicBezTo>
                    <a:pt x="24" y="563"/>
                    <a:pt x="120" y="658"/>
                    <a:pt x="167" y="777"/>
                  </a:cubicBezTo>
                  <a:cubicBezTo>
                    <a:pt x="167" y="785"/>
                    <a:pt x="170" y="788"/>
                    <a:pt x="173" y="788"/>
                  </a:cubicBezTo>
                  <a:cubicBezTo>
                    <a:pt x="180" y="788"/>
                    <a:pt x="191" y="777"/>
                    <a:pt x="191" y="777"/>
                  </a:cubicBezTo>
                  <a:cubicBezTo>
                    <a:pt x="191" y="658"/>
                    <a:pt x="227" y="539"/>
                    <a:pt x="215" y="420"/>
                  </a:cubicBezTo>
                  <a:cubicBezTo>
                    <a:pt x="215" y="360"/>
                    <a:pt x="191" y="289"/>
                    <a:pt x="179" y="230"/>
                  </a:cubicBezTo>
                  <a:cubicBezTo>
                    <a:pt x="167" y="158"/>
                    <a:pt x="108" y="110"/>
                    <a:pt x="108" y="27"/>
                  </a:cubicBezTo>
                  <a:cubicBezTo>
                    <a:pt x="108" y="9"/>
                    <a:pt x="96" y="0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gfdb24b5ecc_0_532"/>
            <p:cNvSpPr/>
            <p:nvPr/>
          </p:nvSpPr>
          <p:spPr>
            <a:xfrm>
              <a:off x="4448175" y="2100200"/>
              <a:ext cx="67550" cy="94450"/>
            </a:xfrm>
            <a:custGeom>
              <a:avLst/>
              <a:gdLst/>
              <a:ahLst/>
              <a:cxnLst/>
              <a:rect l="l" t="t" r="r" b="b"/>
              <a:pathLst>
                <a:path w="2702" h="3778" extrusionOk="0">
                  <a:moveTo>
                    <a:pt x="1368" y="1"/>
                  </a:moveTo>
                  <a:cubicBezTo>
                    <a:pt x="1052" y="1"/>
                    <a:pt x="757" y="116"/>
                    <a:pt x="583" y="389"/>
                  </a:cubicBezTo>
                  <a:cubicBezTo>
                    <a:pt x="298" y="830"/>
                    <a:pt x="226" y="1449"/>
                    <a:pt x="179" y="1961"/>
                  </a:cubicBezTo>
                  <a:cubicBezTo>
                    <a:pt x="131" y="2485"/>
                    <a:pt x="0" y="3270"/>
                    <a:pt x="250" y="3747"/>
                  </a:cubicBezTo>
                  <a:cubicBezTo>
                    <a:pt x="258" y="3769"/>
                    <a:pt x="270" y="3778"/>
                    <a:pt x="281" y="3778"/>
                  </a:cubicBezTo>
                  <a:cubicBezTo>
                    <a:pt x="287" y="3778"/>
                    <a:pt x="293" y="3775"/>
                    <a:pt x="298" y="3770"/>
                  </a:cubicBezTo>
                  <a:cubicBezTo>
                    <a:pt x="524" y="3473"/>
                    <a:pt x="488" y="3080"/>
                    <a:pt x="500" y="2723"/>
                  </a:cubicBezTo>
                  <a:cubicBezTo>
                    <a:pt x="536" y="2223"/>
                    <a:pt x="560" y="1699"/>
                    <a:pt x="702" y="1211"/>
                  </a:cubicBezTo>
                  <a:cubicBezTo>
                    <a:pt x="774" y="925"/>
                    <a:pt x="857" y="389"/>
                    <a:pt x="1179" y="294"/>
                  </a:cubicBezTo>
                  <a:cubicBezTo>
                    <a:pt x="1218" y="283"/>
                    <a:pt x="1259" y="278"/>
                    <a:pt x="1301" y="278"/>
                  </a:cubicBezTo>
                  <a:cubicBezTo>
                    <a:pt x="1725" y="278"/>
                    <a:pt x="2251" y="783"/>
                    <a:pt x="2619" y="913"/>
                  </a:cubicBezTo>
                  <a:cubicBezTo>
                    <a:pt x="2624" y="914"/>
                    <a:pt x="2629" y="915"/>
                    <a:pt x="2634" y="915"/>
                  </a:cubicBezTo>
                  <a:cubicBezTo>
                    <a:pt x="2674" y="915"/>
                    <a:pt x="2701" y="872"/>
                    <a:pt x="2691" y="830"/>
                  </a:cubicBezTo>
                  <a:cubicBezTo>
                    <a:pt x="2539" y="353"/>
                    <a:pt x="1921" y="1"/>
                    <a:pt x="136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gfdb24b5ecc_0_532"/>
            <p:cNvSpPr/>
            <p:nvPr/>
          </p:nvSpPr>
          <p:spPr>
            <a:xfrm>
              <a:off x="4520200" y="2126575"/>
              <a:ext cx="925" cy="925"/>
            </a:xfrm>
            <a:custGeom>
              <a:avLst/>
              <a:gdLst/>
              <a:ahLst/>
              <a:cxnLst/>
              <a:rect l="l" t="t" r="r" b="b"/>
              <a:pathLst>
                <a:path w="37" h="37" extrusionOk="0">
                  <a:moveTo>
                    <a:pt x="24" y="1"/>
                  </a:moveTo>
                  <a:cubicBezTo>
                    <a:pt x="0" y="1"/>
                    <a:pt x="0" y="36"/>
                    <a:pt x="24" y="36"/>
                  </a:cubicBezTo>
                  <a:cubicBezTo>
                    <a:pt x="36" y="36"/>
                    <a:pt x="36" y="1"/>
                    <a:pt x="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gfdb24b5ecc_0_532"/>
            <p:cNvSpPr/>
            <p:nvPr/>
          </p:nvSpPr>
          <p:spPr>
            <a:xfrm>
              <a:off x="4520200" y="2126525"/>
              <a:ext cx="25325" cy="77825"/>
            </a:xfrm>
            <a:custGeom>
              <a:avLst/>
              <a:gdLst/>
              <a:ahLst/>
              <a:cxnLst/>
              <a:rect l="l" t="t" r="r" b="b"/>
              <a:pathLst>
                <a:path w="1013" h="3113" extrusionOk="0">
                  <a:moveTo>
                    <a:pt x="15" y="1"/>
                  </a:moveTo>
                  <a:cubicBezTo>
                    <a:pt x="8" y="1"/>
                    <a:pt x="0" y="8"/>
                    <a:pt x="0" y="15"/>
                  </a:cubicBezTo>
                  <a:cubicBezTo>
                    <a:pt x="334" y="717"/>
                    <a:pt x="655" y="1193"/>
                    <a:pt x="596" y="2015"/>
                  </a:cubicBezTo>
                  <a:cubicBezTo>
                    <a:pt x="572" y="2420"/>
                    <a:pt x="465" y="2848"/>
                    <a:pt x="822" y="3098"/>
                  </a:cubicBezTo>
                  <a:cubicBezTo>
                    <a:pt x="835" y="3109"/>
                    <a:pt x="850" y="3113"/>
                    <a:pt x="864" y="3113"/>
                  </a:cubicBezTo>
                  <a:cubicBezTo>
                    <a:pt x="899" y="3113"/>
                    <a:pt x="932" y="3085"/>
                    <a:pt x="941" y="3051"/>
                  </a:cubicBezTo>
                  <a:cubicBezTo>
                    <a:pt x="1012" y="2789"/>
                    <a:pt x="953" y="2539"/>
                    <a:pt x="929" y="2253"/>
                  </a:cubicBezTo>
                  <a:cubicBezTo>
                    <a:pt x="917" y="1967"/>
                    <a:pt x="917" y="1682"/>
                    <a:pt x="822" y="1408"/>
                  </a:cubicBezTo>
                  <a:cubicBezTo>
                    <a:pt x="655" y="896"/>
                    <a:pt x="262" y="479"/>
                    <a:pt x="24" y="15"/>
                  </a:cubicBezTo>
                  <a:cubicBezTo>
                    <a:pt x="24" y="5"/>
                    <a:pt x="20" y="1"/>
                    <a:pt x="1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gfdb24b5ecc_0_532"/>
            <p:cNvSpPr/>
            <p:nvPr/>
          </p:nvSpPr>
          <p:spPr>
            <a:xfrm>
              <a:off x="4538375" y="2199125"/>
              <a:ext cx="36625" cy="14300"/>
            </a:xfrm>
            <a:custGeom>
              <a:avLst/>
              <a:gdLst/>
              <a:ahLst/>
              <a:cxnLst/>
              <a:rect l="l" t="t" r="r" b="b"/>
              <a:pathLst>
                <a:path w="1465" h="572" extrusionOk="0">
                  <a:moveTo>
                    <a:pt x="273" y="0"/>
                  </a:moveTo>
                  <a:cubicBezTo>
                    <a:pt x="115" y="0"/>
                    <a:pt x="0" y="222"/>
                    <a:pt x="166" y="325"/>
                  </a:cubicBezTo>
                  <a:cubicBezTo>
                    <a:pt x="373" y="466"/>
                    <a:pt x="660" y="572"/>
                    <a:pt x="931" y="572"/>
                  </a:cubicBezTo>
                  <a:cubicBezTo>
                    <a:pt x="1051" y="572"/>
                    <a:pt x="1168" y="551"/>
                    <a:pt x="1274" y="504"/>
                  </a:cubicBezTo>
                  <a:cubicBezTo>
                    <a:pt x="1464" y="433"/>
                    <a:pt x="1440" y="171"/>
                    <a:pt x="1226" y="147"/>
                  </a:cubicBezTo>
                  <a:cubicBezTo>
                    <a:pt x="916" y="123"/>
                    <a:pt x="631" y="171"/>
                    <a:pt x="345" y="16"/>
                  </a:cubicBezTo>
                  <a:cubicBezTo>
                    <a:pt x="320" y="5"/>
                    <a:pt x="296" y="0"/>
                    <a:pt x="27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gfdb24b5ecc_0_532"/>
            <p:cNvSpPr/>
            <p:nvPr/>
          </p:nvSpPr>
          <p:spPr>
            <a:xfrm>
              <a:off x="4572075" y="2168125"/>
              <a:ext cx="16300" cy="34775"/>
            </a:xfrm>
            <a:custGeom>
              <a:avLst/>
              <a:gdLst/>
              <a:ahLst/>
              <a:cxnLst/>
              <a:rect l="l" t="t" r="r" b="b"/>
              <a:pathLst>
                <a:path w="652" h="1391" extrusionOk="0">
                  <a:moveTo>
                    <a:pt x="622" y="1"/>
                  </a:moveTo>
                  <a:cubicBezTo>
                    <a:pt x="617" y="1"/>
                    <a:pt x="611" y="2"/>
                    <a:pt x="604" y="6"/>
                  </a:cubicBezTo>
                  <a:cubicBezTo>
                    <a:pt x="545" y="101"/>
                    <a:pt x="449" y="137"/>
                    <a:pt x="378" y="232"/>
                  </a:cubicBezTo>
                  <a:cubicBezTo>
                    <a:pt x="318" y="315"/>
                    <a:pt x="283" y="422"/>
                    <a:pt x="247" y="518"/>
                  </a:cubicBezTo>
                  <a:cubicBezTo>
                    <a:pt x="140" y="768"/>
                    <a:pt x="80" y="1018"/>
                    <a:pt x="9" y="1268"/>
                  </a:cubicBezTo>
                  <a:cubicBezTo>
                    <a:pt x="1" y="1340"/>
                    <a:pt x="52" y="1390"/>
                    <a:pt x="101" y="1390"/>
                  </a:cubicBezTo>
                  <a:cubicBezTo>
                    <a:pt x="125" y="1390"/>
                    <a:pt x="148" y="1378"/>
                    <a:pt x="164" y="1351"/>
                  </a:cubicBezTo>
                  <a:cubicBezTo>
                    <a:pt x="283" y="1125"/>
                    <a:pt x="402" y="899"/>
                    <a:pt x="509" y="672"/>
                  </a:cubicBezTo>
                  <a:cubicBezTo>
                    <a:pt x="545" y="589"/>
                    <a:pt x="592" y="494"/>
                    <a:pt x="628" y="399"/>
                  </a:cubicBezTo>
                  <a:cubicBezTo>
                    <a:pt x="652" y="279"/>
                    <a:pt x="604" y="137"/>
                    <a:pt x="640" y="18"/>
                  </a:cubicBezTo>
                  <a:cubicBezTo>
                    <a:pt x="640" y="9"/>
                    <a:pt x="634" y="1"/>
                    <a:pt x="62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gfdb24b5ecc_0_532"/>
            <p:cNvSpPr/>
            <p:nvPr/>
          </p:nvSpPr>
          <p:spPr>
            <a:xfrm>
              <a:off x="4580650" y="2081775"/>
              <a:ext cx="16375" cy="76375"/>
            </a:xfrm>
            <a:custGeom>
              <a:avLst/>
              <a:gdLst/>
              <a:ahLst/>
              <a:cxnLst/>
              <a:rect l="l" t="t" r="r" b="b"/>
              <a:pathLst>
                <a:path w="655" h="3055" extrusionOk="0">
                  <a:moveTo>
                    <a:pt x="137" y="0"/>
                  </a:moveTo>
                  <a:cubicBezTo>
                    <a:pt x="70" y="0"/>
                    <a:pt x="0" y="73"/>
                    <a:pt x="47" y="138"/>
                  </a:cubicBezTo>
                  <a:cubicBezTo>
                    <a:pt x="309" y="495"/>
                    <a:pt x="285" y="1138"/>
                    <a:pt x="261" y="1555"/>
                  </a:cubicBezTo>
                  <a:cubicBezTo>
                    <a:pt x="261" y="1805"/>
                    <a:pt x="237" y="2079"/>
                    <a:pt x="226" y="2329"/>
                  </a:cubicBezTo>
                  <a:cubicBezTo>
                    <a:pt x="202" y="2602"/>
                    <a:pt x="297" y="2793"/>
                    <a:pt x="321" y="3055"/>
                  </a:cubicBezTo>
                  <a:cubicBezTo>
                    <a:pt x="321" y="3055"/>
                    <a:pt x="356" y="3055"/>
                    <a:pt x="356" y="3043"/>
                  </a:cubicBezTo>
                  <a:cubicBezTo>
                    <a:pt x="404" y="2757"/>
                    <a:pt x="535" y="2519"/>
                    <a:pt x="583" y="2245"/>
                  </a:cubicBezTo>
                  <a:cubicBezTo>
                    <a:pt x="618" y="1912"/>
                    <a:pt x="654" y="1567"/>
                    <a:pt x="654" y="1233"/>
                  </a:cubicBezTo>
                  <a:cubicBezTo>
                    <a:pt x="654" y="721"/>
                    <a:pt x="583" y="340"/>
                    <a:pt x="190" y="19"/>
                  </a:cubicBezTo>
                  <a:cubicBezTo>
                    <a:pt x="174" y="6"/>
                    <a:pt x="156" y="0"/>
                    <a:pt x="1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gfdb24b5ecc_0_532"/>
            <p:cNvSpPr/>
            <p:nvPr/>
          </p:nvSpPr>
          <p:spPr>
            <a:xfrm>
              <a:off x="4501825" y="2038750"/>
              <a:ext cx="72400" cy="37375"/>
            </a:xfrm>
            <a:custGeom>
              <a:avLst/>
              <a:gdLst/>
              <a:ahLst/>
              <a:cxnLst/>
              <a:rect l="l" t="t" r="r" b="b"/>
              <a:pathLst>
                <a:path w="2896" h="1495" extrusionOk="0">
                  <a:moveTo>
                    <a:pt x="104" y="1"/>
                  </a:moveTo>
                  <a:cubicBezTo>
                    <a:pt x="19" y="1"/>
                    <a:pt x="0" y="123"/>
                    <a:pt x="69" y="168"/>
                  </a:cubicBezTo>
                  <a:cubicBezTo>
                    <a:pt x="485" y="418"/>
                    <a:pt x="997" y="537"/>
                    <a:pt x="1426" y="740"/>
                  </a:cubicBezTo>
                  <a:cubicBezTo>
                    <a:pt x="1866" y="954"/>
                    <a:pt x="2283" y="1192"/>
                    <a:pt x="2688" y="1478"/>
                  </a:cubicBezTo>
                  <a:cubicBezTo>
                    <a:pt x="2707" y="1489"/>
                    <a:pt x="2726" y="1494"/>
                    <a:pt x="2744" y="1494"/>
                  </a:cubicBezTo>
                  <a:cubicBezTo>
                    <a:pt x="2836" y="1494"/>
                    <a:pt x="2895" y="1357"/>
                    <a:pt x="2795" y="1287"/>
                  </a:cubicBezTo>
                  <a:cubicBezTo>
                    <a:pt x="2366" y="954"/>
                    <a:pt x="1890" y="692"/>
                    <a:pt x="1390" y="442"/>
                  </a:cubicBezTo>
                  <a:cubicBezTo>
                    <a:pt x="985" y="275"/>
                    <a:pt x="545" y="25"/>
                    <a:pt x="116" y="1"/>
                  </a:cubicBezTo>
                  <a:cubicBezTo>
                    <a:pt x="112" y="1"/>
                    <a:pt x="108" y="1"/>
                    <a:pt x="1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gfdb24b5ecc_0_532"/>
            <p:cNvSpPr/>
            <p:nvPr/>
          </p:nvSpPr>
          <p:spPr>
            <a:xfrm>
              <a:off x="4414825" y="2026875"/>
              <a:ext cx="79800" cy="16075"/>
            </a:xfrm>
            <a:custGeom>
              <a:avLst/>
              <a:gdLst/>
              <a:ahLst/>
              <a:cxnLst/>
              <a:rect l="l" t="t" r="r" b="b"/>
              <a:pathLst>
                <a:path w="3192" h="643" extrusionOk="0">
                  <a:moveTo>
                    <a:pt x="108" y="0"/>
                  </a:moveTo>
                  <a:cubicBezTo>
                    <a:pt x="24" y="0"/>
                    <a:pt x="1" y="107"/>
                    <a:pt x="72" y="167"/>
                  </a:cubicBezTo>
                  <a:cubicBezTo>
                    <a:pt x="465" y="465"/>
                    <a:pt x="1048" y="488"/>
                    <a:pt x="1536" y="548"/>
                  </a:cubicBezTo>
                  <a:cubicBezTo>
                    <a:pt x="1855" y="584"/>
                    <a:pt x="2213" y="642"/>
                    <a:pt x="2554" y="642"/>
                  </a:cubicBezTo>
                  <a:cubicBezTo>
                    <a:pt x="2774" y="642"/>
                    <a:pt x="2988" y="618"/>
                    <a:pt x="3179" y="548"/>
                  </a:cubicBezTo>
                  <a:cubicBezTo>
                    <a:pt x="3179" y="524"/>
                    <a:pt x="3191" y="512"/>
                    <a:pt x="3179" y="488"/>
                  </a:cubicBezTo>
                  <a:cubicBezTo>
                    <a:pt x="2787" y="238"/>
                    <a:pt x="2287" y="298"/>
                    <a:pt x="1858" y="274"/>
                  </a:cubicBezTo>
                  <a:cubicBezTo>
                    <a:pt x="1274" y="226"/>
                    <a:pt x="691" y="12"/>
                    <a:pt x="10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gfdb24b5ecc_0_532"/>
            <p:cNvSpPr/>
            <p:nvPr/>
          </p:nvSpPr>
          <p:spPr>
            <a:xfrm>
              <a:off x="4381500" y="1989075"/>
              <a:ext cx="25025" cy="33400"/>
            </a:xfrm>
            <a:custGeom>
              <a:avLst/>
              <a:gdLst/>
              <a:ahLst/>
              <a:cxnLst/>
              <a:rect l="l" t="t" r="r" b="b"/>
              <a:pathLst>
                <a:path w="1001" h="1336" extrusionOk="0">
                  <a:moveTo>
                    <a:pt x="964" y="1322"/>
                  </a:moveTo>
                  <a:cubicBezTo>
                    <a:pt x="958" y="1328"/>
                    <a:pt x="958" y="1331"/>
                    <a:pt x="960" y="1331"/>
                  </a:cubicBezTo>
                  <a:cubicBezTo>
                    <a:pt x="961" y="1331"/>
                    <a:pt x="964" y="1328"/>
                    <a:pt x="964" y="1322"/>
                  </a:cubicBezTo>
                  <a:close/>
                  <a:moveTo>
                    <a:pt x="137" y="1"/>
                  </a:moveTo>
                  <a:cubicBezTo>
                    <a:pt x="102" y="1"/>
                    <a:pt x="71" y="24"/>
                    <a:pt x="71" y="48"/>
                  </a:cubicBezTo>
                  <a:cubicBezTo>
                    <a:pt x="0" y="345"/>
                    <a:pt x="214" y="667"/>
                    <a:pt x="369" y="905"/>
                  </a:cubicBezTo>
                  <a:cubicBezTo>
                    <a:pt x="475" y="1064"/>
                    <a:pt x="665" y="1335"/>
                    <a:pt x="882" y="1335"/>
                  </a:cubicBezTo>
                  <a:cubicBezTo>
                    <a:pt x="909" y="1335"/>
                    <a:pt x="937" y="1331"/>
                    <a:pt x="964" y="1322"/>
                  </a:cubicBezTo>
                  <a:cubicBezTo>
                    <a:pt x="1000" y="1095"/>
                    <a:pt x="738" y="893"/>
                    <a:pt x="631" y="703"/>
                  </a:cubicBezTo>
                  <a:cubicBezTo>
                    <a:pt x="488" y="488"/>
                    <a:pt x="393" y="214"/>
                    <a:pt x="191" y="24"/>
                  </a:cubicBezTo>
                  <a:cubicBezTo>
                    <a:pt x="174" y="7"/>
                    <a:pt x="155" y="1"/>
                    <a:pt x="1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gfdb24b5ecc_0_532"/>
            <p:cNvSpPr/>
            <p:nvPr/>
          </p:nvSpPr>
          <p:spPr>
            <a:xfrm>
              <a:off x="4384475" y="1968625"/>
              <a:ext cx="20425" cy="15100"/>
            </a:xfrm>
            <a:custGeom>
              <a:avLst/>
              <a:gdLst/>
              <a:ahLst/>
              <a:cxnLst/>
              <a:rect l="l" t="t" r="r" b="b"/>
              <a:pathLst>
                <a:path w="817" h="604" extrusionOk="0">
                  <a:moveTo>
                    <a:pt x="575" y="0"/>
                  </a:moveTo>
                  <a:cubicBezTo>
                    <a:pt x="559" y="0"/>
                    <a:pt x="542" y="3"/>
                    <a:pt x="524" y="8"/>
                  </a:cubicBezTo>
                  <a:cubicBezTo>
                    <a:pt x="369" y="56"/>
                    <a:pt x="238" y="139"/>
                    <a:pt x="119" y="247"/>
                  </a:cubicBezTo>
                  <a:cubicBezTo>
                    <a:pt x="60" y="294"/>
                    <a:pt x="24" y="354"/>
                    <a:pt x="12" y="413"/>
                  </a:cubicBezTo>
                  <a:cubicBezTo>
                    <a:pt x="0" y="473"/>
                    <a:pt x="24" y="532"/>
                    <a:pt x="12" y="592"/>
                  </a:cubicBezTo>
                  <a:cubicBezTo>
                    <a:pt x="0" y="592"/>
                    <a:pt x="12" y="604"/>
                    <a:pt x="24" y="604"/>
                  </a:cubicBezTo>
                  <a:cubicBezTo>
                    <a:pt x="42" y="592"/>
                    <a:pt x="69" y="589"/>
                    <a:pt x="95" y="589"/>
                  </a:cubicBezTo>
                  <a:cubicBezTo>
                    <a:pt x="122" y="589"/>
                    <a:pt x="149" y="592"/>
                    <a:pt x="167" y="592"/>
                  </a:cubicBezTo>
                  <a:cubicBezTo>
                    <a:pt x="226" y="568"/>
                    <a:pt x="274" y="556"/>
                    <a:pt x="322" y="532"/>
                  </a:cubicBezTo>
                  <a:cubicBezTo>
                    <a:pt x="429" y="461"/>
                    <a:pt x="548" y="413"/>
                    <a:pt x="655" y="342"/>
                  </a:cubicBezTo>
                  <a:cubicBezTo>
                    <a:pt x="817" y="245"/>
                    <a:pt x="734" y="0"/>
                    <a:pt x="57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gfdb24b5ecc_0_532"/>
            <p:cNvSpPr/>
            <p:nvPr/>
          </p:nvSpPr>
          <p:spPr>
            <a:xfrm>
              <a:off x="4406875" y="1922600"/>
              <a:ext cx="25525" cy="39725"/>
            </a:xfrm>
            <a:custGeom>
              <a:avLst/>
              <a:gdLst/>
              <a:ahLst/>
              <a:cxnLst/>
              <a:rect l="l" t="t" r="r" b="b"/>
              <a:pathLst>
                <a:path w="1021" h="1589" extrusionOk="0">
                  <a:moveTo>
                    <a:pt x="765" y="0"/>
                  </a:moveTo>
                  <a:cubicBezTo>
                    <a:pt x="647" y="0"/>
                    <a:pt x="521" y="89"/>
                    <a:pt x="521" y="230"/>
                  </a:cubicBezTo>
                  <a:cubicBezTo>
                    <a:pt x="521" y="468"/>
                    <a:pt x="509" y="671"/>
                    <a:pt x="378" y="885"/>
                  </a:cubicBezTo>
                  <a:cubicBezTo>
                    <a:pt x="295" y="1076"/>
                    <a:pt x="176" y="1302"/>
                    <a:pt x="45" y="1457"/>
                  </a:cubicBezTo>
                  <a:cubicBezTo>
                    <a:pt x="0" y="1512"/>
                    <a:pt x="39" y="1589"/>
                    <a:pt x="102" y="1589"/>
                  </a:cubicBezTo>
                  <a:cubicBezTo>
                    <a:pt x="107" y="1589"/>
                    <a:pt x="111" y="1588"/>
                    <a:pt x="116" y="1588"/>
                  </a:cubicBezTo>
                  <a:cubicBezTo>
                    <a:pt x="414" y="1504"/>
                    <a:pt x="652" y="1373"/>
                    <a:pt x="807" y="1087"/>
                  </a:cubicBezTo>
                  <a:cubicBezTo>
                    <a:pt x="950" y="814"/>
                    <a:pt x="1021" y="480"/>
                    <a:pt x="961" y="171"/>
                  </a:cubicBezTo>
                  <a:cubicBezTo>
                    <a:pt x="941" y="52"/>
                    <a:pt x="855" y="0"/>
                    <a:pt x="76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gfdb24b5ecc_0_532"/>
            <p:cNvSpPr/>
            <p:nvPr/>
          </p:nvSpPr>
          <p:spPr>
            <a:xfrm>
              <a:off x="3403975" y="1737400"/>
              <a:ext cx="77425" cy="11300"/>
            </a:xfrm>
            <a:custGeom>
              <a:avLst/>
              <a:gdLst/>
              <a:ahLst/>
              <a:cxnLst/>
              <a:rect l="l" t="t" r="r" b="b"/>
              <a:pathLst>
                <a:path w="3097" h="452" extrusionOk="0">
                  <a:moveTo>
                    <a:pt x="1112" y="1"/>
                  </a:moveTo>
                  <a:cubicBezTo>
                    <a:pt x="734" y="1"/>
                    <a:pt x="340" y="60"/>
                    <a:pt x="60" y="304"/>
                  </a:cubicBezTo>
                  <a:cubicBezTo>
                    <a:pt x="1" y="340"/>
                    <a:pt x="49" y="435"/>
                    <a:pt x="120" y="447"/>
                  </a:cubicBezTo>
                  <a:cubicBezTo>
                    <a:pt x="171" y="450"/>
                    <a:pt x="222" y="452"/>
                    <a:pt x="273" y="452"/>
                  </a:cubicBezTo>
                  <a:cubicBezTo>
                    <a:pt x="711" y="452"/>
                    <a:pt x="1149" y="337"/>
                    <a:pt x="1596" y="337"/>
                  </a:cubicBezTo>
                  <a:cubicBezTo>
                    <a:pt x="1632" y="337"/>
                    <a:pt x="1667" y="338"/>
                    <a:pt x="1703" y="340"/>
                  </a:cubicBezTo>
                  <a:cubicBezTo>
                    <a:pt x="1971" y="355"/>
                    <a:pt x="2278" y="419"/>
                    <a:pt x="2570" y="419"/>
                  </a:cubicBezTo>
                  <a:cubicBezTo>
                    <a:pt x="2733" y="419"/>
                    <a:pt x="2892" y="399"/>
                    <a:pt x="3037" y="340"/>
                  </a:cubicBezTo>
                  <a:cubicBezTo>
                    <a:pt x="3085" y="328"/>
                    <a:pt x="3097" y="268"/>
                    <a:pt x="3061" y="256"/>
                  </a:cubicBezTo>
                  <a:cubicBezTo>
                    <a:pt x="2620" y="42"/>
                    <a:pt x="1989" y="42"/>
                    <a:pt x="1513" y="18"/>
                  </a:cubicBezTo>
                  <a:cubicBezTo>
                    <a:pt x="1386" y="9"/>
                    <a:pt x="1250" y="1"/>
                    <a:pt x="11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gfdb24b5ecc_0_532"/>
            <p:cNvSpPr/>
            <p:nvPr/>
          </p:nvSpPr>
          <p:spPr>
            <a:xfrm>
              <a:off x="3360525" y="1752100"/>
              <a:ext cx="44300" cy="109100"/>
            </a:xfrm>
            <a:custGeom>
              <a:avLst/>
              <a:gdLst/>
              <a:ahLst/>
              <a:cxnLst/>
              <a:rect l="l" t="t" r="r" b="b"/>
              <a:pathLst>
                <a:path w="1772" h="4364" extrusionOk="0">
                  <a:moveTo>
                    <a:pt x="1735" y="1"/>
                  </a:moveTo>
                  <a:cubicBezTo>
                    <a:pt x="1728" y="1"/>
                    <a:pt x="1721" y="4"/>
                    <a:pt x="1715" y="14"/>
                  </a:cubicBezTo>
                  <a:cubicBezTo>
                    <a:pt x="465" y="764"/>
                    <a:pt x="1" y="2788"/>
                    <a:pt x="155" y="4145"/>
                  </a:cubicBezTo>
                  <a:cubicBezTo>
                    <a:pt x="167" y="4289"/>
                    <a:pt x="283" y="4364"/>
                    <a:pt x="392" y="4364"/>
                  </a:cubicBezTo>
                  <a:cubicBezTo>
                    <a:pt x="500" y="4364"/>
                    <a:pt x="602" y="4292"/>
                    <a:pt x="596" y="4145"/>
                  </a:cubicBezTo>
                  <a:cubicBezTo>
                    <a:pt x="548" y="2716"/>
                    <a:pt x="727" y="1145"/>
                    <a:pt x="1763" y="49"/>
                  </a:cubicBezTo>
                  <a:cubicBezTo>
                    <a:pt x="1772" y="32"/>
                    <a:pt x="1754" y="1"/>
                    <a:pt x="17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gfdb24b5ecc_0_532"/>
            <p:cNvSpPr/>
            <p:nvPr/>
          </p:nvSpPr>
          <p:spPr>
            <a:xfrm>
              <a:off x="3369450" y="1860175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" y="1"/>
                  </a:moveTo>
                  <a:lnTo>
                    <a:pt x="1" y="13"/>
                  </a:lnTo>
                  <a:cubicBezTo>
                    <a:pt x="13" y="13"/>
                    <a:pt x="13" y="1"/>
                    <a:pt x="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gfdb24b5ecc_0_532"/>
            <p:cNvSpPr/>
            <p:nvPr/>
          </p:nvSpPr>
          <p:spPr>
            <a:xfrm>
              <a:off x="3368275" y="1867525"/>
              <a:ext cx="35425" cy="91125"/>
            </a:xfrm>
            <a:custGeom>
              <a:avLst/>
              <a:gdLst/>
              <a:ahLst/>
              <a:cxnLst/>
              <a:rect l="l" t="t" r="r" b="b"/>
              <a:pathLst>
                <a:path w="1417" h="3645" extrusionOk="0">
                  <a:moveTo>
                    <a:pt x="110" y="0"/>
                  </a:moveTo>
                  <a:cubicBezTo>
                    <a:pt x="72" y="0"/>
                    <a:pt x="36" y="18"/>
                    <a:pt x="36" y="64"/>
                  </a:cubicBezTo>
                  <a:cubicBezTo>
                    <a:pt x="0" y="719"/>
                    <a:pt x="334" y="1552"/>
                    <a:pt x="512" y="2195"/>
                  </a:cubicBezTo>
                  <a:cubicBezTo>
                    <a:pt x="643" y="2683"/>
                    <a:pt x="822" y="3433"/>
                    <a:pt x="1334" y="3636"/>
                  </a:cubicBezTo>
                  <a:cubicBezTo>
                    <a:pt x="1344" y="3642"/>
                    <a:pt x="1353" y="3644"/>
                    <a:pt x="1361" y="3644"/>
                  </a:cubicBezTo>
                  <a:cubicBezTo>
                    <a:pt x="1401" y="3644"/>
                    <a:pt x="1417" y="3582"/>
                    <a:pt x="1417" y="3552"/>
                  </a:cubicBezTo>
                  <a:cubicBezTo>
                    <a:pt x="1357" y="3219"/>
                    <a:pt x="1155" y="2957"/>
                    <a:pt x="1036" y="2636"/>
                  </a:cubicBezTo>
                  <a:cubicBezTo>
                    <a:pt x="917" y="2290"/>
                    <a:pt x="822" y="1957"/>
                    <a:pt x="750" y="1600"/>
                  </a:cubicBezTo>
                  <a:cubicBezTo>
                    <a:pt x="631" y="1076"/>
                    <a:pt x="584" y="350"/>
                    <a:pt x="143" y="4"/>
                  </a:cubicBezTo>
                  <a:cubicBezTo>
                    <a:pt x="132" y="2"/>
                    <a:pt x="121" y="0"/>
                    <a:pt x="1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gfdb24b5ecc_0_532"/>
            <p:cNvSpPr/>
            <p:nvPr/>
          </p:nvSpPr>
          <p:spPr>
            <a:xfrm>
              <a:off x="3403975" y="1956925"/>
              <a:ext cx="18500" cy="11275"/>
            </a:xfrm>
            <a:custGeom>
              <a:avLst/>
              <a:gdLst/>
              <a:ahLst/>
              <a:cxnLst/>
              <a:rect l="l" t="t" r="r" b="b"/>
              <a:pathLst>
                <a:path w="740" h="451" extrusionOk="0">
                  <a:moveTo>
                    <a:pt x="84" y="0"/>
                  </a:moveTo>
                  <a:cubicBezTo>
                    <a:pt x="25" y="12"/>
                    <a:pt x="1" y="60"/>
                    <a:pt x="25" y="95"/>
                  </a:cubicBezTo>
                  <a:cubicBezTo>
                    <a:pt x="60" y="191"/>
                    <a:pt x="108" y="310"/>
                    <a:pt x="227" y="357"/>
                  </a:cubicBezTo>
                  <a:cubicBezTo>
                    <a:pt x="287" y="393"/>
                    <a:pt x="346" y="405"/>
                    <a:pt x="406" y="429"/>
                  </a:cubicBezTo>
                  <a:cubicBezTo>
                    <a:pt x="446" y="444"/>
                    <a:pt x="475" y="450"/>
                    <a:pt x="503" y="450"/>
                  </a:cubicBezTo>
                  <a:cubicBezTo>
                    <a:pt x="541" y="450"/>
                    <a:pt x="577" y="438"/>
                    <a:pt x="632" y="417"/>
                  </a:cubicBezTo>
                  <a:cubicBezTo>
                    <a:pt x="739" y="369"/>
                    <a:pt x="715" y="226"/>
                    <a:pt x="656" y="143"/>
                  </a:cubicBezTo>
                  <a:cubicBezTo>
                    <a:pt x="596" y="72"/>
                    <a:pt x="453" y="48"/>
                    <a:pt x="358" y="12"/>
                  </a:cubicBezTo>
                  <a:cubicBezTo>
                    <a:pt x="327" y="3"/>
                    <a:pt x="293" y="1"/>
                    <a:pt x="258" y="1"/>
                  </a:cubicBezTo>
                  <a:cubicBezTo>
                    <a:pt x="220" y="1"/>
                    <a:pt x="181" y="4"/>
                    <a:pt x="144" y="4"/>
                  </a:cubicBezTo>
                  <a:cubicBezTo>
                    <a:pt x="123" y="4"/>
                    <a:pt x="103" y="3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gfdb24b5ecc_0_532"/>
            <p:cNvSpPr/>
            <p:nvPr/>
          </p:nvSpPr>
          <p:spPr>
            <a:xfrm>
              <a:off x="4227925" y="2134100"/>
              <a:ext cx="43150" cy="156000"/>
            </a:xfrm>
            <a:custGeom>
              <a:avLst/>
              <a:gdLst/>
              <a:ahLst/>
              <a:cxnLst/>
              <a:rect l="l" t="t" r="r" b="b"/>
              <a:pathLst>
                <a:path w="1726" h="6240" extrusionOk="0">
                  <a:moveTo>
                    <a:pt x="237" y="0"/>
                  </a:moveTo>
                  <a:cubicBezTo>
                    <a:pt x="110" y="0"/>
                    <a:pt x="1" y="168"/>
                    <a:pt x="118" y="295"/>
                  </a:cubicBezTo>
                  <a:cubicBezTo>
                    <a:pt x="1452" y="1795"/>
                    <a:pt x="1547" y="4284"/>
                    <a:pt x="1333" y="6189"/>
                  </a:cubicBezTo>
                  <a:cubicBezTo>
                    <a:pt x="1318" y="6225"/>
                    <a:pt x="1339" y="6239"/>
                    <a:pt x="1366" y="6239"/>
                  </a:cubicBezTo>
                  <a:cubicBezTo>
                    <a:pt x="1383" y="6239"/>
                    <a:pt x="1402" y="6234"/>
                    <a:pt x="1416" y="6224"/>
                  </a:cubicBezTo>
                  <a:cubicBezTo>
                    <a:pt x="1726" y="5808"/>
                    <a:pt x="1666" y="5343"/>
                    <a:pt x="1678" y="4831"/>
                  </a:cubicBezTo>
                  <a:cubicBezTo>
                    <a:pt x="1690" y="4177"/>
                    <a:pt x="1678" y="3522"/>
                    <a:pt x="1595" y="2867"/>
                  </a:cubicBezTo>
                  <a:cubicBezTo>
                    <a:pt x="1440" y="1843"/>
                    <a:pt x="1083" y="819"/>
                    <a:pt x="357" y="57"/>
                  </a:cubicBezTo>
                  <a:cubicBezTo>
                    <a:pt x="319" y="17"/>
                    <a:pt x="278" y="0"/>
                    <a:pt x="2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gfdb24b5ecc_0_532"/>
            <p:cNvSpPr/>
            <p:nvPr/>
          </p:nvSpPr>
          <p:spPr>
            <a:xfrm>
              <a:off x="4221950" y="2139975"/>
              <a:ext cx="27700" cy="142925"/>
            </a:xfrm>
            <a:custGeom>
              <a:avLst/>
              <a:gdLst/>
              <a:ahLst/>
              <a:cxnLst/>
              <a:rect l="l" t="t" r="r" b="b"/>
              <a:pathLst>
                <a:path w="1108" h="5717" extrusionOk="0">
                  <a:moveTo>
                    <a:pt x="119" y="1"/>
                  </a:moveTo>
                  <a:cubicBezTo>
                    <a:pt x="107" y="1"/>
                    <a:pt x="60" y="1"/>
                    <a:pt x="60" y="36"/>
                  </a:cubicBezTo>
                  <a:cubicBezTo>
                    <a:pt x="0" y="929"/>
                    <a:pt x="262" y="1858"/>
                    <a:pt x="274" y="2751"/>
                  </a:cubicBezTo>
                  <a:cubicBezTo>
                    <a:pt x="298" y="3727"/>
                    <a:pt x="24" y="4692"/>
                    <a:pt x="72" y="5644"/>
                  </a:cubicBezTo>
                  <a:cubicBezTo>
                    <a:pt x="72" y="5686"/>
                    <a:pt x="109" y="5716"/>
                    <a:pt x="145" y="5716"/>
                  </a:cubicBezTo>
                  <a:cubicBezTo>
                    <a:pt x="169" y="5716"/>
                    <a:pt x="193" y="5702"/>
                    <a:pt x="203" y="5668"/>
                  </a:cubicBezTo>
                  <a:cubicBezTo>
                    <a:pt x="1108" y="4025"/>
                    <a:pt x="738" y="1679"/>
                    <a:pt x="11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gfdb24b5ecc_0_532"/>
            <p:cNvSpPr/>
            <p:nvPr/>
          </p:nvSpPr>
          <p:spPr>
            <a:xfrm>
              <a:off x="4221350" y="2268225"/>
              <a:ext cx="47225" cy="28325"/>
            </a:xfrm>
            <a:custGeom>
              <a:avLst/>
              <a:gdLst/>
              <a:ahLst/>
              <a:cxnLst/>
              <a:rect l="l" t="t" r="r" b="b"/>
              <a:pathLst>
                <a:path w="1889" h="1133" extrusionOk="0">
                  <a:moveTo>
                    <a:pt x="301" y="0"/>
                  </a:moveTo>
                  <a:cubicBezTo>
                    <a:pt x="276" y="0"/>
                    <a:pt x="248" y="12"/>
                    <a:pt x="227" y="38"/>
                  </a:cubicBezTo>
                  <a:cubicBezTo>
                    <a:pt x="0" y="395"/>
                    <a:pt x="36" y="812"/>
                    <a:pt x="441" y="1002"/>
                  </a:cubicBezTo>
                  <a:cubicBezTo>
                    <a:pt x="613" y="1085"/>
                    <a:pt x="834" y="1132"/>
                    <a:pt x="1055" y="1132"/>
                  </a:cubicBezTo>
                  <a:cubicBezTo>
                    <a:pt x="1308" y="1132"/>
                    <a:pt x="1561" y="1071"/>
                    <a:pt x="1739" y="931"/>
                  </a:cubicBezTo>
                  <a:cubicBezTo>
                    <a:pt x="1889" y="800"/>
                    <a:pt x="1744" y="595"/>
                    <a:pt x="1582" y="595"/>
                  </a:cubicBezTo>
                  <a:cubicBezTo>
                    <a:pt x="1538" y="595"/>
                    <a:pt x="1494" y="610"/>
                    <a:pt x="1453" y="645"/>
                  </a:cubicBezTo>
                  <a:cubicBezTo>
                    <a:pt x="1333" y="749"/>
                    <a:pt x="1109" y="789"/>
                    <a:pt x="907" y="789"/>
                  </a:cubicBezTo>
                  <a:cubicBezTo>
                    <a:pt x="810" y="789"/>
                    <a:pt x="717" y="780"/>
                    <a:pt x="643" y="764"/>
                  </a:cubicBezTo>
                  <a:cubicBezTo>
                    <a:pt x="262" y="693"/>
                    <a:pt x="286" y="407"/>
                    <a:pt x="358" y="97"/>
                  </a:cubicBezTo>
                  <a:cubicBezTo>
                    <a:pt x="380" y="37"/>
                    <a:pt x="345" y="0"/>
                    <a:pt x="30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gfdb24b5ecc_0_532"/>
            <p:cNvSpPr/>
            <p:nvPr/>
          </p:nvSpPr>
          <p:spPr>
            <a:xfrm>
              <a:off x="4173125" y="2103925"/>
              <a:ext cx="55100" cy="25350"/>
            </a:xfrm>
            <a:custGeom>
              <a:avLst/>
              <a:gdLst/>
              <a:ahLst/>
              <a:cxnLst/>
              <a:rect l="l" t="t" r="r" b="b"/>
              <a:pathLst>
                <a:path w="2204" h="1014" extrusionOk="0">
                  <a:moveTo>
                    <a:pt x="404" y="1"/>
                  </a:moveTo>
                  <a:cubicBezTo>
                    <a:pt x="271" y="1"/>
                    <a:pt x="144" y="31"/>
                    <a:pt x="36" y="109"/>
                  </a:cubicBezTo>
                  <a:cubicBezTo>
                    <a:pt x="1" y="121"/>
                    <a:pt x="1" y="145"/>
                    <a:pt x="36" y="169"/>
                  </a:cubicBezTo>
                  <a:cubicBezTo>
                    <a:pt x="310" y="347"/>
                    <a:pt x="715" y="371"/>
                    <a:pt x="1036" y="478"/>
                  </a:cubicBezTo>
                  <a:cubicBezTo>
                    <a:pt x="1417" y="609"/>
                    <a:pt x="1870" y="776"/>
                    <a:pt x="2203" y="1014"/>
                  </a:cubicBezTo>
                  <a:lnTo>
                    <a:pt x="2203" y="1002"/>
                  </a:lnTo>
                  <a:cubicBezTo>
                    <a:pt x="1894" y="621"/>
                    <a:pt x="1596" y="371"/>
                    <a:pt x="1132" y="192"/>
                  </a:cubicBezTo>
                  <a:cubicBezTo>
                    <a:pt x="929" y="107"/>
                    <a:pt x="656" y="1"/>
                    <a:pt x="4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gfdb24b5ecc_0_532"/>
            <p:cNvSpPr/>
            <p:nvPr/>
          </p:nvSpPr>
          <p:spPr>
            <a:xfrm>
              <a:off x="4129975" y="2105525"/>
              <a:ext cx="50025" cy="85225"/>
            </a:xfrm>
            <a:custGeom>
              <a:avLst/>
              <a:gdLst/>
              <a:ahLst/>
              <a:cxnLst/>
              <a:rect l="l" t="t" r="r" b="b"/>
              <a:pathLst>
                <a:path w="2001" h="3409" extrusionOk="0">
                  <a:moveTo>
                    <a:pt x="1763" y="1"/>
                  </a:moveTo>
                  <a:cubicBezTo>
                    <a:pt x="1407" y="1"/>
                    <a:pt x="1053" y="573"/>
                    <a:pt x="893" y="783"/>
                  </a:cubicBezTo>
                  <a:cubicBezTo>
                    <a:pt x="357" y="1510"/>
                    <a:pt x="12" y="2391"/>
                    <a:pt x="0" y="3319"/>
                  </a:cubicBezTo>
                  <a:cubicBezTo>
                    <a:pt x="0" y="3374"/>
                    <a:pt x="59" y="3409"/>
                    <a:pt x="111" y="3409"/>
                  </a:cubicBezTo>
                  <a:cubicBezTo>
                    <a:pt x="150" y="3409"/>
                    <a:pt x="186" y="3389"/>
                    <a:pt x="191" y="3343"/>
                  </a:cubicBezTo>
                  <a:cubicBezTo>
                    <a:pt x="298" y="2617"/>
                    <a:pt x="524" y="1914"/>
                    <a:pt x="893" y="1295"/>
                  </a:cubicBezTo>
                  <a:cubicBezTo>
                    <a:pt x="1043" y="1064"/>
                    <a:pt x="1529" y="161"/>
                    <a:pt x="1884" y="161"/>
                  </a:cubicBezTo>
                  <a:cubicBezTo>
                    <a:pt x="1895" y="161"/>
                    <a:pt x="1906" y="162"/>
                    <a:pt x="1917" y="164"/>
                  </a:cubicBezTo>
                  <a:cubicBezTo>
                    <a:pt x="1977" y="164"/>
                    <a:pt x="2000" y="105"/>
                    <a:pt x="1965" y="69"/>
                  </a:cubicBezTo>
                  <a:cubicBezTo>
                    <a:pt x="1898" y="21"/>
                    <a:pt x="1831" y="1"/>
                    <a:pt x="176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gfdb24b5ecc_0_532"/>
            <p:cNvSpPr/>
            <p:nvPr/>
          </p:nvSpPr>
          <p:spPr>
            <a:xfrm>
              <a:off x="4133350" y="2141500"/>
              <a:ext cx="96350" cy="47700"/>
            </a:xfrm>
            <a:custGeom>
              <a:avLst/>
              <a:gdLst/>
              <a:ahLst/>
              <a:cxnLst/>
              <a:rect l="l" t="t" r="r" b="b"/>
              <a:pathLst>
                <a:path w="3854" h="1908" extrusionOk="0">
                  <a:moveTo>
                    <a:pt x="3518" y="0"/>
                  </a:moveTo>
                  <a:cubicBezTo>
                    <a:pt x="2931" y="0"/>
                    <a:pt x="2290" y="368"/>
                    <a:pt x="1758" y="606"/>
                  </a:cubicBezTo>
                  <a:cubicBezTo>
                    <a:pt x="1103" y="928"/>
                    <a:pt x="508" y="1309"/>
                    <a:pt x="20" y="1856"/>
                  </a:cubicBezTo>
                  <a:cubicBezTo>
                    <a:pt x="0" y="1886"/>
                    <a:pt x="13" y="1907"/>
                    <a:pt x="31" y="1907"/>
                  </a:cubicBezTo>
                  <a:cubicBezTo>
                    <a:pt x="35" y="1907"/>
                    <a:pt x="40" y="1906"/>
                    <a:pt x="44" y="1904"/>
                  </a:cubicBezTo>
                  <a:cubicBezTo>
                    <a:pt x="592" y="1523"/>
                    <a:pt x="1211" y="1249"/>
                    <a:pt x="1830" y="963"/>
                  </a:cubicBezTo>
                  <a:cubicBezTo>
                    <a:pt x="2437" y="690"/>
                    <a:pt x="3175" y="571"/>
                    <a:pt x="3747" y="225"/>
                  </a:cubicBezTo>
                  <a:cubicBezTo>
                    <a:pt x="3854" y="166"/>
                    <a:pt x="3794" y="35"/>
                    <a:pt x="3687" y="11"/>
                  </a:cubicBezTo>
                  <a:cubicBezTo>
                    <a:pt x="3631" y="4"/>
                    <a:pt x="3575" y="0"/>
                    <a:pt x="351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gfdb24b5ecc_0_532"/>
            <p:cNvSpPr/>
            <p:nvPr/>
          </p:nvSpPr>
          <p:spPr>
            <a:xfrm>
              <a:off x="4220875" y="2106725"/>
              <a:ext cx="37400" cy="22750"/>
            </a:xfrm>
            <a:custGeom>
              <a:avLst/>
              <a:gdLst/>
              <a:ahLst/>
              <a:cxnLst/>
              <a:rect l="l" t="t" r="r" b="b"/>
              <a:pathLst>
                <a:path w="1496" h="910" extrusionOk="0">
                  <a:moveTo>
                    <a:pt x="1304" y="1"/>
                  </a:moveTo>
                  <a:cubicBezTo>
                    <a:pt x="1091" y="1"/>
                    <a:pt x="835" y="202"/>
                    <a:pt x="686" y="295"/>
                  </a:cubicBezTo>
                  <a:cubicBezTo>
                    <a:pt x="460" y="426"/>
                    <a:pt x="150" y="592"/>
                    <a:pt x="19" y="830"/>
                  </a:cubicBezTo>
                  <a:cubicBezTo>
                    <a:pt x="1" y="877"/>
                    <a:pt x="34" y="909"/>
                    <a:pt x="72" y="909"/>
                  </a:cubicBezTo>
                  <a:cubicBezTo>
                    <a:pt x="82" y="909"/>
                    <a:pt x="93" y="907"/>
                    <a:pt x="103" y="902"/>
                  </a:cubicBezTo>
                  <a:cubicBezTo>
                    <a:pt x="305" y="735"/>
                    <a:pt x="543" y="569"/>
                    <a:pt x="805" y="449"/>
                  </a:cubicBezTo>
                  <a:cubicBezTo>
                    <a:pt x="1008" y="354"/>
                    <a:pt x="1329" y="319"/>
                    <a:pt x="1484" y="116"/>
                  </a:cubicBezTo>
                  <a:cubicBezTo>
                    <a:pt x="1496" y="92"/>
                    <a:pt x="1484" y="68"/>
                    <a:pt x="1472" y="57"/>
                  </a:cubicBezTo>
                  <a:cubicBezTo>
                    <a:pt x="1422" y="17"/>
                    <a:pt x="1365" y="1"/>
                    <a:pt x="13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gfdb24b5ecc_0_532"/>
            <p:cNvSpPr/>
            <p:nvPr/>
          </p:nvSpPr>
          <p:spPr>
            <a:xfrm>
              <a:off x="4249925" y="2104725"/>
              <a:ext cx="68950" cy="63625"/>
            </a:xfrm>
            <a:custGeom>
              <a:avLst/>
              <a:gdLst/>
              <a:ahLst/>
              <a:cxnLst/>
              <a:rect l="l" t="t" r="r" b="b"/>
              <a:pathLst>
                <a:path w="2758" h="2545" extrusionOk="0">
                  <a:moveTo>
                    <a:pt x="400" y="0"/>
                  </a:moveTo>
                  <a:cubicBezTo>
                    <a:pt x="222" y="0"/>
                    <a:pt x="75" y="60"/>
                    <a:pt x="0" y="220"/>
                  </a:cubicBezTo>
                  <a:cubicBezTo>
                    <a:pt x="12" y="220"/>
                    <a:pt x="12" y="232"/>
                    <a:pt x="24" y="256"/>
                  </a:cubicBezTo>
                  <a:cubicBezTo>
                    <a:pt x="179" y="399"/>
                    <a:pt x="370" y="339"/>
                    <a:pt x="560" y="387"/>
                  </a:cubicBezTo>
                  <a:cubicBezTo>
                    <a:pt x="905" y="458"/>
                    <a:pt x="1203" y="625"/>
                    <a:pt x="1453" y="851"/>
                  </a:cubicBezTo>
                  <a:cubicBezTo>
                    <a:pt x="1941" y="1244"/>
                    <a:pt x="2275" y="1780"/>
                    <a:pt x="2394" y="2411"/>
                  </a:cubicBezTo>
                  <a:cubicBezTo>
                    <a:pt x="2410" y="2502"/>
                    <a:pt x="2486" y="2545"/>
                    <a:pt x="2564" y="2545"/>
                  </a:cubicBezTo>
                  <a:cubicBezTo>
                    <a:pt x="2660" y="2545"/>
                    <a:pt x="2757" y="2481"/>
                    <a:pt x="2751" y="2363"/>
                  </a:cubicBezTo>
                  <a:cubicBezTo>
                    <a:pt x="2703" y="1625"/>
                    <a:pt x="2215" y="922"/>
                    <a:pt x="1620" y="494"/>
                  </a:cubicBezTo>
                  <a:cubicBezTo>
                    <a:pt x="1411" y="335"/>
                    <a:pt x="820" y="0"/>
                    <a:pt x="40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gfdb24b5ecc_0_532"/>
            <p:cNvSpPr/>
            <p:nvPr/>
          </p:nvSpPr>
          <p:spPr>
            <a:xfrm>
              <a:off x="4226100" y="2135525"/>
              <a:ext cx="92200" cy="32625"/>
            </a:xfrm>
            <a:custGeom>
              <a:avLst/>
              <a:gdLst/>
              <a:ahLst/>
              <a:cxnLst/>
              <a:rect l="l" t="t" r="r" b="b"/>
              <a:pathLst>
                <a:path w="3688" h="1305" extrusionOk="0">
                  <a:moveTo>
                    <a:pt x="878" y="1"/>
                  </a:moveTo>
                  <a:cubicBezTo>
                    <a:pt x="565" y="1"/>
                    <a:pt x="267" y="62"/>
                    <a:pt x="25" y="226"/>
                  </a:cubicBezTo>
                  <a:cubicBezTo>
                    <a:pt x="1" y="250"/>
                    <a:pt x="1" y="310"/>
                    <a:pt x="37" y="333"/>
                  </a:cubicBezTo>
                  <a:cubicBezTo>
                    <a:pt x="644" y="488"/>
                    <a:pt x="1299" y="381"/>
                    <a:pt x="1930" y="548"/>
                  </a:cubicBezTo>
                  <a:cubicBezTo>
                    <a:pt x="2442" y="679"/>
                    <a:pt x="3156" y="833"/>
                    <a:pt x="3478" y="1262"/>
                  </a:cubicBezTo>
                  <a:cubicBezTo>
                    <a:pt x="3503" y="1291"/>
                    <a:pt x="3538" y="1304"/>
                    <a:pt x="3572" y="1304"/>
                  </a:cubicBezTo>
                  <a:cubicBezTo>
                    <a:pt x="3633" y="1304"/>
                    <a:pt x="3687" y="1260"/>
                    <a:pt x="3656" y="1191"/>
                  </a:cubicBezTo>
                  <a:cubicBezTo>
                    <a:pt x="3466" y="667"/>
                    <a:pt x="2823" y="464"/>
                    <a:pt x="2335" y="298"/>
                  </a:cubicBezTo>
                  <a:cubicBezTo>
                    <a:pt x="1924" y="158"/>
                    <a:pt x="1382" y="1"/>
                    <a:pt x="87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gfdb24b5ecc_0_532"/>
            <p:cNvSpPr/>
            <p:nvPr/>
          </p:nvSpPr>
          <p:spPr>
            <a:xfrm>
              <a:off x="4147225" y="2058025"/>
              <a:ext cx="90225" cy="64100"/>
            </a:xfrm>
            <a:custGeom>
              <a:avLst/>
              <a:gdLst/>
              <a:ahLst/>
              <a:cxnLst/>
              <a:rect l="l" t="t" r="r" b="b"/>
              <a:pathLst>
                <a:path w="3609" h="2564" extrusionOk="0">
                  <a:moveTo>
                    <a:pt x="890" y="1"/>
                  </a:moveTo>
                  <a:cubicBezTo>
                    <a:pt x="574" y="1"/>
                    <a:pt x="279" y="75"/>
                    <a:pt x="60" y="254"/>
                  </a:cubicBezTo>
                  <a:cubicBezTo>
                    <a:pt x="1" y="302"/>
                    <a:pt x="60" y="397"/>
                    <a:pt x="120" y="409"/>
                  </a:cubicBezTo>
                  <a:cubicBezTo>
                    <a:pt x="156" y="412"/>
                    <a:pt x="192" y="413"/>
                    <a:pt x="228" y="413"/>
                  </a:cubicBezTo>
                  <a:cubicBezTo>
                    <a:pt x="473" y="413"/>
                    <a:pt x="708" y="358"/>
                    <a:pt x="961" y="358"/>
                  </a:cubicBezTo>
                  <a:cubicBezTo>
                    <a:pt x="998" y="358"/>
                    <a:pt x="1035" y="359"/>
                    <a:pt x="1072" y="362"/>
                  </a:cubicBezTo>
                  <a:cubicBezTo>
                    <a:pt x="1501" y="397"/>
                    <a:pt x="1977" y="540"/>
                    <a:pt x="2323" y="826"/>
                  </a:cubicBezTo>
                  <a:cubicBezTo>
                    <a:pt x="2751" y="1183"/>
                    <a:pt x="3275" y="1897"/>
                    <a:pt x="3239" y="2481"/>
                  </a:cubicBezTo>
                  <a:cubicBezTo>
                    <a:pt x="3239" y="2533"/>
                    <a:pt x="3289" y="2563"/>
                    <a:pt x="3337" y="2563"/>
                  </a:cubicBezTo>
                  <a:cubicBezTo>
                    <a:pt x="3378" y="2563"/>
                    <a:pt x="3419" y="2542"/>
                    <a:pt x="3430" y="2493"/>
                  </a:cubicBezTo>
                  <a:cubicBezTo>
                    <a:pt x="3608" y="1766"/>
                    <a:pt x="3037" y="933"/>
                    <a:pt x="2453" y="516"/>
                  </a:cubicBezTo>
                  <a:cubicBezTo>
                    <a:pt x="2080" y="234"/>
                    <a:pt x="1452" y="1"/>
                    <a:pt x="8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gfdb24b5ecc_0_532"/>
            <p:cNvSpPr/>
            <p:nvPr/>
          </p:nvSpPr>
          <p:spPr>
            <a:xfrm>
              <a:off x="4149325" y="2064375"/>
              <a:ext cx="69925" cy="54575"/>
            </a:xfrm>
            <a:custGeom>
              <a:avLst/>
              <a:gdLst/>
              <a:ahLst/>
              <a:cxnLst/>
              <a:rect l="l" t="t" r="r" b="b"/>
              <a:pathLst>
                <a:path w="2797" h="2183" extrusionOk="0">
                  <a:moveTo>
                    <a:pt x="271" y="0"/>
                  </a:moveTo>
                  <a:cubicBezTo>
                    <a:pt x="175" y="0"/>
                    <a:pt x="86" y="31"/>
                    <a:pt x="12" y="108"/>
                  </a:cubicBezTo>
                  <a:cubicBezTo>
                    <a:pt x="12" y="108"/>
                    <a:pt x="0" y="119"/>
                    <a:pt x="12" y="143"/>
                  </a:cubicBezTo>
                  <a:cubicBezTo>
                    <a:pt x="119" y="286"/>
                    <a:pt x="274" y="346"/>
                    <a:pt x="429" y="441"/>
                  </a:cubicBezTo>
                  <a:cubicBezTo>
                    <a:pt x="703" y="596"/>
                    <a:pt x="941" y="798"/>
                    <a:pt x="1191" y="977"/>
                  </a:cubicBezTo>
                  <a:cubicBezTo>
                    <a:pt x="1477" y="1167"/>
                    <a:pt x="1786" y="1334"/>
                    <a:pt x="2036" y="1572"/>
                  </a:cubicBezTo>
                  <a:cubicBezTo>
                    <a:pt x="2262" y="1774"/>
                    <a:pt x="2441" y="2048"/>
                    <a:pt x="2703" y="2179"/>
                  </a:cubicBezTo>
                  <a:cubicBezTo>
                    <a:pt x="2711" y="2181"/>
                    <a:pt x="2719" y="2182"/>
                    <a:pt x="2727" y="2182"/>
                  </a:cubicBezTo>
                  <a:cubicBezTo>
                    <a:pt x="2765" y="2182"/>
                    <a:pt x="2796" y="2159"/>
                    <a:pt x="2786" y="2120"/>
                  </a:cubicBezTo>
                  <a:cubicBezTo>
                    <a:pt x="2620" y="1489"/>
                    <a:pt x="1798" y="977"/>
                    <a:pt x="1310" y="584"/>
                  </a:cubicBezTo>
                  <a:cubicBezTo>
                    <a:pt x="1094" y="425"/>
                    <a:pt x="628" y="0"/>
                    <a:pt x="27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gfdb24b5ecc_0_532"/>
            <p:cNvSpPr/>
            <p:nvPr/>
          </p:nvSpPr>
          <p:spPr>
            <a:xfrm>
              <a:off x="4226100" y="2070225"/>
              <a:ext cx="36350" cy="51875"/>
            </a:xfrm>
            <a:custGeom>
              <a:avLst/>
              <a:gdLst/>
              <a:ahLst/>
              <a:cxnLst/>
              <a:rect l="l" t="t" r="r" b="b"/>
              <a:pathLst>
                <a:path w="1454" h="2075" extrusionOk="0">
                  <a:moveTo>
                    <a:pt x="1056" y="1"/>
                  </a:moveTo>
                  <a:cubicBezTo>
                    <a:pt x="753" y="1"/>
                    <a:pt x="390" y="610"/>
                    <a:pt x="299" y="826"/>
                  </a:cubicBezTo>
                  <a:cubicBezTo>
                    <a:pt x="108" y="1195"/>
                    <a:pt x="1" y="1648"/>
                    <a:pt x="132" y="2052"/>
                  </a:cubicBezTo>
                  <a:cubicBezTo>
                    <a:pt x="137" y="2068"/>
                    <a:pt x="150" y="2075"/>
                    <a:pt x="162" y="2075"/>
                  </a:cubicBezTo>
                  <a:cubicBezTo>
                    <a:pt x="177" y="2075"/>
                    <a:pt x="191" y="2065"/>
                    <a:pt x="191" y="2052"/>
                  </a:cubicBezTo>
                  <a:cubicBezTo>
                    <a:pt x="108" y="1493"/>
                    <a:pt x="489" y="933"/>
                    <a:pt x="846" y="540"/>
                  </a:cubicBezTo>
                  <a:cubicBezTo>
                    <a:pt x="906" y="469"/>
                    <a:pt x="1454" y="88"/>
                    <a:pt x="1096" y="4"/>
                  </a:cubicBezTo>
                  <a:cubicBezTo>
                    <a:pt x="1083" y="2"/>
                    <a:pt x="1069" y="1"/>
                    <a:pt x="105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gfdb24b5ecc_0_532"/>
            <p:cNvSpPr/>
            <p:nvPr/>
          </p:nvSpPr>
          <p:spPr>
            <a:xfrm>
              <a:off x="4249325" y="2067500"/>
              <a:ext cx="57300" cy="15850"/>
            </a:xfrm>
            <a:custGeom>
              <a:avLst/>
              <a:gdLst/>
              <a:ahLst/>
              <a:cxnLst/>
              <a:rect l="l" t="t" r="r" b="b"/>
              <a:pathLst>
                <a:path w="2292" h="634" extrusionOk="0">
                  <a:moveTo>
                    <a:pt x="1022" y="1"/>
                  </a:moveTo>
                  <a:cubicBezTo>
                    <a:pt x="627" y="1"/>
                    <a:pt x="246" y="102"/>
                    <a:pt x="48" y="316"/>
                  </a:cubicBezTo>
                  <a:cubicBezTo>
                    <a:pt x="1" y="340"/>
                    <a:pt x="24" y="375"/>
                    <a:pt x="60" y="387"/>
                  </a:cubicBezTo>
                  <a:cubicBezTo>
                    <a:pt x="83" y="388"/>
                    <a:pt x="106" y="389"/>
                    <a:pt x="129" y="389"/>
                  </a:cubicBezTo>
                  <a:cubicBezTo>
                    <a:pt x="424" y="389"/>
                    <a:pt x="697" y="327"/>
                    <a:pt x="1001" y="327"/>
                  </a:cubicBezTo>
                  <a:cubicBezTo>
                    <a:pt x="1025" y="327"/>
                    <a:pt x="1048" y="327"/>
                    <a:pt x="1072" y="328"/>
                  </a:cubicBezTo>
                  <a:cubicBezTo>
                    <a:pt x="1465" y="352"/>
                    <a:pt x="1751" y="506"/>
                    <a:pt x="2120" y="625"/>
                  </a:cubicBezTo>
                  <a:cubicBezTo>
                    <a:pt x="2134" y="631"/>
                    <a:pt x="2148" y="634"/>
                    <a:pt x="2161" y="634"/>
                  </a:cubicBezTo>
                  <a:cubicBezTo>
                    <a:pt x="2252" y="634"/>
                    <a:pt x="2291" y="498"/>
                    <a:pt x="2239" y="435"/>
                  </a:cubicBezTo>
                  <a:cubicBezTo>
                    <a:pt x="2016" y="153"/>
                    <a:pt x="1508" y="1"/>
                    <a:pt x="102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gfdb24b5ecc_0_532"/>
            <p:cNvSpPr/>
            <p:nvPr/>
          </p:nvSpPr>
          <p:spPr>
            <a:xfrm>
              <a:off x="4224025" y="2080750"/>
              <a:ext cx="79800" cy="41225"/>
            </a:xfrm>
            <a:custGeom>
              <a:avLst/>
              <a:gdLst/>
              <a:ahLst/>
              <a:cxnLst/>
              <a:rect l="l" t="t" r="r" b="b"/>
              <a:pathLst>
                <a:path w="3192" h="1649" extrusionOk="0">
                  <a:moveTo>
                    <a:pt x="3156" y="0"/>
                  </a:moveTo>
                  <a:cubicBezTo>
                    <a:pt x="1977" y="322"/>
                    <a:pt x="870" y="405"/>
                    <a:pt x="60" y="1429"/>
                  </a:cubicBezTo>
                  <a:cubicBezTo>
                    <a:pt x="1" y="1518"/>
                    <a:pt x="57" y="1649"/>
                    <a:pt x="153" y="1649"/>
                  </a:cubicBezTo>
                  <a:cubicBezTo>
                    <a:pt x="172" y="1649"/>
                    <a:pt x="193" y="1643"/>
                    <a:pt x="215" y="1631"/>
                  </a:cubicBezTo>
                  <a:cubicBezTo>
                    <a:pt x="441" y="1512"/>
                    <a:pt x="560" y="1334"/>
                    <a:pt x="739" y="1167"/>
                  </a:cubicBezTo>
                  <a:cubicBezTo>
                    <a:pt x="1013" y="929"/>
                    <a:pt x="1406" y="762"/>
                    <a:pt x="1763" y="643"/>
                  </a:cubicBezTo>
                  <a:cubicBezTo>
                    <a:pt x="2287" y="476"/>
                    <a:pt x="2763" y="405"/>
                    <a:pt x="3156" y="24"/>
                  </a:cubicBezTo>
                  <a:cubicBezTo>
                    <a:pt x="3191" y="24"/>
                    <a:pt x="3168" y="0"/>
                    <a:pt x="315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gfdb24b5ecc_0_532"/>
            <p:cNvSpPr/>
            <p:nvPr/>
          </p:nvSpPr>
          <p:spPr>
            <a:xfrm>
              <a:off x="4266600" y="2153025"/>
              <a:ext cx="38600" cy="74300"/>
            </a:xfrm>
            <a:custGeom>
              <a:avLst/>
              <a:gdLst/>
              <a:ahLst/>
              <a:cxnLst/>
              <a:rect l="l" t="t" r="r" b="b"/>
              <a:pathLst>
                <a:path w="1544" h="2972" extrusionOk="0">
                  <a:moveTo>
                    <a:pt x="1506" y="0"/>
                  </a:moveTo>
                  <a:cubicBezTo>
                    <a:pt x="1501" y="0"/>
                    <a:pt x="1495" y="1"/>
                    <a:pt x="1488" y="2"/>
                  </a:cubicBezTo>
                  <a:cubicBezTo>
                    <a:pt x="1060" y="169"/>
                    <a:pt x="822" y="657"/>
                    <a:pt x="619" y="1038"/>
                  </a:cubicBezTo>
                  <a:cubicBezTo>
                    <a:pt x="310" y="1657"/>
                    <a:pt x="24" y="2205"/>
                    <a:pt x="0" y="2908"/>
                  </a:cubicBezTo>
                  <a:cubicBezTo>
                    <a:pt x="0" y="2951"/>
                    <a:pt x="32" y="2972"/>
                    <a:pt x="65" y="2972"/>
                  </a:cubicBezTo>
                  <a:cubicBezTo>
                    <a:pt x="95" y="2972"/>
                    <a:pt x="125" y="2954"/>
                    <a:pt x="131" y="2919"/>
                  </a:cubicBezTo>
                  <a:cubicBezTo>
                    <a:pt x="322" y="2336"/>
                    <a:pt x="596" y="1800"/>
                    <a:pt x="857" y="1253"/>
                  </a:cubicBezTo>
                  <a:cubicBezTo>
                    <a:pt x="1060" y="848"/>
                    <a:pt x="1203" y="372"/>
                    <a:pt x="1512" y="62"/>
                  </a:cubicBezTo>
                  <a:cubicBezTo>
                    <a:pt x="1543" y="31"/>
                    <a:pt x="1538" y="0"/>
                    <a:pt x="15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gfdb24b5ecc_0_532"/>
            <p:cNvSpPr/>
            <p:nvPr/>
          </p:nvSpPr>
          <p:spPr>
            <a:xfrm>
              <a:off x="4281775" y="2158575"/>
              <a:ext cx="29800" cy="119875"/>
            </a:xfrm>
            <a:custGeom>
              <a:avLst/>
              <a:gdLst/>
              <a:ahLst/>
              <a:cxnLst/>
              <a:rect l="l" t="t" r="r" b="b"/>
              <a:pathLst>
                <a:path w="1192" h="4795" extrusionOk="0">
                  <a:moveTo>
                    <a:pt x="1140" y="0"/>
                  </a:moveTo>
                  <a:cubicBezTo>
                    <a:pt x="1134" y="0"/>
                    <a:pt x="1127" y="2"/>
                    <a:pt x="1120" y="7"/>
                  </a:cubicBezTo>
                  <a:cubicBezTo>
                    <a:pt x="596" y="328"/>
                    <a:pt x="417" y="1352"/>
                    <a:pt x="310" y="1888"/>
                  </a:cubicBezTo>
                  <a:cubicBezTo>
                    <a:pt x="155" y="2781"/>
                    <a:pt x="0" y="3900"/>
                    <a:pt x="381" y="4745"/>
                  </a:cubicBezTo>
                  <a:cubicBezTo>
                    <a:pt x="399" y="4781"/>
                    <a:pt x="425" y="4795"/>
                    <a:pt x="451" y="4795"/>
                  </a:cubicBezTo>
                  <a:cubicBezTo>
                    <a:pt x="495" y="4795"/>
                    <a:pt x="541" y="4755"/>
                    <a:pt x="548" y="4710"/>
                  </a:cubicBezTo>
                  <a:cubicBezTo>
                    <a:pt x="643" y="3840"/>
                    <a:pt x="524" y="2947"/>
                    <a:pt x="643" y="2066"/>
                  </a:cubicBezTo>
                  <a:cubicBezTo>
                    <a:pt x="727" y="1400"/>
                    <a:pt x="893" y="661"/>
                    <a:pt x="1191" y="42"/>
                  </a:cubicBezTo>
                  <a:cubicBezTo>
                    <a:pt x="1191" y="33"/>
                    <a:pt x="1168" y="0"/>
                    <a:pt x="114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gfdb24b5ecc_0_532"/>
            <p:cNvSpPr/>
            <p:nvPr/>
          </p:nvSpPr>
          <p:spPr>
            <a:xfrm>
              <a:off x="4264800" y="2273500"/>
              <a:ext cx="33375" cy="18750"/>
            </a:xfrm>
            <a:custGeom>
              <a:avLst/>
              <a:gdLst/>
              <a:ahLst/>
              <a:cxnLst/>
              <a:rect l="l" t="t" r="r" b="b"/>
              <a:pathLst>
                <a:path w="1335" h="750" extrusionOk="0">
                  <a:moveTo>
                    <a:pt x="1147" y="0"/>
                  </a:moveTo>
                  <a:cubicBezTo>
                    <a:pt x="1123" y="0"/>
                    <a:pt x="1101" y="16"/>
                    <a:pt x="1096" y="53"/>
                  </a:cubicBezTo>
                  <a:cubicBezTo>
                    <a:pt x="1049" y="315"/>
                    <a:pt x="918" y="434"/>
                    <a:pt x="644" y="434"/>
                  </a:cubicBezTo>
                  <a:cubicBezTo>
                    <a:pt x="537" y="434"/>
                    <a:pt x="429" y="422"/>
                    <a:pt x="310" y="422"/>
                  </a:cubicBezTo>
                  <a:cubicBezTo>
                    <a:pt x="266" y="422"/>
                    <a:pt x="204" y="404"/>
                    <a:pt x="144" y="404"/>
                  </a:cubicBezTo>
                  <a:cubicBezTo>
                    <a:pt x="106" y="404"/>
                    <a:pt x="69" y="411"/>
                    <a:pt x="36" y="434"/>
                  </a:cubicBezTo>
                  <a:cubicBezTo>
                    <a:pt x="13" y="470"/>
                    <a:pt x="1" y="494"/>
                    <a:pt x="1" y="541"/>
                  </a:cubicBezTo>
                  <a:cubicBezTo>
                    <a:pt x="25" y="672"/>
                    <a:pt x="239" y="720"/>
                    <a:pt x="334" y="732"/>
                  </a:cubicBezTo>
                  <a:cubicBezTo>
                    <a:pt x="392" y="744"/>
                    <a:pt x="450" y="749"/>
                    <a:pt x="507" y="749"/>
                  </a:cubicBezTo>
                  <a:cubicBezTo>
                    <a:pt x="614" y="749"/>
                    <a:pt x="717" y="731"/>
                    <a:pt x="810" y="708"/>
                  </a:cubicBezTo>
                  <a:cubicBezTo>
                    <a:pt x="1096" y="613"/>
                    <a:pt x="1334" y="363"/>
                    <a:pt x="1215" y="65"/>
                  </a:cubicBezTo>
                  <a:cubicBezTo>
                    <a:pt x="1209" y="25"/>
                    <a:pt x="1176" y="0"/>
                    <a:pt x="114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gfdb24b5ecc_0_532"/>
            <p:cNvSpPr/>
            <p:nvPr/>
          </p:nvSpPr>
          <p:spPr>
            <a:xfrm>
              <a:off x="4313250" y="2136150"/>
              <a:ext cx="84625" cy="56650"/>
            </a:xfrm>
            <a:custGeom>
              <a:avLst/>
              <a:gdLst/>
              <a:ahLst/>
              <a:cxnLst/>
              <a:rect l="l" t="t" r="r" b="b"/>
              <a:pathLst>
                <a:path w="3385" h="2266" extrusionOk="0">
                  <a:moveTo>
                    <a:pt x="27" y="689"/>
                  </a:moveTo>
                  <a:cubicBezTo>
                    <a:pt x="3" y="689"/>
                    <a:pt x="1" y="695"/>
                    <a:pt x="9" y="695"/>
                  </a:cubicBezTo>
                  <a:cubicBezTo>
                    <a:pt x="13" y="695"/>
                    <a:pt x="19" y="693"/>
                    <a:pt x="27" y="689"/>
                  </a:cubicBezTo>
                  <a:close/>
                  <a:moveTo>
                    <a:pt x="1443" y="1"/>
                  </a:moveTo>
                  <a:cubicBezTo>
                    <a:pt x="888" y="1"/>
                    <a:pt x="327" y="232"/>
                    <a:pt x="27" y="689"/>
                  </a:cubicBezTo>
                  <a:cubicBezTo>
                    <a:pt x="341" y="432"/>
                    <a:pt x="837" y="292"/>
                    <a:pt x="1317" y="292"/>
                  </a:cubicBezTo>
                  <a:cubicBezTo>
                    <a:pt x="1658" y="292"/>
                    <a:pt x="1990" y="362"/>
                    <a:pt x="2242" y="511"/>
                  </a:cubicBezTo>
                  <a:cubicBezTo>
                    <a:pt x="2921" y="916"/>
                    <a:pt x="2861" y="1618"/>
                    <a:pt x="3182" y="2237"/>
                  </a:cubicBezTo>
                  <a:cubicBezTo>
                    <a:pt x="3191" y="2258"/>
                    <a:pt x="3203" y="2265"/>
                    <a:pt x="3216" y="2265"/>
                  </a:cubicBezTo>
                  <a:cubicBezTo>
                    <a:pt x="3242" y="2265"/>
                    <a:pt x="3270" y="2237"/>
                    <a:pt x="3278" y="2213"/>
                  </a:cubicBezTo>
                  <a:cubicBezTo>
                    <a:pt x="3385" y="1380"/>
                    <a:pt x="2944" y="427"/>
                    <a:pt x="2135" y="130"/>
                  </a:cubicBezTo>
                  <a:cubicBezTo>
                    <a:pt x="1920" y="44"/>
                    <a:pt x="1682" y="1"/>
                    <a:pt x="144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gfdb24b5ecc_0_532"/>
            <p:cNvSpPr/>
            <p:nvPr/>
          </p:nvSpPr>
          <p:spPr>
            <a:xfrm>
              <a:off x="4308550" y="2152425"/>
              <a:ext cx="87400" cy="40950"/>
            </a:xfrm>
            <a:custGeom>
              <a:avLst/>
              <a:gdLst/>
              <a:ahLst/>
              <a:cxnLst/>
              <a:rect l="l" t="t" r="r" b="b"/>
              <a:pathLst>
                <a:path w="3496" h="1638" extrusionOk="0">
                  <a:moveTo>
                    <a:pt x="620" y="0"/>
                  </a:moveTo>
                  <a:cubicBezTo>
                    <a:pt x="472" y="0"/>
                    <a:pt x="324" y="22"/>
                    <a:pt x="180" y="74"/>
                  </a:cubicBezTo>
                  <a:cubicBezTo>
                    <a:pt x="1" y="134"/>
                    <a:pt x="37" y="384"/>
                    <a:pt x="227" y="396"/>
                  </a:cubicBezTo>
                  <a:cubicBezTo>
                    <a:pt x="1382" y="503"/>
                    <a:pt x="2358" y="1050"/>
                    <a:pt x="3335" y="1634"/>
                  </a:cubicBezTo>
                  <a:cubicBezTo>
                    <a:pt x="3346" y="1637"/>
                    <a:pt x="3357" y="1638"/>
                    <a:pt x="3368" y="1638"/>
                  </a:cubicBezTo>
                  <a:cubicBezTo>
                    <a:pt x="3445" y="1638"/>
                    <a:pt x="3496" y="1566"/>
                    <a:pt x="3454" y="1503"/>
                  </a:cubicBezTo>
                  <a:cubicBezTo>
                    <a:pt x="3204" y="991"/>
                    <a:pt x="2573" y="634"/>
                    <a:pt x="2073" y="431"/>
                  </a:cubicBezTo>
                  <a:cubicBezTo>
                    <a:pt x="1632" y="248"/>
                    <a:pt x="1121" y="0"/>
                    <a:pt x="6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gfdb24b5ecc_0_532"/>
            <p:cNvSpPr/>
            <p:nvPr/>
          </p:nvSpPr>
          <p:spPr>
            <a:xfrm>
              <a:off x="4314975" y="2099475"/>
              <a:ext cx="84850" cy="51375"/>
            </a:xfrm>
            <a:custGeom>
              <a:avLst/>
              <a:gdLst/>
              <a:ahLst/>
              <a:cxnLst/>
              <a:rect l="l" t="t" r="r" b="b"/>
              <a:pathLst>
                <a:path w="3394" h="2055" extrusionOk="0">
                  <a:moveTo>
                    <a:pt x="2307" y="0"/>
                  </a:moveTo>
                  <a:cubicBezTo>
                    <a:pt x="1281" y="0"/>
                    <a:pt x="150" y="1005"/>
                    <a:pt x="18" y="1978"/>
                  </a:cubicBezTo>
                  <a:cubicBezTo>
                    <a:pt x="0" y="2013"/>
                    <a:pt x="41" y="2055"/>
                    <a:pt x="73" y="2055"/>
                  </a:cubicBezTo>
                  <a:cubicBezTo>
                    <a:pt x="85" y="2055"/>
                    <a:pt x="95" y="2050"/>
                    <a:pt x="101" y="2037"/>
                  </a:cubicBezTo>
                  <a:cubicBezTo>
                    <a:pt x="620" y="1397"/>
                    <a:pt x="1400" y="310"/>
                    <a:pt x="2293" y="310"/>
                  </a:cubicBezTo>
                  <a:cubicBezTo>
                    <a:pt x="2546" y="310"/>
                    <a:pt x="2809" y="398"/>
                    <a:pt x="3078" y="609"/>
                  </a:cubicBezTo>
                  <a:cubicBezTo>
                    <a:pt x="3112" y="635"/>
                    <a:pt x="3148" y="646"/>
                    <a:pt x="3182" y="646"/>
                  </a:cubicBezTo>
                  <a:cubicBezTo>
                    <a:pt x="3301" y="646"/>
                    <a:pt x="3394" y="508"/>
                    <a:pt x="3292" y="406"/>
                  </a:cubicBezTo>
                  <a:cubicBezTo>
                    <a:pt x="3007" y="121"/>
                    <a:pt x="2663" y="0"/>
                    <a:pt x="23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gfdb24b5ecc_0_532"/>
            <p:cNvSpPr/>
            <p:nvPr/>
          </p:nvSpPr>
          <p:spPr>
            <a:xfrm>
              <a:off x="4330375" y="2109325"/>
              <a:ext cx="66025" cy="32550"/>
            </a:xfrm>
            <a:custGeom>
              <a:avLst/>
              <a:gdLst/>
              <a:ahLst/>
              <a:cxnLst/>
              <a:rect l="l" t="t" r="r" b="b"/>
              <a:pathLst>
                <a:path w="2641" h="1302" extrusionOk="0">
                  <a:moveTo>
                    <a:pt x="2316" y="1"/>
                  </a:moveTo>
                  <a:cubicBezTo>
                    <a:pt x="1639" y="1"/>
                    <a:pt x="166" y="907"/>
                    <a:pt x="33" y="1155"/>
                  </a:cubicBezTo>
                  <a:cubicBezTo>
                    <a:pt x="1" y="1219"/>
                    <a:pt x="55" y="1302"/>
                    <a:pt x="117" y="1302"/>
                  </a:cubicBezTo>
                  <a:cubicBezTo>
                    <a:pt x="125" y="1302"/>
                    <a:pt x="132" y="1301"/>
                    <a:pt x="140" y="1298"/>
                  </a:cubicBezTo>
                  <a:cubicBezTo>
                    <a:pt x="604" y="1179"/>
                    <a:pt x="1081" y="822"/>
                    <a:pt x="1509" y="619"/>
                  </a:cubicBezTo>
                  <a:cubicBezTo>
                    <a:pt x="1724" y="512"/>
                    <a:pt x="1938" y="405"/>
                    <a:pt x="2164" y="334"/>
                  </a:cubicBezTo>
                  <a:cubicBezTo>
                    <a:pt x="2319" y="286"/>
                    <a:pt x="2474" y="310"/>
                    <a:pt x="2617" y="250"/>
                  </a:cubicBezTo>
                  <a:cubicBezTo>
                    <a:pt x="2640" y="250"/>
                    <a:pt x="2640" y="215"/>
                    <a:pt x="2640" y="191"/>
                  </a:cubicBezTo>
                  <a:cubicBezTo>
                    <a:pt x="2603" y="56"/>
                    <a:pt x="2484" y="1"/>
                    <a:pt x="231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gfdb24b5ecc_0_532"/>
            <p:cNvSpPr/>
            <p:nvPr/>
          </p:nvSpPr>
          <p:spPr>
            <a:xfrm>
              <a:off x="4277350" y="2085175"/>
              <a:ext cx="50875" cy="60800"/>
            </a:xfrm>
            <a:custGeom>
              <a:avLst/>
              <a:gdLst/>
              <a:ahLst/>
              <a:cxnLst/>
              <a:rect l="l" t="t" r="r" b="b"/>
              <a:pathLst>
                <a:path w="2035" h="2432" extrusionOk="0">
                  <a:moveTo>
                    <a:pt x="548" y="1"/>
                  </a:moveTo>
                  <a:cubicBezTo>
                    <a:pt x="417" y="1"/>
                    <a:pt x="288" y="30"/>
                    <a:pt x="166" y="97"/>
                  </a:cubicBezTo>
                  <a:cubicBezTo>
                    <a:pt x="0" y="190"/>
                    <a:pt x="95" y="399"/>
                    <a:pt x="254" y="399"/>
                  </a:cubicBezTo>
                  <a:cubicBezTo>
                    <a:pt x="279" y="399"/>
                    <a:pt x="305" y="394"/>
                    <a:pt x="332" y="383"/>
                  </a:cubicBezTo>
                  <a:cubicBezTo>
                    <a:pt x="390" y="356"/>
                    <a:pt x="453" y="345"/>
                    <a:pt x="517" y="345"/>
                  </a:cubicBezTo>
                  <a:cubicBezTo>
                    <a:pt x="862" y="345"/>
                    <a:pt x="1267" y="680"/>
                    <a:pt x="1428" y="930"/>
                  </a:cubicBezTo>
                  <a:cubicBezTo>
                    <a:pt x="1701" y="1359"/>
                    <a:pt x="1820" y="1907"/>
                    <a:pt x="1642" y="2395"/>
                  </a:cubicBezTo>
                  <a:cubicBezTo>
                    <a:pt x="1627" y="2418"/>
                    <a:pt x="1641" y="2431"/>
                    <a:pt x="1656" y="2431"/>
                  </a:cubicBezTo>
                  <a:cubicBezTo>
                    <a:pt x="1665" y="2431"/>
                    <a:pt x="1673" y="2427"/>
                    <a:pt x="1678" y="2419"/>
                  </a:cubicBezTo>
                  <a:cubicBezTo>
                    <a:pt x="2011" y="1847"/>
                    <a:pt x="2035" y="1109"/>
                    <a:pt x="1606" y="585"/>
                  </a:cubicBezTo>
                  <a:cubicBezTo>
                    <a:pt x="1363" y="279"/>
                    <a:pt x="951" y="1"/>
                    <a:pt x="5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gfdb24b5ecc_0_532"/>
            <p:cNvSpPr/>
            <p:nvPr/>
          </p:nvSpPr>
          <p:spPr>
            <a:xfrm>
              <a:off x="4279975" y="2090575"/>
              <a:ext cx="26525" cy="45175"/>
            </a:xfrm>
            <a:custGeom>
              <a:avLst/>
              <a:gdLst/>
              <a:ahLst/>
              <a:cxnLst/>
              <a:rect l="l" t="t" r="r" b="b"/>
              <a:pathLst>
                <a:path w="1061" h="1807" extrusionOk="0">
                  <a:moveTo>
                    <a:pt x="84" y="0"/>
                  </a:moveTo>
                  <a:cubicBezTo>
                    <a:pt x="37" y="12"/>
                    <a:pt x="1" y="83"/>
                    <a:pt x="37" y="119"/>
                  </a:cubicBezTo>
                  <a:cubicBezTo>
                    <a:pt x="263" y="322"/>
                    <a:pt x="406" y="607"/>
                    <a:pt x="477" y="893"/>
                  </a:cubicBezTo>
                  <a:cubicBezTo>
                    <a:pt x="537" y="1131"/>
                    <a:pt x="501" y="1512"/>
                    <a:pt x="656" y="1727"/>
                  </a:cubicBezTo>
                  <a:cubicBezTo>
                    <a:pt x="693" y="1780"/>
                    <a:pt x="744" y="1807"/>
                    <a:pt x="795" y="1807"/>
                  </a:cubicBezTo>
                  <a:cubicBezTo>
                    <a:pt x="858" y="1807"/>
                    <a:pt x="920" y="1765"/>
                    <a:pt x="953" y="1679"/>
                  </a:cubicBezTo>
                  <a:cubicBezTo>
                    <a:pt x="1061" y="1381"/>
                    <a:pt x="858" y="845"/>
                    <a:pt x="739" y="584"/>
                  </a:cubicBezTo>
                  <a:cubicBezTo>
                    <a:pt x="620" y="286"/>
                    <a:pt x="430" y="0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gfdb24b5ecc_0_532"/>
            <p:cNvSpPr/>
            <p:nvPr/>
          </p:nvSpPr>
          <p:spPr>
            <a:xfrm>
              <a:off x="3741525" y="2496550"/>
              <a:ext cx="13425" cy="28925"/>
            </a:xfrm>
            <a:custGeom>
              <a:avLst/>
              <a:gdLst/>
              <a:ahLst/>
              <a:cxnLst/>
              <a:rect l="l" t="t" r="r" b="b"/>
              <a:pathLst>
                <a:path w="537" h="1157" extrusionOk="0">
                  <a:moveTo>
                    <a:pt x="372" y="0"/>
                  </a:moveTo>
                  <a:cubicBezTo>
                    <a:pt x="367" y="0"/>
                    <a:pt x="363" y="1"/>
                    <a:pt x="358" y="1"/>
                  </a:cubicBezTo>
                  <a:cubicBezTo>
                    <a:pt x="227" y="13"/>
                    <a:pt x="274" y="299"/>
                    <a:pt x="227" y="394"/>
                  </a:cubicBezTo>
                  <a:cubicBezTo>
                    <a:pt x="167" y="573"/>
                    <a:pt x="1" y="918"/>
                    <a:pt x="120" y="1108"/>
                  </a:cubicBezTo>
                  <a:cubicBezTo>
                    <a:pt x="143" y="1140"/>
                    <a:pt x="188" y="1156"/>
                    <a:pt x="237" y="1156"/>
                  </a:cubicBezTo>
                  <a:cubicBezTo>
                    <a:pt x="261" y="1156"/>
                    <a:pt x="286" y="1152"/>
                    <a:pt x="310" y="1144"/>
                  </a:cubicBezTo>
                  <a:cubicBezTo>
                    <a:pt x="489" y="1037"/>
                    <a:pt x="536" y="656"/>
                    <a:pt x="513" y="489"/>
                  </a:cubicBezTo>
                  <a:cubicBezTo>
                    <a:pt x="489" y="397"/>
                    <a:pt x="534" y="0"/>
                    <a:pt x="3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gfdb24b5ecc_0_532"/>
            <p:cNvSpPr/>
            <p:nvPr/>
          </p:nvSpPr>
          <p:spPr>
            <a:xfrm>
              <a:off x="3681400" y="2464425"/>
              <a:ext cx="73850" cy="34000"/>
            </a:xfrm>
            <a:custGeom>
              <a:avLst/>
              <a:gdLst/>
              <a:ahLst/>
              <a:cxnLst/>
              <a:rect l="l" t="t" r="r" b="b"/>
              <a:pathLst>
                <a:path w="2954" h="1360" extrusionOk="0">
                  <a:moveTo>
                    <a:pt x="72" y="0"/>
                  </a:moveTo>
                  <a:cubicBezTo>
                    <a:pt x="24" y="0"/>
                    <a:pt x="1" y="72"/>
                    <a:pt x="24" y="107"/>
                  </a:cubicBezTo>
                  <a:cubicBezTo>
                    <a:pt x="429" y="477"/>
                    <a:pt x="1013" y="667"/>
                    <a:pt x="1525" y="822"/>
                  </a:cubicBezTo>
                  <a:cubicBezTo>
                    <a:pt x="1917" y="917"/>
                    <a:pt x="2417" y="989"/>
                    <a:pt x="2656" y="1334"/>
                  </a:cubicBezTo>
                  <a:cubicBezTo>
                    <a:pt x="2667" y="1350"/>
                    <a:pt x="2688" y="1359"/>
                    <a:pt x="2710" y="1359"/>
                  </a:cubicBezTo>
                  <a:cubicBezTo>
                    <a:pt x="2735" y="1359"/>
                    <a:pt x="2762" y="1347"/>
                    <a:pt x="2775" y="1322"/>
                  </a:cubicBezTo>
                  <a:cubicBezTo>
                    <a:pt x="2953" y="953"/>
                    <a:pt x="2382" y="727"/>
                    <a:pt x="2120" y="643"/>
                  </a:cubicBezTo>
                  <a:cubicBezTo>
                    <a:pt x="1846" y="536"/>
                    <a:pt x="1525" y="488"/>
                    <a:pt x="1227" y="393"/>
                  </a:cubicBezTo>
                  <a:cubicBezTo>
                    <a:pt x="846" y="250"/>
                    <a:pt x="477" y="48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gfdb24b5ecc_0_532"/>
            <p:cNvSpPr/>
            <p:nvPr/>
          </p:nvSpPr>
          <p:spPr>
            <a:xfrm>
              <a:off x="3679025" y="2464125"/>
              <a:ext cx="1500" cy="1225"/>
            </a:xfrm>
            <a:custGeom>
              <a:avLst/>
              <a:gdLst/>
              <a:ahLst/>
              <a:cxnLst/>
              <a:rect l="l" t="t" r="r" b="b"/>
              <a:pathLst>
                <a:path w="60" h="49" extrusionOk="0">
                  <a:moveTo>
                    <a:pt x="36" y="0"/>
                  </a:moveTo>
                  <a:cubicBezTo>
                    <a:pt x="0" y="12"/>
                    <a:pt x="0" y="48"/>
                    <a:pt x="36" y="48"/>
                  </a:cubicBezTo>
                  <a:cubicBezTo>
                    <a:pt x="60" y="48"/>
                    <a:pt x="60" y="0"/>
                    <a:pt x="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gfdb24b5ecc_0_532"/>
            <p:cNvSpPr/>
            <p:nvPr/>
          </p:nvSpPr>
          <p:spPr>
            <a:xfrm>
              <a:off x="3620375" y="2457775"/>
              <a:ext cx="62825" cy="97100"/>
            </a:xfrm>
            <a:custGeom>
              <a:avLst/>
              <a:gdLst/>
              <a:ahLst/>
              <a:cxnLst/>
              <a:rect l="l" t="t" r="r" b="b"/>
              <a:pathLst>
                <a:path w="2513" h="3884" extrusionOk="0">
                  <a:moveTo>
                    <a:pt x="1979" y="0"/>
                  </a:moveTo>
                  <a:cubicBezTo>
                    <a:pt x="1566" y="0"/>
                    <a:pt x="1172" y="452"/>
                    <a:pt x="929" y="790"/>
                  </a:cubicBezTo>
                  <a:cubicBezTo>
                    <a:pt x="310" y="1683"/>
                    <a:pt x="13" y="2743"/>
                    <a:pt x="1" y="3814"/>
                  </a:cubicBezTo>
                  <a:cubicBezTo>
                    <a:pt x="1" y="3859"/>
                    <a:pt x="38" y="3883"/>
                    <a:pt x="77" y="3883"/>
                  </a:cubicBezTo>
                  <a:cubicBezTo>
                    <a:pt x="110" y="3883"/>
                    <a:pt x="144" y="3865"/>
                    <a:pt x="156" y="3826"/>
                  </a:cubicBezTo>
                  <a:cubicBezTo>
                    <a:pt x="287" y="3157"/>
                    <a:pt x="924" y="296"/>
                    <a:pt x="2038" y="296"/>
                  </a:cubicBezTo>
                  <a:cubicBezTo>
                    <a:pt x="2133" y="296"/>
                    <a:pt x="2232" y="317"/>
                    <a:pt x="2334" y="362"/>
                  </a:cubicBezTo>
                  <a:cubicBezTo>
                    <a:pt x="2347" y="367"/>
                    <a:pt x="2360" y="369"/>
                    <a:pt x="2372" y="369"/>
                  </a:cubicBezTo>
                  <a:cubicBezTo>
                    <a:pt x="2445" y="369"/>
                    <a:pt x="2512" y="290"/>
                    <a:pt x="2442" y="219"/>
                  </a:cubicBezTo>
                  <a:cubicBezTo>
                    <a:pt x="2289" y="63"/>
                    <a:pt x="2133" y="0"/>
                    <a:pt x="197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gfdb24b5ecc_0_532"/>
            <p:cNvSpPr/>
            <p:nvPr/>
          </p:nvSpPr>
          <p:spPr>
            <a:xfrm>
              <a:off x="3619775" y="2555600"/>
              <a:ext cx="29200" cy="38025"/>
            </a:xfrm>
            <a:custGeom>
              <a:avLst/>
              <a:gdLst/>
              <a:ahLst/>
              <a:cxnLst/>
              <a:rect l="l" t="t" r="r" b="b"/>
              <a:pathLst>
                <a:path w="1168" h="1521" extrusionOk="0">
                  <a:moveTo>
                    <a:pt x="109" y="1"/>
                  </a:moveTo>
                  <a:cubicBezTo>
                    <a:pt x="94" y="1"/>
                    <a:pt x="84" y="13"/>
                    <a:pt x="84" y="32"/>
                  </a:cubicBezTo>
                  <a:cubicBezTo>
                    <a:pt x="1" y="199"/>
                    <a:pt x="37" y="282"/>
                    <a:pt x="96" y="437"/>
                  </a:cubicBezTo>
                  <a:cubicBezTo>
                    <a:pt x="168" y="628"/>
                    <a:pt x="156" y="866"/>
                    <a:pt x="275" y="1044"/>
                  </a:cubicBezTo>
                  <a:cubicBezTo>
                    <a:pt x="418" y="1235"/>
                    <a:pt x="811" y="1485"/>
                    <a:pt x="1061" y="1521"/>
                  </a:cubicBezTo>
                  <a:cubicBezTo>
                    <a:pt x="1132" y="1521"/>
                    <a:pt x="1168" y="1461"/>
                    <a:pt x="1156" y="1402"/>
                  </a:cubicBezTo>
                  <a:cubicBezTo>
                    <a:pt x="1108" y="1128"/>
                    <a:pt x="763" y="1032"/>
                    <a:pt x="572" y="866"/>
                  </a:cubicBezTo>
                  <a:cubicBezTo>
                    <a:pt x="406" y="735"/>
                    <a:pt x="263" y="640"/>
                    <a:pt x="239" y="401"/>
                  </a:cubicBezTo>
                  <a:cubicBezTo>
                    <a:pt x="227" y="223"/>
                    <a:pt x="263" y="175"/>
                    <a:pt x="156" y="32"/>
                  </a:cubicBezTo>
                  <a:cubicBezTo>
                    <a:pt x="139" y="10"/>
                    <a:pt x="122" y="1"/>
                    <a:pt x="10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gfdb24b5ecc_0_532"/>
            <p:cNvSpPr/>
            <p:nvPr/>
          </p:nvSpPr>
          <p:spPr>
            <a:xfrm>
              <a:off x="3641625" y="2588150"/>
              <a:ext cx="20000" cy="35975"/>
            </a:xfrm>
            <a:custGeom>
              <a:avLst/>
              <a:gdLst/>
              <a:ahLst/>
              <a:cxnLst/>
              <a:rect l="l" t="t" r="r" b="b"/>
              <a:pathLst>
                <a:path w="800" h="1439" extrusionOk="0">
                  <a:moveTo>
                    <a:pt x="162" y="1"/>
                  </a:moveTo>
                  <a:cubicBezTo>
                    <a:pt x="84" y="1"/>
                    <a:pt x="1" y="96"/>
                    <a:pt x="44" y="171"/>
                  </a:cubicBezTo>
                  <a:cubicBezTo>
                    <a:pt x="115" y="385"/>
                    <a:pt x="246" y="540"/>
                    <a:pt x="294" y="766"/>
                  </a:cubicBezTo>
                  <a:cubicBezTo>
                    <a:pt x="341" y="981"/>
                    <a:pt x="365" y="1159"/>
                    <a:pt x="437" y="1350"/>
                  </a:cubicBezTo>
                  <a:cubicBezTo>
                    <a:pt x="466" y="1413"/>
                    <a:pt x="515" y="1439"/>
                    <a:pt x="566" y="1439"/>
                  </a:cubicBezTo>
                  <a:cubicBezTo>
                    <a:pt x="679" y="1439"/>
                    <a:pt x="800" y="1311"/>
                    <a:pt x="734" y="1171"/>
                  </a:cubicBezTo>
                  <a:cubicBezTo>
                    <a:pt x="579" y="778"/>
                    <a:pt x="651" y="207"/>
                    <a:pt x="187" y="4"/>
                  </a:cubicBezTo>
                  <a:cubicBezTo>
                    <a:pt x="179" y="2"/>
                    <a:pt x="170" y="1"/>
                    <a:pt x="16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gfdb24b5ecc_0_532"/>
            <p:cNvSpPr/>
            <p:nvPr/>
          </p:nvSpPr>
          <p:spPr>
            <a:xfrm>
              <a:off x="3656700" y="2558625"/>
              <a:ext cx="109850" cy="70225"/>
            </a:xfrm>
            <a:custGeom>
              <a:avLst/>
              <a:gdLst/>
              <a:ahLst/>
              <a:cxnLst/>
              <a:rect l="l" t="t" r="r" b="b"/>
              <a:pathLst>
                <a:path w="4394" h="2809" extrusionOk="0">
                  <a:moveTo>
                    <a:pt x="4340" y="1"/>
                  </a:moveTo>
                  <a:cubicBezTo>
                    <a:pt x="4334" y="1"/>
                    <a:pt x="4328" y="7"/>
                    <a:pt x="4322" y="19"/>
                  </a:cubicBezTo>
                  <a:cubicBezTo>
                    <a:pt x="3703" y="459"/>
                    <a:pt x="3215" y="1090"/>
                    <a:pt x="2572" y="1519"/>
                  </a:cubicBezTo>
                  <a:cubicBezTo>
                    <a:pt x="2239" y="1757"/>
                    <a:pt x="1870" y="2043"/>
                    <a:pt x="1500" y="2233"/>
                  </a:cubicBezTo>
                  <a:cubicBezTo>
                    <a:pt x="1036" y="2483"/>
                    <a:pt x="548" y="2412"/>
                    <a:pt x="72" y="2555"/>
                  </a:cubicBezTo>
                  <a:cubicBezTo>
                    <a:pt x="0" y="2590"/>
                    <a:pt x="12" y="2697"/>
                    <a:pt x="72" y="2709"/>
                  </a:cubicBezTo>
                  <a:cubicBezTo>
                    <a:pt x="281" y="2778"/>
                    <a:pt x="468" y="2809"/>
                    <a:pt x="639" y="2809"/>
                  </a:cubicBezTo>
                  <a:cubicBezTo>
                    <a:pt x="1384" y="2809"/>
                    <a:pt x="1828" y="2234"/>
                    <a:pt x="2477" y="1769"/>
                  </a:cubicBezTo>
                  <a:cubicBezTo>
                    <a:pt x="3215" y="1233"/>
                    <a:pt x="4167" y="1102"/>
                    <a:pt x="4394" y="78"/>
                  </a:cubicBezTo>
                  <a:cubicBezTo>
                    <a:pt x="4394" y="42"/>
                    <a:pt x="4394" y="30"/>
                    <a:pt x="4358" y="19"/>
                  </a:cubicBezTo>
                  <a:cubicBezTo>
                    <a:pt x="4352" y="7"/>
                    <a:pt x="4346" y="1"/>
                    <a:pt x="43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gfdb24b5ecc_0_532"/>
            <p:cNvSpPr/>
            <p:nvPr/>
          </p:nvSpPr>
          <p:spPr>
            <a:xfrm>
              <a:off x="3742725" y="2511075"/>
              <a:ext cx="27100" cy="61000"/>
            </a:xfrm>
            <a:custGeom>
              <a:avLst/>
              <a:gdLst/>
              <a:ahLst/>
              <a:cxnLst/>
              <a:rect l="l" t="t" r="r" b="b"/>
              <a:pathLst>
                <a:path w="1084" h="2440" extrusionOk="0">
                  <a:moveTo>
                    <a:pt x="269" y="0"/>
                  </a:moveTo>
                  <a:cubicBezTo>
                    <a:pt x="261" y="0"/>
                    <a:pt x="254" y="4"/>
                    <a:pt x="250" y="16"/>
                  </a:cubicBezTo>
                  <a:cubicBezTo>
                    <a:pt x="84" y="289"/>
                    <a:pt x="0" y="575"/>
                    <a:pt x="167" y="873"/>
                  </a:cubicBezTo>
                  <a:cubicBezTo>
                    <a:pt x="262" y="1063"/>
                    <a:pt x="429" y="1159"/>
                    <a:pt x="560" y="1301"/>
                  </a:cubicBezTo>
                  <a:cubicBezTo>
                    <a:pt x="857" y="1682"/>
                    <a:pt x="596" y="1980"/>
                    <a:pt x="524" y="2349"/>
                  </a:cubicBezTo>
                  <a:cubicBezTo>
                    <a:pt x="507" y="2401"/>
                    <a:pt x="545" y="2440"/>
                    <a:pt x="591" y="2440"/>
                  </a:cubicBezTo>
                  <a:cubicBezTo>
                    <a:pt x="608" y="2440"/>
                    <a:pt x="627" y="2434"/>
                    <a:pt x="643" y="2421"/>
                  </a:cubicBezTo>
                  <a:cubicBezTo>
                    <a:pt x="917" y="2194"/>
                    <a:pt x="1084" y="1730"/>
                    <a:pt x="941" y="1385"/>
                  </a:cubicBezTo>
                  <a:cubicBezTo>
                    <a:pt x="846" y="1170"/>
                    <a:pt x="679" y="1063"/>
                    <a:pt x="524" y="932"/>
                  </a:cubicBezTo>
                  <a:cubicBezTo>
                    <a:pt x="191" y="647"/>
                    <a:pt x="143" y="444"/>
                    <a:pt x="286" y="27"/>
                  </a:cubicBezTo>
                  <a:cubicBezTo>
                    <a:pt x="302" y="19"/>
                    <a:pt x="285" y="0"/>
                    <a:pt x="2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gfdb24b5ecc_0_532"/>
            <p:cNvSpPr/>
            <p:nvPr/>
          </p:nvSpPr>
          <p:spPr>
            <a:xfrm>
              <a:off x="3923675" y="3498475"/>
              <a:ext cx="70300" cy="54875"/>
            </a:xfrm>
            <a:custGeom>
              <a:avLst/>
              <a:gdLst/>
              <a:ahLst/>
              <a:cxnLst/>
              <a:rect l="l" t="t" r="r" b="b"/>
              <a:pathLst>
                <a:path w="2812" h="2195" extrusionOk="0">
                  <a:moveTo>
                    <a:pt x="2609" y="1"/>
                  </a:moveTo>
                  <a:cubicBezTo>
                    <a:pt x="2430" y="12"/>
                    <a:pt x="2359" y="143"/>
                    <a:pt x="2251" y="262"/>
                  </a:cubicBezTo>
                  <a:cubicBezTo>
                    <a:pt x="2061" y="477"/>
                    <a:pt x="1847" y="667"/>
                    <a:pt x="1644" y="858"/>
                  </a:cubicBezTo>
                  <a:cubicBezTo>
                    <a:pt x="1228" y="1227"/>
                    <a:pt x="704" y="1691"/>
                    <a:pt x="168" y="1870"/>
                  </a:cubicBezTo>
                  <a:cubicBezTo>
                    <a:pt x="0" y="1948"/>
                    <a:pt x="63" y="2195"/>
                    <a:pt x="230" y="2195"/>
                  </a:cubicBezTo>
                  <a:cubicBezTo>
                    <a:pt x="240" y="2195"/>
                    <a:pt x="252" y="2193"/>
                    <a:pt x="263" y="2191"/>
                  </a:cubicBezTo>
                  <a:cubicBezTo>
                    <a:pt x="858" y="2048"/>
                    <a:pt x="1323" y="1667"/>
                    <a:pt x="1763" y="1263"/>
                  </a:cubicBezTo>
                  <a:cubicBezTo>
                    <a:pt x="2013" y="1036"/>
                    <a:pt x="2811" y="465"/>
                    <a:pt x="2716" y="72"/>
                  </a:cubicBezTo>
                  <a:cubicBezTo>
                    <a:pt x="2704" y="24"/>
                    <a:pt x="2656" y="1"/>
                    <a:pt x="260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gfdb24b5ecc_0_532"/>
            <p:cNvSpPr/>
            <p:nvPr/>
          </p:nvSpPr>
          <p:spPr>
            <a:xfrm>
              <a:off x="3979350" y="3424950"/>
              <a:ext cx="24075" cy="79000"/>
            </a:xfrm>
            <a:custGeom>
              <a:avLst/>
              <a:gdLst/>
              <a:ahLst/>
              <a:cxnLst/>
              <a:rect l="l" t="t" r="r" b="b"/>
              <a:pathLst>
                <a:path w="963" h="3160" extrusionOk="0">
                  <a:moveTo>
                    <a:pt x="888" y="0"/>
                  </a:moveTo>
                  <a:cubicBezTo>
                    <a:pt x="874" y="0"/>
                    <a:pt x="860" y="4"/>
                    <a:pt x="846" y="13"/>
                  </a:cubicBezTo>
                  <a:cubicBezTo>
                    <a:pt x="417" y="215"/>
                    <a:pt x="191" y="703"/>
                    <a:pt x="120" y="1156"/>
                  </a:cubicBezTo>
                  <a:cubicBezTo>
                    <a:pt x="1" y="1834"/>
                    <a:pt x="536" y="2370"/>
                    <a:pt x="263" y="3049"/>
                  </a:cubicBezTo>
                  <a:cubicBezTo>
                    <a:pt x="239" y="3112"/>
                    <a:pt x="300" y="3160"/>
                    <a:pt x="357" y="3160"/>
                  </a:cubicBezTo>
                  <a:cubicBezTo>
                    <a:pt x="386" y="3160"/>
                    <a:pt x="413" y="3148"/>
                    <a:pt x="429" y="3120"/>
                  </a:cubicBezTo>
                  <a:cubicBezTo>
                    <a:pt x="656" y="2715"/>
                    <a:pt x="608" y="2370"/>
                    <a:pt x="536" y="1930"/>
                  </a:cubicBezTo>
                  <a:cubicBezTo>
                    <a:pt x="465" y="1513"/>
                    <a:pt x="441" y="1156"/>
                    <a:pt x="644" y="751"/>
                  </a:cubicBezTo>
                  <a:cubicBezTo>
                    <a:pt x="739" y="525"/>
                    <a:pt x="894" y="322"/>
                    <a:pt x="953" y="84"/>
                  </a:cubicBezTo>
                  <a:cubicBezTo>
                    <a:pt x="962" y="39"/>
                    <a:pt x="930" y="0"/>
                    <a:pt x="88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gfdb24b5ecc_0_532"/>
            <p:cNvSpPr/>
            <p:nvPr/>
          </p:nvSpPr>
          <p:spPr>
            <a:xfrm>
              <a:off x="3999300" y="3359375"/>
              <a:ext cx="80100" cy="67825"/>
            </a:xfrm>
            <a:custGeom>
              <a:avLst/>
              <a:gdLst/>
              <a:ahLst/>
              <a:cxnLst/>
              <a:rect l="l" t="t" r="r" b="b"/>
              <a:pathLst>
                <a:path w="3204" h="2713" extrusionOk="0">
                  <a:moveTo>
                    <a:pt x="2914" y="1"/>
                  </a:moveTo>
                  <a:cubicBezTo>
                    <a:pt x="2405" y="1"/>
                    <a:pt x="1657" y="595"/>
                    <a:pt x="1358" y="814"/>
                  </a:cubicBezTo>
                  <a:cubicBezTo>
                    <a:pt x="834" y="1219"/>
                    <a:pt x="0" y="1921"/>
                    <a:pt x="48" y="2659"/>
                  </a:cubicBezTo>
                  <a:cubicBezTo>
                    <a:pt x="56" y="2691"/>
                    <a:pt x="96" y="2712"/>
                    <a:pt x="128" y="2712"/>
                  </a:cubicBezTo>
                  <a:cubicBezTo>
                    <a:pt x="145" y="2712"/>
                    <a:pt x="159" y="2707"/>
                    <a:pt x="167" y="2695"/>
                  </a:cubicBezTo>
                  <a:cubicBezTo>
                    <a:pt x="679" y="2136"/>
                    <a:pt x="989" y="1528"/>
                    <a:pt x="1596" y="1064"/>
                  </a:cubicBezTo>
                  <a:cubicBezTo>
                    <a:pt x="1929" y="826"/>
                    <a:pt x="2263" y="623"/>
                    <a:pt x="2620" y="469"/>
                  </a:cubicBezTo>
                  <a:cubicBezTo>
                    <a:pt x="2846" y="385"/>
                    <a:pt x="3072" y="350"/>
                    <a:pt x="3191" y="135"/>
                  </a:cubicBezTo>
                  <a:cubicBezTo>
                    <a:pt x="3203" y="100"/>
                    <a:pt x="3191" y="88"/>
                    <a:pt x="3179" y="76"/>
                  </a:cubicBezTo>
                  <a:cubicBezTo>
                    <a:pt x="3104" y="23"/>
                    <a:pt x="3013" y="1"/>
                    <a:pt x="29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gfdb24b5ecc_0_532"/>
            <p:cNvSpPr/>
            <p:nvPr/>
          </p:nvSpPr>
          <p:spPr>
            <a:xfrm>
              <a:off x="4068050" y="3361925"/>
              <a:ext cx="124150" cy="38950"/>
            </a:xfrm>
            <a:custGeom>
              <a:avLst/>
              <a:gdLst/>
              <a:ahLst/>
              <a:cxnLst/>
              <a:rect l="l" t="t" r="r" b="b"/>
              <a:pathLst>
                <a:path w="4966" h="1558" extrusionOk="0">
                  <a:moveTo>
                    <a:pt x="1229" y="0"/>
                  </a:moveTo>
                  <a:cubicBezTo>
                    <a:pt x="823" y="0"/>
                    <a:pt x="415" y="72"/>
                    <a:pt x="1" y="212"/>
                  </a:cubicBezTo>
                  <a:cubicBezTo>
                    <a:pt x="13" y="212"/>
                    <a:pt x="13" y="236"/>
                    <a:pt x="25" y="236"/>
                  </a:cubicBezTo>
                  <a:cubicBezTo>
                    <a:pt x="906" y="283"/>
                    <a:pt x="1668" y="331"/>
                    <a:pt x="2513" y="664"/>
                  </a:cubicBezTo>
                  <a:cubicBezTo>
                    <a:pt x="3239" y="950"/>
                    <a:pt x="4096" y="1545"/>
                    <a:pt x="4894" y="1557"/>
                  </a:cubicBezTo>
                  <a:cubicBezTo>
                    <a:pt x="4918" y="1557"/>
                    <a:pt x="4966" y="1522"/>
                    <a:pt x="4930" y="1486"/>
                  </a:cubicBezTo>
                  <a:cubicBezTo>
                    <a:pt x="4430" y="831"/>
                    <a:pt x="3251" y="521"/>
                    <a:pt x="2489" y="236"/>
                  </a:cubicBezTo>
                  <a:cubicBezTo>
                    <a:pt x="2070" y="78"/>
                    <a:pt x="1651" y="0"/>
                    <a:pt x="122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gfdb24b5ecc_0_532"/>
            <p:cNvSpPr/>
            <p:nvPr/>
          </p:nvSpPr>
          <p:spPr>
            <a:xfrm>
              <a:off x="4180625" y="3396650"/>
              <a:ext cx="132000" cy="106525"/>
            </a:xfrm>
            <a:custGeom>
              <a:avLst/>
              <a:gdLst/>
              <a:ahLst/>
              <a:cxnLst/>
              <a:rect l="l" t="t" r="r" b="b"/>
              <a:pathLst>
                <a:path w="5280" h="4261" extrusionOk="0">
                  <a:moveTo>
                    <a:pt x="95" y="1"/>
                  </a:moveTo>
                  <a:cubicBezTo>
                    <a:pt x="31" y="1"/>
                    <a:pt x="1" y="99"/>
                    <a:pt x="46" y="145"/>
                  </a:cubicBezTo>
                  <a:cubicBezTo>
                    <a:pt x="451" y="478"/>
                    <a:pt x="760" y="907"/>
                    <a:pt x="1177" y="1228"/>
                  </a:cubicBezTo>
                  <a:cubicBezTo>
                    <a:pt x="1558" y="1526"/>
                    <a:pt x="2022" y="1752"/>
                    <a:pt x="2475" y="1954"/>
                  </a:cubicBezTo>
                  <a:cubicBezTo>
                    <a:pt x="3606" y="2490"/>
                    <a:pt x="4558" y="2859"/>
                    <a:pt x="4951" y="4145"/>
                  </a:cubicBezTo>
                  <a:cubicBezTo>
                    <a:pt x="4979" y="4222"/>
                    <a:pt x="5051" y="4260"/>
                    <a:pt x="5121" y="4260"/>
                  </a:cubicBezTo>
                  <a:cubicBezTo>
                    <a:pt x="5202" y="4260"/>
                    <a:pt x="5279" y="4207"/>
                    <a:pt x="5273" y="4097"/>
                  </a:cubicBezTo>
                  <a:cubicBezTo>
                    <a:pt x="5189" y="2907"/>
                    <a:pt x="4154" y="2300"/>
                    <a:pt x="3189" y="1859"/>
                  </a:cubicBezTo>
                  <a:cubicBezTo>
                    <a:pt x="2594" y="1585"/>
                    <a:pt x="1951" y="1335"/>
                    <a:pt x="1439" y="930"/>
                  </a:cubicBezTo>
                  <a:cubicBezTo>
                    <a:pt x="998" y="585"/>
                    <a:pt x="701" y="73"/>
                    <a:pt x="105" y="2"/>
                  </a:cubicBezTo>
                  <a:cubicBezTo>
                    <a:pt x="102" y="1"/>
                    <a:pt x="98" y="1"/>
                    <a:pt x="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gfdb24b5ecc_0_532"/>
            <p:cNvSpPr/>
            <p:nvPr/>
          </p:nvSpPr>
          <p:spPr>
            <a:xfrm>
              <a:off x="4305300" y="3496100"/>
              <a:ext cx="95125" cy="38775"/>
            </a:xfrm>
            <a:custGeom>
              <a:avLst/>
              <a:gdLst/>
              <a:ahLst/>
              <a:cxnLst/>
              <a:rect l="l" t="t" r="r" b="b"/>
              <a:pathLst>
                <a:path w="3805" h="1551" extrusionOk="0">
                  <a:moveTo>
                    <a:pt x="83" y="0"/>
                  </a:moveTo>
                  <a:lnTo>
                    <a:pt x="83" y="0"/>
                  </a:lnTo>
                  <a:cubicBezTo>
                    <a:pt x="0" y="500"/>
                    <a:pt x="405" y="631"/>
                    <a:pt x="833" y="631"/>
                  </a:cubicBezTo>
                  <a:cubicBezTo>
                    <a:pt x="1322" y="643"/>
                    <a:pt x="1691" y="596"/>
                    <a:pt x="2167" y="810"/>
                  </a:cubicBezTo>
                  <a:cubicBezTo>
                    <a:pt x="2667" y="1012"/>
                    <a:pt x="3084" y="1477"/>
                    <a:pt x="3596" y="1548"/>
                  </a:cubicBezTo>
                  <a:cubicBezTo>
                    <a:pt x="3606" y="1550"/>
                    <a:pt x="3617" y="1551"/>
                    <a:pt x="3627" y="1551"/>
                  </a:cubicBezTo>
                  <a:cubicBezTo>
                    <a:pt x="3748" y="1551"/>
                    <a:pt x="3805" y="1422"/>
                    <a:pt x="3739" y="1334"/>
                  </a:cubicBezTo>
                  <a:cubicBezTo>
                    <a:pt x="3334" y="858"/>
                    <a:pt x="2465" y="465"/>
                    <a:pt x="1869" y="286"/>
                  </a:cubicBezTo>
                  <a:cubicBezTo>
                    <a:pt x="1793" y="268"/>
                    <a:pt x="1701" y="262"/>
                    <a:pt x="1601" y="262"/>
                  </a:cubicBezTo>
                  <a:cubicBezTo>
                    <a:pt x="1382" y="262"/>
                    <a:pt x="1118" y="291"/>
                    <a:pt x="869" y="291"/>
                  </a:cubicBezTo>
                  <a:cubicBezTo>
                    <a:pt x="535" y="291"/>
                    <a:pt x="226" y="240"/>
                    <a:pt x="8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gfdb24b5ecc_0_532"/>
            <p:cNvSpPr/>
            <p:nvPr/>
          </p:nvSpPr>
          <p:spPr>
            <a:xfrm>
              <a:off x="3889425" y="2500025"/>
              <a:ext cx="34600" cy="53125"/>
            </a:xfrm>
            <a:custGeom>
              <a:avLst/>
              <a:gdLst/>
              <a:ahLst/>
              <a:cxnLst/>
              <a:rect l="l" t="t" r="r" b="b"/>
              <a:pathLst>
                <a:path w="1384" h="2125" extrusionOk="0">
                  <a:moveTo>
                    <a:pt x="1285" y="1"/>
                  </a:moveTo>
                  <a:cubicBezTo>
                    <a:pt x="1277" y="1"/>
                    <a:pt x="1270" y="2"/>
                    <a:pt x="1264" y="5"/>
                  </a:cubicBezTo>
                  <a:cubicBezTo>
                    <a:pt x="1109" y="77"/>
                    <a:pt x="1109" y="160"/>
                    <a:pt x="1038" y="303"/>
                  </a:cubicBezTo>
                  <a:cubicBezTo>
                    <a:pt x="931" y="493"/>
                    <a:pt x="812" y="696"/>
                    <a:pt x="704" y="886"/>
                  </a:cubicBezTo>
                  <a:cubicBezTo>
                    <a:pt x="514" y="1243"/>
                    <a:pt x="323" y="1577"/>
                    <a:pt x="73" y="1910"/>
                  </a:cubicBezTo>
                  <a:cubicBezTo>
                    <a:pt x="1" y="2010"/>
                    <a:pt x="123" y="2125"/>
                    <a:pt x="238" y="2125"/>
                  </a:cubicBezTo>
                  <a:cubicBezTo>
                    <a:pt x="273" y="2125"/>
                    <a:pt x="307" y="2114"/>
                    <a:pt x="335" y="2089"/>
                  </a:cubicBezTo>
                  <a:cubicBezTo>
                    <a:pt x="645" y="1827"/>
                    <a:pt x="847" y="1446"/>
                    <a:pt x="990" y="1077"/>
                  </a:cubicBezTo>
                  <a:lnTo>
                    <a:pt x="1216" y="493"/>
                  </a:lnTo>
                  <a:cubicBezTo>
                    <a:pt x="1276" y="315"/>
                    <a:pt x="1383" y="219"/>
                    <a:pt x="1335" y="41"/>
                  </a:cubicBezTo>
                  <a:cubicBezTo>
                    <a:pt x="1335" y="14"/>
                    <a:pt x="1309" y="1"/>
                    <a:pt x="12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gfdb24b5ecc_0_532"/>
            <p:cNvSpPr/>
            <p:nvPr/>
          </p:nvSpPr>
          <p:spPr>
            <a:xfrm>
              <a:off x="3922575" y="2394600"/>
              <a:ext cx="80300" cy="116750"/>
            </a:xfrm>
            <a:custGeom>
              <a:avLst/>
              <a:gdLst/>
              <a:ahLst/>
              <a:cxnLst/>
              <a:rect l="l" t="t" r="r" b="b"/>
              <a:pathLst>
                <a:path w="3212" h="4670" extrusionOk="0">
                  <a:moveTo>
                    <a:pt x="3084" y="0"/>
                  </a:moveTo>
                  <a:cubicBezTo>
                    <a:pt x="3048" y="0"/>
                    <a:pt x="3011" y="17"/>
                    <a:pt x="2986" y="55"/>
                  </a:cubicBezTo>
                  <a:cubicBezTo>
                    <a:pt x="2403" y="900"/>
                    <a:pt x="1903" y="1912"/>
                    <a:pt x="1510" y="2865"/>
                  </a:cubicBezTo>
                  <a:lnTo>
                    <a:pt x="1105" y="3853"/>
                  </a:lnTo>
                  <a:cubicBezTo>
                    <a:pt x="1069" y="3936"/>
                    <a:pt x="950" y="4294"/>
                    <a:pt x="902" y="4329"/>
                  </a:cubicBezTo>
                  <a:cubicBezTo>
                    <a:pt x="880" y="4339"/>
                    <a:pt x="854" y="4344"/>
                    <a:pt x="826" y="4344"/>
                  </a:cubicBezTo>
                  <a:cubicBezTo>
                    <a:pt x="640" y="4344"/>
                    <a:pt x="351" y="4155"/>
                    <a:pt x="112" y="4155"/>
                  </a:cubicBezTo>
                  <a:cubicBezTo>
                    <a:pt x="85" y="4155"/>
                    <a:pt x="59" y="4157"/>
                    <a:pt x="33" y="4163"/>
                  </a:cubicBezTo>
                  <a:cubicBezTo>
                    <a:pt x="31" y="4161"/>
                    <a:pt x="28" y="4161"/>
                    <a:pt x="26" y="4161"/>
                  </a:cubicBezTo>
                  <a:cubicBezTo>
                    <a:pt x="7" y="4161"/>
                    <a:pt x="0" y="4201"/>
                    <a:pt x="21" y="4222"/>
                  </a:cubicBezTo>
                  <a:cubicBezTo>
                    <a:pt x="171" y="4412"/>
                    <a:pt x="489" y="4669"/>
                    <a:pt x="771" y="4669"/>
                  </a:cubicBezTo>
                  <a:cubicBezTo>
                    <a:pt x="824" y="4669"/>
                    <a:pt x="877" y="4660"/>
                    <a:pt x="926" y="4639"/>
                  </a:cubicBezTo>
                  <a:cubicBezTo>
                    <a:pt x="1272" y="4496"/>
                    <a:pt x="1450" y="3853"/>
                    <a:pt x="1581" y="3555"/>
                  </a:cubicBezTo>
                  <a:cubicBezTo>
                    <a:pt x="1855" y="2960"/>
                    <a:pt x="2117" y="2365"/>
                    <a:pt x="2438" y="1781"/>
                  </a:cubicBezTo>
                  <a:cubicBezTo>
                    <a:pt x="2712" y="1257"/>
                    <a:pt x="3057" y="745"/>
                    <a:pt x="3188" y="150"/>
                  </a:cubicBezTo>
                  <a:cubicBezTo>
                    <a:pt x="3212" y="58"/>
                    <a:pt x="3150" y="0"/>
                    <a:pt x="30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gfdb24b5ecc_0_532"/>
            <p:cNvSpPr/>
            <p:nvPr/>
          </p:nvSpPr>
          <p:spPr>
            <a:xfrm>
              <a:off x="4001975" y="2389150"/>
              <a:ext cx="1725" cy="1175"/>
            </a:xfrm>
            <a:custGeom>
              <a:avLst/>
              <a:gdLst/>
              <a:ahLst/>
              <a:cxnLst/>
              <a:rect l="l" t="t" r="r" b="b"/>
              <a:pathLst>
                <a:path w="69" h="47" extrusionOk="0">
                  <a:moveTo>
                    <a:pt x="59" y="1"/>
                  </a:moveTo>
                  <a:cubicBezTo>
                    <a:pt x="56" y="1"/>
                    <a:pt x="52" y="4"/>
                    <a:pt x="48" y="11"/>
                  </a:cubicBezTo>
                  <a:lnTo>
                    <a:pt x="12" y="35"/>
                  </a:lnTo>
                  <a:cubicBezTo>
                    <a:pt x="1" y="35"/>
                    <a:pt x="12" y="47"/>
                    <a:pt x="36" y="47"/>
                  </a:cubicBezTo>
                  <a:lnTo>
                    <a:pt x="60" y="23"/>
                  </a:lnTo>
                  <a:cubicBezTo>
                    <a:pt x="68" y="15"/>
                    <a:pt x="65" y="1"/>
                    <a:pt x="5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gfdb24b5ecc_0_532"/>
            <p:cNvSpPr/>
            <p:nvPr/>
          </p:nvSpPr>
          <p:spPr>
            <a:xfrm>
              <a:off x="4001550" y="2377800"/>
              <a:ext cx="45100" cy="45575"/>
            </a:xfrm>
            <a:custGeom>
              <a:avLst/>
              <a:gdLst/>
              <a:ahLst/>
              <a:cxnLst/>
              <a:rect l="l" t="t" r="r" b="b"/>
              <a:pathLst>
                <a:path w="1804" h="1823" extrusionOk="0">
                  <a:moveTo>
                    <a:pt x="482" y="1"/>
                  </a:moveTo>
                  <a:cubicBezTo>
                    <a:pt x="184" y="13"/>
                    <a:pt x="137" y="239"/>
                    <a:pt x="18" y="465"/>
                  </a:cubicBezTo>
                  <a:cubicBezTo>
                    <a:pt x="1" y="490"/>
                    <a:pt x="14" y="515"/>
                    <a:pt x="35" y="515"/>
                  </a:cubicBezTo>
                  <a:cubicBezTo>
                    <a:pt x="44" y="515"/>
                    <a:pt x="55" y="511"/>
                    <a:pt x="65" y="501"/>
                  </a:cubicBezTo>
                  <a:cubicBezTo>
                    <a:pt x="181" y="346"/>
                    <a:pt x="304" y="285"/>
                    <a:pt x="425" y="285"/>
                  </a:cubicBezTo>
                  <a:cubicBezTo>
                    <a:pt x="704" y="285"/>
                    <a:pt x="975" y="609"/>
                    <a:pt x="1125" y="858"/>
                  </a:cubicBezTo>
                  <a:cubicBezTo>
                    <a:pt x="1303" y="1144"/>
                    <a:pt x="1434" y="1632"/>
                    <a:pt x="1732" y="1810"/>
                  </a:cubicBezTo>
                  <a:cubicBezTo>
                    <a:pt x="1744" y="1819"/>
                    <a:pt x="1754" y="1823"/>
                    <a:pt x="1763" y="1823"/>
                  </a:cubicBezTo>
                  <a:cubicBezTo>
                    <a:pt x="1790" y="1823"/>
                    <a:pt x="1803" y="1787"/>
                    <a:pt x="1803" y="1751"/>
                  </a:cubicBezTo>
                  <a:cubicBezTo>
                    <a:pt x="1780" y="1513"/>
                    <a:pt x="1601" y="1275"/>
                    <a:pt x="1494" y="1072"/>
                  </a:cubicBezTo>
                  <a:cubicBezTo>
                    <a:pt x="1363" y="798"/>
                    <a:pt x="1208" y="536"/>
                    <a:pt x="1006" y="298"/>
                  </a:cubicBezTo>
                  <a:cubicBezTo>
                    <a:pt x="863" y="132"/>
                    <a:pt x="708" y="1"/>
                    <a:pt x="4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gfdb24b5ecc_0_532"/>
            <p:cNvSpPr/>
            <p:nvPr/>
          </p:nvSpPr>
          <p:spPr>
            <a:xfrm>
              <a:off x="4053850" y="2441425"/>
              <a:ext cx="1975" cy="1950"/>
            </a:xfrm>
            <a:custGeom>
              <a:avLst/>
              <a:gdLst/>
              <a:ahLst/>
              <a:cxnLst/>
              <a:rect l="l" t="t" r="r" b="b"/>
              <a:pathLst>
                <a:path w="79" h="78" extrusionOk="0">
                  <a:moveTo>
                    <a:pt x="24" y="0"/>
                  </a:moveTo>
                  <a:cubicBezTo>
                    <a:pt x="10" y="0"/>
                    <a:pt x="1" y="23"/>
                    <a:pt x="9" y="39"/>
                  </a:cubicBezTo>
                  <a:lnTo>
                    <a:pt x="45" y="75"/>
                  </a:lnTo>
                  <a:cubicBezTo>
                    <a:pt x="47" y="77"/>
                    <a:pt x="48" y="77"/>
                    <a:pt x="50" y="77"/>
                  </a:cubicBezTo>
                  <a:cubicBezTo>
                    <a:pt x="63" y="77"/>
                    <a:pt x="79" y="50"/>
                    <a:pt x="69" y="39"/>
                  </a:cubicBezTo>
                  <a:lnTo>
                    <a:pt x="45" y="15"/>
                  </a:lnTo>
                  <a:cubicBezTo>
                    <a:pt x="38" y="5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gfdb24b5ecc_0_532"/>
            <p:cNvSpPr/>
            <p:nvPr/>
          </p:nvSpPr>
          <p:spPr>
            <a:xfrm>
              <a:off x="4039850" y="2422150"/>
              <a:ext cx="27175" cy="29150"/>
            </a:xfrm>
            <a:custGeom>
              <a:avLst/>
              <a:gdLst/>
              <a:ahLst/>
              <a:cxnLst/>
              <a:rect l="l" t="t" r="r" b="b"/>
              <a:pathLst>
                <a:path w="1087" h="1166" extrusionOk="0">
                  <a:moveTo>
                    <a:pt x="114" y="1"/>
                  </a:moveTo>
                  <a:cubicBezTo>
                    <a:pt x="53" y="1"/>
                    <a:pt x="0" y="82"/>
                    <a:pt x="69" y="132"/>
                  </a:cubicBezTo>
                  <a:cubicBezTo>
                    <a:pt x="260" y="274"/>
                    <a:pt x="367" y="501"/>
                    <a:pt x="498" y="691"/>
                  </a:cubicBezTo>
                  <a:cubicBezTo>
                    <a:pt x="605" y="858"/>
                    <a:pt x="724" y="1084"/>
                    <a:pt x="914" y="1156"/>
                  </a:cubicBezTo>
                  <a:cubicBezTo>
                    <a:pt x="930" y="1163"/>
                    <a:pt x="945" y="1166"/>
                    <a:pt x="959" y="1166"/>
                  </a:cubicBezTo>
                  <a:cubicBezTo>
                    <a:pt x="1040" y="1166"/>
                    <a:pt x="1086" y="1058"/>
                    <a:pt x="1045" y="977"/>
                  </a:cubicBezTo>
                  <a:cubicBezTo>
                    <a:pt x="998" y="894"/>
                    <a:pt x="914" y="810"/>
                    <a:pt x="855" y="739"/>
                  </a:cubicBezTo>
                  <a:cubicBezTo>
                    <a:pt x="783" y="655"/>
                    <a:pt x="700" y="548"/>
                    <a:pt x="629" y="453"/>
                  </a:cubicBezTo>
                  <a:cubicBezTo>
                    <a:pt x="498" y="298"/>
                    <a:pt x="343" y="120"/>
                    <a:pt x="152" y="13"/>
                  </a:cubicBezTo>
                  <a:cubicBezTo>
                    <a:pt x="140" y="4"/>
                    <a:pt x="127" y="1"/>
                    <a:pt x="1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gfdb24b5ecc_0_532"/>
            <p:cNvSpPr/>
            <p:nvPr/>
          </p:nvSpPr>
          <p:spPr>
            <a:xfrm>
              <a:off x="4064900" y="2448325"/>
              <a:ext cx="4975" cy="3925"/>
            </a:xfrm>
            <a:custGeom>
              <a:avLst/>
              <a:gdLst/>
              <a:ahLst/>
              <a:cxnLst/>
              <a:rect l="l" t="t" r="r" b="b"/>
              <a:pathLst>
                <a:path w="199" h="157" extrusionOk="0">
                  <a:moveTo>
                    <a:pt x="67" y="1"/>
                  </a:moveTo>
                  <a:cubicBezTo>
                    <a:pt x="63" y="1"/>
                    <a:pt x="59" y="1"/>
                    <a:pt x="55" y="1"/>
                  </a:cubicBezTo>
                  <a:cubicBezTo>
                    <a:pt x="15" y="13"/>
                    <a:pt x="0" y="49"/>
                    <a:pt x="5" y="82"/>
                  </a:cubicBezTo>
                  <a:lnTo>
                    <a:pt x="5" y="82"/>
                  </a:lnTo>
                  <a:cubicBezTo>
                    <a:pt x="0" y="115"/>
                    <a:pt x="15" y="150"/>
                    <a:pt x="55" y="156"/>
                  </a:cubicBezTo>
                  <a:lnTo>
                    <a:pt x="79" y="156"/>
                  </a:lnTo>
                  <a:cubicBezTo>
                    <a:pt x="95" y="156"/>
                    <a:pt x="108" y="152"/>
                    <a:pt x="118" y="144"/>
                  </a:cubicBezTo>
                  <a:lnTo>
                    <a:pt x="139" y="144"/>
                  </a:lnTo>
                  <a:cubicBezTo>
                    <a:pt x="198" y="120"/>
                    <a:pt x="198" y="37"/>
                    <a:pt x="139" y="25"/>
                  </a:cubicBezTo>
                  <a:lnTo>
                    <a:pt x="127" y="25"/>
                  </a:lnTo>
                  <a:cubicBezTo>
                    <a:pt x="114" y="11"/>
                    <a:pt x="94" y="1"/>
                    <a:pt x="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gfdb24b5ecc_0_532"/>
            <p:cNvSpPr/>
            <p:nvPr/>
          </p:nvSpPr>
          <p:spPr>
            <a:xfrm>
              <a:off x="4065275" y="2432700"/>
              <a:ext cx="16500" cy="18625"/>
            </a:xfrm>
            <a:custGeom>
              <a:avLst/>
              <a:gdLst/>
              <a:ahLst/>
              <a:cxnLst/>
              <a:rect l="l" t="t" r="r" b="b"/>
              <a:pathLst>
                <a:path w="660" h="745" extrusionOk="0">
                  <a:moveTo>
                    <a:pt x="480" y="0"/>
                  </a:moveTo>
                  <a:cubicBezTo>
                    <a:pt x="461" y="0"/>
                    <a:pt x="441" y="6"/>
                    <a:pt x="421" y="19"/>
                  </a:cubicBezTo>
                  <a:cubicBezTo>
                    <a:pt x="314" y="79"/>
                    <a:pt x="267" y="222"/>
                    <a:pt x="207" y="329"/>
                  </a:cubicBezTo>
                  <a:cubicBezTo>
                    <a:pt x="147" y="448"/>
                    <a:pt x="100" y="567"/>
                    <a:pt x="28" y="674"/>
                  </a:cubicBezTo>
                  <a:cubicBezTo>
                    <a:pt x="0" y="702"/>
                    <a:pt x="38" y="745"/>
                    <a:pt x="67" y="745"/>
                  </a:cubicBezTo>
                  <a:cubicBezTo>
                    <a:pt x="75" y="745"/>
                    <a:pt x="83" y="741"/>
                    <a:pt x="88" y="734"/>
                  </a:cubicBezTo>
                  <a:cubicBezTo>
                    <a:pt x="207" y="650"/>
                    <a:pt x="338" y="603"/>
                    <a:pt x="445" y="495"/>
                  </a:cubicBezTo>
                  <a:cubicBezTo>
                    <a:pt x="540" y="388"/>
                    <a:pt x="659" y="222"/>
                    <a:pt x="600" y="91"/>
                  </a:cubicBezTo>
                  <a:cubicBezTo>
                    <a:pt x="574" y="39"/>
                    <a:pt x="530" y="0"/>
                    <a:pt x="48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gfdb24b5ecc_0_532"/>
            <p:cNvSpPr/>
            <p:nvPr/>
          </p:nvSpPr>
          <p:spPr>
            <a:xfrm>
              <a:off x="4080025" y="2371775"/>
              <a:ext cx="59800" cy="58750"/>
            </a:xfrm>
            <a:custGeom>
              <a:avLst/>
              <a:gdLst/>
              <a:ahLst/>
              <a:cxnLst/>
              <a:rect l="l" t="t" r="r" b="b"/>
              <a:pathLst>
                <a:path w="2392" h="2350" extrusionOk="0">
                  <a:moveTo>
                    <a:pt x="6" y="2344"/>
                  </a:moveTo>
                  <a:cubicBezTo>
                    <a:pt x="1" y="2344"/>
                    <a:pt x="6" y="2349"/>
                    <a:pt x="22" y="2349"/>
                  </a:cubicBezTo>
                  <a:cubicBezTo>
                    <a:pt x="14" y="2345"/>
                    <a:pt x="9" y="2344"/>
                    <a:pt x="6" y="2344"/>
                  </a:cubicBezTo>
                  <a:close/>
                  <a:moveTo>
                    <a:pt x="2166" y="1"/>
                  </a:moveTo>
                  <a:cubicBezTo>
                    <a:pt x="1860" y="1"/>
                    <a:pt x="1345" y="478"/>
                    <a:pt x="1224" y="599"/>
                  </a:cubicBezTo>
                  <a:cubicBezTo>
                    <a:pt x="748" y="1123"/>
                    <a:pt x="284" y="1718"/>
                    <a:pt x="22" y="2349"/>
                  </a:cubicBezTo>
                  <a:cubicBezTo>
                    <a:pt x="450" y="2194"/>
                    <a:pt x="736" y="1635"/>
                    <a:pt x="1034" y="1277"/>
                  </a:cubicBezTo>
                  <a:cubicBezTo>
                    <a:pt x="1236" y="1039"/>
                    <a:pt x="1451" y="789"/>
                    <a:pt x="1689" y="587"/>
                  </a:cubicBezTo>
                  <a:cubicBezTo>
                    <a:pt x="1891" y="408"/>
                    <a:pt x="2034" y="384"/>
                    <a:pt x="2284" y="361"/>
                  </a:cubicBezTo>
                  <a:cubicBezTo>
                    <a:pt x="2332" y="361"/>
                    <a:pt x="2391" y="313"/>
                    <a:pt x="2391" y="254"/>
                  </a:cubicBezTo>
                  <a:cubicBezTo>
                    <a:pt x="2368" y="70"/>
                    <a:pt x="2282" y="1"/>
                    <a:pt x="21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gfdb24b5ecc_0_532"/>
            <p:cNvSpPr/>
            <p:nvPr/>
          </p:nvSpPr>
          <p:spPr>
            <a:xfrm>
              <a:off x="4132175" y="2374575"/>
              <a:ext cx="54850" cy="43300"/>
            </a:xfrm>
            <a:custGeom>
              <a:avLst/>
              <a:gdLst/>
              <a:ahLst/>
              <a:cxnLst/>
              <a:rect l="l" t="t" r="r" b="b"/>
              <a:pathLst>
                <a:path w="2194" h="1732" extrusionOk="0">
                  <a:moveTo>
                    <a:pt x="356" y="0"/>
                  </a:moveTo>
                  <a:cubicBezTo>
                    <a:pt x="268" y="0"/>
                    <a:pt x="176" y="6"/>
                    <a:pt x="67" y="11"/>
                  </a:cubicBezTo>
                  <a:cubicBezTo>
                    <a:pt x="64" y="10"/>
                    <a:pt x="61" y="9"/>
                    <a:pt x="58" y="9"/>
                  </a:cubicBezTo>
                  <a:cubicBezTo>
                    <a:pt x="17" y="9"/>
                    <a:pt x="0" y="83"/>
                    <a:pt x="67" y="94"/>
                  </a:cubicBezTo>
                  <a:cubicBezTo>
                    <a:pt x="924" y="392"/>
                    <a:pt x="1555" y="1034"/>
                    <a:pt x="2115" y="1725"/>
                  </a:cubicBezTo>
                  <a:cubicBezTo>
                    <a:pt x="2122" y="1730"/>
                    <a:pt x="2129" y="1732"/>
                    <a:pt x="2136" y="1732"/>
                  </a:cubicBezTo>
                  <a:cubicBezTo>
                    <a:pt x="2166" y="1732"/>
                    <a:pt x="2194" y="1697"/>
                    <a:pt x="2174" y="1677"/>
                  </a:cubicBezTo>
                  <a:cubicBezTo>
                    <a:pt x="1889" y="1249"/>
                    <a:pt x="1746" y="796"/>
                    <a:pt x="1341" y="439"/>
                  </a:cubicBezTo>
                  <a:cubicBezTo>
                    <a:pt x="1174" y="308"/>
                    <a:pt x="1020" y="165"/>
                    <a:pt x="817" y="94"/>
                  </a:cubicBezTo>
                  <a:cubicBezTo>
                    <a:pt x="643" y="18"/>
                    <a:pt x="508" y="0"/>
                    <a:pt x="35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gfdb24b5ecc_0_532"/>
            <p:cNvSpPr/>
            <p:nvPr/>
          </p:nvSpPr>
          <p:spPr>
            <a:xfrm>
              <a:off x="4186475" y="2428475"/>
              <a:ext cx="50875" cy="86225"/>
            </a:xfrm>
            <a:custGeom>
              <a:avLst/>
              <a:gdLst/>
              <a:ahLst/>
              <a:cxnLst/>
              <a:rect l="l" t="t" r="r" b="b"/>
              <a:pathLst>
                <a:path w="2035" h="3449" extrusionOk="0">
                  <a:moveTo>
                    <a:pt x="161" y="0"/>
                  </a:moveTo>
                  <a:cubicBezTo>
                    <a:pt x="83" y="0"/>
                    <a:pt x="1" y="85"/>
                    <a:pt x="50" y="176"/>
                  </a:cubicBezTo>
                  <a:cubicBezTo>
                    <a:pt x="395" y="760"/>
                    <a:pt x="610" y="1426"/>
                    <a:pt x="895" y="2034"/>
                  </a:cubicBezTo>
                  <a:cubicBezTo>
                    <a:pt x="1110" y="2498"/>
                    <a:pt x="1372" y="3177"/>
                    <a:pt x="1848" y="3439"/>
                  </a:cubicBezTo>
                  <a:cubicBezTo>
                    <a:pt x="1861" y="3445"/>
                    <a:pt x="1875" y="3448"/>
                    <a:pt x="1890" y="3448"/>
                  </a:cubicBezTo>
                  <a:cubicBezTo>
                    <a:pt x="1958" y="3448"/>
                    <a:pt x="2034" y="3388"/>
                    <a:pt x="2015" y="3320"/>
                  </a:cubicBezTo>
                  <a:cubicBezTo>
                    <a:pt x="1824" y="2772"/>
                    <a:pt x="1384" y="2319"/>
                    <a:pt x="1145" y="1784"/>
                  </a:cubicBezTo>
                  <a:cubicBezTo>
                    <a:pt x="872" y="1188"/>
                    <a:pt x="598" y="605"/>
                    <a:pt x="252" y="57"/>
                  </a:cubicBezTo>
                  <a:cubicBezTo>
                    <a:pt x="231" y="17"/>
                    <a:pt x="196" y="0"/>
                    <a:pt x="16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gfdb24b5ecc_0_532"/>
            <p:cNvSpPr/>
            <p:nvPr/>
          </p:nvSpPr>
          <p:spPr>
            <a:xfrm>
              <a:off x="4235125" y="2507850"/>
              <a:ext cx="41900" cy="19475"/>
            </a:xfrm>
            <a:custGeom>
              <a:avLst/>
              <a:gdLst/>
              <a:ahLst/>
              <a:cxnLst/>
              <a:rect l="l" t="t" r="r" b="b"/>
              <a:pathLst>
                <a:path w="1676" h="779" extrusionOk="0">
                  <a:moveTo>
                    <a:pt x="114" y="1"/>
                  </a:moveTo>
                  <a:cubicBezTo>
                    <a:pt x="19" y="1"/>
                    <a:pt x="0" y="112"/>
                    <a:pt x="69" y="168"/>
                  </a:cubicBezTo>
                  <a:cubicBezTo>
                    <a:pt x="331" y="347"/>
                    <a:pt x="569" y="418"/>
                    <a:pt x="866" y="537"/>
                  </a:cubicBezTo>
                  <a:cubicBezTo>
                    <a:pt x="1070" y="619"/>
                    <a:pt x="1300" y="779"/>
                    <a:pt x="1518" y="779"/>
                  </a:cubicBezTo>
                  <a:cubicBezTo>
                    <a:pt x="1555" y="779"/>
                    <a:pt x="1592" y="774"/>
                    <a:pt x="1628" y="764"/>
                  </a:cubicBezTo>
                  <a:cubicBezTo>
                    <a:pt x="1664" y="752"/>
                    <a:pt x="1676" y="716"/>
                    <a:pt x="1676" y="692"/>
                  </a:cubicBezTo>
                  <a:cubicBezTo>
                    <a:pt x="1628" y="406"/>
                    <a:pt x="1307" y="287"/>
                    <a:pt x="1069" y="180"/>
                  </a:cubicBezTo>
                  <a:cubicBezTo>
                    <a:pt x="735" y="61"/>
                    <a:pt x="473" y="2"/>
                    <a:pt x="128" y="2"/>
                  </a:cubicBezTo>
                  <a:cubicBezTo>
                    <a:pt x="123" y="1"/>
                    <a:pt x="118" y="1"/>
                    <a:pt x="1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gfdb24b5ecc_0_532"/>
            <p:cNvSpPr/>
            <p:nvPr/>
          </p:nvSpPr>
          <p:spPr>
            <a:xfrm>
              <a:off x="4275650" y="2525950"/>
              <a:ext cx="25500" cy="12000"/>
            </a:xfrm>
            <a:custGeom>
              <a:avLst/>
              <a:gdLst/>
              <a:ahLst/>
              <a:cxnLst/>
              <a:rect l="l" t="t" r="r" b="b"/>
              <a:pathLst>
                <a:path w="1020" h="480" extrusionOk="0">
                  <a:moveTo>
                    <a:pt x="53" y="0"/>
                  </a:moveTo>
                  <a:cubicBezTo>
                    <a:pt x="25" y="0"/>
                    <a:pt x="1" y="51"/>
                    <a:pt x="19" y="87"/>
                  </a:cubicBezTo>
                  <a:cubicBezTo>
                    <a:pt x="138" y="206"/>
                    <a:pt x="198" y="325"/>
                    <a:pt x="364" y="385"/>
                  </a:cubicBezTo>
                  <a:cubicBezTo>
                    <a:pt x="477" y="432"/>
                    <a:pt x="620" y="479"/>
                    <a:pt x="746" y="479"/>
                  </a:cubicBezTo>
                  <a:cubicBezTo>
                    <a:pt x="779" y="479"/>
                    <a:pt x="811" y="476"/>
                    <a:pt x="841" y="468"/>
                  </a:cubicBezTo>
                  <a:cubicBezTo>
                    <a:pt x="1019" y="433"/>
                    <a:pt x="996" y="194"/>
                    <a:pt x="841" y="135"/>
                  </a:cubicBezTo>
                  <a:cubicBezTo>
                    <a:pt x="710" y="87"/>
                    <a:pt x="579" y="111"/>
                    <a:pt x="436" y="87"/>
                  </a:cubicBezTo>
                  <a:cubicBezTo>
                    <a:pt x="305" y="52"/>
                    <a:pt x="198" y="63"/>
                    <a:pt x="79" y="16"/>
                  </a:cubicBezTo>
                  <a:cubicBezTo>
                    <a:pt x="70" y="5"/>
                    <a:pt x="61" y="0"/>
                    <a:pt x="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gfdb24b5ecc_0_532"/>
            <p:cNvSpPr/>
            <p:nvPr/>
          </p:nvSpPr>
          <p:spPr>
            <a:xfrm>
              <a:off x="4052375" y="2440575"/>
              <a:ext cx="44275" cy="31450"/>
            </a:xfrm>
            <a:custGeom>
              <a:avLst/>
              <a:gdLst/>
              <a:ahLst/>
              <a:cxnLst/>
              <a:rect l="l" t="t" r="r" b="b"/>
              <a:pathLst>
                <a:path w="1771" h="1258" extrusionOk="0">
                  <a:moveTo>
                    <a:pt x="109" y="0"/>
                  </a:moveTo>
                  <a:cubicBezTo>
                    <a:pt x="47" y="0"/>
                    <a:pt x="1" y="54"/>
                    <a:pt x="44" y="97"/>
                  </a:cubicBezTo>
                  <a:cubicBezTo>
                    <a:pt x="306" y="347"/>
                    <a:pt x="521" y="657"/>
                    <a:pt x="830" y="883"/>
                  </a:cubicBezTo>
                  <a:cubicBezTo>
                    <a:pt x="1015" y="1035"/>
                    <a:pt x="1360" y="1258"/>
                    <a:pt x="1618" y="1258"/>
                  </a:cubicBezTo>
                  <a:cubicBezTo>
                    <a:pt x="1642" y="1258"/>
                    <a:pt x="1665" y="1256"/>
                    <a:pt x="1687" y="1252"/>
                  </a:cubicBezTo>
                  <a:cubicBezTo>
                    <a:pt x="1747" y="1240"/>
                    <a:pt x="1771" y="1181"/>
                    <a:pt x="1771" y="1133"/>
                  </a:cubicBezTo>
                  <a:cubicBezTo>
                    <a:pt x="1699" y="835"/>
                    <a:pt x="1259" y="752"/>
                    <a:pt x="1021" y="609"/>
                  </a:cubicBezTo>
                  <a:cubicBezTo>
                    <a:pt x="699" y="430"/>
                    <a:pt x="473" y="157"/>
                    <a:pt x="128" y="2"/>
                  </a:cubicBezTo>
                  <a:cubicBezTo>
                    <a:pt x="121" y="1"/>
                    <a:pt x="115" y="0"/>
                    <a:pt x="10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gfdb24b5ecc_0_532"/>
            <p:cNvSpPr/>
            <p:nvPr/>
          </p:nvSpPr>
          <p:spPr>
            <a:xfrm>
              <a:off x="4097700" y="2476900"/>
              <a:ext cx="29575" cy="36700"/>
            </a:xfrm>
            <a:custGeom>
              <a:avLst/>
              <a:gdLst/>
              <a:ahLst/>
              <a:cxnLst/>
              <a:rect l="l" t="t" r="r" b="b"/>
              <a:pathLst>
                <a:path w="1183" h="1468" extrusionOk="0">
                  <a:moveTo>
                    <a:pt x="74" y="1"/>
                  </a:moveTo>
                  <a:cubicBezTo>
                    <a:pt x="38" y="1"/>
                    <a:pt x="0" y="46"/>
                    <a:pt x="17" y="97"/>
                  </a:cubicBezTo>
                  <a:cubicBezTo>
                    <a:pt x="53" y="228"/>
                    <a:pt x="160" y="335"/>
                    <a:pt x="232" y="454"/>
                  </a:cubicBezTo>
                  <a:cubicBezTo>
                    <a:pt x="327" y="585"/>
                    <a:pt x="386" y="740"/>
                    <a:pt x="458" y="871"/>
                  </a:cubicBezTo>
                  <a:cubicBezTo>
                    <a:pt x="613" y="1085"/>
                    <a:pt x="803" y="1394"/>
                    <a:pt x="1053" y="1466"/>
                  </a:cubicBezTo>
                  <a:cubicBezTo>
                    <a:pt x="1060" y="1467"/>
                    <a:pt x="1067" y="1467"/>
                    <a:pt x="1073" y="1467"/>
                  </a:cubicBezTo>
                  <a:cubicBezTo>
                    <a:pt x="1153" y="1467"/>
                    <a:pt x="1182" y="1401"/>
                    <a:pt x="1160" y="1335"/>
                  </a:cubicBezTo>
                  <a:cubicBezTo>
                    <a:pt x="1101" y="1204"/>
                    <a:pt x="982" y="1121"/>
                    <a:pt x="875" y="1002"/>
                  </a:cubicBezTo>
                  <a:cubicBezTo>
                    <a:pt x="767" y="882"/>
                    <a:pt x="684" y="740"/>
                    <a:pt x="589" y="621"/>
                  </a:cubicBezTo>
                  <a:cubicBezTo>
                    <a:pt x="458" y="430"/>
                    <a:pt x="327" y="144"/>
                    <a:pt x="113" y="25"/>
                  </a:cubicBezTo>
                  <a:cubicBezTo>
                    <a:pt x="102" y="8"/>
                    <a:pt x="88" y="1"/>
                    <a:pt x="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gfdb24b5ecc_0_532"/>
            <p:cNvSpPr/>
            <p:nvPr/>
          </p:nvSpPr>
          <p:spPr>
            <a:xfrm>
              <a:off x="4103450" y="2683425"/>
              <a:ext cx="79175" cy="64725"/>
            </a:xfrm>
            <a:custGeom>
              <a:avLst/>
              <a:gdLst/>
              <a:ahLst/>
              <a:cxnLst/>
              <a:rect l="l" t="t" r="r" b="b"/>
              <a:pathLst>
                <a:path w="3167" h="2589" extrusionOk="0">
                  <a:moveTo>
                    <a:pt x="2636" y="1"/>
                  </a:moveTo>
                  <a:cubicBezTo>
                    <a:pt x="2414" y="1"/>
                    <a:pt x="2192" y="145"/>
                    <a:pt x="1966" y="337"/>
                  </a:cubicBezTo>
                  <a:cubicBezTo>
                    <a:pt x="1657" y="599"/>
                    <a:pt x="1407" y="944"/>
                    <a:pt x="1133" y="1253"/>
                  </a:cubicBezTo>
                  <a:cubicBezTo>
                    <a:pt x="811" y="1646"/>
                    <a:pt x="418" y="1968"/>
                    <a:pt x="97" y="2337"/>
                  </a:cubicBezTo>
                  <a:cubicBezTo>
                    <a:pt x="0" y="2443"/>
                    <a:pt x="68" y="2589"/>
                    <a:pt x="174" y="2589"/>
                  </a:cubicBezTo>
                  <a:cubicBezTo>
                    <a:pt x="198" y="2589"/>
                    <a:pt x="225" y="2581"/>
                    <a:pt x="252" y="2563"/>
                  </a:cubicBezTo>
                  <a:cubicBezTo>
                    <a:pt x="847" y="2230"/>
                    <a:pt x="1311" y="1646"/>
                    <a:pt x="1740" y="1123"/>
                  </a:cubicBezTo>
                  <a:cubicBezTo>
                    <a:pt x="1942" y="896"/>
                    <a:pt x="2085" y="694"/>
                    <a:pt x="2252" y="444"/>
                  </a:cubicBezTo>
                  <a:cubicBezTo>
                    <a:pt x="2344" y="306"/>
                    <a:pt x="2441" y="262"/>
                    <a:pt x="2544" y="262"/>
                  </a:cubicBezTo>
                  <a:cubicBezTo>
                    <a:pt x="2708" y="262"/>
                    <a:pt x="2888" y="374"/>
                    <a:pt x="3085" y="396"/>
                  </a:cubicBezTo>
                  <a:cubicBezTo>
                    <a:pt x="3089" y="397"/>
                    <a:pt x="3093" y="397"/>
                    <a:pt x="3097" y="397"/>
                  </a:cubicBezTo>
                  <a:cubicBezTo>
                    <a:pt x="3158" y="397"/>
                    <a:pt x="3167" y="311"/>
                    <a:pt x="3133" y="277"/>
                  </a:cubicBezTo>
                  <a:cubicBezTo>
                    <a:pt x="2966" y="80"/>
                    <a:pt x="2801" y="1"/>
                    <a:pt x="263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gfdb24b5ecc_0_532"/>
            <p:cNvSpPr/>
            <p:nvPr/>
          </p:nvSpPr>
          <p:spPr>
            <a:xfrm>
              <a:off x="4186225" y="2692725"/>
              <a:ext cx="69525" cy="43875"/>
            </a:xfrm>
            <a:custGeom>
              <a:avLst/>
              <a:gdLst/>
              <a:ahLst/>
              <a:cxnLst/>
              <a:rect l="l" t="t" r="r" b="b"/>
              <a:pathLst>
                <a:path w="2781" h="1755" extrusionOk="0">
                  <a:moveTo>
                    <a:pt x="12" y="0"/>
                  </a:moveTo>
                  <a:lnTo>
                    <a:pt x="12" y="0"/>
                  </a:lnTo>
                  <a:cubicBezTo>
                    <a:pt x="24" y="12"/>
                    <a:pt x="1" y="24"/>
                    <a:pt x="12" y="36"/>
                  </a:cubicBezTo>
                  <a:cubicBezTo>
                    <a:pt x="405" y="393"/>
                    <a:pt x="501" y="989"/>
                    <a:pt x="977" y="1274"/>
                  </a:cubicBezTo>
                  <a:cubicBezTo>
                    <a:pt x="1191" y="1393"/>
                    <a:pt x="1417" y="1441"/>
                    <a:pt x="1632" y="1477"/>
                  </a:cubicBezTo>
                  <a:cubicBezTo>
                    <a:pt x="1989" y="1536"/>
                    <a:pt x="2263" y="1655"/>
                    <a:pt x="2608" y="1751"/>
                  </a:cubicBezTo>
                  <a:cubicBezTo>
                    <a:pt x="2617" y="1753"/>
                    <a:pt x="2626" y="1754"/>
                    <a:pt x="2635" y="1754"/>
                  </a:cubicBezTo>
                  <a:cubicBezTo>
                    <a:pt x="2710" y="1754"/>
                    <a:pt x="2780" y="1669"/>
                    <a:pt x="2727" y="1584"/>
                  </a:cubicBezTo>
                  <a:cubicBezTo>
                    <a:pt x="2465" y="1155"/>
                    <a:pt x="1953" y="1167"/>
                    <a:pt x="1501" y="1096"/>
                  </a:cubicBezTo>
                  <a:cubicBezTo>
                    <a:pt x="893" y="989"/>
                    <a:pt x="465" y="405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gfdb24b5ecc_0_532"/>
            <p:cNvSpPr/>
            <p:nvPr/>
          </p:nvSpPr>
          <p:spPr>
            <a:xfrm>
              <a:off x="4256175" y="2737425"/>
              <a:ext cx="9550" cy="7425"/>
            </a:xfrm>
            <a:custGeom>
              <a:avLst/>
              <a:gdLst/>
              <a:ahLst/>
              <a:cxnLst/>
              <a:rect l="l" t="t" r="r" b="b"/>
              <a:pathLst>
                <a:path w="382" h="297" extrusionOk="0">
                  <a:moveTo>
                    <a:pt x="83" y="0"/>
                  </a:moveTo>
                  <a:cubicBezTo>
                    <a:pt x="65" y="0"/>
                    <a:pt x="48" y="14"/>
                    <a:pt x="48" y="22"/>
                  </a:cubicBezTo>
                  <a:cubicBezTo>
                    <a:pt x="0" y="105"/>
                    <a:pt x="12" y="201"/>
                    <a:pt x="84" y="260"/>
                  </a:cubicBezTo>
                  <a:cubicBezTo>
                    <a:pt x="122" y="282"/>
                    <a:pt x="170" y="296"/>
                    <a:pt x="216" y="296"/>
                  </a:cubicBezTo>
                  <a:cubicBezTo>
                    <a:pt x="270" y="296"/>
                    <a:pt x="320" y="276"/>
                    <a:pt x="346" y="225"/>
                  </a:cubicBezTo>
                  <a:cubicBezTo>
                    <a:pt x="381" y="153"/>
                    <a:pt x="322" y="46"/>
                    <a:pt x="251" y="22"/>
                  </a:cubicBezTo>
                  <a:cubicBezTo>
                    <a:pt x="218" y="14"/>
                    <a:pt x="179" y="0"/>
                    <a:pt x="147" y="0"/>
                  </a:cubicBezTo>
                  <a:cubicBezTo>
                    <a:pt x="132" y="0"/>
                    <a:pt x="119" y="3"/>
                    <a:pt x="108" y="10"/>
                  </a:cubicBezTo>
                  <a:cubicBezTo>
                    <a:pt x="100" y="3"/>
                    <a:pt x="92" y="0"/>
                    <a:pt x="8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gfdb24b5ecc_0_532"/>
            <p:cNvSpPr/>
            <p:nvPr/>
          </p:nvSpPr>
          <p:spPr>
            <a:xfrm>
              <a:off x="4495650" y="2491725"/>
              <a:ext cx="64325" cy="77275"/>
            </a:xfrm>
            <a:custGeom>
              <a:avLst/>
              <a:gdLst/>
              <a:ahLst/>
              <a:cxnLst/>
              <a:rect l="l" t="t" r="r" b="b"/>
              <a:pathLst>
                <a:path w="2573" h="3091" extrusionOk="0">
                  <a:moveTo>
                    <a:pt x="2492" y="0"/>
                  </a:moveTo>
                  <a:cubicBezTo>
                    <a:pt x="2478" y="0"/>
                    <a:pt x="2463" y="5"/>
                    <a:pt x="2447" y="16"/>
                  </a:cubicBezTo>
                  <a:cubicBezTo>
                    <a:pt x="1911" y="325"/>
                    <a:pt x="1518" y="968"/>
                    <a:pt x="1149" y="1444"/>
                  </a:cubicBezTo>
                  <a:cubicBezTo>
                    <a:pt x="744" y="1956"/>
                    <a:pt x="387" y="2492"/>
                    <a:pt x="18" y="3028"/>
                  </a:cubicBezTo>
                  <a:cubicBezTo>
                    <a:pt x="1" y="3062"/>
                    <a:pt x="14" y="3090"/>
                    <a:pt x="37" y="3090"/>
                  </a:cubicBezTo>
                  <a:cubicBezTo>
                    <a:pt x="45" y="3090"/>
                    <a:pt x="55" y="3086"/>
                    <a:pt x="66" y="3076"/>
                  </a:cubicBezTo>
                  <a:cubicBezTo>
                    <a:pt x="506" y="2575"/>
                    <a:pt x="959" y="2063"/>
                    <a:pt x="1387" y="1528"/>
                  </a:cubicBezTo>
                  <a:cubicBezTo>
                    <a:pt x="1756" y="1087"/>
                    <a:pt x="2280" y="635"/>
                    <a:pt x="2554" y="111"/>
                  </a:cubicBezTo>
                  <a:cubicBezTo>
                    <a:pt x="2572" y="56"/>
                    <a:pt x="2541" y="0"/>
                    <a:pt x="249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gfdb24b5ecc_0_532"/>
            <p:cNvSpPr/>
            <p:nvPr/>
          </p:nvSpPr>
          <p:spPr>
            <a:xfrm>
              <a:off x="4558900" y="2491500"/>
              <a:ext cx="55900" cy="52325"/>
            </a:xfrm>
            <a:custGeom>
              <a:avLst/>
              <a:gdLst/>
              <a:ahLst/>
              <a:cxnLst/>
              <a:rect l="l" t="t" r="r" b="b"/>
              <a:pathLst>
                <a:path w="2236" h="2093" extrusionOk="0">
                  <a:moveTo>
                    <a:pt x="260" y="0"/>
                  </a:moveTo>
                  <a:cubicBezTo>
                    <a:pt x="180" y="0"/>
                    <a:pt x="101" y="18"/>
                    <a:pt x="24" y="60"/>
                  </a:cubicBezTo>
                  <a:cubicBezTo>
                    <a:pt x="0" y="84"/>
                    <a:pt x="0" y="108"/>
                    <a:pt x="36" y="120"/>
                  </a:cubicBezTo>
                  <a:cubicBezTo>
                    <a:pt x="262" y="251"/>
                    <a:pt x="488" y="287"/>
                    <a:pt x="703" y="453"/>
                  </a:cubicBezTo>
                  <a:cubicBezTo>
                    <a:pt x="917" y="632"/>
                    <a:pt x="1072" y="870"/>
                    <a:pt x="1226" y="1108"/>
                  </a:cubicBezTo>
                  <a:cubicBezTo>
                    <a:pt x="1357" y="1310"/>
                    <a:pt x="1488" y="1525"/>
                    <a:pt x="1643" y="1715"/>
                  </a:cubicBezTo>
                  <a:cubicBezTo>
                    <a:pt x="1786" y="1906"/>
                    <a:pt x="1965" y="1953"/>
                    <a:pt x="2191" y="2084"/>
                  </a:cubicBezTo>
                  <a:cubicBezTo>
                    <a:pt x="2194" y="2090"/>
                    <a:pt x="2198" y="2092"/>
                    <a:pt x="2203" y="2092"/>
                  </a:cubicBezTo>
                  <a:cubicBezTo>
                    <a:pt x="2217" y="2092"/>
                    <a:pt x="2236" y="2070"/>
                    <a:pt x="2227" y="2061"/>
                  </a:cubicBezTo>
                  <a:cubicBezTo>
                    <a:pt x="2108" y="1953"/>
                    <a:pt x="2060" y="1822"/>
                    <a:pt x="1965" y="1691"/>
                  </a:cubicBezTo>
                  <a:cubicBezTo>
                    <a:pt x="1881" y="1549"/>
                    <a:pt x="1762" y="1441"/>
                    <a:pt x="1667" y="1310"/>
                  </a:cubicBezTo>
                  <a:cubicBezTo>
                    <a:pt x="1488" y="1072"/>
                    <a:pt x="1346" y="822"/>
                    <a:pt x="1155" y="596"/>
                  </a:cubicBezTo>
                  <a:cubicBezTo>
                    <a:pt x="961" y="354"/>
                    <a:pt x="609" y="0"/>
                    <a:pt x="2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gfdb24b5ecc_0_532"/>
            <p:cNvSpPr/>
            <p:nvPr/>
          </p:nvSpPr>
          <p:spPr>
            <a:xfrm>
              <a:off x="4613350" y="2537125"/>
              <a:ext cx="21250" cy="10450"/>
            </a:xfrm>
            <a:custGeom>
              <a:avLst/>
              <a:gdLst/>
              <a:ahLst/>
              <a:cxnLst/>
              <a:rect l="l" t="t" r="r" b="b"/>
              <a:pathLst>
                <a:path w="850" h="418" extrusionOk="0">
                  <a:moveTo>
                    <a:pt x="712" y="1"/>
                  </a:moveTo>
                  <a:cubicBezTo>
                    <a:pt x="698" y="1"/>
                    <a:pt x="684" y="4"/>
                    <a:pt x="668" y="9"/>
                  </a:cubicBezTo>
                  <a:cubicBezTo>
                    <a:pt x="584" y="45"/>
                    <a:pt x="465" y="81"/>
                    <a:pt x="370" y="128"/>
                  </a:cubicBezTo>
                  <a:cubicBezTo>
                    <a:pt x="322" y="164"/>
                    <a:pt x="287" y="200"/>
                    <a:pt x="227" y="224"/>
                  </a:cubicBezTo>
                  <a:cubicBezTo>
                    <a:pt x="180" y="236"/>
                    <a:pt x="120" y="247"/>
                    <a:pt x="72" y="247"/>
                  </a:cubicBezTo>
                  <a:cubicBezTo>
                    <a:pt x="1" y="259"/>
                    <a:pt x="25" y="367"/>
                    <a:pt x="84" y="378"/>
                  </a:cubicBezTo>
                  <a:cubicBezTo>
                    <a:pt x="144" y="402"/>
                    <a:pt x="203" y="402"/>
                    <a:pt x="263" y="402"/>
                  </a:cubicBezTo>
                  <a:cubicBezTo>
                    <a:pt x="311" y="402"/>
                    <a:pt x="373" y="418"/>
                    <a:pt x="427" y="418"/>
                  </a:cubicBezTo>
                  <a:cubicBezTo>
                    <a:pt x="441" y="418"/>
                    <a:pt x="453" y="417"/>
                    <a:pt x="465" y="414"/>
                  </a:cubicBezTo>
                  <a:cubicBezTo>
                    <a:pt x="561" y="402"/>
                    <a:pt x="715" y="307"/>
                    <a:pt x="787" y="224"/>
                  </a:cubicBezTo>
                  <a:cubicBezTo>
                    <a:pt x="850" y="140"/>
                    <a:pt x="811" y="1"/>
                    <a:pt x="7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gfdb24b5ecc_0_532"/>
            <p:cNvSpPr/>
            <p:nvPr/>
          </p:nvSpPr>
          <p:spPr>
            <a:xfrm>
              <a:off x="4634125" y="2538350"/>
              <a:ext cx="17075" cy="11625"/>
            </a:xfrm>
            <a:custGeom>
              <a:avLst/>
              <a:gdLst/>
              <a:ahLst/>
              <a:cxnLst/>
              <a:rect l="l" t="t" r="r" b="b"/>
              <a:pathLst>
                <a:path w="683" h="465" extrusionOk="0">
                  <a:moveTo>
                    <a:pt x="54" y="0"/>
                  </a:moveTo>
                  <a:cubicBezTo>
                    <a:pt x="19" y="0"/>
                    <a:pt x="1" y="75"/>
                    <a:pt x="51" y="115"/>
                  </a:cubicBezTo>
                  <a:cubicBezTo>
                    <a:pt x="158" y="163"/>
                    <a:pt x="265" y="246"/>
                    <a:pt x="373" y="329"/>
                  </a:cubicBezTo>
                  <a:cubicBezTo>
                    <a:pt x="447" y="383"/>
                    <a:pt x="521" y="464"/>
                    <a:pt x="621" y="464"/>
                  </a:cubicBezTo>
                  <a:cubicBezTo>
                    <a:pt x="633" y="464"/>
                    <a:pt x="645" y="463"/>
                    <a:pt x="658" y="460"/>
                  </a:cubicBezTo>
                  <a:cubicBezTo>
                    <a:pt x="670" y="460"/>
                    <a:pt x="682" y="437"/>
                    <a:pt x="682" y="425"/>
                  </a:cubicBezTo>
                  <a:cubicBezTo>
                    <a:pt x="682" y="294"/>
                    <a:pt x="563" y="222"/>
                    <a:pt x="468" y="163"/>
                  </a:cubicBezTo>
                  <a:cubicBezTo>
                    <a:pt x="349" y="91"/>
                    <a:pt x="230" y="32"/>
                    <a:pt x="75" y="8"/>
                  </a:cubicBezTo>
                  <a:cubicBezTo>
                    <a:pt x="68" y="3"/>
                    <a:pt x="61" y="0"/>
                    <a:pt x="5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gfdb24b5ecc_0_532"/>
            <p:cNvSpPr/>
            <p:nvPr/>
          </p:nvSpPr>
          <p:spPr>
            <a:xfrm>
              <a:off x="4655025" y="2550750"/>
              <a:ext cx="25100" cy="12450"/>
            </a:xfrm>
            <a:custGeom>
              <a:avLst/>
              <a:gdLst/>
              <a:ahLst/>
              <a:cxnLst/>
              <a:rect l="l" t="t" r="r" b="b"/>
              <a:pathLst>
                <a:path w="1004" h="498" extrusionOk="0">
                  <a:moveTo>
                    <a:pt x="84" y="0"/>
                  </a:moveTo>
                  <a:cubicBezTo>
                    <a:pt x="25" y="0"/>
                    <a:pt x="1" y="107"/>
                    <a:pt x="48" y="155"/>
                  </a:cubicBezTo>
                  <a:cubicBezTo>
                    <a:pt x="132" y="238"/>
                    <a:pt x="227" y="310"/>
                    <a:pt x="322" y="357"/>
                  </a:cubicBezTo>
                  <a:cubicBezTo>
                    <a:pt x="441" y="417"/>
                    <a:pt x="584" y="453"/>
                    <a:pt x="715" y="488"/>
                  </a:cubicBezTo>
                  <a:cubicBezTo>
                    <a:pt x="734" y="495"/>
                    <a:pt x="752" y="498"/>
                    <a:pt x="769" y="498"/>
                  </a:cubicBezTo>
                  <a:cubicBezTo>
                    <a:pt x="935" y="498"/>
                    <a:pt x="1004" y="208"/>
                    <a:pt x="799" y="143"/>
                  </a:cubicBezTo>
                  <a:cubicBezTo>
                    <a:pt x="680" y="119"/>
                    <a:pt x="549" y="95"/>
                    <a:pt x="429" y="48"/>
                  </a:cubicBezTo>
                  <a:cubicBezTo>
                    <a:pt x="322" y="12"/>
                    <a:pt x="203" y="12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gfdb24b5ecc_0_532"/>
            <p:cNvSpPr/>
            <p:nvPr/>
          </p:nvSpPr>
          <p:spPr>
            <a:xfrm>
              <a:off x="4677950" y="2556700"/>
              <a:ext cx="26525" cy="9025"/>
            </a:xfrm>
            <a:custGeom>
              <a:avLst/>
              <a:gdLst/>
              <a:ahLst/>
              <a:cxnLst/>
              <a:rect l="l" t="t" r="r" b="b"/>
              <a:pathLst>
                <a:path w="1061" h="361" extrusionOk="0">
                  <a:moveTo>
                    <a:pt x="882" y="0"/>
                  </a:moveTo>
                  <a:cubicBezTo>
                    <a:pt x="632" y="12"/>
                    <a:pt x="382" y="107"/>
                    <a:pt x="120" y="119"/>
                  </a:cubicBezTo>
                  <a:cubicBezTo>
                    <a:pt x="1" y="131"/>
                    <a:pt x="1" y="298"/>
                    <a:pt x="120" y="298"/>
                  </a:cubicBezTo>
                  <a:cubicBezTo>
                    <a:pt x="343" y="307"/>
                    <a:pt x="544" y="360"/>
                    <a:pt x="752" y="360"/>
                  </a:cubicBezTo>
                  <a:cubicBezTo>
                    <a:pt x="811" y="360"/>
                    <a:pt x="869" y="356"/>
                    <a:pt x="929" y="346"/>
                  </a:cubicBezTo>
                  <a:cubicBezTo>
                    <a:pt x="989" y="334"/>
                    <a:pt x="1036" y="274"/>
                    <a:pt x="1048" y="226"/>
                  </a:cubicBezTo>
                  <a:cubicBezTo>
                    <a:pt x="1060" y="167"/>
                    <a:pt x="1048" y="131"/>
                    <a:pt x="1036" y="96"/>
                  </a:cubicBezTo>
                  <a:cubicBezTo>
                    <a:pt x="1001" y="48"/>
                    <a:pt x="941" y="0"/>
                    <a:pt x="88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gfdb24b5ecc_0_532"/>
            <p:cNvSpPr/>
            <p:nvPr/>
          </p:nvSpPr>
          <p:spPr>
            <a:xfrm>
              <a:off x="4402475" y="2739275"/>
              <a:ext cx="65050" cy="48100"/>
            </a:xfrm>
            <a:custGeom>
              <a:avLst/>
              <a:gdLst/>
              <a:ahLst/>
              <a:cxnLst/>
              <a:rect l="l" t="t" r="r" b="b"/>
              <a:pathLst>
                <a:path w="2602" h="1924" extrusionOk="0">
                  <a:moveTo>
                    <a:pt x="2414" y="1"/>
                  </a:moveTo>
                  <a:cubicBezTo>
                    <a:pt x="2060" y="1"/>
                    <a:pt x="1650" y="319"/>
                    <a:pt x="1387" y="508"/>
                  </a:cubicBezTo>
                  <a:cubicBezTo>
                    <a:pt x="983" y="841"/>
                    <a:pt x="661" y="1389"/>
                    <a:pt x="161" y="1603"/>
                  </a:cubicBezTo>
                  <a:cubicBezTo>
                    <a:pt x="1" y="1667"/>
                    <a:pt x="42" y="1923"/>
                    <a:pt x="207" y="1923"/>
                  </a:cubicBezTo>
                  <a:cubicBezTo>
                    <a:pt x="226" y="1923"/>
                    <a:pt x="246" y="1920"/>
                    <a:pt x="268" y="1913"/>
                  </a:cubicBezTo>
                  <a:cubicBezTo>
                    <a:pt x="721" y="1758"/>
                    <a:pt x="1018" y="1389"/>
                    <a:pt x="1352" y="1044"/>
                  </a:cubicBezTo>
                  <a:cubicBezTo>
                    <a:pt x="1554" y="829"/>
                    <a:pt x="1768" y="663"/>
                    <a:pt x="2019" y="508"/>
                  </a:cubicBezTo>
                  <a:cubicBezTo>
                    <a:pt x="2233" y="377"/>
                    <a:pt x="2447" y="305"/>
                    <a:pt x="2578" y="91"/>
                  </a:cubicBezTo>
                  <a:cubicBezTo>
                    <a:pt x="2602" y="67"/>
                    <a:pt x="2578" y="31"/>
                    <a:pt x="2554" y="20"/>
                  </a:cubicBezTo>
                  <a:cubicBezTo>
                    <a:pt x="2509" y="7"/>
                    <a:pt x="2462" y="1"/>
                    <a:pt x="24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gfdb24b5ecc_0_532"/>
            <p:cNvSpPr/>
            <p:nvPr/>
          </p:nvSpPr>
          <p:spPr>
            <a:xfrm>
              <a:off x="4469300" y="2741550"/>
              <a:ext cx="3300" cy="1200"/>
            </a:xfrm>
            <a:custGeom>
              <a:avLst/>
              <a:gdLst/>
              <a:ahLst/>
              <a:cxnLst/>
              <a:rect l="l" t="t" r="r" b="b"/>
              <a:pathLst>
                <a:path w="132" h="48" extrusionOk="0">
                  <a:moveTo>
                    <a:pt x="12" y="0"/>
                  </a:moveTo>
                  <a:cubicBezTo>
                    <a:pt x="0" y="0"/>
                    <a:pt x="0" y="24"/>
                    <a:pt x="12" y="24"/>
                  </a:cubicBezTo>
                  <a:cubicBezTo>
                    <a:pt x="60" y="24"/>
                    <a:pt x="96" y="48"/>
                    <a:pt x="119" y="48"/>
                  </a:cubicBezTo>
                  <a:cubicBezTo>
                    <a:pt x="131" y="48"/>
                    <a:pt x="131" y="36"/>
                    <a:pt x="119" y="36"/>
                  </a:cubicBezTo>
                  <a:cubicBezTo>
                    <a:pt x="72" y="36"/>
                    <a:pt x="48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gfdb24b5ecc_0_532"/>
            <p:cNvSpPr/>
            <p:nvPr/>
          </p:nvSpPr>
          <p:spPr>
            <a:xfrm>
              <a:off x="4468075" y="2740550"/>
              <a:ext cx="35175" cy="23050"/>
            </a:xfrm>
            <a:custGeom>
              <a:avLst/>
              <a:gdLst/>
              <a:ahLst/>
              <a:cxnLst/>
              <a:rect l="l" t="t" r="r" b="b"/>
              <a:pathLst>
                <a:path w="1407" h="922" extrusionOk="0">
                  <a:moveTo>
                    <a:pt x="69" y="1"/>
                  </a:moveTo>
                  <a:cubicBezTo>
                    <a:pt x="27" y="1"/>
                    <a:pt x="1" y="51"/>
                    <a:pt x="37" y="88"/>
                  </a:cubicBezTo>
                  <a:cubicBezTo>
                    <a:pt x="345" y="373"/>
                    <a:pt x="743" y="921"/>
                    <a:pt x="1223" y="921"/>
                  </a:cubicBezTo>
                  <a:cubicBezTo>
                    <a:pt x="1264" y="921"/>
                    <a:pt x="1305" y="918"/>
                    <a:pt x="1347" y="909"/>
                  </a:cubicBezTo>
                  <a:cubicBezTo>
                    <a:pt x="1407" y="897"/>
                    <a:pt x="1407" y="814"/>
                    <a:pt x="1371" y="790"/>
                  </a:cubicBezTo>
                  <a:cubicBezTo>
                    <a:pt x="1216" y="612"/>
                    <a:pt x="966" y="516"/>
                    <a:pt x="764" y="421"/>
                  </a:cubicBezTo>
                  <a:cubicBezTo>
                    <a:pt x="538" y="302"/>
                    <a:pt x="323" y="159"/>
                    <a:pt x="109" y="16"/>
                  </a:cubicBezTo>
                  <a:cubicBezTo>
                    <a:pt x="95" y="5"/>
                    <a:pt x="81" y="1"/>
                    <a:pt x="6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gfdb24b5ecc_0_532"/>
            <p:cNvSpPr/>
            <p:nvPr/>
          </p:nvSpPr>
          <p:spPr>
            <a:xfrm>
              <a:off x="4504725" y="2759775"/>
              <a:ext cx="50925" cy="15075"/>
            </a:xfrm>
            <a:custGeom>
              <a:avLst/>
              <a:gdLst/>
              <a:ahLst/>
              <a:cxnLst/>
              <a:rect l="l" t="t" r="r" b="b"/>
              <a:pathLst>
                <a:path w="2037" h="603" extrusionOk="0">
                  <a:moveTo>
                    <a:pt x="364" y="1"/>
                  </a:moveTo>
                  <a:cubicBezTo>
                    <a:pt x="245" y="1"/>
                    <a:pt x="128" y="22"/>
                    <a:pt x="24" y="81"/>
                  </a:cubicBezTo>
                  <a:cubicBezTo>
                    <a:pt x="0" y="104"/>
                    <a:pt x="0" y="200"/>
                    <a:pt x="60" y="200"/>
                  </a:cubicBezTo>
                  <a:cubicBezTo>
                    <a:pt x="93" y="204"/>
                    <a:pt x="127" y="206"/>
                    <a:pt x="160" y="206"/>
                  </a:cubicBezTo>
                  <a:cubicBezTo>
                    <a:pt x="271" y="206"/>
                    <a:pt x="381" y="188"/>
                    <a:pt x="487" y="188"/>
                  </a:cubicBezTo>
                  <a:cubicBezTo>
                    <a:pt x="532" y="188"/>
                    <a:pt x="576" y="191"/>
                    <a:pt x="619" y="200"/>
                  </a:cubicBezTo>
                  <a:cubicBezTo>
                    <a:pt x="810" y="235"/>
                    <a:pt x="977" y="366"/>
                    <a:pt x="1143" y="438"/>
                  </a:cubicBezTo>
                  <a:cubicBezTo>
                    <a:pt x="1316" y="520"/>
                    <a:pt x="1517" y="602"/>
                    <a:pt x="1715" y="602"/>
                  </a:cubicBezTo>
                  <a:cubicBezTo>
                    <a:pt x="1803" y="602"/>
                    <a:pt x="1892" y="586"/>
                    <a:pt x="1977" y="545"/>
                  </a:cubicBezTo>
                  <a:cubicBezTo>
                    <a:pt x="2036" y="509"/>
                    <a:pt x="2036" y="426"/>
                    <a:pt x="1977" y="378"/>
                  </a:cubicBezTo>
                  <a:cubicBezTo>
                    <a:pt x="1703" y="200"/>
                    <a:pt x="1262" y="152"/>
                    <a:pt x="929" y="93"/>
                  </a:cubicBezTo>
                  <a:cubicBezTo>
                    <a:pt x="759" y="56"/>
                    <a:pt x="558" y="1"/>
                    <a:pt x="3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gfdb24b5ecc_0_532"/>
            <p:cNvSpPr/>
            <p:nvPr/>
          </p:nvSpPr>
          <p:spPr>
            <a:xfrm>
              <a:off x="4203950" y="3071200"/>
              <a:ext cx="107325" cy="53250"/>
            </a:xfrm>
            <a:custGeom>
              <a:avLst/>
              <a:gdLst/>
              <a:ahLst/>
              <a:cxnLst/>
              <a:rect l="l" t="t" r="r" b="b"/>
              <a:pathLst>
                <a:path w="4293" h="2130" extrusionOk="0">
                  <a:moveTo>
                    <a:pt x="2453" y="0"/>
                  </a:moveTo>
                  <a:cubicBezTo>
                    <a:pt x="2385" y="0"/>
                    <a:pt x="2319" y="6"/>
                    <a:pt x="2256" y="18"/>
                  </a:cubicBezTo>
                  <a:cubicBezTo>
                    <a:pt x="1399" y="185"/>
                    <a:pt x="565" y="1197"/>
                    <a:pt x="101" y="1863"/>
                  </a:cubicBezTo>
                  <a:cubicBezTo>
                    <a:pt x="1" y="2005"/>
                    <a:pt x="123" y="2130"/>
                    <a:pt x="251" y="2130"/>
                  </a:cubicBezTo>
                  <a:cubicBezTo>
                    <a:pt x="305" y="2130"/>
                    <a:pt x="360" y="2107"/>
                    <a:pt x="399" y="2054"/>
                  </a:cubicBezTo>
                  <a:cubicBezTo>
                    <a:pt x="911" y="1399"/>
                    <a:pt x="1661" y="649"/>
                    <a:pt x="2470" y="423"/>
                  </a:cubicBezTo>
                  <a:cubicBezTo>
                    <a:pt x="2567" y="397"/>
                    <a:pt x="2654" y="386"/>
                    <a:pt x="2733" y="386"/>
                  </a:cubicBezTo>
                  <a:cubicBezTo>
                    <a:pt x="3405" y="386"/>
                    <a:pt x="3486" y="1212"/>
                    <a:pt x="4125" y="1212"/>
                  </a:cubicBezTo>
                  <a:cubicBezTo>
                    <a:pt x="4148" y="1212"/>
                    <a:pt x="4172" y="1211"/>
                    <a:pt x="4197" y="1209"/>
                  </a:cubicBezTo>
                  <a:cubicBezTo>
                    <a:pt x="4256" y="1209"/>
                    <a:pt x="4292" y="1149"/>
                    <a:pt x="4256" y="1090"/>
                  </a:cubicBezTo>
                  <a:cubicBezTo>
                    <a:pt x="3965" y="550"/>
                    <a:pt x="3115" y="0"/>
                    <a:pt x="24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gfdb24b5ecc_0_532"/>
            <p:cNvSpPr/>
            <p:nvPr/>
          </p:nvSpPr>
          <p:spPr>
            <a:xfrm>
              <a:off x="4312575" y="3097450"/>
              <a:ext cx="1375" cy="2200"/>
            </a:xfrm>
            <a:custGeom>
              <a:avLst/>
              <a:gdLst/>
              <a:ahLst/>
              <a:cxnLst/>
              <a:rect l="l" t="t" r="r" b="b"/>
              <a:pathLst>
                <a:path w="55" h="88" extrusionOk="0">
                  <a:moveTo>
                    <a:pt x="30" y="1"/>
                  </a:moveTo>
                  <a:cubicBezTo>
                    <a:pt x="19" y="1"/>
                    <a:pt x="7" y="10"/>
                    <a:pt x="7" y="28"/>
                  </a:cubicBezTo>
                  <a:lnTo>
                    <a:pt x="7" y="51"/>
                  </a:lnTo>
                  <a:cubicBezTo>
                    <a:pt x="1" y="75"/>
                    <a:pt x="13" y="87"/>
                    <a:pt x="26" y="87"/>
                  </a:cubicBezTo>
                  <a:cubicBezTo>
                    <a:pt x="39" y="87"/>
                    <a:pt x="54" y="75"/>
                    <a:pt x="54" y="51"/>
                  </a:cubicBezTo>
                  <a:lnTo>
                    <a:pt x="54" y="28"/>
                  </a:lnTo>
                  <a:cubicBezTo>
                    <a:pt x="54" y="10"/>
                    <a:pt x="42" y="1"/>
                    <a:pt x="3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gfdb24b5ecc_0_532"/>
            <p:cNvSpPr/>
            <p:nvPr/>
          </p:nvSpPr>
          <p:spPr>
            <a:xfrm>
              <a:off x="4311600" y="3093375"/>
              <a:ext cx="36275" cy="16750"/>
            </a:xfrm>
            <a:custGeom>
              <a:avLst/>
              <a:gdLst/>
              <a:ahLst/>
              <a:cxnLst/>
              <a:rect l="l" t="t" r="r" b="b"/>
              <a:pathLst>
                <a:path w="1451" h="670" extrusionOk="0">
                  <a:moveTo>
                    <a:pt x="581" y="1"/>
                  </a:moveTo>
                  <a:cubicBezTo>
                    <a:pt x="376" y="1"/>
                    <a:pt x="242" y="93"/>
                    <a:pt x="34" y="203"/>
                  </a:cubicBezTo>
                  <a:cubicBezTo>
                    <a:pt x="1" y="203"/>
                    <a:pt x="29" y="263"/>
                    <a:pt x="61" y="263"/>
                  </a:cubicBezTo>
                  <a:cubicBezTo>
                    <a:pt x="64" y="263"/>
                    <a:pt x="67" y="263"/>
                    <a:pt x="69" y="262"/>
                  </a:cubicBezTo>
                  <a:cubicBezTo>
                    <a:pt x="146" y="236"/>
                    <a:pt x="224" y="225"/>
                    <a:pt x="300" y="225"/>
                  </a:cubicBezTo>
                  <a:cubicBezTo>
                    <a:pt x="612" y="225"/>
                    <a:pt x="909" y="418"/>
                    <a:pt x="1129" y="619"/>
                  </a:cubicBezTo>
                  <a:cubicBezTo>
                    <a:pt x="1173" y="656"/>
                    <a:pt x="1212" y="670"/>
                    <a:pt x="1258" y="670"/>
                  </a:cubicBezTo>
                  <a:cubicBezTo>
                    <a:pt x="1287" y="670"/>
                    <a:pt x="1318" y="664"/>
                    <a:pt x="1355" y="655"/>
                  </a:cubicBezTo>
                  <a:cubicBezTo>
                    <a:pt x="1379" y="631"/>
                    <a:pt x="1391" y="619"/>
                    <a:pt x="1415" y="595"/>
                  </a:cubicBezTo>
                  <a:cubicBezTo>
                    <a:pt x="1451" y="512"/>
                    <a:pt x="1439" y="429"/>
                    <a:pt x="1379" y="369"/>
                  </a:cubicBezTo>
                  <a:cubicBezTo>
                    <a:pt x="1224" y="179"/>
                    <a:pt x="974" y="36"/>
                    <a:pt x="712" y="12"/>
                  </a:cubicBezTo>
                  <a:cubicBezTo>
                    <a:pt x="665" y="4"/>
                    <a:pt x="622" y="1"/>
                    <a:pt x="58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gfdb24b5ecc_0_532"/>
            <p:cNvSpPr/>
            <p:nvPr/>
          </p:nvSpPr>
          <p:spPr>
            <a:xfrm>
              <a:off x="4370075" y="2339550"/>
              <a:ext cx="60250" cy="84150"/>
            </a:xfrm>
            <a:custGeom>
              <a:avLst/>
              <a:gdLst/>
              <a:ahLst/>
              <a:cxnLst/>
              <a:rect l="l" t="t" r="r" b="b"/>
              <a:pathLst>
                <a:path w="2410" h="3366" extrusionOk="0">
                  <a:moveTo>
                    <a:pt x="2106" y="0"/>
                  </a:moveTo>
                  <a:cubicBezTo>
                    <a:pt x="1714" y="0"/>
                    <a:pt x="1557" y="338"/>
                    <a:pt x="1374" y="745"/>
                  </a:cubicBezTo>
                  <a:cubicBezTo>
                    <a:pt x="993" y="1590"/>
                    <a:pt x="397" y="2328"/>
                    <a:pt x="52" y="3197"/>
                  </a:cubicBezTo>
                  <a:cubicBezTo>
                    <a:pt x="0" y="3284"/>
                    <a:pt x="81" y="3365"/>
                    <a:pt x="166" y="3365"/>
                  </a:cubicBezTo>
                  <a:cubicBezTo>
                    <a:pt x="197" y="3365"/>
                    <a:pt x="229" y="3354"/>
                    <a:pt x="255" y="3328"/>
                  </a:cubicBezTo>
                  <a:cubicBezTo>
                    <a:pt x="695" y="2769"/>
                    <a:pt x="1064" y="2078"/>
                    <a:pt x="1410" y="1435"/>
                  </a:cubicBezTo>
                  <a:cubicBezTo>
                    <a:pt x="1588" y="1102"/>
                    <a:pt x="1862" y="185"/>
                    <a:pt x="2314" y="150"/>
                  </a:cubicBezTo>
                  <a:cubicBezTo>
                    <a:pt x="2374" y="150"/>
                    <a:pt x="2410" y="42"/>
                    <a:pt x="2326" y="30"/>
                  </a:cubicBezTo>
                  <a:cubicBezTo>
                    <a:pt x="2245" y="10"/>
                    <a:pt x="2172" y="0"/>
                    <a:pt x="21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gfdb24b5ecc_0_532"/>
            <p:cNvSpPr/>
            <p:nvPr/>
          </p:nvSpPr>
          <p:spPr>
            <a:xfrm>
              <a:off x="4432375" y="2341200"/>
              <a:ext cx="51525" cy="50400"/>
            </a:xfrm>
            <a:custGeom>
              <a:avLst/>
              <a:gdLst/>
              <a:ahLst/>
              <a:cxnLst/>
              <a:rect l="l" t="t" r="r" b="b"/>
              <a:pathLst>
                <a:path w="2061" h="2016" extrusionOk="0">
                  <a:moveTo>
                    <a:pt x="120" y="0"/>
                  </a:moveTo>
                  <a:cubicBezTo>
                    <a:pt x="37" y="24"/>
                    <a:pt x="1" y="119"/>
                    <a:pt x="84" y="155"/>
                  </a:cubicBezTo>
                  <a:cubicBezTo>
                    <a:pt x="572" y="357"/>
                    <a:pt x="775" y="881"/>
                    <a:pt x="1073" y="1286"/>
                  </a:cubicBezTo>
                  <a:cubicBezTo>
                    <a:pt x="1244" y="1514"/>
                    <a:pt x="1557" y="2015"/>
                    <a:pt x="1886" y="2015"/>
                  </a:cubicBezTo>
                  <a:cubicBezTo>
                    <a:pt x="1901" y="2015"/>
                    <a:pt x="1915" y="2014"/>
                    <a:pt x="1930" y="2012"/>
                  </a:cubicBezTo>
                  <a:cubicBezTo>
                    <a:pt x="2001" y="2000"/>
                    <a:pt x="2061" y="1941"/>
                    <a:pt x="2013" y="1846"/>
                  </a:cubicBezTo>
                  <a:cubicBezTo>
                    <a:pt x="1930" y="1667"/>
                    <a:pt x="1704" y="1572"/>
                    <a:pt x="1573" y="1405"/>
                  </a:cubicBezTo>
                  <a:cubicBezTo>
                    <a:pt x="1406" y="1203"/>
                    <a:pt x="1251" y="1000"/>
                    <a:pt x="1108" y="786"/>
                  </a:cubicBezTo>
                  <a:cubicBezTo>
                    <a:pt x="834" y="465"/>
                    <a:pt x="561" y="119"/>
                    <a:pt x="1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gfdb24b5ecc_0_532"/>
            <p:cNvSpPr/>
            <p:nvPr/>
          </p:nvSpPr>
          <p:spPr>
            <a:xfrm>
              <a:off x="4488400" y="2388475"/>
              <a:ext cx="34350" cy="26850"/>
            </a:xfrm>
            <a:custGeom>
              <a:avLst/>
              <a:gdLst/>
              <a:ahLst/>
              <a:cxnLst/>
              <a:rect l="l" t="t" r="r" b="b"/>
              <a:pathLst>
                <a:path w="1374" h="1074" extrusionOk="0">
                  <a:moveTo>
                    <a:pt x="69" y="1"/>
                  </a:moveTo>
                  <a:cubicBezTo>
                    <a:pt x="19" y="1"/>
                    <a:pt x="0" y="65"/>
                    <a:pt x="22" y="109"/>
                  </a:cubicBezTo>
                  <a:cubicBezTo>
                    <a:pt x="308" y="431"/>
                    <a:pt x="653" y="705"/>
                    <a:pt x="951" y="1014"/>
                  </a:cubicBezTo>
                  <a:cubicBezTo>
                    <a:pt x="993" y="1056"/>
                    <a:pt x="1040" y="1074"/>
                    <a:pt x="1086" y="1074"/>
                  </a:cubicBezTo>
                  <a:cubicBezTo>
                    <a:pt x="1238" y="1074"/>
                    <a:pt x="1373" y="884"/>
                    <a:pt x="1237" y="729"/>
                  </a:cubicBezTo>
                  <a:cubicBezTo>
                    <a:pt x="915" y="395"/>
                    <a:pt x="522" y="109"/>
                    <a:pt x="82" y="2"/>
                  </a:cubicBezTo>
                  <a:cubicBezTo>
                    <a:pt x="77" y="1"/>
                    <a:pt x="73" y="1"/>
                    <a:pt x="6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gfdb24b5ecc_0_532"/>
            <p:cNvSpPr/>
            <p:nvPr/>
          </p:nvSpPr>
          <p:spPr>
            <a:xfrm>
              <a:off x="4215500" y="1953925"/>
              <a:ext cx="62675" cy="55300"/>
            </a:xfrm>
            <a:custGeom>
              <a:avLst/>
              <a:gdLst/>
              <a:ahLst/>
              <a:cxnLst/>
              <a:rect l="l" t="t" r="r" b="b"/>
              <a:pathLst>
                <a:path w="2507" h="2212" extrusionOk="0">
                  <a:moveTo>
                    <a:pt x="138" y="0"/>
                  </a:moveTo>
                  <a:cubicBezTo>
                    <a:pt x="40" y="0"/>
                    <a:pt x="1" y="122"/>
                    <a:pt x="103" y="168"/>
                  </a:cubicBezTo>
                  <a:cubicBezTo>
                    <a:pt x="330" y="251"/>
                    <a:pt x="639" y="477"/>
                    <a:pt x="854" y="608"/>
                  </a:cubicBezTo>
                  <a:cubicBezTo>
                    <a:pt x="1056" y="763"/>
                    <a:pt x="1235" y="942"/>
                    <a:pt x="1413" y="1132"/>
                  </a:cubicBezTo>
                  <a:cubicBezTo>
                    <a:pt x="1747" y="1489"/>
                    <a:pt x="2044" y="1859"/>
                    <a:pt x="2378" y="2192"/>
                  </a:cubicBezTo>
                  <a:cubicBezTo>
                    <a:pt x="2398" y="2206"/>
                    <a:pt x="2418" y="2211"/>
                    <a:pt x="2436" y="2211"/>
                  </a:cubicBezTo>
                  <a:cubicBezTo>
                    <a:pt x="2480" y="2211"/>
                    <a:pt x="2507" y="2175"/>
                    <a:pt x="2473" y="2132"/>
                  </a:cubicBezTo>
                  <a:cubicBezTo>
                    <a:pt x="2163" y="1668"/>
                    <a:pt x="1889" y="1192"/>
                    <a:pt x="1508" y="775"/>
                  </a:cubicBezTo>
                  <a:cubicBezTo>
                    <a:pt x="1330" y="585"/>
                    <a:pt x="1127" y="406"/>
                    <a:pt x="925" y="251"/>
                  </a:cubicBezTo>
                  <a:cubicBezTo>
                    <a:pt x="639" y="61"/>
                    <a:pt x="473" y="61"/>
                    <a:pt x="151" y="1"/>
                  </a:cubicBezTo>
                  <a:cubicBezTo>
                    <a:pt x="146" y="1"/>
                    <a:pt x="142" y="0"/>
                    <a:pt x="13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gfdb24b5ecc_0_532"/>
            <p:cNvSpPr/>
            <p:nvPr/>
          </p:nvSpPr>
          <p:spPr>
            <a:xfrm>
              <a:off x="4176700" y="1956125"/>
              <a:ext cx="39100" cy="37600"/>
            </a:xfrm>
            <a:custGeom>
              <a:avLst/>
              <a:gdLst/>
              <a:ahLst/>
              <a:cxnLst/>
              <a:rect l="l" t="t" r="r" b="b"/>
              <a:pathLst>
                <a:path w="1564" h="1504" extrusionOk="0">
                  <a:moveTo>
                    <a:pt x="1514" y="1"/>
                  </a:moveTo>
                  <a:cubicBezTo>
                    <a:pt x="1506" y="1"/>
                    <a:pt x="1497" y="3"/>
                    <a:pt x="1489" y="8"/>
                  </a:cubicBezTo>
                  <a:cubicBezTo>
                    <a:pt x="1108" y="163"/>
                    <a:pt x="893" y="556"/>
                    <a:pt x="632" y="854"/>
                  </a:cubicBezTo>
                  <a:cubicBezTo>
                    <a:pt x="501" y="997"/>
                    <a:pt x="370" y="1116"/>
                    <a:pt x="203" y="1223"/>
                  </a:cubicBezTo>
                  <a:cubicBezTo>
                    <a:pt x="120" y="1270"/>
                    <a:pt x="1" y="1294"/>
                    <a:pt x="60" y="1413"/>
                  </a:cubicBezTo>
                  <a:cubicBezTo>
                    <a:pt x="96" y="1478"/>
                    <a:pt x="187" y="1503"/>
                    <a:pt x="278" y="1503"/>
                  </a:cubicBezTo>
                  <a:cubicBezTo>
                    <a:pt x="338" y="1503"/>
                    <a:pt x="398" y="1492"/>
                    <a:pt x="441" y="1473"/>
                  </a:cubicBezTo>
                  <a:cubicBezTo>
                    <a:pt x="596" y="1413"/>
                    <a:pt x="751" y="1270"/>
                    <a:pt x="858" y="1128"/>
                  </a:cubicBezTo>
                  <a:cubicBezTo>
                    <a:pt x="1120" y="794"/>
                    <a:pt x="1286" y="389"/>
                    <a:pt x="1536" y="44"/>
                  </a:cubicBezTo>
                  <a:cubicBezTo>
                    <a:pt x="1564" y="26"/>
                    <a:pt x="1542" y="1"/>
                    <a:pt x="15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gfdb24b5ecc_0_532"/>
            <p:cNvSpPr/>
            <p:nvPr/>
          </p:nvSpPr>
          <p:spPr>
            <a:xfrm>
              <a:off x="4142625" y="1992675"/>
              <a:ext cx="31725" cy="31825"/>
            </a:xfrm>
            <a:custGeom>
              <a:avLst/>
              <a:gdLst/>
              <a:ahLst/>
              <a:cxnLst/>
              <a:rect l="l" t="t" r="r" b="b"/>
              <a:pathLst>
                <a:path w="1269" h="1273" extrusionOk="0">
                  <a:moveTo>
                    <a:pt x="1116" y="1"/>
                  </a:moveTo>
                  <a:cubicBezTo>
                    <a:pt x="935" y="1"/>
                    <a:pt x="746" y="196"/>
                    <a:pt x="661" y="309"/>
                  </a:cubicBezTo>
                  <a:cubicBezTo>
                    <a:pt x="459" y="535"/>
                    <a:pt x="280" y="785"/>
                    <a:pt x="90" y="1011"/>
                  </a:cubicBezTo>
                  <a:cubicBezTo>
                    <a:pt x="1" y="1109"/>
                    <a:pt x="83" y="1273"/>
                    <a:pt x="195" y="1273"/>
                  </a:cubicBezTo>
                  <a:cubicBezTo>
                    <a:pt x="219" y="1273"/>
                    <a:pt x="243" y="1266"/>
                    <a:pt x="268" y="1249"/>
                  </a:cubicBezTo>
                  <a:cubicBezTo>
                    <a:pt x="494" y="1118"/>
                    <a:pt x="625" y="844"/>
                    <a:pt x="756" y="630"/>
                  </a:cubicBezTo>
                  <a:cubicBezTo>
                    <a:pt x="840" y="511"/>
                    <a:pt x="911" y="392"/>
                    <a:pt x="1030" y="297"/>
                  </a:cubicBezTo>
                  <a:cubicBezTo>
                    <a:pt x="1102" y="237"/>
                    <a:pt x="1209" y="178"/>
                    <a:pt x="1268" y="94"/>
                  </a:cubicBezTo>
                  <a:cubicBezTo>
                    <a:pt x="1268" y="70"/>
                    <a:pt x="1268" y="58"/>
                    <a:pt x="1256" y="47"/>
                  </a:cubicBezTo>
                  <a:cubicBezTo>
                    <a:pt x="1212" y="14"/>
                    <a:pt x="1164" y="1"/>
                    <a:pt x="111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gfdb24b5ecc_0_532"/>
            <p:cNvSpPr/>
            <p:nvPr/>
          </p:nvSpPr>
          <p:spPr>
            <a:xfrm>
              <a:off x="3755325" y="2020050"/>
              <a:ext cx="147850" cy="87400"/>
            </a:xfrm>
            <a:custGeom>
              <a:avLst/>
              <a:gdLst/>
              <a:ahLst/>
              <a:cxnLst/>
              <a:rect l="l" t="t" r="r" b="b"/>
              <a:pathLst>
                <a:path w="5914" h="3496" extrusionOk="0">
                  <a:moveTo>
                    <a:pt x="2465" y="1"/>
                  </a:moveTo>
                  <a:cubicBezTo>
                    <a:pt x="2222" y="1"/>
                    <a:pt x="1983" y="90"/>
                    <a:pt x="1770" y="285"/>
                  </a:cubicBezTo>
                  <a:cubicBezTo>
                    <a:pt x="1413" y="618"/>
                    <a:pt x="1223" y="1154"/>
                    <a:pt x="1032" y="1583"/>
                  </a:cubicBezTo>
                  <a:cubicBezTo>
                    <a:pt x="746" y="2190"/>
                    <a:pt x="484" y="2773"/>
                    <a:pt x="56" y="3309"/>
                  </a:cubicBezTo>
                  <a:cubicBezTo>
                    <a:pt x="1" y="3392"/>
                    <a:pt x="80" y="3495"/>
                    <a:pt x="157" y="3495"/>
                  </a:cubicBezTo>
                  <a:cubicBezTo>
                    <a:pt x="180" y="3495"/>
                    <a:pt x="203" y="3486"/>
                    <a:pt x="222" y="3464"/>
                  </a:cubicBezTo>
                  <a:cubicBezTo>
                    <a:pt x="925" y="2702"/>
                    <a:pt x="1342" y="1797"/>
                    <a:pt x="1889" y="928"/>
                  </a:cubicBezTo>
                  <a:cubicBezTo>
                    <a:pt x="1985" y="797"/>
                    <a:pt x="2116" y="523"/>
                    <a:pt x="2247" y="440"/>
                  </a:cubicBezTo>
                  <a:cubicBezTo>
                    <a:pt x="2355" y="375"/>
                    <a:pt x="2458" y="348"/>
                    <a:pt x="2555" y="348"/>
                  </a:cubicBezTo>
                  <a:cubicBezTo>
                    <a:pt x="2831" y="348"/>
                    <a:pt x="3062" y="568"/>
                    <a:pt x="3247" y="761"/>
                  </a:cubicBezTo>
                  <a:cubicBezTo>
                    <a:pt x="3449" y="988"/>
                    <a:pt x="3592" y="1261"/>
                    <a:pt x="3747" y="1523"/>
                  </a:cubicBezTo>
                  <a:cubicBezTo>
                    <a:pt x="3968" y="1876"/>
                    <a:pt x="4878" y="3342"/>
                    <a:pt x="5536" y="3342"/>
                  </a:cubicBezTo>
                  <a:cubicBezTo>
                    <a:pt x="5656" y="3342"/>
                    <a:pt x="5768" y="3293"/>
                    <a:pt x="5866" y="3178"/>
                  </a:cubicBezTo>
                  <a:cubicBezTo>
                    <a:pt x="5914" y="3131"/>
                    <a:pt x="5914" y="3059"/>
                    <a:pt x="5854" y="3024"/>
                  </a:cubicBezTo>
                  <a:cubicBezTo>
                    <a:pt x="5580" y="2893"/>
                    <a:pt x="5283" y="2952"/>
                    <a:pt x="5021" y="2785"/>
                  </a:cubicBezTo>
                  <a:cubicBezTo>
                    <a:pt x="4604" y="2547"/>
                    <a:pt x="4437" y="2107"/>
                    <a:pt x="4247" y="1690"/>
                  </a:cubicBezTo>
                  <a:cubicBezTo>
                    <a:pt x="3985" y="1166"/>
                    <a:pt x="3687" y="618"/>
                    <a:pt x="3199" y="261"/>
                  </a:cubicBezTo>
                  <a:cubicBezTo>
                    <a:pt x="2965" y="93"/>
                    <a:pt x="2713" y="1"/>
                    <a:pt x="246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gfdb24b5ecc_0_532"/>
            <p:cNvSpPr/>
            <p:nvPr/>
          </p:nvSpPr>
          <p:spPr>
            <a:xfrm>
              <a:off x="3903575" y="2099025"/>
              <a:ext cx="10625" cy="14150"/>
            </a:xfrm>
            <a:custGeom>
              <a:avLst/>
              <a:gdLst/>
              <a:ahLst/>
              <a:cxnLst/>
              <a:rect l="l" t="t" r="r" b="b"/>
              <a:pathLst>
                <a:path w="425" h="566" extrusionOk="0">
                  <a:moveTo>
                    <a:pt x="17" y="0"/>
                  </a:moveTo>
                  <a:cubicBezTo>
                    <a:pt x="6" y="0"/>
                    <a:pt x="0" y="12"/>
                    <a:pt x="7" y="19"/>
                  </a:cubicBezTo>
                  <a:cubicBezTo>
                    <a:pt x="43" y="43"/>
                    <a:pt x="55" y="91"/>
                    <a:pt x="79" y="138"/>
                  </a:cubicBezTo>
                  <a:cubicBezTo>
                    <a:pt x="115" y="162"/>
                    <a:pt x="115" y="150"/>
                    <a:pt x="103" y="186"/>
                  </a:cubicBezTo>
                  <a:cubicBezTo>
                    <a:pt x="103" y="198"/>
                    <a:pt x="79" y="210"/>
                    <a:pt x="79" y="246"/>
                  </a:cubicBezTo>
                  <a:cubicBezTo>
                    <a:pt x="67" y="329"/>
                    <a:pt x="115" y="460"/>
                    <a:pt x="174" y="519"/>
                  </a:cubicBezTo>
                  <a:cubicBezTo>
                    <a:pt x="201" y="551"/>
                    <a:pt x="235" y="565"/>
                    <a:pt x="269" y="565"/>
                  </a:cubicBezTo>
                  <a:cubicBezTo>
                    <a:pt x="324" y="565"/>
                    <a:pt x="378" y="526"/>
                    <a:pt x="400" y="460"/>
                  </a:cubicBezTo>
                  <a:cubicBezTo>
                    <a:pt x="424" y="365"/>
                    <a:pt x="365" y="210"/>
                    <a:pt x="258" y="162"/>
                  </a:cubicBezTo>
                  <a:cubicBezTo>
                    <a:pt x="222" y="138"/>
                    <a:pt x="174" y="150"/>
                    <a:pt x="138" y="138"/>
                  </a:cubicBezTo>
                  <a:cubicBezTo>
                    <a:pt x="103" y="126"/>
                    <a:pt x="67" y="43"/>
                    <a:pt x="43" y="19"/>
                  </a:cubicBezTo>
                  <a:cubicBezTo>
                    <a:pt x="34" y="5"/>
                    <a:pt x="25" y="0"/>
                    <a:pt x="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gfdb24b5ecc_0_532"/>
            <p:cNvSpPr/>
            <p:nvPr/>
          </p:nvSpPr>
          <p:spPr>
            <a:xfrm>
              <a:off x="3623125" y="2151125"/>
              <a:ext cx="108175" cy="76975"/>
            </a:xfrm>
            <a:custGeom>
              <a:avLst/>
              <a:gdLst/>
              <a:ahLst/>
              <a:cxnLst/>
              <a:rect l="l" t="t" r="r" b="b"/>
              <a:pathLst>
                <a:path w="4327" h="3079" extrusionOk="0">
                  <a:moveTo>
                    <a:pt x="2412" y="0"/>
                  </a:moveTo>
                  <a:cubicBezTo>
                    <a:pt x="2234" y="0"/>
                    <a:pt x="2055" y="28"/>
                    <a:pt x="1879" y="78"/>
                  </a:cubicBezTo>
                  <a:cubicBezTo>
                    <a:pt x="736" y="448"/>
                    <a:pt x="450" y="1888"/>
                    <a:pt x="34" y="2853"/>
                  </a:cubicBezTo>
                  <a:cubicBezTo>
                    <a:pt x="0" y="2969"/>
                    <a:pt x="94" y="3079"/>
                    <a:pt x="182" y="3079"/>
                  </a:cubicBezTo>
                  <a:cubicBezTo>
                    <a:pt x="221" y="3079"/>
                    <a:pt x="258" y="3058"/>
                    <a:pt x="284" y="3007"/>
                  </a:cubicBezTo>
                  <a:cubicBezTo>
                    <a:pt x="700" y="2245"/>
                    <a:pt x="1117" y="1448"/>
                    <a:pt x="1700" y="805"/>
                  </a:cubicBezTo>
                  <a:cubicBezTo>
                    <a:pt x="1978" y="502"/>
                    <a:pt x="2237" y="330"/>
                    <a:pt x="2574" y="330"/>
                  </a:cubicBezTo>
                  <a:cubicBezTo>
                    <a:pt x="2716" y="330"/>
                    <a:pt x="2870" y="361"/>
                    <a:pt x="3046" y="424"/>
                  </a:cubicBezTo>
                  <a:cubicBezTo>
                    <a:pt x="3617" y="626"/>
                    <a:pt x="3736" y="1031"/>
                    <a:pt x="4153" y="1340"/>
                  </a:cubicBezTo>
                  <a:cubicBezTo>
                    <a:pt x="4173" y="1354"/>
                    <a:pt x="4193" y="1360"/>
                    <a:pt x="4212" y="1360"/>
                  </a:cubicBezTo>
                  <a:cubicBezTo>
                    <a:pt x="4274" y="1360"/>
                    <a:pt x="4326" y="1294"/>
                    <a:pt x="4308" y="1221"/>
                  </a:cubicBezTo>
                  <a:cubicBezTo>
                    <a:pt x="4153" y="793"/>
                    <a:pt x="3594" y="448"/>
                    <a:pt x="3224" y="221"/>
                  </a:cubicBezTo>
                  <a:cubicBezTo>
                    <a:pt x="2970" y="68"/>
                    <a:pt x="2692" y="0"/>
                    <a:pt x="24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gfdb24b5ecc_0_532"/>
            <p:cNvSpPr/>
            <p:nvPr/>
          </p:nvSpPr>
          <p:spPr>
            <a:xfrm>
              <a:off x="3733800" y="2192150"/>
              <a:ext cx="4050" cy="3875"/>
            </a:xfrm>
            <a:custGeom>
              <a:avLst/>
              <a:gdLst/>
              <a:ahLst/>
              <a:cxnLst/>
              <a:rect l="l" t="t" r="r" b="b"/>
              <a:pathLst>
                <a:path w="162" h="155" extrusionOk="0">
                  <a:moveTo>
                    <a:pt x="47" y="0"/>
                  </a:moveTo>
                  <a:cubicBezTo>
                    <a:pt x="26" y="0"/>
                    <a:pt x="0" y="16"/>
                    <a:pt x="0" y="45"/>
                  </a:cubicBezTo>
                  <a:cubicBezTo>
                    <a:pt x="0" y="104"/>
                    <a:pt x="48" y="116"/>
                    <a:pt x="83" y="152"/>
                  </a:cubicBezTo>
                  <a:cubicBezTo>
                    <a:pt x="88" y="154"/>
                    <a:pt x="93" y="154"/>
                    <a:pt x="98" y="154"/>
                  </a:cubicBezTo>
                  <a:cubicBezTo>
                    <a:pt x="131" y="154"/>
                    <a:pt x="162" y="125"/>
                    <a:pt x="131" y="104"/>
                  </a:cubicBezTo>
                  <a:cubicBezTo>
                    <a:pt x="119" y="80"/>
                    <a:pt x="119" y="69"/>
                    <a:pt x="107" y="57"/>
                  </a:cubicBezTo>
                  <a:cubicBezTo>
                    <a:pt x="83" y="57"/>
                    <a:pt x="71" y="45"/>
                    <a:pt x="71" y="21"/>
                  </a:cubicBezTo>
                  <a:cubicBezTo>
                    <a:pt x="71" y="7"/>
                    <a:pt x="60" y="0"/>
                    <a:pt x="4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gfdb24b5ecc_0_532"/>
            <p:cNvSpPr/>
            <p:nvPr/>
          </p:nvSpPr>
          <p:spPr>
            <a:xfrm>
              <a:off x="3738275" y="2199175"/>
              <a:ext cx="38700" cy="13350"/>
            </a:xfrm>
            <a:custGeom>
              <a:avLst/>
              <a:gdLst/>
              <a:ahLst/>
              <a:cxnLst/>
              <a:rect l="l" t="t" r="r" b="b"/>
              <a:pathLst>
                <a:path w="1548" h="534" extrusionOk="0">
                  <a:moveTo>
                    <a:pt x="550" y="0"/>
                  </a:moveTo>
                  <a:cubicBezTo>
                    <a:pt x="474" y="0"/>
                    <a:pt x="403" y="10"/>
                    <a:pt x="343" y="49"/>
                  </a:cubicBezTo>
                  <a:lnTo>
                    <a:pt x="343" y="49"/>
                  </a:lnTo>
                  <a:lnTo>
                    <a:pt x="178" y="14"/>
                  </a:lnTo>
                  <a:cubicBezTo>
                    <a:pt x="165" y="9"/>
                    <a:pt x="153" y="7"/>
                    <a:pt x="142" y="7"/>
                  </a:cubicBezTo>
                  <a:cubicBezTo>
                    <a:pt x="37" y="7"/>
                    <a:pt x="1" y="185"/>
                    <a:pt x="119" y="228"/>
                  </a:cubicBezTo>
                  <a:cubicBezTo>
                    <a:pt x="190" y="252"/>
                    <a:pt x="262" y="288"/>
                    <a:pt x="321" y="311"/>
                  </a:cubicBezTo>
                  <a:cubicBezTo>
                    <a:pt x="404" y="347"/>
                    <a:pt x="440" y="359"/>
                    <a:pt x="535" y="371"/>
                  </a:cubicBezTo>
                  <a:cubicBezTo>
                    <a:pt x="774" y="407"/>
                    <a:pt x="1000" y="419"/>
                    <a:pt x="1214" y="502"/>
                  </a:cubicBezTo>
                  <a:cubicBezTo>
                    <a:pt x="1246" y="521"/>
                    <a:pt x="1288" y="533"/>
                    <a:pt x="1329" y="533"/>
                  </a:cubicBezTo>
                  <a:cubicBezTo>
                    <a:pt x="1365" y="533"/>
                    <a:pt x="1401" y="524"/>
                    <a:pt x="1428" y="502"/>
                  </a:cubicBezTo>
                  <a:cubicBezTo>
                    <a:pt x="1500" y="442"/>
                    <a:pt x="1512" y="419"/>
                    <a:pt x="1536" y="323"/>
                  </a:cubicBezTo>
                  <a:cubicBezTo>
                    <a:pt x="1547" y="264"/>
                    <a:pt x="1488" y="180"/>
                    <a:pt x="1428" y="145"/>
                  </a:cubicBezTo>
                  <a:cubicBezTo>
                    <a:pt x="1238" y="61"/>
                    <a:pt x="1024" y="26"/>
                    <a:pt x="821" y="14"/>
                  </a:cubicBezTo>
                  <a:cubicBezTo>
                    <a:pt x="730" y="14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gfdb24b5ecc_0_532"/>
            <p:cNvSpPr/>
            <p:nvPr/>
          </p:nvSpPr>
          <p:spPr>
            <a:xfrm>
              <a:off x="3721300" y="2219225"/>
              <a:ext cx="76800" cy="73850"/>
            </a:xfrm>
            <a:custGeom>
              <a:avLst/>
              <a:gdLst/>
              <a:ahLst/>
              <a:cxnLst/>
              <a:rect l="l" t="t" r="r" b="b"/>
              <a:pathLst>
                <a:path w="3072" h="2954" extrusionOk="0">
                  <a:moveTo>
                    <a:pt x="2555" y="0"/>
                  </a:moveTo>
                  <a:cubicBezTo>
                    <a:pt x="1485" y="0"/>
                    <a:pt x="622" y="2092"/>
                    <a:pt x="83" y="2724"/>
                  </a:cubicBezTo>
                  <a:cubicBezTo>
                    <a:pt x="1" y="2825"/>
                    <a:pt x="95" y="2954"/>
                    <a:pt x="191" y="2954"/>
                  </a:cubicBezTo>
                  <a:cubicBezTo>
                    <a:pt x="220" y="2954"/>
                    <a:pt x="249" y="2942"/>
                    <a:pt x="274" y="2915"/>
                  </a:cubicBezTo>
                  <a:cubicBezTo>
                    <a:pt x="679" y="2462"/>
                    <a:pt x="1000" y="1926"/>
                    <a:pt x="1381" y="1450"/>
                  </a:cubicBezTo>
                  <a:cubicBezTo>
                    <a:pt x="1698" y="1020"/>
                    <a:pt x="2294" y="193"/>
                    <a:pt x="2924" y="193"/>
                  </a:cubicBezTo>
                  <a:cubicBezTo>
                    <a:pt x="2958" y="193"/>
                    <a:pt x="2991" y="195"/>
                    <a:pt x="3024" y="200"/>
                  </a:cubicBezTo>
                  <a:cubicBezTo>
                    <a:pt x="3060" y="200"/>
                    <a:pt x="3072" y="164"/>
                    <a:pt x="3048" y="152"/>
                  </a:cubicBezTo>
                  <a:cubicBezTo>
                    <a:pt x="2879" y="47"/>
                    <a:pt x="2715" y="0"/>
                    <a:pt x="255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gfdb24b5ecc_0_532"/>
            <p:cNvSpPr/>
            <p:nvPr/>
          </p:nvSpPr>
          <p:spPr>
            <a:xfrm>
              <a:off x="3804325" y="2227775"/>
              <a:ext cx="47825" cy="54325"/>
            </a:xfrm>
            <a:custGeom>
              <a:avLst/>
              <a:gdLst/>
              <a:ahLst/>
              <a:cxnLst/>
              <a:rect l="l" t="t" r="r" b="b"/>
              <a:pathLst>
                <a:path w="1913" h="2173" extrusionOk="0">
                  <a:moveTo>
                    <a:pt x="103" y="1"/>
                  </a:moveTo>
                  <a:cubicBezTo>
                    <a:pt x="69" y="1"/>
                    <a:pt x="35" y="5"/>
                    <a:pt x="1" y="13"/>
                  </a:cubicBezTo>
                  <a:cubicBezTo>
                    <a:pt x="84" y="191"/>
                    <a:pt x="203" y="275"/>
                    <a:pt x="334" y="406"/>
                  </a:cubicBezTo>
                  <a:cubicBezTo>
                    <a:pt x="525" y="596"/>
                    <a:pt x="691" y="822"/>
                    <a:pt x="858" y="1061"/>
                  </a:cubicBezTo>
                  <a:cubicBezTo>
                    <a:pt x="1096" y="1418"/>
                    <a:pt x="1299" y="1894"/>
                    <a:pt x="1656" y="2144"/>
                  </a:cubicBezTo>
                  <a:cubicBezTo>
                    <a:pt x="1680" y="2164"/>
                    <a:pt x="1706" y="2172"/>
                    <a:pt x="1731" y="2172"/>
                  </a:cubicBezTo>
                  <a:cubicBezTo>
                    <a:pt x="1828" y="2172"/>
                    <a:pt x="1912" y="2046"/>
                    <a:pt x="1846" y="1942"/>
                  </a:cubicBezTo>
                  <a:cubicBezTo>
                    <a:pt x="1608" y="1501"/>
                    <a:pt x="1251" y="1072"/>
                    <a:pt x="953" y="691"/>
                  </a:cubicBezTo>
                  <a:cubicBezTo>
                    <a:pt x="779" y="441"/>
                    <a:pt x="465" y="1"/>
                    <a:pt x="10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gfdb24b5ecc_0_532"/>
            <p:cNvSpPr/>
            <p:nvPr/>
          </p:nvSpPr>
          <p:spPr>
            <a:xfrm>
              <a:off x="3851825" y="2274900"/>
              <a:ext cx="34975" cy="10700"/>
            </a:xfrm>
            <a:custGeom>
              <a:avLst/>
              <a:gdLst/>
              <a:ahLst/>
              <a:cxnLst/>
              <a:rect l="l" t="t" r="r" b="b"/>
              <a:pathLst>
                <a:path w="1399" h="428" extrusionOk="0">
                  <a:moveTo>
                    <a:pt x="461" y="0"/>
                  </a:moveTo>
                  <a:cubicBezTo>
                    <a:pt x="312" y="0"/>
                    <a:pt x="156" y="40"/>
                    <a:pt x="30" y="116"/>
                  </a:cubicBezTo>
                  <a:cubicBezTo>
                    <a:pt x="1" y="126"/>
                    <a:pt x="18" y="158"/>
                    <a:pt x="45" y="158"/>
                  </a:cubicBezTo>
                  <a:cubicBezTo>
                    <a:pt x="51" y="158"/>
                    <a:pt x="58" y="156"/>
                    <a:pt x="65" y="152"/>
                  </a:cubicBezTo>
                  <a:cubicBezTo>
                    <a:pt x="136" y="110"/>
                    <a:pt x="206" y="93"/>
                    <a:pt x="274" y="93"/>
                  </a:cubicBezTo>
                  <a:cubicBezTo>
                    <a:pt x="576" y="93"/>
                    <a:pt x="853" y="428"/>
                    <a:pt x="1142" y="428"/>
                  </a:cubicBezTo>
                  <a:cubicBezTo>
                    <a:pt x="1215" y="428"/>
                    <a:pt x="1288" y="407"/>
                    <a:pt x="1363" y="354"/>
                  </a:cubicBezTo>
                  <a:cubicBezTo>
                    <a:pt x="1399" y="330"/>
                    <a:pt x="1399" y="295"/>
                    <a:pt x="1363" y="271"/>
                  </a:cubicBezTo>
                  <a:cubicBezTo>
                    <a:pt x="1137" y="128"/>
                    <a:pt x="887" y="80"/>
                    <a:pt x="637" y="21"/>
                  </a:cubicBezTo>
                  <a:cubicBezTo>
                    <a:pt x="581" y="7"/>
                    <a:pt x="522" y="0"/>
                    <a:pt x="46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gfdb24b5ecc_0_532"/>
            <p:cNvSpPr/>
            <p:nvPr/>
          </p:nvSpPr>
          <p:spPr>
            <a:xfrm>
              <a:off x="3461600" y="1649850"/>
              <a:ext cx="46600" cy="234525"/>
            </a:xfrm>
            <a:custGeom>
              <a:avLst/>
              <a:gdLst/>
              <a:ahLst/>
              <a:cxnLst/>
              <a:rect l="l" t="t" r="r" b="b"/>
              <a:pathLst>
                <a:path w="1864" h="9381" extrusionOk="0">
                  <a:moveTo>
                    <a:pt x="45" y="0"/>
                  </a:moveTo>
                  <a:cubicBezTo>
                    <a:pt x="20" y="0"/>
                    <a:pt x="1" y="34"/>
                    <a:pt x="18" y="67"/>
                  </a:cubicBezTo>
                  <a:cubicBezTo>
                    <a:pt x="1006" y="1341"/>
                    <a:pt x="1351" y="3068"/>
                    <a:pt x="1446" y="4651"/>
                  </a:cubicBezTo>
                  <a:cubicBezTo>
                    <a:pt x="1506" y="5437"/>
                    <a:pt x="1649" y="6187"/>
                    <a:pt x="1554" y="6985"/>
                  </a:cubicBezTo>
                  <a:cubicBezTo>
                    <a:pt x="1470" y="7759"/>
                    <a:pt x="1232" y="8485"/>
                    <a:pt x="1089" y="9247"/>
                  </a:cubicBezTo>
                  <a:cubicBezTo>
                    <a:pt x="1075" y="9327"/>
                    <a:pt x="1139" y="9380"/>
                    <a:pt x="1203" y="9380"/>
                  </a:cubicBezTo>
                  <a:cubicBezTo>
                    <a:pt x="1244" y="9380"/>
                    <a:pt x="1285" y="9358"/>
                    <a:pt x="1303" y="9307"/>
                  </a:cubicBezTo>
                  <a:cubicBezTo>
                    <a:pt x="1565" y="8557"/>
                    <a:pt x="1589" y="7759"/>
                    <a:pt x="1649" y="6985"/>
                  </a:cubicBezTo>
                  <a:cubicBezTo>
                    <a:pt x="1720" y="6056"/>
                    <a:pt x="1863" y="5163"/>
                    <a:pt x="1780" y="4247"/>
                  </a:cubicBezTo>
                  <a:cubicBezTo>
                    <a:pt x="1649" y="2711"/>
                    <a:pt x="1256" y="1091"/>
                    <a:pt x="77" y="20"/>
                  </a:cubicBezTo>
                  <a:cubicBezTo>
                    <a:pt x="67" y="6"/>
                    <a:pt x="55" y="0"/>
                    <a:pt x="4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gfdb24b5ecc_0_532"/>
            <p:cNvSpPr/>
            <p:nvPr/>
          </p:nvSpPr>
          <p:spPr>
            <a:xfrm>
              <a:off x="3457575" y="1902825"/>
              <a:ext cx="27100" cy="71525"/>
            </a:xfrm>
            <a:custGeom>
              <a:avLst/>
              <a:gdLst/>
              <a:ahLst/>
              <a:cxnLst/>
              <a:rect l="l" t="t" r="r" b="b"/>
              <a:pathLst>
                <a:path w="1084" h="2861" extrusionOk="0">
                  <a:moveTo>
                    <a:pt x="1069" y="0"/>
                  </a:moveTo>
                  <a:cubicBezTo>
                    <a:pt x="1060" y="0"/>
                    <a:pt x="1048" y="3"/>
                    <a:pt x="1048" y="9"/>
                  </a:cubicBezTo>
                  <a:cubicBezTo>
                    <a:pt x="988" y="1045"/>
                    <a:pt x="83" y="1771"/>
                    <a:pt x="0" y="2807"/>
                  </a:cubicBezTo>
                  <a:cubicBezTo>
                    <a:pt x="0" y="2842"/>
                    <a:pt x="28" y="2860"/>
                    <a:pt x="57" y="2860"/>
                  </a:cubicBezTo>
                  <a:cubicBezTo>
                    <a:pt x="77" y="2860"/>
                    <a:pt x="97" y="2851"/>
                    <a:pt x="107" y="2831"/>
                  </a:cubicBezTo>
                  <a:cubicBezTo>
                    <a:pt x="714" y="2009"/>
                    <a:pt x="1060" y="1033"/>
                    <a:pt x="1072" y="9"/>
                  </a:cubicBezTo>
                  <a:cubicBezTo>
                    <a:pt x="1083" y="3"/>
                    <a:pt x="1078" y="0"/>
                    <a:pt x="10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gfdb24b5ecc_0_532"/>
            <p:cNvSpPr/>
            <p:nvPr/>
          </p:nvSpPr>
          <p:spPr>
            <a:xfrm>
              <a:off x="3434950" y="1988125"/>
              <a:ext cx="11525" cy="10600"/>
            </a:xfrm>
            <a:custGeom>
              <a:avLst/>
              <a:gdLst/>
              <a:ahLst/>
              <a:cxnLst/>
              <a:rect l="l" t="t" r="r" b="b"/>
              <a:pathLst>
                <a:path w="461" h="424" extrusionOk="0">
                  <a:moveTo>
                    <a:pt x="382" y="1"/>
                  </a:moveTo>
                  <a:cubicBezTo>
                    <a:pt x="378" y="1"/>
                    <a:pt x="373" y="1"/>
                    <a:pt x="369" y="2"/>
                  </a:cubicBezTo>
                  <a:cubicBezTo>
                    <a:pt x="226" y="62"/>
                    <a:pt x="0" y="217"/>
                    <a:pt x="0" y="395"/>
                  </a:cubicBezTo>
                  <a:cubicBezTo>
                    <a:pt x="0" y="413"/>
                    <a:pt x="19" y="424"/>
                    <a:pt x="34" y="424"/>
                  </a:cubicBezTo>
                  <a:cubicBezTo>
                    <a:pt x="40" y="424"/>
                    <a:pt x="45" y="422"/>
                    <a:pt x="48" y="419"/>
                  </a:cubicBezTo>
                  <a:cubicBezTo>
                    <a:pt x="107" y="371"/>
                    <a:pt x="167" y="312"/>
                    <a:pt x="214" y="252"/>
                  </a:cubicBezTo>
                  <a:cubicBezTo>
                    <a:pt x="274" y="181"/>
                    <a:pt x="334" y="121"/>
                    <a:pt x="417" y="74"/>
                  </a:cubicBezTo>
                  <a:cubicBezTo>
                    <a:pt x="460" y="52"/>
                    <a:pt x="425" y="1"/>
                    <a:pt x="3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gfdb24b5ecc_0_532"/>
            <p:cNvSpPr/>
            <p:nvPr/>
          </p:nvSpPr>
          <p:spPr>
            <a:xfrm>
              <a:off x="3512650" y="1720875"/>
              <a:ext cx="21725" cy="119600"/>
            </a:xfrm>
            <a:custGeom>
              <a:avLst/>
              <a:gdLst/>
              <a:ahLst/>
              <a:cxnLst/>
              <a:rect l="l" t="t" r="r" b="b"/>
              <a:pathLst>
                <a:path w="869" h="4784" extrusionOk="0">
                  <a:moveTo>
                    <a:pt x="78" y="1"/>
                  </a:moveTo>
                  <a:cubicBezTo>
                    <a:pt x="43" y="1"/>
                    <a:pt x="0" y="37"/>
                    <a:pt x="23" y="84"/>
                  </a:cubicBezTo>
                  <a:cubicBezTo>
                    <a:pt x="631" y="1644"/>
                    <a:pt x="47" y="3144"/>
                    <a:pt x="226" y="4727"/>
                  </a:cubicBezTo>
                  <a:cubicBezTo>
                    <a:pt x="233" y="4761"/>
                    <a:pt x="266" y="4783"/>
                    <a:pt x="296" y="4783"/>
                  </a:cubicBezTo>
                  <a:cubicBezTo>
                    <a:pt x="319" y="4783"/>
                    <a:pt x="340" y="4770"/>
                    <a:pt x="345" y="4739"/>
                  </a:cubicBezTo>
                  <a:cubicBezTo>
                    <a:pt x="702" y="3239"/>
                    <a:pt x="869" y="1441"/>
                    <a:pt x="119" y="36"/>
                  </a:cubicBezTo>
                  <a:cubicBezTo>
                    <a:pt x="115" y="11"/>
                    <a:pt x="97" y="1"/>
                    <a:pt x="7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gfdb24b5ecc_0_532"/>
            <p:cNvSpPr/>
            <p:nvPr/>
          </p:nvSpPr>
          <p:spPr>
            <a:xfrm>
              <a:off x="3494475" y="1862825"/>
              <a:ext cx="19250" cy="74050"/>
            </a:xfrm>
            <a:custGeom>
              <a:avLst/>
              <a:gdLst/>
              <a:ahLst/>
              <a:cxnLst/>
              <a:rect l="l" t="t" r="r" b="b"/>
              <a:pathLst>
                <a:path w="770" h="2962" extrusionOk="0">
                  <a:moveTo>
                    <a:pt x="731" y="1"/>
                  </a:moveTo>
                  <a:cubicBezTo>
                    <a:pt x="719" y="1"/>
                    <a:pt x="707" y="5"/>
                    <a:pt x="703" y="14"/>
                  </a:cubicBezTo>
                  <a:cubicBezTo>
                    <a:pt x="512" y="466"/>
                    <a:pt x="405" y="954"/>
                    <a:pt x="286" y="1431"/>
                  </a:cubicBezTo>
                  <a:cubicBezTo>
                    <a:pt x="167" y="1907"/>
                    <a:pt x="0" y="2407"/>
                    <a:pt x="36" y="2895"/>
                  </a:cubicBezTo>
                  <a:cubicBezTo>
                    <a:pt x="36" y="2933"/>
                    <a:pt x="65" y="2961"/>
                    <a:pt x="92" y="2961"/>
                  </a:cubicBezTo>
                  <a:cubicBezTo>
                    <a:pt x="108" y="2961"/>
                    <a:pt x="123" y="2952"/>
                    <a:pt x="131" y="2931"/>
                  </a:cubicBezTo>
                  <a:cubicBezTo>
                    <a:pt x="369" y="2514"/>
                    <a:pt x="429" y="1978"/>
                    <a:pt x="536" y="1502"/>
                  </a:cubicBezTo>
                  <a:cubicBezTo>
                    <a:pt x="643" y="1014"/>
                    <a:pt x="750" y="538"/>
                    <a:pt x="762" y="26"/>
                  </a:cubicBezTo>
                  <a:cubicBezTo>
                    <a:pt x="770" y="11"/>
                    <a:pt x="750" y="1"/>
                    <a:pt x="7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gfdb24b5ecc_0_532"/>
            <p:cNvSpPr/>
            <p:nvPr/>
          </p:nvSpPr>
          <p:spPr>
            <a:xfrm>
              <a:off x="3471675" y="1945100"/>
              <a:ext cx="22825" cy="34700"/>
            </a:xfrm>
            <a:custGeom>
              <a:avLst/>
              <a:gdLst/>
              <a:ahLst/>
              <a:cxnLst/>
              <a:rect l="l" t="t" r="r" b="b"/>
              <a:pathLst>
                <a:path w="913" h="1388" extrusionOk="0">
                  <a:moveTo>
                    <a:pt x="863" y="0"/>
                  </a:moveTo>
                  <a:cubicBezTo>
                    <a:pt x="848" y="0"/>
                    <a:pt x="834" y="7"/>
                    <a:pt x="829" y="21"/>
                  </a:cubicBezTo>
                  <a:cubicBezTo>
                    <a:pt x="734" y="271"/>
                    <a:pt x="627" y="497"/>
                    <a:pt x="472" y="711"/>
                  </a:cubicBezTo>
                  <a:cubicBezTo>
                    <a:pt x="317" y="914"/>
                    <a:pt x="138" y="1069"/>
                    <a:pt x="19" y="1295"/>
                  </a:cubicBezTo>
                  <a:cubicBezTo>
                    <a:pt x="0" y="1333"/>
                    <a:pt x="20" y="1388"/>
                    <a:pt x="60" y="1388"/>
                  </a:cubicBezTo>
                  <a:cubicBezTo>
                    <a:pt x="69" y="1388"/>
                    <a:pt x="80" y="1385"/>
                    <a:pt x="91" y="1378"/>
                  </a:cubicBezTo>
                  <a:cubicBezTo>
                    <a:pt x="603" y="1200"/>
                    <a:pt x="793" y="521"/>
                    <a:pt x="912" y="45"/>
                  </a:cubicBezTo>
                  <a:cubicBezTo>
                    <a:pt x="912" y="16"/>
                    <a:pt x="886" y="0"/>
                    <a:pt x="86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gfdb24b5ecc_0_532"/>
            <p:cNvSpPr/>
            <p:nvPr/>
          </p:nvSpPr>
          <p:spPr>
            <a:xfrm>
              <a:off x="3492975" y="1781075"/>
              <a:ext cx="57475" cy="193125"/>
            </a:xfrm>
            <a:custGeom>
              <a:avLst/>
              <a:gdLst/>
              <a:ahLst/>
              <a:cxnLst/>
              <a:rect l="l" t="t" r="r" b="b"/>
              <a:pathLst>
                <a:path w="2299" h="7725" extrusionOk="0">
                  <a:moveTo>
                    <a:pt x="2019" y="0"/>
                  </a:moveTo>
                  <a:cubicBezTo>
                    <a:pt x="1971" y="0"/>
                    <a:pt x="1911" y="46"/>
                    <a:pt x="1918" y="117"/>
                  </a:cubicBezTo>
                  <a:cubicBezTo>
                    <a:pt x="2120" y="1438"/>
                    <a:pt x="1942" y="2855"/>
                    <a:pt x="1656" y="4153"/>
                  </a:cubicBezTo>
                  <a:cubicBezTo>
                    <a:pt x="1501" y="4867"/>
                    <a:pt x="1299" y="5594"/>
                    <a:pt x="965" y="6248"/>
                  </a:cubicBezTo>
                  <a:cubicBezTo>
                    <a:pt x="846" y="6498"/>
                    <a:pt x="703" y="6748"/>
                    <a:pt x="525" y="6975"/>
                  </a:cubicBezTo>
                  <a:cubicBezTo>
                    <a:pt x="370" y="7165"/>
                    <a:pt x="132" y="7332"/>
                    <a:pt x="37" y="7558"/>
                  </a:cubicBezTo>
                  <a:cubicBezTo>
                    <a:pt x="1" y="7630"/>
                    <a:pt x="37" y="7725"/>
                    <a:pt x="120" y="7725"/>
                  </a:cubicBezTo>
                  <a:cubicBezTo>
                    <a:pt x="632" y="7677"/>
                    <a:pt x="989" y="6951"/>
                    <a:pt x="1180" y="6558"/>
                  </a:cubicBezTo>
                  <a:cubicBezTo>
                    <a:pt x="1501" y="5867"/>
                    <a:pt x="1703" y="5129"/>
                    <a:pt x="1846" y="4403"/>
                  </a:cubicBezTo>
                  <a:cubicBezTo>
                    <a:pt x="2132" y="2998"/>
                    <a:pt x="2299" y="1486"/>
                    <a:pt x="2073" y="69"/>
                  </a:cubicBezTo>
                  <a:cubicBezTo>
                    <a:pt x="2077" y="21"/>
                    <a:pt x="2051" y="0"/>
                    <a:pt x="201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gfdb24b5ecc_0_532"/>
            <p:cNvSpPr/>
            <p:nvPr/>
          </p:nvSpPr>
          <p:spPr>
            <a:xfrm>
              <a:off x="3525900" y="1816575"/>
              <a:ext cx="40625" cy="171250"/>
            </a:xfrm>
            <a:custGeom>
              <a:avLst/>
              <a:gdLst/>
              <a:ahLst/>
              <a:cxnLst/>
              <a:rect l="l" t="t" r="r" b="b"/>
              <a:pathLst>
                <a:path w="1625" h="6850" extrusionOk="0">
                  <a:moveTo>
                    <a:pt x="1559" y="0"/>
                  </a:moveTo>
                  <a:cubicBezTo>
                    <a:pt x="1544" y="0"/>
                    <a:pt x="1529" y="6"/>
                    <a:pt x="1529" y="18"/>
                  </a:cubicBezTo>
                  <a:cubicBezTo>
                    <a:pt x="1518" y="1221"/>
                    <a:pt x="1434" y="2411"/>
                    <a:pt x="1220" y="3590"/>
                  </a:cubicBezTo>
                  <a:cubicBezTo>
                    <a:pt x="1113" y="4162"/>
                    <a:pt x="958" y="4721"/>
                    <a:pt x="756" y="5269"/>
                  </a:cubicBezTo>
                  <a:cubicBezTo>
                    <a:pt x="565" y="5781"/>
                    <a:pt x="172" y="6210"/>
                    <a:pt x="29" y="6722"/>
                  </a:cubicBezTo>
                  <a:cubicBezTo>
                    <a:pt x="0" y="6790"/>
                    <a:pt x="67" y="6850"/>
                    <a:pt x="131" y="6850"/>
                  </a:cubicBezTo>
                  <a:cubicBezTo>
                    <a:pt x="145" y="6850"/>
                    <a:pt x="159" y="6847"/>
                    <a:pt x="172" y="6841"/>
                  </a:cubicBezTo>
                  <a:cubicBezTo>
                    <a:pt x="1017" y="6281"/>
                    <a:pt x="1291" y="4674"/>
                    <a:pt x="1434" y="3769"/>
                  </a:cubicBezTo>
                  <a:cubicBezTo>
                    <a:pt x="1625" y="2531"/>
                    <a:pt x="1601" y="1268"/>
                    <a:pt x="1589" y="18"/>
                  </a:cubicBezTo>
                  <a:cubicBezTo>
                    <a:pt x="1589" y="6"/>
                    <a:pt x="1574" y="0"/>
                    <a:pt x="155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gfdb24b5ecc_0_532"/>
            <p:cNvSpPr/>
            <p:nvPr/>
          </p:nvSpPr>
          <p:spPr>
            <a:xfrm>
              <a:off x="3569025" y="1826650"/>
              <a:ext cx="32025" cy="143525"/>
            </a:xfrm>
            <a:custGeom>
              <a:avLst/>
              <a:gdLst/>
              <a:ahLst/>
              <a:cxnLst/>
              <a:rect l="l" t="t" r="r" b="b"/>
              <a:pathLst>
                <a:path w="1281" h="5741" extrusionOk="0">
                  <a:moveTo>
                    <a:pt x="906" y="1"/>
                  </a:moveTo>
                  <a:cubicBezTo>
                    <a:pt x="877" y="1"/>
                    <a:pt x="850" y="26"/>
                    <a:pt x="864" y="68"/>
                  </a:cubicBezTo>
                  <a:cubicBezTo>
                    <a:pt x="995" y="996"/>
                    <a:pt x="983" y="2008"/>
                    <a:pt x="876" y="2949"/>
                  </a:cubicBezTo>
                  <a:cubicBezTo>
                    <a:pt x="816" y="3473"/>
                    <a:pt x="721" y="3997"/>
                    <a:pt x="566" y="4485"/>
                  </a:cubicBezTo>
                  <a:cubicBezTo>
                    <a:pt x="424" y="4890"/>
                    <a:pt x="185" y="5223"/>
                    <a:pt x="31" y="5616"/>
                  </a:cubicBezTo>
                  <a:cubicBezTo>
                    <a:pt x="0" y="5687"/>
                    <a:pt x="73" y="5740"/>
                    <a:pt x="139" y="5740"/>
                  </a:cubicBezTo>
                  <a:cubicBezTo>
                    <a:pt x="151" y="5740"/>
                    <a:pt x="163" y="5739"/>
                    <a:pt x="174" y="5735"/>
                  </a:cubicBezTo>
                  <a:cubicBezTo>
                    <a:pt x="900" y="5306"/>
                    <a:pt x="1067" y="4009"/>
                    <a:pt x="1162" y="3247"/>
                  </a:cubicBezTo>
                  <a:cubicBezTo>
                    <a:pt x="1281" y="2175"/>
                    <a:pt x="1221" y="1092"/>
                    <a:pt x="959" y="44"/>
                  </a:cubicBezTo>
                  <a:cubicBezTo>
                    <a:pt x="949" y="14"/>
                    <a:pt x="927" y="1"/>
                    <a:pt x="90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gfdb24b5ecc_0_532"/>
            <p:cNvSpPr/>
            <p:nvPr/>
          </p:nvSpPr>
          <p:spPr>
            <a:xfrm>
              <a:off x="3620375" y="1850275"/>
              <a:ext cx="19375" cy="94775"/>
            </a:xfrm>
            <a:custGeom>
              <a:avLst/>
              <a:gdLst/>
              <a:ahLst/>
              <a:cxnLst/>
              <a:rect l="l" t="t" r="r" b="b"/>
              <a:pathLst>
                <a:path w="775" h="3791" extrusionOk="0">
                  <a:moveTo>
                    <a:pt x="344" y="0"/>
                  </a:moveTo>
                  <a:cubicBezTo>
                    <a:pt x="322" y="0"/>
                    <a:pt x="304" y="19"/>
                    <a:pt x="310" y="51"/>
                  </a:cubicBezTo>
                  <a:cubicBezTo>
                    <a:pt x="477" y="671"/>
                    <a:pt x="429" y="1302"/>
                    <a:pt x="358" y="1921"/>
                  </a:cubicBezTo>
                  <a:cubicBezTo>
                    <a:pt x="275" y="2480"/>
                    <a:pt x="1" y="3135"/>
                    <a:pt x="72" y="3707"/>
                  </a:cubicBezTo>
                  <a:cubicBezTo>
                    <a:pt x="72" y="3749"/>
                    <a:pt x="114" y="3791"/>
                    <a:pt x="155" y="3791"/>
                  </a:cubicBezTo>
                  <a:cubicBezTo>
                    <a:pt x="172" y="3791"/>
                    <a:pt x="189" y="3784"/>
                    <a:pt x="203" y="3766"/>
                  </a:cubicBezTo>
                  <a:cubicBezTo>
                    <a:pt x="572" y="3314"/>
                    <a:pt x="608" y="2492"/>
                    <a:pt x="667" y="1933"/>
                  </a:cubicBezTo>
                  <a:cubicBezTo>
                    <a:pt x="727" y="1313"/>
                    <a:pt x="775" y="563"/>
                    <a:pt x="394" y="40"/>
                  </a:cubicBezTo>
                  <a:cubicBezTo>
                    <a:pt x="383" y="13"/>
                    <a:pt x="363" y="0"/>
                    <a:pt x="34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gfdb24b5ecc_0_532"/>
            <p:cNvSpPr/>
            <p:nvPr/>
          </p:nvSpPr>
          <p:spPr>
            <a:xfrm>
              <a:off x="3609900" y="1957500"/>
              <a:ext cx="11775" cy="15575"/>
            </a:xfrm>
            <a:custGeom>
              <a:avLst/>
              <a:gdLst/>
              <a:ahLst/>
              <a:cxnLst/>
              <a:rect l="l" t="t" r="r" b="b"/>
              <a:pathLst>
                <a:path w="471" h="623" extrusionOk="0">
                  <a:moveTo>
                    <a:pt x="414" y="0"/>
                  </a:moveTo>
                  <a:cubicBezTo>
                    <a:pt x="404" y="0"/>
                    <a:pt x="393" y="4"/>
                    <a:pt x="384" y="13"/>
                  </a:cubicBezTo>
                  <a:lnTo>
                    <a:pt x="205" y="192"/>
                  </a:lnTo>
                  <a:cubicBezTo>
                    <a:pt x="146" y="263"/>
                    <a:pt x="86" y="346"/>
                    <a:pt x="39" y="453"/>
                  </a:cubicBezTo>
                  <a:cubicBezTo>
                    <a:pt x="1" y="553"/>
                    <a:pt x="75" y="622"/>
                    <a:pt x="142" y="622"/>
                  </a:cubicBezTo>
                  <a:cubicBezTo>
                    <a:pt x="180" y="622"/>
                    <a:pt x="216" y="600"/>
                    <a:pt x="229" y="549"/>
                  </a:cubicBezTo>
                  <a:cubicBezTo>
                    <a:pt x="289" y="382"/>
                    <a:pt x="396" y="227"/>
                    <a:pt x="444" y="49"/>
                  </a:cubicBezTo>
                  <a:cubicBezTo>
                    <a:pt x="470" y="31"/>
                    <a:pt x="444" y="0"/>
                    <a:pt x="41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gfdb24b5ecc_0_532"/>
            <p:cNvSpPr/>
            <p:nvPr/>
          </p:nvSpPr>
          <p:spPr>
            <a:xfrm>
              <a:off x="3637525" y="1873275"/>
              <a:ext cx="19500" cy="85175"/>
            </a:xfrm>
            <a:custGeom>
              <a:avLst/>
              <a:gdLst/>
              <a:ahLst/>
              <a:cxnLst/>
              <a:rect l="l" t="t" r="r" b="b"/>
              <a:pathLst>
                <a:path w="780" h="3407" extrusionOk="0">
                  <a:moveTo>
                    <a:pt x="605" y="0"/>
                  </a:moveTo>
                  <a:cubicBezTo>
                    <a:pt x="575" y="0"/>
                    <a:pt x="541" y="15"/>
                    <a:pt x="541" y="48"/>
                  </a:cubicBezTo>
                  <a:cubicBezTo>
                    <a:pt x="517" y="596"/>
                    <a:pt x="505" y="1132"/>
                    <a:pt x="470" y="1679"/>
                  </a:cubicBezTo>
                  <a:cubicBezTo>
                    <a:pt x="458" y="1977"/>
                    <a:pt x="482" y="2298"/>
                    <a:pt x="398" y="2584"/>
                  </a:cubicBezTo>
                  <a:cubicBezTo>
                    <a:pt x="327" y="2858"/>
                    <a:pt x="136" y="3049"/>
                    <a:pt x="29" y="3287"/>
                  </a:cubicBezTo>
                  <a:cubicBezTo>
                    <a:pt x="0" y="3335"/>
                    <a:pt x="34" y="3407"/>
                    <a:pt x="86" y="3407"/>
                  </a:cubicBezTo>
                  <a:cubicBezTo>
                    <a:pt x="98" y="3407"/>
                    <a:pt x="111" y="3403"/>
                    <a:pt x="124" y="3394"/>
                  </a:cubicBezTo>
                  <a:cubicBezTo>
                    <a:pt x="470" y="3144"/>
                    <a:pt x="624" y="2370"/>
                    <a:pt x="684" y="1965"/>
                  </a:cubicBezTo>
                  <a:cubicBezTo>
                    <a:pt x="779" y="1322"/>
                    <a:pt x="696" y="667"/>
                    <a:pt x="648" y="24"/>
                  </a:cubicBezTo>
                  <a:cubicBezTo>
                    <a:pt x="648" y="9"/>
                    <a:pt x="628" y="0"/>
                    <a:pt x="60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gfdb24b5ecc_0_532"/>
            <p:cNvSpPr/>
            <p:nvPr/>
          </p:nvSpPr>
          <p:spPr>
            <a:xfrm>
              <a:off x="3671375" y="1884725"/>
              <a:ext cx="16000" cy="70875"/>
            </a:xfrm>
            <a:custGeom>
              <a:avLst/>
              <a:gdLst/>
              <a:ahLst/>
              <a:cxnLst/>
              <a:rect l="l" t="t" r="r" b="b"/>
              <a:pathLst>
                <a:path w="640" h="2835" extrusionOk="0">
                  <a:moveTo>
                    <a:pt x="538" y="1"/>
                  </a:moveTo>
                  <a:cubicBezTo>
                    <a:pt x="488" y="1"/>
                    <a:pt x="437" y="31"/>
                    <a:pt x="437" y="90"/>
                  </a:cubicBezTo>
                  <a:cubicBezTo>
                    <a:pt x="413" y="995"/>
                    <a:pt x="163" y="1829"/>
                    <a:pt x="9" y="2710"/>
                  </a:cubicBezTo>
                  <a:cubicBezTo>
                    <a:pt x="1" y="2779"/>
                    <a:pt x="54" y="2834"/>
                    <a:pt x="108" y="2834"/>
                  </a:cubicBezTo>
                  <a:cubicBezTo>
                    <a:pt x="137" y="2834"/>
                    <a:pt x="166" y="2818"/>
                    <a:pt x="187" y="2781"/>
                  </a:cubicBezTo>
                  <a:cubicBezTo>
                    <a:pt x="592" y="1983"/>
                    <a:pt x="640" y="971"/>
                    <a:pt x="640" y="90"/>
                  </a:cubicBezTo>
                  <a:cubicBezTo>
                    <a:pt x="640" y="31"/>
                    <a:pt x="589" y="1"/>
                    <a:pt x="5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gfdb24b5ecc_0_532"/>
            <p:cNvSpPr/>
            <p:nvPr/>
          </p:nvSpPr>
          <p:spPr>
            <a:xfrm>
              <a:off x="3697425" y="1929900"/>
              <a:ext cx="14750" cy="26300"/>
            </a:xfrm>
            <a:custGeom>
              <a:avLst/>
              <a:gdLst/>
              <a:ahLst/>
              <a:cxnLst/>
              <a:rect l="l" t="t" r="r" b="b"/>
              <a:pathLst>
                <a:path w="590" h="1052" extrusionOk="0">
                  <a:moveTo>
                    <a:pt x="501" y="0"/>
                  </a:moveTo>
                  <a:cubicBezTo>
                    <a:pt x="466" y="0"/>
                    <a:pt x="427" y="17"/>
                    <a:pt x="407" y="57"/>
                  </a:cubicBezTo>
                  <a:cubicBezTo>
                    <a:pt x="276" y="367"/>
                    <a:pt x="110" y="665"/>
                    <a:pt x="14" y="998"/>
                  </a:cubicBezTo>
                  <a:cubicBezTo>
                    <a:pt x="0" y="1033"/>
                    <a:pt x="23" y="1051"/>
                    <a:pt x="49" y="1051"/>
                  </a:cubicBezTo>
                  <a:cubicBezTo>
                    <a:pt x="67" y="1051"/>
                    <a:pt x="88" y="1042"/>
                    <a:pt x="98" y="1022"/>
                  </a:cubicBezTo>
                  <a:cubicBezTo>
                    <a:pt x="312" y="736"/>
                    <a:pt x="443" y="414"/>
                    <a:pt x="562" y="81"/>
                  </a:cubicBezTo>
                  <a:cubicBezTo>
                    <a:pt x="590" y="33"/>
                    <a:pt x="549" y="0"/>
                    <a:pt x="50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gfdb24b5ecc_0_532"/>
            <p:cNvSpPr/>
            <p:nvPr/>
          </p:nvSpPr>
          <p:spPr>
            <a:xfrm>
              <a:off x="3735875" y="1895900"/>
              <a:ext cx="11625" cy="65450"/>
            </a:xfrm>
            <a:custGeom>
              <a:avLst/>
              <a:gdLst/>
              <a:ahLst/>
              <a:cxnLst/>
              <a:rect l="l" t="t" r="r" b="b"/>
              <a:pathLst>
                <a:path w="465" h="2618" extrusionOk="0">
                  <a:moveTo>
                    <a:pt x="322" y="0"/>
                  </a:moveTo>
                  <a:cubicBezTo>
                    <a:pt x="441" y="905"/>
                    <a:pt x="155" y="1691"/>
                    <a:pt x="0" y="2572"/>
                  </a:cubicBezTo>
                  <a:cubicBezTo>
                    <a:pt x="0" y="2598"/>
                    <a:pt x="25" y="2617"/>
                    <a:pt x="43" y="2617"/>
                  </a:cubicBezTo>
                  <a:cubicBezTo>
                    <a:pt x="50" y="2617"/>
                    <a:pt x="57" y="2615"/>
                    <a:pt x="60" y="2608"/>
                  </a:cubicBezTo>
                  <a:cubicBezTo>
                    <a:pt x="417" y="1774"/>
                    <a:pt x="465" y="882"/>
                    <a:pt x="32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gfdb24b5ecc_0_532"/>
            <p:cNvSpPr/>
            <p:nvPr/>
          </p:nvSpPr>
          <p:spPr>
            <a:xfrm>
              <a:off x="3794800" y="1900575"/>
              <a:ext cx="9250" cy="32575"/>
            </a:xfrm>
            <a:custGeom>
              <a:avLst/>
              <a:gdLst/>
              <a:ahLst/>
              <a:cxnLst/>
              <a:rect l="l" t="t" r="r" b="b"/>
              <a:pathLst>
                <a:path w="370" h="1303" extrusionOk="0">
                  <a:moveTo>
                    <a:pt x="185" y="1"/>
                  </a:moveTo>
                  <a:cubicBezTo>
                    <a:pt x="129" y="1"/>
                    <a:pt x="72" y="34"/>
                    <a:pt x="72" y="99"/>
                  </a:cubicBezTo>
                  <a:cubicBezTo>
                    <a:pt x="72" y="480"/>
                    <a:pt x="1" y="885"/>
                    <a:pt x="48" y="1254"/>
                  </a:cubicBezTo>
                  <a:cubicBezTo>
                    <a:pt x="55" y="1288"/>
                    <a:pt x="85" y="1302"/>
                    <a:pt x="115" y="1302"/>
                  </a:cubicBezTo>
                  <a:cubicBezTo>
                    <a:pt x="139" y="1302"/>
                    <a:pt x="164" y="1294"/>
                    <a:pt x="179" y="1278"/>
                  </a:cubicBezTo>
                  <a:cubicBezTo>
                    <a:pt x="370" y="933"/>
                    <a:pt x="310" y="468"/>
                    <a:pt x="298" y="99"/>
                  </a:cubicBezTo>
                  <a:cubicBezTo>
                    <a:pt x="298" y="34"/>
                    <a:pt x="242" y="1"/>
                    <a:pt x="1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gfdb24b5ecc_0_532"/>
            <p:cNvSpPr/>
            <p:nvPr/>
          </p:nvSpPr>
          <p:spPr>
            <a:xfrm>
              <a:off x="3828150" y="1897575"/>
              <a:ext cx="14300" cy="52400"/>
            </a:xfrm>
            <a:custGeom>
              <a:avLst/>
              <a:gdLst/>
              <a:ahLst/>
              <a:cxnLst/>
              <a:rect l="l" t="t" r="r" b="b"/>
              <a:pathLst>
                <a:path w="572" h="2096" extrusionOk="0">
                  <a:moveTo>
                    <a:pt x="423" y="0"/>
                  </a:moveTo>
                  <a:cubicBezTo>
                    <a:pt x="376" y="0"/>
                    <a:pt x="334" y="30"/>
                    <a:pt x="334" y="88"/>
                  </a:cubicBezTo>
                  <a:cubicBezTo>
                    <a:pt x="322" y="434"/>
                    <a:pt x="274" y="803"/>
                    <a:pt x="203" y="1160"/>
                  </a:cubicBezTo>
                  <a:cubicBezTo>
                    <a:pt x="143" y="1457"/>
                    <a:pt x="36" y="1719"/>
                    <a:pt x="0" y="2017"/>
                  </a:cubicBezTo>
                  <a:cubicBezTo>
                    <a:pt x="0" y="2060"/>
                    <a:pt x="49" y="2096"/>
                    <a:pt x="94" y="2096"/>
                  </a:cubicBezTo>
                  <a:cubicBezTo>
                    <a:pt x="112" y="2096"/>
                    <a:pt x="130" y="2090"/>
                    <a:pt x="143" y="2077"/>
                  </a:cubicBezTo>
                  <a:cubicBezTo>
                    <a:pt x="572" y="1541"/>
                    <a:pt x="560" y="731"/>
                    <a:pt x="536" y="100"/>
                  </a:cubicBezTo>
                  <a:cubicBezTo>
                    <a:pt x="524" y="33"/>
                    <a:pt x="471" y="0"/>
                    <a:pt x="42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gfdb24b5ecc_0_532"/>
            <p:cNvSpPr/>
            <p:nvPr/>
          </p:nvSpPr>
          <p:spPr>
            <a:xfrm>
              <a:off x="3889650" y="1884300"/>
              <a:ext cx="16500" cy="47875"/>
            </a:xfrm>
            <a:custGeom>
              <a:avLst/>
              <a:gdLst/>
              <a:ahLst/>
              <a:cxnLst/>
              <a:rect l="l" t="t" r="r" b="b"/>
              <a:pathLst>
                <a:path w="660" h="1915" extrusionOk="0">
                  <a:moveTo>
                    <a:pt x="393" y="0"/>
                  </a:moveTo>
                  <a:cubicBezTo>
                    <a:pt x="335" y="0"/>
                    <a:pt x="279" y="36"/>
                    <a:pt x="279" y="107"/>
                  </a:cubicBezTo>
                  <a:cubicBezTo>
                    <a:pt x="267" y="417"/>
                    <a:pt x="255" y="750"/>
                    <a:pt x="195" y="1060"/>
                  </a:cubicBezTo>
                  <a:cubicBezTo>
                    <a:pt x="148" y="1310"/>
                    <a:pt x="29" y="1560"/>
                    <a:pt x="17" y="1822"/>
                  </a:cubicBezTo>
                  <a:cubicBezTo>
                    <a:pt x="0" y="1880"/>
                    <a:pt x="58" y="1915"/>
                    <a:pt x="119" y="1915"/>
                  </a:cubicBezTo>
                  <a:cubicBezTo>
                    <a:pt x="146" y="1915"/>
                    <a:pt x="174" y="1908"/>
                    <a:pt x="195" y="1893"/>
                  </a:cubicBezTo>
                  <a:cubicBezTo>
                    <a:pt x="660" y="1524"/>
                    <a:pt x="553" y="631"/>
                    <a:pt x="517" y="107"/>
                  </a:cubicBezTo>
                  <a:cubicBezTo>
                    <a:pt x="511" y="36"/>
                    <a:pt x="451" y="0"/>
                    <a:pt x="3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gfdb24b5ecc_0_532"/>
            <p:cNvSpPr/>
            <p:nvPr/>
          </p:nvSpPr>
          <p:spPr>
            <a:xfrm>
              <a:off x="3933225" y="1890350"/>
              <a:ext cx="13700" cy="52550"/>
            </a:xfrm>
            <a:custGeom>
              <a:avLst/>
              <a:gdLst/>
              <a:ahLst/>
              <a:cxnLst/>
              <a:rect l="l" t="t" r="r" b="b"/>
              <a:pathLst>
                <a:path w="548" h="2102" extrusionOk="0">
                  <a:moveTo>
                    <a:pt x="310" y="1"/>
                  </a:moveTo>
                  <a:cubicBezTo>
                    <a:pt x="262" y="1"/>
                    <a:pt x="212" y="39"/>
                    <a:pt x="226" y="103"/>
                  </a:cubicBezTo>
                  <a:cubicBezTo>
                    <a:pt x="286" y="496"/>
                    <a:pt x="250" y="853"/>
                    <a:pt x="167" y="1223"/>
                  </a:cubicBezTo>
                  <a:cubicBezTo>
                    <a:pt x="107" y="1485"/>
                    <a:pt x="0" y="1746"/>
                    <a:pt x="0" y="2008"/>
                  </a:cubicBezTo>
                  <a:cubicBezTo>
                    <a:pt x="0" y="2071"/>
                    <a:pt x="41" y="2101"/>
                    <a:pt x="86" y="2101"/>
                  </a:cubicBezTo>
                  <a:cubicBezTo>
                    <a:pt x="119" y="2101"/>
                    <a:pt x="154" y="2086"/>
                    <a:pt x="179" y="2056"/>
                  </a:cubicBezTo>
                  <a:cubicBezTo>
                    <a:pt x="548" y="1520"/>
                    <a:pt x="536" y="675"/>
                    <a:pt x="381" y="56"/>
                  </a:cubicBezTo>
                  <a:cubicBezTo>
                    <a:pt x="372" y="18"/>
                    <a:pt x="341" y="1"/>
                    <a:pt x="3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gfdb24b5ecc_0_532"/>
            <p:cNvSpPr/>
            <p:nvPr/>
          </p:nvSpPr>
          <p:spPr>
            <a:xfrm>
              <a:off x="3988350" y="1887925"/>
              <a:ext cx="14550" cy="48225"/>
            </a:xfrm>
            <a:custGeom>
              <a:avLst/>
              <a:gdLst/>
              <a:ahLst/>
              <a:cxnLst/>
              <a:rect l="l" t="t" r="r" b="b"/>
              <a:pathLst>
                <a:path w="582" h="1929" extrusionOk="0">
                  <a:moveTo>
                    <a:pt x="389" y="1"/>
                  </a:moveTo>
                  <a:cubicBezTo>
                    <a:pt x="340" y="1"/>
                    <a:pt x="290" y="40"/>
                    <a:pt x="284" y="117"/>
                  </a:cubicBezTo>
                  <a:cubicBezTo>
                    <a:pt x="236" y="689"/>
                    <a:pt x="117" y="1248"/>
                    <a:pt x="10" y="1808"/>
                  </a:cubicBezTo>
                  <a:cubicBezTo>
                    <a:pt x="1" y="1861"/>
                    <a:pt x="59" y="1928"/>
                    <a:pt x="114" y="1928"/>
                  </a:cubicBezTo>
                  <a:cubicBezTo>
                    <a:pt x="132" y="1928"/>
                    <a:pt x="150" y="1921"/>
                    <a:pt x="165" y="1903"/>
                  </a:cubicBezTo>
                  <a:cubicBezTo>
                    <a:pt x="581" y="1391"/>
                    <a:pt x="534" y="736"/>
                    <a:pt x="486" y="117"/>
                  </a:cubicBezTo>
                  <a:cubicBezTo>
                    <a:pt x="486" y="40"/>
                    <a:pt x="438" y="1"/>
                    <a:pt x="38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gfdb24b5ecc_0_532"/>
            <p:cNvSpPr/>
            <p:nvPr/>
          </p:nvSpPr>
          <p:spPr>
            <a:xfrm>
              <a:off x="4026750" y="1887775"/>
              <a:ext cx="15425" cy="51525"/>
            </a:xfrm>
            <a:custGeom>
              <a:avLst/>
              <a:gdLst/>
              <a:ahLst/>
              <a:cxnLst/>
              <a:rect l="l" t="t" r="r" b="b"/>
              <a:pathLst>
                <a:path w="617" h="2061" extrusionOk="0">
                  <a:moveTo>
                    <a:pt x="368" y="0"/>
                  </a:moveTo>
                  <a:cubicBezTo>
                    <a:pt x="300" y="0"/>
                    <a:pt x="226" y="61"/>
                    <a:pt x="248" y="147"/>
                  </a:cubicBezTo>
                  <a:cubicBezTo>
                    <a:pt x="367" y="802"/>
                    <a:pt x="141" y="1337"/>
                    <a:pt x="10" y="1969"/>
                  </a:cubicBezTo>
                  <a:cubicBezTo>
                    <a:pt x="1" y="2004"/>
                    <a:pt x="46" y="2061"/>
                    <a:pt x="89" y="2061"/>
                  </a:cubicBezTo>
                  <a:cubicBezTo>
                    <a:pt x="103" y="2061"/>
                    <a:pt x="117" y="2055"/>
                    <a:pt x="129" y="2040"/>
                  </a:cubicBezTo>
                  <a:cubicBezTo>
                    <a:pt x="557" y="1504"/>
                    <a:pt x="617" y="754"/>
                    <a:pt x="462" y="87"/>
                  </a:cubicBezTo>
                  <a:cubicBezTo>
                    <a:pt x="453" y="26"/>
                    <a:pt x="412" y="0"/>
                    <a:pt x="36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gfdb24b5ecc_0_532"/>
            <p:cNvSpPr/>
            <p:nvPr/>
          </p:nvSpPr>
          <p:spPr>
            <a:xfrm>
              <a:off x="4068000" y="1893450"/>
              <a:ext cx="11400" cy="37725"/>
            </a:xfrm>
            <a:custGeom>
              <a:avLst/>
              <a:gdLst/>
              <a:ahLst/>
              <a:cxnLst/>
              <a:rect l="l" t="t" r="r" b="b"/>
              <a:pathLst>
                <a:path w="456" h="1509" extrusionOk="0">
                  <a:moveTo>
                    <a:pt x="354" y="0"/>
                  </a:moveTo>
                  <a:cubicBezTo>
                    <a:pt x="303" y="0"/>
                    <a:pt x="253" y="33"/>
                    <a:pt x="253" y="98"/>
                  </a:cubicBezTo>
                  <a:cubicBezTo>
                    <a:pt x="253" y="575"/>
                    <a:pt x="134" y="991"/>
                    <a:pt x="15" y="1444"/>
                  </a:cubicBezTo>
                  <a:cubicBezTo>
                    <a:pt x="0" y="1487"/>
                    <a:pt x="29" y="1508"/>
                    <a:pt x="59" y="1508"/>
                  </a:cubicBezTo>
                  <a:cubicBezTo>
                    <a:pt x="79" y="1508"/>
                    <a:pt x="100" y="1499"/>
                    <a:pt x="110" y="1480"/>
                  </a:cubicBezTo>
                  <a:cubicBezTo>
                    <a:pt x="408" y="1087"/>
                    <a:pt x="455" y="575"/>
                    <a:pt x="455" y="98"/>
                  </a:cubicBezTo>
                  <a:cubicBezTo>
                    <a:pt x="455" y="33"/>
                    <a:pt x="405" y="0"/>
                    <a:pt x="35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gfdb24b5ecc_0_532"/>
            <p:cNvSpPr/>
            <p:nvPr/>
          </p:nvSpPr>
          <p:spPr>
            <a:xfrm>
              <a:off x="4107475" y="1883400"/>
              <a:ext cx="18050" cy="51600"/>
            </a:xfrm>
            <a:custGeom>
              <a:avLst/>
              <a:gdLst/>
              <a:ahLst/>
              <a:cxnLst/>
              <a:rect l="l" t="t" r="r" b="b"/>
              <a:pathLst>
                <a:path w="722" h="2064" extrusionOk="0">
                  <a:moveTo>
                    <a:pt x="492" y="0"/>
                  </a:moveTo>
                  <a:cubicBezTo>
                    <a:pt x="457" y="0"/>
                    <a:pt x="424" y="24"/>
                    <a:pt x="424" y="72"/>
                  </a:cubicBezTo>
                  <a:cubicBezTo>
                    <a:pt x="388" y="750"/>
                    <a:pt x="376" y="1382"/>
                    <a:pt x="19" y="1977"/>
                  </a:cubicBezTo>
                  <a:cubicBezTo>
                    <a:pt x="1" y="2013"/>
                    <a:pt x="32" y="2064"/>
                    <a:pt x="63" y="2064"/>
                  </a:cubicBezTo>
                  <a:cubicBezTo>
                    <a:pt x="73" y="2064"/>
                    <a:pt x="82" y="2059"/>
                    <a:pt x="91" y="2048"/>
                  </a:cubicBezTo>
                  <a:cubicBezTo>
                    <a:pt x="722" y="1584"/>
                    <a:pt x="603" y="750"/>
                    <a:pt x="579" y="72"/>
                  </a:cubicBezTo>
                  <a:cubicBezTo>
                    <a:pt x="567" y="24"/>
                    <a:pt x="528" y="0"/>
                    <a:pt x="49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gfdb24b5ecc_0_532"/>
            <p:cNvSpPr/>
            <p:nvPr/>
          </p:nvSpPr>
          <p:spPr>
            <a:xfrm>
              <a:off x="4153375" y="1878075"/>
              <a:ext cx="16500" cy="50125"/>
            </a:xfrm>
            <a:custGeom>
              <a:avLst/>
              <a:gdLst/>
              <a:ahLst/>
              <a:cxnLst/>
              <a:rect l="l" t="t" r="r" b="b"/>
              <a:pathLst>
                <a:path w="660" h="2005" extrusionOk="0">
                  <a:moveTo>
                    <a:pt x="397" y="0"/>
                  </a:moveTo>
                  <a:cubicBezTo>
                    <a:pt x="308" y="0"/>
                    <a:pt x="214" y="69"/>
                    <a:pt x="243" y="178"/>
                  </a:cubicBezTo>
                  <a:cubicBezTo>
                    <a:pt x="362" y="797"/>
                    <a:pt x="243" y="1321"/>
                    <a:pt x="17" y="1904"/>
                  </a:cubicBezTo>
                  <a:cubicBezTo>
                    <a:pt x="1" y="1968"/>
                    <a:pt x="48" y="2005"/>
                    <a:pt x="93" y="2005"/>
                  </a:cubicBezTo>
                  <a:cubicBezTo>
                    <a:pt x="115" y="2005"/>
                    <a:pt x="136" y="1995"/>
                    <a:pt x="148" y="1976"/>
                  </a:cubicBezTo>
                  <a:cubicBezTo>
                    <a:pt x="660" y="1499"/>
                    <a:pt x="648" y="725"/>
                    <a:pt x="529" y="94"/>
                  </a:cubicBezTo>
                  <a:cubicBezTo>
                    <a:pt x="510" y="29"/>
                    <a:pt x="455" y="0"/>
                    <a:pt x="39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gfdb24b5ecc_0_532"/>
            <p:cNvSpPr/>
            <p:nvPr/>
          </p:nvSpPr>
          <p:spPr>
            <a:xfrm>
              <a:off x="4188125" y="1877275"/>
              <a:ext cx="16275" cy="48350"/>
            </a:xfrm>
            <a:custGeom>
              <a:avLst/>
              <a:gdLst/>
              <a:ahLst/>
              <a:cxnLst/>
              <a:rect l="l" t="t" r="r" b="b"/>
              <a:pathLst>
                <a:path w="651" h="1934" extrusionOk="0">
                  <a:moveTo>
                    <a:pt x="406" y="0"/>
                  </a:moveTo>
                  <a:cubicBezTo>
                    <a:pt x="396" y="0"/>
                    <a:pt x="389" y="5"/>
                    <a:pt x="389" y="19"/>
                  </a:cubicBezTo>
                  <a:cubicBezTo>
                    <a:pt x="294" y="626"/>
                    <a:pt x="67" y="1198"/>
                    <a:pt x="8" y="1817"/>
                  </a:cubicBezTo>
                  <a:cubicBezTo>
                    <a:pt x="0" y="1884"/>
                    <a:pt x="68" y="1933"/>
                    <a:pt x="132" y="1933"/>
                  </a:cubicBezTo>
                  <a:cubicBezTo>
                    <a:pt x="169" y="1933"/>
                    <a:pt x="205" y="1916"/>
                    <a:pt x="222" y="1877"/>
                  </a:cubicBezTo>
                  <a:cubicBezTo>
                    <a:pt x="508" y="1257"/>
                    <a:pt x="651" y="686"/>
                    <a:pt x="448" y="19"/>
                  </a:cubicBezTo>
                  <a:cubicBezTo>
                    <a:pt x="441" y="12"/>
                    <a:pt x="421" y="0"/>
                    <a:pt x="4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gfdb24b5ecc_0_532"/>
            <p:cNvSpPr/>
            <p:nvPr/>
          </p:nvSpPr>
          <p:spPr>
            <a:xfrm>
              <a:off x="4225725" y="1885250"/>
              <a:ext cx="10225" cy="35050"/>
            </a:xfrm>
            <a:custGeom>
              <a:avLst/>
              <a:gdLst/>
              <a:ahLst/>
              <a:cxnLst/>
              <a:rect l="l" t="t" r="r" b="b"/>
              <a:pathLst>
                <a:path w="409" h="1402" extrusionOk="0">
                  <a:moveTo>
                    <a:pt x="279" y="0"/>
                  </a:moveTo>
                  <a:cubicBezTo>
                    <a:pt x="241" y="0"/>
                    <a:pt x="200" y="33"/>
                    <a:pt x="206" y="81"/>
                  </a:cubicBezTo>
                  <a:cubicBezTo>
                    <a:pt x="266" y="534"/>
                    <a:pt x="195" y="927"/>
                    <a:pt x="16" y="1355"/>
                  </a:cubicBezTo>
                  <a:cubicBezTo>
                    <a:pt x="0" y="1379"/>
                    <a:pt x="31" y="1402"/>
                    <a:pt x="60" y="1402"/>
                  </a:cubicBezTo>
                  <a:cubicBezTo>
                    <a:pt x="76" y="1402"/>
                    <a:pt x="91" y="1395"/>
                    <a:pt x="99" y="1379"/>
                  </a:cubicBezTo>
                  <a:cubicBezTo>
                    <a:pt x="361" y="1010"/>
                    <a:pt x="409" y="498"/>
                    <a:pt x="337" y="57"/>
                  </a:cubicBezTo>
                  <a:cubicBezTo>
                    <a:pt x="332" y="17"/>
                    <a:pt x="306" y="0"/>
                    <a:pt x="27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gfdb24b5ecc_0_532"/>
            <p:cNvSpPr/>
            <p:nvPr/>
          </p:nvSpPr>
          <p:spPr>
            <a:xfrm>
              <a:off x="4276800" y="1874875"/>
              <a:ext cx="16600" cy="51850"/>
            </a:xfrm>
            <a:custGeom>
              <a:avLst/>
              <a:gdLst/>
              <a:ahLst/>
              <a:cxnLst/>
              <a:rect l="l" t="t" r="r" b="b"/>
              <a:pathLst>
                <a:path w="664" h="2074" extrusionOk="0">
                  <a:moveTo>
                    <a:pt x="381" y="1"/>
                  </a:moveTo>
                  <a:cubicBezTo>
                    <a:pt x="305" y="1"/>
                    <a:pt x="226" y="59"/>
                    <a:pt x="247" y="151"/>
                  </a:cubicBezTo>
                  <a:cubicBezTo>
                    <a:pt x="307" y="496"/>
                    <a:pt x="318" y="830"/>
                    <a:pt x="247" y="1175"/>
                  </a:cubicBezTo>
                  <a:cubicBezTo>
                    <a:pt x="188" y="1437"/>
                    <a:pt x="68" y="1687"/>
                    <a:pt x="9" y="1973"/>
                  </a:cubicBezTo>
                  <a:cubicBezTo>
                    <a:pt x="1" y="2036"/>
                    <a:pt x="35" y="2073"/>
                    <a:pt x="77" y="2073"/>
                  </a:cubicBezTo>
                  <a:cubicBezTo>
                    <a:pt x="98" y="2073"/>
                    <a:pt x="120" y="2064"/>
                    <a:pt x="140" y="2044"/>
                  </a:cubicBezTo>
                  <a:cubicBezTo>
                    <a:pt x="664" y="1568"/>
                    <a:pt x="628" y="722"/>
                    <a:pt x="497" y="91"/>
                  </a:cubicBezTo>
                  <a:cubicBezTo>
                    <a:pt x="483" y="28"/>
                    <a:pt x="432" y="1"/>
                    <a:pt x="38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gfdb24b5ecc_0_532"/>
            <p:cNvSpPr/>
            <p:nvPr/>
          </p:nvSpPr>
          <p:spPr>
            <a:xfrm>
              <a:off x="4317900" y="1871750"/>
              <a:ext cx="15700" cy="49500"/>
            </a:xfrm>
            <a:custGeom>
              <a:avLst/>
              <a:gdLst/>
              <a:ahLst/>
              <a:cxnLst/>
              <a:rect l="l" t="t" r="r" b="b"/>
              <a:pathLst>
                <a:path w="628" h="1980" extrusionOk="0">
                  <a:moveTo>
                    <a:pt x="449" y="1"/>
                  </a:moveTo>
                  <a:cubicBezTo>
                    <a:pt x="391" y="1"/>
                    <a:pt x="335" y="36"/>
                    <a:pt x="341" y="109"/>
                  </a:cubicBezTo>
                  <a:cubicBezTo>
                    <a:pt x="389" y="740"/>
                    <a:pt x="115" y="1264"/>
                    <a:pt x="8" y="1871"/>
                  </a:cubicBezTo>
                  <a:cubicBezTo>
                    <a:pt x="0" y="1933"/>
                    <a:pt x="42" y="1979"/>
                    <a:pt x="88" y="1979"/>
                  </a:cubicBezTo>
                  <a:cubicBezTo>
                    <a:pt x="114" y="1979"/>
                    <a:pt x="142" y="1965"/>
                    <a:pt x="163" y="1931"/>
                  </a:cubicBezTo>
                  <a:cubicBezTo>
                    <a:pt x="496" y="1395"/>
                    <a:pt x="627" y="728"/>
                    <a:pt x="568" y="97"/>
                  </a:cubicBezTo>
                  <a:cubicBezTo>
                    <a:pt x="562" y="33"/>
                    <a:pt x="505" y="1"/>
                    <a:pt x="44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gfdb24b5ecc_0_532"/>
            <p:cNvSpPr/>
            <p:nvPr/>
          </p:nvSpPr>
          <p:spPr>
            <a:xfrm>
              <a:off x="4367925" y="1856650"/>
              <a:ext cx="14475" cy="57625"/>
            </a:xfrm>
            <a:custGeom>
              <a:avLst/>
              <a:gdLst/>
              <a:ahLst/>
              <a:cxnLst/>
              <a:rect l="l" t="t" r="r" b="b"/>
              <a:pathLst>
                <a:path w="579" h="2305" extrusionOk="0">
                  <a:moveTo>
                    <a:pt x="449" y="0"/>
                  </a:moveTo>
                  <a:cubicBezTo>
                    <a:pt x="413" y="0"/>
                    <a:pt x="376" y="24"/>
                    <a:pt x="376" y="70"/>
                  </a:cubicBezTo>
                  <a:cubicBezTo>
                    <a:pt x="412" y="463"/>
                    <a:pt x="376" y="868"/>
                    <a:pt x="281" y="1273"/>
                  </a:cubicBezTo>
                  <a:cubicBezTo>
                    <a:pt x="198" y="1606"/>
                    <a:pt x="55" y="1904"/>
                    <a:pt x="7" y="2225"/>
                  </a:cubicBezTo>
                  <a:cubicBezTo>
                    <a:pt x="0" y="2281"/>
                    <a:pt x="38" y="2304"/>
                    <a:pt x="76" y="2304"/>
                  </a:cubicBezTo>
                  <a:cubicBezTo>
                    <a:pt x="102" y="2304"/>
                    <a:pt x="128" y="2293"/>
                    <a:pt x="138" y="2273"/>
                  </a:cubicBezTo>
                  <a:cubicBezTo>
                    <a:pt x="543" y="1701"/>
                    <a:pt x="579" y="749"/>
                    <a:pt x="519" y="82"/>
                  </a:cubicBezTo>
                  <a:cubicBezTo>
                    <a:pt x="525" y="27"/>
                    <a:pt x="487" y="0"/>
                    <a:pt x="4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gfdb24b5ecc_0_532"/>
            <p:cNvSpPr/>
            <p:nvPr/>
          </p:nvSpPr>
          <p:spPr>
            <a:xfrm>
              <a:off x="4412150" y="1822925"/>
              <a:ext cx="12525" cy="64650"/>
            </a:xfrm>
            <a:custGeom>
              <a:avLst/>
              <a:gdLst/>
              <a:ahLst/>
              <a:cxnLst/>
              <a:rect l="l" t="t" r="r" b="b"/>
              <a:pathLst>
                <a:path w="501" h="2586" extrusionOk="0">
                  <a:moveTo>
                    <a:pt x="258" y="1"/>
                  </a:moveTo>
                  <a:cubicBezTo>
                    <a:pt x="227" y="1"/>
                    <a:pt x="197" y="22"/>
                    <a:pt x="191" y="62"/>
                  </a:cubicBezTo>
                  <a:cubicBezTo>
                    <a:pt x="143" y="467"/>
                    <a:pt x="131" y="872"/>
                    <a:pt x="96" y="1288"/>
                  </a:cubicBezTo>
                  <a:cubicBezTo>
                    <a:pt x="72" y="1681"/>
                    <a:pt x="0" y="2098"/>
                    <a:pt x="24" y="2503"/>
                  </a:cubicBezTo>
                  <a:cubicBezTo>
                    <a:pt x="24" y="2549"/>
                    <a:pt x="75" y="2586"/>
                    <a:pt x="123" y="2586"/>
                  </a:cubicBezTo>
                  <a:cubicBezTo>
                    <a:pt x="149" y="2586"/>
                    <a:pt x="174" y="2575"/>
                    <a:pt x="191" y="2550"/>
                  </a:cubicBezTo>
                  <a:cubicBezTo>
                    <a:pt x="500" y="1836"/>
                    <a:pt x="429" y="836"/>
                    <a:pt x="322" y="74"/>
                  </a:cubicBezTo>
                  <a:cubicBezTo>
                    <a:pt x="322" y="25"/>
                    <a:pt x="290" y="1"/>
                    <a:pt x="25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gfdb24b5ecc_0_532"/>
            <p:cNvSpPr/>
            <p:nvPr/>
          </p:nvSpPr>
          <p:spPr>
            <a:xfrm>
              <a:off x="4400825" y="1909100"/>
              <a:ext cx="8675" cy="18525"/>
            </a:xfrm>
            <a:custGeom>
              <a:avLst/>
              <a:gdLst/>
              <a:ahLst/>
              <a:cxnLst/>
              <a:rect l="l" t="t" r="r" b="b"/>
              <a:pathLst>
                <a:path w="347" h="741" extrusionOk="0">
                  <a:moveTo>
                    <a:pt x="285" y="1"/>
                  </a:moveTo>
                  <a:cubicBezTo>
                    <a:pt x="264" y="1"/>
                    <a:pt x="244" y="14"/>
                    <a:pt x="239" y="44"/>
                  </a:cubicBezTo>
                  <a:cubicBezTo>
                    <a:pt x="191" y="163"/>
                    <a:pt x="132" y="282"/>
                    <a:pt x="96" y="401"/>
                  </a:cubicBezTo>
                  <a:cubicBezTo>
                    <a:pt x="49" y="496"/>
                    <a:pt x="1" y="592"/>
                    <a:pt x="37" y="711"/>
                  </a:cubicBezTo>
                  <a:cubicBezTo>
                    <a:pt x="44" y="726"/>
                    <a:pt x="56" y="741"/>
                    <a:pt x="74" y="741"/>
                  </a:cubicBezTo>
                  <a:cubicBezTo>
                    <a:pt x="83" y="741"/>
                    <a:pt x="95" y="736"/>
                    <a:pt x="108" y="723"/>
                  </a:cubicBezTo>
                  <a:cubicBezTo>
                    <a:pt x="191" y="651"/>
                    <a:pt x="215" y="544"/>
                    <a:pt x="239" y="437"/>
                  </a:cubicBezTo>
                  <a:cubicBezTo>
                    <a:pt x="275" y="318"/>
                    <a:pt x="299" y="187"/>
                    <a:pt x="346" y="68"/>
                  </a:cubicBezTo>
                  <a:cubicBezTo>
                    <a:pt x="346" y="26"/>
                    <a:pt x="314" y="1"/>
                    <a:pt x="2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gfdb24b5ecc_0_532"/>
            <p:cNvSpPr/>
            <p:nvPr/>
          </p:nvSpPr>
          <p:spPr>
            <a:xfrm>
              <a:off x="4434775" y="1907675"/>
              <a:ext cx="6375" cy="13025"/>
            </a:xfrm>
            <a:custGeom>
              <a:avLst/>
              <a:gdLst/>
              <a:ahLst/>
              <a:cxnLst/>
              <a:rect l="l" t="t" r="r" b="b"/>
              <a:pathLst>
                <a:path w="255" h="521" extrusionOk="0">
                  <a:moveTo>
                    <a:pt x="210" y="0"/>
                  </a:moveTo>
                  <a:cubicBezTo>
                    <a:pt x="199" y="0"/>
                    <a:pt x="187" y="6"/>
                    <a:pt x="179" y="18"/>
                  </a:cubicBezTo>
                  <a:cubicBezTo>
                    <a:pt x="119" y="101"/>
                    <a:pt x="72" y="172"/>
                    <a:pt x="36" y="280"/>
                  </a:cubicBezTo>
                  <a:cubicBezTo>
                    <a:pt x="12" y="351"/>
                    <a:pt x="0" y="434"/>
                    <a:pt x="24" y="494"/>
                  </a:cubicBezTo>
                  <a:cubicBezTo>
                    <a:pt x="30" y="512"/>
                    <a:pt x="45" y="521"/>
                    <a:pt x="60" y="521"/>
                  </a:cubicBezTo>
                  <a:cubicBezTo>
                    <a:pt x="75" y="521"/>
                    <a:pt x="90" y="512"/>
                    <a:pt x="95" y="494"/>
                  </a:cubicBezTo>
                  <a:cubicBezTo>
                    <a:pt x="143" y="434"/>
                    <a:pt x="143" y="363"/>
                    <a:pt x="167" y="291"/>
                  </a:cubicBezTo>
                  <a:cubicBezTo>
                    <a:pt x="191" y="220"/>
                    <a:pt x="203" y="125"/>
                    <a:pt x="238" y="53"/>
                  </a:cubicBezTo>
                  <a:cubicBezTo>
                    <a:pt x="254" y="22"/>
                    <a:pt x="233" y="0"/>
                    <a:pt x="2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gfdb24b5ecc_0_532"/>
            <p:cNvSpPr/>
            <p:nvPr/>
          </p:nvSpPr>
          <p:spPr>
            <a:xfrm>
              <a:off x="4475550" y="1860175"/>
              <a:ext cx="21150" cy="57500"/>
            </a:xfrm>
            <a:custGeom>
              <a:avLst/>
              <a:gdLst/>
              <a:ahLst/>
              <a:cxnLst/>
              <a:rect l="l" t="t" r="r" b="b"/>
              <a:pathLst>
                <a:path w="846" h="2300" extrusionOk="0">
                  <a:moveTo>
                    <a:pt x="810" y="1"/>
                  </a:moveTo>
                  <a:cubicBezTo>
                    <a:pt x="822" y="525"/>
                    <a:pt x="596" y="894"/>
                    <a:pt x="369" y="1358"/>
                  </a:cubicBezTo>
                  <a:cubicBezTo>
                    <a:pt x="239" y="1608"/>
                    <a:pt x="0" y="1918"/>
                    <a:pt x="36" y="2227"/>
                  </a:cubicBezTo>
                  <a:cubicBezTo>
                    <a:pt x="36" y="2263"/>
                    <a:pt x="70" y="2299"/>
                    <a:pt x="97" y="2299"/>
                  </a:cubicBezTo>
                  <a:cubicBezTo>
                    <a:pt x="106" y="2299"/>
                    <a:pt x="114" y="2295"/>
                    <a:pt x="119" y="2287"/>
                  </a:cubicBezTo>
                  <a:cubicBezTo>
                    <a:pt x="393" y="2096"/>
                    <a:pt x="524" y="1632"/>
                    <a:pt x="631" y="1322"/>
                  </a:cubicBezTo>
                  <a:cubicBezTo>
                    <a:pt x="762" y="894"/>
                    <a:pt x="846" y="417"/>
                    <a:pt x="8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gfdb24b5ecc_0_532"/>
            <p:cNvSpPr/>
            <p:nvPr/>
          </p:nvSpPr>
          <p:spPr>
            <a:xfrm>
              <a:off x="4509250" y="1873700"/>
              <a:ext cx="21400" cy="57125"/>
            </a:xfrm>
            <a:custGeom>
              <a:avLst/>
              <a:gdLst/>
              <a:ahLst/>
              <a:cxnLst/>
              <a:rect l="l" t="t" r="r" b="b"/>
              <a:pathLst>
                <a:path w="856" h="2285" extrusionOk="0">
                  <a:moveTo>
                    <a:pt x="813" y="1"/>
                  </a:moveTo>
                  <a:cubicBezTo>
                    <a:pt x="797" y="1"/>
                    <a:pt x="784" y="10"/>
                    <a:pt x="784" y="31"/>
                  </a:cubicBezTo>
                  <a:cubicBezTo>
                    <a:pt x="724" y="448"/>
                    <a:pt x="617" y="829"/>
                    <a:pt x="438" y="1222"/>
                  </a:cubicBezTo>
                  <a:cubicBezTo>
                    <a:pt x="295" y="1531"/>
                    <a:pt x="57" y="1817"/>
                    <a:pt x="10" y="2151"/>
                  </a:cubicBezTo>
                  <a:cubicBezTo>
                    <a:pt x="1" y="2221"/>
                    <a:pt x="50" y="2285"/>
                    <a:pt x="110" y="2285"/>
                  </a:cubicBezTo>
                  <a:cubicBezTo>
                    <a:pt x="132" y="2285"/>
                    <a:pt x="154" y="2276"/>
                    <a:pt x="176" y="2258"/>
                  </a:cubicBezTo>
                  <a:cubicBezTo>
                    <a:pt x="438" y="1984"/>
                    <a:pt x="534" y="1567"/>
                    <a:pt x="629" y="1234"/>
                  </a:cubicBezTo>
                  <a:cubicBezTo>
                    <a:pt x="736" y="841"/>
                    <a:pt x="831" y="448"/>
                    <a:pt x="855" y="43"/>
                  </a:cubicBezTo>
                  <a:cubicBezTo>
                    <a:pt x="855" y="16"/>
                    <a:pt x="833" y="1"/>
                    <a:pt x="8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gfdb24b5ecc_0_532"/>
            <p:cNvSpPr/>
            <p:nvPr/>
          </p:nvSpPr>
          <p:spPr>
            <a:xfrm>
              <a:off x="4560200" y="1837175"/>
              <a:ext cx="28375" cy="85100"/>
            </a:xfrm>
            <a:custGeom>
              <a:avLst/>
              <a:gdLst/>
              <a:ahLst/>
              <a:cxnLst/>
              <a:rect l="l" t="t" r="r" b="b"/>
              <a:pathLst>
                <a:path w="1135" h="3404" extrusionOk="0">
                  <a:moveTo>
                    <a:pt x="1055" y="1"/>
                  </a:moveTo>
                  <a:cubicBezTo>
                    <a:pt x="1033" y="1"/>
                    <a:pt x="1012" y="12"/>
                    <a:pt x="1008" y="40"/>
                  </a:cubicBezTo>
                  <a:cubicBezTo>
                    <a:pt x="770" y="1171"/>
                    <a:pt x="270" y="2218"/>
                    <a:pt x="8" y="3338"/>
                  </a:cubicBezTo>
                  <a:cubicBezTo>
                    <a:pt x="0" y="3376"/>
                    <a:pt x="36" y="3404"/>
                    <a:pt x="69" y="3404"/>
                  </a:cubicBezTo>
                  <a:cubicBezTo>
                    <a:pt x="88" y="3404"/>
                    <a:pt x="106" y="3395"/>
                    <a:pt x="115" y="3373"/>
                  </a:cubicBezTo>
                  <a:cubicBezTo>
                    <a:pt x="686" y="2421"/>
                    <a:pt x="924" y="1147"/>
                    <a:pt x="1127" y="75"/>
                  </a:cubicBezTo>
                  <a:cubicBezTo>
                    <a:pt x="1134" y="31"/>
                    <a:pt x="1092" y="1"/>
                    <a:pt x="105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gfdb24b5ecc_0_532"/>
            <p:cNvSpPr/>
            <p:nvPr/>
          </p:nvSpPr>
          <p:spPr>
            <a:xfrm>
              <a:off x="4628050" y="1808725"/>
              <a:ext cx="18675" cy="93925"/>
            </a:xfrm>
            <a:custGeom>
              <a:avLst/>
              <a:gdLst/>
              <a:ahLst/>
              <a:cxnLst/>
              <a:rect l="l" t="t" r="r" b="b"/>
              <a:pathLst>
                <a:path w="747" h="3757" extrusionOk="0">
                  <a:moveTo>
                    <a:pt x="649" y="0"/>
                  </a:moveTo>
                  <a:cubicBezTo>
                    <a:pt x="627" y="0"/>
                    <a:pt x="604" y="15"/>
                    <a:pt x="604" y="47"/>
                  </a:cubicBezTo>
                  <a:cubicBezTo>
                    <a:pt x="627" y="1344"/>
                    <a:pt x="151" y="2464"/>
                    <a:pt x="8" y="3690"/>
                  </a:cubicBezTo>
                  <a:cubicBezTo>
                    <a:pt x="1" y="3728"/>
                    <a:pt x="37" y="3756"/>
                    <a:pt x="73" y="3756"/>
                  </a:cubicBezTo>
                  <a:cubicBezTo>
                    <a:pt x="94" y="3756"/>
                    <a:pt x="114" y="3747"/>
                    <a:pt x="127" y="3726"/>
                  </a:cubicBezTo>
                  <a:cubicBezTo>
                    <a:pt x="675" y="2642"/>
                    <a:pt x="746" y="1225"/>
                    <a:pt x="687" y="35"/>
                  </a:cubicBezTo>
                  <a:cubicBezTo>
                    <a:pt x="687" y="12"/>
                    <a:pt x="668" y="0"/>
                    <a:pt x="6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gfdb24b5ecc_0_532"/>
            <p:cNvSpPr/>
            <p:nvPr/>
          </p:nvSpPr>
          <p:spPr>
            <a:xfrm>
              <a:off x="4677050" y="1761425"/>
              <a:ext cx="1825" cy="22350"/>
            </a:xfrm>
            <a:custGeom>
              <a:avLst/>
              <a:gdLst/>
              <a:ahLst/>
              <a:cxnLst/>
              <a:rect l="l" t="t" r="r" b="b"/>
              <a:pathLst>
                <a:path w="73" h="894" extrusionOk="0">
                  <a:moveTo>
                    <a:pt x="44" y="1"/>
                  </a:moveTo>
                  <a:cubicBezTo>
                    <a:pt x="37" y="1"/>
                    <a:pt x="25" y="4"/>
                    <a:pt x="25" y="10"/>
                  </a:cubicBezTo>
                  <a:cubicBezTo>
                    <a:pt x="25" y="295"/>
                    <a:pt x="1" y="593"/>
                    <a:pt x="13" y="867"/>
                  </a:cubicBezTo>
                  <a:cubicBezTo>
                    <a:pt x="13" y="885"/>
                    <a:pt x="25" y="894"/>
                    <a:pt x="37" y="894"/>
                  </a:cubicBezTo>
                  <a:cubicBezTo>
                    <a:pt x="49" y="894"/>
                    <a:pt x="60" y="885"/>
                    <a:pt x="60" y="867"/>
                  </a:cubicBezTo>
                  <a:cubicBezTo>
                    <a:pt x="72" y="593"/>
                    <a:pt x="60" y="295"/>
                    <a:pt x="37" y="10"/>
                  </a:cubicBezTo>
                  <a:cubicBezTo>
                    <a:pt x="54" y="4"/>
                    <a:pt x="52" y="1"/>
                    <a:pt x="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gfdb24b5ecc_0_532"/>
            <p:cNvSpPr/>
            <p:nvPr/>
          </p:nvSpPr>
          <p:spPr>
            <a:xfrm>
              <a:off x="4670500" y="1805400"/>
              <a:ext cx="11350" cy="60975"/>
            </a:xfrm>
            <a:custGeom>
              <a:avLst/>
              <a:gdLst/>
              <a:ahLst/>
              <a:cxnLst/>
              <a:rect l="l" t="t" r="r" b="b"/>
              <a:pathLst>
                <a:path w="454" h="2439" extrusionOk="0">
                  <a:moveTo>
                    <a:pt x="315" y="1"/>
                  </a:moveTo>
                  <a:cubicBezTo>
                    <a:pt x="299" y="1"/>
                    <a:pt x="281" y="13"/>
                    <a:pt x="275" y="37"/>
                  </a:cubicBezTo>
                  <a:cubicBezTo>
                    <a:pt x="180" y="394"/>
                    <a:pt x="191" y="775"/>
                    <a:pt x="156" y="1132"/>
                  </a:cubicBezTo>
                  <a:cubicBezTo>
                    <a:pt x="108" y="1549"/>
                    <a:pt x="1" y="1977"/>
                    <a:pt x="49" y="2394"/>
                  </a:cubicBezTo>
                  <a:cubicBezTo>
                    <a:pt x="49" y="2423"/>
                    <a:pt x="75" y="2439"/>
                    <a:pt x="98" y="2439"/>
                  </a:cubicBezTo>
                  <a:cubicBezTo>
                    <a:pt x="113" y="2439"/>
                    <a:pt x="127" y="2432"/>
                    <a:pt x="132" y="2418"/>
                  </a:cubicBezTo>
                  <a:cubicBezTo>
                    <a:pt x="251" y="2025"/>
                    <a:pt x="275" y="1620"/>
                    <a:pt x="311" y="1227"/>
                  </a:cubicBezTo>
                  <a:cubicBezTo>
                    <a:pt x="358" y="834"/>
                    <a:pt x="453" y="418"/>
                    <a:pt x="346" y="37"/>
                  </a:cubicBezTo>
                  <a:cubicBezTo>
                    <a:pt x="346" y="13"/>
                    <a:pt x="331" y="1"/>
                    <a:pt x="31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gfdb24b5ecc_0_532"/>
            <p:cNvSpPr/>
            <p:nvPr/>
          </p:nvSpPr>
          <p:spPr>
            <a:xfrm>
              <a:off x="4653550" y="1909050"/>
              <a:ext cx="6475" cy="13450"/>
            </a:xfrm>
            <a:custGeom>
              <a:avLst/>
              <a:gdLst/>
              <a:ahLst/>
              <a:cxnLst/>
              <a:rect l="l" t="t" r="r" b="b"/>
              <a:pathLst>
                <a:path w="259" h="538" extrusionOk="0">
                  <a:moveTo>
                    <a:pt x="201" y="0"/>
                  </a:moveTo>
                  <a:cubicBezTo>
                    <a:pt x="187" y="0"/>
                    <a:pt x="175" y="7"/>
                    <a:pt x="167" y="22"/>
                  </a:cubicBezTo>
                  <a:cubicBezTo>
                    <a:pt x="119" y="105"/>
                    <a:pt x="96" y="177"/>
                    <a:pt x="72" y="248"/>
                  </a:cubicBezTo>
                  <a:cubicBezTo>
                    <a:pt x="48" y="320"/>
                    <a:pt x="0" y="403"/>
                    <a:pt x="12" y="486"/>
                  </a:cubicBezTo>
                  <a:cubicBezTo>
                    <a:pt x="12" y="516"/>
                    <a:pt x="44" y="537"/>
                    <a:pt x="69" y="537"/>
                  </a:cubicBezTo>
                  <a:cubicBezTo>
                    <a:pt x="74" y="537"/>
                    <a:pt x="79" y="536"/>
                    <a:pt x="84" y="534"/>
                  </a:cubicBezTo>
                  <a:cubicBezTo>
                    <a:pt x="167" y="486"/>
                    <a:pt x="167" y="415"/>
                    <a:pt x="179" y="344"/>
                  </a:cubicBezTo>
                  <a:cubicBezTo>
                    <a:pt x="191" y="248"/>
                    <a:pt x="203" y="165"/>
                    <a:pt x="250" y="70"/>
                  </a:cubicBezTo>
                  <a:cubicBezTo>
                    <a:pt x="258" y="29"/>
                    <a:pt x="228" y="0"/>
                    <a:pt x="20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gfdb24b5ecc_0_532"/>
            <p:cNvSpPr/>
            <p:nvPr/>
          </p:nvSpPr>
          <p:spPr>
            <a:xfrm>
              <a:off x="4698800" y="1768825"/>
              <a:ext cx="27700" cy="84900"/>
            </a:xfrm>
            <a:custGeom>
              <a:avLst/>
              <a:gdLst/>
              <a:ahLst/>
              <a:cxnLst/>
              <a:rect l="l" t="t" r="r" b="b"/>
              <a:pathLst>
                <a:path w="1108" h="3396" extrusionOk="0">
                  <a:moveTo>
                    <a:pt x="684" y="0"/>
                  </a:moveTo>
                  <a:cubicBezTo>
                    <a:pt x="644" y="0"/>
                    <a:pt x="605" y="36"/>
                    <a:pt x="619" y="95"/>
                  </a:cubicBezTo>
                  <a:cubicBezTo>
                    <a:pt x="810" y="1226"/>
                    <a:pt x="214" y="2274"/>
                    <a:pt x="0" y="3357"/>
                  </a:cubicBezTo>
                  <a:cubicBezTo>
                    <a:pt x="0" y="3374"/>
                    <a:pt x="23" y="3396"/>
                    <a:pt x="41" y="3396"/>
                  </a:cubicBezTo>
                  <a:cubicBezTo>
                    <a:pt x="49" y="3396"/>
                    <a:pt x="56" y="3392"/>
                    <a:pt x="60" y="3381"/>
                  </a:cubicBezTo>
                  <a:cubicBezTo>
                    <a:pt x="631" y="2476"/>
                    <a:pt x="1107" y="1119"/>
                    <a:pt x="750" y="47"/>
                  </a:cubicBezTo>
                  <a:cubicBezTo>
                    <a:pt x="736" y="15"/>
                    <a:pt x="710" y="0"/>
                    <a:pt x="6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gfdb24b5ecc_0_532"/>
            <p:cNvSpPr/>
            <p:nvPr/>
          </p:nvSpPr>
          <p:spPr>
            <a:xfrm>
              <a:off x="4672000" y="1905475"/>
              <a:ext cx="13250" cy="18075"/>
            </a:xfrm>
            <a:custGeom>
              <a:avLst/>
              <a:gdLst/>
              <a:ahLst/>
              <a:cxnLst/>
              <a:rect l="l" t="t" r="r" b="b"/>
              <a:pathLst>
                <a:path w="530" h="723" extrusionOk="0">
                  <a:moveTo>
                    <a:pt x="465" y="1"/>
                  </a:moveTo>
                  <a:cubicBezTo>
                    <a:pt x="455" y="1"/>
                    <a:pt x="443" y="4"/>
                    <a:pt x="429" y="10"/>
                  </a:cubicBezTo>
                  <a:cubicBezTo>
                    <a:pt x="203" y="165"/>
                    <a:pt x="24" y="403"/>
                    <a:pt x="1" y="689"/>
                  </a:cubicBezTo>
                  <a:cubicBezTo>
                    <a:pt x="1" y="710"/>
                    <a:pt x="17" y="722"/>
                    <a:pt x="32" y="722"/>
                  </a:cubicBezTo>
                  <a:cubicBezTo>
                    <a:pt x="44" y="722"/>
                    <a:pt x="55" y="716"/>
                    <a:pt x="60" y="701"/>
                  </a:cubicBezTo>
                  <a:cubicBezTo>
                    <a:pt x="179" y="463"/>
                    <a:pt x="274" y="248"/>
                    <a:pt x="501" y="94"/>
                  </a:cubicBezTo>
                  <a:cubicBezTo>
                    <a:pt x="530" y="55"/>
                    <a:pt x="511" y="1"/>
                    <a:pt x="46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gfdb24b5ecc_0_532"/>
            <p:cNvSpPr/>
            <p:nvPr/>
          </p:nvSpPr>
          <p:spPr>
            <a:xfrm>
              <a:off x="4692075" y="1862575"/>
              <a:ext cx="42750" cy="83650"/>
            </a:xfrm>
            <a:custGeom>
              <a:avLst/>
              <a:gdLst/>
              <a:ahLst/>
              <a:cxnLst/>
              <a:rect l="l" t="t" r="r" b="b"/>
              <a:pathLst>
                <a:path w="1710" h="3346" extrusionOk="0">
                  <a:moveTo>
                    <a:pt x="1665" y="1"/>
                  </a:moveTo>
                  <a:cubicBezTo>
                    <a:pt x="1652" y="1"/>
                    <a:pt x="1639" y="7"/>
                    <a:pt x="1626" y="24"/>
                  </a:cubicBezTo>
                  <a:cubicBezTo>
                    <a:pt x="1341" y="548"/>
                    <a:pt x="1186" y="1107"/>
                    <a:pt x="924" y="1643"/>
                  </a:cubicBezTo>
                  <a:cubicBezTo>
                    <a:pt x="674" y="2191"/>
                    <a:pt x="269" y="2691"/>
                    <a:pt x="19" y="3227"/>
                  </a:cubicBezTo>
                  <a:cubicBezTo>
                    <a:pt x="1" y="3272"/>
                    <a:pt x="38" y="3345"/>
                    <a:pt x="84" y="3345"/>
                  </a:cubicBezTo>
                  <a:cubicBezTo>
                    <a:pt x="98" y="3345"/>
                    <a:pt x="112" y="3339"/>
                    <a:pt x="126" y="3322"/>
                  </a:cubicBezTo>
                  <a:cubicBezTo>
                    <a:pt x="602" y="2988"/>
                    <a:pt x="864" y="2393"/>
                    <a:pt x="1103" y="1869"/>
                  </a:cubicBezTo>
                  <a:cubicBezTo>
                    <a:pt x="1376" y="1286"/>
                    <a:pt x="1626" y="679"/>
                    <a:pt x="1710" y="48"/>
                  </a:cubicBezTo>
                  <a:cubicBezTo>
                    <a:pt x="1710" y="24"/>
                    <a:pt x="1689" y="1"/>
                    <a:pt x="166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gfdb24b5ecc_0_532"/>
            <p:cNvSpPr/>
            <p:nvPr/>
          </p:nvSpPr>
          <p:spPr>
            <a:xfrm>
              <a:off x="4742250" y="1767125"/>
              <a:ext cx="40275" cy="146775"/>
            </a:xfrm>
            <a:custGeom>
              <a:avLst/>
              <a:gdLst/>
              <a:ahLst/>
              <a:cxnLst/>
              <a:rect l="l" t="t" r="r" b="b"/>
              <a:pathLst>
                <a:path w="1611" h="5871" extrusionOk="0">
                  <a:moveTo>
                    <a:pt x="1508" y="0"/>
                  </a:moveTo>
                  <a:cubicBezTo>
                    <a:pt x="1481" y="0"/>
                    <a:pt x="1457" y="13"/>
                    <a:pt x="1453" y="44"/>
                  </a:cubicBezTo>
                  <a:cubicBezTo>
                    <a:pt x="1298" y="1020"/>
                    <a:pt x="1179" y="1984"/>
                    <a:pt x="965" y="2937"/>
                  </a:cubicBezTo>
                  <a:cubicBezTo>
                    <a:pt x="739" y="3925"/>
                    <a:pt x="369" y="4818"/>
                    <a:pt x="24" y="5782"/>
                  </a:cubicBezTo>
                  <a:cubicBezTo>
                    <a:pt x="1" y="5829"/>
                    <a:pt x="44" y="5871"/>
                    <a:pt x="89" y="5871"/>
                  </a:cubicBezTo>
                  <a:cubicBezTo>
                    <a:pt x="114" y="5871"/>
                    <a:pt x="139" y="5859"/>
                    <a:pt x="155" y="5830"/>
                  </a:cubicBezTo>
                  <a:cubicBezTo>
                    <a:pt x="1143" y="4139"/>
                    <a:pt x="1334" y="1996"/>
                    <a:pt x="1596" y="91"/>
                  </a:cubicBezTo>
                  <a:cubicBezTo>
                    <a:pt x="1611" y="39"/>
                    <a:pt x="1554" y="0"/>
                    <a:pt x="150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gfdb24b5ecc_0_532"/>
            <p:cNvSpPr/>
            <p:nvPr/>
          </p:nvSpPr>
          <p:spPr>
            <a:xfrm>
              <a:off x="4371975" y="1821550"/>
              <a:ext cx="10725" cy="16475"/>
            </a:xfrm>
            <a:custGeom>
              <a:avLst/>
              <a:gdLst/>
              <a:ahLst/>
              <a:cxnLst/>
              <a:rect l="l" t="t" r="r" b="b"/>
              <a:pathLst>
                <a:path w="429" h="659" extrusionOk="0">
                  <a:moveTo>
                    <a:pt x="204" y="1"/>
                  </a:moveTo>
                  <a:cubicBezTo>
                    <a:pt x="176" y="1"/>
                    <a:pt x="149" y="16"/>
                    <a:pt x="143" y="46"/>
                  </a:cubicBezTo>
                  <a:cubicBezTo>
                    <a:pt x="60" y="212"/>
                    <a:pt x="0" y="486"/>
                    <a:pt x="143" y="641"/>
                  </a:cubicBezTo>
                  <a:cubicBezTo>
                    <a:pt x="161" y="653"/>
                    <a:pt x="188" y="659"/>
                    <a:pt x="213" y="659"/>
                  </a:cubicBezTo>
                  <a:cubicBezTo>
                    <a:pt x="238" y="659"/>
                    <a:pt x="262" y="653"/>
                    <a:pt x="274" y="641"/>
                  </a:cubicBezTo>
                  <a:cubicBezTo>
                    <a:pt x="429" y="486"/>
                    <a:pt x="369" y="212"/>
                    <a:pt x="274" y="46"/>
                  </a:cubicBezTo>
                  <a:cubicBezTo>
                    <a:pt x="262" y="16"/>
                    <a:pt x="232" y="1"/>
                    <a:pt x="2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gfdb24b5ecc_0_532"/>
            <p:cNvSpPr/>
            <p:nvPr/>
          </p:nvSpPr>
          <p:spPr>
            <a:xfrm>
              <a:off x="4324625" y="1824975"/>
              <a:ext cx="8675" cy="20425"/>
            </a:xfrm>
            <a:custGeom>
              <a:avLst/>
              <a:gdLst/>
              <a:ahLst/>
              <a:cxnLst/>
              <a:rect l="l" t="t" r="r" b="b"/>
              <a:pathLst>
                <a:path w="347" h="817" extrusionOk="0">
                  <a:moveTo>
                    <a:pt x="165" y="1"/>
                  </a:moveTo>
                  <a:cubicBezTo>
                    <a:pt x="111" y="1"/>
                    <a:pt x="60" y="34"/>
                    <a:pt x="60" y="99"/>
                  </a:cubicBezTo>
                  <a:cubicBezTo>
                    <a:pt x="60" y="325"/>
                    <a:pt x="1" y="575"/>
                    <a:pt x="108" y="790"/>
                  </a:cubicBezTo>
                  <a:cubicBezTo>
                    <a:pt x="120" y="807"/>
                    <a:pt x="144" y="816"/>
                    <a:pt x="169" y="816"/>
                  </a:cubicBezTo>
                  <a:cubicBezTo>
                    <a:pt x="194" y="816"/>
                    <a:pt x="221" y="807"/>
                    <a:pt x="239" y="790"/>
                  </a:cubicBezTo>
                  <a:cubicBezTo>
                    <a:pt x="346" y="575"/>
                    <a:pt x="287" y="325"/>
                    <a:pt x="287" y="99"/>
                  </a:cubicBezTo>
                  <a:cubicBezTo>
                    <a:pt x="275" y="34"/>
                    <a:pt x="218" y="1"/>
                    <a:pt x="16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gfdb24b5ecc_0_532"/>
            <p:cNvSpPr/>
            <p:nvPr/>
          </p:nvSpPr>
          <p:spPr>
            <a:xfrm>
              <a:off x="4286525" y="1835250"/>
              <a:ext cx="6575" cy="8725"/>
            </a:xfrm>
            <a:custGeom>
              <a:avLst/>
              <a:gdLst/>
              <a:ahLst/>
              <a:cxnLst/>
              <a:rect l="l" t="t" r="r" b="b"/>
              <a:pathLst>
                <a:path w="263" h="349" extrusionOk="0">
                  <a:moveTo>
                    <a:pt x="132" y="1"/>
                  </a:moveTo>
                  <a:cubicBezTo>
                    <a:pt x="66" y="1"/>
                    <a:pt x="1" y="51"/>
                    <a:pt x="25" y="152"/>
                  </a:cubicBezTo>
                  <a:cubicBezTo>
                    <a:pt x="37" y="224"/>
                    <a:pt x="37" y="271"/>
                    <a:pt x="84" y="331"/>
                  </a:cubicBezTo>
                  <a:cubicBezTo>
                    <a:pt x="96" y="343"/>
                    <a:pt x="114" y="349"/>
                    <a:pt x="132" y="349"/>
                  </a:cubicBezTo>
                  <a:cubicBezTo>
                    <a:pt x="150" y="349"/>
                    <a:pt x="168" y="343"/>
                    <a:pt x="180" y="331"/>
                  </a:cubicBezTo>
                  <a:cubicBezTo>
                    <a:pt x="227" y="271"/>
                    <a:pt x="239" y="224"/>
                    <a:pt x="239" y="152"/>
                  </a:cubicBezTo>
                  <a:cubicBezTo>
                    <a:pt x="263" y="51"/>
                    <a:pt x="197" y="1"/>
                    <a:pt x="13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gfdb24b5ecc_0_532"/>
            <p:cNvSpPr/>
            <p:nvPr/>
          </p:nvSpPr>
          <p:spPr>
            <a:xfrm>
              <a:off x="4231775" y="1833275"/>
              <a:ext cx="11325" cy="20775"/>
            </a:xfrm>
            <a:custGeom>
              <a:avLst/>
              <a:gdLst/>
              <a:ahLst/>
              <a:cxnLst/>
              <a:rect l="l" t="t" r="r" b="b"/>
              <a:pathLst>
                <a:path w="453" h="831" extrusionOk="0">
                  <a:moveTo>
                    <a:pt x="235" y="1"/>
                  </a:moveTo>
                  <a:cubicBezTo>
                    <a:pt x="189" y="1"/>
                    <a:pt x="143" y="42"/>
                    <a:pt x="143" y="100"/>
                  </a:cubicBezTo>
                  <a:cubicBezTo>
                    <a:pt x="143" y="219"/>
                    <a:pt x="107" y="339"/>
                    <a:pt x="84" y="458"/>
                  </a:cubicBezTo>
                  <a:cubicBezTo>
                    <a:pt x="48" y="577"/>
                    <a:pt x="0" y="648"/>
                    <a:pt x="36" y="767"/>
                  </a:cubicBezTo>
                  <a:cubicBezTo>
                    <a:pt x="45" y="813"/>
                    <a:pt x="83" y="831"/>
                    <a:pt x="127" y="831"/>
                  </a:cubicBezTo>
                  <a:cubicBezTo>
                    <a:pt x="140" y="831"/>
                    <a:pt x="153" y="829"/>
                    <a:pt x="167" y="827"/>
                  </a:cubicBezTo>
                  <a:cubicBezTo>
                    <a:pt x="453" y="708"/>
                    <a:pt x="405" y="279"/>
                    <a:pt x="310" y="53"/>
                  </a:cubicBezTo>
                  <a:cubicBezTo>
                    <a:pt x="292" y="16"/>
                    <a:pt x="263" y="1"/>
                    <a:pt x="2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gfdb24b5ecc_0_532"/>
            <p:cNvSpPr/>
            <p:nvPr/>
          </p:nvSpPr>
          <p:spPr>
            <a:xfrm>
              <a:off x="4190100" y="1836750"/>
              <a:ext cx="3600" cy="6275"/>
            </a:xfrm>
            <a:custGeom>
              <a:avLst/>
              <a:gdLst/>
              <a:ahLst/>
              <a:cxnLst/>
              <a:rect l="l" t="t" r="r" b="b"/>
              <a:pathLst>
                <a:path w="144" h="251" extrusionOk="0">
                  <a:moveTo>
                    <a:pt x="69" y="0"/>
                  </a:moveTo>
                  <a:cubicBezTo>
                    <a:pt x="33" y="0"/>
                    <a:pt x="0" y="27"/>
                    <a:pt x="12" y="80"/>
                  </a:cubicBezTo>
                  <a:cubicBezTo>
                    <a:pt x="12" y="116"/>
                    <a:pt x="24" y="176"/>
                    <a:pt x="36" y="223"/>
                  </a:cubicBezTo>
                  <a:cubicBezTo>
                    <a:pt x="42" y="241"/>
                    <a:pt x="57" y="250"/>
                    <a:pt x="72" y="250"/>
                  </a:cubicBezTo>
                  <a:cubicBezTo>
                    <a:pt x="87" y="250"/>
                    <a:pt x="101" y="241"/>
                    <a:pt x="107" y="223"/>
                  </a:cubicBezTo>
                  <a:cubicBezTo>
                    <a:pt x="131" y="176"/>
                    <a:pt x="131" y="116"/>
                    <a:pt x="143" y="80"/>
                  </a:cubicBezTo>
                  <a:cubicBezTo>
                    <a:pt x="143" y="27"/>
                    <a:pt x="104" y="0"/>
                    <a:pt x="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gfdb24b5ecc_0_532"/>
            <p:cNvSpPr/>
            <p:nvPr/>
          </p:nvSpPr>
          <p:spPr>
            <a:xfrm>
              <a:off x="4152600" y="1843450"/>
              <a:ext cx="8875" cy="12850"/>
            </a:xfrm>
            <a:custGeom>
              <a:avLst/>
              <a:gdLst/>
              <a:ahLst/>
              <a:cxnLst/>
              <a:rect l="l" t="t" r="r" b="b"/>
              <a:pathLst>
                <a:path w="355" h="514" extrusionOk="0">
                  <a:moveTo>
                    <a:pt x="210" y="0"/>
                  </a:moveTo>
                  <a:cubicBezTo>
                    <a:pt x="180" y="0"/>
                    <a:pt x="154" y="18"/>
                    <a:pt x="143" y="62"/>
                  </a:cubicBezTo>
                  <a:cubicBezTo>
                    <a:pt x="95" y="170"/>
                    <a:pt x="0" y="432"/>
                    <a:pt x="143" y="503"/>
                  </a:cubicBezTo>
                  <a:cubicBezTo>
                    <a:pt x="155" y="510"/>
                    <a:pt x="168" y="514"/>
                    <a:pt x="180" y="514"/>
                  </a:cubicBezTo>
                  <a:cubicBezTo>
                    <a:pt x="225" y="514"/>
                    <a:pt x="265" y="467"/>
                    <a:pt x="274" y="420"/>
                  </a:cubicBezTo>
                  <a:cubicBezTo>
                    <a:pt x="298" y="324"/>
                    <a:pt x="274" y="253"/>
                    <a:pt x="322" y="170"/>
                  </a:cubicBezTo>
                  <a:cubicBezTo>
                    <a:pt x="354" y="88"/>
                    <a:pt x="274" y="0"/>
                    <a:pt x="2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gfdb24b5ecc_0_532"/>
            <p:cNvSpPr/>
            <p:nvPr/>
          </p:nvSpPr>
          <p:spPr>
            <a:xfrm>
              <a:off x="3676050" y="1842775"/>
              <a:ext cx="9850" cy="19075"/>
            </a:xfrm>
            <a:custGeom>
              <a:avLst/>
              <a:gdLst/>
              <a:ahLst/>
              <a:cxnLst/>
              <a:rect l="l" t="t" r="r" b="b"/>
              <a:pathLst>
                <a:path w="394" h="763" extrusionOk="0">
                  <a:moveTo>
                    <a:pt x="204" y="0"/>
                  </a:moveTo>
                  <a:cubicBezTo>
                    <a:pt x="149" y="0"/>
                    <a:pt x="89" y="30"/>
                    <a:pt x="72" y="89"/>
                  </a:cubicBezTo>
                  <a:cubicBezTo>
                    <a:pt x="48" y="268"/>
                    <a:pt x="0" y="447"/>
                    <a:pt x="36" y="637"/>
                  </a:cubicBezTo>
                  <a:cubicBezTo>
                    <a:pt x="48" y="721"/>
                    <a:pt x="122" y="762"/>
                    <a:pt x="197" y="762"/>
                  </a:cubicBezTo>
                  <a:cubicBezTo>
                    <a:pt x="271" y="762"/>
                    <a:pt x="345" y="721"/>
                    <a:pt x="357" y="637"/>
                  </a:cubicBezTo>
                  <a:cubicBezTo>
                    <a:pt x="393" y="459"/>
                    <a:pt x="345" y="280"/>
                    <a:pt x="310" y="89"/>
                  </a:cubicBezTo>
                  <a:cubicBezTo>
                    <a:pt x="310" y="30"/>
                    <a:pt x="259" y="0"/>
                    <a:pt x="2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gfdb24b5ecc_0_532"/>
            <p:cNvSpPr/>
            <p:nvPr/>
          </p:nvSpPr>
          <p:spPr>
            <a:xfrm>
              <a:off x="3625150" y="1825275"/>
              <a:ext cx="7750" cy="15425"/>
            </a:xfrm>
            <a:custGeom>
              <a:avLst/>
              <a:gdLst/>
              <a:ahLst/>
              <a:cxnLst/>
              <a:rect l="l" t="t" r="r" b="b"/>
              <a:pathLst>
                <a:path w="310" h="617" extrusionOk="0">
                  <a:moveTo>
                    <a:pt x="159" y="1"/>
                  </a:moveTo>
                  <a:cubicBezTo>
                    <a:pt x="110" y="1"/>
                    <a:pt x="60" y="33"/>
                    <a:pt x="48" y="99"/>
                  </a:cubicBezTo>
                  <a:cubicBezTo>
                    <a:pt x="24" y="182"/>
                    <a:pt x="24" y="254"/>
                    <a:pt x="12" y="313"/>
                  </a:cubicBezTo>
                  <a:cubicBezTo>
                    <a:pt x="0" y="385"/>
                    <a:pt x="12" y="444"/>
                    <a:pt x="24" y="528"/>
                  </a:cubicBezTo>
                  <a:cubicBezTo>
                    <a:pt x="42" y="587"/>
                    <a:pt x="98" y="617"/>
                    <a:pt x="155" y="617"/>
                  </a:cubicBezTo>
                  <a:cubicBezTo>
                    <a:pt x="212" y="617"/>
                    <a:pt x="268" y="587"/>
                    <a:pt x="286" y="528"/>
                  </a:cubicBezTo>
                  <a:cubicBezTo>
                    <a:pt x="298" y="456"/>
                    <a:pt x="310" y="397"/>
                    <a:pt x="298" y="313"/>
                  </a:cubicBezTo>
                  <a:cubicBezTo>
                    <a:pt x="286" y="230"/>
                    <a:pt x="286" y="158"/>
                    <a:pt x="262" y="99"/>
                  </a:cubicBezTo>
                  <a:cubicBezTo>
                    <a:pt x="256" y="33"/>
                    <a:pt x="209" y="1"/>
                    <a:pt x="15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gfdb24b5ecc_0_532"/>
            <p:cNvSpPr/>
            <p:nvPr/>
          </p:nvSpPr>
          <p:spPr>
            <a:xfrm>
              <a:off x="3642250" y="1827975"/>
              <a:ext cx="11200" cy="9375"/>
            </a:xfrm>
            <a:custGeom>
              <a:avLst/>
              <a:gdLst/>
              <a:ahLst/>
              <a:cxnLst/>
              <a:rect l="l" t="t" r="r" b="b"/>
              <a:pathLst>
                <a:path w="448" h="375" extrusionOk="0">
                  <a:moveTo>
                    <a:pt x="205" y="1"/>
                  </a:moveTo>
                  <a:cubicBezTo>
                    <a:pt x="100" y="1"/>
                    <a:pt x="0" y="137"/>
                    <a:pt x="102" y="229"/>
                  </a:cubicBezTo>
                  <a:cubicBezTo>
                    <a:pt x="138" y="265"/>
                    <a:pt x="138" y="289"/>
                    <a:pt x="162" y="324"/>
                  </a:cubicBezTo>
                  <a:cubicBezTo>
                    <a:pt x="191" y="354"/>
                    <a:pt x="225" y="374"/>
                    <a:pt x="261" y="374"/>
                  </a:cubicBezTo>
                  <a:cubicBezTo>
                    <a:pt x="283" y="374"/>
                    <a:pt x="306" y="366"/>
                    <a:pt x="328" y="348"/>
                  </a:cubicBezTo>
                  <a:cubicBezTo>
                    <a:pt x="447" y="277"/>
                    <a:pt x="376" y="110"/>
                    <a:pt x="293" y="39"/>
                  </a:cubicBezTo>
                  <a:cubicBezTo>
                    <a:pt x="266" y="12"/>
                    <a:pt x="235" y="1"/>
                    <a:pt x="20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gfdb24b5ecc_0_532"/>
            <p:cNvSpPr/>
            <p:nvPr/>
          </p:nvSpPr>
          <p:spPr>
            <a:xfrm>
              <a:off x="3590125" y="1782925"/>
              <a:ext cx="14800" cy="21375"/>
            </a:xfrm>
            <a:custGeom>
              <a:avLst/>
              <a:gdLst/>
              <a:ahLst/>
              <a:cxnLst/>
              <a:rect l="l" t="t" r="r" b="b"/>
              <a:pathLst>
                <a:path w="592" h="855" extrusionOk="0">
                  <a:moveTo>
                    <a:pt x="288" y="0"/>
                  </a:moveTo>
                  <a:cubicBezTo>
                    <a:pt x="146" y="0"/>
                    <a:pt x="0" y="122"/>
                    <a:pt x="56" y="281"/>
                  </a:cubicBezTo>
                  <a:cubicBezTo>
                    <a:pt x="103" y="400"/>
                    <a:pt x="92" y="519"/>
                    <a:pt x="139" y="638"/>
                  </a:cubicBezTo>
                  <a:cubicBezTo>
                    <a:pt x="159" y="738"/>
                    <a:pt x="221" y="854"/>
                    <a:pt x="332" y="854"/>
                  </a:cubicBezTo>
                  <a:cubicBezTo>
                    <a:pt x="353" y="854"/>
                    <a:pt x="376" y="850"/>
                    <a:pt x="401" y="840"/>
                  </a:cubicBezTo>
                  <a:cubicBezTo>
                    <a:pt x="532" y="805"/>
                    <a:pt x="568" y="638"/>
                    <a:pt x="580" y="519"/>
                  </a:cubicBezTo>
                  <a:cubicBezTo>
                    <a:pt x="592" y="388"/>
                    <a:pt x="532" y="221"/>
                    <a:pt x="473" y="102"/>
                  </a:cubicBezTo>
                  <a:cubicBezTo>
                    <a:pt x="429" y="31"/>
                    <a:pt x="359" y="0"/>
                    <a:pt x="28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gfdb24b5ecc_0_532"/>
            <p:cNvSpPr/>
            <p:nvPr/>
          </p:nvSpPr>
          <p:spPr>
            <a:xfrm>
              <a:off x="3558775" y="1779750"/>
              <a:ext cx="9525" cy="17150"/>
            </a:xfrm>
            <a:custGeom>
              <a:avLst/>
              <a:gdLst/>
              <a:ahLst/>
              <a:cxnLst/>
              <a:rect l="l" t="t" r="r" b="b"/>
              <a:pathLst>
                <a:path w="381" h="686" extrusionOk="0">
                  <a:moveTo>
                    <a:pt x="165" y="0"/>
                  </a:moveTo>
                  <a:cubicBezTo>
                    <a:pt x="98" y="0"/>
                    <a:pt x="30" y="45"/>
                    <a:pt x="24" y="134"/>
                  </a:cubicBezTo>
                  <a:cubicBezTo>
                    <a:pt x="0" y="301"/>
                    <a:pt x="0" y="479"/>
                    <a:pt x="95" y="610"/>
                  </a:cubicBezTo>
                  <a:cubicBezTo>
                    <a:pt x="124" y="663"/>
                    <a:pt x="167" y="685"/>
                    <a:pt x="211" y="685"/>
                  </a:cubicBezTo>
                  <a:cubicBezTo>
                    <a:pt x="296" y="685"/>
                    <a:pt x="381" y="601"/>
                    <a:pt x="357" y="491"/>
                  </a:cubicBezTo>
                  <a:cubicBezTo>
                    <a:pt x="334" y="372"/>
                    <a:pt x="322" y="253"/>
                    <a:pt x="298" y="134"/>
                  </a:cubicBezTo>
                  <a:cubicBezTo>
                    <a:pt x="298" y="45"/>
                    <a:pt x="232" y="0"/>
                    <a:pt x="16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gfdb24b5ecc_0_532"/>
            <p:cNvSpPr/>
            <p:nvPr/>
          </p:nvSpPr>
          <p:spPr>
            <a:xfrm>
              <a:off x="3543000" y="1727350"/>
              <a:ext cx="7900" cy="17300"/>
            </a:xfrm>
            <a:custGeom>
              <a:avLst/>
              <a:gdLst/>
              <a:ahLst/>
              <a:cxnLst/>
              <a:rect l="l" t="t" r="r" b="b"/>
              <a:pathLst>
                <a:path w="316" h="692" extrusionOk="0">
                  <a:moveTo>
                    <a:pt x="159" y="1"/>
                  </a:moveTo>
                  <a:cubicBezTo>
                    <a:pt x="80" y="1"/>
                    <a:pt x="0" y="57"/>
                    <a:pt x="0" y="170"/>
                  </a:cubicBezTo>
                  <a:lnTo>
                    <a:pt x="0" y="420"/>
                  </a:lnTo>
                  <a:cubicBezTo>
                    <a:pt x="0" y="504"/>
                    <a:pt x="24" y="563"/>
                    <a:pt x="72" y="646"/>
                  </a:cubicBezTo>
                  <a:cubicBezTo>
                    <a:pt x="95" y="676"/>
                    <a:pt x="125" y="691"/>
                    <a:pt x="155" y="691"/>
                  </a:cubicBezTo>
                  <a:cubicBezTo>
                    <a:pt x="185" y="691"/>
                    <a:pt x="214" y="676"/>
                    <a:pt x="238" y="646"/>
                  </a:cubicBezTo>
                  <a:cubicBezTo>
                    <a:pt x="298" y="563"/>
                    <a:pt x="310" y="504"/>
                    <a:pt x="310" y="420"/>
                  </a:cubicBezTo>
                  <a:lnTo>
                    <a:pt x="310" y="170"/>
                  </a:lnTo>
                  <a:cubicBezTo>
                    <a:pt x="316" y="57"/>
                    <a:pt x="238" y="1"/>
                    <a:pt x="15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gfdb24b5ecc_0_532"/>
            <p:cNvSpPr/>
            <p:nvPr/>
          </p:nvSpPr>
          <p:spPr>
            <a:xfrm>
              <a:off x="3732000" y="1847000"/>
              <a:ext cx="12825" cy="24075"/>
            </a:xfrm>
            <a:custGeom>
              <a:avLst/>
              <a:gdLst/>
              <a:ahLst/>
              <a:cxnLst/>
              <a:rect l="l" t="t" r="r" b="b"/>
              <a:pathLst>
                <a:path w="513" h="963" extrusionOk="0">
                  <a:moveTo>
                    <a:pt x="178" y="1"/>
                  </a:moveTo>
                  <a:cubicBezTo>
                    <a:pt x="129" y="1"/>
                    <a:pt x="78" y="34"/>
                    <a:pt x="72" y="99"/>
                  </a:cubicBezTo>
                  <a:cubicBezTo>
                    <a:pt x="60" y="361"/>
                    <a:pt x="1" y="742"/>
                    <a:pt x="191" y="944"/>
                  </a:cubicBezTo>
                  <a:cubicBezTo>
                    <a:pt x="203" y="956"/>
                    <a:pt x="224" y="962"/>
                    <a:pt x="246" y="962"/>
                  </a:cubicBezTo>
                  <a:cubicBezTo>
                    <a:pt x="268" y="962"/>
                    <a:pt x="292" y="956"/>
                    <a:pt x="310" y="944"/>
                  </a:cubicBezTo>
                  <a:cubicBezTo>
                    <a:pt x="513" y="694"/>
                    <a:pt x="310" y="361"/>
                    <a:pt x="274" y="99"/>
                  </a:cubicBezTo>
                  <a:cubicBezTo>
                    <a:pt x="274" y="34"/>
                    <a:pt x="227" y="1"/>
                    <a:pt x="17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gfdb24b5ecc_0_532"/>
            <p:cNvSpPr/>
            <p:nvPr/>
          </p:nvSpPr>
          <p:spPr>
            <a:xfrm>
              <a:off x="3801950" y="1851475"/>
              <a:ext cx="9550" cy="15500"/>
            </a:xfrm>
            <a:custGeom>
              <a:avLst/>
              <a:gdLst/>
              <a:ahLst/>
              <a:cxnLst/>
              <a:rect l="l" t="t" r="r" b="b"/>
              <a:pathLst>
                <a:path w="382" h="620" extrusionOk="0">
                  <a:moveTo>
                    <a:pt x="185" y="0"/>
                  </a:moveTo>
                  <a:cubicBezTo>
                    <a:pt x="99" y="0"/>
                    <a:pt x="12" y="57"/>
                    <a:pt x="12" y="170"/>
                  </a:cubicBezTo>
                  <a:cubicBezTo>
                    <a:pt x="12" y="289"/>
                    <a:pt x="1" y="420"/>
                    <a:pt x="36" y="539"/>
                  </a:cubicBezTo>
                  <a:cubicBezTo>
                    <a:pt x="60" y="593"/>
                    <a:pt x="117" y="620"/>
                    <a:pt x="175" y="620"/>
                  </a:cubicBezTo>
                  <a:cubicBezTo>
                    <a:pt x="233" y="620"/>
                    <a:pt x="292" y="593"/>
                    <a:pt x="322" y="539"/>
                  </a:cubicBezTo>
                  <a:cubicBezTo>
                    <a:pt x="382" y="420"/>
                    <a:pt x="358" y="289"/>
                    <a:pt x="358" y="170"/>
                  </a:cubicBezTo>
                  <a:cubicBezTo>
                    <a:pt x="358" y="57"/>
                    <a:pt x="271" y="0"/>
                    <a:pt x="1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gfdb24b5ecc_0_532"/>
            <p:cNvSpPr/>
            <p:nvPr/>
          </p:nvSpPr>
          <p:spPr>
            <a:xfrm>
              <a:off x="3840800" y="1855275"/>
              <a:ext cx="6575" cy="12750"/>
            </a:xfrm>
            <a:custGeom>
              <a:avLst/>
              <a:gdLst/>
              <a:ahLst/>
              <a:cxnLst/>
              <a:rect l="l" t="t" r="r" b="b"/>
              <a:pathLst>
                <a:path w="263" h="510" extrusionOk="0">
                  <a:moveTo>
                    <a:pt x="131" y="0"/>
                  </a:moveTo>
                  <a:cubicBezTo>
                    <a:pt x="66" y="0"/>
                    <a:pt x="0" y="42"/>
                    <a:pt x="6" y="125"/>
                  </a:cubicBezTo>
                  <a:cubicBezTo>
                    <a:pt x="18" y="244"/>
                    <a:pt x="6" y="375"/>
                    <a:pt x="66" y="482"/>
                  </a:cubicBezTo>
                  <a:cubicBezTo>
                    <a:pt x="78" y="500"/>
                    <a:pt x="104" y="509"/>
                    <a:pt x="131" y="509"/>
                  </a:cubicBezTo>
                  <a:cubicBezTo>
                    <a:pt x="158" y="509"/>
                    <a:pt x="185" y="500"/>
                    <a:pt x="197" y="482"/>
                  </a:cubicBezTo>
                  <a:cubicBezTo>
                    <a:pt x="256" y="375"/>
                    <a:pt x="256" y="244"/>
                    <a:pt x="256" y="125"/>
                  </a:cubicBezTo>
                  <a:cubicBezTo>
                    <a:pt x="262" y="42"/>
                    <a:pt x="197" y="0"/>
                    <a:pt x="13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gfdb24b5ecc_0_532"/>
            <p:cNvSpPr/>
            <p:nvPr/>
          </p:nvSpPr>
          <p:spPr>
            <a:xfrm>
              <a:off x="3673375" y="1755850"/>
              <a:ext cx="8350" cy="24575"/>
            </a:xfrm>
            <a:custGeom>
              <a:avLst/>
              <a:gdLst/>
              <a:ahLst/>
              <a:cxnLst/>
              <a:rect l="l" t="t" r="r" b="b"/>
              <a:pathLst>
                <a:path w="334" h="983" extrusionOk="0">
                  <a:moveTo>
                    <a:pt x="167" y="1"/>
                  </a:moveTo>
                  <a:cubicBezTo>
                    <a:pt x="104" y="1"/>
                    <a:pt x="42" y="42"/>
                    <a:pt x="36" y="126"/>
                  </a:cubicBezTo>
                  <a:cubicBezTo>
                    <a:pt x="24" y="364"/>
                    <a:pt x="0" y="602"/>
                    <a:pt x="24" y="840"/>
                  </a:cubicBezTo>
                  <a:cubicBezTo>
                    <a:pt x="30" y="935"/>
                    <a:pt x="104" y="983"/>
                    <a:pt x="177" y="983"/>
                  </a:cubicBezTo>
                  <a:cubicBezTo>
                    <a:pt x="250" y="983"/>
                    <a:pt x="322" y="935"/>
                    <a:pt x="322" y="840"/>
                  </a:cubicBezTo>
                  <a:cubicBezTo>
                    <a:pt x="333" y="602"/>
                    <a:pt x="298" y="364"/>
                    <a:pt x="298" y="126"/>
                  </a:cubicBezTo>
                  <a:cubicBezTo>
                    <a:pt x="292" y="42"/>
                    <a:pt x="229" y="1"/>
                    <a:pt x="1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gfdb24b5ecc_0_532"/>
            <p:cNvSpPr/>
            <p:nvPr/>
          </p:nvSpPr>
          <p:spPr>
            <a:xfrm>
              <a:off x="3989775" y="1840750"/>
              <a:ext cx="4200" cy="16175"/>
            </a:xfrm>
            <a:custGeom>
              <a:avLst/>
              <a:gdLst/>
              <a:ahLst/>
              <a:cxnLst/>
              <a:rect l="l" t="t" r="r" b="b"/>
              <a:pathLst>
                <a:path w="168" h="647" extrusionOk="0">
                  <a:moveTo>
                    <a:pt x="73" y="1"/>
                  </a:moveTo>
                  <a:cubicBezTo>
                    <a:pt x="39" y="1"/>
                    <a:pt x="6" y="22"/>
                    <a:pt x="12" y="63"/>
                  </a:cubicBezTo>
                  <a:cubicBezTo>
                    <a:pt x="12" y="242"/>
                    <a:pt x="0" y="432"/>
                    <a:pt x="48" y="611"/>
                  </a:cubicBezTo>
                  <a:cubicBezTo>
                    <a:pt x="54" y="635"/>
                    <a:pt x="72" y="647"/>
                    <a:pt x="88" y="647"/>
                  </a:cubicBezTo>
                  <a:cubicBezTo>
                    <a:pt x="105" y="647"/>
                    <a:pt x="119" y="635"/>
                    <a:pt x="119" y="611"/>
                  </a:cubicBezTo>
                  <a:cubicBezTo>
                    <a:pt x="167" y="432"/>
                    <a:pt x="143" y="242"/>
                    <a:pt x="143" y="63"/>
                  </a:cubicBezTo>
                  <a:cubicBezTo>
                    <a:pt x="143" y="22"/>
                    <a:pt x="108" y="1"/>
                    <a:pt x="7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gfdb24b5ecc_0_532"/>
            <p:cNvSpPr/>
            <p:nvPr/>
          </p:nvSpPr>
          <p:spPr>
            <a:xfrm>
              <a:off x="3921300" y="1828450"/>
              <a:ext cx="15150" cy="12700"/>
            </a:xfrm>
            <a:custGeom>
              <a:avLst/>
              <a:gdLst/>
              <a:ahLst/>
              <a:cxnLst/>
              <a:rect l="l" t="t" r="r" b="b"/>
              <a:pathLst>
                <a:path w="606" h="508" extrusionOk="0">
                  <a:moveTo>
                    <a:pt x="258" y="0"/>
                  </a:moveTo>
                  <a:cubicBezTo>
                    <a:pt x="201" y="0"/>
                    <a:pt x="145" y="24"/>
                    <a:pt x="108" y="67"/>
                  </a:cubicBezTo>
                  <a:cubicBezTo>
                    <a:pt x="13" y="151"/>
                    <a:pt x="1" y="305"/>
                    <a:pt x="84" y="377"/>
                  </a:cubicBezTo>
                  <a:cubicBezTo>
                    <a:pt x="120" y="401"/>
                    <a:pt x="144" y="424"/>
                    <a:pt x="180" y="448"/>
                  </a:cubicBezTo>
                  <a:cubicBezTo>
                    <a:pt x="224" y="490"/>
                    <a:pt x="273" y="507"/>
                    <a:pt x="319" y="507"/>
                  </a:cubicBezTo>
                  <a:cubicBezTo>
                    <a:pt x="474" y="507"/>
                    <a:pt x="605" y="315"/>
                    <a:pt x="477" y="151"/>
                  </a:cubicBezTo>
                  <a:cubicBezTo>
                    <a:pt x="441" y="127"/>
                    <a:pt x="430" y="91"/>
                    <a:pt x="406" y="67"/>
                  </a:cubicBezTo>
                  <a:cubicBezTo>
                    <a:pt x="365" y="21"/>
                    <a:pt x="311" y="0"/>
                    <a:pt x="25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gfdb24b5ecc_0_532"/>
            <p:cNvSpPr/>
            <p:nvPr/>
          </p:nvSpPr>
          <p:spPr>
            <a:xfrm>
              <a:off x="4050050" y="1801700"/>
              <a:ext cx="8200" cy="8650"/>
            </a:xfrm>
            <a:custGeom>
              <a:avLst/>
              <a:gdLst/>
              <a:ahLst/>
              <a:cxnLst/>
              <a:rect l="l" t="t" r="r" b="b"/>
              <a:pathLst>
                <a:path w="328" h="346" extrusionOk="0">
                  <a:moveTo>
                    <a:pt x="133" y="0"/>
                  </a:moveTo>
                  <a:cubicBezTo>
                    <a:pt x="69" y="0"/>
                    <a:pt x="0" y="42"/>
                    <a:pt x="6" y="125"/>
                  </a:cubicBezTo>
                  <a:cubicBezTo>
                    <a:pt x="30" y="197"/>
                    <a:pt x="30" y="268"/>
                    <a:pt x="90" y="316"/>
                  </a:cubicBezTo>
                  <a:cubicBezTo>
                    <a:pt x="116" y="337"/>
                    <a:pt x="144" y="346"/>
                    <a:pt x="173" y="346"/>
                  </a:cubicBezTo>
                  <a:cubicBezTo>
                    <a:pt x="210" y="346"/>
                    <a:pt x="247" y="330"/>
                    <a:pt x="280" y="304"/>
                  </a:cubicBezTo>
                  <a:cubicBezTo>
                    <a:pt x="328" y="268"/>
                    <a:pt x="328" y="208"/>
                    <a:pt x="280" y="173"/>
                  </a:cubicBezTo>
                  <a:cubicBezTo>
                    <a:pt x="274" y="173"/>
                    <a:pt x="252" y="158"/>
                    <a:pt x="233" y="145"/>
                  </a:cubicBezTo>
                  <a:lnTo>
                    <a:pt x="233" y="145"/>
                  </a:lnTo>
                  <a:lnTo>
                    <a:pt x="233" y="125"/>
                  </a:lnTo>
                  <a:cubicBezTo>
                    <a:pt x="256" y="42"/>
                    <a:pt x="197" y="0"/>
                    <a:pt x="13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gfdb24b5ecc_0_532"/>
            <p:cNvSpPr/>
            <p:nvPr/>
          </p:nvSpPr>
          <p:spPr>
            <a:xfrm>
              <a:off x="3892150" y="1794100"/>
              <a:ext cx="600" cy="25"/>
            </a:xfrm>
            <a:custGeom>
              <a:avLst/>
              <a:gdLst/>
              <a:ahLst/>
              <a:cxnLst/>
              <a:rect l="l" t="t" r="r" b="b"/>
              <a:pathLst>
                <a:path w="24" h="1" extrusionOk="0">
                  <a:moveTo>
                    <a:pt x="0" y="1"/>
                  </a:moveTo>
                  <a:cubicBezTo>
                    <a:pt x="24" y="1"/>
                    <a:pt x="24" y="1"/>
                    <a:pt x="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gfdb24b5ecc_0_532"/>
            <p:cNvSpPr/>
            <p:nvPr/>
          </p:nvSpPr>
          <p:spPr>
            <a:xfrm>
              <a:off x="3578425" y="1709750"/>
              <a:ext cx="12500" cy="32200"/>
            </a:xfrm>
            <a:custGeom>
              <a:avLst/>
              <a:gdLst/>
              <a:ahLst/>
              <a:cxnLst/>
              <a:rect l="l" t="t" r="r" b="b"/>
              <a:pathLst>
                <a:path w="500" h="1288" extrusionOk="0">
                  <a:moveTo>
                    <a:pt x="104" y="1"/>
                  </a:moveTo>
                  <a:cubicBezTo>
                    <a:pt x="54" y="1"/>
                    <a:pt x="0" y="45"/>
                    <a:pt x="24" y="100"/>
                  </a:cubicBezTo>
                  <a:cubicBezTo>
                    <a:pt x="83" y="291"/>
                    <a:pt x="143" y="469"/>
                    <a:pt x="167" y="672"/>
                  </a:cubicBezTo>
                  <a:cubicBezTo>
                    <a:pt x="202" y="874"/>
                    <a:pt x="190" y="1065"/>
                    <a:pt x="250" y="1243"/>
                  </a:cubicBezTo>
                  <a:cubicBezTo>
                    <a:pt x="256" y="1273"/>
                    <a:pt x="280" y="1288"/>
                    <a:pt x="307" y="1288"/>
                  </a:cubicBezTo>
                  <a:cubicBezTo>
                    <a:pt x="333" y="1288"/>
                    <a:pt x="363" y="1273"/>
                    <a:pt x="381" y="1243"/>
                  </a:cubicBezTo>
                  <a:cubicBezTo>
                    <a:pt x="500" y="850"/>
                    <a:pt x="321" y="398"/>
                    <a:pt x="167" y="41"/>
                  </a:cubicBezTo>
                  <a:cubicBezTo>
                    <a:pt x="154" y="12"/>
                    <a:pt x="130" y="1"/>
                    <a:pt x="1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gfdb24b5ecc_0_532"/>
            <p:cNvSpPr/>
            <p:nvPr/>
          </p:nvSpPr>
          <p:spPr>
            <a:xfrm>
              <a:off x="3551700" y="1695500"/>
              <a:ext cx="8575" cy="20925"/>
            </a:xfrm>
            <a:custGeom>
              <a:avLst/>
              <a:gdLst/>
              <a:ahLst/>
              <a:cxnLst/>
              <a:rect l="l" t="t" r="r" b="b"/>
              <a:pathLst>
                <a:path w="343" h="837" extrusionOk="0">
                  <a:moveTo>
                    <a:pt x="89" y="0"/>
                  </a:moveTo>
                  <a:cubicBezTo>
                    <a:pt x="44" y="0"/>
                    <a:pt x="0" y="31"/>
                    <a:pt x="21" y="87"/>
                  </a:cubicBezTo>
                  <a:cubicBezTo>
                    <a:pt x="93" y="325"/>
                    <a:pt x="128" y="563"/>
                    <a:pt x="188" y="801"/>
                  </a:cubicBezTo>
                  <a:cubicBezTo>
                    <a:pt x="194" y="825"/>
                    <a:pt x="215" y="837"/>
                    <a:pt x="236" y="837"/>
                  </a:cubicBezTo>
                  <a:cubicBezTo>
                    <a:pt x="256" y="837"/>
                    <a:pt x="277" y="825"/>
                    <a:pt x="283" y="801"/>
                  </a:cubicBezTo>
                  <a:cubicBezTo>
                    <a:pt x="343" y="563"/>
                    <a:pt x="247" y="277"/>
                    <a:pt x="164" y="51"/>
                  </a:cubicBezTo>
                  <a:cubicBezTo>
                    <a:pt x="154" y="16"/>
                    <a:pt x="121" y="0"/>
                    <a:pt x="8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gfdb24b5ecc_0_532"/>
            <p:cNvSpPr/>
            <p:nvPr/>
          </p:nvSpPr>
          <p:spPr>
            <a:xfrm>
              <a:off x="3500550" y="1633425"/>
              <a:ext cx="15450" cy="40200"/>
            </a:xfrm>
            <a:custGeom>
              <a:avLst/>
              <a:gdLst/>
              <a:ahLst/>
              <a:cxnLst/>
              <a:rect l="l" t="t" r="r" b="b"/>
              <a:pathLst>
                <a:path w="618" h="1608" extrusionOk="0">
                  <a:moveTo>
                    <a:pt x="62" y="0"/>
                  </a:moveTo>
                  <a:cubicBezTo>
                    <a:pt x="33" y="0"/>
                    <a:pt x="0" y="26"/>
                    <a:pt x="7" y="70"/>
                  </a:cubicBezTo>
                  <a:cubicBezTo>
                    <a:pt x="115" y="570"/>
                    <a:pt x="269" y="1129"/>
                    <a:pt x="519" y="1582"/>
                  </a:cubicBezTo>
                  <a:cubicBezTo>
                    <a:pt x="528" y="1599"/>
                    <a:pt x="545" y="1607"/>
                    <a:pt x="561" y="1607"/>
                  </a:cubicBezTo>
                  <a:cubicBezTo>
                    <a:pt x="590" y="1607"/>
                    <a:pt x="618" y="1584"/>
                    <a:pt x="603" y="1546"/>
                  </a:cubicBezTo>
                  <a:cubicBezTo>
                    <a:pt x="460" y="1034"/>
                    <a:pt x="281" y="522"/>
                    <a:pt x="103" y="34"/>
                  </a:cubicBezTo>
                  <a:cubicBezTo>
                    <a:pt x="98" y="11"/>
                    <a:pt x="81" y="0"/>
                    <a:pt x="6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gfdb24b5ecc_0_532"/>
            <p:cNvSpPr/>
            <p:nvPr/>
          </p:nvSpPr>
          <p:spPr>
            <a:xfrm>
              <a:off x="3420550" y="1587625"/>
              <a:ext cx="44175" cy="49000"/>
            </a:xfrm>
            <a:custGeom>
              <a:avLst/>
              <a:gdLst/>
              <a:ahLst/>
              <a:cxnLst/>
              <a:rect l="l" t="t" r="r" b="b"/>
              <a:pathLst>
                <a:path w="1767" h="1960" extrusionOk="0">
                  <a:moveTo>
                    <a:pt x="25" y="1"/>
                  </a:moveTo>
                  <a:cubicBezTo>
                    <a:pt x="9" y="1"/>
                    <a:pt x="1" y="28"/>
                    <a:pt x="28" y="56"/>
                  </a:cubicBezTo>
                  <a:cubicBezTo>
                    <a:pt x="386" y="282"/>
                    <a:pt x="707" y="532"/>
                    <a:pt x="981" y="878"/>
                  </a:cubicBezTo>
                  <a:cubicBezTo>
                    <a:pt x="1231" y="1199"/>
                    <a:pt x="1362" y="1568"/>
                    <a:pt x="1576" y="1925"/>
                  </a:cubicBezTo>
                  <a:cubicBezTo>
                    <a:pt x="1586" y="1949"/>
                    <a:pt x="1605" y="1960"/>
                    <a:pt x="1625" y="1960"/>
                  </a:cubicBezTo>
                  <a:cubicBezTo>
                    <a:pt x="1654" y="1960"/>
                    <a:pt x="1683" y="1937"/>
                    <a:pt x="1683" y="1902"/>
                  </a:cubicBezTo>
                  <a:cubicBezTo>
                    <a:pt x="1767" y="1092"/>
                    <a:pt x="814" y="68"/>
                    <a:pt x="40" y="9"/>
                  </a:cubicBezTo>
                  <a:cubicBezTo>
                    <a:pt x="35" y="3"/>
                    <a:pt x="30" y="1"/>
                    <a:pt x="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gfdb24b5ecc_0_532"/>
            <p:cNvSpPr/>
            <p:nvPr/>
          </p:nvSpPr>
          <p:spPr>
            <a:xfrm>
              <a:off x="3489525" y="1629675"/>
              <a:ext cx="34450" cy="58150"/>
            </a:xfrm>
            <a:custGeom>
              <a:avLst/>
              <a:gdLst/>
              <a:ahLst/>
              <a:cxnLst/>
              <a:rect l="l" t="t" r="r" b="b"/>
              <a:pathLst>
                <a:path w="1378" h="2326" extrusionOk="0">
                  <a:moveTo>
                    <a:pt x="75" y="1"/>
                  </a:moveTo>
                  <a:cubicBezTo>
                    <a:pt x="41" y="1"/>
                    <a:pt x="1" y="58"/>
                    <a:pt x="32" y="89"/>
                  </a:cubicBezTo>
                  <a:cubicBezTo>
                    <a:pt x="687" y="660"/>
                    <a:pt x="1008" y="1434"/>
                    <a:pt x="1163" y="2291"/>
                  </a:cubicBezTo>
                  <a:cubicBezTo>
                    <a:pt x="1172" y="2315"/>
                    <a:pt x="1192" y="2326"/>
                    <a:pt x="1211" y="2326"/>
                  </a:cubicBezTo>
                  <a:cubicBezTo>
                    <a:pt x="1240" y="2326"/>
                    <a:pt x="1270" y="2303"/>
                    <a:pt x="1270" y="2267"/>
                  </a:cubicBezTo>
                  <a:cubicBezTo>
                    <a:pt x="1377" y="1398"/>
                    <a:pt x="770" y="517"/>
                    <a:pt x="91" y="5"/>
                  </a:cubicBezTo>
                  <a:cubicBezTo>
                    <a:pt x="86" y="2"/>
                    <a:pt x="81" y="1"/>
                    <a:pt x="7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gfdb24b5ecc_0_532"/>
            <p:cNvSpPr/>
            <p:nvPr/>
          </p:nvSpPr>
          <p:spPr>
            <a:xfrm>
              <a:off x="3478675" y="1585425"/>
              <a:ext cx="16575" cy="15350"/>
            </a:xfrm>
            <a:custGeom>
              <a:avLst/>
              <a:gdLst/>
              <a:ahLst/>
              <a:cxnLst/>
              <a:rect l="l" t="t" r="r" b="b"/>
              <a:pathLst>
                <a:path w="663" h="614" extrusionOk="0">
                  <a:moveTo>
                    <a:pt x="148" y="1"/>
                  </a:moveTo>
                  <a:cubicBezTo>
                    <a:pt x="73" y="1"/>
                    <a:pt x="0" y="110"/>
                    <a:pt x="73" y="192"/>
                  </a:cubicBezTo>
                  <a:cubicBezTo>
                    <a:pt x="204" y="335"/>
                    <a:pt x="347" y="513"/>
                    <a:pt x="549" y="608"/>
                  </a:cubicBezTo>
                  <a:cubicBezTo>
                    <a:pt x="558" y="612"/>
                    <a:pt x="567" y="614"/>
                    <a:pt x="576" y="614"/>
                  </a:cubicBezTo>
                  <a:cubicBezTo>
                    <a:pt x="625" y="614"/>
                    <a:pt x="663" y="564"/>
                    <a:pt x="632" y="513"/>
                  </a:cubicBezTo>
                  <a:cubicBezTo>
                    <a:pt x="549" y="323"/>
                    <a:pt x="370" y="192"/>
                    <a:pt x="216" y="37"/>
                  </a:cubicBezTo>
                  <a:cubicBezTo>
                    <a:pt x="196" y="11"/>
                    <a:pt x="172" y="1"/>
                    <a:pt x="1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gfdb24b5ecc_0_532"/>
            <p:cNvSpPr/>
            <p:nvPr/>
          </p:nvSpPr>
          <p:spPr>
            <a:xfrm>
              <a:off x="3550150" y="1671200"/>
              <a:ext cx="9825" cy="11525"/>
            </a:xfrm>
            <a:custGeom>
              <a:avLst/>
              <a:gdLst/>
              <a:ahLst/>
              <a:cxnLst/>
              <a:rect l="l" t="t" r="r" b="b"/>
              <a:pathLst>
                <a:path w="393" h="461" extrusionOk="0">
                  <a:moveTo>
                    <a:pt x="160" y="0"/>
                  </a:moveTo>
                  <a:cubicBezTo>
                    <a:pt x="81" y="0"/>
                    <a:pt x="1" y="116"/>
                    <a:pt x="83" y="190"/>
                  </a:cubicBezTo>
                  <a:cubicBezTo>
                    <a:pt x="155" y="249"/>
                    <a:pt x="214" y="333"/>
                    <a:pt x="250" y="416"/>
                  </a:cubicBezTo>
                  <a:cubicBezTo>
                    <a:pt x="256" y="446"/>
                    <a:pt x="280" y="461"/>
                    <a:pt x="305" y="461"/>
                  </a:cubicBezTo>
                  <a:cubicBezTo>
                    <a:pt x="330" y="461"/>
                    <a:pt x="357" y="446"/>
                    <a:pt x="369" y="416"/>
                  </a:cubicBezTo>
                  <a:cubicBezTo>
                    <a:pt x="381" y="345"/>
                    <a:pt x="393" y="273"/>
                    <a:pt x="345" y="190"/>
                  </a:cubicBezTo>
                  <a:cubicBezTo>
                    <a:pt x="321" y="130"/>
                    <a:pt x="274" y="94"/>
                    <a:pt x="226" y="35"/>
                  </a:cubicBezTo>
                  <a:cubicBezTo>
                    <a:pt x="207" y="10"/>
                    <a:pt x="184" y="0"/>
                    <a:pt x="1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gfdb24b5ecc_0_532"/>
            <p:cNvSpPr/>
            <p:nvPr/>
          </p:nvSpPr>
          <p:spPr>
            <a:xfrm>
              <a:off x="4526825" y="1830425"/>
              <a:ext cx="12750" cy="26900"/>
            </a:xfrm>
            <a:custGeom>
              <a:avLst/>
              <a:gdLst/>
              <a:ahLst/>
              <a:cxnLst/>
              <a:rect l="l" t="t" r="r" b="b"/>
              <a:pathLst>
                <a:path w="510" h="1076" extrusionOk="0">
                  <a:moveTo>
                    <a:pt x="206" y="1"/>
                  </a:moveTo>
                  <a:cubicBezTo>
                    <a:pt x="113" y="1"/>
                    <a:pt x="0" y="84"/>
                    <a:pt x="33" y="191"/>
                  </a:cubicBezTo>
                  <a:cubicBezTo>
                    <a:pt x="81" y="357"/>
                    <a:pt x="116" y="512"/>
                    <a:pt x="128" y="667"/>
                  </a:cubicBezTo>
                  <a:cubicBezTo>
                    <a:pt x="140" y="798"/>
                    <a:pt x="93" y="941"/>
                    <a:pt x="200" y="1036"/>
                  </a:cubicBezTo>
                  <a:cubicBezTo>
                    <a:pt x="228" y="1064"/>
                    <a:pt x="260" y="1075"/>
                    <a:pt x="291" y="1075"/>
                  </a:cubicBezTo>
                  <a:cubicBezTo>
                    <a:pt x="313" y="1075"/>
                    <a:pt x="335" y="1070"/>
                    <a:pt x="354" y="1060"/>
                  </a:cubicBezTo>
                  <a:cubicBezTo>
                    <a:pt x="509" y="988"/>
                    <a:pt x="497" y="762"/>
                    <a:pt x="485" y="595"/>
                  </a:cubicBezTo>
                  <a:cubicBezTo>
                    <a:pt x="474" y="405"/>
                    <a:pt x="390" y="226"/>
                    <a:pt x="307" y="60"/>
                  </a:cubicBezTo>
                  <a:cubicBezTo>
                    <a:pt x="288" y="18"/>
                    <a:pt x="249" y="1"/>
                    <a:pt x="20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gfdb24b5ecc_0_532"/>
            <p:cNvSpPr/>
            <p:nvPr/>
          </p:nvSpPr>
          <p:spPr>
            <a:xfrm>
              <a:off x="4587175" y="1803025"/>
              <a:ext cx="1200" cy="625"/>
            </a:xfrm>
            <a:custGeom>
              <a:avLst/>
              <a:gdLst/>
              <a:ahLst/>
              <a:cxnLst/>
              <a:rect l="l" t="t" r="r" b="b"/>
              <a:pathLst>
                <a:path w="48" h="25" extrusionOk="0">
                  <a:moveTo>
                    <a:pt x="36" y="1"/>
                  </a:moveTo>
                  <a:cubicBezTo>
                    <a:pt x="0" y="1"/>
                    <a:pt x="0" y="25"/>
                    <a:pt x="36" y="25"/>
                  </a:cubicBezTo>
                  <a:cubicBezTo>
                    <a:pt x="48" y="25"/>
                    <a:pt x="48" y="1"/>
                    <a:pt x="3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gfdb24b5ecc_0_532"/>
            <p:cNvSpPr/>
            <p:nvPr/>
          </p:nvSpPr>
          <p:spPr>
            <a:xfrm>
              <a:off x="4595800" y="1783225"/>
              <a:ext cx="5675" cy="18650"/>
            </a:xfrm>
            <a:custGeom>
              <a:avLst/>
              <a:gdLst/>
              <a:ahLst/>
              <a:cxnLst/>
              <a:rect l="l" t="t" r="r" b="b"/>
              <a:pathLst>
                <a:path w="227" h="746" extrusionOk="0">
                  <a:moveTo>
                    <a:pt x="167" y="1"/>
                  </a:moveTo>
                  <a:cubicBezTo>
                    <a:pt x="137" y="1"/>
                    <a:pt x="108" y="19"/>
                    <a:pt x="108" y="55"/>
                  </a:cubicBezTo>
                  <a:cubicBezTo>
                    <a:pt x="108" y="197"/>
                    <a:pt x="72" y="316"/>
                    <a:pt x="60" y="436"/>
                  </a:cubicBezTo>
                  <a:cubicBezTo>
                    <a:pt x="48" y="519"/>
                    <a:pt x="1" y="614"/>
                    <a:pt x="12" y="709"/>
                  </a:cubicBezTo>
                  <a:cubicBezTo>
                    <a:pt x="12" y="732"/>
                    <a:pt x="37" y="746"/>
                    <a:pt x="61" y="746"/>
                  </a:cubicBezTo>
                  <a:cubicBezTo>
                    <a:pt x="74" y="746"/>
                    <a:pt x="87" y="742"/>
                    <a:pt x="96" y="733"/>
                  </a:cubicBezTo>
                  <a:cubicBezTo>
                    <a:pt x="167" y="638"/>
                    <a:pt x="167" y="519"/>
                    <a:pt x="191" y="412"/>
                  </a:cubicBezTo>
                  <a:cubicBezTo>
                    <a:pt x="215" y="293"/>
                    <a:pt x="227" y="174"/>
                    <a:pt x="227" y="55"/>
                  </a:cubicBezTo>
                  <a:cubicBezTo>
                    <a:pt x="227" y="19"/>
                    <a:pt x="197" y="1"/>
                    <a:pt x="1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gfdb24b5ecc_0_532"/>
            <p:cNvSpPr/>
            <p:nvPr/>
          </p:nvSpPr>
          <p:spPr>
            <a:xfrm>
              <a:off x="4746425" y="1758825"/>
              <a:ext cx="8950" cy="49400"/>
            </a:xfrm>
            <a:custGeom>
              <a:avLst/>
              <a:gdLst/>
              <a:ahLst/>
              <a:cxnLst/>
              <a:rect l="l" t="t" r="r" b="b"/>
              <a:pathLst>
                <a:path w="358" h="1976" extrusionOk="0">
                  <a:moveTo>
                    <a:pt x="220" y="1"/>
                  </a:moveTo>
                  <a:cubicBezTo>
                    <a:pt x="182" y="1"/>
                    <a:pt x="141" y="35"/>
                    <a:pt x="155" y="78"/>
                  </a:cubicBezTo>
                  <a:cubicBezTo>
                    <a:pt x="262" y="721"/>
                    <a:pt x="95" y="1316"/>
                    <a:pt x="0" y="1947"/>
                  </a:cubicBezTo>
                  <a:cubicBezTo>
                    <a:pt x="0" y="1967"/>
                    <a:pt x="18" y="1976"/>
                    <a:pt x="40" y="1976"/>
                  </a:cubicBezTo>
                  <a:cubicBezTo>
                    <a:pt x="58" y="1976"/>
                    <a:pt x="79" y="1970"/>
                    <a:pt x="95" y="1959"/>
                  </a:cubicBezTo>
                  <a:cubicBezTo>
                    <a:pt x="333" y="1376"/>
                    <a:pt x="357" y="661"/>
                    <a:pt x="274" y="54"/>
                  </a:cubicBezTo>
                  <a:cubicBezTo>
                    <a:pt x="269" y="16"/>
                    <a:pt x="245" y="1"/>
                    <a:pt x="2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gfdb24b5ecc_0_532"/>
            <p:cNvSpPr/>
            <p:nvPr/>
          </p:nvSpPr>
          <p:spPr>
            <a:xfrm>
              <a:off x="4765525" y="1635075"/>
              <a:ext cx="20500" cy="56350"/>
            </a:xfrm>
            <a:custGeom>
              <a:avLst/>
              <a:gdLst/>
              <a:ahLst/>
              <a:cxnLst/>
              <a:rect l="l" t="t" r="r" b="b"/>
              <a:pathLst>
                <a:path w="820" h="2254" extrusionOk="0">
                  <a:moveTo>
                    <a:pt x="41" y="0"/>
                  </a:moveTo>
                  <a:cubicBezTo>
                    <a:pt x="30" y="0"/>
                    <a:pt x="0" y="18"/>
                    <a:pt x="10" y="27"/>
                  </a:cubicBezTo>
                  <a:cubicBezTo>
                    <a:pt x="522" y="706"/>
                    <a:pt x="605" y="1420"/>
                    <a:pt x="701" y="2218"/>
                  </a:cubicBezTo>
                  <a:cubicBezTo>
                    <a:pt x="701" y="2242"/>
                    <a:pt x="715" y="2254"/>
                    <a:pt x="730" y="2254"/>
                  </a:cubicBezTo>
                  <a:cubicBezTo>
                    <a:pt x="745" y="2254"/>
                    <a:pt x="760" y="2242"/>
                    <a:pt x="760" y="2218"/>
                  </a:cubicBezTo>
                  <a:cubicBezTo>
                    <a:pt x="820" y="1444"/>
                    <a:pt x="522" y="599"/>
                    <a:pt x="46" y="4"/>
                  </a:cubicBezTo>
                  <a:cubicBezTo>
                    <a:pt x="46" y="1"/>
                    <a:pt x="44" y="0"/>
                    <a:pt x="4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gfdb24b5ecc_0_532"/>
            <p:cNvSpPr/>
            <p:nvPr/>
          </p:nvSpPr>
          <p:spPr>
            <a:xfrm>
              <a:off x="4782850" y="1736675"/>
              <a:ext cx="4675" cy="27675"/>
            </a:xfrm>
            <a:custGeom>
              <a:avLst/>
              <a:gdLst/>
              <a:ahLst/>
              <a:cxnLst/>
              <a:rect l="l" t="t" r="r" b="b"/>
              <a:pathLst>
                <a:path w="187" h="1107" extrusionOk="0">
                  <a:moveTo>
                    <a:pt x="48" y="0"/>
                  </a:moveTo>
                  <a:cubicBezTo>
                    <a:pt x="26" y="0"/>
                    <a:pt x="1" y="20"/>
                    <a:pt x="8" y="47"/>
                  </a:cubicBezTo>
                  <a:cubicBezTo>
                    <a:pt x="31" y="238"/>
                    <a:pt x="31" y="428"/>
                    <a:pt x="55" y="631"/>
                  </a:cubicBezTo>
                  <a:cubicBezTo>
                    <a:pt x="55" y="774"/>
                    <a:pt x="31" y="928"/>
                    <a:pt x="67" y="1071"/>
                  </a:cubicBezTo>
                  <a:cubicBezTo>
                    <a:pt x="73" y="1095"/>
                    <a:pt x="91" y="1107"/>
                    <a:pt x="107" y="1107"/>
                  </a:cubicBezTo>
                  <a:cubicBezTo>
                    <a:pt x="124" y="1107"/>
                    <a:pt x="139" y="1095"/>
                    <a:pt x="139" y="1071"/>
                  </a:cubicBezTo>
                  <a:cubicBezTo>
                    <a:pt x="186" y="904"/>
                    <a:pt x="150" y="714"/>
                    <a:pt x="139" y="547"/>
                  </a:cubicBezTo>
                  <a:cubicBezTo>
                    <a:pt x="127" y="369"/>
                    <a:pt x="103" y="214"/>
                    <a:pt x="79" y="35"/>
                  </a:cubicBezTo>
                  <a:cubicBezTo>
                    <a:pt x="79" y="10"/>
                    <a:pt x="64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gfdb24b5ecc_0_532"/>
            <p:cNvSpPr/>
            <p:nvPr/>
          </p:nvSpPr>
          <p:spPr>
            <a:xfrm>
              <a:off x="4791950" y="1762650"/>
              <a:ext cx="4800" cy="22225"/>
            </a:xfrm>
            <a:custGeom>
              <a:avLst/>
              <a:gdLst/>
              <a:ahLst/>
              <a:cxnLst/>
              <a:rect l="l" t="t" r="r" b="b"/>
              <a:pathLst>
                <a:path w="192" h="889" extrusionOk="0">
                  <a:moveTo>
                    <a:pt x="99" y="1"/>
                  </a:moveTo>
                  <a:cubicBezTo>
                    <a:pt x="61" y="1"/>
                    <a:pt x="25" y="28"/>
                    <a:pt x="25" y="80"/>
                  </a:cubicBezTo>
                  <a:cubicBezTo>
                    <a:pt x="25" y="330"/>
                    <a:pt x="1" y="580"/>
                    <a:pt x="1" y="842"/>
                  </a:cubicBezTo>
                  <a:cubicBezTo>
                    <a:pt x="1" y="873"/>
                    <a:pt x="21" y="888"/>
                    <a:pt x="43" y="888"/>
                  </a:cubicBezTo>
                  <a:cubicBezTo>
                    <a:pt x="63" y="888"/>
                    <a:pt x="85" y="876"/>
                    <a:pt x="96" y="854"/>
                  </a:cubicBezTo>
                  <a:cubicBezTo>
                    <a:pt x="191" y="616"/>
                    <a:pt x="179" y="330"/>
                    <a:pt x="179" y="92"/>
                  </a:cubicBezTo>
                  <a:cubicBezTo>
                    <a:pt x="179" y="31"/>
                    <a:pt x="139" y="1"/>
                    <a:pt x="9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gfdb24b5ecc_0_532"/>
            <p:cNvSpPr/>
            <p:nvPr/>
          </p:nvSpPr>
          <p:spPr>
            <a:xfrm>
              <a:off x="3154150" y="1577100"/>
              <a:ext cx="110550" cy="183900"/>
            </a:xfrm>
            <a:custGeom>
              <a:avLst/>
              <a:gdLst/>
              <a:ahLst/>
              <a:cxnLst/>
              <a:rect l="l" t="t" r="r" b="b"/>
              <a:pathLst>
                <a:path w="4422" h="7356" extrusionOk="0">
                  <a:moveTo>
                    <a:pt x="4398" y="1"/>
                  </a:moveTo>
                  <a:cubicBezTo>
                    <a:pt x="2910" y="168"/>
                    <a:pt x="1862" y="1251"/>
                    <a:pt x="1290" y="2573"/>
                  </a:cubicBezTo>
                  <a:cubicBezTo>
                    <a:pt x="969" y="3347"/>
                    <a:pt x="755" y="4156"/>
                    <a:pt x="576" y="4966"/>
                  </a:cubicBezTo>
                  <a:cubicBezTo>
                    <a:pt x="409" y="5716"/>
                    <a:pt x="112" y="6478"/>
                    <a:pt x="16" y="7228"/>
                  </a:cubicBezTo>
                  <a:cubicBezTo>
                    <a:pt x="0" y="7300"/>
                    <a:pt x="60" y="7356"/>
                    <a:pt x="118" y="7356"/>
                  </a:cubicBezTo>
                  <a:cubicBezTo>
                    <a:pt x="147" y="7356"/>
                    <a:pt x="176" y="7343"/>
                    <a:pt x="195" y="7311"/>
                  </a:cubicBezTo>
                  <a:cubicBezTo>
                    <a:pt x="493" y="6776"/>
                    <a:pt x="552" y="6097"/>
                    <a:pt x="707" y="5502"/>
                  </a:cubicBezTo>
                  <a:cubicBezTo>
                    <a:pt x="909" y="4787"/>
                    <a:pt x="1100" y="4073"/>
                    <a:pt x="1338" y="3382"/>
                  </a:cubicBezTo>
                  <a:cubicBezTo>
                    <a:pt x="1874" y="1811"/>
                    <a:pt x="2636" y="322"/>
                    <a:pt x="4422" y="49"/>
                  </a:cubicBezTo>
                  <a:cubicBezTo>
                    <a:pt x="4422" y="25"/>
                    <a:pt x="4422" y="1"/>
                    <a:pt x="43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gfdb24b5ecc_0_532"/>
            <p:cNvSpPr/>
            <p:nvPr/>
          </p:nvSpPr>
          <p:spPr>
            <a:xfrm>
              <a:off x="3146225" y="1825100"/>
              <a:ext cx="13100" cy="91575"/>
            </a:xfrm>
            <a:custGeom>
              <a:avLst/>
              <a:gdLst/>
              <a:ahLst/>
              <a:cxnLst/>
              <a:rect l="l" t="t" r="r" b="b"/>
              <a:pathLst>
                <a:path w="524" h="3663" extrusionOk="0">
                  <a:moveTo>
                    <a:pt x="121" y="0"/>
                  </a:moveTo>
                  <a:cubicBezTo>
                    <a:pt x="100" y="0"/>
                    <a:pt x="83" y="15"/>
                    <a:pt x="95" y="46"/>
                  </a:cubicBezTo>
                  <a:cubicBezTo>
                    <a:pt x="238" y="1237"/>
                    <a:pt x="0" y="2451"/>
                    <a:pt x="167" y="3642"/>
                  </a:cubicBezTo>
                  <a:cubicBezTo>
                    <a:pt x="167" y="3656"/>
                    <a:pt x="178" y="3663"/>
                    <a:pt x="191" y="3663"/>
                  </a:cubicBezTo>
                  <a:cubicBezTo>
                    <a:pt x="210" y="3663"/>
                    <a:pt x="233" y="3647"/>
                    <a:pt x="226" y="3618"/>
                  </a:cubicBezTo>
                  <a:cubicBezTo>
                    <a:pt x="167" y="2392"/>
                    <a:pt x="524" y="1237"/>
                    <a:pt x="167" y="34"/>
                  </a:cubicBezTo>
                  <a:cubicBezTo>
                    <a:pt x="161" y="12"/>
                    <a:pt x="140" y="0"/>
                    <a:pt x="12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gfdb24b5ecc_0_532"/>
            <p:cNvSpPr/>
            <p:nvPr/>
          </p:nvSpPr>
          <p:spPr>
            <a:xfrm>
              <a:off x="3251325" y="1569625"/>
              <a:ext cx="65700" cy="28100"/>
            </a:xfrm>
            <a:custGeom>
              <a:avLst/>
              <a:gdLst/>
              <a:ahLst/>
              <a:cxnLst/>
              <a:rect l="l" t="t" r="r" b="b"/>
              <a:pathLst>
                <a:path w="2628" h="1124" extrusionOk="0">
                  <a:moveTo>
                    <a:pt x="2592" y="1"/>
                  </a:moveTo>
                  <a:cubicBezTo>
                    <a:pt x="2589" y="1"/>
                    <a:pt x="2586" y="1"/>
                    <a:pt x="2583" y="2"/>
                  </a:cubicBezTo>
                  <a:cubicBezTo>
                    <a:pt x="1642" y="145"/>
                    <a:pt x="832" y="621"/>
                    <a:pt x="11" y="1086"/>
                  </a:cubicBezTo>
                  <a:cubicBezTo>
                    <a:pt x="1" y="1096"/>
                    <a:pt x="8" y="1124"/>
                    <a:pt x="18" y="1124"/>
                  </a:cubicBezTo>
                  <a:cubicBezTo>
                    <a:pt x="19" y="1124"/>
                    <a:pt x="21" y="1123"/>
                    <a:pt x="23" y="1121"/>
                  </a:cubicBezTo>
                  <a:cubicBezTo>
                    <a:pt x="892" y="729"/>
                    <a:pt x="1642" y="205"/>
                    <a:pt x="2595" y="62"/>
                  </a:cubicBezTo>
                  <a:cubicBezTo>
                    <a:pt x="2627" y="51"/>
                    <a:pt x="2620" y="1"/>
                    <a:pt x="259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gfdb24b5ecc_0_532"/>
            <p:cNvSpPr/>
            <p:nvPr/>
          </p:nvSpPr>
          <p:spPr>
            <a:xfrm>
              <a:off x="3223000" y="1614775"/>
              <a:ext cx="7275" cy="7300"/>
            </a:xfrm>
            <a:custGeom>
              <a:avLst/>
              <a:gdLst/>
              <a:ahLst/>
              <a:cxnLst/>
              <a:rect l="l" t="t" r="r" b="b"/>
              <a:pathLst>
                <a:path w="291" h="292" extrusionOk="0">
                  <a:moveTo>
                    <a:pt x="280" y="1"/>
                  </a:moveTo>
                  <a:cubicBezTo>
                    <a:pt x="277" y="1"/>
                    <a:pt x="275" y="2"/>
                    <a:pt x="275" y="6"/>
                  </a:cubicBezTo>
                  <a:cubicBezTo>
                    <a:pt x="291" y="6"/>
                    <a:pt x="285" y="1"/>
                    <a:pt x="280" y="1"/>
                  </a:cubicBezTo>
                  <a:close/>
                  <a:moveTo>
                    <a:pt x="275" y="6"/>
                  </a:moveTo>
                  <a:lnTo>
                    <a:pt x="1" y="292"/>
                  </a:lnTo>
                  <a:cubicBezTo>
                    <a:pt x="96" y="208"/>
                    <a:pt x="191" y="101"/>
                    <a:pt x="275" y="6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gfdb24b5ecc_0_532"/>
            <p:cNvSpPr/>
            <p:nvPr/>
          </p:nvSpPr>
          <p:spPr>
            <a:xfrm>
              <a:off x="3155450" y="1643075"/>
              <a:ext cx="51725" cy="203650"/>
            </a:xfrm>
            <a:custGeom>
              <a:avLst/>
              <a:gdLst/>
              <a:ahLst/>
              <a:cxnLst/>
              <a:rect l="l" t="t" r="r" b="b"/>
              <a:pathLst>
                <a:path w="2069" h="8146" extrusionOk="0">
                  <a:moveTo>
                    <a:pt x="2052" y="0"/>
                  </a:moveTo>
                  <a:cubicBezTo>
                    <a:pt x="2050" y="0"/>
                    <a:pt x="2048" y="2"/>
                    <a:pt x="2048" y="5"/>
                  </a:cubicBezTo>
                  <a:cubicBezTo>
                    <a:pt x="1298" y="1231"/>
                    <a:pt x="941" y="2565"/>
                    <a:pt x="631" y="3958"/>
                  </a:cubicBezTo>
                  <a:cubicBezTo>
                    <a:pt x="322" y="5327"/>
                    <a:pt x="107" y="6708"/>
                    <a:pt x="0" y="8101"/>
                  </a:cubicBezTo>
                  <a:cubicBezTo>
                    <a:pt x="0" y="8130"/>
                    <a:pt x="26" y="8146"/>
                    <a:pt x="47" y="8146"/>
                  </a:cubicBezTo>
                  <a:cubicBezTo>
                    <a:pt x="60" y="8146"/>
                    <a:pt x="72" y="8139"/>
                    <a:pt x="72" y="8125"/>
                  </a:cubicBezTo>
                  <a:cubicBezTo>
                    <a:pt x="274" y="6780"/>
                    <a:pt x="393" y="5422"/>
                    <a:pt x="643" y="4089"/>
                  </a:cubicBezTo>
                  <a:cubicBezTo>
                    <a:pt x="893" y="2672"/>
                    <a:pt x="1417" y="1303"/>
                    <a:pt x="2060" y="29"/>
                  </a:cubicBezTo>
                  <a:cubicBezTo>
                    <a:pt x="2069" y="11"/>
                    <a:pt x="2058" y="0"/>
                    <a:pt x="205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gfdb24b5ecc_0_532"/>
            <p:cNvSpPr/>
            <p:nvPr/>
          </p:nvSpPr>
          <p:spPr>
            <a:xfrm>
              <a:off x="3155150" y="1894775"/>
              <a:ext cx="6275" cy="33000"/>
            </a:xfrm>
            <a:custGeom>
              <a:avLst/>
              <a:gdLst/>
              <a:ahLst/>
              <a:cxnLst/>
              <a:rect l="l" t="t" r="r" b="b"/>
              <a:pathLst>
                <a:path w="251" h="1320" extrusionOk="0">
                  <a:moveTo>
                    <a:pt x="61" y="1"/>
                  </a:moveTo>
                  <a:cubicBezTo>
                    <a:pt x="36" y="1"/>
                    <a:pt x="12" y="16"/>
                    <a:pt x="12" y="45"/>
                  </a:cubicBezTo>
                  <a:cubicBezTo>
                    <a:pt x="0" y="450"/>
                    <a:pt x="12" y="879"/>
                    <a:pt x="96" y="1284"/>
                  </a:cubicBezTo>
                  <a:cubicBezTo>
                    <a:pt x="101" y="1308"/>
                    <a:pt x="122" y="1319"/>
                    <a:pt x="143" y="1319"/>
                  </a:cubicBezTo>
                  <a:cubicBezTo>
                    <a:pt x="164" y="1319"/>
                    <a:pt x="185" y="1308"/>
                    <a:pt x="191" y="1284"/>
                  </a:cubicBezTo>
                  <a:cubicBezTo>
                    <a:pt x="250" y="879"/>
                    <a:pt x="155" y="462"/>
                    <a:pt x="119" y="45"/>
                  </a:cubicBezTo>
                  <a:cubicBezTo>
                    <a:pt x="113" y="16"/>
                    <a:pt x="87" y="1"/>
                    <a:pt x="6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gfdb24b5ecc_0_532"/>
            <p:cNvSpPr/>
            <p:nvPr/>
          </p:nvSpPr>
          <p:spPr>
            <a:xfrm>
              <a:off x="3293675" y="1585775"/>
              <a:ext cx="61825" cy="14050"/>
            </a:xfrm>
            <a:custGeom>
              <a:avLst/>
              <a:gdLst/>
              <a:ahLst/>
              <a:cxnLst/>
              <a:rect l="l" t="t" r="r" b="b"/>
              <a:pathLst>
                <a:path w="2473" h="562" extrusionOk="0">
                  <a:moveTo>
                    <a:pt x="2011" y="0"/>
                  </a:moveTo>
                  <a:cubicBezTo>
                    <a:pt x="1314" y="0"/>
                    <a:pt x="637" y="160"/>
                    <a:pt x="31" y="511"/>
                  </a:cubicBezTo>
                  <a:cubicBezTo>
                    <a:pt x="1" y="532"/>
                    <a:pt x="5" y="561"/>
                    <a:pt x="30" y="561"/>
                  </a:cubicBezTo>
                  <a:cubicBezTo>
                    <a:pt x="34" y="561"/>
                    <a:pt x="38" y="560"/>
                    <a:pt x="43" y="559"/>
                  </a:cubicBezTo>
                  <a:cubicBezTo>
                    <a:pt x="809" y="245"/>
                    <a:pt x="1564" y="23"/>
                    <a:pt x="2407" y="23"/>
                  </a:cubicBezTo>
                  <a:cubicBezTo>
                    <a:pt x="2428" y="23"/>
                    <a:pt x="2450" y="23"/>
                    <a:pt x="2472" y="23"/>
                  </a:cubicBezTo>
                  <a:cubicBezTo>
                    <a:pt x="2318" y="8"/>
                    <a:pt x="2164" y="0"/>
                    <a:pt x="201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gfdb24b5ecc_0_532"/>
            <p:cNvSpPr/>
            <p:nvPr/>
          </p:nvSpPr>
          <p:spPr>
            <a:xfrm>
              <a:off x="3187600" y="1682400"/>
              <a:ext cx="37725" cy="112875"/>
            </a:xfrm>
            <a:custGeom>
              <a:avLst/>
              <a:gdLst/>
              <a:ahLst/>
              <a:cxnLst/>
              <a:rect l="l" t="t" r="r" b="b"/>
              <a:pathLst>
                <a:path w="1509" h="4515" extrusionOk="0">
                  <a:moveTo>
                    <a:pt x="1476" y="0"/>
                  </a:moveTo>
                  <a:cubicBezTo>
                    <a:pt x="1468" y="0"/>
                    <a:pt x="1460" y="5"/>
                    <a:pt x="1453" y="16"/>
                  </a:cubicBezTo>
                  <a:cubicBezTo>
                    <a:pt x="703" y="1337"/>
                    <a:pt x="143" y="2945"/>
                    <a:pt x="0" y="4469"/>
                  </a:cubicBezTo>
                  <a:cubicBezTo>
                    <a:pt x="0" y="4500"/>
                    <a:pt x="23" y="4515"/>
                    <a:pt x="49" y="4515"/>
                  </a:cubicBezTo>
                  <a:cubicBezTo>
                    <a:pt x="71" y="4515"/>
                    <a:pt x="96" y="4503"/>
                    <a:pt x="107" y="4480"/>
                  </a:cubicBezTo>
                  <a:cubicBezTo>
                    <a:pt x="548" y="2956"/>
                    <a:pt x="738" y="1456"/>
                    <a:pt x="1500" y="39"/>
                  </a:cubicBezTo>
                  <a:cubicBezTo>
                    <a:pt x="1509" y="23"/>
                    <a:pt x="1494" y="0"/>
                    <a:pt x="14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gfdb24b5ecc_0_532"/>
            <p:cNvSpPr/>
            <p:nvPr/>
          </p:nvSpPr>
          <p:spPr>
            <a:xfrm>
              <a:off x="3184325" y="1895900"/>
              <a:ext cx="5975" cy="51675"/>
            </a:xfrm>
            <a:custGeom>
              <a:avLst/>
              <a:gdLst/>
              <a:ahLst/>
              <a:cxnLst/>
              <a:rect l="l" t="t" r="r" b="b"/>
              <a:pathLst>
                <a:path w="239" h="2067" extrusionOk="0">
                  <a:moveTo>
                    <a:pt x="107" y="0"/>
                  </a:moveTo>
                  <a:cubicBezTo>
                    <a:pt x="72" y="0"/>
                    <a:pt x="36" y="24"/>
                    <a:pt x="36" y="72"/>
                  </a:cubicBezTo>
                  <a:cubicBezTo>
                    <a:pt x="12" y="727"/>
                    <a:pt x="0" y="1358"/>
                    <a:pt x="60" y="2013"/>
                  </a:cubicBezTo>
                  <a:cubicBezTo>
                    <a:pt x="66" y="2048"/>
                    <a:pt x="89" y="2066"/>
                    <a:pt x="112" y="2066"/>
                  </a:cubicBezTo>
                  <a:cubicBezTo>
                    <a:pt x="134" y="2066"/>
                    <a:pt x="155" y="2048"/>
                    <a:pt x="155" y="2013"/>
                  </a:cubicBezTo>
                  <a:cubicBezTo>
                    <a:pt x="238" y="1370"/>
                    <a:pt x="202" y="727"/>
                    <a:pt x="179" y="72"/>
                  </a:cubicBezTo>
                  <a:cubicBezTo>
                    <a:pt x="179" y="24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gfdb24b5ecc_0_532"/>
            <p:cNvSpPr/>
            <p:nvPr/>
          </p:nvSpPr>
          <p:spPr>
            <a:xfrm>
              <a:off x="3355525" y="1605200"/>
              <a:ext cx="31875" cy="7375"/>
            </a:xfrm>
            <a:custGeom>
              <a:avLst/>
              <a:gdLst/>
              <a:ahLst/>
              <a:cxnLst/>
              <a:rect l="l" t="t" r="r" b="b"/>
              <a:pathLst>
                <a:path w="1275" h="295" extrusionOk="0">
                  <a:moveTo>
                    <a:pt x="667" y="1"/>
                  </a:moveTo>
                  <a:cubicBezTo>
                    <a:pt x="446" y="1"/>
                    <a:pt x="227" y="63"/>
                    <a:pt x="34" y="198"/>
                  </a:cubicBezTo>
                  <a:cubicBezTo>
                    <a:pt x="1" y="221"/>
                    <a:pt x="19" y="295"/>
                    <a:pt x="60" y="295"/>
                  </a:cubicBezTo>
                  <a:cubicBezTo>
                    <a:pt x="63" y="295"/>
                    <a:pt x="66" y="295"/>
                    <a:pt x="70" y="294"/>
                  </a:cubicBezTo>
                  <a:cubicBezTo>
                    <a:pt x="287" y="200"/>
                    <a:pt x="513" y="154"/>
                    <a:pt x="742" y="154"/>
                  </a:cubicBezTo>
                  <a:cubicBezTo>
                    <a:pt x="890" y="154"/>
                    <a:pt x="1039" y="173"/>
                    <a:pt x="1189" y="210"/>
                  </a:cubicBezTo>
                  <a:cubicBezTo>
                    <a:pt x="1198" y="216"/>
                    <a:pt x="1207" y="218"/>
                    <a:pt x="1214" y="218"/>
                  </a:cubicBezTo>
                  <a:cubicBezTo>
                    <a:pt x="1257" y="218"/>
                    <a:pt x="1275" y="147"/>
                    <a:pt x="1225" y="127"/>
                  </a:cubicBezTo>
                  <a:cubicBezTo>
                    <a:pt x="1045" y="45"/>
                    <a:pt x="855" y="1"/>
                    <a:pt x="6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gfdb24b5ecc_0_532"/>
            <p:cNvSpPr/>
            <p:nvPr/>
          </p:nvSpPr>
          <p:spPr>
            <a:xfrm>
              <a:off x="3227775" y="1648475"/>
              <a:ext cx="69500" cy="201025"/>
            </a:xfrm>
            <a:custGeom>
              <a:avLst/>
              <a:gdLst/>
              <a:ahLst/>
              <a:cxnLst/>
              <a:rect l="l" t="t" r="r" b="b"/>
              <a:pathLst>
                <a:path w="2780" h="8041" extrusionOk="0">
                  <a:moveTo>
                    <a:pt x="2737" y="1"/>
                  </a:moveTo>
                  <a:cubicBezTo>
                    <a:pt x="2734" y="1"/>
                    <a:pt x="2730" y="2"/>
                    <a:pt x="2727" y="3"/>
                  </a:cubicBezTo>
                  <a:cubicBezTo>
                    <a:pt x="1441" y="682"/>
                    <a:pt x="822" y="2158"/>
                    <a:pt x="500" y="3516"/>
                  </a:cubicBezTo>
                  <a:cubicBezTo>
                    <a:pt x="191" y="4873"/>
                    <a:pt x="0" y="6623"/>
                    <a:pt x="369" y="7992"/>
                  </a:cubicBezTo>
                  <a:cubicBezTo>
                    <a:pt x="375" y="8025"/>
                    <a:pt x="408" y="8040"/>
                    <a:pt x="440" y="8040"/>
                  </a:cubicBezTo>
                  <a:cubicBezTo>
                    <a:pt x="477" y="8040"/>
                    <a:pt x="513" y="8019"/>
                    <a:pt x="500" y="7981"/>
                  </a:cubicBezTo>
                  <a:cubicBezTo>
                    <a:pt x="405" y="5433"/>
                    <a:pt x="108" y="1527"/>
                    <a:pt x="2739" y="39"/>
                  </a:cubicBezTo>
                  <a:cubicBezTo>
                    <a:pt x="2780" y="29"/>
                    <a:pt x="2759" y="1"/>
                    <a:pt x="27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gfdb24b5ecc_0_532"/>
            <p:cNvSpPr/>
            <p:nvPr/>
          </p:nvSpPr>
          <p:spPr>
            <a:xfrm>
              <a:off x="3241575" y="1880875"/>
              <a:ext cx="3775" cy="14225"/>
            </a:xfrm>
            <a:custGeom>
              <a:avLst/>
              <a:gdLst/>
              <a:ahLst/>
              <a:cxnLst/>
              <a:rect l="l" t="t" r="r" b="b"/>
              <a:pathLst>
                <a:path w="151" h="569" extrusionOk="0">
                  <a:moveTo>
                    <a:pt x="41" y="1"/>
                  </a:moveTo>
                  <a:cubicBezTo>
                    <a:pt x="24" y="1"/>
                    <a:pt x="0" y="22"/>
                    <a:pt x="8" y="54"/>
                  </a:cubicBezTo>
                  <a:cubicBezTo>
                    <a:pt x="91" y="197"/>
                    <a:pt x="68" y="375"/>
                    <a:pt x="91" y="542"/>
                  </a:cubicBezTo>
                  <a:cubicBezTo>
                    <a:pt x="91" y="560"/>
                    <a:pt x="100" y="569"/>
                    <a:pt x="109" y="569"/>
                  </a:cubicBezTo>
                  <a:cubicBezTo>
                    <a:pt x="118" y="569"/>
                    <a:pt x="127" y="560"/>
                    <a:pt x="127" y="542"/>
                  </a:cubicBezTo>
                  <a:cubicBezTo>
                    <a:pt x="151" y="375"/>
                    <a:pt x="127" y="185"/>
                    <a:pt x="56" y="18"/>
                  </a:cubicBezTo>
                  <a:cubicBezTo>
                    <a:pt x="56" y="6"/>
                    <a:pt x="49" y="1"/>
                    <a:pt x="4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gfdb24b5ecc_0_532"/>
            <p:cNvSpPr/>
            <p:nvPr/>
          </p:nvSpPr>
          <p:spPr>
            <a:xfrm>
              <a:off x="3245850" y="1917575"/>
              <a:ext cx="28575" cy="61550"/>
            </a:xfrm>
            <a:custGeom>
              <a:avLst/>
              <a:gdLst/>
              <a:ahLst/>
              <a:cxnLst/>
              <a:rect l="l" t="t" r="r" b="b"/>
              <a:pathLst>
                <a:path w="1143" h="2462" extrusionOk="0">
                  <a:moveTo>
                    <a:pt x="92" y="0"/>
                  </a:moveTo>
                  <a:cubicBezTo>
                    <a:pt x="47" y="0"/>
                    <a:pt x="1" y="34"/>
                    <a:pt x="16" y="86"/>
                  </a:cubicBezTo>
                  <a:cubicBezTo>
                    <a:pt x="182" y="907"/>
                    <a:pt x="373" y="1896"/>
                    <a:pt x="1063" y="2455"/>
                  </a:cubicBezTo>
                  <a:cubicBezTo>
                    <a:pt x="1068" y="2460"/>
                    <a:pt x="1074" y="2462"/>
                    <a:pt x="1080" y="2462"/>
                  </a:cubicBezTo>
                  <a:cubicBezTo>
                    <a:pt x="1107" y="2462"/>
                    <a:pt x="1142" y="2427"/>
                    <a:pt x="1123" y="2408"/>
                  </a:cubicBezTo>
                  <a:cubicBezTo>
                    <a:pt x="849" y="2015"/>
                    <a:pt x="635" y="1658"/>
                    <a:pt x="492" y="1205"/>
                  </a:cubicBezTo>
                  <a:cubicBezTo>
                    <a:pt x="373" y="812"/>
                    <a:pt x="289" y="431"/>
                    <a:pt x="158" y="38"/>
                  </a:cubicBezTo>
                  <a:cubicBezTo>
                    <a:pt x="145" y="12"/>
                    <a:pt x="119" y="0"/>
                    <a:pt x="9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gfdb24b5ecc_0_532"/>
            <p:cNvSpPr/>
            <p:nvPr/>
          </p:nvSpPr>
          <p:spPr>
            <a:xfrm>
              <a:off x="3363325" y="1630800"/>
              <a:ext cx="53650" cy="13375"/>
            </a:xfrm>
            <a:custGeom>
              <a:avLst/>
              <a:gdLst/>
              <a:ahLst/>
              <a:cxnLst/>
              <a:rect l="l" t="t" r="r" b="b"/>
              <a:pathLst>
                <a:path w="2146" h="535" extrusionOk="0">
                  <a:moveTo>
                    <a:pt x="1593" y="0"/>
                  </a:moveTo>
                  <a:cubicBezTo>
                    <a:pt x="1038" y="0"/>
                    <a:pt x="498" y="207"/>
                    <a:pt x="20" y="496"/>
                  </a:cubicBezTo>
                  <a:cubicBezTo>
                    <a:pt x="0" y="516"/>
                    <a:pt x="12" y="535"/>
                    <a:pt x="31" y="535"/>
                  </a:cubicBezTo>
                  <a:cubicBezTo>
                    <a:pt x="35" y="535"/>
                    <a:pt x="39" y="534"/>
                    <a:pt x="43" y="532"/>
                  </a:cubicBezTo>
                  <a:cubicBezTo>
                    <a:pt x="578" y="284"/>
                    <a:pt x="1081" y="43"/>
                    <a:pt x="1652" y="43"/>
                  </a:cubicBezTo>
                  <a:cubicBezTo>
                    <a:pt x="1794" y="43"/>
                    <a:pt x="1940" y="58"/>
                    <a:pt x="2091" y="91"/>
                  </a:cubicBezTo>
                  <a:cubicBezTo>
                    <a:pt x="2101" y="96"/>
                    <a:pt x="2109" y="98"/>
                    <a:pt x="2116" y="98"/>
                  </a:cubicBezTo>
                  <a:cubicBezTo>
                    <a:pt x="2142" y="98"/>
                    <a:pt x="2146" y="67"/>
                    <a:pt x="2127" y="67"/>
                  </a:cubicBezTo>
                  <a:cubicBezTo>
                    <a:pt x="1949" y="21"/>
                    <a:pt x="1770" y="0"/>
                    <a:pt x="15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gfdb24b5ecc_0_532"/>
            <p:cNvSpPr/>
            <p:nvPr/>
          </p:nvSpPr>
          <p:spPr>
            <a:xfrm>
              <a:off x="3300775" y="1665925"/>
              <a:ext cx="32725" cy="46450"/>
            </a:xfrm>
            <a:custGeom>
              <a:avLst/>
              <a:gdLst/>
              <a:ahLst/>
              <a:cxnLst/>
              <a:rect l="l" t="t" r="r" b="b"/>
              <a:pathLst>
                <a:path w="1309" h="1858" extrusionOk="0">
                  <a:moveTo>
                    <a:pt x="1249" y="0"/>
                  </a:moveTo>
                  <a:cubicBezTo>
                    <a:pt x="1236" y="0"/>
                    <a:pt x="1222" y="6"/>
                    <a:pt x="1212" y="20"/>
                  </a:cubicBezTo>
                  <a:cubicBezTo>
                    <a:pt x="783" y="603"/>
                    <a:pt x="355" y="1175"/>
                    <a:pt x="9" y="1818"/>
                  </a:cubicBezTo>
                  <a:cubicBezTo>
                    <a:pt x="0" y="1844"/>
                    <a:pt x="25" y="1858"/>
                    <a:pt x="43" y="1858"/>
                  </a:cubicBezTo>
                  <a:cubicBezTo>
                    <a:pt x="49" y="1858"/>
                    <a:pt x="54" y="1856"/>
                    <a:pt x="57" y="1853"/>
                  </a:cubicBezTo>
                  <a:cubicBezTo>
                    <a:pt x="486" y="1270"/>
                    <a:pt x="855" y="639"/>
                    <a:pt x="1283" y="67"/>
                  </a:cubicBezTo>
                  <a:cubicBezTo>
                    <a:pt x="1309" y="34"/>
                    <a:pt x="1280" y="0"/>
                    <a:pt x="12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gfdb24b5ecc_0_532"/>
            <p:cNvSpPr/>
            <p:nvPr/>
          </p:nvSpPr>
          <p:spPr>
            <a:xfrm>
              <a:off x="3284625" y="1726975"/>
              <a:ext cx="8850" cy="28400"/>
            </a:xfrm>
            <a:custGeom>
              <a:avLst/>
              <a:gdLst/>
              <a:ahLst/>
              <a:cxnLst/>
              <a:rect l="l" t="t" r="r" b="b"/>
              <a:pathLst>
                <a:path w="354" h="1136" extrusionOk="0">
                  <a:moveTo>
                    <a:pt x="314" y="1"/>
                  </a:moveTo>
                  <a:cubicBezTo>
                    <a:pt x="305" y="1"/>
                    <a:pt x="298" y="6"/>
                    <a:pt x="298" y="19"/>
                  </a:cubicBezTo>
                  <a:cubicBezTo>
                    <a:pt x="191" y="388"/>
                    <a:pt x="48" y="709"/>
                    <a:pt x="0" y="1102"/>
                  </a:cubicBezTo>
                  <a:cubicBezTo>
                    <a:pt x="0" y="1123"/>
                    <a:pt x="17" y="1135"/>
                    <a:pt x="32" y="1135"/>
                  </a:cubicBezTo>
                  <a:cubicBezTo>
                    <a:pt x="44" y="1135"/>
                    <a:pt x="55" y="1129"/>
                    <a:pt x="60" y="1114"/>
                  </a:cubicBezTo>
                  <a:cubicBezTo>
                    <a:pt x="179" y="757"/>
                    <a:pt x="286" y="423"/>
                    <a:pt x="346" y="42"/>
                  </a:cubicBezTo>
                  <a:cubicBezTo>
                    <a:pt x="354" y="19"/>
                    <a:pt x="331" y="1"/>
                    <a:pt x="3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gfdb24b5ecc_0_532"/>
            <p:cNvSpPr/>
            <p:nvPr/>
          </p:nvSpPr>
          <p:spPr>
            <a:xfrm>
              <a:off x="3276875" y="1773050"/>
              <a:ext cx="8675" cy="34725"/>
            </a:xfrm>
            <a:custGeom>
              <a:avLst/>
              <a:gdLst/>
              <a:ahLst/>
              <a:cxnLst/>
              <a:rect l="l" t="t" r="r" b="b"/>
              <a:pathLst>
                <a:path w="347" h="1389" extrusionOk="0">
                  <a:moveTo>
                    <a:pt x="276" y="0"/>
                  </a:moveTo>
                  <a:cubicBezTo>
                    <a:pt x="257" y="0"/>
                    <a:pt x="239" y="15"/>
                    <a:pt x="239" y="45"/>
                  </a:cubicBezTo>
                  <a:cubicBezTo>
                    <a:pt x="203" y="485"/>
                    <a:pt x="1" y="902"/>
                    <a:pt x="13" y="1343"/>
                  </a:cubicBezTo>
                  <a:cubicBezTo>
                    <a:pt x="13" y="1374"/>
                    <a:pt x="33" y="1389"/>
                    <a:pt x="57" y="1389"/>
                  </a:cubicBezTo>
                  <a:cubicBezTo>
                    <a:pt x="78" y="1389"/>
                    <a:pt x="103" y="1377"/>
                    <a:pt x="120" y="1354"/>
                  </a:cubicBezTo>
                  <a:cubicBezTo>
                    <a:pt x="287" y="962"/>
                    <a:pt x="346" y="485"/>
                    <a:pt x="322" y="45"/>
                  </a:cubicBezTo>
                  <a:cubicBezTo>
                    <a:pt x="316" y="15"/>
                    <a:pt x="296" y="0"/>
                    <a:pt x="2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gfdb24b5ecc_0_532"/>
            <p:cNvSpPr/>
            <p:nvPr/>
          </p:nvSpPr>
          <p:spPr>
            <a:xfrm>
              <a:off x="3277825" y="1840525"/>
              <a:ext cx="5925" cy="11950"/>
            </a:xfrm>
            <a:custGeom>
              <a:avLst/>
              <a:gdLst/>
              <a:ahLst/>
              <a:cxnLst/>
              <a:rect l="l" t="t" r="r" b="b"/>
              <a:pathLst>
                <a:path w="237" h="478" extrusionOk="0">
                  <a:moveTo>
                    <a:pt x="96" y="1"/>
                  </a:moveTo>
                  <a:cubicBezTo>
                    <a:pt x="46" y="1"/>
                    <a:pt x="1" y="74"/>
                    <a:pt x="46" y="120"/>
                  </a:cubicBezTo>
                  <a:cubicBezTo>
                    <a:pt x="130" y="203"/>
                    <a:pt x="94" y="334"/>
                    <a:pt x="130" y="441"/>
                  </a:cubicBezTo>
                  <a:cubicBezTo>
                    <a:pt x="136" y="465"/>
                    <a:pt x="150" y="477"/>
                    <a:pt x="165" y="477"/>
                  </a:cubicBezTo>
                  <a:cubicBezTo>
                    <a:pt x="180" y="477"/>
                    <a:pt x="195" y="465"/>
                    <a:pt x="201" y="441"/>
                  </a:cubicBezTo>
                  <a:cubicBezTo>
                    <a:pt x="237" y="322"/>
                    <a:pt x="225" y="132"/>
                    <a:pt x="142" y="25"/>
                  </a:cubicBezTo>
                  <a:cubicBezTo>
                    <a:pt x="128" y="8"/>
                    <a:pt x="112" y="1"/>
                    <a:pt x="9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gfdb24b5ecc_0_532"/>
            <p:cNvSpPr/>
            <p:nvPr/>
          </p:nvSpPr>
          <p:spPr>
            <a:xfrm>
              <a:off x="3287950" y="1880875"/>
              <a:ext cx="24975" cy="88725"/>
            </a:xfrm>
            <a:custGeom>
              <a:avLst/>
              <a:gdLst/>
              <a:ahLst/>
              <a:cxnLst/>
              <a:rect l="l" t="t" r="r" b="b"/>
              <a:pathLst>
                <a:path w="999" h="3549" extrusionOk="0">
                  <a:moveTo>
                    <a:pt x="128" y="1"/>
                  </a:moveTo>
                  <a:cubicBezTo>
                    <a:pt x="65" y="1"/>
                    <a:pt x="0" y="52"/>
                    <a:pt x="22" y="125"/>
                  </a:cubicBezTo>
                  <a:cubicBezTo>
                    <a:pt x="272" y="1197"/>
                    <a:pt x="332" y="2518"/>
                    <a:pt x="832" y="3507"/>
                  </a:cubicBezTo>
                  <a:cubicBezTo>
                    <a:pt x="851" y="3535"/>
                    <a:pt x="881" y="3548"/>
                    <a:pt x="910" y="3548"/>
                  </a:cubicBezTo>
                  <a:cubicBezTo>
                    <a:pt x="955" y="3548"/>
                    <a:pt x="999" y="3517"/>
                    <a:pt x="999" y="3459"/>
                  </a:cubicBezTo>
                  <a:cubicBezTo>
                    <a:pt x="975" y="2923"/>
                    <a:pt x="796" y="2399"/>
                    <a:pt x="677" y="1899"/>
                  </a:cubicBezTo>
                  <a:cubicBezTo>
                    <a:pt x="522" y="1280"/>
                    <a:pt x="391" y="673"/>
                    <a:pt x="225" y="66"/>
                  </a:cubicBezTo>
                  <a:cubicBezTo>
                    <a:pt x="206" y="20"/>
                    <a:pt x="167" y="1"/>
                    <a:pt x="1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gfdb24b5ecc_0_532"/>
            <p:cNvSpPr/>
            <p:nvPr/>
          </p:nvSpPr>
          <p:spPr>
            <a:xfrm>
              <a:off x="3399050" y="1655150"/>
              <a:ext cx="44550" cy="14825"/>
            </a:xfrm>
            <a:custGeom>
              <a:avLst/>
              <a:gdLst/>
              <a:ahLst/>
              <a:cxnLst/>
              <a:rect l="l" t="t" r="r" b="b"/>
              <a:pathLst>
                <a:path w="1782" h="593" extrusionOk="0">
                  <a:moveTo>
                    <a:pt x="1347" y="1"/>
                  </a:moveTo>
                  <a:cubicBezTo>
                    <a:pt x="854" y="1"/>
                    <a:pt x="361" y="143"/>
                    <a:pt x="19" y="522"/>
                  </a:cubicBezTo>
                  <a:cubicBezTo>
                    <a:pt x="1" y="550"/>
                    <a:pt x="26" y="593"/>
                    <a:pt x="49" y="593"/>
                  </a:cubicBezTo>
                  <a:cubicBezTo>
                    <a:pt x="55" y="593"/>
                    <a:pt x="62" y="589"/>
                    <a:pt x="67" y="582"/>
                  </a:cubicBezTo>
                  <a:cubicBezTo>
                    <a:pt x="329" y="415"/>
                    <a:pt x="555" y="260"/>
                    <a:pt x="865" y="165"/>
                  </a:cubicBezTo>
                  <a:cubicBezTo>
                    <a:pt x="1125" y="92"/>
                    <a:pt x="1386" y="56"/>
                    <a:pt x="1646" y="56"/>
                  </a:cubicBezTo>
                  <a:cubicBezTo>
                    <a:pt x="1683" y="56"/>
                    <a:pt x="1720" y="56"/>
                    <a:pt x="1758" y="58"/>
                  </a:cubicBezTo>
                  <a:cubicBezTo>
                    <a:pt x="1781" y="46"/>
                    <a:pt x="1781" y="34"/>
                    <a:pt x="1770" y="34"/>
                  </a:cubicBezTo>
                  <a:cubicBezTo>
                    <a:pt x="1631" y="13"/>
                    <a:pt x="1489" y="1"/>
                    <a:pt x="134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gfdb24b5ecc_0_532"/>
            <p:cNvSpPr/>
            <p:nvPr/>
          </p:nvSpPr>
          <p:spPr>
            <a:xfrm>
              <a:off x="3332550" y="1685350"/>
              <a:ext cx="42475" cy="92200"/>
            </a:xfrm>
            <a:custGeom>
              <a:avLst/>
              <a:gdLst/>
              <a:ahLst/>
              <a:cxnLst/>
              <a:rect l="l" t="t" r="r" b="b"/>
              <a:pathLst>
                <a:path w="1699" h="3688" extrusionOk="0">
                  <a:moveTo>
                    <a:pt x="1625" y="1"/>
                  </a:moveTo>
                  <a:cubicBezTo>
                    <a:pt x="1608" y="1"/>
                    <a:pt x="1592" y="9"/>
                    <a:pt x="1584" y="29"/>
                  </a:cubicBezTo>
                  <a:cubicBezTo>
                    <a:pt x="1048" y="1195"/>
                    <a:pt x="0" y="2303"/>
                    <a:pt x="0" y="3636"/>
                  </a:cubicBezTo>
                  <a:cubicBezTo>
                    <a:pt x="0" y="3669"/>
                    <a:pt x="29" y="3687"/>
                    <a:pt x="57" y="3687"/>
                  </a:cubicBezTo>
                  <a:cubicBezTo>
                    <a:pt x="80" y="3687"/>
                    <a:pt x="102" y="3675"/>
                    <a:pt x="108" y="3648"/>
                  </a:cubicBezTo>
                  <a:cubicBezTo>
                    <a:pt x="298" y="2910"/>
                    <a:pt x="512" y="2279"/>
                    <a:pt x="881" y="1612"/>
                  </a:cubicBezTo>
                  <a:cubicBezTo>
                    <a:pt x="1167" y="1100"/>
                    <a:pt x="1465" y="588"/>
                    <a:pt x="1691" y="64"/>
                  </a:cubicBezTo>
                  <a:cubicBezTo>
                    <a:pt x="1699" y="33"/>
                    <a:pt x="1659" y="1"/>
                    <a:pt x="16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gfdb24b5ecc_0_532"/>
            <p:cNvSpPr/>
            <p:nvPr/>
          </p:nvSpPr>
          <p:spPr>
            <a:xfrm>
              <a:off x="3326000" y="1852525"/>
              <a:ext cx="22350" cy="115425"/>
            </a:xfrm>
            <a:custGeom>
              <a:avLst/>
              <a:gdLst/>
              <a:ahLst/>
              <a:cxnLst/>
              <a:rect l="l" t="t" r="r" b="b"/>
              <a:pathLst>
                <a:path w="894" h="4617" extrusionOk="0">
                  <a:moveTo>
                    <a:pt x="380" y="0"/>
                  </a:moveTo>
                  <a:cubicBezTo>
                    <a:pt x="340" y="0"/>
                    <a:pt x="303" y="22"/>
                    <a:pt x="298" y="69"/>
                  </a:cubicBezTo>
                  <a:cubicBezTo>
                    <a:pt x="0" y="1450"/>
                    <a:pt x="203" y="3271"/>
                    <a:pt x="762" y="4581"/>
                  </a:cubicBezTo>
                  <a:cubicBezTo>
                    <a:pt x="771" y="4606"/>
                    <a:pt x="789" y="4616"/>
                    <a:pt x="810" y="4616"/>
                  </a:cubicBezTo>
                  <a:cubicBezTo>
                    <a:pt x="848" y="4616"/>
                    <a:pt x="893" y="4580"/>
                    <a:pt x="893" y="4533"/>
                  </a:cubicBezTo>
                  <a:cubicBezTo>
                    <a:pt x="893" y="3867"/>
                    <a:pt x="667" y="3212"/>
                    <a:pt x="560" y="2545"/>
                  </a:cubicBezTo>
                  <a:cubicBezTo>
                    <a:pt x="429" y="1724"/>
                    <a:pt x="381" y="914"/>
                    <a:pt x="489" y="104"/>
                  </a:cubicBezTo>
                  <a:cubicBezTo>
                    <a:pt x="489" y="37"/>
                    <a:pt x="432" y="0"/>
                    <a:pt x="38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gfdb24b5ecc_0_532"/>
            <p:cNvSpPr/>
            <p:nvPr/>
          </p:nvSpPr>
          <p:spPr>
            <a:xfrm>
              <a:off x="3389800" y="1681850"/>
              <a:ext cx="70650" cy="63225"/>
            </a:xfrm>
            <a:custGeom>
              <a:avLst/>
              <a:gdLst/>
              <a:ahLst/>
              <a:cxnLst/>
              <a:rect l="l" t="t" r="r" b="b"/>
              <a:pathLst>
                <a:path w="2826" h="2529" extrusionOk="0">
                  <a:moveTo>
                    <a:pt x="2771" y="1"/>
                  </a:moveTo>
                  <a:cubicBezTo>
                    <a:pt x="2767" y="1"/>
                    <a:pt x="2763" y="1"/>
                    <a:pt x="2759" y="2"/>
                  </a:cubicBezTo>
                  <a:cubicBezTo>
                    <a:pt x="1485" y="240"/>
                    <a:pt x="449" y="1276"/>
                    <a:pt x="8" y="2478"/>
                  </a:cubicBezTo>
                  <a:cubicBezTo>
                    <a:pt x="1" y="2508"/>
                    <a:pt x="21" y="2528"/>
                    <a:pt x="43" y="2528"/>
                  </a:cubicBezTo>
                  <a:cubicBezTo>
                    <a:pt x="56" y="2528"/>
                    <a:pt x="71" y="2520"/>
                    <a:pt x="80" y="2502"/>
                  </a:cubicBezTo>
                  <a:cubicBezTo>
                    <a:pt x="616" y="1407"/>
                    <a:pt x="1639" y="526"/>
                    <a:pt x="2771" y="97"/>
                  </a:cubicBezTo>
                  <a:cubicBezTo>
                    <a:pt x="2826" y="64"/>
                    <a:pt x="2820" y="1"/>
                    <a:pt x="277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gfdb24b5ecc_0_532"/>
            <p:cNvSpPr/>
            <p:nvPr/>
          </p:nvSpPr>
          <p:spPr>
            <a:xfrm>
              <a:off x="3362900" y="1790625"/>
              <a:ext cx="22750" cy="161975"/>
            </a:xfrm>
            <a:custGeom>
              <a:avLst/>
              <a:gdLst/>
              <a:ahLst/>
              <a:cxnLst/>
              <a:rect l="l" t="t" r="r" b="b"/>
              <a:pathLst>
                <a:path w="910" h="6479" extrusionOk="0">
                  <a:moveTo>
                    <a:pt x="627" y="0"/>
                  </a:moveTo>
                  <a:cubicBezTo>
                    <a:pt x="608" y="0"/>
                    <a:pt x="588" y="10"/>
                    <a:pt x="572" y="32"/>
                  </a:cubicBezTo>
                  <a:cubicBezTo>
                    <a:pt x="1" y="973"/>
                    <a:pt x="1" y="2199"/>
                    <a:pt x="37" y="3271"/>
                  </a:cubicBezTo>
                  <a:cubicBezTo>
                    <a:pt x="84" y="4271"/>
                    <a:pt x="191" y="5628"/>
                    <a:pt x="799" y="6462"/>
                  </a:cubicBezTo>
                  <a:cubicBezTo>
                    <a:pt x="810" y="6473"/>
                    <a:pt x="826" y="6479"/>
                    <a:pt x="842" y="6479"/>
                  </a:cubicBezTo>
                  <a:cubicBezTo>
                    <a:pt x="877" y="6479"/>
                    <a:pt x="910" y="6455"/>
                    <a:pt x="894" y="6414"/>
                  </a:cubicBezTo>
                  <a:cubicBezTo>
                    <a:pt x="549" y="5414"/>
                    <a:pt x="382" y="4438"/>
                    <a:pt x="310" y="3366"/>
                  </a:cubicBezTo>
                  <a:cubicBezTo>
                    <a:pt x="251" y="2306"/>
                    <a:pt x="239" y="1068"/>
                    <a:pt x="679" y="92"/>
                  </a:cubicBezTo>
                  <a:cubicBezTo>
                    <a:pt x="704" y="43"/>
                    <a:pt x="667" y="0"/>
                    <a:pt x="6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gfdb24b5ecc_0_532"/>
            <p:cNvSpPr/>
            <p:nvPr/>
          </p:nvSpPr>
          <p:spPr>
            <a:xfrm>
              <a:off x="3403400" y="1720200"/>
              <a:ext cx="68750" cy="228175"/>
            </a:xfrm>
            <a:custGeom>
              <a:avLst/>
              <a:gdLst/>
              <a:ahLst/>
              <a:cxnLst/>
              <a:rect l="l" t="t" r="r" b="b"/>
              <a:pathLst>
                <a:path w="2750" h="9127" extrusionOk="0">
                  <a:moveTo>
                    <a:pt x="2738" y="1"/>
                  </a:moveTo>
                  <a:cubicBezTo>
                    <a:pt x="2735" y="1"/>
                    <a:pt x="2731" y="1"/>
                    <a:pt x="2727" y="4"/>
                  </a:cubicBezTo>
                  <a:cubicBezTo>
                    <a:pt x="964" y="242"/>
                    <a:pt x="369" y="2278"/>
                    <a:pt x="143" y="3766"/>
                  </a:cubicBezTo>
                  <a:cubicBezTo>
                    <a:pt x="0" y="4766"/>
                    <a:pt x="0" y="5778"/>
                    <a:pt x="60" y="6778"/>
                  </a:cubicBezTo>
                  <a:cubicBezTo>
                    <a:pt x="107" y="7398"/>
                    <a:pt x="60" y="8552"/>
                    <a:pt x="429" y="9088"/>
                  </a:cubicBezTo>
                  <a:cubicBezTo>
                    <a:pt x="451" y="9115"/>
                    <a:pt x="478" y="9127"/>
                    <a:pt x="504" y="9127"/>
                  </a:cubicBezTo>
                  <a:cubicBezTo>
                    <a:pt x="548" y="9127"/>
                    <a:pt x="588" y="9093"/>
                    <a:pt x="595" y="9041"/>
                  </a:cubicBezTo>
                  <a:cubicBezTo>
                    <a:pt x="619" y="8767"/>
                    <a:pt x="500" y="8469"/>
                    <a:pt x="476" y="8207"/>
                  </a:cubicBezTo>
                  <a:cubicBezTo>
                    <a:pt x="417" y="7802"/>
                    <a:pt x="357" y="7409"/>
                    <a:pt x="322" y="7017"/>
                  </a:cubicBezTo>
                  <a:cubicBezTo>
                    <a:pt x="250" y="6100"/>
                    <a:pt x="250" y="5195"/>
                    <a:pt x="322" y="4290"/>
                  </a:cubicBezTo>
                  <a:cubicBezTo>
                    <a:pt x="476" y="2695"/>
                    <a:pt x="845" y="420"/>
                    <a:pt x="2739" y="28"/>
                  </a:cubicBezTo>
                  <a:cubicBezTo>
                    <a:pt x="2748" y="18"/>
                    <a:pt x="2750" y="1"/>
                    <a:pt x="27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gfdb24b5ecc_0_532"/>
            <p:cNvSpPr/>
            <p:nvPr/>
          </p:nvSpPr>
          <p:spPr>
            <a:xfrm>
              <a:off x="3429875" y="1768150"/>
              <a:ext cx="58975" cy="146450"/>
            </a:xfrm>
            <a:custGeom>
              <a:avLst/>
              <a:gdLst/>
              <a:ahLst/>
              <a:cxnLst/>
              <a:rect l="l" t="t" r="r" b="b"/>
              <a:pathLst>
                <a:path w="2359" h="5858" extrusionOk="0">
                  <a:moveTo>
                    <a:pt x="2313" y="0"/>
                  </a:moveTo>
                  <a:cubicBezTo>
                    <a:pt x="2308" y="0"/>
                    <a:pt x="2304" y="1"/>
                    <a:pt x="2299" y="3"/>
                  </a:cubicBezTo>
                  <a:cubicBezTo>
                    <a:pt x="1406" y="634"/>
                    <a:pt x="858" y="1586"/>
                    <a:pt x="548" y="2610"/>
                  </a:cubicBezTo>
                  <a:cubicBezTo>
                    <a:pt x="275" y="3491"/>
                    <a:pt x="1" y="5003"/>
                    <a:pt x="596" y="5813"/>
                  </a:cubicBezTo>
                  <a:cubicBezTo>
                    <a:pt x="621" y="5843"/>
                    <a:pt x="658" y="5858"/>
                    <a:pt x="693" y="5858"/>
                  </a:cubicBezTo>
                  <a:cubicBezTo>
                    <a:pt x="742" y="5858"/>
                    <a:pt x="787" y="5828"/>
                    <a:pt x="787" y="5765"/>
                  </a:cubicBezTo>
                  <a:cubicBezTo>
                    <a:pt x="787" y="5337"/>
                    <a:pt x="632" y="4920"/>
                    <a:pt x="620" y="4468"/>
                  </a:cubicBezTo>
                  <a:cubicBezTo>
                    <a:pt x="608" y="3908"/>
                    <a:pt x="679" y="3336"/>
                    <a:pt x="822" y="2789"/>
                  </a:cubicBezTo>
                  <a:cubicBezTo>
                    <a:pt x="1084" y="1765"/>
                    <a:pt x="1584" y="777"/>
                    <a:pt x="2358" y="50"/>
                  </a:cubicBezTo>
                  <a:cubicBezTo>
                    <a:pt x="2358" y="30"/>
                    <a:pt x="2340" y="0"/>
                    <a:pt x="23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gfdb24b5ecc_0_532"/>
            <p:cNvSpPr/>
            <p:nvPr/>
          </p:nvSpPr>
          <p:spPr>
            <a:xfrm>
              <a:off x="3439500" y="1878300"/>
              <a:ext cx="10350" cy="41125"/>
            </a:xfrm>
            <a:custGeom>
              <a:avLst/>
              <a:gdLst/>
              <a:ahLst/>
              <a:cxnLst/>
              <a:rect l="l" t="t" r="r" b="b"/>
              <a:pathLst>
                <a:path w="414" h="1645" extrusionOk="0">
                  <a:moveTo>
                    <a:pt x="215" y="0"/>
                  </a:moveTo>
                  <a:cubicBezTo>
                    <a:pt x="182" y="0"/>
                    <a:pt x="152" y="21"/>
                    <a:pt x="152" y="62"/>
                  </a:cubicBezTo>
                  <a:cubicBezTo>
                    <a:pt x="152" y="300"/>
                    <a:pt x="163" y="526"/>
                    <a:pt x="152" y="764"/>
                  </a:cubicBezTo>
                  <a:cubicBezTo>
                    <a:pt x="128" y="1038"/>
                    <a:pt x="56" y="1288"/>
                    <a:pt x="9" y="1550"/>
                  </a:cubicBezTo>
                  <a:cubicBezTo>
                    <a:pt x="1" y="1605"/>
                    <a:pt x="45" y="1644"/>
                    <a:pt x="89" y="1644"/>
                  </a:cubicBezTo>
                  <a:cubicBezTo>
                    <a:pt x="112" y="1644"/>
                    <a:pt x="135" y="1634"/>
                    <a:pt x="152" y="1609"/>
                  </a:cubicBezTo>
                  <a:cubicBezTo>
                    <a:pt x="413" y="1169"/>
                    <a:pt x="306" y="573"/>
                    <a:pt x="294" y="73"/>
                  </a:cubicBezTo>
                  <a:cubicBezTo>
                    <a:pt x="288" y="24"/>
                    <a:pt x="250" y="0"/>
                    <a:pt x="21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gfdb24b5ecc_0_532"/>
            <p:cNvSpPr/>
            <p:nvPr/>
          </p:nvSpPr>
          <p:spPr>
            <a:xfrm>
              <a:off x="3187600" y="1891350"/>
              <a:ext cx="9550" cy="56125"/>
            </a:xfrm>
            <a:custGeom>
              <a:avLst/>
              <a:gdLst/>
              <a:ahLst/>
              <a:cxnLst/>
              <a:rect l="l" t="t" r="r" b="b"/>
              <a:pathLst>
                <a:path w="382" h="2245" extrusionOk="0">
                  <a:moveTo>
                    <a:pt x="185" y="0"/>
                  </a:moveTo>
                  <a:cubicBezTo>
                    <a:pt x="162" y="0"/>
                    <a:pt x="143" y="13"/>
                    <a:pt x="143" y="40"/>
                  </a:cubicBezTo>
                  <a:cubicBezTo>
                    <a:pt x="48" y="718"/>
                    <a:pt x="0" y="1564"/>
                    <a:pt x="298" y="2218"/>
                  </a:cubicBezTo>
                  <a:cubicBezTo>
                    <a:pt x="302" y="2237"/>
                    <a:pt x="315" y="2244"/>
                    <a:pt x="330" y="2244"/>
                  </a:cubicBezTo>
                  <a:cubicBezTo>
                    <a:pt x="354" y="2244"/>
                    <a:pt x="381" y="2224"/>
                    <a:pt x="381" y="2195"/>
                  </a:cubicBezTo>
                  <a:cubicBezTo>
                    <a:pt x="357" y="1837"/>
                    <a:pt x="298" y="1480"/>
                    <a:pt x="286" y="1123"/>
                  </a:cubicBezTo>
                  <a:cubicBezTo>
                    <a:pt x="262" y="766"/>
                    <a:pt x="298" y="409"/>
                    <a:pt x="250" y="51"/>
                  </a:cubicBezTo>
                  <a:cubicBezTo>
                    <a:pt x="244" y="19"/>
                    <a:pt x="212" y="0"/>
                    <a:pt x="1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gfdb24b5ecc_0_532"/>
            <p:cNvSpPr/>
            <p:nvPr/>
          </p:nvSpPr>
          <p:spPr>
            <a:xfrm>
              <a:off x="3202475" y="1958025"/>
              <a:ext cx="1500" cy="8075"/>
            </a:xfrm>
            <a:custGeom>
              <a:avLst/>
              <a:gdLst/>
              <a:ahLst/>
              <a:cxnLst/>
              <a:rect l="l" t="t" r="r" b="b"/>
              <a:pathLst>
                <a:path w="60" h="323" extrusionOk="0">
                  <a:moveTo>
                    <a:pt x="30" y="1"/>
                  </a:moveTo>
                  <a:cubicBezTo>
                    <a:pt x="15" y="1"/>
                    <a:pt x="0" y="10"/>
                    <a:pt x="0" y="28"/>
                  </a:cubicBezTo>
                  <a:cubicBezTo>
                    <a:pt x="0" y="123"/>
                    <a:pt x="0" y="230"/>
                    <a:pt x="12" y="313"/>
                  </a:cubicBezTo>
                  <a:cubicBezTo>
                    <a:pt x="12" y="319"/>
                    <a:pt x="21" y="322"/>
                    <a:pt x="30" y="322"/>
                  </a:cubicBezTo>
                  <a:cubicBezTo>
                    <a:pt x="39" y="322"/>
                    <a:pt x="48" y="319"/>
                    <a:pt x="48" y="313"/>
                  </a:cubicBezTo>
                  <a:cubicBezTo>
                    <a:pt x="48" y="218"/>
                    <a:pt x="48" y="123"/>
                    <a:pt x="60" y="28"/>
                  </a:cubicBezTo>
                  <a:cubicBezTo>
                    <a:pt x="60" y="10"/>
                    <a:pt x="45" y="1"/>
                    <a:pt x="3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gfdb24b5ecc_0_532"/>
            <p:cNvSpPr/>
            <p:nvPr/>
          </p:nvSpPr>
          <p:spPr>
            <a:xfrm>
              <a:off x="3207375" y="1981175"/>
              <a:ext cx="27575" cy="53950"/>
            </a:xfrm>
            <a:custGeom>
              <a:avLst/>
              <a:gdLst/>
              <a:ahLst/>
              <a:cxnLst/>
              <a:rect l="l" t="t" r="r" b="b"/>
              <a:pathLst>
                <a:path w="1103" h="2158" extrusionOk="0">
                  <a:moveTo>
                    <a:pt x="42" y="0"/>
                  </a:moveTo>
                  <a:cubicBezTo>
                    <a:pt x="20" y="0"/>
                    <a:pt x="0" y="16"/>
                    <a:pt x="7" y="42"/>
                  </a:cubicBezTo>
                  <a:cubicBezTo>
                    <a:pt x="150" y="411"/>
                    <a:pt x="304" y="769"/>
                    <a:pt x="459" y="1126"/>
                  </a:cubicBezTo>
                  <a:cubicBezTo>
                    <a:pt x="602" y="1471"/>
                    <a:pt x="769" y="1876"/>
                    <a:pt x="1007" y="2138"/>
                  </a:cubicBezTo>
                  <a:cubicBezTo>
                    <a:pt x="1018" y="2152"/>
                    <a:pt x="1031" y="2158"/>
                    <a:pt x="1043" y="2158"/>
                  </a:cubicBezTo>
                  <a:cubicBezTo>
                    <a:pt x="1073" y="2158"/>
                    <a:pt x="1102" y="2127"/>
                    <a:pt x="1102" y="2102"/>
                  </a:cubicBezTo>
                  <a:cubicBezTo>
                    <a:pt x="1019" y="1769"/>
                    <a:pt x="816" y="1471"/>
                    <a:pt x="650" y="1185"/>
                  </a:cubicBezTo>
                  <a:cubicBezTo>
                    <a:pt x="423" y="804"/>
                    <a:pt x="233" y="447"/>
                    <a:pt x="90" y="30"/>
                  </a:cubicBezTo>
                  <a:cubicBezTo>
                    <a:pt x="80" y="9"/>
                    <a:pt x="60" y="0"/>
                    <a:pt x="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gfdb24b5ecc_0_532"/>
            <p:cNvSpPr/>
            <p:nvPr/>
          </p:nvSpPr>
          <p:spPr>
            <a:xfrm>
              <a:off x="3185375" y="1995475"/>
              <a:ext cx="31900" cy="73350"/>
            </a:xfrm>
            <a:custGeom>
              <a:avLst/>
              <a:gdLst/>
              <a:ahLst/>
              <a:cxnLst/>
              <a:rect l="l" t="t" r="r" b="b"/>
              <a:pathLst>
                <a:path w="1276" h="2934" extrusionOk="0">
                  <a:moveTo>
                    <a:pt x="143" y="1"/>
                  </a:moveTo>
                  <a:cubicBezTo>
                    <a:pt x="71" y="1"/>
                    <a:pt x="0" y="52"/>
                    <a:pt x="30" y="125"/>
                  </a:cubicBezTo>
                  <a:cubicBezTo>
                    <a:pt x="399" y="1054"/>
                    <a:pt x="732" y="2018"/>
                    <a:pt x="1173" y="2911"/>
                  </a:cubicBezTo>
                  <a:cubicBezTo>
                    <a:pt x="1184" y="2927"/>
                    <a:pt x="1200" y="2934"/>
                    <a:pt x="1216" y="2934"/>
                  </a:cubicBezTo>
                  <a:cubicBezTo>
                    <a:pt x="1247" y="2934"/>
                    <a:pt x="1276" y="2907"/>
                    <a:pt x="1268" y="2875"/>
                  </a:cubicBezTo>
                  <a:cubicBezTo>
                    <a:pt x="994" y="1923"/>
                    <a:pt x="589" y="1006"/>
                    <a:pt x="256" y="66"/>
                  </a:cubicBezTo>
                  <a:cubicBezTo>
                    <a:pt x="233" y="20"/>
                    <a:pt x="188" y="1"/>
                    <a:pt x="14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gfdb24b5ecc_0_532"/>
            <p:cNvSpPr/>
            <p:nvPr/>
          </p:nvSpPr>
          <p:spPr>
            <a:xfrm>
              <a:off x="3266525" y="2015100"/>
              <a:ext cx="18300" cy="29075"/>
            </a:xfrm>
            <a:custGeom>
              <a:avLst/>
              <a:gdLst/>
              <a:ahLst/>
              <a:cxnLst/>
              <a:rect l="l" t="t" r="r" b="b"/>
              <a:pathLst>
                <a:path w="732" h="1163" extrusionOk="0">
                  <a:moveTo>
                    <a:pt x="48" y="0"/>
                  </a:moveTo>
                  <a:cubicBezTo>
                    <a:pt x="30" y="0"/>
                    <a:pt x="0" y="35"/>
                    <a:pt x="10" y="54"/>
                  </a:cubicBezTo>
                  <a:cubicBezTo>
                    <a:pt x="117" y="221"/>
                    <a:pt x="236" y="376"/>
                    <a:pt x="320" y="555"/>
                  </a:cubicBezTo>
                  <a:cubicBezTo>
                    <a:pt x="427" y="757"/>
                    <a:pt x="522" y="959"/>
                    <a:pt x="641" y="1138"/>
                  </a:cubicBezTo>
                  <a:cubicBezTo>
                    <a:pt x="652" y="1154"/>
                    <a:pt x="671" y="1162"/>
                    <a:pt x="689" y="1162"/>
                  </a:cubicBezTo>
                  <a:cubicBezTo>
                    <a:pt x="711" y="1162"/>
                    <a:pt x="731" y="1148"/>
                    <a:pt x="724" y="1114"/>
                  </a:cubicBezTo>
                  <a:cubicBezTo>
                    <a:pt x="701" y="674"/>
                    <a:pt x="320" y="316"/>
                    <a:pt x="58" y="7"/>
                  </a:cubicBezTo>
                  <a:cubicBezTo>
                    <a:pt x="55" y="2"/>
                    <a:pt x="52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gfdb24b5ecc_0_532"/>
            <p:cNvSpPr/>
            <p:nvPr/>
          </p:nvSpPr>
          <p:spPr>
            <a:xfrm>
              <a:off x="3336600" y="2021175"/>
              <a:ext cx="10400" cy="11300"/>
            </a:xfrm>
            <a:custGeom>
              <a:avLst/>
              <a:gdLst/>
              <a:ahLst/>
              <a:cxnLst/>
              <a:rect l="l" t="t" r="r" b="b"/>
              <a:pathLst>
                <a:path w="416" h="452" extrusionOk="0">
                  <a:moveTo>
                    <a:pt x="102" y="1"/>
                  </a:moveTo>
                  <a:cubicBezTo>
                    <a:pt x="49" y="1"/>
                    <a:pt x="1" y="76"/>
                    <a:pt x="53" y="145"/>
                  </a:cubicBezTo>
                  <a:cubicBezTo>
                    <a:pt x="124" y="228"/>
                    <a:pt x="172" y="335"/>
                    <a:pt x="243" y="419"/>
                  </a:cubicBezTo>
                  <a:cubicBezTo>
                    <a:pt x="261" y="442"/>
                    <a:pt x="281" y="452"/>
                    <a:pt x="301" y="452"/>
                  </a:cubicBezTo>
                  <a:cubicBezTo>
                    <a:pt x="362" y="452"/>
                    <a:pt x="416" y="362"/>
                    <a:pt x="362" y="300"/>
                  </a:cubicBezTo>
                  <a:cubicBezTo>
                    <a:pt x="291" y="216"/>
                    <a:pt x="243" y="109"/>
                    <a:pt x="160" y="38"/>
                  </a:cubicBezTo>
                  <a:cubicBezTo>
                    <a:pt x="143" y="11"/>
                    <a:pt x="123" y="1"/>
                    <a:pt x="10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gfdb24b5ecc_0_532"/>
            <p:cNvSpPr/>
            <p:nvPr/>
          </p:nvSpPr>
          <p:spPr>
            <a:xfrm>
              <a:off x="3337750" y="2018975"/>
              <a:ext cx="29950" cy="20250"/>
            </a:xfrm>
            <a:custGeom>
              <a:avLst/>
              <a:gdLst/>
              <a:ahLst/>
              <a:cxnLst/>
              <a:rect l="l" t="t" r="r" b="b"/>
              <a:pathLst>
                <a:path w="1198" h="810" extrusionOk="0">
                  <a:moveTo>
                    <a:pt x="500" y="0"/>
                  </a:moveTo>
                  <a:cubicBezTo>
                    <a:pt x="345" y="0"/>
                    <a:pt x="186" y="64"/>
                    <a:pt x="54" y="138"/>
                  </a:cubicBezTo>
                  <a:cubicBezTo>
                    <a:pt x="0" y="148"/>
                    <a:pt x="25" y="199"/>
                    <a:pt x="66" y="199"/>
                  </a:cubicBezTo>
                  <a:cubicBezTo>
                    <a:pt x="70" y="199"/>
                    <a:pt x="74" y="198"/>
                    <a:pt x="78" y="197"/>
                  </a:cubicBezTo>
                  <a:cubicBezTo>
                    <a:pt x="194" y="146"/>
                    <a:pt x="324" y="101"/>
                    <a:pt x="447" y="101"/>
                  </a:cubicBezTo>
                  <a:cubicBezTo>
                    <a:pt x="551" y="101"/>
                    <a:pt x="651" y="133"/>
                    <a:pt x="733" y="221"/>
                  </a:cubicBezTo>
                  <a:cubicBezTo>
                    <a:pt x="864" y="388"/>
                    <a:pt x="781" y="661"/>
                    <a:pt x="947" y="792"/>
                  </a:cubicBezTo>
                  <a:cubicBezTo>
                    <a:pt x="963" y="803"/>
                    <a:pt x="982" y="809"/>
                    <a:pt x="1001" y="809"/>
                  </a:cubicBezTo>
                  <a:cubicBezTo>
                    <a:pt x="1023" y="809"/>
                    <a:pt x="1047" y="800"/>
                    <a:pt x="1066" y="781"/>
                  </a:cubicBezTo>
                  <a:cubicBezTo>
                    <a:pt x="1197" y="578"/>
                    <a:pt x="947" y="209"/>
                    <a:pt x="781" y="90"/>
                  </a:cubicBezTo>
                  <a:cubicBezTo>
                    <a:pt x="693" y="26"/>
                    <a:pt x="597" y="0"/>
                    <a:pt x="50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gfdb24b5ecc_0_532"/>
            <p:cNvSpPr/>
            <p:nvPr/>
          </p:nvSpPr>
          <p:spPr>
            <a:xfrm>
              <a:off x="3199550" y="1564200"/>
              <a:ext cx="130950" cy="62225"/>
            </a:xfrm>
            <a:custGeom>
              <a:avLst/>
              <a:gdLst/>
              <a:ahLst/>
              <a:cxnLst/>
              <a:rect l="l" t="t" r="r" b="b"/>
              <a:pathLst>
                <a:path w="5238" h="2489" extrusionOk="0">
                  <a:moveTo>
                    <a:pt x="4290" y="1"/>
                  </a:moveTo>
                  <a:cubicBezTo>
                    <a:pt x="2604" y="1"/>
                    <a:pt x="538" y="850"/>
                    <a:pt x="10" y="2422"/>
                  </a:cubicBezTo>
                  <a:cubicBezTo>
                    <a:pt x="1" y="2459"/>
                    <a:pt x="35" y="2489"/>
                    <a:pt x="62" y="2489"/>
                  </a:cubicBezTo>
                  <a:cubicBezTo>
                    <a:pt x="69" y="2489"/>
                    <a:pt x="76" y="2487"/>
                    <a:pt x="82" y="2481"/>
                  </a:cubicBezTo>
                  <a:cubicBezTo>
                    <a:pt x="903" y="1850"/>
                    <a:pt x="1379" y="1053"/>
                    <a:pt x="2391" y="660"/>
                  </a:cubicBezTo>
                  <a:cubicBezTo>
                    <a:pt x="3320" y="303"/>
                    <a:pt x="4285" y="362"/>
                    <a:pt x="5225" y="148"/>
                  </a:cubicBezTo>
                  <a:cubicBezTo>
                    <a:pt x="5237" y="124"/>
                    <a:pt x="5237" y="100"/>
                    <a:pt x="5225" y="100"/>
                  </a:cubicBezTo>
                  <a:cubicBezTo>
                    <a:pt x="4938" y="34"/>
                    <a:pt x="4621" y="1"/>
                    <a:pt x="42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gfdb24b5ecc_0_532"/>
            <p:cNvSpPr/>
            <p:nvPr/>
          </p:nvSpPr>
          <p:spPr>
            <a:xfrm>
              <a:off x="3198300" y="1633375"/>
              <a:ext cx="2400" cy="1800"/>
            </a:xfrm>
            <a:custGeom>
              <a:avLst/>
              <a:gdLst/>
              <a:ahLst/>
              <a:cxnLst/>
              <a:rect l="l" t="t" r="r" b="b"/>
              <a:pathLst>
                <a:path w="96" h="72" extrusionOk="0">
                  <a:moveTo>
                    <a:pt x="48" y="0"/>
                  </a:moveTo>
                  <a:cubicBezTo>
                    <a:pt x="1" y="0"/>
                    <a:pt x="1" y="72"/>
                    <a:pt x="48" y="72"/>
                  </a:cubicBezTo>
                  <a:cubicBezTo>
                    <a:pt x="96" y="72"/>
                    <a:pt x="96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gfdb24b5ecc_0_532"/>
            <p:cNvSpPr/>
            <p:nvPr/>
          </p:nvSpPr>
          <p:spPr>
            <a:xfrm>
              <a:off x="3275225" y="1572075"/>
              <a:ext cx="86750" cy="14025"/>
            </a:xfrm>
            <a:custGeom>
              <a:avLst/>
              <a:gdLst/>
              <a:ahLst/>
              <a:cxnLst/>
              <a:rect l="l" t="t" r="r" b="b"/>
              <a:pathLst>
                <a:path w="3470" h="561" extrusionOk="0">
                  <a:moveTo>
                    <a:pt x="1904" y="1"/>
                  </a:moveTo>
                  <a:cubicBezTo>
                    <a:pt x="1262" y="1"/>
                    <a:pt x="619" y="148"/>
                    <a:pt x="67" y="440"/>
                  </a:cubicBezTo>
                  <a:cubicBezTo>
                    <a:pt x="0" y="485"/>
                    <a:pt x="37" y="560"/>
                    <a:pt x="91" y="560"/>
                  </a:cubicBezTo>
                  <a:cubicBezTo>
                    <a:pt x="95" y="560"/>
                    <a:pt x="99" y="560"/>
                    <a:pt x="103" y="559"/>
                  </a:cubicBezTo>
                  <a:cubicBezTo>
                    <a:pt x="908" y="407"/>
                    <a:pt x="1671" y="332"/>
                    <a:pt x="2456" y="332"/>
                  </a:cubicBezTo>
                  <a:cubicBezTo>
                    <a:pt x="2774" y="332"/>
                    <a:pt x="3095" y="345"/>
                    <a:pt x="3424" y="369"/>
                  </a:cubicBezTo>
                  <a:cubicBezTo>
                    <a:pt x="3428" y="370"/>
                    <a:pt x="3431" y="370"/>
                    <a:pt x="3434" y="370"/>
                  </a:cubicBezTo>
                  <a:cubicBezTo>
                    <a:pt x="3462" y="370"/>
                    <a:pt x="3470" y="320"/>
                    <a:pt x="3448" y="309"/>
                  </a:cubicBezTo>
                  <a:cubicBezTo>
                    <a:pt x="2972" y="103"/>
                    <a:pt x="2439" y="1"/>
                    <a:pt x="19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gfdb24b5ecc_0_532"/>
            <p:cNvSpPr/>
            <p:nvPr/>
          </p:nvSpPr>
          <p:spPr>
            <a:xfrm>
              <a:off x="3202850" y="1598975"/>
              <a:ext cx="43175" cy="34125"/>
            </a:xfrm>
            <a:custGeom>
              <a:avLst/>
              <a:gdLst/>
              <a:ahLst/>
              <a:cxnLst/>
              <a:rect l="l" t="t" r="r" b="b"/>
              <a:pathLst>
                <a:path w="1727" h="1365" extrusionOk="0">
                  <a:moveTo>
                    <a:pt x="1646" y="0"/>
                  </a:moveTo>
                  <a:cubicBezTo>
                    <a:pt x="1637" y="0"/>
                    <a:pt x="1627" y="2"/>
                    <a:pt x="1617" y="7"/>
                  </a:cubicBezTo>
                  <a:cubicBezTo>
                    <a:pt x="997" y="197"/>
                    <a:pt x="247" y="638"/>
                    <a:pt x="9" y="1281"/>
                  </a:cubicBezTo>
                  <a:cubicBezTo>
                    <a:pt x="0" y="1326"/>
                    <a:pt x="32" y="1365"/>
                    <a:pt x="75" y="1365"/>
                  </a:cubicBezTo>
                  <a:cubicBezTo>
                    <a:pt x="88" y="1365"/>
                    <a:pt x="102" y="1361"/>
                    <a:pt x="116" y="1352"/>
                  </a:cubicBezTo>
                  <a:cubicBezTo>
                    <a:pt x="390" y="1198"/>
                    <a:pt x="581" y="936"/>
                    <a:pt x="807" y="733"/>
                  </a:cubicBezTo>
                  <a:cubicBezTo>
                    <a:pt x="1057" y="507"/>
                    <a:pt x="1366" y="281"/>
                    <a:pt x="1664" y="126"/>
                  </a:cubicBezTo>
                  <a:cubicBezTo>
                    <a:pt x="1726" y="95"/>
                    <a:pt x="1707" y="0"/>
                    <a:pt x="164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gfdb24b5ecc_0_532"/>
            <p:cNvSpPr/>
            <p:nvPr/>
          </p:nvSpPr>
          <p:spPr>
            <a:xfrm>
              <a:off x="3244975" y="1584150"/>
              <a:ext cx="150100" cy="32200"/>
            </a:xfrm>
            <a:custGeom>
              <a:avLst/>
              <a:gdLst/>
              <a:ahLst/>
              <a:cxnLst/>
              <a:rect l="l" t="t" r="r" b="b"/>
              <a:pathLst>
                <a:path w="6004" h="1288" extrusionOk="0">
                  <a:moveTo>
                    <a:pt x="3860" y="0"/>
                  </a:moveTo>
                  <a:cubicBezTo>
                    <a:pt x="3507" y="0"/>
                    <a:pt x="3184" y="84"/>
                    <a:pt x="2813" y="148"/>
                  </a:cubicBezTo>
                  <a:cubicBezTo>
                    <a:pt x="1944" y="314"/>
                    <a:pt x="622" y="386"/>
                    <a:pt x="51" y="1148"/>
                  </a:cubicBezTo>
                  <a:cubicBezTo>
                    <a:pt x="1" y="1217"/>
                    <a:pt x="76" y="1287"/>
                    <a:pt x="151" y="1287"/>
                  </a:cubicBezTo>
                  <a:cubicBezTo>
                    <a:pt x="165" y="1287"/>
                    <a:pt x="180" y="1284"/>
                    <a:pt x="193" y="1279"/>
                  </a:cubicBezTo>
                  <a:cubicBezTo>
                    <a:pt x="1241" y="814"/>
                    <a:pt x="2194" y="374"/>
                    <a:pt x="3384" y="338"/>
                  </a:cubicBezTo>
                  <a:cubicBezTo>
                    <a:pt x="3393" y="338"/>
                    <a:pt x="3402" y="338"/>
                    <a:pt x="3411" y="338"/>
                  </a:cubicBezTo>
                  <a:cubicBezTo>
                    <a:pt x="4029" y="338"/>
                    <a:pt x="4681" y="629"/>
                    <a:pt x="5297" y="629"/>
                  </a:cubicBezTo>
                  <a:cubicBezTo>
                    <a:pt x="5540" y="629"/>
                    <a:pt x="5777" y="584"/>
                    <a:pt x="6004" y="457"/>
                  </a:cubicBezTo>
                  <a:cubicBezTo>
                    <a:pt x="6004" y="457"/>
                    <a:pt x="5992" y="421"/>
                    <a:pt x="5980" y="421"/>
                  </a:cubicBezTo>
                  <a:cubicBezTo>
                    <a:pt x="5949" y="423"/>
                    <a:pt x="5918" y="424"/>
                    <a:pt x="5887" y="424"/>
                  </a:cubicBezTo>
                  <a:cubicBezTo>
                    <a:pt x="5321" y="424"/>
                    <a:pt x="4748" y="130"/>
                    <a:pt x="4206" y="28"/>
                  </a:cubicBezTo>
                  <a:cubicBezTo>
                    <a:pt x="4086" y="8"/>
                    <a:pt x="3972" y="0"/>
                    <a:pt x="38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gfdb24b5ecc_0_532"/>
            <p:cNvSpPr/>
            <p:nvPr/>
          </p:nvSpPr>
          <p:spPr>
            <a:xfrm>
              <a:off x="3342675" y="1601200"/>
              <a:ext cx="64900" cy="11950"/>
            </a:xfrm>
            <a:custGeom>
              <a:avLst/>
              <a:gdLst/>
              <a:ahLst/>
              <a:cxnLst/>
              <a:rect l="l" t="t" r="r" b="b"/>
              <a:pathLst>
                <a:path w="2596" h="478" extrusionOk="0">
                  <a:moveTo>
                    <a:pt x="1072" y="0"/>
                  </a:moveTo>
                  <a:cubicBezTo>
                    <a:pt x="737" y="0"/>
                    <a:pt x="389" y="78"/>
                    <a:pt x="60" y="156"/>
                  </a:cubicBezTo>
                  <a:cubicBezTo>
                    <a:pt x="0" y="168"/>
                    <a:pt x="12" y="239"/>
                    <a:pt x="60" y="251"/>
                  </a:cubicBezTo>
                  <a:cubicBezTo>
                    <a:pt x="152" y="285"/>
                    <a:pt x="237" y="298"/>
                    <a:pt x="321" y="298"/>
                  </a:cubicBezTo>
                  <a:cubicBezTo>
                    <a:pt x="442" y="298"/>
                    <a:pt x="562" y="272"/>
                    <a:pt x="703" y="251"/>
                  </a:cubicBezTo>
                  <a:cubicBezTo>
                    <a:pt x="840" y="233"/>
                    <a:pt x="965" y="225"/>
                    <a:pt x="1091" y="225"/>
                  </a:cubicBezTo>
                  <a:cubicBezTo>
                    <a:pt x="1218" y="225"/>
                    <a:pt x="1346" y="233"/>
                    <a:pt x="1488" y="251"/>
                  </a:cubicBezTo>
                  <a:cubicBezTo>
                    <a:pt x="1810" y="311"/>
                    <a:pt x="2143" y="430"/>
                    <a:pt x="2465" y="478"/>
                  </a:cubicBezTo>
                  <a:cubicBezTo>
                    <a:pt x="2560" y="478"/>
                    <a:pt x="2596" y="358"/>
                    <a:pt x="2512" y="347"/>
                  </a:cubicBezTo>
                  <a:cubicBezTo>
                    <a:pt x="2155" y="275"/>
                    <a:pt x="1810" y="108"/>
                    <a:pt x="1441" y="37"/>
                  </a:cubicBezTo>
                  <a:cubicBezTo>
                    <a:pt x="1321" y="11"/>
                    <a:pt x="1197" y="0"/>
                    <a:pt x="10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gfdb24b5ecc_0_532"/>
            <p:cNvSpPr/>
            <p:nvPr/>
          </p:nvSpPr>
          <p:spPr>
            <a:xfrm>
              <a:off x="3294800" y="1610450"/>
              <a:ext cx="38950" cy="23575"/>
            </a:xfrm>
            <a:custGeom>
              <a:avLst/>
              <a:gdLst/>
              <a:ahLst/>
              <a:cxnLst/>
              <a:rect l="l" t="t" r="r" b="b"/>
              <a:pathLst>
                <a:path w="1558" h="943" extrusionOk="0">
                  <a:moveTo>
                    <a:pt x="1498" y="0"/>
                  </a:moveTo>
                  <a:cubicBezTo>
                    <a:pt x="1237" y="96"/>
                    <a:pt x="975" y="215"/>
                    <a:pt x="725" y="358"/>
                  </a:cubicBezTo>
                  <a:cubicBezTo>
                    <a:pt x="486" y="500"/>
                    <a:pt x="201" y="643"/>
                    <a:pt x="22" y="858"/>
                  </a:cubicBezTo>
                  <a:cubicBezTo>
                    <a:pt x="0" y="890"/>
                    <a:pt x="18" y="943"/>
                    <a:pt x="67" y="943"/>
                  </a:cubicBezTo>
                  <a:cubicBezTo>
                    <a:pt x="71" y="943"/>
                    <a:pt x="76" y="942"/>
                    <a:pt x="82" y="941"/>
                  </a:cubicBezTo>
                  <a:cubicBezTo>
                    <a:pt x="344" y="858"/>
                    <a:pt x="558" y="655"/>
                    <a:pt x="772" y="512"/>
                  </a:cubicBezTo>
                  <a:cubicBezTo>
                    <a:pt x="1010" y="346"/>
                    <a:pt x="1260" y="179"/>
                    <a:pt x="1534" y="48"/>
                  </a:cubicBezTo>
                  <a:cubicBezTo>
                    <a:pt x="1558" y="48"/>
                    <a:pt x="1534" y="0"/>
                    <a:pt x="149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gfdb24b5ecc_0_532"/>
            <p:cNvSpPr/>
            <p:nvPr/>
          </p:nvSpPr>
          <p:spPr>
            <a:xfrm>
              <a:off x="3395650" y="1625650"/>
              <a:ext cx="34675" cy="6325"/>
            </a:xfrm>
            <a:custGeom>
              <a:avLst/>
              <a:gdLst/>
              <a:ahLst/>
              <a:cxnLst/>
              <a:rect l="l" t="t" r="r" b="b"/>
              <a:pathLst>
                <a:path w="1387" h="253" extrusionOk="0">
                  <a:moveTo>
                    <a:pt x="462" y="1"/>
                  </a:moveTo>
                  <a:cubicBezTo>
                    <a:pt x="318" y="1"/>
                    <a:pt x="175" y="11"/>
                    <a:pt x="36" y="35"/>
                  </a:cubicBezTo>
                  <a:cubicBezTo>
                    <a:pt x="1" y="35"/>
                    <a:pt x="1" y="107"/>
                    <a:pt x="36" y="107"/>
                  </a:cubicBezTo>
                  <a:cubicBezTo>
                    <a:pt x="441" y="190"/>
                    <a:pt x="858" y="142"/>
                    <a:pt x="1263" y="250"/>
                  </a:cubicBezTo>
                  <a:cubicBezTo>
                    <a:pt x="1271" y="252"/>
                    <a:pt x="1280" y="252"/>
                    <a:pt x="1287" y="252"/>
                  </a:cubicBezTo>
                  <a:cubicBezTo>
                    <a:pt x="1373" y="252"/>
                    <a:pt x="1387" y="140"/>
                    <a:pt x="1310" y="107"/>
                  </a:cubicBezTo>
                  <a:cubicBezTo>
                    <a:pt x="1040" y="43"/>
                    <a:pt x="749" y="1"/>
                    <a:pt x="46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gfdb24b5ecc_0_532"/>
            <p:cNvSpPr/>
            <p:nvPr/>
          </p:nvSpPr>
          <p:spPr>
            <a:xfrm>
              <a:off x="3313325" y="1633950"/>
              <a:ext cx="57350" cy="44950"/>
            </a:xfrm>
            <a:custGeom>
              <a:avLst/>
              <a:gdLst/>
              <a:ahLst/>
              <a:cxnLst/>
              <a:rect l="l" t="t" r="r" b="b"/>
              <a:pathLst>
                <a:path w="2294" h="1798" extrusionOk="0">
                  <a:moveTo>
                    <a:pt x="2222" y="1"/>
                  </a:moveTo>
                  <a:cubicBezTo>
                    <a:pt x="1341" y="108"/>
                    <a:pt x="341" y="882"/>
                    <a:pt x="19" y="1715"/>
                  </a:cubicBezTo>
                  <a:cubicBezTo>
                    <a:pt x="1" y="1753"/>
                    <a:pt x="33" y="1798"/>
                    <a:pt x="71" y="1798"/>
                  </a:cubicBezTo>
                  <a:cubicBezTo>
                    <a:pt x="82" y="1798"/>
                    <a:pt x="92" y="1795"/>
                    <a:pt x="103" y="1787"/>
                  </a:cubicBezTo>
                  <a:cubicBezTo>
                    <a:pt x="436" y="1549"/>
                    <a:pt x="650" y="1192"/>
                    <a:pt x="948" y="906"/>
                  </a:cubicBezTo>
                  <a:cubicBezTo>
                    <a:pt x="1329" y="549"/>
                    <a:pt x="1758" y="311"/>
                    <a:pt x="2234" y="120"/>
                  </a:cubicBezTo>
                  <a:cubicBezTo>
                    <a:pt x="2293" y="96"/>
                    <a:pt x="2293" y="1"/>
                    <a:pt x="222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gfdb24b5ecc_0_532"/>
            <p:cNvSpPr/>
            <p:nvPr/>
          </p:nvSpPr>
          <p:spPr>
            <a:xfrm>
              <a:off x="3387325" y="1616025"/>
              <a:ext cx="41100" cy="5275"/>
            </a:xfrm>
            <a:custGeom>
              <a:avLst/>
              <a:gdLst/>
              <a:ahLst/>
              <a:cxnLst/>
              <a:rect l="l" t="t" r="r" b="b"/>
              <a:pathLst>
                <a:path w="1644" h="211" extrusionOk="0">
                  <a:moveTo>
                    <a:pt x="497" y="1"/>
                  </a:moveTo>
                  <a:cubicBezTo>
                    <a:pt x="347" y="1"/>
                    <a:pt x="197" y="11"/>
                    <a:pt x="48" y="39"/>
                  </a:cubicBezTo>
                  <a:cubicBezTo>
                    <a:pt x="0" y="51"/>
                    <a:pt x="0" y="123"/>
                    <a:pt x="48" y="135"/>
                  </a:cubicBezTo>
                  <a:cubicBezTo>
                    <a:pt x="353" y="193"/>
                    <a:pt x="662" y="211"/>
                    <a:pt x="970" y="211"/>
                  </a:cubicBezTo>
                  <a:cubicBezTo>
                    <a:pt x="1168" y="211"/>
                    <a:pt x="1365" y="203"/>
                    <a:pt x="1560" y="194"/>
                  </a:cubicBezTo>
                  <a:cubicBezTo>
                    <a:pt x="1643" y="182"/>
                    <a:pt x="1643" y="99"/>
                    <a:pt x="1560" y="75"/>
                  </a:cubicBezTo>
                  <a:cubicBezTo>
                    <a:pt x="1209" y="58"/>
                    <a:pt x="852" y="1"/>
                    <a:pt x="49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gfdb24b5ecc_0_532"/>
            <p:cNvSpPr/>
            <p:nvPr/>
          </p:nvSpPr>
          <p:spPr>
            <a:xfrm>
              <a:off x="3327275" y="1620750"/>
              <a:ext cx="40525" cy="21100"/>
            </a:xfrm>
            <a:custGeom>
              <a:avLst/>
              <a:gdLst/>
              <a:ahLst/>
              <a:cxnLst/>
              <a:rect l="l" t="t" r="r" b="b"/>
              <a:pathLst>
                <a:path w="1621" h="844" extrusionOk="0">
                  <a:moveTo>
                    <a:pt x="1542" y="1"/>
                  </a:moveTo>
                  <a:cubicBezTo>
                    <a:pt x="1535" y="1"/>
                    <a:pt x="1528" y="2"/>
                    <a:pt x="1521" y="5"/>
                  </a:cubicBezTo>
                  <a:cubicBezTo>
                    <a:pt x="1045" y="303"/>
                    <a:pt x="473" y="446"/>
                    <a:pt x="21" y="767"/>
                  </a:cubicBezTo>
                  <a:cubicBezTo>
                    <a:pt x="0" y="788"/>
                    <a:pt x="6" y="843"/>
                    <a:pt x="39" y="843"/>
                  </a:cubicBezTo>
                  <a:cubicBezTo>
                    <a:pt x="44" y="843"/>
                    <a:pt x="50" y="842"/>
                    <a:pt x="57" y="839"/>
                  </a:cubicBezTo>
                  <a:cubicBezTo>
                    <a:pt x="569" y="648"/>
                    <a:pt x="1104" y="398"/>
                    <a:pt x="1569" y="100"/>
                  </a:cubicBezTo>
                  <a:cubicBezTo>
                    <a:pt x="1621" y="69"/>
                    <a:pt x="1591" y="1"/>
                    <a:pt x="15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gfdb24b5ecc_0_532"/>
            <p:cNvSpPr/>
            <p:nvPr/>
          </p:nvSpPr>
          <p:spPr>
            <a:xfrm>
              <a:off x="3264425" y="1599050"/>
              <a:ext cx="130525" cy="45975"/>
            </a:xfrm>
            <a:custGeom>
              <a:avLst/>
              <a:gdLst/>
              <a:ahLst/>
              <a:cxnLst/>
              <a:rect l="l" t="t" r="r" b="b"/>
              <a:pathLst>
                <a:path w="5221" h="1839" extrusionOk="0">
                  <a:moveTo>
                    <a:pt x="5149" y="1"/>
                  </a:moveTo>
                  <a:cubicBezTo>
                    <a:pt x="5143" y="1"/>
                    <a:pt x="5137" y="2"/>
                    <a:pt x="5130" y="4"/>
                  </a:cubicBezTo>
                  <a:cubicBezTo>
                    <a:pt x="4829" y="59"/>
                    <a:pt x="4528" y="68"/>
                    <a:pt x="4226" y="68"/>
                  </a:cubicBezTo>
                  <a:cubicBezTo>
                    <a:pt x="4067" y="68"/>
                    <a:pt x="3908" y="66"/>
                    <a:pt x="3749" y="66"/>
                  </a:cubicBezTo>
                  <a:cubicBezTo>
                    <a:pt x="3551" y="66"/>
                    <a:pt x="3353" y="70"/>
                    <a:pt x="3154" y="87"/>
                  </a:cubicBezTo>
                  <a:cubicBezTo>
                    <a:pt x="2713" y="135"/>
                    <a:pt x="2297" y="278"/>
                    <a:pt x="1892" y="444"/>
                  </a:cubicBezTo>
                  <a:cubicBezTo>
                    <a:pt x="1166" y="730"/>
                    <a:pt x="451" y="1040"/>
                    <a:pt x="35" y="1742"/>
                  </a:cubicBezTo>
                  <a:cubicBezTo>
                    <a:pt x="1" y="1793"/>
                    <a:pt x="39" y="1838"/>
                    <a:pt x="86" y="1838"/>
                  </a:cubicBezTo>
                  <a:cubicBezTo>
                    <a:pt x="105" y="1838"/>
                    <a:pt x="125" y="1831"/>
                    <a:pt x="142" y="1814"/>
                  </a:cubicBezTo>
                  <a:cubicBezTo>
                    <a:pt x="844" y="1230"/>
                    <a:pt x="1582" y="742"/>
                    <a:pt x="2452" y="444"/>
                  </a:cubicBezTo>
                  <a:cubicBezTo>
                    <a:pt x="3321" y="135"/>
                    <a:pt x="4261" y="302"/>
                    <a:pt x="5166" y="99"/>
                  </a:cubicBezTo>
                  <a:cubicBezTo>
                    <a:pt x="5220" y="99"/>
                    <a:pt x="5206" y="1"/>
                    <a:pt x="514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gfdb24b5ecc_0_532"/>
            <p:cNvSpPr/>
            <p:nvPr/>
          </p:nvSpPr>
          <p:spPr>
            <a:xfrm>
              <a:off x="3267700" y="1596175"/>
              <a:ext cx="24400" cy="19500"/>
            </a:xfrm>
            <a:custGeom>
              <a:avLst/>
              <a:gdLst/>
              <a:ahLst/>
              <a:cxnLst/>
              <a:rect l="l" t="t" r="r" b="b"/>
              <a:pathLst>
                <a:path w="976" h="780" extrusionOk="0">
                  <a:moveTo>
                    <a:pt x="878" y="1"/>
                  </a:moveTo>
                  <a:cubicBezTo>
                    <a:pt x="867" y="1"/>
                    <a:pt x="856" y="4"/>
                    <a:pt x="844" y="12"/>
                  </a:cubicBezTo>
                  <a:cubicBezTo>
                    <a:pt x="666" y="83"/>
                    <a:pt x="487" y="190"/>
                    <a:pt x="320" y="298"/>
                  </a:cubicBezTo>
                  <a:cubicBezTo>
                    <a:pt x="177" y="417"/>
                    <a:pt x="82" y="512"/>
                    <a:pt x="11" y="690"/>
                  </a:cubicBezTo>
                  <a:cubicBezTo>
                    <a:pt x="1" y="731"/>
                    <a:pt x="33" y="779"/>
                    <a:pt x="72" y="779"/>
                  </a:cubicBezTo>
                  <a:cubicBezTo>
                    <a:pt x="79" y="779"/>
                    <a:pt x="87" y="778"/>
                    <a:pt x="94" y="774"/>
                  </a:cubicBezTo>
                  <a:cubicBezTo>
                    <a:pt x="392" y="595"/>
                    <a:pt x="606" y="309"/>
                    <a:pt x="916" y="131"/>
                  </a:cubicBezTo>
                  <a:cubicBezTo>
                    <a:pt x="976" y="91"/>
                    <a:pt x="935" y="1"/>
                    <a:pt x="87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gfdb24b5ecc_0_532"/>
            <p:cNvSpPr/>
            <p:nvPr/>
          </p:nvSpPr>
          <p:spPr>
            <a:xfrm>
              <a:off x="3364775" y="1631200"/>
              <a:ext cx="83875" cy="32000"/>
            </a:xfrm>
            <a:custGeom>
              <a:avLst/>
              <a:gdLst/>
              <a:ahLst/>
              <a:cxnLst/>
              <a:rect l="l" t="t" r="r" b="b"/>
              <a:pathLst>
                <a:path w="3355" h="1280" extrusionOk="0">
                  <a:moveTo>
                    <a:pt x="2388" y="0"/>
                  </a:moveTo>
                  <a:cubicBezTo>
                    <a:pt x="1496" y="0"/>
                    <a:pt x="517" y="473"/>
                    <a:pt x="45" y="1159"/>
                  </a:cubicBezTo>
                  <a:cubicBezTo>
                    <a:pt x="1" y="1214"/>
                    <a:pt x="59" y="1279"/>
                    <a:pt x="115" y="1279"/>
                  </a:cubicBezTo>
                  <a:cubicBezTo>
                    <a:pt x="119" y="1279"/>
                    <a:pt x="124" y="1279"/>
                    <a:pt x="128" y="1278"/>
                  </a:cubicBezTo>
                  <a:cubicBezTo>
                    <a:pt x="616" y="1111"/>
                    <a:pt x="1033" y="778"/>
                    <a:pt x="1533" y="623"/>
                  </a:cubicBezTo>
                  <a:cubicBezTo>
                    <a:pt x="2081" y="444"/>
                    <a:pt x="2605" y="421"/>
                    <a:pt x="3164" y="409"/>
                  </a:cubicBezTo>
                  <a:cubicBezTo>
                    <a:pt x="3283" y="409"/>
                    <a:pt x="3355" y="230"/>
                    <a:pt x="3236" y="170"/>
                  </a:cubicBezTo>
                  <a:cubicBezTo>
                    <a:pt x="2978" y="54"/>
                    <a:pt x="2688" y="0"/>
                    <a:pt x="238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gfdb24b5ecc_0_532"/>
            <p:cNvSpPr/>
            <p:nvPr/>
          </p:nvSpPr>
          <p:spPr>
            <a:xfrm>
              <a:off x="3409775" y="1650500"/>
              <a:ext cx="35300" cy="10675"/>
            </a:xfrm>
            <a:custGeom>
              <a:avLst/>
              <a:gdLst/>
              <a:ahLst/>
              <a:cxnLst/>
              <a:rect l="l" t="t" r="r" b="b"/>
              <a:pathLst>
                <a:path w="1412" h="427" extrusionOk="0">
                  <a:moveTo>
                    <a:pt x="992" y="1"/>
                  </a:moveTo>
                  <a:cubicBezTo>
                    <a:pt x="649" y="1"/>
                    <a:pt x="309" y="117"/>
                    <a:pt x="43" y="339"/>
                  </a:cubicBezTo>
                  <a:cubicBezTo>
                    <a:pt x="1" y="360"/>
                    <a:pt x="32" y="427"/>
                    <a:pt x="81" y="427"/>
                  </a:cubicBezTo>
                  <a:cubicBezTo>
                    <a:pt x="88" y="427"/>
                    <a:pt x="95" y="425"/>
                    <a:pt x="102" y="422"/>
                  </a:cubicBezTo>
                  <a:cubicBezTo>
                    <a:pt x="451" y="313"/>
                    <a:pt x="734" y="153"/>
                    <a:pt x="1089" y="153"/>
                  </a:cubicBezTo>
                  <a:cubicBezTo>
                    <a:pt x="1158" y="153"/>
                    <a:pt x="1229" y="159"/>
                    <a:pt x="1305" y="172"/>
                  </a:cubicBezTo>
                  <a:cubicBezTo>
                    <a:pt x="1376" y="172"/>
                    <a:pt x="1412" y="53"/>
                    <a:pt x="1341" y="41"/>
                  </a:cubicBezTo>
                  <a:cubicBezTo>
                    <a:pt x="1226" y="14"/>
                    <a:pt x="1109" y="1"/>
                    <a:pt x="99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gfdb24b5ecc_0_532"/>
            <p:cNvSpPr/>
            <p:nvPr/>
          </p:nvSpPr>
          <p:spPr>
            <a:xfrm>
              <a:off x="3419525" y="1667000"/>
              <a:ext cx="24075" cy="12700"/>
            </a:xfrm>
            <a:custGeom>
              <a:avLst/>
              <a:gdLst/>
              <a:ahLst/>
              <a:cxnLst/>
              <a:rect l="l" t="t" r="r" b="b"/>
              <a:pathLst>
                <a:path w="963" h="508" extrusionOk="0">
                  <a:moveTo>
                    <a:pt x="867" y="1"/>
                  </a:moveTo>
                  <a:cubicBezTo>
                    <a:pt x="570" y="1"/>
                    <a:pt x="129" y="143"/>
                    <a:pt x="10" y="441"/>
                  </a:cubicBezTo>
                  <a:cubicBezTo>
                    <a:pt x="0" y="470"/>
                    <a:pt x="38" y="507"/>
                    <a:pt x="65" y="507"/>
                  </a:cubicBezTo>
                  <a:cubicBezTo>
                    <a:pt x="71" y="507"/>
                    <a:pt x="77" y="505"/>
                    <a:pt x="81" y="501"/>
                  </a:cubicBezTo>
                  <a:cubicBezTo>
                    <a:pt x="200" y="417"/>
                    <a:pt x="308" y="298"/>
                    <a:pt x="439" y="239"/>
                  </a:cubicBezTo>
                  <a:cubicBezTo>
                    <a:pt x="570" y="179"/>
                    <a:pt x="724" y="155"/>
                    <a:pt x="867" y="155"/>
                  </a:cubicBezTo>
                  <a:cubicBezTo>
                    <a:pt x="962" y="155"/>
                    <a:pt x="962" y="1"/>
                    <a:pt x="8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gfdb24b5ecc_0_532"/>
            <p:cNvSpPr/>
            <p:nvPr/>
          </p:nvSpPr>
          <p:spPr>
            <a:xfrm>
              <a:off x="3429875" y="1682725"/>
              <a:ext cx="23750" cy="24175"/>
            </a:xfrm>
            <a:custGeom>
              <a:avLst/>
              <a:gdLst/>
              <a:ahLst/>
              <a:cxnLst/>
              <a:rect l="l" t="t" r="r" b="b"/>
              <a:pathLst>
                <a:path w="950" h="967" extrusionOk="0">
                  <a:moveTo>
                    <a:pt x="829" y="1"/>
                  </a:moveTo>
                  <a:cubicBezTo>
                    <a:pt x="799" y="1"/>
                    <a:pt x="770" y="16"/>
                    <a:pt x="751" y="50"/>
                  </a:cubicBezTo>
                  <a:cubicBezTo>
                    <a:pt x="656" y="205"/>
                    <a:pt x="501" y="348"/>
                    <a:pt x="358" y="479"/>
                  </a:cubicBezTo>
                  <a:cubicBezTo>
                    <a:pt x="239" y="586"/>
                    <a:pt x="36" y="705"/>
                    <a:pt x="13" y="884"/>
                  </a:cubicBezTo>
                  <a:cubicBezTo>
                    <a:pt x="1" y="943"/>
                    <a:pt x="36" y="967"/>
                    <a:pt x="96" y="967"/>
                  </a:cubicBezTo>
                  <a:cubicBezTo>
                    <a:pt x="275" y="943"/>
                    <a:pt x="441" y="741"/>
                    <a:pt x="572" y="622"/>
                  </a:cubicBezTo>
                  <a:cubicBezTo>
                    <a:pt x="727" y="491"/>
                    <a:pt x="846" y="324"/>
                    <a:pt x="918" y="145"/>
                  </a:cubicBezTo>
                  <a:cubicBezTo>
                    <a:pt x="950" y="65"/>
                    <a:pt x="889" y="1"/>
                    <a:pt x="82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gfdb24b5ecc_0_532"/>
            <p:cNvSpPr/>
            <p:nvPr/>
          </p:nvSpPr>
          <p:spPr>
            <a:xfrm>
              <a:off x="3455925" y="1707175"/>
              <a:ext cx="5825" cy="5925"/>
            </a:xfrm>
            <a:custGeom>
              <a:avLst/>
              <a:gdLst/>
              <a:ahLst/>
              <a:cxnLst/>
              <a:rect l="l" t="t" r="r" b="b"/>
              <a:pathLst>
                <a:path w="233" h="237" extrusionOk="0">
                  <a:moveTo>
                    <a:pt x="112" y="1"/>
                  </a:moveTo>
                  <a:cubicBezTo>
                    <a:pt x="54" y="1"/>
                    <a:pt x="1" y="37"/>
                    <a:pt x="30" y="108"/>
                  </a:cubicBezTo>
                  <a:cubicBezTo>
                    <a:pt x="42" y="156"/>
                    <a:pt x="42" y="203"/>
                    <a:pt x="90" y="227"/>
                  </a:cubicBezTo>
                  <a:cubicBezTo>
                    <a:pt x="96" y="233"/>
                    <a:pt x="111" y="236"/>
                    <a:pt x="126" y="236"/>
                  </a:cubicBezTo>
                  <a:cubicBezTo>
                    <a:pt x="140" y="236"/>
                    <a:pt x="155" y="233"/>
                    <a:pt x="161" y="227"/>
                  </a:cubicBezTo>
                  <a:cubicBezTo>
                    <a:pt x="185" y="203"/>
                    <a:pt x="209" y="156"/>
                    <a:pt x="221" y="108"/>
                  </a:cubicBezTo>
                  <a:cubicBezTo>
                    <a:pt x="233" y="37"/>
                    <a:pt x="170" y="1"/>
                    <a:pt x="1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gfdb24b5ecc_0_532"/>
            <p:cNvSpPr/>
            <p:nvPr/>
          </p:nvSpPr>
          <p:spPr>
            <a:xfrm>
              <a:off x="3402650" y="1651150"/>
              <a:ext cx="41075" cy="21050"/>
            </a:xfrm>
            <a:custGeom>
              <a:avLst/>
              <a:gdLst/>
              <a:ahLst/>
              <a:cxnLst/>
              <a:rect l="l" t="t" r="r" b="b"/>
              <a:pathLst>
                <a:path w="1643" h="842" extrusionOk="0">
                  <a:moveTo>
                    <a:pt x="1563" y="1"/>
                  </a:moveTo>
                  <a:cubicBezTo>
                    <a:pt x="1556" y="1"/>
                    <a:pt x="1549" y="2"/>
                    <a:pt x="1542" y="4"/>
                  </a:cubicBezTo>
                  <a:cubicBezTo>
                    <a:pt x="1292" y="27"/>
                    <a:pt x="1054" y="99"/>
                    <a:pt x="816" y="218"/>
                  </a:cubicBezTo>
                  <a:cubicBezTo>
                    <a:pt x="554" y="361"/>
                    <a:pt x="232" y="492"/>
                    <a:pt x="42" y="718"/>
                  </a:cubicBezTo>
                  <a:cubicBezTo>
                    <a:pt x="0" y="770"/>
                    <a:pt x="32" y="841"/>
                    <a:pt x="89" y="841"/>
                  </a:cubicBezTo>
                  <a:cubicBezTo>
                    <a:pt x="97" y="841"/>
                    <a:pt x="105" y="840"/>
                    <a:pt x="113" y="837"/>
                  </a:cubicBezTo>
                  <a:cubicBezTo>
                    <a:pt x="637" y="694"/>
                    <a:pt x="1042" y="277"/>
                    <a:pt x="1566" y="134"/>
                  </a:cubicBezTo>
                  <a:cubicBezTo>
                    <a:pt x="1643" y="124"/>
                    <a:pt x="1639" y="1"/>
                    <a:pt x="156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gfdb24b5ecc_0_532"/>
            <p:cNvSpPr/>
            <p:nvPr/>
          </p:nvSpPr>
          <p:spPr>
            <a:xfrm>
              <a:off x="3371425" y="1637125"/>
              <a:ext cx="31725" cy="16775"/>
            </a:xfrm>
            <a:custGeom>
              <a:avLst/>
              <a:gdLst/>
              <a:ahLst/>
              <a:cxnLst/>
              <a:rect l="l" t="t" r="r" b="b"/>
              <a:pathLst>
                <a:path w="1269" h="671" extrusionOk="0">
                  <a:moveTo>
                    <a:pt x="1120" y="0"/>
                  </a:moveTo>
                  <a:cubicBezTo>
                    <a:pt x="1110" y="0"/>
                    <a:pt x="1099" y="2"/>
                    <a:pt x="1089" y="5"/>
                  </a:cubicBezTo>
                  <a:cubicBezTo>
                    <a:pt x="708" y="172"/>
                    <a:pt x="291" y="279"/>
                    <a:pt x="29" y="588"/>
                  </a:cubicBezTo>
                  <a:cubicBezTo>
                    <a:pt x="1" y="626"/>
                    <a:pt x="24" y="671"/>
                    <a:pt x="59" y="671"/>
                  </a:cubicBezTo>
                  <a:cubicBezTo>
                    <a:pt x="68" y="671"/>
                    <a:pt x="78" y="667"/>
                    <a:pt x="88" y="660"/>
                  </a:cubicBezTo>
                  <a:cubicBezTo>
                    <a:pt x="446" y="469"/>
                    <a:pt x="803" y="338"/>
                    <a:pt x="1160" y="172"/>
                  </a:cubicBezTo>
                  <a:cubicBezTo>
                    <a:pt x="1268" y="150"/>
                    <a:pt x="1219" y="0"/>
                    <a:pt x="11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gfdb24b5ecc_0_532"/>
            <p:cNvSpPr/>
            <p:nvPr/>
          </p:nvSpPr>
          <p:spPr>
            <a:xfrm>
              <a:off x="3369750" y="1618400"/>
              <a:ext cx="39175" cy="7850"/>
            </a:xfrm>
            <a:custGeom>
              <a:avLst/>
              <a:gdLst/>
              <a:ahLst/>
              <a:cxnLst/>
              <a:rect l="l" t="t" r="r" b="b"/>
              <a:pathLst>
                <a:path w="1567" h="314" extrusionOk="0">
                  <a:moveTo>
                    <a:pt x="1307" y="1"/>
                  </a:moveTo>
                  <a:cubicBezTo>
                    <a:pt x="1169" y="1"/>
                    <a:pt x="1031" y="23"/>
                    <a:pt x="882" y="40"/>
                  </a:cubicBezTo>
                  <a:cubicBezTo>
                    <a:pt x="596" y="87"/>
                    <a:pt x="334" y="123"/>
                    <a:pt x="60" y="194"/>
                  </a:cubicBezTo>
                  <a:cubicBezTo>
                    <a:pt x="24" y="206"/>
                    <a:pt x="1" y="278"/>
                    <a:pt x="60" y="290"/>
                  </a:cubicBezTo>
                  <a:cubicBezTo>
                    <a:pt x="134" y="306"/>
                    <a:pt x="207" y="313"/>
                    <a:pt x="281" y="313"/>
                  </a:cubicBezTo>
                  <a:cubicBezTo>
                    <a:pt x="637" y="313"/>
                    <a:pt x="988" y="151"/>
                    <a:pt x="1345" y="151"/>
                  </a:cubicBezTo>
                  <a:cubicBezTo>
                    <a:pt x="1389" y="151"/>
                    <a:pt x="1433" y="153"/>
                    <a:pt x="1477" y="159"/>
                  </a:cubicBezTo>
                  <a:cubicBezTo>
                    <a:pt x="1482" y="160"/>
                    <a:pt x="1487" y="161"/>
                    <a:pt x="1492" y="161"/>
                  </a:cubicBezTo>
                  <a:cubicBezTo>
                    <a:pt x="1551" y="161"/>
                    <a:pt x="1566" y="27"/>
                    <a:pt x="1489" y="16"/>
                  </a:cubicBezTo>
                  <a:cubicBezTo>
                    <a:pt x="1427" y="5"/>
                    <a:pt x="1367" y="1"/>
                    <a:pt x="13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gfdb24b5ecc_0_532"/>
            <p:cNvSpPr/>
            <p:nvPr/>
          </p:nvSpPr>
          <p:spPr>
            <a:xfrm>
              <a:off x="3397425" y="1613475"/>
              <a:ext cx="24350" cy="9800"/>
            </a:xfrm>
            <a:custGeom>
              <a:avLst/>
              <a:gdLst/>
              <a:ahLst/>
              <a:cxnLst/>
              <a:rect l="l" t="t" r="r" b="b"/>
              <a:pathLst>
                <a:path w="974" h="392" extrusionOk="0">
                  <a:moveTo>
                    <a:pt x="842" y="18"/>
                  </a:moveTo>
                  <a:cubicBezTo>
                    <a:pt x="842" y="18"/>
                    <a:pt x="841" y="19"/>
                    <a:pt x="839" y="23"/>
                  </a:cubicBezTo>
                  <a:lnTo>
                    <a:pt x="839" y="23"/>
                  </a:lnTo>
                  <a:cubicBezTo>
                    <a:pt x="842" y="21"/>
                    <a:pt x="843" y="18"/>
                    <a:pt x="842" y="18"/>
                  </a:cubicBezTo>
                  <a:close/>
                  <a:moveTo>
                    <a:pt x="894" y="1"/>
                  </a:moveTo>
                  <a:cubicBezTo>
                    <a:pt x="872" y="1"/>
                    <a:pt x="851" y="10"/>
                    <a:pt x="834" y="34"/>
                  </a:cubicBezTo>
                  <a:cubicBezTo>
                    <a:pt x="836" y="29"/>
                    <a:pt x="838" y="25"/>
                    <a:pt x="839" y="23"/>
                  </a:cubicBezTo>
                  <a:lnTo>
                    <a:pt x="839" y="23"/>
                  </a:lnTo>
                  <a:cubicBezTo>
                    <a:pt x="837" y="24"/>
                    <a:pt x="835" y="25"/>
                    <a:pt x="832" y="25"/>
                  </a:cubicBezTo>
                  <a:cubicBezTo>
                    <a:pt x="829" y="25"/>
                    <a:pt x="826" y="24"/>
                    <a:pt x="822" y="22"/>
                  </a:cubicBezTo>
                  <a:lnTo>
                    <a:pt x="727" y="22"/>
                  </a:lnTo>
                  <a:cubicBezTo>
                    <a:pt x="656" y="34"/>
                    <a:pt x="584" y="58"/>
                    <a:pt x="501" y="82"/>
                  </a:cubicBezTo>
                  <a:cubicBezTo>
                    <a:pt x="346" y="117"/>
                    <a:pt x="180" y="165"/>
                    <a:pt x="49" y="272"/>
                  </a:cubicBezTo>
                  <a:cubicBezTo>
                    <a:pt x="1" y="320"/>
                    <a:pt x="49" y="391"/>
                    <a:pt x="84" y="391"/>
                  </a:cubicBezTo>
                  <a:cubicBezTo>
                    <a:pt x="299" y="391"/>
                    <a:pt x="501" y="332"/>
                    <a:pt x="703" y="260"/>
                  </a:cubicBezTo>
                  <a:cubicBezTo>
                    <a:pt x="775" y="225"/>
                    <a:pt x="953" y="165"/>
                    <a:pt x="965" y="58"/>
                  </a:cubicBezTo>
                  <a:cubicBezTo>
                    <a:pt x="973" y="34"/>
                    <a:pt x="935" y="1"/>
                    <a:pt x="89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gfdb24b5ecc_0_532"/>
            <p:cNvSpPr/>
            <p:nvPr/>
          </p:nvSpPr>
          <p:spPr>
            <a:xfrm>
              <a:off x="3356050" y="1585475"/>
              <a:ext cx="104325" cy="106650"/>
            </a:xfrm>
            <a:custGeom>
              <a:avLst/>
              <a:gdLst/>
              <a:ahLst/>
              <a:cxnLst/>
              <a:rect l="l" t="t" r="r" b="b"/>
              <a:pathLst>
                <a:path w="4173" h="4266" extrusionOk="0">
                  <a:moveTo>
                    <a:pt x="444" y="1"/>
                  </a:moveTo>
                  <a:cubicBezTo>
                    <a:pt x="314" y="1"/>
                    <a:pt x="185" y="22"/>
                    <a:pt x="61" y="71"/>
                  </a:cubicBezTo>
                  <a:cubicBezTo>
                    <a:pt x="1" y="83"/>
                    <a:pt x="1" y="154"/>
                    <a:pt x="61" y="190"/>
                  </a:cubicBezTo>
                  <a:cubicBezTo>
                    <a:pt x="549" y="380"/>
                    <a:pt x="1025" y="404"/>
                    <a:pt x="1489" y="726"/>
                  </a:cubicBezTo>
                  <a:cubicBezTo>
                    <a:pt x="1906" y="999"/>
                    <a:pt x="2263" y="1345"/>
                    <a:pt x="2597" y="1738"/>
                  </a:cubicBezTo>
                  <a:cubicBezTo>
                    <a:pt x="3216" y="2476"/>
                    <a:pt x="3692" y="3345"/>
                    <a:pt x="4061" y="4238"/>
                  </a:cubicBezTo>
                  <a:cubicBezTo>
                    <a:pt x="4069" y="4257"/>
                    <a:pt x="4084" y="4265"/>
                    <a:pt x="4100" y="4265"/>
                  </a:cubicBezTo>
                  <a:cubicBezTo>
                    <a:pt x="4134" y="4265"/>
                    <a:pt x="4172" y="4230"/>
                    <a:pt x="4156" y="4190"/>
                  </a:cubicBezTo>
                  <a:cubicBezTo>
                    <a:pt x="3763" y="3178"/>
                    <a:pt x="3251" y="2178"/>
                    <a:pt x="2549" y="1345"/>
                  </a:cubicBezTo>
                  <a:cubicBezTo>
                    <a:pt x="2098" y="822"/>
                    <a:pt x="1243" y="1"/>
                    <a:pt x="4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gfdb24b5ecc_0_532"/>
            <p:cNvSpPr/>
            <p:nvPr/>
          </p:nvSpPr>
          <p:spPr>
            <a:xfrm>
              <a:off x="3335525" y="1588750"/>
              <a:ext cx="117000" cy="120700"/>
            </a:xfrm>
            <a:custGeom>
              <a:avLst/>
              <a:gdLst/>
              <a:ahLst/>
              <a:cxnLst/>
              <a:rect l="l" t="t" r="r" b="b"/>
              <a:pathLst>
                <a:path w="4680" h="4828" extrusionOk="0">
                  <a:moveTo>
                    <a:pt x="320" y="1"/>
                  </a:moveTo>
                  <a:cubicBezTo>
                    <a:pt x="260" y="1"/>
                    <a:pt x="202" y="4"/>
                    <a:pt x="143" y="11"/>
                  </a:cubicBezTo>
                  <a:cubicBezTo>
                    <a:pt x="60" y="23"/>
                    <a:pt x="0" y="130"/>
                    <a:pt x="96" y="178"/>
                  </a:cubicBezTo>
                  <a:cubicBezTo>
                    <a:pt x="501" y="416"/>
                    <a:pt x="953" y="511"/>
                    <a:pt x="1370" y="737"/>
                  </a:cubicBezTo>
                  <a:cubicBezTo>
                    <a:pt x="1905" y="1023"/>
                    <a:pt x="2406" y="1368"/>
                    <a:pt x="2846" y="1761"/>
                  </a:cubicBezTo>
                  <a:cubicBezTo>
                    <a:pt x="3715" y="2535"/>
                    <a:pt x="4501" y="3571"/>
                    <a:pt x="4525" y="4774"/>
                  </a:cubicBezTo>
                  <a:cubicBezTo>
                    <a:pt x="4537" y="4809"/>
                    <a:pt x="4572" y="4827"/>
                    <a:pt x="4605" y="4827"/>
                  </a:cubicBezTo>
                  <a:cubicBezTo>
                    <a:pt x="4638" y="4827"/>
                    <a:pt x="4668" y="4809"/>
                    <a:pt x="4668" y="4774"/>
                  </a:cubicBezTo>
                  <a:cubicBezTo>
                    <a:pt x="4680" y="3595"/>
                    <a:pt x="3977" y="2535"/>
                    <a:pt x="3191" y="1726"/>
                  </a:cubicBezTo>
                  <a:cubicBezTo>
                    <a:pt x="2527" y="1050"/>
                    <a:pt x="1361" y="1"/>
                    <a:pt x="3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gfdb24b5ecc_0_532"/>
            <p:cNvSpPr/>
            <p:nvPr/>
          </p:nvSpPr>
          <p:spPr>
            <a:xfrm>
              <a:off x="3320950" y="1606800"/>
              <a:ext cx="98325" cy="72325"/>
            </a:xfrm>
            <a:custGeom>
              <a:avLst/>
              <a:gdLst/>
              <a:ahLst/>
              <a:cxnLst/>
              <a:rect l="l" t="t" r="r" b="b"/>
              <a:pathLst>
                <a:path w="3933" h="2893" extrusionOk="0">
                  <a:moveTo>
                    <a:pt x="140" y="1"/>
                  </a:moveTo>
                  <a:cubicBezTo>
                    <a:pt x="105" y="1"/>
                    <a:pt x="70" y="2"/>
                    <a:pt x="36" y="3"/>
                  </a:cubicBezTo>
                  <a:cubicBezTo>
                    <a:pt x="0" y="3"/>
                    <a:pt x="0" y="27"/>
                    <a:pt x="36" y="51"/>
                  </a:cubicBezTo>
                  <a:cubicBezTo>
                    <a:pt x="1357" y="349"/>
                    <a:pt x="3536" y="1337"/>
                    <a:pt x="3786" y="2849"/>
                  </a:cubicBezTo>
                  <a:cubicBezTo>
                    <a:pt x="3786" y="2880"/>
                    <a:pt x="3807" y="2893"/>
                    <a:pt x="3832" y="2893"/>
                  </a:cubicBezTo>
                  <a:cubicBezTo>
                    <a:pt x="3876" y="2893"/>
                    <a:pt x="3932" y="2854"/>
                    <a:pt x="3917" y="2801"/>
                  </a:cubicBezTo>
                  <a:cubicBezTo>
                    <a:pt x="3627" y="1396"/>
                    <a:pt x="1567" y="1"/>
                    <a:pt x="1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gfdb24b5ecc_0_532"/>
            <p:cNvSpPr/>
            <p:nvPr/>
          </p:nvSpPr>
          <p:spPr>
            <a:xfrm>
              <a:off x="3301300" y="1561600"/>
              <a:ext cx="85925" cy="50400"/>
            </a:xfrm>
            <a:custGeom>
              <a:avLst/>
              <a:gdLst/>
              <a:ahLst/>
              <a:cxnLst/>
              <a:rect l="l" t="t" r="r" b="b"/>
              <a:pathLst>
                <a:path w="3437" h="2016" extrusionOk="0">
                  <a:moveTo>
                    <a:pt x="363" y="0"/>
                  </a:moveTo>
                  <a:cubicBezTo>
                    <a:pt x="267" y="0"/>
                    <a:pt x="174" y="5"/>
                    <a:pt x="84" y="14"/>
                  </a:cubicBezTo>
                  <a:cubicBezTo>
                    <a:pt x="24" y="14"/>
                    <a:pt x="0" y="97"/>
                    <a:pt x="60" y="109"/>
                  </a:cubicBezTo>
                  <a:cubicBezTo>
                    <a:pt x="1179" y="359"/>
                    <a:pt x="2965" y="645"/>
                    <a:pt x="3274" y="1954"/>
                  </a:cubicBezTo>
                  <a:cubicBezTo>
                    <a:pt x="3284" y="1997"/>
                    <a:pt x="3313" y="2016"/>
                    <a:pt x="3343" y="2016"/>
                  </a:cubicBezTo>
                  <a:cubicBezTo>
                    <a:pt x="3388" y="2016"/>
                    <a:pt x="3436" y="1976"/>
                    <a:pt x="3429" y="1919"/>
                  </a:cubicBezTo>
                  <a:cubicBezTo>
                    <a:pt x="3154" y="684"/>
                    <a:pt x="1561" y="0"/>
                    <a:pt x="36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gfdb24b5ecc_0_532"/>
            <p:cNvSpPr/>
            <p:nvPr/>
          </p:nvSpPr>
          <p:spPr>
            <a:xfrm>
              <a:off x="3290875" y="1578175"/>
              <a:ext cx="74150" cy="23600"/>
            </a:xfrm>
            <a:custGeom>
              <a:avLst/>
              <a:gdLst/>
              <a:ahLst/>
              <a:cxnLst/>
              <a:rect l="l" t="t" r="r" b="b"/>
              <a:pathLst>
                <a:path w="2966" h="944" extrusionOk="0">
                  <a:moveTo>
                    <a:pt x="787" y="0"/>
                  </a:moveTo>
                  <a:cubicBezTo>
                    <a:pt x="531" y="0"/>
                    <a:pt x="277" y="55"/>
                    <a:pt x="36" y="184"/>
                  </a:cubicBezTo>
                  <a:cubicBezTo>
                    <a:pt x="1" y="196"/>
                    <a:pt x="24" y="244"/>
                    <a:pt x="48" y="244"/>
                  </a:cubicBezTo>
                  <a:cubicBezTo>
                    <a:pt x="157" y="233"/>
                    <a:pt x="265" y="228"/>
                    <a:pt x="372" y="228"/>
                  </a:cubicBezTo>
                  <a:cubicBezTo>
                    <a:pt x="1255" y="228"/>
                    <a:pt x="2064" y="562"/>
                    <a:pt x="2882" y="934"/>
                  </a:cubicBezTo>
                  <a:cubicBezTo>
                    <a:pt x="2893" y="941"/>
                    <a:pt x="2904" y="944"/>
                    <a:pt x="2913" y="944"/>
                  </a:cubicBezTo>
                  <a:cubicBezTo>
                    <a:pt x="2952" y="944"/>
                    <a:pt x="2966" y="892"/>
                    <a:pt x="2918" y="863"/>
                  </a:cubicBezTo>
                  <a:cubicBezTo>
                    <a:pt x="2331" y="471"/>
                    <a:pt x="1544" y="0"/>
                    <a:pt x="78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gfdb24b5ecc_0_532"/>
            <p:cNvSpPr/>
            <p:nvPr/>
          </p:nvSpPr>
          <p:spPr>
            <a:xfrm>
              <a:off x="3257250" y="1590575"/>
              <a:ext cx="90650" cy="24425"/>
            </a:xfrm>
            <a:custGeom>
              <a:avLst/>
              <a:gdLst/>
              <a:ahLst/>
              <a:cxnLst/>
              <a:rect l="l" t="t" r="r" b="b"/>
              <a:pathLst>
                <a:path w="3626" h="977" extrusionOk="0">
                  <a:moveTo>
                    <a:pt x="915" y="0"/>
                  </a:moveTo>
                  <a:cubicBezTo>
                    <a:pt x="622" y="0"/>
                    <a:pt x="328" y="33"/>
                    <a:pt x="36" y="105"/>
                  </a:cubicBezTo>
                  <a:cubicBezTo>
                    <a:pt x="0" y="117"/>
                    <a:pt x="12" y="176"/>
                    <a:pt x="60" y="176"/>
                  </a:cubicBezTo>
                  <a:cubicBezTo>
                    <a:pt x="183" y="169"/>
                    <a:pt x="307" y="165"/>
                    <a:pt x="430" y="165"/>
                  </a:cubicBezTo>
                  <a:cubicBezTo>
                    <a:pt x="1489" y="165"/>
                    <a:pt x="2514" y="439"/>
                    <a:pt x="3453" y="962"/>
                  </a:cubicBezTo>
                  <a:cubicBezTo>
                    <a:pt x="3469" y="972"/>
                    <a:pt x="3485" y="976"/>
                    <a:pt x="3500" y="976"/>
                  </a:cubicBezTo>
                  <a:cubicBezTo>
                    <a:pt x="3574" y="976"/>
                    <a:pt x="3626" y="869"/>
                    <a:pt x="3536" y="819"/>
                  </a:cubicBezTo>
                  <a:cubicBezTo>
                    <a:pt x="2758" y="331"/>
                    <a:pt x="1843" y="0"/>
                    <a:pt x="91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gfdb24b5ecc_0_532"/>
            <p:cNvSpPr/>
            <p:nvPr/>
          </p:nvSpPr>
          <p:spPr>
            <a:xfrm>
              <a:off x="3228975" y="1584125"/>
              <a:ext cx="94100" cy="16625"/>
            </a:xfrm>
            <a:custGeom>
              <a:avLst/>
              <a:gdLst/>
              <a:ahLst/>
              <a:cxnLst/>
              <a:rect l="l" t="t" r="r" b="b"/>
              <a:pathLst>
                <a:path w="3764" h="665" extrusionOk="0">
                  <a:moveTo>
                    <a:pt x="1317" y="0"/>
                  </a:moveTo>
                  <a:cubicBezTo>
                    <a:pt x="877" y="0"/>
                    <a:pt x="449" y="63"/>
                    <a:pt x="60" y="220"/>
                  </a:cubicBezTo>
                  <a:cubicBezTo>
                    <a:pt x="0" y="256"/>
                    <a:pt x="0" y="327"/>
                    <a:pt x="71" y="339"/>
                  </a:cubicBezTo>
                  <a:cubicBezTo>
                    <a:pt x="1274" y="434"/>
                    <a:pt x="2393" y="315"/>
                    <a:pt x="3584" y="660"/>
                  </a:cubicBezTo>
                  <a:cubicBezTo>
                    <a:pt x="3594" y="663"/>
                    <a:pt x="3604" y="665"/>
                    <a:pt x="3614" y="665"/>
                  </a:cubicBezTo>
                  <a:cubicBezTo>
                    <a:pt x="3723" y="665"/>
                    <a:pt x="3764" y="490"/>
                    <a:pt x="3643" y="446"/>
                  </a:cubicBezTo>
                  <a:cubicBezTo>
                    <a:pt x="2945" y="208"/>
                    <a:pt x="2113" y="0"/>
                    <a:pt x="13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gfdb24b5ecc_0_532"/>
            <p:cNvSpPr/>
            <p:nvPr/>
          </p:nvSpPr>
          <p:spPr>
            <a:xfrm>
              <a:off x="3235800" y="1574725"/>
              <a:ext cx="28300" cy="7400"/>
            </a:xfrm>
            <a:custGeom>
              <a:avLst/>
              <a:gdLst/>
              <a:ahLst/>
              <a:cxnLst/>
              <a:rect l="l" t="t" r="r" b="b"/>
              <a:pathLst>
                <a:path w="1132" h="296" extrusionOk="0">
                  <a:moveTo>
                    <a:pt x="977" y="1"/>
                  </a:moveTo>
                  <a:cubicBezTo>
                    <a:pt x="810" y="1"/>
                    <a:pt x="644" y="1"/>
                    <a:pt x="477" y="24"/>
                  </a:cubicBezTo>
                  <a:cubicBezTo>
                    <a:pt x="334" y="36"/>
                    <a:pt x="179" y="36"/>
                    <a:pt x="60" y="120"/>
                  </a:cubicBezTo>
                  <a:cubicBezTo>
                    <a:pt x="1" y="167"/>
                    <a:pt x="1" y="251"/>
                    <a:pt x="84" y="274"/>
                  </a:cubicBezTo>
                  <a:cubicBezTo>
                    <a:pt x="128" y="290"/>
                    <a:pt x="173" y="296"/>
                    <a:pt x="219" y="296"/>
                  </a:cubicBezTo>
                  <a:cubicBezTo>
                    <a:pt x="310" y="296"/>
                    <a:pt x="406" y="274"/>
                    <a:pt x="501" y="274"/>
                  </a:cubicBezTo>
                  <a:cubicBezTo>
                    <a:pt x="644" y="251"/>
                    <a:pt x="810" y="251"/>
                    <a:pt x="953" y="251"/>
                  </a:cubicBezTo>
                  <a:cubicBezTo>
                    <a:pt x="1132" y="239"/>
                    <a:pt x="1132" y="1"/>
                    <a:pt x="97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gfdb24b5ecc_0_532"/>
            <p:cNvSpPr/>
            <p:nvPr/>
          </p:nvSpPr>
          <p:spPr>
            <a:xfrm>
              <a:off x="3301300" y="1623250"/>
              <a:ext cx="90325" cy="53675"/>
            </a:xfrm>
            <a:custGeom>
              <a:avLst/>
              <a:gdLst/>
              <a:ahLst/>
              <a:cxnLst/>
              <a:rect l="l" t="t" r="r" b="b"/>
              <a:pathLst>
                <a:path w="3613" h="2147" extrusionOk="0">
                  <a:moveTo>
                    <a:pt x="131" y="0"/>
                  </a:moveTo>
                  <a:cubicBezTo>
                    <a:pt x="123" y="0"/>
                    <a:pt x="115" y="0"/>
                    <a:pt x="107" y="0"/>
                  </a:cubicBezTo>
                  <a:cubicBezTo>
                    <a:pt x="48" y="0"/>
                    <a:pt x="0" y="96"/>
                    <a:pt x="84" y="119"/>
                  </a:cubicBezTo>
                  <a:cubicBezTo>
                    <a:pt x="1334" y="655"/>
                    <a:pt x="2620" y="1036"/>
                    <a:pt x="3513" y="2132"/>
                  </a:cubicBezTo>
                  <a:cubicBezTo>
                    <a:pt x="3526" y="2142"/>
                    <a:pt x="3541" y="2146"/>
                    <a:pt x="3554" y="2146"/>
                  </a:cubicBezTo>
                  <a:cubicBezTo>
                    <a:pt x="3587" y="2146"/>
                    <a:pt x="3613" y="2118"/>
                    <a:pt x="3596" y="2084"/>
                  </a:cubicBezTo>
                  <a:cubicBezTo>
                    <a:pt x="2969" y="972"/>
                    <a:pt x="1436" y="0"/>
                    <a:pt x="13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gfdb24b5ecc_0_532"/>
            <p:cNvSpPr/>
            <p:nvPr/>
          </p:nvSpPr>
          <p:spPr>
            <a:xfrm>
              <a:off x="3242650" y="1619900"/>
              <a:ext cx="25325" cy="4650"/>
            </a:xfrm>
            <a:custGeom>
              <a:avLst/>
              <a:gdLst/>
              <a:ahLst/>
              <a:cxnLst/>
              <a:rect l="l" t="t" r="r" b="b"/>
              <a:pathLst>
                <a:path w="1013" h="186" extrusionOk="0">
                  <a:moveTo>
                    <a:pt x="351" y="0"/>
                  </a:moveTo>
                  <a:cubicBezTo>
                    <a:pt x="245" y="0"/>
                    <a:pt x="142" y="11"/>
                    <a:pt x="48" y="39"/>
                  </a:cubicBezTo>
                  <a:cubicBezTo>
                    <a:pt x="1" y="63"/>
                    <a:pt x="1" y="122"/>
                    <a:pt x="48" y="146"/>
                  </a:cubicBezTo>
                  <a:cubicBezTo>
                    <a:pt x="144" y="175"/>
                    <a:pt x="249" y="186"/>
                    <a:pt x="359" y="186"/>
                  </a:cubicBezTo>
                  <a:cubicBezTo>
                    <a:pt x="563" y="186"/>
                    <a:pt x="779" y="150"/>
                    <a:pt x="965" y="134"/>
                  </a:cubicBezTo>
                  <a:cubicBezTo>
                    <a:pt x="1013" y="122"/>
                    <a:pt x="1013" y="63"/>
                    <a:pt x="965" y="63"/>
                  </a:cubicBezTo>
                  <a:cubicBezTo>
                    <a:pt x="777" y="39"/>
                    <a:pt x="557" y="0"/>
                    <a:pt x="35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gfdb24b5ecc_0_532"/>
            <p:cNvSpPr/>
            <p:nvPr/>
          </p:nvSpPr>
          <p:spPr>
            <a:xfrm>
              <a:off x="3209325" y="1614325"/>
              <a:ext cx="8050" cy="4800"/>
            </a:xfrm>
            <a:custGeom>
              <a:avLst/>
              <a:gdLst/>
              <a:ahLst/>
              <a:cxnLst/>
              <a:rect l="l" t="t" r="r" b="b"/>
              <a:pathLst>
                <a:path w="322" h="192" extrusionOk="0">
                  <a:moveTo>
                    <a:pt x="203" y="0"/>
                  </a:moveTo>
                  <a:cubicBezTo>
                    <a:pt x="167" y="0"/>
                    <a:pt x="143" y="0"/>
                    <a:pt x="107" y="12"/>
                  </a:cubicBezTo>
                  <a:cubicBezTo>
                    <a:pt x="0" y="24"/>
                    <a:pt x="0" y="179"/>
                    <a:pt x="107" y="179"/>
                  </a:cubicBezTo>
                  <a:cubicBezTo>
                    <a:pt x="143" y="179"/>
                    <a:pt x="167" y="179"/>
                    <a:pt x="203" y="191"/>
                  </a:cubicBezTo>
                  <a:cubicBezTo>
                    <a:pt x="206" y="191"/>
                    <a:pt x="209" y="191"/>
                    <a:pt x="213" y="191"/>
                  </a:cubicBezTo>
                  <a:cubicBezTo>
                    <a:pt x="322" y="191"/>
                    <a:pt x="318" y="0"/>
                    <a:pt x="20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gfdb24b5ecc_0_532"/>
            <p:cNvSpPr/>
            <p:nvPr/>
          </p:nvSpPr>
          <p:spPr>
            <a:xfrm>
              <a:off x="3393075" y="1681725"/>
              <a:ext cx="24325" cy="38700"/>
            </a:xfrm>
            <a:custGeom>
              <a:avLst/>
              <a:gdLst/>
              <a:ahLst/>
              <a:cxnLst/>
              <a:rect l="l" t="t" r="r" b="b"/>
              <a:pathLst>
                <a:path w="973" h="1548" extrusionOk="0">
                  <a:moveTo>
                    <a:pt x="52" y="0"/>
                  </a:moveTo>
                  <a:cubicBezTo>
                    <a:pt x="28" y="0"/>
                    <a:pt x="1" y="35"/>
                    <a:pt x="20" y="54"/>
                  </a:cubicBezTo>
                  <a:cubicBezTo>
                    <a:pt x="401" y="531"/>
                    <a:pt x="711" y="995"/>
                    <a:pt x="949" y="1543"/>
                  </a:cubicBezTo>
                  <a:cubicBezTo>
                    <a:pt x="949" y="1546"/>
                    <a:pt x="951" y="1548"/>
                    <a:pt x="954" y="1548"/>
                  </a:cubicBezTo>
                  <a:cubicBezTo>
                    <a:pt x="961" y="1548"/>
                    <a:pt x="973" y="1539"/>
                    <a:pt x="973" y="1531"/>
                  </a:cubicBezTo>
                  <a:cubicBezTo>
                    <a:pt x="770" y="995"/>
                    <a:pt x="520" y="400"/>
                    <a:pt x="68" y="7"/>
                  </a:cubicBezTo>
                  <a:cubicBezTo>
                    <a:pt x="63" y="2"/>
                    <a:pt x="58" y="0"/>
                    <a:pt x="5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gfdb24b5ecc_0_532"/>
            <p:cNvSpPr/>
            <p:nvPr/>
          </p:nvSpPr>
          <p:spPr>
            <a:xfrm>
              <a:off x="3436900" y="1701450"/>
              <a:ext cx="9375" cy="18100"/>
            </a:xfrm>
            <a:custGeom>
              <a:avLst/>
              <a:gdLst/>
              <a:ahLst/>
              <a:cxnLst/>
              <a:rect l="l" t="t" r="r" b="b"/>
              <a:pathLst>
                <a:path w="375" h="724" extrusionOk="0">
                  <a:moveTo>
                    <a:pt x="69" y="1"/>
                  </a:moveTo>
                  <a:cubicBezTo>
                    <a:pt x="37" y="1"/>
                    <a:pt x="1" y="26"/>
                    <a:pt x="17" y="51"/>
                  </a:cubicBezTo>
                  <a:cubicBezTo>
                    <a:pt x="89" y="254"/>
                    <a:pt x="196" y="432"/>
                    <a:pt x="196" y="635"/>
                  </a:cubicBezTo>
                  <a:cubicBezTo>
                    <a:pt x="196" y="694"/>
                    <a:pt x="241" y="724"/>
                    <a:pt x="285" y="724"/>
                  </a:cubicBezTo>
                  <a:cubicBezTo>
                    <a:pt x="330" y="724"/>
                    <a:pt x="375" y="694"/>
                    <a:pt x="375" y="635"/>
                  </a:cubicBezTo>
                  <a:cubicBezTo>
                    <a:pt x="351" y="397"/>
                    <a:pt x="267" y="170"/>
                    <a:pt x="101" y="16"/>
                  </a:cubicBezTo>
                  <a:cubicBezTo>
                    <a:pt x="94" y="5"/>
                    <a:pt x="82" y="1"/>
                    <a:pt x="6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gfdb24b5ecc_0_532"/>
            <p:cNvSpPr/>
            <p:nvPr/>
          </p:nvSpPr>
          <p:spPr>
            <a:xfrm>
              <a:off x="3421775" y="1673525"/>
              <a:ext cx="23600" cy="34800"/>
            </a:xfrm>
            <a:custGeom>
              <a:avLst/>
              <a:gdLst/>
              <a:ahLst/>
              <a:cxnLst/>
              <a:rect l="l" t="t" r="r" b="b"/>
              <a:pathLst>
                <a:path w="944" h="1392" extrusionOk="0">
                  <a:moveTo>
                    <a:pt x="123" y="1"/>
                  </a:moveTo>
                  <a:cubicBezTo>
                    <a:pt x="56" y="1"/>
                    <a:pt x="0" y="76"/>
                    <a:pt x="39" y="144"/>
                  </a:cubicBezTo>
                  <a:cubicBezTo>
                    <a:pt x="229" y="561"/>
                    <a:pt x="658" y="787"/>
                    <a:pt x="706" y="1275"/>
                  </a:cubicBezTo>
                  <a:cubicBezTo>
                    <a:pt x="712" y="1353"/>
                    <a:pt x="771" y="1392"/>
                    <a:pt x="829" y="1392"/>
                  </a:cubicBezTo>
                  <a:cubicBezTo>
                    <a:pt x="887" y="1392"/>
                    <a:pt x="944" y="1353"/>
                    <a:pt x="944" y="1275"/>
                  </a:cubicBezTo>
                  <a:cubicBezTo>
                    <a:pt x="944" y="787"/>
                    <a:pt x="622" y="216"/>
                    <a:pt x="170" y="13"/>
                  </a:cubicBezTo>
                  <a:cubicBezTo>
                    <a:pt x="155" y="5"/>
                    <a:pt x="139" y="1"/>
                    <a:pt x="12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gfdb24b5ecc_0_532"/>
            <p:cNvSpPr/>
            <p:nvPr/>
          </p:nvSpPr>
          <p:spPr>
            <a:xfrm>
              <a:off x="3364400" y="1679800"/>
              <a:ext cx="6200" cy="5800"/>
            </a:xfrm>
            <a:custGeom>
              <a:avLst/>
              <a:gdLst/>
              <a:ahLst/>
              <a:cxnLst/>
              <a:rect l="l" t="t" r="r" b="b"/>
              <a:pathLst>
                <a:path w="248" h="232" extrusionOk="0">
                  <a:moveTo>
                    <a:pt x="12" y="1"/>
                  </a:moveTo>
                  <a:cubicBezTo>
                    <a:pt x="0" y="1"/>
                    <a:pt x="0" y="1"/>
                    <a:pt x="0" y="12"/>
                  </a:cubicBezTo>
                  <a:cubicBezTo>
                    <a:pt x="72" y="84"/>
                    <a:pt x="155" y="131"/>
                    <a:pt x="203" y="227"/>
                  </a:cubicBezTo>
                  <a:cubicBezTo>
                    <a:pt x="206" y="230"/>
                    <a:pt x="211" y="231"/>
                    <a:pt x="216" y="231"/>
                  </a:cubicBezTo>
                  <a:cubicBezTo>
                    <a:pt x="230" y="231"/>
                    <a:pt x="247" y="220"/>
                    <a:pt x="238" y="203"/>
                  </a:cubicBezTo>
                  <a:cubicBezTo>
                    <a:pt x="179" y="120"/>
                    <a:pt x="84" y="60"/>
                    <a:pt x="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gfdb24b5ecc_0_532"/>
            <p:cNvSpPr/>
            <p:nvPr/>
          </p:nvSpPr>
          <p:spPr>
            <a:xfrm>
              <a:off x="3207350" y="1644175"/>
              <a:ext cx="108750" cy="17000"/>
            </a:xfrm>
            <a:custGeom>
              <a:avLst/>
              <a:gdLst/>
              <a:ahLst/>
              <a:cxnLst/>
              <a:rect l="l" t="t" r="r" b="b"/>
              <a:pathLst>
                <a:path w="4350" h="680" extrusionOk="0">
                  <a:moveTo>
                    <a:pt x="1985" y="1"/>
                  </a:moveTo>
                  <a:cubicBezTo>
                    <a:pt x="1217" y="1"/>
                    <a:pt x="476" y="170"/>
                    <a:pt x="32" y="592"/>
                  </a:cubicBezTo>
                  <a:cubicBezTo>
                    <a:pt x="0" y="613"/>
                    <a:pt x="24" y="680"/>
                    <a:pt x="54" y="680"/>
                  </a:cubicBezTo>
                  <a:cubicBezTo>
                    <a:pt x="59" y="680"/>
                    <a:pt x="63" y="678"/>
                    <a:pt x="67" y="675"/>
                  </a:cubicBezTo>
                  <a:cubicBezTo>
                    <a:pt x="733" y="425"/>
                    <a:pt x="1568" y="251"/>
                    <a:pt x="2384" y="251"/>
                  </a:cubicBezTo>
                  <a:cubicBezTo>
                    <a:pt x="3041" y="251"/>
                    <a:pt x="3686" y="364"/>
                    <a:pt x="4223" y="640"/>
                  </a:cubicBezTo>
                  <a:cubicBezTo>
                    <a:pt x="4227" y="640"/>
                    <a:pt x="4231" y="641"/>
                    <a:pt x="4235" y="641"/>
                  </a:cubicBezTo>
                  <a:cubicBezTo>
                    <a:pt x="4300" y="641"/>
                    <a:pt x="4349" y="554"/>
                    <a:pt x="4282" y="521"/>
                  </a:cubicBezTo>
                  <a:cubicBezTo>
                    <a:pt x="3735" y="213"/>
                    <a:pt x="2844" y="1"/>
                    <a:pt x="19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gfdb24b5ecc_0_532"/>
            <p:cNvSpPr/>
            <p:nvPr/>
          </p:nvSpPr>
          <p:spPr>
            <a:xfrm>
              <a:off x="3162875" y="1669650"/>
              <a:ext cx="21925" cy="20350"/>
            </a:xfrm>
            <a:custGeom>
              <a:avLst/>
              <a:gdLst/>
              <a:ahLst/>
              <a:cxnLst/>
              <a:rect l="l" t="t" r="r" b="b"/>
              <a:pathLst>
                <a:path w="877" h="814" extrusionOk="0">
                  <a:moveTo>
                    <a:pt x="823" y="0"/>
                  </a:moveTo>
                  <a:cubicBezTo>
                    <a:pt x="819" y="0"/>
                    <a:pt x="815" y="1"/>
                    <a:pt x="810" y="2"/>
                  </a:cubicBezTo>
                  <a:cubicBezTo>
                    <a:pt x="632" y="49"/>
                    <a:pt x="406" y="121"/>
                    <a:pt x="275" y="252"/>
                  </a:cubicBezTo>
                  <a:cubicBezTo>
                    <a:pt x="156" y="371"/>
                    <a:pt x="1" y="561"/>
                    <a:pt x="48" y="764"/>
                  </a:cubicBezTo>
                  <a:cubicBezTo>
                    <a:pt x="59" y="784"/>
                    <a:pt x="96" y="814"/>
                    <a:pt x="129" y="814"/>
                  </a:cubicBezTo>
                  <a:cubicBezTo>
                    <a:pt x="134" y="814"/>
                    <a:pt x="139" y="813"/>
                    <a:pt x="144" y="811"/>
                  </a:cubicBezTo>
                  <a:cubicBezTo>
                    <a:pt x="263" y="704"/>
                    <a:pt x="334" y="549"/>
                    <a:pt x="441" y="430"/>
                  </a:cubicBezTo>
                  <a:cubicBezTo>
                    <a:pt x="560" y="287"/>
                    <a:pt x="644" y="168"/>
                    <a:pt x="822" y="73"/>
                  </a:cubicBezTo>
                  <a:cubicBezTo>
                    <a:pt x="877" y="51"/>
                    <a:pt x="862" y="0"/>
                    <a:pt x="82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gfdb24b5ecc_0_532"/>
            <p:cNvSpPr/>
            <p:nvPr/>
          </p:nvSpPr>
          <p:spPr>
            <a:xfrm>
              <a:off x="3188775" y="1683975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" y="0"/>
                  </a:moveTo>
                  <a:lnTo>
                    <a:pt x="1" y="12"/>
                  </a:lnTo>
                  <a:cubicBezTo>
                    <a:pt x="13" y="12"/>
                    <a:pt x="13" y="0"/>
                    <a:pt x="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gfdb24b5ecc_0_532"/>
            <p:cNvSpPr/>
            <p:nvPr/>
          </p:nvSpPr>
          <p:spPr>
            <a:xfrm>
              <a:off x="3396325" y="3194675"/>
              <a:ext cx="18100" cy="62875"/>
            </a:xfrm>
            <a:custGeom>
              <a:avLst/>
              <a:gdLst/>
              <a:ahLst/>
              <a:cxnLst/>
              <a:rect l="l" t="t" r="r" b="b"/>
              <a:pathLst>
                <a:path w="724" h="2515" extrusionOk="0">
                  <a:moveTo>
                    <a:pt x="78" y="1"/>
                  </a:moveTo>
                  <a:cubicBezTo>
                    <a:pt x="35" y="1"/>
                    <a:pt x="1" y="40"/>
                    <a:pt x="9" y="92"/>
                  </a:cubicBezTo>
                  <a:cubicBezTo>
                    <a:pt x="93" y="484"/>
                    <a:pt x="235" y="854"/>
                    <a:pt x="331" y="1258"/>
                  </a:cubicBezTo>
                  <a:cubicBezTo>
                    <a:pt x="402" y="1663"/>
                    <a:pt x="390" y="2080"/>
                    <a:pt x="485" y="2461"/>
                  </a:cubicBezTo>
                  <a:cubicBezTo>
                    <a:pt x="497" y="2497"/>
                    <a:pt x="527" y="2514"/>
                    <a:pt x="557" y="2514"/>
                  </a:cubicBezTo>
                  <a:cubicBezTo>
                    <a:pt x="587" y="2514"/>
                    <a:pt x="616" y="2497"/>
                    <a:pt x="628" y="2461"/>
                  </a:cubicBezTo>
                  <a:cubicBezTo>
                    <a:pt x="724" y="2056"/>
                    <a:pt x="640" y="1580"/>
                    <a:pt x="581" y="1187"/>
                  </a:cubicBezTo>
                  <a:cubicBezTo>
                    <a:pt x="521" y="782"/>
                    <a:pt x="450" y="318"/>
                    <a:pt x="128" y="20"/>
                  </a:cubicBezTo>
                  <a:cubicBezTo>
                    <a:pt x="112" y="7"/>
                    <a:pt x="94" y="1"/>
                    <a:pt x="7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gfdb24b5ecc_0_532"/>
            <p:cNvSpPr/>
            <p:nvPr/>
          </p:nvSpPr>
          <p:spPr>
            <a:xfrm>
              <a:off x="3383850" y="3275300"/>
              <a:ext cx="30575" cy="84875"/>
            </a:xfrm>
            <a:custGeom>
              <a:avLst/>
              <a:gdLst/>
              <a:ahLst/>
              <a:cxnLst/>
              <a:rect l="l" t="t" r="r" b="b"/>
              <a:pathLst>
                <a:path w="1223" h="3395" extrusionOk="0">
                  <a:moveTo>
                    <a:pt x="1047" y="1"/>
                  </a:moveTo>
                  <a:cubicBezTo>
                    <a:pt x="1026" y="1"/>
                    <a:pt x="1008" y="16"/>
                    <a:pt x="1008" y="46"/>
                  </a:cubicBezTo>
                  <a:cubicBezTo>
                    <a:pt x="961" y="581"/>
                    <a:pt x="830" y="1177"/>
                    <a:pt x="734" y="1689"/>
                  </a:cubicBezTo>
                  <a:cubicBezTo>
                    <a:pt x="627" y="2308"/>
                    <a:pt x="377" y="2855"/>
                    <a:pt x="20" y="3344"/>
                  </a:cubicBezTo>
                  <a:cubicBezTo>
                    <a:pt x="0" y="3373"/>
                    <a:pt x="37" y="3394"/>
                    <a:pt x="64" y="3394"/>
                  </a:cubicBezTo>
                  <a:cubicBezTo>
                    <a:pt x="70" y="3394"/>
                    <a:pt x="75" y="3393"/>
                    <a:pt x="80" y="3391"/>
                  </a:cubicBezTo>
                  <a:cubicBezTo>
                    <a:pt x="961" y="2617"/>
                    <a:pt x="1223" y="1129"/>
                    <a:pt x="1104" y="46"/>
                  </a:cubicBezTo>
                  <a:cubicBezTo>
                    <a:pt x="1092" y="16"/>
                    <a:pt x="1068" y="1"/>
                    <a:pt x="104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gfdb24b5ecc_0_532"/>
            <p:cNvSpPr/>
            <p:nvPr/>
          </p:nvSpPr>
          <p:spPr>
            <a:xfrm>
              <a:off x="3415600" y="3231100"/>
              <a:ext cx="13700" cy="98300"/>
            </a:xfrm>
            <a:custGeom>
              <a:avLst/>
              <a:gdLst/>
              <a:ahLst/>
              <a:cxnLst/>
              <a:rect l="l" t="t" r="r" b="b"/>
              <a:pathLst>
                <a:path w="548" h="3932" extrusionOk="0">
                  <a:moveTo>
                    <a:pt x="172" y="0"/>
                  </a:moveTo>
                  <a:cubicBezTo>
                    <a:pt x="142" y="0"/>
                    <a:pt x="113" y="19"/>
                    <a:pt x="119" y="51"/>
                  </a:cubicBezTo>
                  <a:cubicBezTo>
                    <a:pt x="286" y="1349"/>
                    <a:pt x="0" y="2599"/>
                    <a:pt x="48" y="3873"/>
                  </a:cubicBezTo>
                  <a:cubicBezTo>
                    <a:pt x="48" y="3909"/>
                    <a:pt x="77" y="3932"/>
                    <a:pt x="106" y="3932"/>
                  </a:cubicBezTo>
                  <a:cubicBezTo>
                    <a:pt x="126" y="3932"/>
                    <a:pt x="145" y="3921"/>
                    <a:pt x="155" y="3897"/>
                  </a:cubicBezTo>
                  <a:cubicBezTo>
                    <a:pt x="429" y="2623"/>
                    <a:pt x="548" y="1290"/>
                    <a:pt x="226" y="39"/>
                  </a:cubicBezTo>
                  <a:cubicBezTo>
                    <a:pt x="221" y="13"/>
                    <a:pt x="196" y="0"/>
                    <a:pt x="1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gfdb24b5ecc_0_532"/>
            <p:cNvSpPr/>
            <p:nvPr/>
          </p:nvSpPr>
          <p:spPr>
            <a:xfrm>
              <a:off x="3405475" y="3339025"/>
              <a:ext cx="12825" cy="21475"/>
            </a:xfrm>
            <a:custGeom>
              <a:avLst/>
              <a:gdLst/>
              <a:ahLst/>
              <a:cxnLst/>
              <a:rect l="l" t="t" r="r" b="b"/>
              <a:pathLst>
                <a:path w="513" h="859" extrusionOk="0">
                  <a:moveTo>
                    <a:pt x="467" y="1"/>
                  </a:moveTo>
                  <a:cubicBezTo>
                    <a:pt x="457" y="1"/>
                    <a:pt x="446" y="4"/>
                    <a:pt x="441" y="9"/>
                  </a:cubicBezTo>
                  <a:cubicBezTo>
                    <a:pt x="358" y="128"/>
                    <a:pt x="274" y="211"/>
                    <a:pt x="203" y="318"/>
                  </a:cubicBezTo>
                  <a:cubicBezTo>
                    <a:pt x="119" y="425"/>
                    <a:pt x="60" y="545"/>
                    <a:pt x="24" y="664"/>
                  </a:cubicBezTo>
                  <a:cubicBezTo>
                    <a:pt x="0" y="723"/>
                    <a:pt x="36" y="783"/>
                    <a:pt x="60" y="806"/>
                  </a:cubicBezTo>
                  <a:cubicBezTo>
                    <a:pt x="84" y="842"/>
                    <a:pt x="108" y="842"/>
                    <a:pt x="143" y="854"/>
                  </a:cubicBezTo>
                  <a:cubicBezTo>
                    <a:pt x="155" y="857"/>
                    <a:pt x="166" y="858"/>
                    <a:pt x="179" y="858"/>
                  </a:cubicBezTo>
                  <a:cubicBezTo>
                    <a:pt x="218" y="858"/>
                    <a:pt x="259" y="843"/>
                    <a:pt x="286" y="806"/>
                  </a:cubicBezTo>
                  <a:cubicBezTo>
                    <a:pt x="393" y="699"/>
                    <a:pt x="453" y="568"/>
                    <a:pt x="477" y="437"/>
                  </a:cubicBezTo>
                  <a:cubicBezTo>
                    <a:pt x="512" y="306"/>
                    <a:pt x="489" y="152"/>
                    <a:pt x="489" y="21"/>
                  </a:cubicBezTo>
                  <a:cubicBezTo>
                    <a:pt x="496" y="7"/>
                    <a:pt x="482" y="1"/>
                    <a:pt x="4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gfdb24b5ecc_0_532"/>
            <p:cNvSpPr/>
            <p:nvPr/>
          </p:nvSpPr>
          <p:spPr>
            <a:xfrm>
              <a:off x="3448050" y="3267075"/>
              <a:ext cx="9525" cy="47075"/>
            </a:xfrm>
            <a:custGeom>
              <a:avLst/>
              <a:gdLst/>
              <a:ahLst/>
              <a:cxnLst/>
              <a:rect l="l" t="t" r="r" b="b"/>
              <a:pathLst>
                <a:path w="381" h="1883" extrusionOk="0">
                  <a:moveTo>
                    <a:pt x="82" y="1"/>
                  </a:moveTo>
                  <a:cubicBezTo>
                    <a:pt x="64" y="1"/>
                    <a:pt x="48" y="13"/>
                    <a:pt x="48" y="41"/>
                  </a:cubicBezTo>
                  <a:cubicBezTo>
                    <a:pt x="60" y="648"/>
                    <a:pt x="48" y="1232"/>
                    <a:pt x="0" y="1827"/>
                  </a:cubicBezTo>
                  <a:cubicBezTo>
                    <a:pt x="0" y="1864"/>
                    <a:pt x="28" y="1883"/>
                    <a:pt x="58" y="1883"/>
                  </a:cubicBezTo>
                  <a:cubicBezTo>
                    <a:pt x="75" y="1883"/>
                    <a:pt x="94" y="1876"/>
                    <a:pt x="107" y="1863"/>
                  </a:cubicBezTo>
                  <a:cubicBezTo>
                    <a:pt x="381" y="1303"/>
                    <a:pt x="191" y="625"/>
                    <a:pt x="131" y="41"/>
                  </a:cubicBezTo>
                  <a:cubicBezTo>
                    <a:pt x="125" y="16"/>
                    <a:pt x="102" y="1"/>
                    <a:pt x="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gfdb24b5ecc_0_532"/>
            <p:cNvSpPr/>
            <p:nvPr/>
          </p:nvSpPr>
          <p:spPr>
            <a:xfrm>
              <a:off x="3433150" y="3338175"/>
              <a:ext cx="14450" cy="29300"/>
            </a:xfrm>
            <a:custGeom>
              <a:avLst/>
              <a:gdLst/>
              <a:ahLst/>
              <a:cxnLst/>
              <a:rect l="l" t="t" r="r" b="b"/>
              <a:pathLst>
                <a:path w="578" h="1172" extrusionOk="0">
                  <a:moveTo>
                    <a:pt x="464" y="1"/>
                  </a:moveTo>
                  <a:cubicBezTo>
                    <a:pt x="427" y="1"/>
                    <a:pt x="388" y="20"/>
                    <a:pt x="370" y="67"/>
                  </a:cubicBezTo>
                  <a:cubicBezTo>
                    <a:pt x="310" y="245"/>
                    <a:pt x="251" y="424"/>
                    <a:pt x="179" y="602"/>
                  </a:cubicBezTo>
                  <a:cubicBezTo>
                    <a:pt x="120" y="769"/>
                    <a:pt x="1" y="936"/>
                    <a:pt x="1" y="1102"/>
                  </a:cubicBezTo>
                  <a:cubicBezTo>
                    <a:pt x="1" y="1147"/>
                    <a:pt x="33" y="1171"/>
                    <a:pt x="70" y="1171"/>
                  </a:cubicBezTo>
                  <a:cubicBezTo>
                    <a:pt x="82" y="1171"/>
                    <a:pt x="96" y="1168"/>
                    <a:pt x="108" y="1162"/>
                  </a:cubicBezTo>
                  <a:cubicBezTo>
                    <a:pt x="251" y="1067"/>
                    <a:pt x="298" y="876"/>
                    <a:pt x="358" y="721"/>
                  </a:cubicBezTo>
                  <a:cubicBezTo>
                    <a:pt x="429" y="531"/>
                    <a:pt x="489" y="328"/>
                    <a:pt x="548" y="114"/>
                  </a:cubicBezTo>
                  <a:cubicBezTo>
                    <a:pt x="577" y="49"/>
                    <a:pt x="522" y="1"/>
                    <a:pt x="4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gfdb24b5ecc_0_532"/>
            <p:cNvSpPr/>
            <p:nvPr/>
          </p:nvSpPr>
          <p:spPr>
            <a:xfrm>
              <a:off x="3475425" y="3280350"/>
              <a:ext cx="22050" cy="79875"/>
            </a:xfrm>
            <a:custGeom>
              <a:avLst/>
              <a:gdLst/>
              <a:ahLst/>
              <a:cxnLst/>
              <a:rect l="l" t="t" r="r" b="b"/>
              <a:pathLst>
                <a:path w="882" h="3195" extrusionOk="0">
                  <a:moveTo>
                    <a:pt x="463" y="0"/>
                  </a:moveTo>
                  <a:cubicBezTo>
                    <a:pt x="388" y="0"/>
                    <a:pt x="317" y="59"/>
                    <a:pt x="346" y="153"/>
                  </a:cubicBezTo>
                  <a:cubicBezTo>
                    <a:pt x="596" y="1225"/>
                    <a:pt x="96" y="2106"/>
                    <a:pt x="0" y="3130"/>
                  </a:cubicBezTo>
                  <a:cubicBezTo>
                    <a:pt x="0" y="3170"/>
                    <a:pt x="39" y="3194"/>
                    <a:pt x="75" y="3194"/>
                  </a:cubicBezTo>
                  <a:cubicBezTo>
                    <a:pt x="92" y="3194"/>
                    <a:pt x="108" y="3189"/>
                    <a:pt x="119" y="3177"/>
                  </a:cubicBezTo>
                  <a:cubicBezTo>
                    <a:pt x="822" y="2439"/>
                    <a:pt x="881" y="998"/>
                    <a:pt x="584" y="82"/>
                  </a:cubicBezTo>
                  <a:cubicBezTo>
                    <a:pt x="560" y="25"/>
                    <a:pt x="511" y="0"/>
                    <a:pt x="46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gfdb24b5ecc_0_532"/>
            <p:cNvSpPr/>
            <p:nvPr/>
          </p:nvSpPr>
          <p:spPr>
            <a:xfrm>
              <a:off x="3516650" y="3292650"/>
              <a:ext cx="6125" cy="35975"/>
            </a:xfrm>
            <a:custGeom>
              <a:avLst/>
              <a:gdLst/>
              <a:ahLst/>
              <a:cxnLst/>
              <a:rect l="l" t="t" r="r" b="b"/>
              <a:pathLst>
                <a:path w="245" h="1439" extrusionOk="0">
                  <a:moveTo>
                    <a:pt x="93" y="0"/>
                  </a:moveTo>
                  <a:cubicBezTo>
                    <a:pt x="45" y="0"/>
                    <a:pt x="0" y="30"/>
                    <a:pt x="6" y="90"/>
                  </a:cubicBezTo>
                  <a:cubicBezTo>
                    <a:pt x="54" y="518"/>
                    <a:pt x="18" y="959"/>
                    <a:pt x="54" y="1387"/>
                  </a:cubicBezTo>
                  <a:cubicBezTo>
                    <a:pt x="54" y="1420"/>
                    <a:pt x="79" y="1439"/>
                    <a:pt x="106" y="1439"/>
                  </a:cubicBezTo>
                  <a:cubicBezTo>
                    <a:pt x="128" y="1439"/>
                    <a:pt x="150" y="1426"/>
                    <a:pt x="161" y="1399"/>
                  </a:cubicBezTo>
                  <a:cubicBezTo>
                    <a:pt x="244" y="971"/>
                    <a:pt x="233" y="542"/>
                    <a:pt x="197" y="90"/>
                  </a:cubicBezTo>
                  <a:cubicBezTo>
                    <a:pt x="191" y="30"/>
                    <a:pt x="140" y="0"/>
                    <a:pt x="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gfdb24b5ecc_0_532"/>
            <p:cNvSpPr/>
            <p:nvPr/>
          </p:nvSpPr>
          <p:spPr>
            <a:xfrm>
              <a:off x="3512425" y="3361925"/>
              <a:ext cx="1725" cy="3475"/>
            </a:xfrm>
            <a:custGeom>
              <a:avLst/>
              <a:gdLst/>
              <a:ahLst/>
              <a:cxnLst/>
              <a:rect l="l" t="t" r="r" b="b"/>
              <a:pathLst>
                <a:path w="69" h="139" extrusionOk="0">
                  <a:moveTo>
                    <a:pt x="52" y="1"/>
                  </a:moveTo>
                  <a:cubicBezTo>
                    <a:pt x="47" y="1"/>
                    <a:pt x="44" y="4"/>
                    <a:pt x="44" y="10"/>
                  </a:cubicBezTo>
                  <a:cubicBezTo>
                    <a:pt x="44" y="57"/>
                    <a:pt x="44" y="69"/>
                    <a:pt x="9" y="117"/>
                  </a:cubicBezTo>
                  <a:cubicBezTo>
                    <a:pt x="0" y="125"/>
                    <a:pt x="4" y="139"/>
                    <a:pt x="14" y="139"/>
                  </a:cubicBezTo>
                  <a:cubicBezTo>
                    <a:pt x="19" y="139"/>
                    <a:pt x="25" y="136"/>
                    <a:pt x="32" y="129"/>
                  </a:cubicBezTo>
                  <a:cubicBezTo>
                    <a:pt x="56" y="105"/>
                    <a:pt x="68" y="57"/>
                    <a:pt x="68" y="10"/>
                  </a:cubicBezTo>
                  <a:cubicBezTo>
                    <a:pt x="62" y="4"/>
                    <a:pt x="56" y="1"/>
                    <a:pt x="5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gfdb24b5ecc_0_532"/>
            <p:cNvSpPr/>
            <p:nvPr/>
          </p:nvSpPr>
          <p:spPr>
            <a:xfrm>
              <a:off x="3536150" y="3294475"/>
              <a:ext cx="17275" cy="70550"/>
            </a:xfrm>
            <a:custGeom>
              <a:avLst/>
              <a:gdLst/>
              <a:ahLst/>
              <a:cxnLst/>
              <a:rect l="l" t="t" r="r" b="b"/>
              <a:pathLst>
                <a:path w="691" h="2822" extrusionOk="0">
                  <a:moveTo>
                    <a:pt x="468" y="1"/>
                  </a:moveTo>
                  <a:cubicBezTo>
                    <a:pt x="415" y="1"/>
                    <a:pt x="363" y="35"/>
                    <a:pt x="369" y="88"/>
                  </a:cubicBezTo>
                  <a:cubicBezTo>
                    <a:pt x="405" y="600"/>
                    <a:pt x="357" y="1088"/>
                    <a:pt x="274" y="1576"/>
                  </a:cubicBezTo>
                  <a:cubicBezTo>
                    <a:pt x="191" y="1969"/>
                    <a:pt x="24" y="2338"/>
                    <a:pt x="0" y="2743"/>
                  </a:cubicBezTo>
                  <a:cubicBezTo>
                    <a:pt x="0" y="2793"/>
                    <a:pt x="38" y="2821"/>
                    <a:pt x="79" y="2821"/>
                  </a:cubicBezTo>
                  <a:cubicBezTo>
                    <a:pt x="107" y="2821"/>
                    <a:pt x="136" y="2808"/>
                    <a:pt x="155" y="2779"/>
                  </a:cubicBezTo>
                  <a:cubicBezTo>
                    <a:pt x="667" y="2053"/>
                    <a:pt x="691" y="922"/>
                    <a:pt x="572" y="76"/>
                  </a:cubicBezTo>
                  <a:cubicBezTo>
                    <a:pt x="556" y="23"/>
                    <a:pt x="512" y="1"/>
                    <a:pt x="46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gfdb24b5ecc_0_532"/>
            <p:cNvSpPr/>
            <p:nvPr/>
          </p:nvSpPr>
          <p:spPr>
            <a:xfrm>
              <a:off x="3563950" y="3300900"/>
              <a:ext cx="13900" cy="58250"/>
            </a:xfrm>
            <a:custGeom>
              <a:avLst/>
              <a:gdLst/>
              <a:ahLst/>
              <a:cxnLst/>
              <a:rect l="l" t="t" r="r" b="b"/>
              <a:pathLst>
                <a:path w="556" h="2330" extrusionOk="0">
                  <a:moveTo>
                    <a:pt x="429" y="1"/>
                  </a:moveTo>
                  <a:cubicBezTo>
                    <a:pt x="379" y="1"/>
                    <a:pt x="329" y="30"/>
                    <a:pt x="329" y="93"/>
                  </a:cubicBezTo>
                  <a:cubicBezTo>
                    <a:pt x="353" y="510"/>
                    <a:pt x="317" y="903"/>
                    <a:pt x="234" y="1308"/>
                  </a:cubicBezTo>
                  <a:cubicBezTo>
                    <a:pt x="174" y="1641"/>
                    <a:pt x="31" y="1950"/>
                    <a:pt x="7" y="2260"/>
                  </a:cubicBezTo>
                  <a:cubicBezTo>
                    <a:pt x="0" y="2304"/>
                    <a:pt x="42" y="2329"/>
                    <a:pt x="81" y="2329"/>
                  </a:cubicBezTo>
                  <a:cubicBezTo>
                    <a:pt x="105" y="2329"/>
                    <a:pt x="129" y="2319"/>
                    <a:pt x="138" y="2296"/>
                  </a:cubicBezTo>
                  <a:cubicBezTo>
                    <a:pt x="508" y="1677"/>
                    <a:pt x="555" y="772"/>
                    <a:pt x="531" y="69"/>
                  </a:cubicBezTo>
                  <a:cubicBezTo>
                    <a:pt x="520" y="24"/>
                    <a:pt x="474" y="1"/>
                    <a:pt x="42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gfdb24b5ecc_0_532"/>
            <p:cNvSpPr/>
            <p:nvPr/>
          </p:nvSpPr>
          <p:spPr>
            <a:xfrm>
              <a:off x="3586250" y="3263625"/>
              <a:ext cx="18675" cy="92225"/>
            </a:xfrm>
            <a:custGeom>
              <a:avLst/>
              <a:gdLst/>
              <a:ahLst/>
              <a:cxnLst/>
              <a:rect l="l" t="t" r="r" b="b"/>
              <a:pathLst>
                <a:path w="747" h="3689" extrusionOk="0">
                  <a:moveTo>
                    <a:pt x="528" y="1"/>
                  </a:moveTo>
                  <a:cubicBezTo>
                    <a:pt x="488" y="1"/>
                    <a:pt x="449" y="24"/>
                    <a:pt x="449" y="72"/>
                  </a:cubicBezTo>
                  <a:cubicBezTo>
                    <a:pt x="568" y="1322"/>
                    <a:pt x="211" y="2394"/>
                    <a:pt x="8" y="3608"/>
                  </a:cubicBezTo>
                  <a:cubicBezTo>
                    <a:pt x="1" y="3653"/>
                    <a:pt x="35" y="3688"/>
                    <a:pt x="71" y="3688"/>
                  </a:cubicBezTo>
                  <a:cubicBezTo>
                    <a:pt x="92" y="3688"/>
                    <a:pt x="114" y="3675"/>
                    <a:pt x="127" y="3644"/>
                  </a:cubicBezTo>
                  <a:cubicBezTo>
                    <a:pt x="699" y="2656"/>
                    <a:pt x="747" y="1191"/>
                    <a:pt x="616" y="72"/>
                  </a:cubicBezTo>
                  <a:cubicBezTo>
                    <a:pt x="610" y="24"/>
                    <a:pt x="568" y="1"/>
                    <a:pt x="5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gfdb24b5ecc_0_532"/>
            <p:cNvSpPr/>
            <p:nvPr/>
          </p:nvSpPr>
          <p:spPr>
            <a:xfrm>
              <a:off x="3601025" y="3276425"/>
              <a:ext cx="8225" cy="44450"/>
            </a:xfrm>
            <a:custGeom>
              <a:avLst/>
              <a:gdLst/>
              <a:ahLst/>
              <a:cxnLst/>
              <a:rect l="l" t="t" r="r" b="b"/>
              <a:pathLst>
                <a:path w="329" h="1778" extrusionOk="0">
                  <a:moveTo>
                    <a:pt x="267" y="1"/>
                  </a:moveTo>
                  <a:cubicBezTo>
                    <a:pt x="236" y="1"/>
                    <a:pt x="203" y="24"/>
                    <a:pt x="203" y="72"/>
                  </a:cubicBezTo>
                  <a:cubicBezTo>
                    <a:pt x="191" y="620"/>
                    <a:pt x="37" y="1155"/>
                    <a:pt x="1" y="1727"/>
                  </a:cubicBezTo>
                  <a:cubicBezTo>
                    <a:pt x="1" y="1760"/>
                    <a:pt x="26" y="1778"/>
                    <a:pt x="51" y="1778"/>
                  </a:cubicBezTo>
                  <a:cubicBezTo>
                    <a:pt x="71" y="1778"/>
                    <a:pt x="91" y="1766"/>
                    <a:pt x="96" y="1739"/>
                  </a:cubicBezTo>
                  <a:cubicBezTo>
                    <a:pt x="263" y="1203"/>
                    <a:pt x="322" y="632"/>
                    <a:pt x="322" y="72"/>
                  </a:cubicBezTo>
                  <a:cubicBezTo>
                    <a:pt x="328" y="24"/>
                    <a:pt x="298" y="1"/>
                    <a:pt x="2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gfdb24b5ecc_0_532"/>
            <p:cNvSpPr/>
            <p:nvPr/>
          </p:nvSpPr>
          <p:spPr>
            <a:xfrm>
              <a:off x="3316850" y="3176500"/>
              <a:ext cx="33575" cy="36200"/>
            </a:xfrm>
            <a:custGeom>
              <a:avLst/>
              <a:gdLst/>
              <a:ahLst/>
              <a:cxnLst/>
              <a:rect l="l" t="t" r="r" b="b"/>
              <a:pathLst>
                <a:path w="1343" h="1448" extrusionOk="0">
                  <a:moveTo>
                    <a:pt x="1328" y="1"/>
                  </a:moveTo>
                  <a:cubicBezTo>
                    <a:pt x="1325" y="1"/>
                    <a:pt x="1322" y="3"/>
                    <a:pt x="1319" y="9"/>
                  </a:cubicBezTo>
                  <a:cubicBezTo>
                    <a:pt x="783" y="307"/>
                    <a:pt x="200" y="807"/>
                    <a:pt x="9" y="1402"/>
                  </a:cubicBezTo>
                  <a:cubicBezTo>
                    <a:pt x="1" y="1428"/>
                    <a:pt x="29" y="1447"/>
                    <a:pt x="50" y="1447"/>
                  </a:cubicBezTo>
                  <a:cubicBezTo>
                    <a:pt x="58" y="1447"/>
                    <a:pt x="65" y="1444"/>
                    <a:pt x="69" y="1438"/>
                  </a:cubicBezTo>
                  <a:cubicBezTo>
                    <a:pt x="259" y="1200"/>
                    <a:pt x="414" y="914"/>
                    <a:pt x="616" y="676"/>
                  </a:cubicBezTo>
                  <a:cubicBezTo>
                    <a:pt x="843" y="438"/>
                    <a:pt x="1081" y="211"/>
                    <a:pt x="1343" y="21"/>
                  </a:cubicBezTo>
                  <a:cubicBezTo>
                    <a:pt x="1343" y="21"/>
                    <a:pt x="1336" y="1"/>
                    <a:pt x="13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gfdb24b5ecc_0_532"/>
            <p:cNvSpPr/>
            <p:nvPr/>
          </p:nvSpPr>
          <p:spPr>
            <a:xfrm>
              <a:off x="3274500" y="3256225"/>
              <a:ext cx="24625" cy="69850"/>
            </a:xfrm>
            <a:custGeom>
              <a:avLst/>
              <a:gdLst/>
              <a:ahLst/>
              <a:cxnLst/>
              <a:rect l="l" t="t" r="r" b="b"/>
              <a:pathLst>
                <a:path w="985" h="2794" extrusionOk="0">
                  <a:moveTo>
                    <a:pt x="925" y="0"/>
                  </a:moveTo>
                  <a:cubicBezTo>
                    <a:pt x="910" y="0"/>
                    <a:pt x="894" y="7"/>
                    <a:pt x="882" y="23"/>
                  </a:cubicBezTo>
                  <a:cubicBezTo>
                    <a:pt x="691" y="475"/>
                    <a:pt x="525" y="904"/>
                    <a:pt x="382" y="1368"/>
                  </a:cubicBezTo>
                  <a:cubicBezTo>
                    <a:pt x="227" y="1821"/>
                    <a:pt x="36" y="2273"/>
                    <a:pt x="1" y="2737"/>
                  </a:cubicBezTo>
                  <a:cubicBezTo>
                    <a:pt x="1" y="2775"/>
                    <a:pt x="33" y="2793"/>
                    <a:pt x="63" y="2793"/>
                  </a:cubicBezTo>
                  <a:cubicBezTo>
                    <a:pt x="82" y="2793"/>
                    <a:pt x="99" y="2786"/>
                    <a:pt x="108" y="2773"/>
                  </a:cubicBezTo>
                  <a:cubicBezTo>
                    <a:pt x="322" y="2380"/>
                    <a:pt x="405" y="1940"/>
                    <a:pt x="536" y="1523"/>
                  </a:cubicBezTo>
                  <a:cubicBezTo>
                    <a:pt x="691" y="1047"/>
                    <a:pt x="834" y="547"/>
                    <a:pt x="977" y="58"/>
                  </a:cubicBezTo>
                  <a:cubicBezTo>
                    <a:pt x="985" y="27"/>
                    <a:pt x="956" y="0"/>
                    <a:pt x="9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gfdb24b5ecc_0_532"/>
            <p:cNvSpPr/>
            <p:nvPr/>
          </p:nvSpPr>
          <p:spPr>
            <a:xfrm>
              <a:off x="3268250" y="3350575"/>
              <a:ext cx="34900" cy="192125"/>
            </a:xfrm>
            <a:custGeom>
              <a:avLst/>
              <a:gdLst/>
              <a:ahLst/>
              <a:cxnLst/>
              <a:rect l="l" t="t" r="r" b="b"/>
              <a:pathLst>
                <a:path w="1396" h="7685" extrusionOk="0">
                  <a:moveTo>
                    <a:pt x="211" y="1"/>
                  </a:moveTo>
                  <a:cubicBezTo>
                    <a:pt x="170" y="1"/>
                    <a:pt x="126" y="27"/>
                    <a:pt x="120" y="83"/>
                  </a:cubicBezTo>
                  <a:cubicBezTo>
                    <a:pt x="48" y="1476"/>
                    <a:pt x="1" y="2892"/>
                    <a:pt x="167" y="4297"/>
                  </a:cubicBezTo>
                  <a:cubicBezTo>
                    <a:pt x="298" y="5428"/>
                    <a:pt x="477" y="6750"/>
                    <a:pt x="1227" y="7655"/>
                  </a:cubicBezTo>
                  <a:cubicBezTo>
                    <a:pt x="1244" y="7675"/>
                    <a:pt x="1266" y="7684"/>
                    <a:pt x="1288" y="7684"/>
                  </a:cubicBezTo>
                  <a:cubicBezTo>
                    <a:pt x="1342" y="7684"/>
                    <a:pt x="1395" y="7631"/>
                    <a:pt x="1370" y="7572"/>
                  </a:cubicBezTo>
                  <a:cubicBezTo>
                    <a:pt x="1048" y="6274"/>
                    <a:pt x="584" y="5143"/>
                    <a:pt x="465" y="3785"/>
                  </a:cubicBezTo>
                  <a:cubicBezTo>
                    <a:pt x="358" y="2547"/>
                    <a:pt x="358" y="1321"/>
                    <a:pt x="286" y="71"/>
                  </a:cubicBezTo>
                  <a:cubicBezTo>
                    <a:pt x="286" y="24"/>
                    <a:pt x="250" y="1"/>
                    <a:pt x="21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gfdb24b5ecc_0_532"/>
            <p:cNvSpPr/>
            <p:nvPr/>
          </p:nvSpPr>
          <p:spPr>
            <a:xfrm>
              <a:off x="3329575" y="3181425"/>
              <a:ext cx="43025" cy="50400"/>
            </a:xfrm>
            <a:custGeom>
              <a:avLst/>
              <a:gdLst/>
              <a:ahLst/>
              <a:cxnLst/>
              <a:rect l="l" t="t" r="r" b="b"/>
              <a:pathLst>
                <a:path w="1721" h="2016" extrusionOk="0">
                  <a:moveTo>
                    <a:pt x="1670" y="1"/>
                  </a:moveTo>
                  <a:cubicBezTo>
                    <a:pt x="1665" y="1"/>
                    <a:pt x="1660" y="1"/>
                    <a:pt x="1655" y="2"/>
                  </a:cubicBezTo>
                  <a:cubicBezTo>
                    <a:pt x="893" y="407"/>
                    <a:pt x="96" y="1026"/>
                    <a:pt x="0" y="1967"/>
                  </a:cubicBezTo>
                  <a:cubicBezTo>
                    <a:pt x="0" y="2001"/>
                    <a:pt x="27" y="2015"/>
                    <a:pt x="52" y="2015"/>
                  </a:cubicBezTo>
                  <a:cubicBezTo>
                    <a:pt x="72" y="2015"/>
                    <a:pt x="90" y="2006"/>
                    <a:pt x="96" y="1991"/>
                  </a:cubicBezTo>
                  <a:cubicBezTo>
                    <a:pt x="334" y="1657"/>
                    <a:pt x="453" y="1264"/>
                    <a:pt x="703" y="943"/>
                  </a:cubicBezTo>
                  <a:cubicBezTo>
                    <a:pt x="977" y="598"/>
                    <a:pt x="1310" y="288"/>
                    <a:pt x="1667" y="62"/>
                  </a:cubicBezTo>
                  <a:cubicBezTo>
                    <a:pt x="1720" y="41"/>
                    <a:pt x="1707" y="1"/>
                    <a:pt x="167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gfdb24b5ecc_0_532"/>
            <p:cNvSpPr/>
            <p:nvPr/>
          </p:nvSpPr>
          <p:spPr>
            <a:xfrm>
              <a:off x="3318250" y="3245800"/>
              <a:ext cx="8725" cy="21100"/>
            </a:xfrm>
            <a:custGeom>
              <a:avLst/>
              <a:gdLst/>
              <a:ahLst/>
              <a:cxnLst/>
              <a:rect l="l" t="t" r="r" b="b"/>
              <a:pathLst>
                <a:path w="349" h="844" extrusionOk="0">
                  <a:moveTo>
                    <a:pt x="300" y="0"/>
                  </a:moveTo>
                  <a:cubicBezTo>
                    <a:pt x="284" y="0"/>
                    <a:pt x="268" y="11"/>
                    <a:pt x="263" y="35"/>
                  </a:cubicBezTo>
                  <a:cubicBezTo>
                    <a:pt x="191" y="285"/>
                    <a:pt x="37" y="523"/>
                    <a:pt x="1" y="785"/>
                  </a:cubicBezTo>
                  <a:cubicBezTo>
                    <a:pt x="1" y="817"/>
                    <a:pt x="17" y="843"/>
                    <a:pt x="38" y="843"/>
                  </a:cubicBezTo>
                  <a:cubicBezTo>
                    <a:pt x="49" y="843"/>
                    <a:pt x="60" y="837"/>
                    <a:pt x="72" y="821"/>
                  </a:cubicBezTo>
                  <a:cubicBezTo>
                    <a:pt x="215" y="594"/>
                    <a:pt x="299" y="309"/>
                    <a:pt x="334" y="59"/>
                  </a:cubicBezTo>
                  <a:cubicBezTo>
                    <a:pt x="348" y="23"/>
                    <a:pt x="325" y="0"/>
                    <a:pt x="30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gfdb24b5ecc_0_532"/>
            <p:cNvSpPr/>
            <p:nvPr/>
          </p:nvSpPr>
          <p:spPr>
            <a:xfrm>
              <a:off x="3307850" y="3277850"/>
              <a:ext cx="6750" cy="19925"/>
            </a:xfrm>
            <a:custGeom>
              <a:avLst/>
              <a:gdLst/>
              <a:ahLst/>
              <a:cxnLst/>
              <a:rect l="l" t="t" r="r" b="b"/>
              <a:pathLst>
                <a:path w="270" h="797" extrusionOk="0">
                  <a:moveTo>
                    <a:pt x="228" y="1"/>
                  </a:moveTo>
                  <a:cubicBezTo>
                    <a:pt x="214" y="1"/>
                    <a:pt x="200" y="9"/>
                    <a:pt x="191" y="27"/>
                  </a:cubicBezTo>
                  <a:cubicBezTo>
                    <a:pt x="143" y="158"/>
                    <a:pt x="95" y="277"/>
                    <a:pt x="72" y="420"/>
                  </a:cubicBezTo>
                  <a:cubicBezTo>
                    <a:pt x="36" y="539"/>
                    <a:pt x="0" y="634"/>
                    <a:pt x="12" y="753"/>
                  </a:cubicBezTo>
                  <a:cubicBezTo>
                    <a:pt x="18" y="785"/>
                    <a:pt x="39" y="796"/>
                    <a:pt x="61" y="796"/>
                  </a:cubicBezTo>
                  <a:cubicBezTo>
                    <a:pt x="81" y="796"/>
                    <a:pt x="103" y="788"/>
                    <a:pt x="119" y="777"/>
                  </a:cubicBezTo>
                  <a:cubicBezTo>
                    <a:pt x="191" y="670"/>
                    <a:pt x="191" y="551"/>
                    <a:pt x="203" y="444"/>
                  </a:cubicBezTo>
                  <a:cubicBezTo>
                    <a:pt x="214" y="313"/>
                    <a:pt x="238" y="194"/>
                    <a:pt x="262" y="51"/>
                  </a:cubicBezTo>
                  <a:cubicBezTo>
                    <a:pt x="269" y="21"/>
                    <a:pt x="250" y="1"/>
                    <a:pt x="2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gfdb24b5ecc_0_532"/>
            <p:cNvSpPr/>
            <p:nvPr/>
          </p:nvSpPr>
          <p:spPr>
            <a:xfrm>
              <a:off x="3298325" y="3322625"/>
              <a:ext cx="4175" cy="20725"/>
            </a:xfrm>
            <a:custGeom>
              <a:avLst/>
              <a:gdLst/>
              <a:ahLst/>
              <a:cxnLst/>
              <a:rect l="l" t="t" r="r" b="b"/>
              <a:pathLst>
                <a:path w="167" h="829" extrusionOk="0">
                  <a:moveTo>
                    <a:pt x="79" y="1"/>
                  </a:moveTo>
                  <a:cubicBezTo>
                    <a:pt x="39" y="1"/>
                    <a:pt x="0" y="28"/>
                    <a:pt x="0" y="81"/>
                  </a:cubicBezTo>
                  <a:cubicBezTo>
                    <a:pt x="0" y="319"/>
                    <a:pt x="0" y="546"/>
                    <a:pt x="36" y="784"/>
                  </a:cubicBezTo>
                  <a:cubicBezTo>
                    <a:pt x="42" y="814"/>
                    <a:pt x="63" y="828"/>
                    <a:pt x="85" y="828"/>
                  </a:cubicBezTo>
                  <a:cubicBezTo>
                    <a:pt x="107" y="828"/>
                    <a:pt x="131" y="814"/>
                    <a:pt x="143" y="784"/>
                  </a:cubicBezTo>
                  <a:cubicBezTo>
                    <a:pt x="167" y="546"/>
                    <a:pt x="167" y="319"/>
                    <a:pt x="167" y="81"/>
                  </a:cubicBezTo>
                  <a:cubicBezTo>
                    <a:pt x="161" y="28"/>
                    <a:pt x="119" y="1"/>
                    <a:pt x="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gfdb24b5ecc_0_532"/>
            <p:cNvSpPr/>
            <p:nvPr/>
          </p:nvSpPr>
          <p:spPr>
            <a:xfrm>
              <a:off x="3290275" y="3367650"/>
              <a:ext cx="28775" cy="146075"/>
            </a:xfrm>
            <a:custGeom>
              <a:avLst/>
              <a:gdLst/>
              <a:ahLst/>
              <a:cxnLst/>
              <a:rect l="l" t="t" r="r" b="b"/>
              <a:pathLst>
                <a:path w="1151" h="5843" extrusionOk="0">
                  <a:moveTo>
                    <a:pt x="292" y="1"/>
                  </a:moveTo>
                  <a:cubicBezTo>
                    <a:pt x="266" y="1"/>
                    <a:pt x="239" y="19"/>
                    <a:pt x="239" y="54"/>
                  </a:cubicBezTo>
                  <a:cubicBezTo>
                    <a:pt x="167" y="1174"/>
                    <a:pt x="1" y="2305"/>
                    <a:pt x="84" y="3436"/>
                  </a:cubicBezTo>
                  <a:cubicBezTo>
                    <a:pt x="144" y="4162"/>
                    <a:pt x="310" y="5400"/>
                    <a:pt x="1001" y="5829"/>
                  </a:cubicBezTo>
                  <a:cubicBezTo>
                    <a:pt x="1015" y="5839"/>
                    <a:pt x="1031" y="5843"/>
                    <a:pt x="1045" y="5843"/>
                  </a:cubicBezTo>
                  <a:cubicBezTo>
                    <a:pt x="1102" y="5843"/>
                    <a:pt x="1151" y="5779"/>
                    <a:pt x="1132" y="5722"/>
                  </a:cubicBezTo>
                  <a:cubicBezTo>
                    <a:pt x="1013" y="5305"/>
                    <a:pt x="739" y="4948"/>
                    <a:pt x="644" y="4507"/>
                  </a:cubicBezTo>
                  <a:cubicBezTo>
                    <a:pt x="501" y="3972"/>
                    <a:pt x="441" y="3424"/>
                    <a:pt x="417" y="2900"/>
                  </a:cubicBezTo>
                  <a:cubicBezTo>
                    <a:pt x="370" y="1947"/>
                    <a:pt x="406" y="1007"/>
                    <a:pt x="346" y="54"/>
                  </a:cubicBezTo>
                  <a:cubicBezTo>
                    <a:pt x="346" y="19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gfdb24b5ecc_0_532"/>
            <p:cNvSpPr/>
            <p:nvPr/>
          </p:nvSpPr>
          <p:spPr>
            <a:xfrm>
              <a:off x="3346925" y="3200925"/>
              <a:ext cx="37475" cy="51300"/>
            </a:xfrm>
            <a:custGeom>
              <a:avLst/>
              <a:gdLst/>
              <a:ahLst/>
              <a:cxnLst/>
              <a:rect l="l" t="t" r="r" b="b"/>
              <a:pathLst>
                <a:path w="1499" h="2052" extrusionOk="0">
                  <a:moveTo>
                    <a:pt x="1364" y="1"/>
                  </a:moveTo>
                  <a:cubicBezTo>
                    <a:pt x="1353" y="1"/>
                    <a:pt x="1342" y="3"/>
                    <a:pt x="1330" y="8"/>
                  </a:cubicBezTo>
                  <a:cubicBezTo>
                    <a:pt x="973" y="139"/>
                    <a:pt x="735" y="449"/>
                    <a:pt x="556" y="782"/>
                  </a:cubicBezTo>
                  <a:cubicBezTo>
                    <a:pt x="354" y="1151"/>
                    <a:pt x="128" y="1568"/>
                    <a:pt x="9" y="1973"/>
                  </a:cubicBezTo>
                  <a:cubicBezTo>
                    <a:pt x="0" y="2015"/>
                    <a:pt x="34" y="2052"/>
                    <a:pt x="72" y="2052"/>
                  </a:cubicBezTo>
                  <a:cubicBezTo>
                    <a:pt x="87" y="2052"/>
                    <a:pt x="102" y="2046"/>
                    <a:pt x="116" y="2032"/>
                  </a:cubicBezTo>
                  <a:cubicBezTo>
                    <a:pt x="616" y="1508"/>
                    <a:pt x="699" y="532"/>
                    <a:pt x="1414" y="199"/>
                  </a:cubicBezTo>
                  <a:cubicBezTo>
                    <a:pt x="1499" y="156"/>
                    <a:pt x="1451" y="1"/>
                    <a:pt x="13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gfdb24b5ecc_0_532"/>
            <p:cNvSpPr/>
            <p:nvPr/>
          </p:nvSpPr>
          <p:spPr>
            <a:xfrm>
              <a:off x="3320050" y="3269825"/>
              <a:ext cx="24325" cy="249200"/>
            </a:xfrm>
            <a:custGeom>
              <a:avLst/>
              <a:gdLst/>
              <a:ahLst/>
              <a:cxnLst/>
              <a:rect l="l" t="t" r="r" b="b"/>
              <a:pathLst>
                <a:path w="973" h="9968" extrusionOk="0">
                  <a:moveTo>
                    <a:pt x="925" y="0"/>
                  </a:moveTo>
                  <a:cubicBezTo>
                    <a:pt x="911" y="0"/>
                    <a:pt x="898" y="8"/>
                    <a:pt x="893" y="26"/>
                  </a:cubicBezTo>
                  <a:cubicBezTo>
                    <a:pt x="191" y="1455"/>
                    <a:pt x="0" y="3217"/>
                    <a:pt x="36" y="4789"/>
                  </a:cubicBezTo>
                  <a:cubicBezTo>
                    <a:pt x="60" y="5658"/>
                    <a:pt x="60" y="6491"/>
                    <a:pt x="155" y="7361"/>
                  </a:cubicBezTo>
                  <a:cubicBezTo>
                    <a:pt x="262" y="8194"/>
                    <a:pt x="358" y="9075"/>
                    <a:pt x="548" y="9885"/>
                  </a:cubicBezTo>
                  <a:cubicBezTo>
                    <a:pt x="565" y="9940"/>
                    <a:pt x="617" y="9967"/>
                    <a:pt x="667" y="9967"/>
                  </a:cubicBezTo>
                  <a:cubicBezTo>
                    <a:pt x="725" y="9967"/>
                    <a:pt x="781" y="9931"/>
                    <a:pt x="774" y="9861"/>
                  </a:cubicBezTo>
                  <a:cubicBezTo>
                    <a:pt x="667" y="9087"/>
                    <a:pt x="477" y="8373"/>
                    <a:pt x="429" y="7599"/>
                  </a:cubicBezTo>
                  <a:cubicBezTo>
                    <a:pt x="381" y="6742"/>
                    <a:pt x="227" y="5896"/>
                    <a:pt x="203" y="5039"/>
                  </a:cubicBezTo>
                  <a:cubicBezTo>
                    <a:pt x="203" y="4277"/>
                    <a:pt x="286" y="3491"/>
                    <a:pt x="369" y="2729"/>
                  </a:cubicBezTo>
                  <a:cubicBezTo>
                    <a:pt x="477" y="1777"/>
                    <a:pt x="727" y="955"/>
                    <a:pt x="965" y="50"/>
                  </a:cubicBezTo>
                  <a:cubicBezTo>
                    <a:pt x="972" y="21"/>
                    <a:pt x="948" y="0"/>
                    <a:pt x="9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gfdb24b5ecc_0_532"/>
            <p:cNvSpPr/>
            <p:nvPr/>
          </p:nvSpPr>
          <p:spPr>
            <a:xfrm>
              <a:off x="3346525" y="3236100"/>
              <a:ext cx="40300" cy="94900"/>
            </a:xfrm>
            <a:custGeom>
              <a:avLst/>
              <a:gdLst/>
              <a:ahLst/>
              <a:cxnLst/>
              <a:rect l="l" t="t" r="r" b="b"/>
              <a:pathLst>
                <a:path w="1612" h="3796" extrusionOk="0">
                  <a:moveTo>
                    <a:pt x="1540" y="1"/>
                  </a:moveTo>
                  <a:cubicBezTo>
                    <a:pt x="1527" y="1"/>
                    <a:pt x="1513" y="6"/>
                    <a:pt x="1501" y="18"/>
                  </a:cubicBezTo>
                  <a:cubicBezTo>
                    <a:pt x="453" y="875"/>
                    <a:pt x="84" y="2471"/>
                    <a:pt x="1" y="3757"/>
                  </a:cubicBezTo>
                  <a:cubicBezTo>
                    <a:pt x="1" y="3778"/>
                    <a:pt x="27" y="3795"/>
                    <a:pt x="50" y="3795"/>
                  </a:cubicBezTo>
                  <a:cubicBezTo>
                    <a:pt x="65" y="3795"/>
                    <a:pt x="80" y="3788"/>
                    <a:pt x="84" y="3769"/>
                  </a:cubicBezTo>
                  <a:cubicBezTo>
                    <a:pt x="549" y="2506"/>
                    <a:pt x="632" y="1149"/>
                    <a:pt x="1585" y="90"/>
                  </a:cubicBezTo>
                  <a:cubicBezTo>
                    <a:pt x="1611" y="45"/>
                    <a:pt x="1578" y="1"/>
                    <a:pt x="15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gfdb24b5ecc_0_532"/>
            <p:cNvSpPr/>
            <p:nvPr/>
          </p:nvSpPr>
          <p:spPr>
            <a:xfrm>
              <a:off x="3340575" y="3356075"/>
              <a:ext cx="23250" cy="159350"/>
            </a:xfrm>
            <a:custGeom>
              <a:avLst/>
              <a:gdLst/>
              <a:ahLst/>
              <a:cxnLst/>
              <a:rect l="l" t="t" r="r" b="b"/>
              <a:pathLst>
                <a:path w="930" h="6374" extrusionOk="0">
                  <a:moveTo>
                    <a:pt x="214" y="1"/>
                  </a:moveTo>
                  <a:cubicBezTo>
                    <a:pt x="172" y="1"/>
                    <a:pt x="132" y="31"/>
                    <a:pt x="132" y="89"/>
                  </a:cubicBezTo>
                  <a:cubicBezTo>
                    <a:pt x="25" y="2232"/>
                    <a:pt x="1" y="4292"/>
                    <a:pt x="751" y="6339"/>
                  </a:cubicBezTo>
                  <a:cubicBezTo>
                    <a:pt x="761" y="6364"/>
                    <a:pt x="780" y="6374"/>
                    <a:pt x="799" y="6374"/>
                  </a:cubicBezTo>
                  <a:cubicBezTo>
                    <a:pt x="828" y="6374"/>
                    <a:pt x="858" y="6351"/>
                    <a:pt x="858" y="6316"/>
                  </a:cubicBezTo>
                  <a:cubicBezTo>
                    <a:pt x="930" y="5339"/>
                    <a:pt x="501" y="4327"/>
                    <a:pt x="429" y="3339"/>
                  </a:cubicBezTo>
                  <a:cubicBezTo>
                    <a:pt x="334" y="2256"/>
                    <a:pt x="358" y="1184"/>
                    <a:pt x="310" y="101"/>
                  </a:cubicBezTo>
                  <a:cubicBezTo>
                    <a:pt x="304" y="34"/>
                    <a:pt x="258" y="1"/>
                    <a:pt x="2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gfdb24b5ecc_0_532"/>
            <p:cNvSpPr/>
            <p:nvPr/>
          </p:nvSpPr>
          <p:spPr>
            <a:xfrm>
              <a:off x="3366775" y="3375025"/>
              <a:ext cx="16100" cy="92575"/>
            </a:xfrm>
            <a:custGeom>
              <a:avLst/>
              <a:gdLst/>
              <a:ahLst/>
              <a:cxnLst/>
              <a:rect l="l" t="t" r="r" b="b"/>
              <a:pathLst>
                <a:path w="644" h="3703" extrusionOk="0">
                  <a:moveTo>
                    <a:pt x="557" y="1"/>
                  </a:moveTo>
                  <a:cubicBezTo>
                    <a:pt x="532" y="1"/>
                    <a:pt x="510" y="14"/>
                    <a:pt x="501" y="45"/>
                  </a:cubicBezTo>
                  <a:cubicBezTo>
                    <a:pt x="60" y="1069"/>
                    <a:pt x="1" y="2581"/>
                    <a:pt x="382" y="3641"/>
                  </a:cubicBezTo>
                  <a:cubicBezTo>
                    <a:pt x="392" y="3684"/>
                    <a:pt x="425" y="3702"/>
                    <a:pt x="457" y="3702"/>
                  </a:cubicBezTo>
                  <a:cubicBezTo>
                    <a:pt x="497" y="3702"/>
                    <a:pt x="536" y="3675"/>
                    <a:pt x="536" y="3629"/>
                  </a:cubicBezTo>
                  <a:cubicBezTo>
                    <a:pt x="584" y="3034"/>
                    <a:pt x="465" y="2450"/>
                    <a:pt x="477" y="1855"/>
                  </a:cubicBezTo>
                  <a:cubicBezTo>
                    <a:pt x="477" y="1260"/>
                    <a:pt x="596" y="676"/>
                    <a:pt x="644" y="81"/>
                  </a:cubicBezTo>
                  <a:cubicBezTo>
                    <a:pt x="644" y="36"/>
                    <a:pt x="597" y="1"/>
                    <a:pt x="55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gfdb24b5ecc_0_532"/>
            <p:cNvSpPr/>
            <p:nvPr/>
          </p:nvSpPr>
          <p:spPr>
            <a:xfrm>
              <a:off x="3378275" y="3486125"/>
              <a:ext cx="10250" cy="21225"/>
            </a:xfrm>
            <a:custGeom>
              <a:avLst/>
              <a:gdLst/>
              <a:ahLst/>
              <a:cxnLst/>
              <a:rect l="l" t="t" r="r" b="b"/>
              <a:pathLst>
                <a:path w="410" h="849" extrusionOk="0">
                  <a:moveTo>
                    <a:pt x="105" y="1"/>
                  </a:moveTo>
                  <a:cubicBezTo>
                    <a:pt x="55" y="1"/>
                    <a:pt x="0" y="51"/>
                    <a:pt x="17" y="102"/>
                  </a:cubicBezTo>
                  <a:cubicBezTo>
                    <a:pt x="53" y="221"/>
                    <a:pt x="76" y="328"/>
                    <a:pt x="124" y="447"/>
                  </a:cubicBezTo>
                  <a:cubicBezTo>
                    <a:pt x="172" y="566"/>
                    <a:pt x="219" y="685"/>
                    <a:pt x="243" y="804"/>
                  </a:cubicBezTo>
                  <a:cubicBezTo>
                    <a:pt x="249" y="834"/>
                    <a:pt x="279" y="849"/>
                    <a:pt x="309" y="849"/>
                  </a:cubicBezTo>
                  <a:cubicBezTo>
                    <a:pt x="338" y="849"/>
                    <a:pt x="368" y="834"/>
                    <a:pt x="374" y="804"/>
                  </a:cubicBezTo>
                  <a:cubicBezTo>
                    <a:pt x="410" y="661"/>
                    <a:pt x="410" y="518"/>
                    <a:pt x="362" y="387"/>
                  </a:cubicBezTo>
                  <a:cubicBezTo>
                    <a:pt x="315" y="245"/>
                    <a:pt x="243" y="149"/>
                    <a:pt x="160" y="30"/>
                  </a:cubicBezTo>
                  <a:cubicBezTo>
                    <a:pt x="146" y="9"/>
                    <a:pt x="126" y="1"/>
                    <a:pt x="10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gfdb24b5ecc_0_532"/>
            <p:cNvSpPr/>
            <p:nvPr/>
          </p:nvSpPr>
          <p:spPr>
            <a:xfrm>
              <a:off x="3406950" y="3384625"/>
              <a:ext cx="13125" cy="120475"/>
            </a:xfrm>
            <a:custGeom>
              <a:avLst/>
              <a:gdLst/>
              <a:ahLst/>
              <a:cxnLst/>
              <a:rect l="l" t="t" r="r" b="b"/>
              <a:pathLst>
                <a:path w="525" h="4819" extrusionOk="0">
                  <a:moveTo>
                    <a:pt x="190" y="0"/>
                  </a:moveTo>
                  <a:cubicBezTo>
                    <a:pt x="183" y="0"/>
                    <a:pt x="174" y="6"/>
                    <a:pt x="168" y="18"/>
                  </a:cubicBezTo>
                  <a:cubicBezTo>
                    <a:pt x="1" y="792"/>
                    <a:pt x="37" y="1590"/>
                    <a:pt x="37" y="2376"/>
                  </a:cubicBezTo>
                  <a:cubicBezTo>
                    <a:pt x="49" y="3173"/>
                    <a:pt x="25" y="4019"/>
                    <a:pt x="322" y="4757"/>
                  </a:cubicBezTo>
                  <a:cubicBezTo>
                    <a:pt x="334" y="4797"/>
                    <a:pt x="368" y="4818"/>
                    <a:pt x="399" y="4818"/>
                  </a:cubicBezTo>
                  <a:cubicBezTo>
                    <a:pt x="434" y="4818"/>
                    <a:pt x="465" y="4794"/>
                    <a:pt x="465" y="4745"/>
                  </a:cubicBezTo>
                  <a:cubicBezTo>
                    <a:pt x="525" y="3912"/>
                    <a:pt x="358" y="3078"/>
                    <a:pt x="334" y="2245"/>
                  </a:cubicBezTo>
                  <a:cubicBezTo>
                    <a:pt x="299" y="1507"/>
                    <a:pt x="346" y="745"/>
                    <a:pt x="203" y="18"/>
                  </a:cubicBezTo>
                  <a:cubicBezTo>
                    <a:pt x="203" y="6"/>
                    <a:pt x="197" y="0"/>
                    <a:pt x="1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gfdb24b5ecc_0_532"/>
            <p:cNvSpPr/>
            <p:nvPr/>
          </p:nvSpPr>
          <p:spPr>
            <a:xfrm>
              <a:off x="3435825" y="3369700"/>
              <a:ext cx="23875" cy="119100"/>
            </a:xfrm>
            <a:custGeom>
              <a:avLst/>
              <a:gdLst/>
              <a:ahLst/>
              <a:cxnLst/>
              <a:rect l="l" t="t" r="r" b="b"/>
              <a:pathLst>
                <a:path w="955" h="4764" extrusionOk="0">
                  <a:moveTo>
                    <a:pt x="808" y="0"/>
                  </a:moveTo>
                  <a:cubicBezTo>
                    <a:pt x="779" y="0"/>
                    <a:pt x="746" y="18"/>
                    <a:pt x="727" y="56"/>
                  </a:cubicBezTo>
                  <a:cubicBezTo>
                    <a:pt x="168" y="1473"/>
                    <a:pt x="1" y="3318"/>
                    <a:pt x="691" y="4699"/>
                  </a:cubicBezTo>
                  <a:cubicBezTo>
                    <a:pt x="714" y="4745"/>
                    <a:pt x="752" y="4764"/>
                    <a:pt x="789" y="4764"/>
                  </a:cubicBezTo>
                  <a:cubicBezTo>
                    <a:pt x="870" y="4764"/>
                    <a:pt x="954" y="4677"/>
                    <a:pt x="906" y="4580"/>
                  </a:cubicBezTo>
                  <a:cubicBezTo>
                    <a:pt x="156" y="3294"/>
                    <a:pt x="560" y="1484"/>
                    <a:pt x="870" y="103"/>
                  </a:cubicBezTo>
                  <a:cubicBezTo>
                    <a:pt x="891" y="39"/>
                    <a:pt x="853" y="0"/>
                    <a:pt x="80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gfdb24b5ecc_0_532"/>
            <p:cNvSpPr/>
            <p:nvPr/>
          </p:nvSpPr>
          <p:spPr>
            <a:xfrm>
              <a:off x="3467375" y="3385000"/>
              <a:ext cx="15850" cy="72850"/>
            </a:xfrm>
            <a:custGeom>
              <a:avLst/>
              <a:gdLst/>
              <a:ahLst/>
              <a:cxnLst/>
              <a:rect l="l" t="t" r="r" b="b"/>
              <a:pathLst>
                <a:path w="634" h="2914" extrusionOk="0">
                  <a:moveTo>
                    <a:pt x="508" y="0"/>
                  </a:moveTo>
                  <a:cubicBezTo>
                    <a:pt x="488" y="0"/>
                    <a:pt x="470" y="12"/>
                    <a:pt x="465" y="39"/>
                  </a:cubicBezTo>
                  <a:cubicBezTo>
                    <a:pt x="287" y="849"/>
                    <a:pt x="1" y="2158"/>
                    <a:pt x="525" y="2885"/>
                  </a:cubicBezTo>
                  <a:cubicBezTo>
                    <a:pt x="535" y="2904"/>
                    <a:pt x="557" y="2914"/>
                    <a:pt x="578" y="2914"/>
                  </a:cubicBezTo>
                  <a:cubicBezTo>
                    <a:pt x="607" y="2914"/>
                    <a:pt x="634" y="2895"/>
                    <a:pt x="620" y="2861"/>
                  </a:cubicBezTo>
                  <a:cubicBezTo>
                    <a:pt x="596" y="2408"/>
                    <a:pt x="477" y="1992"/>
                    <a:pt x="465" y="1551"/>
                  </a:cubicBezTo>
                  <a:cubicBezTo>
                    <a:pt x="441" y="1051"/>
                    <a:pt x="489" y="563"/>
                    <a:pt x="561" y="75"/>
                  </a:cubicBezTo>
                  <a:cubicBezTo>
                    <a:pt x="575" y="31"/>
                    <a:pt x="540" y="0"/>
                    <a:pt x="50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gfdb24b5ecc_0_532"/>
            <p:cNvSpPr/>
            <p:nvPr/>
          </p:nvSpPr>
          <p:spPr>
            <a:xfrm>
              <a:off x="3482575" y="3463050"/>
              <a:ext cx="5975" cy="4800"/>
            </a:xfrm>
            <a:custGeom>
              <a:avLst/>
              <a:gdLst/>
              <a:ahLst/>
              <a:cxnLst/>
              <a:rect l="l" t="t" r="r" b="b"/>
              <a:pathLst>
                <a:path w="239" h="192" extrusionOk="0">
                  <a:moveTo>
                    <a:pt x="119" y="1"/>
                  </a:moveTo>
                  <a:cubicBezTo>
                    <a:pt x="0" y="1"/>
                    <a:pt x="0" y="191"/>
                    <a:pt x="119" y="191"/>
                  </a:cubicBezTo>
                  <a:cubicBezTo>
                    <a:pt x="238" y="191"/>
                    <a:pt x="238" y="1"/>
                    <a:pt x="11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gfdb24b5ecc_0_532"/>
            <p:cNvSpPr/>
            <p:nvPr/>
          </p:nvSpPr>
          <p:spPr>
            <a:xfrm>
              <a:off x="3506675" y="3385675"/>
              <a:ext cx="10450" cy="60950"/>
            </a:xfrm>
            <a:custGeom>
              <a:avLst/>
              <a:gdLst/>
              <a:ahLst/>
              <a:cxnLst/>
              <a:rect l="l" t="t" r="r" b="b"/>
              <a:pathLst>
                <a:path w="418" h="2438" extrusionOk="0">
                  <a:moveTo>
                    <a:pt x="69" y="0"/>
                  </a:moveTo>
                  <a:cubicBezTo>
                    <a:pt x="57" y="0"/>
                    <a:pt x="42" y="12"/>
                    <a:pt x="36" y="36"/>
                  </a:cubicBezTo>
                  <a:cubicBezTo>
                    <a:pt x="1" y="453"/>
                    <a:pt x="24" y="845"/>
                    <a:pt x="48" y="1262"/>
                  </a:cubicBezTo>
                  <a:cubicBezTo>
                    <a:pt x="84" y="1619"/>
                    <a:pt x="60" y="2012"/>
                    <a:pt x="179" y="2369"/>
                  </a:cubicBezTo>
                  <a:cubicBezTo>
                    <a:pt x="199" y="2409"/>
                    <a:pt x="247" y="2437"/>
                    <a:pt x="289" y="2437"/>
                  </a:cubicBezTo>
                  <a:cubicBezTo>
                    <a:pt x="323" y="2437"/>
                    <a:pt x="352" y="2418"/>
                    <a:pt x="358" y="2369"/>
                  </a:cubicBezTo>
                  <a:cubicBezTo>
                    <a:pt x="417" y="2036"/>
                    <a:pt x="334" y="1738"/>
                    <a:pt x="262" y="1417"/>
                  </a:cubicBezTo>
                  <a:cubicBezTo>
                    <a:pt x="155" y="953"/>
                    <a:pt x="84" y="512"/>
                    <a:pt x="84" y="36"/>
                  </a:cubicBezTo>
                  <a:cubicBezTo>
                    <a:pt x="90" y="12"/>
                    <a:pt x="81" y="0"/>
                    <a:pt x="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gfdb24b5ecc_0_532"/>
            <p:cNvSpPr/>
            <p:nvPr/>
          </p:nvSpPr>
          <p:spPr>
            <a:xfrm>
              <a:off x="3540600" y="3384325"/>
              <a:ext cx="7475" cy="33725"/>
            </a:xfrm>
            <a:custGeom>
              <a:avLst/>
              <a:gdLst/>
              <a:ahLst/>
              <a:cxnLst/>
              <a:rect l="l" t="t" r="r" b="b"/>
              <a:pathLst>
                <a:path w="299" h="1349" extrusionOk="0">
                  <a:moveTo>
                    <a:pt x="154" y="1"/>
                  </a:moveTo>
                  <a:cubicBezTo>
                    <a:pt x="114" y="1"/>
                    <a:pt x="72" y="30"/>
                    <a:pt x="72" y="90"/>
                  </a:cubicBezTo>
                  <a:cubicBezTo>
                    <a:pt x="60" y="304"/>
                    <a:pt x="60" y="530"/>
                    <a:pt x="48" y="757"/>
                  </a:cubicBezTo>
                  <a:cubicBezTo>
                    <a:pt x="37" y="947"/>
                    <a:pt x="1" y="1126"/>
                    <a:pt x="72" y="1304"/>
                  </a:cubicBezTo>
                  <a:cubicBezTo>
                    <a:pt x="90" y="1334"/>
                    <a:pt x="120" y="1349"/>
                    <a:pt x="150" y="1349"/>
                  </a:cubicBezTo>
                  <a:cubicBezTo>
                    <a:pt x="179" y="1349"/>
                    <a:pt x="209" y="1334"/>
                    <a:pt x="227" y="1304"/>
                  </a:cubicBezTo>
                  <a:cubicBezTo>
                    <a:pt x="299" y="1126"/>
                    <a:pt x="275" y="947"/>
                    <a:pt x="251" y="757"/>
                  </a:cubicBezTo>
                  <a:cubicBezTo>
                    <a:pt x="239" y="530"/>
                    <a:pt x="239" y="304"/>
                    <a:pt x="227" y="90"/>
                  </a:cubicBezTo>
                  <a:cubicBezTo>
                    <a:pt x="233" y="30"/>
                    <a:pt x="194" y="1"/>
                    <a:pt x="1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gfdb24b5ecc_0_532"/>
            <p:cNvSpPr/>
            <p:nvPr/>
          </p:nvSpPr>
          <p:spPr>
            <a:xfrm>
              <a:off x="3560300" y="3391700"/>
              <a:ext cx="12775" cy="27325"/>
            </a:xfrm>
            <a:custGeom>
              <a:avLst/>
              <a:gdLst/>
              <a:ahLst/>
              <a:cxnLst/>
              <a:rect l="l" t="t" r="r" b="b"/>
              <a:pathLst>
                <a:path w="511" h="1093" extrusionOk="0">
                  <a:moveTo>
                    <a:pt x="126" y="0"/>
                  </a:moveTo>
                  <a:cubicBezTo>
                    <a:pt x="62" y="0"/>
                    <a:pt x="1" y="49"/>
                    <a:pt x="22" y="128"/>
                  </a:cubicBezTo>
                  <a:cubicBezTo>
                    <a:pt x="58" y="307"/>
                    <a:pt x="106" y="473"/>
                    <a:pt x="142" y="664"/>
                  </a:cubicBezTo>
                  <a:cubicBezTo>
                    <a:pt x="153" y="807"/>
                    <a:pt x="153" y="938"/>
                    <a:pt x="225" y="1057"/>
                  </a:cubicBezTo>
                  <a:cubicBezTo>
                    <a:pt x="243" y="1081"/>
                    <a:pt x="270" y="1093"/>
                    <a:pt x="295" y="1093"/>
                  </a:cubicBezTo>
                  <a:cubicBezTo>
                    <a:pt x="320" y="1093"/>
                    <a:pt x="344" y="1081"/>
                    <a:pt x="356" y="1057"/>
                  </a:cubicBezTo>
                  <a:cubicBezTo>
                    <a:pt x="511" y="771"/>
                    <a:pt x="332" y="343"/>
                    <a:pt x="237" y="69"/>
                  </a:cubicBezTo>
                  <a:cubicBezTo>
                    <a:pt x="213" y="21"/>
                    <a:pt x="169" y="0"/>
                    <a:pt x="12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gfdb24b5ecc_0_532"/>
            <p:cNvSpPr/>
            <p:nvPr/>
          </p:nvSpPr>
          <p:spPr>
            <a:xfrm>
              <a:off x="3577225" y="3399500"/>
              <a:ext cx="10725" cy="11325"/>
            </a:xfrm>
            <a:custGeom>
              <a:avLst/>
              <a:gdLst/>
              <a:ahLst/>
              <a:cxnLst/>
              <a:rect l="l" t="t" r="r" b="b"/>
              <a:pathLst>
                <a:path w="429" h="453" extrusionOk="0">
                  <a:moveTo>
                    <a:pt x="193" y="1"/>
                  </a:moveTo>
                  <a:cubicBezTo>
                    <a:pt x="155" y="1"/>
                    <a:pt x="117" y="14"/>
                    <a:pt x="84" y="42"/>
                  </a:cubicBezTo>
                  <a:cubicBezTo>
                    <a:pt x="12" y="90"/>
                    <a:pt x="0" y="221"/>
                    <a:pt x="72" y="292"/>
                  </a:cubicBezTo>
                  <a:cubicBezTo>
                    <a:pt x="96" y="328"/>
                    <a:pt x="96" y="340"/>
                    <a:pt x="119" y="376"/>
                  </a:cubicBezTo>
                  <a:cubicBezTo>
                    <a:pt x="145" y="421"/>
                    <a:pt x="203" y="452"/>
                    <a:pt x="259" y="452"/>
                  </a:cubicBezTo>
                  <a:cubicBezTo>
                    <a:pt x="307" y="452"/>
                    <a:pt x="354" y="430"/>
                    <a:pt x="381" y="376"/>
                  </a:cubicBezTo>
                  <a:cubicBezTo>
                    <a:pt x="429" y="269"/>
                    <a:pt x="417" y="173"/>
                    <a:pt x="346" y="90"/>
                  </a:cubicBezTo>
                  <a:cubicBezTo>
                    <a:pt x="310" y="32"/>
                    <a:pt x="252" y="1"/>
                    <a:pt x="19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gfdb24b5ecc_0_532"/>
            <p:cNvSpPr/>
            <p:nvPr/>
          </p:nvSpPr>
          <p:spPr>
            <a:xfrm>
              <a:off x="3320400" y="3172775"/>
              <a:ext cx="70225" cy="48350"/>
            </a:xfrm>
            <a:custGeom>
              <a:avLst/>
              <a:gdLst/>
              <a:ahLst/>
              <a:cxnLst/>
              <a:rect l="l" t="t" r="r" b="b"/>
              <a:pathLst>
                <a:path w="2809" h="1934" extrusionOk="0">
                  <a:moveTo>
                    <a:pt x="540" y="0"/>
                  </a:moveTo>
                  <a:cubicBezTo>
                    <a:pt x="346" y="0"/>
                    <a:pt x="168" y="42"/>
                    <a:pt x="34" y="146"/>
                  </a:cubicBezTo>
                  <a:cubicBezTo>
                    <a:pt x="1" y="179"/>
                    <a:pt x="29" y="243"/>
                    <a:pt x="62" y="243"/>
                  </a:cubicBezTo>
                  <a:cubicBezTo>
                    <a:pt x="64" y="243"/>
                    <a:pt x="67" y="242"/>
                    <a:pt x="70" y="241"/>
                  </a:cubicBezTo>
                  <a:cubicBezTo>
                    <a:pt x="170" y="229"/>
                    <a:pt x="264" y="223"/>
                    <a:pt x="353" y="223"/>
                  </a:cubicBezTo>
                  <a:cubicBezTo>
                    <a:pt x="784" y="223"/>
                    <a:pt x="1110" y="362"/>
                    <a:pt x="1534" y="598"/>
                  </a:cubicBezTo>
                  <a:cubicBezTo>
                    <a:pt x="1963" y="848"/>
                    <a:pt x="2630" y="1313"/>
                    <a:pt x="2618" y="1861"/>
                  </a:cubicBezTo>
                  <a:cubicBezTo>
                    <a:pt x="2624" y="1910"/>
                    <a:pt x="2655" y="1934"/>
                    <a:pt x="2686" y="1934"/>
                  </a:cubicBezTo>
                  <a:cubicBezTo>
                    <a:pt x="2715" y="1934"/>
                    <a:pt x="2743" y="1913"/>
                    <a:pt x="2749" y="1872"/>
                  </a:cubicBezTo>
                  <a:cubicBezTo>
                    <a:pt x="2808" y="1206"/>
                    <a:pt x="2260" y="706"/>
                    <a:pt x="1737" y="372"/>
                  </a:cubicBezTo>
                  <a:cubicBezTo>
                    <a:pt x="1466" y="200"/>
                    <a:pt x="966" y="0"/>
                    <a:pt x="54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gfdb24b5ecc_0_532"/>
            <p:cNvSpPr/>
            <p:nvPr/>
          </p:nvSpPr>
          <p:spPr>
            <a:xfrm>
              <a:off x="3306350" y="3185025"/>
              <a:ext cx="76700" cy="42425"/>
            </a:xfrm>
            <a:custGeom>
              <a:avLst/>
              <a:gdLst/>
              <a:ahLst/>
              <a:cxnLst/>
              <a:rect l="l" t="t" r="r" b="b"/>
              <a:pathLst>
                <a:path w="3068" h="1697" extrusionOk="0">
                  <a:moveTo>
                    <a:pt x="94" y="1"/>
                  </a:moveTo>
                  <a:cubicBezTo>
                    <a:pt x="71" y="1"/>
                    <a:pt x="48" y="1"/>
                    <a:pt x="24" y="1"/>
                  </a:cubicBezTo>
                  <a:cubicBezTo>
                    <a:pt x="1" y="1"/>
                    <a:pt x="1" y="49"/>
                    <a:pt x="24" y="49"/>
                  </a:cubicBezTo>
                  <a:cubicBezTo>
                    <a:pt x="1167" y="216"/>
                    <a:pt x="2334" y="704"/>
                    <a:pt x="3013" y="1680"/>
                  </a:cubicBezTo>
                  <a:cubicBezTo>
                    <a:pt x="3024" y="1691"/>
                    <a:pt x="3037" y="1697"/>
                    <a:pt x="3047" y="1697"/>
                  </a:cubicBezTo>
                  <a:cubicBezTo>
                    <a:pt x="3059" y="1697"/>
                    <a:pt x="3067" y="1688"/>
                    <a:pt x="3061" y="1668"/>
                  </a:cubicBezTo>
                  <a:cubicBezTo>
                    <a:pt x="2652" y="560"/>
                    <a:pt x="1216" y="1"/>
                    <a:pt x="9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gfdb24b5ecc_0_532"/>
            <p:cNvSpPr/>
            <p:nvPr/>
          </p:nvSpPr>
          <p:spPr>
            <a:xfrm>
              <a:off x="3299800" y="3199725"/>
              <a:ext cx="96700" cy="78525"/>
            </a:xfrm>
            <a:custGeom>
              <a:avLst/>
              <a:gdLst/>
              <a:ahLst/>
              <a:cxnLst/>
              <a:rect l="l" t="t" r="r" b="b"/>
              <a:pathLst>
                <a:path w="3868" h="3141" extrusionOk="0">
                  <a:moveTo>
                    <a:pt x="624" y="0"/>
                  </a:moveTo>
                  <a:cubicBezTo>
                    <a:pt x="444" y="0"/>
                    <a:pt x="264" y="15"/>
                    <a:pt x="84" y="44"/>
                  </a:cubicBezTo>
                  <a:cubicBezTo>
                    <a:pt x="1" y="56"/>
                    <a:pt x="1" y="175"/>
                    <a:pt x="84" y="187"/>
                  </a:cubicBezTo>
                  <a:cubicBezTo>
                    <a:pt x="953" y="354"/>
                    <a:pt x="1834" y="390"/>
                    <a:pt x="2537" y="985"/>
                  </a:cubicBezTo>
                  <a:cubicBezTo>
                    <a:pt x="3144" y="1497"/>
                    <a:pt x="3680" y="2259"/>
                    <a:pt x="3727" y="3080"/>
                  </a:cubicBezTo>
                  <a:cubicBezTo>
                    <a:pt x="3740" y="3119"/>
                    <a:pt x="3774" y="3140"/>
                    <a:pt x="3802" y="3140"/>
                  </a:cubicBezTo>
                  <a:cubicBezTo>
                    <a:pt x="3826" y="3140"/>
                    <a:pt x="3846" y="3125"/>
                    <a:pt x="3846" y="3092"/>
                  </a:cubicBezTo>
                  <a:cubicBezTo>
                    <a:pt x="3868" y="1274"/>
                    <a:pt x="2304" y="0"/>
                    <a:pt x="6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gfdb24b5ecc_0_532"/>
            <p:cNvSpPr/>
            <p:nvPr/>
          </p:nvSpPr>
          <p:spPr>
            <a:xfrm>
              <a:off x="3366775" y="3245750"/>
              <a:ext cx="33325" cy="48775"/>
            </a:xfrm>
            <a:custGeom>
              <a:avLst/>
              <a:gdLst/>
              <a:ahLst/>
              <a:cxnLst/>
              <a:rect l="l" t="t" r="r" b="b"/>
              <a:pathLst>
                <a:path w="1333" h="1951" extrusionOk="0">
                  <a:moveTo>
                    <a:pt x="132" y="0"/>
                  </a:moveTo>
                  <a:cubicBezTo>
                    <a:pt x="124" y="0"/>
                    <a:pt x="116" y="1"/>
                    <a:pt x="108" y="1"/>
                  </a:cubicBezTo>
                  <a:cubicBezTo>
                    <a:pt x="60" y="1"/>
                    <a:pt x="1" y="49"/>
                    <a:pt x="24" y="96"/>
                  </a:cubicBezTo>
                  <a:cubicBezTo>
                    <a:pt x="48" y="394"/>
                    <a:pt x="405" y="644"/>
                    <a:pt x="572" y="894"/>
                  </a:cubicBezTo>
                  <a:cubicBezTo>
                    <a:pt x="775" y="1228"/>
                    <a:pt x="977" y="1549"/>
                    <a:pt x="1156" y="1894"/>
                  </a:cubicBezTo>
                  <a:cubicBezTo>
                    <a:pt x="1169" y="1934"/>
                    <a:pt x="1198" y="1951"/>
                    <a:pt x="1228" y="1951"/>
                  </a:cubicBezTo>
                  <a:cubicBezTo>
                    <a:pt x="1280" y="1951"/>
                    <a:pt x="1333" y="1902"/>
                    <a:pt x="1310" y="1835"/>
                  </a:cubicBezTo>
                  <a:cubicBezTo>
                    <a:pt x="1167" y="1442"/>
                    <a:pt x="1048" y="1049"/>
                    <a:pt x="822" y="692"/>
                  </a:cubicBezTo>
                  <a:cubicBezTo>
                    <a:pt x="694" y="448"/>
                    <a:pt x="453" y="0"/>
                    <a:pt x="1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gfdb24b5ecc_0_532"/>
            <p:cNvSpPr/>
            <p:nvPr/>
          </p:nvSpPr>
          <p:spPr>
            <a:xfrm>
              <a:off x="3278675" y="3226050"/>
              <a:ext cx="76100" cy="17425"/>
            </a:xfrm>
            <a:custGeom>
              <a:avLst/>
              <a:gdLst/>
              <a:ahLst/>
              <a:cxnLst/>
              <a:rect l="l" t="t" r="r" b="b"/>
              <a:pathLst>
                <a:path w="3044" h="697" extrusionOk="0">
                  <a:moveTo>
                    <a:pt x="1326" y="0"/>
                  </a:moveTo>
                  <a:cubicBezTo>
                    <a:pt x="884" y="0"/>
                    <a:pt x="242" y="54"/>
                    <a:pt x="48" y="432"/>
                  </a:cubicBezTo>
                  <a:cubicBezTo>
                    <a:pt x="0" y="527"/>
                    <a:pt x="48" y="622"/>
                    <a:pt x="155" y="622"/>
                  </a:cubicBezTo>
                  <a:cubicBezTo>
                    <a:pt x="334" y="622"/>
                    <a:pt x="477" y="539"/>
                    <a:pt x="643" y="492"/>
                  </a:cubicBezTo>
                  <a:cubicBezTo>
                    <a:pt x="872" y="415"/>
                    <a:pt x="1108" y="392"/>
                    <a:pt x="1334" y="392"/>
                  </a:cubicBezTo>
                  <a:cubicBezTo>
                    <a:pt x="1390" y="392"/>
                    <a:pt x="1446" y="394"/>
                    <a:pt x="1501" y="396"/>
                  </a:cubicBezTo>
                  <a:cubicBezTo>
                    <a:pt x="1989" y="420"/>
                    <a:pt x="2394" y="634"/>
                    <a:pt x="2858" y="694"/>
                  </a:cubicBezTo>
                  <a:cubicBezTo>
                    <a:pt x="2868" y="696"/>
                    <a:pt x="2877" y="697"/>
                    <a:pt x="2886" y="697"/>
                  </a:cubicBezTo>
                  <a:cubicBezTo>
                    <a:pt x="2988" y="697"/>
                    <a:pt x="3044" y="580"/>
                    <a:pt x="2989" y="503"/>
                  </a:cubicBezTo>
                  <a:cubicBezTo>
                    <a:pt x="2715" y="87"/>
                    <a:pt x="1977" y="27"/>
                    <a:pt x="1524" y="3"/>
                  </a:cubicBezTo>
                  <a:cubicBezTo>
                    <a:pt x="1466" y="2"/>
                    <a:pt x="1398" y="0"/>
                    <a:pt x="132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Google Shape;1185;gfdb24b5ecc_0_532"/>
            <p:cNvSpPr/>
            <p:nvPr/>
          </p:nvSpPr>
          <p:spPr>
            <a:xfrm>
              <a:off x="3318250" y="3265050"/>
              <a:ext cx="74375" cy="49425"/>
            </a:xfrm>
            <a:custGeom>
              <a:avLst/>
              <a:gdLst/>
              <a:ahLst/>
              <a:cxnLst/>
              <a:rect l="l" t="t" r="r" b="b"/>
              <a:pathLst>
                <a:path w="2975" h="1977" extrusionOk="0">
                  <a:moveTo>
                    <a:pt x="341" y="0"/>
                  </a:moveTo>
                  <a:cubicBezTo>
                    <a:pt x="243" y="0"/>
                    <a:pt x="148" y="15"/>
                    <a:pt x="60" y="51"/>
                  </a:cubicBezTo>
                  <a:cubicBezTo>
                    <a:pt x="1" y="75"/>
                    <a:pt x="13" y="158"/>
                    <a:pt x="60" y="182"/>
                  </a:cubicBezTo>
                  <a:cubicBezTo>
                    <a:pt x="215" y="301"/>
                    <a:pt x="418" y="313"/>
                    <a:pt x="608" y="372"/>
                  </a:cubicBezTo>
                  <a:cubicBezTo>
                    <a:pt x="906" y="467"/>
                    <a:pt x="1192" y="598"/>
                    <a:pt x="1442" y="765"/>
                  </a:cubicBezTo>
                  <a:cubicBezTo>
                    <a:pt x="1965" y="1075"/>
                    <a:pt x="2465" y="1444"/>
                    <a:pt x="2823" y="1944"/>
                  </a:cubicBezTo>
                  <a:cubicBezTo>
                    <a:pt x="2838" y="1967"/>
                    <a:pt x="2860" y="1976"/>
                    <a:pt x="2882" y="1976"/>
                  </a:cubicBezTo>
                  <a:cubicBezTo>
                    <a:pt x="2929" y="1976"/>
                    <a:pt x="2974" y="1933"/>
                    <a:pt x="2942" y="1884"/>
                  </a:cubicBezTo>
                  <a:cubicBezTo>
                    <a:pt x="2632" y="1313"/>
                    <a:pt x="2156" y="837"/>
                    <a:pt x="1608" y="491"/>
                  </a:cubicBezTo>
                  <a:cubicBezTo>
                    <a:pt x="1278" y="297"/>
                    <a:pt x="774" y="0"/>
                    <a:pt x="34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Google Shape;1186;gfdb24b5ecc_0_532"/>
            <p:cNvSpPr/>
            <p:nvPr/>
          </p:nvSpPr>
          <p:spPr>
            <a:xfrm>
              <a:off x="3270700" y="3271675"/>
              <a:ext cx="40125" cy="15225"/>
            </a:xfrm>
            <a:custGeom>
              <a:avLst/>
              <a:gdLst/>
              <a:ahLst/>
              <a:cxnLst/>
              <a:rect l="l" t="t" r="r" b="b"/>
              <a:pathLst>
                <a:path w="1605" h="609" extrusionOk="0">
                  <a:moveTo>
                    <a:pt x="1558" y="0"/>
                  </a:moveTo>
                  <a:cubicBezTo>
                    <a:pt x="1260" y="0"/>
                    <a:pt x="986" y="60"/>
                    <a:pt x="724" y="155"/>
                  </a:cubicBezTo>
                  <a:cubicBezTo>
                    <a:pt x="498" y="226"/>
                    <a:pt x="212" y="321"/>
                    <a:pt x="34" y="500"/>
                  </a:cubicBezTo>
                  <a:cubicBezTo>
                    <a:pt x="0" y="533"/>
                    <a:pt x="29" y="608"/>
                    <a:pt x="82" y="608"/>
                  </a:cubicBezTo>
                  <a:cubicBezTo>
                    <a:pt x="85" y="608"/>
                    <a:pt x="89" y="608"/>
                    <a:pt x="93" y="607"/>
                  </a:cubicBezTo>
                  <a:cubicBezTo>
                    <a:pt x="307" y="560"/>
                    <a:pt x="486" y="405"/>
                    <a:pt x="665" y="298"/>
                  </a:cubicBezTo>
                  <a:cubicBezTo>
                    <a:pt x="938" y="167"/>
                    <a:pt x="1224" y="83"/>
                    <a:pt x="1534" y="60"/>
                  </a:cubicBezTo>
                  <a:cubicBezTo>
                    <a:pt x="1539" y="60"/>
                    <a:pt x="1544" y="61"/>
                    <a:pt x="1549" y="61"/>
                  </a:cubicBezTo>
                  <a:cubicBezTo>
                    <a:pt x="1605" y="61"/>
                    <a:pt x="1602" y="0"/>
                    <a:pt x="155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gfdb24b5ecc_0_532"/>
            <p:cNvSpPr/>
            <p:nvPr/>
          </p:nvSpPr>
          <p:spPr>
            <a:xfrm>
              <a:off x="3322725" y="3311450"/>
              <a:ext cx="46150" cy="23275"/>
            </a:xfrm>
            <a:custGeom>
              <a:avLst/>
              <a:gdLst/>
              <a:ahLst/>
              <a:cxnLst/>
              <a:rect l="l" t="t" r="r" b="b"/>
              <a:pathLst>
                <a:path w="1846" h="931" extrusionOk="0">
                  <a:moveTo>
                    <a:pt x="399" y="0"/>
                  </a:moveTo>
                  <a:cubicBezTo>
                    <a:pt x="275" y="0"/>
                    <a:pt x="153" y="16"/>
                    <a:pt x="36" y="52"/>
                  </a:cubicBezTo>
                  <a:cubicBezTo>
                    <a:pt x="0" y="64"/>
                    <a:pt x="0" y="124"/>
                    <a:pt x="36" y="124"/>
                  </a:cubicBezTo>
                  <a:cubicBezTo>
                    <a:pt x="541" y="292"/>
                    <a:pt x="1088" y="376"/>
                    <a:pt x="1538" y="693"/>
                  </a:cubicBezTo>
                  <a:lnTo>
                    <a:pt x="1538" y="693"/>
                  </a:lnTo>
                  <a:cubicBezTo>
                    <a:pt x="1523" y="715"/>
                    <a:pt x="1510" y="736"/>
                    <a:pt x="1501" y="755"/>
                  </a:cubicBezTo>
                  <a:cubicBezTo>
                    <a:pt x="1431" y="833"/>
                    <a:pt x="1508" y="931"/>
                    <a:pt x="1592" y="931"/>
                  </a:cubicBezTo>
                  <a:cubicBezTo>
                    <a:pt x="1622" y="931"/>
                    <a:pt x="1654" y="917"/>
                    <a:pt x="1679" y="886"/>
                  </a:cubicBezTo>
                  <a:cubicBezTo>
                    <a:pt x="1703" y="838"/>
                    <a:pt x="1751" y="802"/>
                    <a:pt x="1786" y="755"/>
                  </a:cubicBezTo>
                  <a:cubicBezTo>
                    <a:pt x="1822" y="707"/>
                    <a:pt x="1846" y="635"/>
                    <a:pt x="1786" y="576"/>
                  </a:cubicBezTo>
                  <a:cubicBezTo>
                    <a:pt x="1434" y="261"/>
                    <a:pt x="898" y="0"/>
                    <a:pt x="39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Google Shape;1188;gfdb24b5ecc_0_532"/>
            <p:cNvSpPr/>
            <p:nvPr/>
          </p:nvSpPr>
          <p:spPr>
            <a:xfrm>
              <a:off x="3289100" y="3313500"/>
              <a:ext cx="23575" cy="10875"/>
            </a:xfrm>
            <a:custGeom>
              <a:avLst/>
              <a:gdLst/>
              <a:ahLst/>
              <a:cxnLst/>
              <a:rect l="l" t="t" r="r" b="b"/>
              <a:pathLst>
                <a:path w="943" h="435" extrusionOk="0">
                  <a:moveTo>
                    <a:pt x="836" y="1"/>
                  </a:moveTo>
                  <a:cubicBezTo>
                    <a:pt x="828" y="1"/>
                    <a:pt x="819" y="2"/>
                    <a:pt x="810" y="6"/>
                  </a:cubicBezTo>
                  <a:cubicBezTo>
                    <a:pt x="655" y="42"/>
                    <a:pt x="524" y="89"/>
                    <a:pt x="369" y="149"/>
                  </a:cubicBezTo>
                  <a:cubicBezTo>
                    <a:pt x="250" y="196"/>
                    <a:pt x="119" y="220"/>
                    <a:pt x="36" y="327"/>
                  </a:cubicBezTo>
                  <a:cubicBezTo>
                    <a:pt x="0" y="375"/>
                    <a:pt x="12" y="434"/>
                    <a:pt x="72" y="434"/>
                  </a:cubicBezTo>
                  <a:cubicBezTo>
                    <a:pt x="214" y="434"/>
                    <a:pt x="333" y="363"/>
                    <a:pt x="453" y="315"/>
                  </a:cubicBezTo>
                  <a:cubicBezTo>
                    <a:pt x="583" y="256"/>
                    <a:pt x="714" y="208"/>
                    <a:pt x="845" y="161"/>
                  </a:cubicBezTo>
                  <a:cubicBezTo>
                    <a:pt x="942" y="139"/>
                    <a:pt x="913" y="1"/>
                    <a:pt x="83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gfdb24b5ecc_0_532"/>
            <p:cNvSpPr/>
            <p:nvPr/>
          </p:nvSpPr>
          <p:spPr>
            <a:xfrm>
              <a:off x="3332275" y="3347875"/>
              <a:ext cx="15775" cy="9750"/>
            </a:xfrm>
            <a:custGeom>
              <a:avLst/>
              <a:gdLst/>
              <a:ahLst/>
              <a:cxnLst/>
              <a:rect l="l" t="t" r="r" b="b"/>
              <a:pathLst>
                <a:path w="631" h="390" extrusionOk="0">
                  <a:moveTo>
                    <a:pt x="285" y="0"/>
                  </a:moveTo>
                  <a:cubicBezTo>
                    <a:pt x="215" y="0"/>
                    <a:pt x="164" y="13"/>
                    <a:pt x="128" y="49"/>
                  </a:cubicBezTo>
                  <a:lnTo>
                    <a:pt x="128" y="49"/>
                  </a:lnTo>
                  <a:cubicBezTo>
                    <a:pt x="79" y="71"/>
                    <a:pt x="29" y="93"/>
                    <a:pt x="11" y="155"/>
                  </a:cubicBezTo>
                  <a:cubicBezTo>
                    <a:pt x="1" y="228"/>
                    <a:pt x="55" y="264"/>
                    <a:pt x="108" y="296"/>
                  </a:cubicBezTo>
                  <a:lnTo>
                    <a:pt x="108" y="296"/>
                  </a:lnTo>
                  <a:cubicBezTo>
                    <a:pt x="178" y="358"/>
                    <a:pt x="290" y="361"/>
                    <a:pt x="369" y="381"/>
                  </a:cubicBezTo>
                  <a:cubicBezTo>
                    <a:pt x="384" y="387"/>
                    <a:pt x="400" y="390"/>
                    <a:pt x="417" y="390"/>
                  </a:cubicBezTo>
                  <a:cubicBezTo>
                    <a:pt x="500" y="390"/>
                    <a:pt x="587" y="320"/>
                    <a:pt x="607" y="250"/>
                  </a:cubicBezTo>
                  <a:cubicBezTo>
                    <a:pt x="631" y="179"/>
                    <a:pt x="571" y="60"/>
                    <a:pt x="476" y="24"/>
                  </a:cubicBezTo>
                  <a:cubicBezTo>
                    <a:pt x="416" y="12"/>
                    <a:pt x="345" y="0"/>
                    <a:pt x="2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gfdb24b5ecc_0_532"/>
            <p:cNvSpPr/>
            <p:nvPr/>
          </p:nvSpPr>
          <p:spPr>
            <a:xfrm>
              <a:off x="3288500" y="3176550"/>
              <a:ext cx="90200" cy="32025"/>
            </a:xfrm>
            <a:custGeom>
              <a:avLst/>
              <a:gdLst/>
              <a:ahLst/>
              <a:cxnLst/>
              <a:rect l="l" t="t" r="r" b="b"/>
              <a:pathLst>
                <a:path w="3608" h="1281" extrusionOk="0">
                  <a:moveTo>
                    <a:pt x="2724" y="0"/>
                  </a:moveTo>
                  <a:cubicBezTo>
                    <a:pt x="2383" y="0"/>
                    <a:pt x="2041" y="77"/>
                    <a:pt x="1691" y="209"/>
                  </a:cubicBezTo>
                  <a:cubicBezTo>
                    <a:pt x="1155" y="412"/>
                    <a:pt x="429" y="697"/>
                    <a:pt x="36" y="1150"/>
                  </a:cubicBezTo>
                  <a:cubicBezTo>
                    <a:pt x="0" y="1186"/>
                    <a:pt x="24" y="1281"/>
                    <a:pt x="96" y="1281"/>
                  </a:cubicBezTo>
                  <a:cubicBezTo>
                    <a:pt x="607" y="1269"/>
                    <a:pt x="1024" y="912"/>
                    <a:pt x="1465" y="697"/>
                  </a:cubicBezTo>
                  <a:cubicBezTo>
                    <a:pt x="2107" y="393"/>
                    <a:pt x="2706" y="292"/>
                    <a:pt x="3414" y="292"/>
                  </a:cubicBezTo>
                  <a:cubicBezTo>
                    <a:pt x="3455" y="292"/>
                    <a:pt x="3495" y="292"/>
                    <a:pt x="3536" y="293"/>
                  </a:cubicBezTo>
                  <a:cubicBezTo>
                    <a:pt x="3540" y="293"/>
                    <a:pt x="3544" y="294"/>
                    <a:pt x="3547" y="294"/>
                  </a:cubicBezTo>
                  <a:cubicBezTo>
                    <a:pt x="3608" y="294"/>
                    <a:pt x="3605" y="196"/>
                    <a:pt x="3548" y="162"/>
                  </a:cubicBezTo>
                  <a:cubicBezTo>
                    <a:pt x="3272" y="50"/>
                    <a:pt x="2999" y="0"/>
                    <a:pt x="27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gfdb24b5ecc_0_532"/>
            <p:cNvSpPr/>
            <p:nvPr/>
          </p:nvSpPr>
          <p:spPr>
            <a:xfrm>
              <a:off x="3274400" y="3194900"/>
              <a:ext cx="107275" cy="37975"/>
            </a:xfrm>
            <a:custGeom>
              <a:avLst/>
              <a:gdLst/>
              <a:ahLst/>
              <a:cxnLst/>
              <a:rect l="l" t="t" r="r" b="b"/>
              <a:pathLst>
                <a:path w="4291" h="1519" extrusionOk="0">
                  <a:moveTo>
                    <a:pt x="3728" y="0"/>
                  </a:moveTo>
                  <a:cubicBezTo>
                    <a:pt x="3116" y="0"/>
                    <a:pt x="2513" y="103"/>
                    <a:pt x="1933" y="309"/>
                  </a:cubicBezTo>
                  <a:cubicBezTo>
                    <a:pt x="1291" y="535"/>
                    <a:pt x="505" y="845"/>
                    <a:pt x="52" y="1368"/>
                  </a:cubicBezTo>
                  <a:cubicBezTo>
                    <a:pt x="1" y="1430"/>
                    <a:pt x="38" y="1518"/>
                    <a:pt x="111" y="1518"/>
                  </a:cubicBezTo>
                  <a:cubicBezTo>
                    <a:pt x="122" y="1518"/>
                    <a:pt x="135" y="1516"/>
                    <a:pt x="148" y="1511"/>
                  </a:cubicBezTo>
                  <a:cubicBezTo>
                    <a:pt x="802" y="1368"/>
                    <a:pt x="1398" y="892"/>
                    <a:pt x="2017" y="642"/>
                  </a:cubicBezTo>
                  <a:cubicBezTo>
                    <a:pt x="2731" y="356"/>
                    <a:pt x="3457" y="202"/>
                    <a:pt x="4231" y="94"/>
                  </a:cubicBezTo>
                  <a:cubicBezTo>
                    <a:pt x="4291" y="94"/>
                    <a:pt x="4291" y="23"/>
                    <a:pt x="4231" y="23"/>
                  </a:cubicBezTo>
                  <a:cubicBezTo>
                    <a:pt x="4063" y="8"/>
                    <a:pt x="3895" y="0"/>
                    <a:pt x="372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gfdb24b5ecc_0_532"/>
            <p:cNvSpPr/>
            <p:nvPr/>
          </p:nvSpPr>
          <p:spPr>
            <a:xfrm>
              <a:off x="3294000" y="3209575"/>
              <a:ext cx="87275" cy="20825"/>
            </a:xfrm>
            <a:custGeom>
              <a:avLst/>
              <a:gdLst/>
              <a:ahLst/>
              <a:cxnLst/>
              <a:rect l="l" t="t" r="r" b="b"/>
              <a:pathLst>
                <a:path w="3491" h="833" extrusionOk="0">
                  <a:moveTo>
                    <a:pt x="2267" y="1"/>
                  </a:moveTo>
                  <a:cubicBezTo>
                    <a:pt x="1486" y="1"/>
                    <a:pt x="713" y="224"/>
                    <a:pt x="54" y="710"/>
                  </a:cubicBezTo>
                  <a:cubicBezTo>
                    <a:pt x="0" y="742"/>
                    <a:pt x="24" y="832"/>
                    <a:pt x="82" y="832"/>
                  </a:cubicBezTo>
                  <a:cubicBezTo>
                    <a:pt x="88" y="832"/>
                    <a:pt x="95" y="831"/>
                    <a:pt x="102" y="829"/>
                  </a:cubicBezTo>
                  <a:cubicBezTo>
                    <a:pt x="1054" y="551"/>
                    <a:pt x="1873" y="158"/>
                    <a:pt x="2836" y="158"/>
                  </a:cubicBezTo>
                  <a:cubicBezTo>
                    <a:pt x="3029" y="158"/>
                    <a:pt x="3228" y="174"/>
                    <a:pt x="3435" y="210"/>
                  </a:cubicBezTo>
                  <a:cubicBezTo>
                    <a:pt x="3445" y="215"/>
                    <a:pt x="3453" y="217"/>
                    <a:pt x="3459" y="217"/>
                  </a:cubicBezTo>
                  <a:cubicBezTo>
                    <a:pt x="3486" y="217"/>
                    <a:pt x="3490" y="184"/>
                    <a:pt x="3471" y="174"/>
                  </a:cubicBezTo>
                  <a:cubicBezTo>
                    <a:pt x="3077" y="61"/>
                    <a:pt x="2671" y="1"/>
                    <a:pt x="22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gfdb24b5ecc_0_532"/>
            <p:cNvSpPr/>
            <p:nvPr/>
          </p:nvSpPr>
          <p:spPr>
            <a:xfrm>
              <a:off x="3316250" y="3223650"/>
              <a:ext cx="74900" cy="12950"/>
            </a:xfrm>
            <a:custGeom>
              <a:avLst/>
              <a:gdLst/>
              <a:ahLst/>
              <a:cxnLst/>
              <a:rect l="l" t="t" r="r" b="b"/>
              <a:pathLst>
                <a:path w="2996" h="518" extrusionOk="0">
                  <a:moveTo>
                    <a:pt x="1242" y="0"/>
                  </a:moveTo>
                  <a:cubicBezTo>
                    <a:pt x="806" y="0"/>
                    <a:pt x="385" y="95"/>
                    <a:pt x="57" y="326"/>
                  </a:cubicBezTo>
                  <a:cubicBezTo>
                    <a:pt x="1" y="359"/>
                    <a:pt x="19" y="457"/>
                    <a:pt x="92" y="457"/>
                  </a:cubicBezTo>
                  <a:cubicBezTo>
                    <a:pt x="96" y="457"/>
                    <a:pt x="100" y="457"/>
                    <a:pt x="105" y="457"/>
                  </a:cubicBezTo>
                  <a:cubicBezTo>
                    <a:pt x="630" y="384"/>
                    <a:pt x="1160" y="301"/>
                    <a:pt x="1686" y="301"/>
                  </a:cubicBezTo>
                  <a:cubicBezTo>
                    <a:pt x="2114" y="301"/>
                    <a:pt x="2541" y="356"/>
                    <a:pt x="2962" y="516"/>
                  </a:cubicBezTo>
                  <a:cubicBezTo>
                    <a:pt x="2964" y="517"/>
                    <a:pt x="2965" y="518"/>
                    <a:pt x="2966" y="518"/>
                  </a:cubicBezTo>
                  <a:cubicBezTo>
                    <a:pt x="2979" y="518"/>
                    <a:pt x="2995" y="479"/>
                    <a:pt x="2974" y="468"/>
                  </a:cubicBezTo>
                  <a:cubicBezTo>
                    <a:pt x="2519" y="195"/>
                    <a:pt x="1865" y="0"/>
                    <a:pt x="12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gfdb24b5ecc_0_532"/>
            <p:cNvSpPr/>
            <p:nvPr/>
          </p:nvSpPr>
          <p:spPr>
            <a:xfrm>
              <a:off x="3339400" y="3255050"/>
              <a:ext cx="46700" cy="11650"/>
            </a:xfrm>
            <a:custGeom>
              <a:avLst/>
              <a:gdLst/>
              <a:ahLst/>
              <a:cxnLst/>
              <a:rect l="l" t="t" r="r" b="b"/>
              <a:pathLst>
                <a:path w="1868" h="466" extrusionOk="0">
                  <a:moveTo>
                    <a:pt x="620" y="0"/>
                  </a:moveTo>
                  <a:cubicBezTo>
                    <a:pt x="422" y="0"/>
                    <a:pt x="227" y="22"/>
                    <a:pt x="48" y="58"/>
                  </a:cubicBezTo>
                  <a:cubicBezTo>
                    <a:pt x="0" y="58"/>
                    <a:pt x="0" y="129"/>
                    <a:pt x="48" y="129"/>
                  </a:cubicBezTo>
                  <a:cubicBezTo>
                    <a:pt x="619" y="236"/>
                    <a:pt x="1334" y="94"/>
                    <a:pt x="1846" y="463"/>
                  </a:cubicBezTo>
                  <a:cubicBezTo>
                    <a:pt x="1848" y="465"/>
                    <a:pt x="1850" y="466"/>
                    <a:pt x="1853" y="466"/>
                  </a:cubicBezTo>
                  <a:cubicBezTo>
                    <a:pt x="1861" y="466"/>
                    <a:pt x="1867" y="451"/>
                    <a:pt x="1858" y="451"/>
                  </a:cubicBezTo>
                  <a:cubicBezTo>
                    <a:pt x="1550" y="118"/>
                    <a:pt x="1079" y="0"/>
                    <a:pt x="6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gfdb24b5ecc_0_532"/>
            <p:cNvSpPr/>
            <p:nvPr/>
          </p:nvSpPr>
          <p:spPr>
            <a:xfrm>
              <a:off x="3345650" y="3268900"/>
              <a:ext cx="55075" cy="10225"/>
            </a:xfrm>
            <a:custGeom>
              <a:avLst/>
              <a:gdLst/>
              <a:ahLst/>
              <a:cxnLst/>
              <a:rect l="l" t="t" r="r" b="b"/>
              <a:pathLst>
                <a:path w="2203" h="409" extrusionOk="0">
                  <a:moveTo>
                    <a:pt x="748" y="0"/>
                  </a:moveTo>
                  <a:cubicBezTo>
                    <a:pt x="521" y="0"/>
                    <a:pt x="301" y="30"/>
                    <a:pt x="96" y="111"/>
                  </a:cubicBezTo>
                  <a:cubicBezTo>
                    <a:pt x="0" y="147"/>
                    <a:pt x="12" y="266"/>
                    <a:pt x="107" y="278"/>
                  </a:cubicBezTo>
                  <a:cubicBezTo>
                    <a:pt x="750" y="337"/>
                    <a:pt x="1369" y="325"/>
                    <a:pt x="2012" y="409"/>
                  </a:cubicBezTo>
                  <a:cubicBezTo>
                    <a:pt x="2143" y="409"/>
                    <a:pt x="2203" y="206"/>
                    <a:pt x="2072" y="194"/>
                  </a:cubicBezTo>
                  <a:cubicBezTo>
                    <a:pt x="1654" y="116"/>
                    <a:pt x="1190" y="0"/>
                    <a:pt x="7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gfdb24b5ecc_0_532"/>
            <p:cNvSpPr/>
            <p:nvPr/>
          </p:nvSpPr>
          <p:spPr>
            <a:xfrm>
              <a:off x="3366775" y="3291225"/>
              <a:ext cx="23850" cy="6650"/>
            </a:xfrm>
            <a:custGeom>
              <a:avLst/>
              <a:gdLst/>
              <a:ahLst/>
              <a:cxnLst/>
              <a:rect l="l" t="t" r="r" b="b"/>
              <a:pathLst>
                <a:path w="954" h="266" extrusionOk="0">
                  <a:moveTo>
                    <a:pt x="303" y="0"/>
                  </a:moveTo>
                  <a:cubicBezTo>
                    <a:pt x="222" y="0"/>
                    <a:pt x="140" y="12"/>
                    <a:pt x="60" y="40"/>
                  </a:cubicBezTo>
                  <a:cubicBezTo>
                    <a:pt x="1" y="63"/>
                    <a:pt x="24" y="135"/>
                    <a:pt x="84" y="147"/>
                  </a:cubicBezTo>
                  <a:cubicBezTo>
                    <a:pt x="334" y="182"/>
                    <a:pt x="596" y="206"/>
                    <a:pt x="858" y="266"/>
                  </a:cubicBezTo>
                  <a:cubicBezTo>
                    <a:pt x="929" y="266"/>
                    <a:pt x="953" y="147"/>
                    <a:pt x="882" y="135"/>
                  </a:cubicBezTo>
                  <a:cubicBezTo>
                    <a:pt x="696" y="67"/>
                    <a:pt x="499" y="0"/>
                    <a:pt x="30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Google Shape;1197;gfdb24b5ecc_0_532"/>
            <p:cNvSpPr/>
            <p:nvPr/>
          </p:nvSpPr>
          <p:spPr>
            <a:xfrm>
              <a:off x="3365775" y="3304100"/>
              <a:ext cx="8175" cy="5700"/>
            </a:xfrm>
            <a:custGeom>
              <a:avLst/>
              <a:gdLst/>
              <a:ahLst/>
              <a:cxnLst/>
              <a:rect l="l" t="t" r="r" b="b"/>
              <a:pathLst>
                <a:path w="327" h="228" extrusionOk="0">
                  <a:moveTo>
                    <a:pt x="165" y="0"/>
                  </a:moveTo>
                  <a:cubicBezTo>
                    <a:pt x="73" y="0"/>
                    <a:pt x="1" y="134"/>
                    <a:pt x="100" y="179"/>
                  </a:cubicBezTo>
                  <a:cubicBezTo>
                    <a:pt x="148" y="215"/>
                    <a:pt x="207" y="227"/>
                    <a:pt x="267" y="227"/>
                  </a:cubicBezTo>
                  <a:cubicBezTo>
                    <a:pt x="314" y="227"/>
                    <a:pt x="326" y="179"/>
                    <a:pt x="326" y="156"/>
                  </a:cubicBezTo>
                  <a:cubicBezTo>
                    <a:pt x="314" y="96"/>
                    <a:pt x="279" y="96"/>
                    <a:pt x="255" y="48"/>
                  </a:cubicBezTo>
                  <a:cubicBezTo>
                    <a:pt x="226" y="14"/>
                    <a:pt x="195" y="0"/>
                    <a:pt x="16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Google Shape;1198;gfdb24b5ecc_0_532"/>
            <p:cNvSpPr/>
            <p:nvPr/>
          </p:nvSpPr>
          <p:spPr>
            <a:xfrm>
              <a:off x="3363200" y="3313925"/>
              <a:ext cx="20550" cy="9575"/>
            </a:xfrm>
            <a:custGeom>
              <a:avLst/>
              <a:gdLst/>
              <a:ahLst/>
              <a:cxnLst/>
              <a:rect l="l" t="t" r="r" b="b"/>
              <a:pathLst>
                <a:path w="822" h="383" extrusionOk="0">
                  <a:moveTo>
                    <a:pt x="251" y="1"/>
                  </a:moveTo>
                  <a:cubicBezTo>
                    <a:pt x="72" y="13"/>
                    <a:pt x="1" y="239"/>
                    <a:pt x="167" y="322"/>
                  </a:cubicBezTo>
                  <a:cubicBezTo>
                    <a:pt x="235" y="370"/>
                    <a:pt x="326" y="382"/>
                    <a:pt x="416" y="382"/>
                  </a:cubicBezTo>
                  <a:cubicBezTo>
                    <a:pt x="484" y="382"/>
                    <a:pt x="551" y="375"/>
                    <a:pt x="608" y="370"/>
                  </a:cubicBezTo>
                  <a:cubicBezTo>
                    <a:pt x="613" y="370"/>
                    <a:pt x="617" y="370"/>
                    <a:pt x="622" y="370"/>
                  </a:cubicBezTo>
                  <a:cubicBezTo>
                    <a:pt x="821" y="370"/>
                    <a:pt x="794" y="119"/>
                    <a:pt x="608" y="84"/>
                  </a:cubicBezTo>
                  <a:cubicBezTo>
                    <a:pt x="489" y="72"/>
                    <a:pt x="370" y="1"/>
                    <a:pt x="25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gfdb24b5ecc_0_532"/>
            <p:cNvSpPr/>
            <p:nvPr/>
          </p:nvSpPr>
          <p:spPr>
            <a:xfrm>
              <a:off x="3342075" y="3174625"/>
              <a:ext cx="67000" cy="86650"/>
            </a:xfrm>
            <a:custGeom>
              <a:avLst/>
              <a:gdLst/>
              <a:ahLst/>
              <a:cxnLst/>
              <a:rect l="l" t="t" r="r" b="b"/>
              <a:pathLst>
                <a:path w="2680" h="3466" extrusionOk="0">
                  <a:moveTo>
                    <a:pt x="131" y="1"/>
                  </a:moveTo>
                  <a:cubicBezTo>
                    <a:pt x="36" y="1"/>
                    <a:pt x="0" y="108"/>
                    <a:pt x="72" y="155"/>
                  </a:cubicBezTo>
                  <a:cubicBezTo>
                    <a:pt x="691" y="513"/>
                    <a:pt x="1167" y="1013"/>
                    <a:pt x="1560" y="1608"/>
                  </a:cubicBezTo>
                  <a:cubicBezTo>
                    <a:pt x="1929" y="2179"/>
                    <a:pt x="2048" y="2787"/>
                    <a:pt x="2274" y="3394"/>
                  </a:cubicBezTo>
                  <a:cubicBezTo>
                    <a:pt x="2286" y="3441"/>
                    <a:pt x="2322" y="3465"/>
                    <a:pt x="2359" y="3465"/>
                  </a:cubicBezTo>
                  <a:cubicBezTo>
                    <a:pt x="2397" y="3465"/>
                    <a:pt x="2435" y="3441"/>
                    <a:pt x="2453" y="3394"/>
                  </a:cubicBezTo>
                  <a:cubicBezTo>
                    <a:pt x="2679" y="2727"/>
                    <a:pt x="2155" y="1882"/>
                    <a:pt x="1798" y="1358"/>
                  </a:cubicBezTo>
                  <a:cubicBezTo>
                    <a:pt x="1405" y="774"/>
                    <a:pt x="834" y="167"/>
                    <a:pt x="1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gfdb24b5ecc_0_532"/>
            <p:cNvSpPr/>
            <p:nvPr/>
          </p:nvSpPr>
          <p:spPr>
            <a:xfrm>
              <a:off x="3342975" y="3168825"/>
              <a:ext cx="64000" cy="102400"/>
            </a:xfrm>
            <a:custGeom>
              <a:avLst/>
              <a:gdLst/>
              <a:ahLst/>
              <a:cxnLst/>
              <a:rect l="l" t="t" r="r" b="b"/>
              <a:pathLst>
                <a:path w="2560" h="4096" extrusionOk="0">
                  <a:moveTo>
                    <a:pt x="63" y="1"/>
                  </a:moveTo>
                  <a:cubicBezTo>
                    <a:pt x="24" y="1"/>
                    <a:pt x="1" y="43"/>
                    <a:pt x="36" y="78"/>
                  </a:cubicBezTo>
                  <a:cubicBezTo>
                    <a:pt x="512" y="673"/>
                    <a:pt x="988" y="1245"/>
                    <a:pt x="1346" y="1923"/>
                  </a:cubicBezTo>
                  <a:cubicBezTo>
                    <a:pt x="1715" y="2602"/>
                    <a:pt x="1846" y="3292"/>
                    <a:pt x="2108" y="4019"/>
                  </a:cubicBezTo>
                  <a:cubicBezTo>
                    <a:pt x="2120" y="4064"/>
                    <a:pt x="2176" y="4095"/>
                    <a:pt x="2227" y="4095"/>
                  </a:cubicBezTo>
                  <a:cubicBezTo>
                    <a:pt x="2270" y="4095"/>
                    <a:pt x="2311" y="4073"/>
                    <a:pt x="2322" y="4019"/>
                  </a:cubicBezTo>
                  <a:cubicBezTo>
                    <a:pt x="2560" y="2578"/>
                    <a:pt x="1155" y="852"/>
                    <a:pt x="107" y="18"/>
                  </a:cubicBezTo>
                  <a:cubicBezTo>
                    <a:pt x="92" y="6"/>
                    <a:pt x="76" y="1"/>
                    <a:pt x="6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1" name="Google Shape;1201;gfdb24b5ecc_0_532"/>
            <p:cNvSpPr/>
            <p:nvPr/>
          </p:nvSpPr>
          <p:spPr>
            <a:xfrm>
              <a:off x="3334950" y="3175350"/>
              <a:ext cx="59400" cy="117650"/>
            </a:xfrm>
            <a:custGeom>
              <a:avLst/>
              <a:gdLst/>
              <a:ahLst/>
              <a:cxnLst/>
              <a:rect l="l" t="t" r="r" b="b"/>
              <a:pathLst>
                <a:path w="2376" h="4706" extrusionOk="0">
                  <a:moveTo>
                    <a:pt x="94" y="0"/>
                  </a:moveTo>
                  <a:cubicBezTo>
                    <a:pt x="48" y="0"/>
                    <a:pt x="1" y="68"/>
                    <a:pt x="47" y="114"/>
                  </a:cubicBezTo>
                  <a:cubicBezTo>
                    <a:pt x="1428" y="1317"/>
                    <a:pt x="1655" y="3031"/>
                    <a:pt x="2250" y="4663"/>
                  </a:cubicBezTo>
                  <a:cubicBezTo>
                    <a:pt x="2261" y="4691"/>
                    <a:pt x="2292" y="4706"/>
                    <a:pt x="2319" y="4706"/>
                  </a:cubicBezTo>
                  <a:cubicBezTo>
                    <a:pt x="2349" y="4706"/>
                    <a:pt x="2375" y="4688"/>
                    <a:pt x="2369" y="4651"/>
                  </a:cubicBezTo>
                  <a:cubicBezTo>
                    <a:pt x="2274" y="2984"/>
                    <a:pt x="1452" y="1067"/>
                    <a:pt x="131" y="19"/>
                  </a:cubicBezTo>
                  <a:cubicBezTo>
                    <a:pt x="120" y="6"/>
                    <a:pt x="107" y="0"/>
                    <a:pt x="9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Google Shape;1202;gfdb24b5ecc_0_532"/>
            <p:cNvSpPr/>
            <p:nvPr/>
          </p:nvSpPr>
          <p:spPr>
            <a:xfrm>
              <a:off x="3348325" y="3221175"/>
              <a:ext cx="21350" cy="57825"/>
            </a:xfrm>
            <a:custGeom>
              <a:avLst/>
              <a:gdLst/>
              <a:ahLst/>
              <a:cxnLst/>
              <a:rect l="l" t="t" r="r" b="b"/>
              <a:pathLst>
                <a:path w="854" h="2313" extrusionOk="0">
                  <a:moveTo>
                    <a:pt x="111" y="0"/>
                  </a:moveTo>
                  <a:cubicBezTo>
                    <a:pt x="57" y="0"/>
                    <a:pt x="0" y="67"/>
                    <a:pt x="24" y="139"/>
                  </a:cubicBezTo>
                  <a:cubicBezTo>
                    <a:pt x="346" y="817"/>
                    <a:pt x="429" y="1591"/>
                    <a:pt x="727" y="2282"/>
                  </a:cubicBezTo>
                  <a:cubicBezTo>
                    <a:pt x="740" y="2303"/>
                    <a:pt x="760" y="2313"/>
                    <a:pt x="781" y="2313"/>
                  </a:cubicBezTo>
                  <a:cubicBezTo>
                    <a:pt x="817" y="2313"/>
                    <a:pt x="853" y="2284"/>
                    <a:pt x="846" y="2246"/>
                  </a:cubicBezTo>
                  <a:cubicBezTo>
                    <a:pt x="786" y="1508"/>
                    <a:pt x="489" y="734"/>
                    <a:pt x="179" y="55"/>
                  </a:cubicBezTo>
                  <a:cubicBezTo>
                    <a:pt x="163" y="16"/>
                    <a:pt x="137" y="0"/>
                    <a:pt x="11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gfdb24b5ecc_0_532"/>
            <p:cNvSpPr/>
            <p:nvPr/>
          </p:nvSpPr>
          <p:spPr>
            <a:xfrm>
              <a:off x="3359900" y="3285250"/>
              <a:ext cx="14050" cy="25375"/>
            </a:xfrm>
            <a:custGeom>
              <a:avLst/>
              <a:gdLst/>
              <a:ahLst/>
              <a:cxnLst/>
              <a:rect l="l" t="t" r="r" b="b"/>
              <a:pathLst>
                <a:path w="562" h="1015" extrusionOk="0">
                  <a:moveTo>
                    <a:pt x="227" y="0"/>
                  </a:moveTo>
                  <a:cubicBezTo>
                    <a:pt x="118" y="0"/>
                    <a:pt x="1" y="87"/>
                    <a:pt x="37" y="219"/>
                  </a:cubicBezTo>
                  <a:cubicBezTo>
                    <a:pt x="85" y="374"/>
                    <a:pt x="121" y="505"/>
                    <a:pt x="133" y="660"/>
                  </a:cubicBezTo>
                  <a:cubicBezTo>
                    <a:pt x="145" y="791"/>
                    <a:pt x="157" y="933"/>
                    <a:pt x="299" y="993"/>
                  </a:cubicBezTo>
                  <a:cubicBezTo>
                    <a:pt x="324" y="1008"/>
                    <a:pt x="345" y="1014"/>
                    <a:pt x="364" y="1014"/>
                  </a:cubicBezTo>
                  <a:cubicBezTo>
                    <a:pt x="391" y="1014"/>
                    <a:pt x="415" y="1002"/>
                    <a:pt x="442" y="981"/>
                  </a:cubicBezTo>
                  <a:cubicBezTo>
                    <a:pt x="561" y="874"/>
                    <a:pt x="514" y="719"/>
                    <a:pt x="490" y="576"/>
                  </a:cubicBezTo>
                  <a:cubicBezTo>
                    <a:pt x="454" y="433"/>
                    <a:pt x="430" y="267"/>
                    <a:pt x="383" y="112"/>
                  </a:cubicBezTo>
                  <a:cubicBezTo>
                    <a:pt x="360" y="34"/>
                    <a:pt x="295" y="0"/>
                    <a:pt x="2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gfdb24b5ecc_0_532"/>
            <p:cNvSpPr/>
            <p:nvPr/>
          </p:nvSpPr>
          <p:spPr>
            <a:xfrm>
              <a:off x="3504900" y="3464800"/>
              <a:ext cx="12825" cy="18525"/>
            </a:xfrm>
            <a:custGeom>
              <a:avLst/>
              <a:gdLst/>
              <a:ahLst/>
              <a:cxnLst/>
              <a:rect l="l" t="t" r="r" b="b"/>
              <a:pathLst>
                <a:path w="513" h="741" extrusionOk="0">
                  <a:moveTo>
                    <a:pt x="179" y="1"/>
                  </a:moveTo>
                  <a:cubicBezTo>
                    <a:pt x="91" y="1"/>
                    <a:pt x="0" y="88"/>
                    <a:pt x="60" y="181"/>
                  </a:cubicBezTo>
                  <a:cubicBezTo>
                    <a:pt x="119" y="264"/>
                    <a:pt x="167" y="336"/>
                    <a:pt x="191" y="419"/>
                  </a:cubicBezTo>
                  <a:cubicBezTo>
                    <a:pt x="226" y="514"/>
                    <a:pt x="238" y="597"/>
                    <a:pt x="286" y="681"/>
                  </a:cubicBezTo>
                  <a:cubicBezTo>
                    <a:pt x="298" y="705"/>
                    <a:pt x="345" y="740"/>
                    <a:pt x="393" y="740"/>
                  </a:cubicBezTo>
                  <a:cubicBezTo>
                    <a:pt x="417" y="740"/>
                    <a:pt x="429" y="740"/>
                    <a:pt x="453" y="717"/>
                  </a:cubicBezTo>
                  <a:cubicBezTo>
                    <a:pt x="488" y="705"/>
                    <a:pt x="512" y="657"/>
                    <a:pt x="512" y="621"/>
                  </a:cubicBezTo>
                  <a:cubicBezTo>
                    <a:pt x="512" y="419"/>
                    <a:pt x="393" y="216"/>
                    <a:pt x="274" y="50"/>
                  </a:cubicBezTo>
                  <a:cubicBezTo>
                    <a:pt x="250" y="15"/>
                    <a:pt x="215" y="1"/>
                    <a:pt x="1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gfdb24b5ecc_0_532"/>
            <p:cNvSpPr/>
            <p:nvPr/>
          </p:nvSpPr>
          <p:spPr>
            <a:xfrm>
              <a:off x="3537325" y="3441200"/>
              <a:ext cx="9250" cy="10100"/>
            </a:xfrm>
            <a:custGeom>
              <a:avLst/>
              <a:gdLst/>
              <a:ahLst/>
              <a:cxnLst/>
              <a:rect l="l" t="t" r="r" b="b"/>
              <a:pathLst>
                <a:path w="370" h="404" extrusionOk="0">
                  <a:moveTo>
                    <a:pt x="168" y="0"/>
                  </a:moveTo>
                  <a:cubicBezTo>
                    <a:pt x="81" y="0"/>
                    <a:pt x="1" y="84"/>
                    <a:pt x="60" y="196"/>
                  </a:cubicBezTo>
                  <a:cubicBezTo>
                    <a:pt x="104" y="261"/>
                    <a:pt x="108" y="403"/>
                    <a:pt x="205" y="403"/>
                  </a:cubicBezTo>
                  <a:cubicBezTo>
                    <a:pt x="215" y="403"/>
                    <a:pt x="227" y="402"/>
                    <a:pt x="239" y="398"/>
                  </a:cubicBezTo>
                  <a:cubicBezTo>
                    <a:pt x="370" y="375"/>
                    <a:pt x="322" y="196"/>
                    <a:pt x="299" y="101"/>
                  </a:cubicBezTo>
                  <a:cubicBezTo>
                    <a:pt x="272" y="30"/>
                    <a:pt x="219" y="0"/>
                    <a:pt x="16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gfdb24b5ecc_0_532"/>
            <p:cNvSpPr/>
            <p:nvPr/>
          </p:nvSpPr>
          <p:spPr>
            <a:xfrm>
              <a:off x="3475400" y="3480775"/>
              <a:ext cx="11950" cy="12975"/>
            </a:xfrm>
            <a:custGeom>
              <a:avLst/>
              <a:gdLst/>
              <a:ahLst/>
              <a:cxnLst/>
              <a:rect l="l" t="t" r="r" b="b"/>
              <a:pathLst>
                <a:path w="478" h="519" extrusionOk="0">
                  <a:moveTo>
                    <a:pt x="54" y="311"/>
                  </a:moveTo>
                  <a:cubicBezTo>
                    <a:pt x="63" y="325"/>
                    <a:pt x="73" y="338"/>
                    <a:pt x="85" y="351"/>
                  </a:cubicBezTo>
                  <a:cubicBezTo>
                    <a:pt x="70" y="344"/>
                    <a:pt x="60" y="328"/>
                    <a:pt x="54" y="311"/>
                  </a:cubicBezTo>
                  <a:close/>
                  <a:moveTo>
                    <a:pt x="220" y="0"/>
                  </a:moveTo>
                  <a:cubicBezTo>
                    <a:pt x="168" y="0"/>
                    <a:pt x="114" y="18"/>
                    <a:pt x="73" y="54"/>
                  </a:cubicBezTo>
                  <a:cubicBezTo>
                    <a:pt x="3" y="123"/>
                    <a:pt x="0" y="217"/>
                    <a:pt x="49" y="302"/>
                  </a:cubicBezTo>
                  <a:lnTo>
                    <a:pt x="49" y="302"/>
                  </a:lnTo>
                  <a:lnTo>
                    <a:pt x="49" y="304"/>
                  </a:lnTo>
                  <a:cubicBezTo>
                    <a:pt x="49" y="423"/>
                    <a:pt x="156" y="518"/>
                    <a:pt x="263" y="518"/>
                  </a:cubicBezTo>
                  <a:cubicBezTo>
                    <a:pt x="359" y="518"/>
                    <a:pt x="478" y="423"/>
                    <a:pt x="466" y="304"/>
                  </a:cubicBezTo>
                  <a:cubicBezTo>
                    <a:pt x="454" y="197"/>
                    <a:pt x="430" y="125"/>
                    <a:pt x="359" y="54"/>
                  </a:cubicBezTo>
                  <a:cubicBezTo>
                    <a:pt x="323" y="18"/>
                    <a:pt x="272" y="0"/>
                    <a:pt x="2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gfdb24b5ecc_0_532"/>
            <p:cNvSpPr/>
            <p:nvPr/>
          </p:nvSpPr>
          <p:spPr>
            <a:xfrm>
              <a:off x="3595750" y="3309825"/>
              <a:ext cx="42800" cy="99625"/>
            </a:xfrm>
            <a:custGeom>
              <a:avLst/>
              <a:gdLst/>
              <a:ahLst/>
              <a:cxnLst/>
              <a:rect l="l" t="t" r="r" b="b"/>
              <a:pathLst>
                <a:path w="1712" h="3985" extrusionOk="0">
                  <a:moveTo>
                    <a:pt x="1694" y="1"/>
                  </a:moveTo>
                  <a:cubicBezTo>
                    <a:pt x="1685" y="1"/>
                    <a:pt x="1676" y="4"/>
                    <a:pt x="1676" y="10"/>
                  </a:cubicBezTo>
                  <a:cubicBezTo>
                    <a:pt x="1498" y="784"/>
                    <a:pt x="1236" y="1522"/>
                    <a:pt x="890" y="2236"/>
                  </a:cubicBezTo>
                  <a:cubicBezTo>
                    <a:pt x="605" y="2808"/>
                    <a:pt x="236" y="3344"/>
                    <a:pt x="9" y="3939"/>
                  </a:cubicBezTo>
                  <a:cubicBezTo>
                    <a:pt x="1" y="3965"/>
                    <a:pt x="23" y="3984"/>
                    <a:pt x="45" y="3984"/>
                  </a:cubicBezTo>
                  <a:cubicBezTo>
                    <a:pt x="54" y="3984"/>
                    <a:pt x="62" y="3981"/>
                    <a:pt x="69" y="3975"/>
                  </a:cubicBezTo>
                  <a:cubicBezTo>
                    <a:pt x="879" y="2927"/>
                    <a:pt x="1641" y="1343"/>
                    <a:pt x="1712" y="10"/>
                  </a:cubicBezTo>
                  <a:cubicBezTo>
                    <a:pt x="1712" y="4"/>
                    <a:pt x="1703" y="1"/>
                    <a:pt x="169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gfdb24b5ecc_0_532"/>
            <p:cNvSpPr/>
            <p:nvPr/>
          </p:nvSpPr>
          <p:spPr>
            <a:xfrm>
              <a:off x="3454750" y="3447425"/>
              <a:ext cx="123400" cy="121125"/>
            </a:xfrm>
            <a:custGeom>
              <a:avLst/>
              <a:gdLst/>
              <a:ahLst/>
              <a:cxnLst/>
              <a:rect l="l" t="t" r="r" b="b"/>
              <a:pathLst>
                <a:path w="4936" h="4845" extrusionOk="0">
                  <a:moveTo>
                    <a:pt x="4903" y="1"/>
                  </a:moveTo>
                  <a:cubicBezTo>
                    <a:pt x="4894" y="1"/>
                    <a:pt x="4884" y="6"/>
                    <a:pt x="4876" y="19"/>
                  </a:cubicBezTo>
                  <a:cubicBezTo>
                    <a:pt x="4387" y="1102"/>
                    <a:pt x="3649" y="2031"/>
                    <a:pt x="2756" y="2805"/>
                  </a:cubicBezTo>
                  <a:cubicBezTo>
                    <a:pt x="1923" y="3519"/>
                    <a:pt x="863" y="3971"/>
                    <a:pt x="53" y="4710"/>
                  </a:cubicBezTo>
                  <a:cubicBezTo>
                    <a:pt x="0" y="4763"/>
                    <a:pt x="42" y="4844"/>
                    <a:pt x="111" y="4844"/>
                  </a:cubicBezTo>
                  <a:cubicBezTo>
                    <a:pt x="119" y="4844"/>
                    <a:pt x="128" y="4843"/>
                    <a:pt x="137" y="4841"/>
                  </a:cubicBezTo>
                  <a:cubicBezTo>
                    <a:pt x="1161" y="4483"/>
                    <a:pt x="2185" y="3602"/>
                    <a:pt x="2994" y="2876"/>
                  </a:cubicBezTo>
                  <a:cubicBezTo>
                    <a:pt x="3852" y="2090"/>
                    <a:pt x="4542" y="1150"/>
                    <a:pt x="4935" y="42"/>
                  </a:cubicBezTo>
                  <a:cubicBezTo>
                    <a:pt x="4935" y="19"/>
                    <a:pt x="4920" y="1"/>
                    <a:pt x="490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gfdb24b5ecc_0_532"/>
            <p:cNvSpPr/>
            <p:nvPr/>
          </p:nvSpPr>
          <p:spPr>
            <a:xfrm>
              <a:off x="3606100" y="3404900"/>
              <a:ext cx="22050" cy="38225"/>
            </a:xfrm>
            <a:custGeom>
              <a:avLst/>
              <a:gdLst/>
              <a:ahLst/>
              <a:cxnLst/>
              <a:rect l="l" t="t" r="r" b="b"/>
              <a:pathLst>
                <a:path w="882" h="1529" extrusionOk="0">
                  <a:moveTo>
                    <a:pt x="853" y="0"/>
                  </a:moveTo>
                  <a:cubicBezTo>
                    <a:pt x="849" y="0"/>
                    <a:pt x="846" y="2"/>
                    <a:pt x="846" y="5"/>
                  </a:cubicBezTo>
                  <a:cubicBezTo>
                    <a:pt x="572" y="517"/>
                    <a:pt x="286" y="1005"/>
                    <a:pt x="0" y="1505"/>
                  </a:cubicBezTo>
                  <a:cubicBezTo>
                    <a:pt x="0" y="1529"/>
                    <a:pt x="12" y="1529"/>
                    <a:pt x="12" y="1529"/>
                  </a:cubicBezTo>
                  <a:cubicBezTo>
                    <a:pt x="298" y="1017"/>
                    <a:pt x="596" y="529"/>
                    <a:pt x="881" y="17"/>
                  </a:cubicBezTo>
                  <a:cubicBezTo>
                    <a:pt x="881" y="8"/>
                    <a:pt x="863" y="0"/>
                    <a:pt x="8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gfdb24b5ecc_0_532"/>
            <p:cNvSpPr/>
            <p:nvPr/>
          </p:nvSpPr>
          <p:spPr>
            <a:xfrm>
              <a:off x="3502000" y="3483475"/>
              <a:ext cx="82975" cy="82325"/>
            </a:xfrm>
            <a:custGeom>
              <a:avLst/>
              <a:gdLst/>
              <a:ahLst/>
              <a:cxnLst/>
              <a:rect l="l" t="t" r="r" b="b"/>
              <a:pathLst>
                <a:path w="3319" h="3293" extrusionOk="0">
                  <a:moveTo>
                    <a:pt x="3301" y="0"/>
                  </a:moveTo>
                  <a:cubicBezTo>
                    <a:pt x="3296" y="0"/>
                    <a:pt x="3290" y="2"/>
                    <a:pt x="3283" y="5"/>
                  </a:cubicBezTo>
                  <a:cubicBezTo>
                    <a:pt x="2843" y="624"/>
                    <a:pt x="2378" y="1255"/>
                    <a:pt x="1843" y="1791"/>
                  </a:cubicBezTo>
                  <a:cubicBezTo>
                    <a:pt x="1295" y="2339"/>
                    <a:pt x="664" y="2732"/>
                    <a:pt x="57" y="3172"/>
                  </a:cubicBezTo>
                  <a:cubicBezTo>
                    <a:pt x="1" y="3217"/>
                    <a:pt x="18" y="3293"/>
                    <a:pt x="89" y="3293"/>
                  </a:cubicBezTo>
                  <a:cubicBezTo>
                    <a:pt x="94" y="3293"/>
                    <a:pt x="99" y="3292"/>
                    <a:pt x="104" y="3291"/>
                  </a:cubicBezTo>
                  <a:cubicBezTo>
                    <a:pt x="1473" y="2815"/>
                    <a:pt x="2747" y="1315"/>
                    <a:pt x="3319" y="17"/>
                  </a:cubicBezTo>
                  <a:cubicBezTo>
                    <a:pt x="3319" y="9"/>
                    <a:pt x="3313" y="0"/>
                    <a:pt x="330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gfdb24b5ecc_0_532"/>
            <p:cNvSpPr/>
            <p:nvPr/>
          </p:nvSpPr>
          <p:spPr>
            <a:xfrm>
              <a:off x="3560475" y="3413275"/>
              <a:ext cx="91175" cy="155075"/>
            </a:xfrm>
            <a:custGeom>
              <a:avLst/>
              <a:gdLst/>
              <a:ahLst/>
              <a:cxnLst/>
              <a:rect l="l" t="t" r="r" b="b"/>
              <a:pathLst>
                <a:path w="3647" h="6203" extrusionOk="0">
                  <a:moveTo>
                    <a:pt x="3613" y="1"/>
                  </a:moveTo>
                  <a:cubicBezTo>
                    <a:pt x="3603" y="1"/>
                    <a:pt x="3592" y="8"/>
                    <a:pt x="3587" y="27"/>
                  </a:cubicBezTo>
                  <a:cubicBezTo>
                    <a:pt x="3206" y="1158"/>
                    <a:pt x="2790" y="2266"/>
                    <a:pt x="2278" y="3337"/>
                  </a:cubicBezTo>
                  <a:cubicBezTo>
                    <a:pt x="1718" y="4468"/>
                    <a:pt x="992" y="5242"/>
                    <a:pt x="51" y="6076"/>
                  </a:cubicBezTo>
                  <a:cubicBezTo>
                    <a:pt x="1" y="6126"/>
                    <a:pt x="53" y="6202"/>
                    <a:pt x="114" y="6202"/>
                  </a:cubicBezTo>
                  <a:cubicBezTo>
                    <a:pt x="125" y="6202"/>
                    <a:pt x="136" y="6200"/>
                    <a:pt x="146" y="6195"/>
                  </a:cubicBezTo>
                  <a:cubicBezTo>
                    <a:pt x="1087" y="5575"/>
                    <a:pt x="1813" y="4468"/>
                    <a:pt x="2361" y="3516"/>
                  </a:cubicBezTo>
                  <a:cubicBezTo>
                    <a:pt x="2992" y="2444"/>
                    <a:pt x="3325" y="1230"/>
                    <a:pt x="3647" y="39"/>
                  </a:cubicBezTo>
                  <a:cubicBezTo>
                    <a:pt x="3647" y="18"/>
                    <a:pt x="3630" y="1"/>
                    <a:pt x="36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gfdb24b5ecc_0_532"/>
            <p:cNvSpPr/>
            <p:nvPr/>
          </p:nvSpPr>
          <p:spPr>
            <a:xfrm>
              <a:off x="3641200" y="3453350"/>
              <a:ext cx="22825" cy="48500"/>
            </a:xfrm>
            <a:custGeom>
              <a:avLst/>
              <a:gdLst/>
              <a:ahLst/>
              <a:cxnLst/>
              <a:rect l="l" t="t" r="r" b="b"/>
              <a:pathLst>
                <a:path w="913" h="1940" extrusionOk="0">
                  <a:moveTo>
                    <a:pt x="806" y="0"/>
                  </a:moveTo>
                  <a:cubicBezTo>
                    <a:pt x="775" y="0"/>
                    <a:pt x="745" y="14"/>
                    <a:pt x="727" y="43"/>
                  </a:cubicBezTo>
                  <a:cubicBezTo>
                    <a:pt x="501" y="639"/>
                    <a:pt x="263" y="1258"/>
                    <a:pt x="25" y="1853"/>
                  </a:cubicBezTo>
                  <a:cubicBezTo>
                    <a:pt x="1" y="1902"/>
                    <a:pt x="54" y="1940"/>
                    <a:pt x="102" y="1940"/>
                  </a:cubicBezTo>
                  <a:cubicBezTo>
                    <a:pt x="124" y="1940"/>
                    <a:pt x="145" y="1932"/>
                    <a:pt x="156" y="1913"/>
                  </a:cubicBezTo>
                  <a:cubicBezTo>
                    <a:pt x="477" y="1341"/>
                    <a:pt x="668" y="722"/>
                    <a:pt x="882" y="103"/>
                  </a:cubicBezTo>
                  <a:cubicBezTo>
                    <a:pt x="913" y="42"/>
                    <a:pt x="860" y="0"/>
                    <a:pt x="8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gfdb24b5ecc_0_532"/>
            <p:cNvSpPr/>
            <p:nvPr/>
          </p:nvSpPr>
          <p:spPr>
            <a:xfrm>
              <a:off x="3602850" y="3538350"/>
              <a:ext cx="20600" cy="21525"/>
            </a:xfrm>
            <a:custGeom>
              <a:avLst/>
              <a:gdLst/>
              <a:ahLst/>
              <a:cxnLst/>
              <a:rect l="l" t="t" r="r" b="b"/>
              <a:pathLst>
                <a:path w="824" h="861" extrusionOk="0">
                  <a:moveTo>
                    <a:pt x="767" y="0"/>
                  </a:moveTo>
                  <a:cubicBezTo>
                    <a:pt x="757" y="0"/>
                    <a:pt x="746" y="4"/>
                    <a:pt x="737" y="13"/>
                  </a:cubicBezTo>
                  <a:cubicBezTo>
                    <a:pt x="523" y="275"/>
                    <a:pt x="202" y="501"/>
                    <a:pt x="11" y="799"/>
                  </a:cubicBezTo>
                  <a:cubicBezTo>
                    <a:pt x="1" y="830"/>
                    <a:pt x="17" y="861"/>
                    <a:pt x="53" y="861"/>
                  </a:cubicBezTo>
                  <a:cubicBezTo>
                    <a:pt x="58" y="861"/>
                    <a:pt x="64" y="860"/>
                    <a:pt x="71" y="858"/>
                  </a:cubicBezTo>
                  <a:cubicBezTo>
                    <a:pt x="380" y="680"/>
                    <a:pt x="606" y="358"/>
                    <a:pt x="797" y="61"/>
                  </a:cubicBezTo>
                  <a:cubicBezTo>
                    <a:pt x="824" y="34"/>
                    <a:pt x="797" y="0"/>
                    <a:pt x="76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gfdb24b5ecc_0_532"/>
            <p:cNvSpPr/>
            <p:nvPr/>
          </p:nvSpPr>
          <p:spPr>
            <a:xfrm>
              <a:off x="3644275" y="3472325"/>
              <a:ext cx="45175" cy="86075"/>
            </a:xfrm>
            <a:custGeom>
              <a:avLst/>
              <a:gdLst/>
              <a:ahLst/>
              <a:cxnLst/>
              <a:rect l="l" t="t" r="r" b="b"/>
              <a:pathLst>
                <a:path w="1807" h="3443" extrusionOk="0">
                  <a:moveTo>
                    <a:pt x="1764" y="0"/>
                  </a:moveTo>
                  <a:cubicBezTo>
                    <a:pt x="1749" y="0"/>
                    <a:pt x="1736" y="12"/>
                    <a:pt x="1736" y="35"/>
                  </a:cubicBezTo>
                  <a:cubicBezTo>
                    <a:pt x="1569" y="1297"/>
                    <a:pt x="795" y="2416"/>
                    <a:pt x="21" y="3380"/>
                  </a:cubicBezTo>
                  <a:cubicBezTo>
                    <a:pt x="0" y="3411"/>
                    <a:pt x="16" y="3442"/>
                    <a:pt x="51" y="3442"/>
                  </a:cubicBezTo>
                  <a:cubicBezTo>
                    <a:pt x="56" y="3442"/>
                    <a:pt x="62" y="3441"/>
                    <a:pt x="69" y="3440"/>
                  </a:cubicBezTo>
                  <a:cubicBezTo>
                    <a:pt x="1069" y="2832"/>
                    <a:pt x="1700" y="1154"/>
                    <a:pt x="1807" y="46"/>
                  </a:cubicBezTo>
                  <a:cubicBezTo>
                    <a:pt x="1801" y="15"/>
                    <a:pt x="1781" y="0"/>
                    <a:pt x="176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gfdb24b5ecc_0_532"/>
            <p:cNvSpPr/>
            <p:nvPr/>
          </p:nvSpPr>
          <p:spPr>
            <a:xfrm>
              <a:off x="3697350" y="3480775"/>
              <a:ext cx="24250" cy="57675"/>
            </a:xfrm>
            <a:custGeom>
              <a:avLst/>
              <a:gdLst/>
              <a:ahLst/>
              <a:cxnLst/>
              <a:rect l="l" t="t" r="r" b="b"/>
              <a:pathLst>
                <a:path w="970" h="2307" extrusionOk="0">
                  <a:moveTo>
                    <a:pt x="851" y="0"/>
                  </a:moveTo>
                  <a:cubicBezTo>
                    <a:pt x="821" y="0"/>
                    <a:pt x="791" y="18"/>
                    <a:pt x="791" y="54"/>
                  </a:cubicBezTo>
                  <a:cubicBezTo>
                    <a:pt x="803" y="530"/>
                    <a:pt x="672" y="959"/>
                    <a:pt x="458" y="1375"/>
                  </a:cubicBezTo>
                  <a:cubicBezTo>
                    <a:pt x="315" y="1673"/>
                    <a:pt x="113" y="1935"/>
                    <a:pt x="17" y="2256"/>
                  </a:cubicBezTo>
                  <a:cubicBezTo>
                    <a:pt x="1" y="2282"/>
                    <a:pt x="25" y="2307"/>
                    <a:pt x="54" y="2307"/>
                  </a:cubicBezTo>
                  <a:cubicBezTo>
                    <a:pt x="66" y="2307"/>
                    <a:pt x="78" y="2303"/>
                    <a:pt x="89" y="2292"/>
                  </a:cubicBezTo>
                  <a:cubicBezTo>
                    <a:pt x="672" y="1780"/>
                    <a:pt x="970" y="792"/>
                    <a:pt x="910" y="54"/>
                  </a:cubicBezTo>
                  <a:cubicBezTo>
                    <a:pt x="910" y="18"/>
                    <a:pt x="881" y="0"/>
                    <a:pt x="85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gfdb24b5ecc_0_532"/>
            <p:cNvSpPr/>
            <p:nvPr/>
          </p:nvSpPr>
          <p:spPr>
            <a:xfrm>
              <a:off x="3745425" y="3482375"/>
              <a:ext cx="22925" cy="54850"/>
            </a:xfrm>
            <a:custGeom>
              <a:avLst/>
              <a:gdLst/>
              <a:ahLst/>
              <a:cxnLst/>
              <a:rect l="l" t="t" r="r" b="b"/>
              <a:pathLst>
                <a:path w="917" h="2194" extrusionOk="0">
                  <a:moveTo>
                    <a:pt x="789" y="0"/>
                  </a:moveTo>
                  <a:cubicBezTo>
                    <a:pt x="756" y="0"/>
                    <a:pt x="726" y="21"/>
                    <a:pt x="726" y="61"/>
                  </a:cubicBezTo>
                  <a:cubicBezTo>
                    <a:pt x="749" y="847"/>
                    <a:pt x="309" y="1430"/>
                    <a:pt x="23" y="2133"/>
                  </a:cubicBezTo>
                  <a:cubicBezTo>
                    <a:pt x="1" y="2171"/>
                    <a:pt x="30" y="2194"/>
                    <a:pt x="67" y="2194"/>
                  </a:cubicBezTo>
                  <a:cubicBezTo>
                    <a:pt x="89" y="2194"/>
                    <a:pt x="113" y="2186"/>
                    <a:pt x="130" y="2169"/>
                  </a:cubicBezTo>
                  <a:cubicBezTo>
                    <a:pt x="571" y="1561"/>
                    <a:pt x="916" y="835"/>
                    <a:pt x="869" y="73"/>
                  </a:cubicBezTo>
                  <a:cubicBezTo>
                    <a:pt x="862" y="24"/>
                    <a:pt x="824" y="0"/>
                    <a:pt x="78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gfdb24b5ecc_0_532"/>
            <p:cNvSpPr/>
            <p:nvPr/>
          </p:nvSpPr>
          <p:spPr>
            <a:xfrm>
              <a:off x="3791700" y="3500475"/>
              <a:ext cx="25150" cy="48000"/>
            </a:xfrm>
            <a:custGeom>
              <a:avLst/>
              <a:gdLst/>
              <a:ahLst/>
              <a:cxnLst/>
              <a:rect l="l" t="t" r="r" b="b"/>
              <a:pathLst>
                <a:path w="1006" h="1920" extrusionOk="0">
                  <a:moveTo>
                    <a:pt x="949" y="0"/>
                  </a:moveTo>
                  <a:cubicBezTo>
                    <a:pt x="926" y="0"/>
                    <a:pt x="904" y="13"/>
                    <a:pt x="899" y="40"/>
                  </a:cubicBezTo>
                  <a:cubicBezTo>
                    <a:pt x="768" y="706"/>
                    <a:pt x="315" y="1195"/>
                    <a:pt x="18" y="1814"/>
                  </a:cubicBezTo>
                  <a:cubicBezTo>
                    <a:pt x="0" y="1866"/>
                    <a:pt x="41" y="1919"/>
                    <a:pt x="87" y="1919"/>
                  </a:cubicBezTo>
                  <a:cubicBezTo>
                    <a:pt x="104" y="1919"/>
                    <a:pt x="121" y="1913"/>
                    <a:pt x="137" y="1897"/>
                  </a:cubicBezTo>
                  <a:cubicBezTo>
                    <a:pt x="613" y="1421"/>
                    <a:pt x="946" y="742"/>
                    <a:pt x="1006" y="52"/>
                  </a:cubicBezTo>
                  <a:cubicBezTo>
                    <a:pt x="1006" y="19"/>
                    <a:pt x="977" y="0"/>
                    <a:pt x="9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gfdb24b5ecc_0_532"/>
            <p:cNvSpPr/>
            <p:nvPr/>
          </p:nvSpPr>
          <p:spPr>
            <a:xfrm>
              <a:off x="3851650" y="3489550"/>
              <a:ext cx="8550" cy="29925"/>
            </a:xfrm>
            <a:custGeom>
              <a:avLst/>
              <a:gdLst/>
              <a:ahLst/>
              <a:cxnLst/>
              <a:rect l="l" t="t" r="r" b="b"/>
              <a:pathLst>
                <a:path w="342" h="1197" extrusionOk="0">
                  <a:moveTo>
                    <a:pt x="265" y="1"/>
                  </a:moveTo>
                  <a:cubicBezTo>
                    <a:pt x="242" y="1"/>
                    <a:pt x="220" y="15"/>
                    <a:pt x="215" y="48"/>
                  </a:cubicBezTo>
                  <a:cubicBezTo>
                    <a:pt x="168" y="239"/>
                    <a:pt x="120" y="429"/>
                    <a:pt x="96" y="619"/>
                  </a:cubicBezTo>
                  <a:cubicBezTo>
                    <a:pt x="60" y="786"/>
                    <a:pt x="1" y="965"/>
                    <a:pt x="1" y="1143"/>
                  </a:cubicBezTo>
                  <a:cubicBezTo>
                    <a:pt x="1" y="1175"/>
                    <a:pt x="33" y="1196"/>
                    <a:pt x="64" y="1196"/>
                  </a:cubicBezTo>
                  <a:cubicBezTo>
                    <a:pt x="80" y="1196"/>
                    <a:pt x="96" y="1191"/>
                    <a:pt x="108" y="1179"/>
                  </a:cubicBezTo>
                  <a:cubicBezTo>
                    <a:pt x="179" y="1024"/>
                    <a:pt x="191" y="834"/>
                    <a:pt x="227" y="667"/>
                  </a:cubicBezTo>
                  <a:cubicBezTo>
                    <a:pt x="251" y="477"/>
                    <a:pt x="299" y="286"/>
                    <a:pt x="334" y="84"/>
                  </a:cubicBezTo>
                  <a:cubicBezTo>
                    <a:pt x="341" y="33"/>
                    <a:pt x="301" y="1"/>
                    <a:pt x="26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gfdb24b5ecc_0_532"/>
            <p:cNvSpPr/>
            <p:nvPr/>
          </p:nvSpPr>
          <p:spPr>
            <a:xfrm>
              <a:off x="3836775" y="3538625"/>
              <a:ext cx="10275" cy="16825"/>
            </a:xfrm>
            <a:custGeom>
              <a:avLst/>
              <a:gdLst/>
              <a:ahLst/>
              <a:cxnLst/>
              <a:rect l="l" t="t" r="r" b="b"/>
              <a:pathLst>
                <a:path w="411" h="673" extrusionOk="0">
                  <a:moveTo>
                    <a:pt x="280" y="0"/>
                  </a:moveTo>
                  <a:cubicBezTo>
                    <a:pt x="252" y="0"/>
                    <a:pt x="226" y="15"/>
                    <a:pt x="215" y="50"/>
                  </a:cubicBezTo>
                  <a:cubicBezTo>
                    <a:pt x="167" y="133"/>
                    <a:pt x="120" y="240"/>
                    <a:pt x="96" y="347"/>
                  </a:cubicBezTo>
                  <a:cubicBezTo>
                    <a:pt x="60" y="431"/>
                    <a:pt x="1" y="526"/>
                    <a:pt x="12" y="621"/>
                  </a:cubicBezTo>
                  <a:cubicBezTo>
                    <a:pt x="31" y="657"/>
                    <a:pt x="56" y="673"/>
                    <a:pt x="83" y="673"/>
                  </a:cubicBezTo>
                  <a:cubicBezTo>
                    <a:pt x="91" y="673"/>
                    <a:pt x="99" y="671"/>
                    <a:pt x="108" y="669"/>
                  </a:cubicBezTo>
                  <a:cubicBezTo>
                    <a:pt x="191" y="621"/>
                    <a:pt x="215" y="538"/>
                    <a:pt x="251" y="442"/>
                  </a:cubicBezTo>
                  <a:cubicBezTo>
                    <a:pt x="298" y="335"/>
                    <a:pt x="334" y="252"/>
                    <a:pt x="370" y="157"/>
                  </a:cubicBezTo>
                  <a:cubicBezTo>
                    <a:pt x="410" y="68"/>
                    <a:pt x="340" y="0"/>
                    <a:pt x="28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gfdb24b5ecc_0_532"/>
            <p:cNvSpPr/>
            <p:nvPr/>
          </p:nvSpPr>
          <p:spPr>
            <a:xfrm>
              <a:off x="3875275" y="3509300"/>
              <a:ext cx="13500" cy="27500"/>
            </a:xfrm>
            <a:custGeom>
              <a:avLst/>
              <a:gdLst/>
              <a:ahLst/>
              <a:cxnLst/>
              <a:rect l="l" t="t" r="r" b="b"/>
              <a:pathLst>
                <a:path w="540" h="1100" extrusionOk="0">
                  <a:moveTo>
                    <a:pt x="467" y="1"/>
                  </a:moveTo>
                  <a:cubicBezTo>
                    <a:pt x="442" y="1"/>
                    <a:pt x="418" y="14"/>
                    <a:pt x="413" y="44"/>
                  </a:cubicBezTo>
                  <a:cubicBezTo>
                    <a:pt x="342" y="401"/>
                    <a:pt x="175" y="711"/>
                    <a:pt x="8" y="1044"/>
                  </a:cubicBezTo>
                  <a:cubicBezTo>
                    <a:pt x="0" y="1069"/>
                    <a:pt x="21" y="1100"/>
                    <a:pt x="42" y="1100"/>
                  </a:cubicBezTo>
                  <a:cubicBezTo>
                    <a:pt x="51" y="1100"/>
                    <a:pt x="61" y="1094"/>
                    <a:pt x="68" y="1080"/>
                  </a:cubicBezTo>
                  <a:cubicBezTo>
                    <a:pt x="330" y="818"/>
                    <a:pt x="449" y="425"/>
                    <a:pt x="532" y="68"/>
                  </a:cubicBezTo>
                  <a:cubicBezTo>
                    <a:pt x="539" y="26"/>
                    <a:pt x="502" y="1"/>
                    <a:pt x="4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gfdb24b5ecc_0_532"/>
            <p:cNvSpPr/>
            <p:nvPr/>
          </p:nvSpPr>
          <p:spPr>
            <a:xfrm>
              <a:off x="3901125" y="3513800"/>
              <a:ext cx="13375" cy="32475"/>
            </a:xfrm>
            <a:custGeom>
              <a:avLst/>
              <a:gdLst/>
              <a:ahLst/>
              <a:cxnLst/>
              <a:rect l="l" t="t" r="r" b="b"/>
              <a:pathLst>
                <a:path w="535" h="1299" extrusionOk="0">
                  <a:moveTo>
                    <a:pt x="433" y="1"/>
                  </a:moveTo>
                  <a:cubicBezTo>
                    <a:pt x="388" y="1"/>
                    <a:pt x="344" y="30"/>
                    <a:pt x="344" y="90"/>
                  </a:cubicBezTo>
                  <a:cubicBezTo>
                    <a:pt x="344" y="292"/>
                    <a:pt x="308" y="483"/>
                    <a:pt x="260" y="697"/>
                  </a:cubicBezTo>
                  <a:cubicBezTo>
                    <a:pt x="201" y="876"/>
                    <a:pt x="94" y="1043"/>
                    <a:pt x="10" y="1221"/>
                  </a:cubicBezTo>
                  <a:cubicBezTo>
                    <a:pt x="0" y="1251"/>
                    <a:pt x="41" y="1298"/>
                    <a:pt x="82" y="1298"/>
                  </a:cubicBezTo>
                  <a:cubicBezTo>
                    <a:pt x="90" y="1298"/>
                    <a:pt x="98" y="1296"/>
                    <a:pt x="105" y="1293"/>
                  </a:cubicBezTo>
                  <a:cubicBezTo>
                    <a:pt x="475" y="1019"/>
                    <a:pt x="534" y="519"/>
                    <a:pt x="522" y="90"/>
                  </a:cubicBezTo>
                  <a:cubicBezTo>
                    <a:pt x="522" y="30"/>
                    <a:pt x="478" y="1"/>
                    <a:pt x="43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gfdb24b5ecc_0_532"/>
            <p:cNvSpPr/>
            <p:nvPr/>
          </p:nvSpPr>
          <p:spPr>
            <a:xfrm>
              <a:off x="3948100" y="3505125"/>
              <a:ext cx="9100" cy="26775"/>
            </a:xfrm>
            <a:custGeom>
              <a:avLst/>
              <a:gdLst/>
              <a:ahLst/>
              <a:cxnLst/>
              <a:rect l="l" t="t" r="r" b="b"/>
              <a:pathLst>
                <a:path w="364" h="1071" extrusionOk="0">
                  <a:moveTo>
                    <a:pt x="275" y="1"/>
                  </a:moveTo>
                  <a:cubicBezTo>
                    <a:pt x="233" y="1"/>
                    <a:pt x="191" y="28"/>
                    <a:pt x="191" y="80"/>
                  </a:cubicBezTo>
                  <a:cubicBezTo>
                    <a:pt x="191" y="235"/>
                    <a:pt x="167" y="413"/>
                    <a:pt x="120" y="580"/>
                  </a:cubicBezTo>
                  <a:cubicBezTo>
                    <a:pt x="84" y="735"/>
                    <a:pt x="24" y="866"/>
                    <a:pt x="1" y="1009"/>
                  </a:cubicBezTo>
                  <a:cubicBezTo>
                    <a:pt x="1" y="1043"/>
                    <a:pt x="31" y="1071"/>
                    <a:pt x="57" y="1071"/>
                  </a:cubicBezTo>
                  <a:cubicBezTo>
                    <a:pt x="67" y="1071"/>
                    <a:pt x="77" y="1066"/>
                    <a:pt x="84" y="1056"/>
                  </a:cubicBezTo>
                  <a:cubicBezTo>
                    <a:pt x="310" y="818"/>
                    <a:pt x="358" y="401"/>
                    <a:pt x="358" y="92"/>
                  </a:cubicBezTo>
                  <a:cubicBezTo>
                    <a:pt x="364" y="31"/>
                    <a:pt x="320" y="1"/>
                    <a:pt x="27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gfdb24b5ecc_0_532"/>
            <p:cNvSpPr/>
            <p:nvPr/>
          </p:nvSpPr>
          <p:spPr>
            <a:xfrm>
              <a:off x="3970725" y="3526525"/>
              <a:ext cx="925" cy="4275"/>
            </a:xfrm>
            <a:custGeom>
              <a:avLst/>
              <a:gdLst/>
              <a:ahLst/>
              <a:cxnLst/>
              <a:rect l="l" t="t" r="r" b="b"/>
              <a:pathLst>
                <a:path w="37" h="171" extrusionOk="0">
                  <a:moveTo>
                    <a:pt x="18" y="1"/>
                  </a:moveTo>
                  <a:cubicBezTo>
                    <a:pt x="9" y="1"/>
                    <a:pt x="0" y="4"/>
                    <a:pt x="0" y="10"/>
                  </a:cubicBezTo>
                  <a:lnTo>
                    <a:pt x="0" y="153"/>
                  </a:lnTo>
                  <a:cubicBezTo>
                    <a:pt x="0" y="164"/>
                    <a:pt x="9" y="170"/>
                    <a:pt x="18" y="170"/>
                  </a:cubicBezTo>
                  <a:cubicBezTo>
                    <a:pt x="27" y="170"/>
                    <a:pt x="36" y="164"/>
                    <a:pt x="36" y="153"/>
                  </a:cubicBezTo>
                  <a:lnTo>
                    <a:pt x="36" y="10"/>
                  </a:lnTo>
                  <a:cubicBezTo>
                    <a:pt x="36" y="4"/>
                    <a:pt x="27" y="1"/>
                    <a:pt x="1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gfdb24b5ecc_0_532"/>
            <p:cNvSpPr/>
            <p:nvPr/>
          </p:nvSpPr>
          <p:spPr>
            <a:xfrm>
              <a:off x="3980850" y="3528625"/>
              <a:ext cx="8950" cy="20475"/>
            </a:xfrm>
            <a:custGeom>
              <a:avLst/>
              <a:gdLst/>
              <a:ahLst/>
              <a:cxnLst/>
              <a:rect l="l" t="t" r="r" b="b"/>
              <a:pathLst>
                <a:path w="358" h="819" extrusionOk="0">
                  <a:moveTo>
                    <a:pt x="182" y="0"/>
                  </a:moveTo>
                  <a:cubicBezTo>
                    <a:pt x="104" y="0"/>
                    <a:pt x="24" y="51"/>
                    <a:pt x="24" y="152"/>
                  </a:cubicBezTo>
                  <a:cubicBezTo>
                    <a:pt x="24" y="342"/>
                    <a:pt x="0" y="557"/>
                    <a:pt x="72" y="747"/>
                  </a:cubicBezTo>
                  <a:cubicBezTo>
                    <a:pt x="95" y="795"/>
                    <a:pt x="137" y="819"/>
                    <a:pt x="179" y="819"/>
                  </a:cubicBezTo>
                  <a:cubicBezTo>
                    <a:pt x="220" y="819"/>
                    <a:pt x="262" y="795"/>
                    <a:pt x="286" y="747"/>
                  </a:cubicBezTo>
                  <a:cubicBezTo>
                    <a:pt x="357" y="545"/>
                    <a:pt x="322" y="342"/>
                    <a:pt x="322" y="152"/>
                  </a:cubicBezTo>
                  <a:cubicBezTo>
                    <a:pt x="334" y="51"/>
                    <a:pt x="259" y="0"/>
                    <a:pt x="18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gfdb24b5ecc_0_532"/>
            <p:cNvSpPr/>
            <p:nvPr/>
          </p:nvSpPr>
          <p:spPr>
            <a:xfrm>
              <a:off x="4023100" y="3517625"/>
              <a:ext cx="8975" cy="12425"/>
            </a:xfrm>
            <a:custGeom>
              <a:avLst/>
              <a:gdLst/>
              <a:ahLst/>
              <a:cxnLst/>
              <a:rect l="l" t="t" r="r" b="b"/>
              <a:pathLst>
                <a:path w="359" h="497" extrusionOk="0">
                  <a:moveTo>
                    <a:pt x="282" y="1"/>
                  </a:moveTo>
                  <a:cubicBezTo>
                    <a:pt x="246" y="1"/>
                    <a:pt x="209" y="28"/>
                    <a:pt x="203" y="80"/>
                  </a:cubicBezTo>
                  <a:cubicBezTo>
                    <a:pt x="203" y="199"/>
                    <a:pt x="108" y="318"/>
                    <a:pt x="37" y="413"/>
                  </a:cubicBezTo>
                  <a:cubicBezTo>
                    <a:pt x="1" y="449"/>
                    <a:pt x="37" y="497"/>
                    <a:pt x="84" y="497"/>
                  </a:cubicBezTo>
                  <a:cubicBezTo>
                    <a:pt x="179" y="485"/>
                    <a:pt x="239" y="437"/>
                    <a:pt x="299" y="354"/>
                  </a:cubicBezTo>
                  <a:cubicBezTo>
                    <a:pt x="346" y="270"/>
                    <a:pt x="358" y="187"/>
                    <a:pt x="358" y="92"/>
                  </a:cubicBezTo>
                  <a:cubicBezTo>
                    <a:pt x="358" y="31"/>
                    <a:pt x="320" y="1"/>
                    <a:pt x="2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gfdb24b5ecc_0_532"/>
            <p:cNvSpPr/>
            <p:nvPr/>
          </p:nvSpPr>
          <p:spPr>
            <a:xfrm>
              <a:off x="4061300" y="3510900"/>
              <a:ext cx="8275" cy="18925"/>
            </a:xfrm>
            <a:custGeom>
              <a:avLst/>
              <a:gdLst/>
              <a:ahLst/>
              <a:cxnLst/>
              <a:rect l="l" t="t" r="r" b="b"/>
              <a:pathLst>
                <a:path w="331" h="757" extrusionOk="0">
                  <a:moveTo>
                    <a:pt x="262" y="1"/>
                  </a:moveTo>
                  <a:cubicBezTo>
                    <a:pt x="226" y="1"/>
                    <a:pt x="187" y="21"/>
                    <a:pt x="187" y="63"/>
                  </a:cubicBezTo>
                  <a:cubicBezTo>
                    <a:pt x="187" y="289"/>
                    <a:pt x="104" y="480"/>
                    <a:pt x="9" y="694"/>
                  </a:cubicBezTo>
                  <a:cubicBezTo>
                    <a:pt x="0" y="728"/>
                    <a:pt x="22" y="756"/>
                    <a:pt x="44" y="756"/>
                  </a:cubicBezTo>
                  <a:cubicBezTo>
                    <a:pt x="53" y="756"/>
                    <a:pt x="62" y="752"/>
                    <a:pt x="68" y="742"/>
                  </a:cubicBezTo>
                  <a:cubicBezTo>
                    <a:pt x="235" y="539"/>
                    <a:pt x="318" y="325"/>
                    <a:pt x="318" y="63"/>
                  </a:cubicBezTo>
                  <a:cubicBezTo>
                    <a:pt x="330" y="21"/>
                    <a:pt x="298" y="1"/>
                    <a:pt x="26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gfdb24b5ecc_0_532"/>
            <p:cNvSpPr/>
            <p:nvPr/>
          </p:nvSpPr>
          <p:spPr>
            <a:xfrm>
              <a:off x="4121050" y="3485450"/>
              <a:ext cx="9675" cy="29725"/>
            </a:xfrm>
            <a:custGeom>
              <a:avLst/>
              <a:gdLst/>
              <a:ahLst/>
              <a:cxnLst/>
              <a:rect l="l" t="t" r="r" b="b"/>
              <a:pathLst>
                <a:path w="387" h="1189" extrusionOk="0">
                  <a:moveTo>
                    <a:pt x="380" y="1"/>
                  </a:moveTo>
                  <a:cubicBezTo>
                    <a:pt x="375" y="1"/>
                    <a:pt x="369" y="4"/>
                    <a:pt x="369" y="10"/>
                  </a:cubicBezTo>
                  <a:cubicBezTo>
                    <a:pt x="333" y="200"/>
                    <a:pt x="262" y="403"/>
                    <a:pt x="191" y="581"/>
                  </a:cubicBezTo>
                  <a:cubicBezTo>
                    <a:pt x="119" y="772"/>
                    <a:pt x="36" y="950"/>
                    <a:pt x="0" y="1153"/>
                  </a:cubicBezTo>
                  <a:cubicBezTo>
                    <a:pt x="0" y="1176"/>
                    <a:pt x="15" y="1189"/>
                    <a:pt x="29" y="1189"/>
                  </a:cubicBezTo>
                  <a:cubicBezTo>
                    <a:pt x="36" y="1189"/>
                    <a:pt x="43" y="1185"/>
                    <a:pt x="48" y="1176"/>
                  </a:cubicBezTo>
                  <a:cubicBezTo>
                    <a:pt x="250" y="855"/>
                    <a:pt x="333" y="391"/>
                    <a:pt x="381" y="10"/>
                  </a:cubicBezTo>
                  <a:cubicBezTo>
                    <a:pt x="387" y="4"/>
                    <a:pt x="384" y="1"/>
                    <a:pt x="38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gfdb24b5ecc_0_532"/>
            <p:cNvSpPr/>
            <p:nvPr/>
          </p:nvSpPr>
          <p:spPr>
            <a:xfrm>
              <a:off x="4119025" y="3518275"/>
              <a:ext cx="8000" cy="16550"/>
            </a:xfrm>
            <a:custGeom>
              <a:avLst/>
              <a:gdLst/>
              <a:ahLst/>
              <a:cxnLst/>
              <a:rect l="l" t="t" r="r" b="b"/>
              <a:pathLst>
                <a:path w="320" h="662" extrusionOk="0">
                  <a:moveTo>
                    <a:pt x="249" y="0"/>
                  </a:moveTo>
                  <a:cubicBezTo>
                    <a:pt x="218" y="0"/>
                    <a:pt x="188" y="18"/>
                    <a:pt x="188" y="54"/>
                  </a:cubicBezTo>
                  <a:cubicBezTo>
                    <a:pt x="188" y="280"/>
                    <a:pt x="81" y="411"/>
                    <a:pt x="10" y="602"/>
                  </a:cubicBezTo>
                  <a:cubicBezTo>
                    <a:pt x="1" y="628"/>
                    <a:pt x="19" y="662"/>
                    <a:pt x="43" y="662"/>
                  </a:cubicBezTo>
                  <a:cubicBezTo>
                    <a:pt x="51" y="662"/>
                    <a:pt x="60" y="658"/>
                    <a:pt x="69" y="649"/>
                  </a:cubicBezTo>
                  <a:cubicBezTo>
                    <a:pt x="212" y="483"/>
                    <a:pt x="307" y="280"/>
                    <a:pt x="319" y="54"/>
                  </a:cubicBezTo>
                  <a:cubicBezTo>
                    <a:pt x="313" y="18"/>
                    <a:pt x="280" y="0"/>
                    <a:pt x="2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gfdb24b5ecc_0_532"/>
            <p:cNvSpPr/>
            <p:nvPr/>
          </p:nvSpPr>
          <p:spPr>
            <a:xfrm>
              <a:off x="4158775" y="3489025"/>
              <a:ext cx="13050" cy="30250"/>
            </a:xfrm>
            <a:custGeom>
              <a:avLst/>
              <a:gdLst/>
              <a:ahLst/>
              <a:cxnLst/>
              <a:rect l="l" t="t" r="r" b="b"/>
              <a:pathLst>
                <a:path w="522" h="1210" extrusionOk="0">
                  <a:moveTo>
                    <a:pt x="448" y="1"/>
                  </a:moveTo>
                  <a:cubicBezTo>
                    <a:pt x="411" y="1"/>
                    <a:pt x="372" y="27"/>
                    <a:pt x="372" y="81"/>
                  </a:cubicBezTo>
                  <a:cubicBezTo>
                    <a:pt x="372" y="271"/>
                    <a:pt x="325" y="462"/>
                    <a:pt x="253" y="664"/>
                  </a:cubicBezTo>
                  <a:cubicBezTo>
                    <a:pt x="194" y="819"/>
                    <a:pt x="86" y="974"/>
                    <a:pt x="27" y="1141"/>
                  </a:cubicBezTo>
                  <a:cubicBezTo>
                    <a:pt x="0" y="1185"/>
                    <a:pt x="46" y="1209"/>
                    <a:pt x="91" y="1209"/>
                  </a:cubicBezTo>
                  <a:cubicBezTo>
                    <a:pt x="106" y="1209"/>
                    <a:pt x="122" y="1206"/>
                    <a:pt x="134" y="1200"/>
                  </a:cubicBezTo>
                  <a:cubicBezTo>
                    <a:pt x="432" y="962"/>
                    <a:pt x="515" y="438"/>
                    <a:pt x="515" y="81"/>
                  </a:cubicBezTo>
                  <a:cubicBezTo>
                    <a:pt x="521" y="27"/>
                    <a:pt x="485" y="1"/>
                    <a:pt x="4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gfdb24b5ecc_0_532"/>
            <p:cNvSpPr/>
            <p:nvPr/>
          </p:nvSpPr>
          <p:spPr>
            <a:xfrm>
              <a:off x="4249425" y="3490150"/>
              <a:ext cx="9150" cy="30150"/>
            </a:xfrm>
            <a:custGeom>
              <a:avLst/>
              <a:gdLst/>
              <a:ahLst/>
              <a:cxnLst/>
              <a:rect l="l" t="t" r="r" b="b"/>
              <a:pathLst>
                <a:path w="366" h="1206" extrusionOk="0">
                  <a:moveTo>
                    <a:pt x="326" y="0"/>
                  </a:moveTo>
                  <a:cubicBezTo>
                    <a:pt x="309" y="0"/>
                    <a:pt x="294" y="12"/>
                    <a:pt x="294" y="36"/>
                  </a:cubicBezTo>
                  <a:cubicBezTo>
                    <a:pt x="282" y="453"/>
                    <a:pt x="140" y="798"/>
                    <a:pt x="9" y="1167"/>
                  </a:cubicBezTo>
                  <a:cubicBezTo>
                    <a:pt x="0" y="1184"/>
                    <a:pt x="27" y="1206"/>
                    <a:pt x="47" y="1206"/>
                  </a:cubicBezTo>
                  <a:cubicBezTo>
                    <a:pt x="56" y="1206"/>
                    <a:pt x="64" y="1202"/>
                    <a:pt x="68" y="1191"/>
                  </a:cubicBezTo>
                  <a:cubicBezTo>
                    <a:pt x="259" y="834"/>
                    <a:pt x="354" y="441"/>
                    <a:pt x="366" y="36"/>
                  </a:cubicBezTo>
                  <a:cubicBezTo>
                    <a:pt x="360" y="12"/>
                    <a:pt x="342" y="0"/>
                    <a:pt x="32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gfdb24b5ecc_0_532"/>
            <p:cNvSpPr/>
            <p:nvPr/>
          </p:nvSpPr>
          <p:spPr>
            <a:xfrm>
              <a:off x="4238625" y="3534175"/>
              <a:ext cx="8300" cy="15175"/>
            </a:xfrm>
            <a:custGeom>
              <a:avLst/>
              <a:gdLst/>
              <a:ahLst/>
              <a:cxnLst/>
              <a:rect l="l" t="t" r="r" b="b"/>
              <a:pathLst>
                <a:path w="332" h="607" extrusionOk="0">
                  <a:moveTo>
                    <a:pt x="247" y="0"/>
                  </a:moveTo>
                  <a:cubicBezTo>
                    <a:pt x="229" y="0"/>
                    <a:pt x="213" y="8"/>
                    <a:pt x="202" y="25"/>
                  </a:cubicBezTo>
                  <a:cubicBezTo>
                    <a:pt x="167" y="120"/>
                    <a:pt x="131" y="192"/>
                    <a:pt x="95" y="287"/>
                  </a:cubicBezTo>
                  <a:cubicBezTo>
                    <a:pt x="60" y="370"/>
                    <a:pt x="0" y="466"/>
                    <a:pt x="0" y="561"/>
                  </a:cubicBezTo>
                  <a:cubicBezTo>
                    <a:pt x="0" y="587"/>
                    <a:pt x="25" y="606"/>
                    <a:pt x="43" y="606"/>
                  </a:cubicBezTo>
                  <a:cubicBezTo>
                    <a:pt x="50" y="606"/>
                    <a:pt x="56" y="603"/>
                    <a:pt x="60" y="597"/>
                  </a:cubicBezTo>
                  <a:cubicBezTo>
                    <a:pt x="119" y="537"/>
                    <a:pt x="155" y="418"/>
                    <a:pt x="179" y="323"/>
                  </a:cubicBezTo>
                  <a:cubicBezTo>
                    <a:pt x="214" y="251"/>
                    <a:pt x="250" y="168"/>
                    <a:pt x="298" y="85"/>
                  </a:cubicBezTo>
                  <a:cubicBezTo>
                    <a:pt x="331" y="43"/>
                    <a:pt x="288" y="0"/>
                    <a:pt x="24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gfdb24b5ecc_0_532"/>
            <p:cNvSpPr/>
            <p:nvPr/>
          </p:nvSpPr>
          <p:spPr>
            <a:xfrm>
              <a:off x="4283650" y="3498325"/>
              <a:ext cx="15700" cy="34550"/>
            </a:xfrm>
            <a:custGeom>
              <a:avLst/>
              <a:gdLst/>
              <a:ahLst/>
              <a:cxnLst/>
              <a:rect l="l" t="t" r="r" b="b"/>
              <a:pathLst>
                <a:path w="628" h="1382" extrusionOk="0">
                  <a:moveTo>
                    <a:pt x="387" y="0"/>
                  </a:moveTo>
                  <a:cubicBezTo>
                    <a:pt x="346" y="0"/>
                    <a:pt x="305" y="35"/>
                    <a:pt x="318" y="90"/>
                  </a:cubicBezTo>
                  <a:cubicBezTo>
                    <a:pt x="354" y="316"/>
                    <a:pt x="330" y="542"/>
                    <a:pt x="259" y="745"/>
                  </a:cubicBezTo>
                  <a:cubicBezTo>
                    <a:pt x="187" y="923"/>
                    <a:pt x="56" y="1078"/>
                    <a:pt x="21" y="1269"/>
                  </a:cubicBezTo>
                  <a:cubicBezTo>
                    <a:pt x="0" y="1329"/>
                    <a:pt x="57" y="1381"/>
                    <a:pt x="118" y="1381"/>
                  </a:cubicBezTo>
                  <a:cubicBezTo>
                    <a:pt x="130" y="1381"/>
                    <a:pt x="141" y="1379"/>
                    <a:pt x="152" y="1376"/>
                  </a:cubicBezTo>
                  <a:cubicBezTo>
                    <a:pt x="568" y="1126"/>
                    <a:pt x="628" y="483"/>
                    <a:pt x="461" y="66"/>
                  </a:cubicBezTo>
                  <a:cubicBezTo>
                    <a:pt x="451" y="20"/>
                    <a:pt x="419" y="0"/>
                    <a:pt x="38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gfdb24b5ecc_0_532"/>
            <p:cNvSpPr/>
            <p:nvPr/>
          </p:nvSpPr>
          <p:spPr>
            <a:xfrm>
              <a:off x="4312850" y="3506875"/>
              <a:ext cx="13000" cy="24950"/>
            </a:xfrm>
            <a:custGeom>
              <a:avLst/>
              <a:gdLst/>
              <a:ahLst/>
              <a:cxnLst/>
              <a:rect l="l" t="t" r="r" b="b"/>
              <a:pathLst>
                <a:path w="520" h="998" extrusionOk="0">
                  <a:moveTo>
                    <a:pt x="439" y="1"/>
                  </a:moveTo>
                  <a:cubicBezTo>
                    <a:pt x="398" y="1"/>
                    <a:pt x="353" y="28"/>
                    <a:pt x="353" y="81"/>
                  </a:cubicBezTo>
                  <a:cubicBezTo>
                    <a:pt x="353" y="403"/>
                    <a:pt x="198" y="641"/>
                    <a:pt x="19" y="915"/>
                  </a:cubicBezTo>
                  <a:cubicBezTo>
                    <a:pt x="1" y="952"/>
                    <a:pt x="34" y="997"/>
                    <a:pt x="72" y="997"/>
                  </a:cubicBezTo>
                  <a:cubicBezTo>
                    <a:pt x="82" y="997"/>
                    <a:pt x="93" y="994"/>
                    <a:pt x="103" y="986"/>
                  </a:cubicBezTo>
                  <a:cubicBezTo>
                    <a:pt x="377" y="796"/>
                    <a:pt x="496" y="427"/>
                    <a:pt x="508" y="81"/>
                  </a:cubicBezTo>
                  <a:cubicBezTo>
                    <a:pt x="520" y="28"/>
                    <a:pt x="481" y="1"/>
                    <a:pt x="43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gfdb24b5ecc_0_532"/>
            <p:cNvSpPr/>
            <p:nvPr/>
          </p:nvSpPr>
          <p:spPr>
            <a:xfrm>
              <a:off x="4181475" y="3500200"/>
              <a:ext cx="8350" cy="21650"/>
            </a:xfrm>
            <a:custGeom>
              <a:avLst/>
              <a:gdLst/>
              <a:ahLst/>
              <a:cxnLst/>
              <a:rect l="l" t="t" r="r" b="b"/>
              <a:pathLst>
                <a:path w="334" h="866" extrusionOk="0">
                  <a:moveTo>
                    <a:pt x="177" y="0"/>
                  </a:moveTo>
                  <a:cubicBezTo>
                    <a:pt x="107" y="0"/>
                    <a:pt x="36" y="45"/>
                    <a:pt x="36" y="134"/>
                  </a:cubicBezTo>
                  <a:lnTo>
                    <a:pt x="36" y="479"/>
                  </a:lnTo>
                  <a:cubicBezTo>
                    <a:pt x="24" y="586"/>
                    <a:pt x="0" y="694"/>
                    <a:pt x="24" y="813"/>
                  </a:cubicBezTo>
                  <a:cubicBezTo>
                    <a:pt x="31" y="847"/>
                    <a:pt x="58" y="866"/>
                    <a:pt x="89" y="866"/>
                  </a:cubicBezTo>
                  <a:cubicBezTo>
                    <a:pt x="111" y="866"/>
                    <a:pt x="135" y="856"/>
                    <a:pt x="155" y="836"/>
                  </a:cubicBezTo>
                  <a:cubicBezTo>
                    <a:pt x="333" y="694"/>
                    <a:pt x="310" y="348"/>
                    <a:pt x="310" y="134"/>
                  </a:cubicBezTo>
                  <a:cubicBezTo>
                    <a:pt x="316" y="45"/>
                    <a:pt x="247" y="0"/>
                    <a:pt x="17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gfdb24b5ecc_0_532"/>
            <p:cNvSpPr/>
            <p:nvPr/>
          </p:nvSpPr>
          <p:spPr>
            <a:xfrm>
              <a:off x="4379475" y="3491150"/>
              <a:ext cx="11025" cy="19200"/>
            </a:xfrm>
            <a:custGeom>
              <a:avLst/>
              <a:gdLst/>
              <a:ahLst/>
              <a:cxnLst/>
              <a:rect l="l" t="t" r="r" b="b"/>
              <a:pathLst>
                <a:path w="441" h="768" extrusionOk="0">
                  <a:moveTo>
                    <a:pt x="348" y="0"/>
                  </a:moveTo>
                  <a:cubicBezTo>
                    <a:pt x="317" y="0"/>
                    <a:pt x="286" y="17"/>
                    <a:pt x="272" y="55"/>
                  </a:cubicBezTo>
                  <a:cubicBezTo>
                    <a:pt x="200" y="282"/>
                    <a:pt x="81" y="484"/>
                    <a:pt x="10" y="710"/>
                  </a:cubicBezTo>
                  <a:cubicBezTo>
                    <a:pt x="1" y="745"/>
                    <a:pt x="30" y="767"/>
                    <a:pt x="61" y="767"/>
                  </a:cubicBezTo>
                  <a:cubicBezTo>
                    <a:pt x="72" y="767"/>
                    <a:pt x="83" y="764"/>
                    <a:pt x="93" y="758"/>
                  </a:cubicBezTo>
                  <a:cubicBezTo>
                    <a:pt x="295" y="567"/>
                    <a:pt x="355" y="341"/>
                    <a:pt x="426" y="103"/>
                  </a:cubicBezTo>
                  <a:cubicBezTo>
                    <a:pt x="441" y="39"/>
                    <a:pt x="395" y="0"/>
                    <a:pt x="3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gfdb24b5ecc_0_532"/>
            <p:cNvSpPr/>
            <p:nvPr/>
          </p:nvSpPr>
          <p:spPr>
            <a:xfrm>
              <a:off x="4365125" y="3528050"/>
              <a:ext cx="9950" cy="16125"/>
            </a:xfrm>
            <a:custGeom>
              <a:avLst/>
              <a:gdLst/>
              <a:ahLst/>
              <a:cxnLst/>
              <a:rect l="l" t="t" r="r" b="b"/>
              <a:pathLst>
                <a:path w="398" h="645" extrusionOk="0">
                  <a:moveTo>
                    <a:pt x="272" y="1"/>
                  </a:moveTo>
                  <a:cubicBezTo>
                    <a:pt x="241" y="1"/>
                    <a:pt x="210" y="17"/>
                    <a:pt x="191" y="56"/>
                  </a:cubicBezTo>
                  <a:cubicBezTo>
                    <a:pt x="155" y="139"/>
                    <a:pt x="119" y="234"/>
                    <a:pt x="72" y="318"/>
                  </a:cubicBezTo>
                  <a:cubicBezTo>
                    <a:pt x="48" y="413"/>
                    <a:pt x="0" y="496"/>
                    <a:pt x="0" y="580"/>
                  </a:cubicBezTo>
                  <a:cubicBezTo>
                    <a:pt x="0" y="620"/>
                    <a:pt x="28" y="644"/>
                    <a:pt x="60" y="644"/>
                  </a:cubicBezTo>
                  <a:cubicBezTo>
                    <a:pt x="76" y="644"/>
                    <a:pt x="92" y="639"/>
                    <a:pt x="107" y="627"/>
                  </a:cubicBezTo>
                  <a:cubicBezTo>
                    <a:pt x="179" y="568"/>
                    <a:pt x="214" y="484"/>
                    <a:pt x="238" y="401"/>
                  </a:cubicBezTo>
                  <a:cubicBezTo>
                    <a:pt x="286" y="318"/>
                    <a:pt x="310" y="222"/>
                    <a:pt x="357" y="139"/>
                  </a:cubicBezTo>
                  <a:cubicBezTo>
                    <a:pt x="397" y="67"/>
                    <a:pt x="335" y="1"/>
                    <a:pt x="27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gfdb24b5ecc_0_532"/>
            <p:cNvSpPr/>
            <p:nvPr/>
          </p:nvSpPr>
          <p:spPr>
            <a:xfrm>
              <a:off x="4440025" y="3470875"/>
              <a:ext cx="9650" cy="28775"/>
            </a:xfrm>
            <a:custGeom>
              <a:avLst/>
              <a:gdLst/>
              <a:ahLst/>
              <a:cxnLst/>
              <a:rect l="l" t="t" r="r" b="b"/>
              <a:pathLst>
                <a:path w="386" h="1151" extrusionOk="0">
                  <a:moveTo>
                    <a:pt x="304" y="0"/>
                  </a:moveTo>
                  <a:cubicBezTo>
                    <a:pt x="257" y="0"/>
                    <a:pt x="207" y="30"/>
                    <a:pt x="207" y="93"/>
                  </a:cubicBezTo>
                  <a:cubicBezTo>
                    <a:pt x="207" y="283"/>
                    <a:pt x="171" y="474"/>
                    <a:pt x="136" y="652"/>
                  </a:cubicBezTo>
                  <a:cubicBezTo>
                    <a:pt x="100" y="807"/>
                    <a:pt x="28" y="938"/>
                    <a:pt x="16" y="1081"/>
                  </a:cubicBezTo>
                  <a:cubicBezTo>
                    <a:pt x="0" y="1121"/>
                    <a:pt x="39" y="1150"/>
                    <a:pt x="80" y="1150"/>
                  </a:cubicBezTo>
                  <a:cubicBezTo>
                    <a:pt x="100" y="1150"/>
                    <a:pt x="120" y="1144"/>
                    <a:pt x="136" y="1128"/>
                  </a:cubicBezTo>
                  <a:cubicBezTo>
                    <a:pt x="374" y="878"/>
                    <a:pt x="386" y="402"/>
                    <a:pt x="386" y="69"/>
                  </a:cubicBezTo>
                  <a:cubicBezTo>
                    <a:pt x="386" y="24"/>
                    <a:pt x="346" y="0"/>
                    <a:pt x="3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gfdb24b5ecc_0_532"/>
            <p:cNvSpPr/>
            <p:nvPr/>
          </p:nvSpPr>
          <p:spPr>
            <a:xfrm>
              <a:off x="4432525" y="3512300"/>
              <a:ext cx="18775" cy="24725"/>
            </a:xfrm>
            <a:custGeom>
              <a:avLst/>
              <a:gdLst/>
              <a:ahLst/>
              <a:cxnLst/>
              <a:rect l="l" t="t" r="r" b="b"/>
              <a:pathLst>
                <a:path w="751" h="989" extrusionOk="0">
                  <a:moveTo>
                    <a:pt x="652" y="0"/>
                  </a:moveTo>
                  <a:cubicBezTo>
                    <a:pt x="629" y="0"/>
                    <a:pt x="605" y="13"/>
                    <a:pt x="590" y="43"/>
                  </a:cubicBezTo>
                  <a:cubicBezTo>
                    <a:pt x="519" y="186"/>
                    <a:pt x="436" y="352"/>
                    <a:pt x="328" y="483"/>
                  </a:cubicBezTo>
                  <a:cubicBezTo>
                    <a:pt x="233" y="626"/>
                    <a:pt x="114" y="757"/>
                    <a:pt x="31" y="900"/>
                  </a:cubicBezTo>
                  <a:cubicBezTo>
                    <a:pt x="1" y="940"/>
                    <a:pt x="38" y="989"/>
                    <a:pt x="79" y="989"/>
                  </a:cubicBezTo>
                  <a:cubicBezTo>
                    <a:pt x="87" y="989"/>
                    <a:pt x="95" y="987"/>
                    <a:pt x="102" y="983"/>
                  </a:cubicBezTo>
                  <a:cubicBezTo>
                    <a:pt x="400" y="817"/>
                    <a:pt x="578" y="400"/>
                    <a:pt x="709" y="114"/>
                  </a:cubicBezTo>
                  <a:cubicBezTo>
                    <a:pt x="750" y="57"/>
                    <a:pt x="702" y="0"/>
                    <a:pt x="65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gfdb24b5ecc_0_532"/>
            <p:cNvSpPr/>
            <p:nvPr/>
          </p:nvSpPr>
          <p:spPr>
            <a:xfrm>
              <a:off x="4497575" y="3466850"/>
              <a:ext cx="11625" cy="33175"/>
            </a:xfrm>
            <a:custGeom>
              <a:avLst/>
              <a:gdLst/>
              <a:ahLst/>
              <a:cxnLst/>
              <a:rect l="l" t="t" r="r" b="b"/>
              <a:pathLst>
                <a:path w="465" h="1327" extrusionOk="0">
                  <a:moveTo>
                    <a:pt x="424" y="1"/>
                  </a:moveTo>
                  <a:cubicBezTo>
                    <a:pt x="410" y="1"/>
                    <a:pt x="398" y="8"/>
                    <a:pt x="393" y="27"/>
                  </a:cubicBezTo>
                  <a:cubicBezTo>
                    <a:pt x="334" y="254"/>
                    <a:pt x="239" y="480"/>
                    <a:pt x="167" y="694"/>
                  </a:cubicBezTo>
                  <a:cubicBezTo>
                    <a:pt x="108" y="873"/>
                    <a:pt x="0" y="1075"/>
                    <a:pt x="0" y="1266"/>
                  </a:cubicBezTo>
                  <a:cubicBezTo>
                    <a:pt x="0" y="1303"/>
                    <a:pt x="29" y="1327"/>
                    <a:pt x="62" y="1327"/>
                  </a:cubicBezTo>
                  <a:cubicBezTo>
                    <a:pt x="81" y="1327"/>
                    <a:pt x="102" y="1319"/>
                    <a:pt x="120" y="1301"/>
                  </a:cubicBezTo>
                  <a:cubicBezTo>
                    <a:pt x="250" y="1158"/>
                    <a:pt x="310" y="932"/>
                    <a:pt x="358" y="742"/>
                  </a:cubicBezTo>
                  <a:cubicBezTo>
                    <a:pt x="417" y="515"/>
                    <a:pt x="453" y="265"/>
                    <a:pt x="465" y="39"/>
                  </a:cubicBezTo>
                  <a:cubicBezTo>
                    <a:pt x="465" y="18"/>
                    <a:pt x="443" y="1"/>
                    <a:pt x="4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gfdb24b5ecc_0_532"/>
            <p:cNvSpPr/>
            <p:nvPr/>
          </p:nvSpPr>
          <p:spPr>
            <a:xfrm>
              <a:off x="4472275" y="3514750"/>
              <a:ext cx="19475" cy="22450"/>
            </a:xfrm>
            <a:custGeom>
              <a:avLst/>
              <a:gdLst/>
              <a:ahLst/>
              <a:cxnLst/>
              <a:rect l="l" t="t" r="r" b="b"/>
              <a:pathLst>
                <a:path w="779" h="898" extrusionOk="0">
                  <a:moveTo>
                    <a:pt x="717" y="1"/>
                  </a:moveTo>
                  <a:cubicBezTo>
                    <a:pt x="701" y="1"/>
                    <a:pt x="683" y="9"/>
                    <a:pt x="667" y="28"/>
                  </a:cubicBezTo>
                  <a:cubicBezTo>
                    <a:pt x="584" y="195"/>
                    <a:pt x="465" y="350"/>
                    <a:pt x="346" y="481"/>
                  </a:cubicBezTo>
                  <a:cubicBezTo>
                    <a:pt x="239" y="600"/>
                    <a:pt x="72" y="671"/>
                    <a:pt x="12" y="814"/>
                  </a:cubicBezTo>
                  <a:cubicBezTo>
                    <a:pt x="0" y="850"/>
                    <a:pt x="24" y="897"/>
                    <a:pt x="72" y="897"/>
                  </a:cubicBezTo>
                  <a:cubicBezTo>
                    <a:pt x="250" y="874"/>
                    <a:pt x="370" y="707"/>
                    <a:pt x="477" y="564"/>
                  </a:cubicBezTo>
                  <a:cubicBezTo>
                    <a:pt x="596" y="421"/>
                    <a:pt x="691" y="254"/>
                    <a:pt x="762" y="76"/>
                  </a:cubicBezTo>
                  <a:cubicBezTo>
                    <a:pt x="778" y="36"/>
                    <a:pt x="751" y="1"/>
                    <a:pt x="71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gfdb24b5ecc_0_532"/>
            <p:cNvSpPr/>
            <p:nvPr/>
          </p:nvSpPr>
          <p:spPr>
            <a:xfrm>
              <a:off x="4544000" y="3464700"/>
              <a:ext cx="13425" cy="49775"/>
            </a:xfrm>
            <a:custGeom>
              <a:avLst/>
              <a:gdLst/>
              <a:ahLst/>
              <a:cxnLst/>
              <a:rect l="l" t="t" r="r" b="b"/>
              <a:pathLst>
                <a:path w="537" h="1991" extrusionOk="0">
                  <a:moveTo>
                    <a:pt x="429" y="0"/>
                  </a:moveTo>
                  <a:cubicBezTo>
                    <a:pt x="406" y="0"/>
                    <a:pt x="382" y="18"/>
                    <a:pt x="382" y="54"/>
                  </a:cubicBezTo>
                  <a:cubicBezTo>
                    <a:pt x="298" y="685"/>
                    <a:pt x="37" y="1292"/>
                    <a:pt x="1" y="1911"/>
                  </a:cubicBezTo>
                  <a:cubicBezTo>
                    <a:pt x="1" y="1967"/>
                    <a:pt x="38" y="1990"/>
                    <a:pt x="75" y="1990"/>
                  </a:cubicBezTo>
                  <a:cubicBezTo>
                    <a:pt x="102" y="1990"/>
                    <a:pt x="129" y="1979"/>
                    <a:pt x="144" y="1959"/>
                  </a:cubicBezTo>
                  <a:cubicBezTo>
                    <a:pt x="525" y="1435"/>
                    <a:pt x="537" y="697"/>
                    <a:pt x="477" y="54"/>
                  </a:cubicBezTo>
                  <a:cubicBezTo>
                    <a:pt x="477" y="18"/>
                    <a:pt x="453" y="0"/>
                    <a:pt x="42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gfdb24b5ecc_0_532"/>
            <p:cNvSpPr/>
            <p:nvPr/>
          </p:nvSpPr>
          <p:spPr>
            <a:xfrm>
              <a:off x="4533900" y="3525650"/>
              <a:ext cx="6275" cy="14525"/>
            </a:xfrm>
            <a:custGeom>
              <a:avLst/>
              <a:gdLst/>
              <a:ahLst/>
              <a:cxnLst/>
              <a:rect l="l" t="t" r="r" b="b"/>
              <a:pathLst>
                <a:path w="251" h="581" extrusionOk="0">
                  <a:moveTo>
                    <a:pt x="196" y="0"/>
                  </a:moveTo>
                  <a:cubicBezTo>
                    <a:pt x="170" y="0"/>
                    <a:pt x="143" y="15"/>
                    <a:pt x="143" y="45"/>
                  </a:cubicBezTo>
                  <a:cubicBezTo>
                    <a:pt x="143" y="152"/>
                    <a:pt x="107" y="235"/>
                    <a:pt x="83" y="330"/>
                  </a:cubicBezTo>
                  <a:cubicBezTo>
                    <a:pt x="48" y="402"/>
                    <a:pt x="0" y="473"/>
                    <a:pt x="0" y="545"/>
                  </a:cubicBezTo>
                  <a:cubicBezTo>
                    <a:pt x="0" y="580"/>
                    <a:pt x="36" y="580"/>
                    <a:pt x="71" y="580"/>
                  </a:cubicBezTo>
                  <a:cubicBezTo>
                    <a:pt x="143" y="533"/>
                    <a:pt x="167" y="414"/>
                    <a:pt x="191" y="342"/>
                  </a:cubicBezTo>
                  <a:cubicBezTo>
                    <a:pt x="214" y="247"/>
                    <a:pt x="226" y="152"/>
                    <a:pt x="250" y="45"/>
                  </a:cubicBezTo>
                  <a:cubicBezTo>
                    <a:pt x="250" y="15"/>
                    <a:pt x="223" y="0"/>
                    <a:pt x="1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gfdb24b5ecc_0_532"/>
            <p:cNvSpPr/>
            <p:nvPr/>
          </p:nvSpPr>
          <p:spPr>
            <a:xfrm>
              <a:off x="4585675" y="3473050"/>
              <a:ext cx="7775" cy="29650"/>
            </a:xfrm>
            <a:custGeom>
              <a:avLst/>
              <a:gdLst/>
              <a:ahLst/>
              <a:cxnLst/>
              <a:rect l="l" t="t" r="r" b="b"/>
              <a:pathLst>
                <a:path w="311" h="1186" extrusionOk="0">
                  <a:moveTo>
                    <a:pt x="201" y="1"/>
                  </a:moveTo>
                  <a:cubicBezTo>
                    <a:pt x="158" y="1"/>
                    <a:pt x="113" y="38"/>
                    <a:pt x="120" y="89"/>
                  </a:cubicBezTo>
                  <a:cubicBezTo>
                    <a:pt x="179" y="470"/>
                    <a:pt x="36" y="779"/>
                    <a:pt x="1" y="1149"/>
                  </a:cubicBezTo>
                  <a:cubicBezTo>
                    <a:pt x="1" y="1174"/>
                    <a:pt x="18" y="1186"/>
                    <a:pt x="37" y="1186"/>
                  </a:cubicBezTo>
                  <a:cubicBezTo>
                    <a:pt x="54" y="1186"/>
                    <a:pt x="73" y="1177"/>
                    <a:pt x="84" y="1160"/>
                  </a:cubicBezTo>
                  <a:cubicBezTo>
                    <a:pt x="298" y="863"/>
                    <a:pt x="310" y="410"/>
                    <a:pt x="263" y="53"/>
                  </a:cubicBezTo>
                  <a:cubicBezTo>
                    <a:pt x="253" y="16"/>
                    <a:pt x="228" y="1"/>
                    <a:pt x="20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gfdb24b5ecc_0_532"/>
            <p:cNvSpPr/>
            <p:nvPr/>
          </p:nvSpPr>
          <p:spPr>
            <a:xfrm>
              <a:off x="4633525" y="3469375"/>
              <a:ext cx="20350" cy="48025"/>
            </a:xfrm>
            <a:custGeom>
              <a:avLst/>
              <a:gdLst/>
              <a:ahLst/>
              <a:cxnLst/>
              <a:rect l="l" t="t" r="r" b="b"/>
              <a:pathLst>
                <a:path w="814" h="1921" extrusionOk="0">
                  <a:moveTo>
                    <a:pt x="718" y="1"/>
                  </a:moveTo>
                  <a:cubicBezTo>
                    <a:pt x="676" y="1"/>
                    <a:pt x="635" y="28"/>
                    <a:pt x="635" y="81"/>
                  </a:cubicBezTo>
                  <a:cubicBezTo>
                    <a:pt x="587" y="736"/>
                    <a:pt x="325" y="1272"/>
                    <a:pt x="27" y="1831"/>
                  </a:cubicBezTo>
                  <a:cubicBezTo>
                    <a:pt x="1" y="1876"/>
                    <a:pt x="40" y="1920"/>
                    <a:pt x="77" y="1920"/>
                  </a:cubicBezTo>
                  <a:cubicBezTo>
                    <a:pt x="89" y="1920"/>
                    <a:pt x="102" y="1915"/>
                    <a:pt x="111" y="1903"/>
                  </a:cubicBezTo>
                  <a:cubicBezTo>
                    <a:pt x="647" y="1462"/>
                    <a:pt x="813" y="748"/>
                    <a:pt x="801" y="81"/>
                  </a:cubicBezTo>
                  <a:cubicBezTo>
                    <a:pt x="801" y="28"/>
                    <a:pt x="760" y="1"/>
                    <a:pt x="71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gfdb24b5ecc_0_532"/>
            <p:cNvSpPr/>
            <p:nvPr/>
          </p:nvSpPr>
          <p:spPr>
            <a:xfrm>
              <a:off x="4623825" y="3531750"/>
              <a:ext cx="3200" cy="2850"/>
            </a:xfrm>
            <a:custGeom>
              <a:avLst/>
              <a:gdLst/>
              <a:ahLst/>
              <a:cxnLst/>
              <a:rect l="l" t="t" r="r" b="b"/>
              <a:pathLst>
                <a:path w="128" h="114" extrusionOk="0">
                  <a:moveTo>
                    <a:pt x="92" y="1"/>
                  </a:moveTo>
                  <a:cubicBezTo>
                    <a:pt x="89" y="1"/>
                    <a:pt x="85" y="1"/>
                    <a:pt x="82" y="3"/>
                  </a:cubicBezTo>
                  <a:lnTo>
                    <a:pt x="11" y="86"/>
                  </a:lnTo>
                  <a:cubicBezTo>
                    <a:pt x="1" y="96"/>
                    <a:pt x="15" y="113"/>
                    <a:pt x="33" y="113"/>
                  </a:cubicBezTo>
                  <a:cubicBezTo>
                    <a:pt x="37" y="113"/>
                    <a:pt x="42" y="112"/>
                    <a:pt x="46" y="110"/>
                  </a:cubicBezTo>
                  <a:lnTo>
                    <a:pt x="118" y="39"/>
                  </a:lnTo>
                  <a:cubicBezTo>
                    <a:pt x="128" y="29"/>
                    <a:pt x="112" y="1"/>
                    <a:pt x="9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gfdb24b5ecc_0_532"/>
            <p:cNvSpPr/>
            <p:nvPr/>
          </p:nvSpPr>
          <p:spPr>
            <a:xfrm>
              <a:off x="4692325" y="3440275"/>
              <a:ext cx="13025" cy="48900"/>
            </a:xfrm>
            <a:custGeom>
              <a:avLst/>
              <a:gdLst/>
              <a:ahLst/>
              <a:cxnLst/>
              <a:rect l="l" t="t" r="r" b="b"/>
              <a:pathLst>
                <a:path w="521" h="1956" extrusionOk="0">
                  <a:moveTo>
                    <a:pt x="374" y="1"/>
                  </a:moveTo>
                  <a:cubicBezTo>
                    <a:pt x="363" y="1"/>
                    <a:pt x="348" y="7"/>
                    <a:pt x="342" y="19"/>
                  </a:cubicBezTo>
                  <a:cubicBezTo>
                    <a:pt x="283" y="293"/>
                    <a:pt x="283" y="555"/>
                    <a:pt x="235" y="828"/>
                  </a:cubicBezTo>
                  <a:cubicBezTo>
                    <a:pt x="188" y="1186"/>
                    <a:pt x="104" y="1519"/>
                    <a:pt x="9" y="1876"/>
                  </a:cubicBezTo>
                  <a:cubicBezTo>
                    <a:pt x="1" y="1919"/>
                    <a:pt x="35" y="1955"/>
                    <a:pt x="72" y="1955"/>
                  </a:cubicBezTo>
                  <a:cubicBezTo>
                    <a:pt x="87" y="1955"/>
                    <a:pt x="103" y="1949"/>
                    <a:pt x="116" y="1936"/>
                  </a:cubicBezTo>
                  <a:cubicBezTo>
                    <a:pt x="521" y="1507"/>
                    <a:pt x="497" y="566"/>
                    <a:pt x="378" y="19"/>
                  </a:cubicBezTo>
                  <a:cubicBezTo>
                    <a:pt x="390" y="7"/>
                    <a:pt x="384" y="1"/>
                    <a:pt x="3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gfdb24b5ecc_0_532"/>
            <p:cNvSpPr/>
            <p:nvPr/>
          </p:nvSpPr>
          <p:spPr>
            <a:xfrm>
              <a:off x="4674750" y="3508425"/>
              <a:ext cx="14725" cy="22875"/>
            </a:xfrm>
            <a:custGeom>
              <a:avLst/>
              <a:gdLst/>
              <a:ahLst/>
              <a:cxnLst/>
              <a:rect l="l" t="t" r="r" b="b"/>
              <a:pathLst>
                <a:path w="589" h="915" extrusionOk="0">
                  <a:moveTo>
                    <a:pt x="571" y="0"/>
                  </a:moveTo>
                  <a:cubicBezTo>
                    <a:pt x="564" y="0"/>
                    <a:pt x="555" y="5"/>
                    <a:pt x="545" y="19"/>
                  </a:cubicBezTo>
                  <a:cubicBezTo>
                    <a:pt x="510" y="186"/>
                    <a:pt x="462" y="341"/>
                    <a:pt x="355" y="484"/>
                  </a:cubicBezTo>
                  <a:cubicBezTo>
                    <a:pt x="272" y="615"/>
                    <a:pt x="141" y="722"/>
                    <a:pt x="21" y="853"/>
                  </a:cubicBezTo>
                  <a:cubicBezTo>
                    <a:pt x="0" y="874"/>
                    <a:pt x="17" y="914"/>
                    <a:pt x="55" y="914"/>
                  </a:cubicBezTo>
                  <a:cubicBezTo>
                    <a:pt x="59" y="914"/>
                    <a:pt x="64" y="914"/>
                    <a:pt x="69" y="912"/>
                  </a:cubicBezTo>
                  <a:cubicBezTo>
                    <a:pt x="379" y="757"/>
                    <a:pt x="522" y="341"/>
                    <a:pt x="581" y="19"/>
                  </a:cubicBezTo>
                  <a:cubicBezTo>
                    <a:pt x="588" y="12"/>
                    <a:pt x="582" y="0"/>
                    <a:pt x="57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gfdb24b5ecc_0_532"/>
            <p:cNvSpPr/>
            <p:nvPr/>
          </p:nvSpPr>
          <p:spPr>
            <a:xfrm>
              <a:off x="4726850" y="3481650"/>
              <a:ext cx="13400" cy="26700"/>
            </a:xfrm>
            <a:custGeom>
              <a:avLst/>
              <a:gdLst/>
              <a:ahLst/>
              <a:cxnLst/>
              <a:rect l="l" t="t" r="r" b="b"/>
              <a:pathLst>
                <a:path w="536" h="1068" extrusionOk="0">
                  <a:moveTo>
                    <a:pt x="411" y="0"/>
                  </a:moveTo>
                  <a:cubicBezTo>
                    <a:pt x="371" y="0"/>
                    <a:pt x="333" y="19"/>
                    <a:pt x="319" y="66"/>
                  </a:cubicBezTo>
                  <a:cubicBezTo>
                    <a:pt x="283" y="209"/>
                    <a:pt x="247" y="376"/>
                    <a:pt x="188" y="519"/>
                  </a:cubicBezTo>
                  <a:cubicBezTo>
                    <a:pt x="128" y="685"/>
                    <a:pt x="57" y="840"/>
                    <a:pt x="9" y="995"/>
                  </a:cubicBezTo>
                  <a:cubicBezTo>
                    <a:pt x="0" y="1031"/>
                    <a:pt x="25" y="1067"/>
                    <a:pt x="53" y="1067"/>
                  </a:cubicBezTo>
                  <a:cubicBezTo>
                    <a:pt x="62" y="1067"/>
                    <a:pt x="72" y="1063"/>
                    <a:pt x="81" y="1055"/>
                  </a:cubicBezTo>
                  <a:cubicBezTo>
                    <a:pt x="378" y="852"/>
                    <a:pt x="426" y="435"/>
                    <a:pt x="521" y="102"/>
                  </a:cubicBezTo>
                  <a:cubicBezTo>
                    <a:pt x="536" y="45"/>
                    <a:pt x="472" y="0"/>
                    <a:pt x="41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gfdb24b5ecc_0_532"/>
            <p:cNvSpPr/>
            <p:nvPr/>
          </p:nvSpPr>
          <p:spPr>
            <a:xfrm>
              <a:off x="4736025" y="3500025"/>
              <a:ext cx="21650" cy="29775"/>
            </a:xfrm>
            <a:custGeom>
              <a:avLst/>
              <a:gdLst/>
              <a:ahLst/>
              <a:cxnLst/>
              <a:rect l="l" t="t" r="r" b="b"/>
              <a:pathLst>
                <a:path w="866" h="1191" extrusionOk="0">
                  <a:moveTo>
                    <a:pt x="782" y="1"/>
                  </a:moveTo>
                  <a:cubicBezTo>
                    <a:pt x="751" y="1"/>
                    <a:pt x="717" y="18"/>
                    <a:pt x="702" y="58"/>
                  </a:cubicBezTo>
                  <a:cubicBezTo>
                    <a:pt x="630" y="248"/>
                    <a:pt x="523" y="439"/>
                    <a:pt x="416" y="617"/>
                  </a:cubicBezTo>
                  <a:cubicBezTo>
                    <a:pt x="297" y="796"/>
                    <a:pt x="118" y="939"/>
                    <a:pt x="11" y="1105"/>
                  </a:cubicBezTo>
                  <a:cubicBezTo>
                    <a:pt x="1" y="1148"/>
                    <a:pt x="28" y="1191"/>
                    <a:pt x="60" y="1191"/>
                  </a:cubicBezTo>
                  <a:cubicBezTo>
                    <a:pt x="63" y="1191"/>
                    <a:pt x="67" y="1190"/>
                    <a:pt x="71" y="1189"/>
                  </a:cubicBezTo>
                  <a:cubicBezTo>
                    <a:pt x="273" y="1129"/>
                    <a:pt x="416" y="891"/>
                    <a:pt x="535" y="724"/>
                  </a:cubicBezTo>
                  <a:cubicBezTo>
                    <a:pt x="666" y="534"/>
                    <a:pt x="761" y="308"/>
                    <a:pt x="845" y="81"/>
                  </a:cubicBezTo>
                  <a:cubicBezTo>
                    <a:pt x="865" y="33"/>
                    <a:pt x="826" y="1"/>
                    <a:pt x="7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gfdb24b5ecc_0_532"/>
            <p:cNvSpPr/>
            <p:nvPr/>
          </p:nvSpPr>
          <p:spPr>
            <a:xfrm>
              <a:off x="4764700" y="3437825"/>
              <a:ext cx="33525" cy="93175"/>
            </a:xfrm>
            <a:custGeom>
              <a:avLst/>
              <a:gdLst/>
              <a:ahLst/>
              <a:cxnLst/>
              <a:rect l="l" t="t" r="r" b="b"/>
              <a:pathLst>
                <a:path w="1341" h="3727" extrusionOk="0">
                  <a:moveTo>
                    <a:pt x="1110" y="0"/>
                  </a:moveTo>
                  <a:cubicBezTo>
                    <a:pt x="1051" y="0"/>
                    <a:pt x="995" y="37"/>
                    <a:pt x="995" y="117"/>
                  </a:cubicBezTo>
                  <a:cubicBezTo>
                    <a:pt x="1031" y="1415"/>
                    <a:pt x="1007" y="2724"/>
                    <a:pt x="31" y="3677"/>
                  </a:cubicBezTo>
                  <a:cubicBezTo>
                    <a:pt x="0" y="3697"/>
                    <a:pt x="32" y="3727"/>
                    <a:pt x="56" y="3727"/>
                  </a:cubicBezTo>
                  <a:cubicBezTo>
                    <a:pt x="60" y="3727"/>
                    <a:pt x="64" y="3726"/>
                    <a:pt x="67" y="3724"/>
                  </a:cubicBezTo>
                  <a:cubicBezTo>
                    <a:pt x="1055" y="2974"/>
                    <a:pt x="1341" y="1260"/>
                    <a:pt x="1257" y="117"/>
                  </a:cubicBezTo>
                  <a:cubicBezTo>
                    <a:pt x="1245" y="43"/>
                    <a:pt x="1175" y="0"/>
                    <a:pt x="11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gfdb24b5ecc_0_532"/>
            <p:cNvSpPr/>
            <p:nvPr/>
          </p:nvSpPr>
          <p:spPr>
            <a:xfrm>
              <a:off x="4834925" y="3438800"/>
              <a:ext cx="7350" cy="22800"/>
            </a:xfrm>
            <a:custGeom>
              <a:avLst/>
              <a:gdLst/>
              <a:ahLst/>
              <a:cxnLst/>
              <a:rect l="l" t="t" r="r" b="b"/>
              <a:pathLst>
                <a:path w="294" h="912" extrusionOk="0">
                  <a:moveTo>
                    <a:pt x="252" y="0"/>
                  </a:moveTo>
                  <a:cubicBezTo>
                    <a:pt x="243" y="0"/>
                    <a:pt x="234" y="6"/>
                    <a:pt x="234" y="18"/>
                  </a:cubicBezTo>
                  <a:cubicBezTo>
                    <a:pt x="199" y="316"/>
                    <a:pt x="80" y="578"/>
                    <a:pt x="8" y="864"/>
                  </a:cubicBezTo>
                  <a:cubicBezTo>
                    <a:pt x="0" y="895"/>
                    <a:pt x="24" y="911"/>
                    <a:pt x="44" y="911"/>
                  </a:cubicBezTo>
                  <a:cubicBezTo>
                    <a:pt x="54" y="911"/>
                    <a:pt x="64" y="907"/>
                    <a:pt x="68" y="899"/>
                  </a:cubicBezTo>
                  <a:cubicBezTo>
                    <a:pt x="258" y="649"/>
                    <a:pt x="294" y="328"/>
                    <a:pt x="270" y="18"/>
                  </a:cubicBezTo>
                  <a:cubicBezTo>
                    <a:pt x="270" y="6"/>
                    <a:pt x="261" y="0"/>
                    <a:pt x="25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gfdb24b5ecc_0_532"/>
            <p:cNvSpPr/>
            <p:nvPr/>
          </p:nvSpPr>
          <p:spPr>
            <a:xfrm>
              <a:off x="4801525" y="3474700"/>
              <a:ext cx="29450" cy="50525"/>
            </a:xfrm>
            <a:custGeom>
              <a:avLst/>
              <a:gdLst/>
              <a:ahLst/>
              <a:cxnLst/>
              <a:rect l="l" t="t" r="r" b="b"/>
              <a:pathLst>
                <a:path w="1178" h="2021" extrusionOk="0">
                  <a:moveTo>
                    <a:pt x="1087" y="1"/>
                  </a:moveTo>
                  <a:cubicBezTo>
                    <a:pt x="1053" y="1"/>
                    <a:pt x="1021" y="18"/>
                    <a:pt x="1011" y="59"/>
                  </a:cubicBezTo>
                  <a:cubicBezTo>
                    <a:pt x="951" y="440"/>
                    <a:pt x="761" y="785"/>
                    <a:pt x="535" y="1094"/>
                  </a:cubicBezTo>
                  <a:cubicBezTo>
                    <a:pt x="356" y="1356"/>
                    <a:pt x="94" y="1606"/>
                    <a:pt x="11" y="1916"/>
                  </a:cubicBezTo>
                  <a:cubicBezTo>
                    <a:pt x="1" y="1964"/>
                    <a:pt x="54" y="2021"/>
                    <a:pt x="94" y="2021"/>
                  </a:cubicBezTo>
                  <a:cubicBezTo>
                    <a:pt x="103" y="2021"/>
                    <a:pt x="111" y="2018"/>
                    <a:pt x="118" y="2011"/>
                  </a:cubicBezTo>
                  <a:cubicBezTo>
                    <a:pt x="404" y="1797"/>
                    <a:pt x="594" y="1416"/>
                    <a:pt x="796" y="1118"/>
                  </a:cubicBezTo>
                  <a:cubicBezTo>
                    <a:pt x="987" y="785"/>
                    <a:pt x="1130" y="463"/>
                    <a:pt x="1177" y="71"/>
                  </a:cubicBezTo>
                  <a:cubicBezTo>
                    <a:pt x="1177" y="30"/>
                    <a:pt x="1131" y="1"/>
                    <a:pt x="10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gfdb24b5ecc_0_532"/>
            <p:cNvSpPr/>
            <p:nvPr/>
          </p:nvSpPr>
          <p:spPr>
            <a:xfrm>
              <a:off x="4876800" y="3423950"/>
              <a:ext cx="6850" cy="33375"/>
            </a:xfrm>
            <a:custGeom>
              <a:avLst/>
              <a:gdLst/>
              <a:ahLst/>
              <a:cxnLst/>
              <a:rect l="l" t="t" r="r" b="b"/>
              <a:pathLst>
                <a:path w="274" h="1335" extrusionOk="0">
                  <a:moveTo>
                    <a:pt x="153" y="0"/>
                  </a:moveTo>
                  <a:cubicBezTo>
                    <a:pt x="131" y="0"/>
                    <a:pt x="113" y="9"/>
                    <a:pt x="119" y="29"/>
                  </a:cubicBezTo>
                  <a:cubicBezTo>
                    <a:pt x="179" y="469"/>
                    <a:pt x="83" y="898"/>
                    <a:pt x="0" y="1315"/>
                  </a:cubicBezTo>
                  <a:cubicBezTo>
                    <a:pt x="0" y="1329"/>
                    <a:pt x="8" y="1334"/>
                    <a:pt x="20" y="1334"/>
                  </a:cubicBezTo>
                  <a:cubicBezTo>
                    <a:pt x="28" y="1334"/>
                    <a:pt x="38" y="1332"/>
                    <a:pt x="48" y="1327"/>
                  </a:cubicBezTo>
                  <a:cubicBezTo>
                    <a:pt x="226" y="898"/>
                    <a:pt x="274" y="481"/>
                    <a:pt x="202" y="17"/>
                  </a:cubicBezTo>
                  <a:cubicBezTo>
                    <a:pt x="192" y="6"/>
                    <a:pt x="171" y="0"/>
                    <a:pt x="1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gfdb24b5ecc_0_532"/>
            <p:cNvSpPr/>
            <p:nvPr/>
          </p:nvSpPr>
          <p:spPr>
            <a:xfrm>
              <a:off x="4843825" y="3485025"/>
              <a:ext cx="24950" cy="39025"/>
            </a:xfrm>
            <a:custGeom>
              <a:avLst/>
              <a:gdLst/>
              <a:ahLst/>
              <a:cxnLst/>
              <a:rect l="l" t="t" r="r" b="b"/>
              <a:pathLst>
                <a:path w="998" h="1561" extrusionOk="0">
                  <a:moveTo>
                    <a:pt x="968" y="1"/>
                  </a:moveTo>
                  <a:cubicBezTo>
                    <a:pt x="958" y="1"/>
                    <a:pt x="950" y="5"/>
                    <a:pt x="950" y="15"/>
                  </a:cubicBezTo>
                  <a:cubicBezTo>
                    <a:pt x="867" y="360"/>
                    <a:pt x="664" y="622"/>
                    <a:pt x="438" y="896"/>
                  </a:cubicBezTo>
                  <a:cubicBezTo>
                    <a:pt x="271" y="1086"/>
                    <a:pt x="81" y="1265"/>
                    <a:pt x="9" y="1515"/>
                  </a:cubicBezTo>
                  <a:cubicBezTo>
                    <a:pt x="1" y="1541"/>
                    <a:pt x="17" y="1560"/>
                    <a:pt x="40" y="1560"/>
                  </a:cubicBezTo>
                  <a:cubicBezTo>
                    <a:pt x="49" y="1560"/>
                    <a:pt x="59" y="1557"/>
                    <a:pt x="69" y="1551"/>
                  </a:cubicBezTo>
                  <a:cubicBezTo>
                    <a:pt x="295" y="1324"/>
                    <a:pt x="486" y="1039"/>
                    <a:pt x="664" y="789"/>
                  </a:cubicBezTo>
                  <a:cubicBezTo>
                    <a:pt x="819" y="550"/>
                    <a:pt x="962" y="312"/>
                    <a:pt x="998" y="15"/>
                  </a:cubicBezTo>
                  <a:cubicBezTo>
                    <a:pt x="998" y="8"/>
                    <a:pt x="982" y="1"/>
                    <a:pt x="96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gfdb24b5ecc_0_532"/>
            <p:cNvSpPr/>
            <p:nvPr/>
          </p:nvSpPr>
          <p:spPr>
            <a:xfrm>
              <a:off x="4905850" y="3406050"/>
              <a:ext cx="22150" cy="59075"/>
            </a:xfrm>
            <a:custGeom>
              <a:avLst/>
              <a:gdLst/>
              <a:ahLst/>
              <a:cxnLst/>
              <a:rect l="l" t="t" r="r" b="b"/>
              <a:pathLst>
                <a:path w="886" h="2363" extrusionOk="0">
                  <a:moveTo>
                    <a:pt x="853" y="1"/>
                  </a:moveTo>
                  <a:cubicBezTo>
                    <a:pt x="838" y="1"/>
                    <a:pt x="820" y="7"/>
                    <a:pt x="814" y="19"/>
                  </a:cubicBezTo>
                  <a:cubicBezTo>
                    <a:pt x="707" y="435"/>
                    <a:pt x="588" y="840"/>
                    <a:pt x="433" y="1245"/>
                  </a:cubicBezTo>
                  <a:cubicBezTo>
                    <a:pt x="279" y="1578"/>
                    <a:pt x="100" y="1935"/>
                    <a:pt x="17" y="2293"/>
                  </a:cubicBezTo>
                  <a:cubicBezTo>
                    <a:pt x="1" y="2333"/>
                    <a:pt x="34" y="2362"/>
                    <a:pt x="64" y="2362"/>
                  </a:cubicBezTo>
                  <a:cubicBezTo>
                    <a:pt x="78" y="2362"/>
                    <a:pt x="92" y="2356"/>
                    <a:pt x="100" y="2340"/>
                  </a:cubicBezTo>
                  <a:cubicBezTo>
                    <a:pt x="493" y="1674"/>
                    <a:pt x="886" y="804"/>
                    <a:pt x="874" y="19"/>
                  </a:cubicBezTo>
                  <a:cubicBezTo>
                    <a:pt x="880" y="7"/>
                    <a:pt x="868" y="1"/>
                    <a:pt x="85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gfdb24b5ecc_0_532"/>
            <p:cNvSpPr/>
            <p:nvPr/>
          </p:nvSpPr>
          <p:spPr>
            <a:xfrm>
              <a:off x="4872100" y="3501075"/>
              <a:ext cx="18400" cy="25175"/>
            </a:xfrm>
            <a:custGeom>
              <a:avLst/>
              <a:gdLst/>
              <a:ahLst/>
              <a:cxnLst/>
              <a:rect l="l" t="t" r="r" b="b"/>
              <a:pathLst>
                <a:path w="736" h="1007" extrusionOk="0">
                  <a:moveTo>
                    <a:pt x="695" y="1"/>
                  </a:moveTo>
                  <a:cubicBezTo>
                    <a:pt x="687" y="1"/>
                    <a:pt x="680" y="5"/>
                    <a:pt x="676" y="16"/>
                  </a:cubicBezTo>
                  <a:cubicBezTo>
                    <a:pt x="557" y="158"/>
                    <a:pt x="438" y="325"/>
                    <a:pt x="331" y="480"/>
                  </a:cubicBezTo>
                  <a:cubicBezTo>
                    <a:pt x="236" y="623"/>
                    <a:pt x="81" y="778"/>
                    <a:pt x="9" y="956"/>
                  </a:cubicBezTo>
                  <a:cubicBezTo>
                    <a:pt x="1" y="981"/>
                    <a:pt x="28" y="1007"/>
                    <a:pt x="58" y="1007"/>
                  </a:cubicBezTo>
                  <a:cubicBezTo>
                    <a:pt x="70" y="1007"/>
                    <a:pt x="82" y="1002"/>
                    <a:pt x="93" y="992"/>
                  </a:cubicBezTo>
                  <a:cubicBezTo>
                    <a:pt x="236" y="897"/>
                    <a:pt x="319" y="694"/>
                    <a:pt x="402" y="551"/>
                  </a:cubicBezTo>
                  <a:cubicBezTo>
                    <a:pt x="509" y="385"/>
                    <a:pt x="617" y="206"/>
                    <a:pt x="736" y="39"/>
                  </a:cubicBezTo>
                  <a:cubicBezTo>
                    <a:pt x="736" y="23"/>
                    <a:pt x="713" y="1"/>
                    <a:pt x="6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gfdb24b5ecc_0_532"/>
            <p:cNvSpPr/>
            <p:nvPr/>
          </p:nvSpPr>
          <p:spPr>
            <a:xfrm>
              <a:off x="4944125" y="3388725"/>
              <a:ext cx="28525" cy="81600"/>
            </a:xfrm>
            <a:custGeom>
              <a:avLst/>
              <a:gdLst/>
              <a:ahLst/>
              <a:cxnLst/>
              <a:rect l="l" t="t" r="r" b="b"/>
              <a:pathLst>
                <a:path w="1141" h="3264" extrusionOk="0">
                  <a:moveTo>
                    <a:pt x="1113" y="0"/>
                  </a:moveTo>
                  <a:cubicBezTo>
                    <a:pt x="1108" y="0"/>
                    <a:pt x="1105" y="3"/>
                    <a:pt x="1105" y="9"/>
                  </a:cubicBezTo>
                  <a:cubicBezTo>
                    <a:pt x="1022" y="1164"/>
                    <a:pt x="629" y="2259"/>
                    <a:pt x="10" y="3224"/>
                  </a:cubicBezTo>
                  <a:cubicBezTo>
                    <a:pt x="1" y="3251"/>
                    <a:pt x="19" y="3264"/>
                    <a:pt x="38" y="3264"/>
                  </a:cubicBezTo>
                  <a:cubicBezTo>
                    <a:pt x="45" y="3264"/>
                    <a:pt x="51" y="3262"/>
                    <a:pt x="57" y="3259"/>
                  </a:cubicBezTo>
                  <a:cubicBezTo>
                    <a:pt x="831" y="2426"/>
                    <a:pt x="1141" y="1128"/>
                    <a:pt x="1129" y="9"/>
                  </a:cubicBezTo>
                  <a:cubicBezTo>
                    <a:pt x="1123" y="3"/>
                    <a:pt x="1117" y="0"/>
                    <a:pt x="11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gfdb24b5ecc_0_532"/>
            <p:cNvSpPr/>
            <p:nvPr/>
          </p:nvSpPr>
          <p:spPr>
            <a:xfrm>
              <a:off x="4911700" y="3484550"/>
              <a:ext cx="29400" cy="43475"/>
            </a:xfrm>
            <a:custGeom>
              <a:avLst/>
              <a:gdLst/>
              <a:ahLst/>
              <a:cxnLst/>
              <a:rect l="l" t="t" r="r" b="b"/>
              <a:pathLst>
                <a:path w="1176" h="1739" extrusionOk="0">
                  <a:moveTo>
                    <a:pt x="1109" y="0"/>
                  </a:moveTo>
                  <a:cubicBezTo>
                    <a:pt x="1095" y="0"/>
                    <a:pt x="1080" y="7"/>
                    <a:pt x="1069" y="22"/>
                  </a:cubicBezTo>
                  <a:cubicBezTo>
                    <a:pt x="878" y="272"/>
                    <a:pt x="735" y="581"/>
                    <a:pt x="557" y="855"/>
                  </a:cubicBezTo>
                  <a:cubicBezTo>
                    <a:pt x="366" y="1117"/>
                    <a:pt x="188" y="1403"/>
                    <a:pt x="21" y="1689"/>
                  </a:cubicBezTo>
                  <a:cubicBezTo>
                    <a:pt x="0" y="1709"/>
                    <a:pt x="33" y="1739"/>
                    <a:pt x="65" y="1739"/>
                  </a:cubicBezTo>
                  <a:cubicBezTo>
                    <a:pt x="70" y="1739"/>
                    <a:pt x="76" y="1738"/>
                    <a:pt x="80" y="1736"/>
                  </a:cubicBezTo>
                  <a:cubicBezTo>
                    <a:pt x="533" y="1296"/>
                    <a:pt x="997" y="689"/>
                    <a:pt x="1176" y="81"/>
                  </a:cubicBezTo>
                  <a:cubicBezTo>
                    <a:pt x="1176" y="32"/>
                    <a:pt x="1142" y="0"/>
                    <a:pt x="110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gfdb24b5ecc_0_532"/>
            <p:cNvSpPr/>
            <p:nvPr/>
          </p:nvSpPr>
          <p:spPr>
            <a:xfrm>
              <a:off x="5006375" y="3360150"/>
              <a:ext cx="19850" cy="60200"/>
            </a:xfrm>
            <a:custGeom>
              <a:avLst/>
              <a:gdLst/>
              <a:ahLst/>
              <a:cxnLst/>
              <a:rect l="l" t="t" r="r" b="b"/>
              <a:pathLst>
                <a:path w="794" h="2408" extrusionOk="0">
                  <a:moveTo>
                    <a:pt x="693" y="0"/>
                  </a:moveTo>
                  <a:cubicBezTo>
                    <a:pt x="684" y="0"/>
                    <a:pt x="675" y="3"/>
                    <a:pt x="675" y="9"/>
                  </a:cubicBezTo>
                  <a:cubicBezTo>
                    <a:pt x="675" y="854"/>
                    <a:pt x="318" y="1605"/>
                    <a:pt x="8" y="2367"/>
                  </a:cubicBezTo>
                  <a:cubicBezTo>
                    <a:pt x="0" y="2390"/>
                    <a:pt x="23" y="2408"/>
                    <a:pt x="46" y="2408"/>
                  </a:cubicBezTo>
                  <a:cubicBezTo>
                    <a:pt x="59" y="2408"/>
                    <a:pt x="71" y="2403"/>
                    <a:pt x="80" y="2390"/>
                  </a:cubicBezTo>
                  <a:cubicBezTo>
                    <a:pt x="568" y="1688"/>
                    <a:pt x="794" y="854"/>
                    <a:pt x="711" y="9"/>
                  </a:cubicBezTo>
                  <a:cubicBezTo>
                    <a:pt x="711" y="3"/>
                    <a:pt x="702" y="0"/>
                    <a:pt x="6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gfdb24b5ecc_0_532"/>
            <p:cNvSpPr/>
            <p:nvPr/>
          </p:nvSpPr>
          <p:spPr>
            <a:xfrm>
              <a:off x="4945050" y="3467150"/>
              <a:ext cx="40250" cy="55325"/>
            </a:xfrm>
            <a:custGeom>
              <a:avLst/>
              <a:gdLst/>
              <a:ahLst/>
              <a:cxnLst/>
              <a:rect l="l" t="t" r="r" b="b"/>
              <a:pathLst>
                <a:path w="1610" h="2213" extrusionOk="0">
                  <a:moveTo>
                    <a:pt x="1570" y="0"/>
                  </a:moveTo>
                  <a:cubicBezTo>
                    <a:pt x="1565" y="0"/>
                    <a:pt x="1561" y="1"/>
                    <a:pt x="1556" y="3"/>
                  </a:cubicBezTo>
                  <a:cubicBezTo>
                    <a:pt x="1247" y="265"/>
                    <a:pt x="1020" y="623"/>
                    <a:pt x="782" y="956"/>
                  </a:cubicBezTo>
                  <a:cubicBezTo>
                    <a:pt x="509" y="1337"/>
                    <a:pt x="247" y="1730"/>
                    <a:pt x="20" y="2147"/>
                  </a:cubicBezTo>
                  <a:cubicBezTo>
                    <a:pt x="1" y="2176"/>
                    <a:pt x="37" y="2212"/>
                    <a:pt x="70" y="2212"/>
                  </a:cubicBezTo>
                  <a:cubicBezTo>
                    <a:pt x="78" y="2212"/>
                    <a:pt x="85" y="2211"/>
                    <a:pt x="92" y="2206"/>
                  </a:cubicBezTo>
                  <a:cubicBezTo>
                    <a:pt x="378" y="1885"/>
                    <a:pt x="616" y="1527"/>
                    <a:pt x="854" y="1194"/>
                  </a:cubicBezTo>
                  <a:cubicBezTo>
                    <a:pt x="1104" y="825"/>
                    <a:pt x="1401" y="444"/>
                    <a:pt x="1580" y="39"/>
                  </a:cubicBezTo>
                  <a:cubicBezTo>
                    <a:pt x="1609" y="20"/>
                    <a:pt x="1591" y="0"/>
                    <a:pt x="157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gfdb24b5ecc_0_532"/>
            <p:cNvSpPr/>
            <p:nvPr/>
          </p:nvSpPr>
          <p:spPr>
            <a:xfrm>
              <a:off x="5030900" y="3327925"/>
              <a:ext cx="37600" cy="107025"/>
            </a:xfrm>
            <a:custGeom>
              <a:avLst/>
              <a:gdLst/>
              <a:ahLst/>
              <a:cxnLst/>
              <a:rect l="l" t="t" r="r" b="b"/>
              <a:pathLst>
                <a:path w="1504" h="4281" extrusionOk="0">
                  <a:moveTo>
                    <a:pt x="1504" y="0"/>
                  </a:moveTo>
                  <a:cubicBezTo>
                    <a:pt x="1230" y="631"/>
                    <a:pt x="1111" y="1286"/>
                    <a:pt x="968" y="1953"/>
                  </a:cubicBezTo>
                  <a:cubicBezTo>
                    <a:pt x="789" y="2774"/>
                    <a:pt x="492" y="3489"/>
                    <a:pt x="27" y="4203"/>
                  </a:cubicBezTo>
                  <a:cubicBezTo>
                    <a:pt x="1" y="4238"/>
                    <a:pt x="40" y="4280"/>
                    <a:pt x="71" y="4280"/>
                  </a:cubicBezTo>
                  <a:cubicBezTo>
                    <a:pt x="82" y="4280"/>
                    <a:pt x="93" y="4275"/>
                    <a:pt x="99" y="4263"/>
                  </a:cubicBezTo>
                  <a:cubicBezTo>
                    <a:pt x="1218" y="3191"/>
                    <a:pt x="1182" y="1417"/>
                    <a:pt x="15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gfdb24b5ecc_0_532"/>
            <p:cNvSpPr/>
            <p:nvPr/>
          </p:nvSpPr>
          <p:spPr>
            <a:xfrm>
              <a:off x="4952775" y="3459325"/>
              <a:ext cx="63725" cy="80975"/>
            </a:xfrm>
            <a:custGeom>
              <a:avLst/>
              <a:gdLst/>
              <a:ahLst/>
              <a:cxnLst/>
              <a:rect l="l" t="t" r="r" b="b"/>
              <a:pathLst>
                <a:path w="2549" h="3239" extrusionOk="0">
                  <a:moveTo>
                    <a:pt x="2477" y="0"/>
                  </a:moveTo>
                  <a:cubicBezTo>
                    <a:pt x="2459" y="0"/>
                    <a:pt x="2442" y="9"/>
                    <a:pt x="2438" y="31"/>
                  </a:cubicBezTo>
                  <a:cubicBezTo>
                    <a:pt x="2033" y="1388"/>
                    <a:pt x="1033" y="2269"/>
                    <a:pt x="21" y="3174"/>
                  </a:cubicBezTo>
                  <a:cubicBezTo>
                    <a:pt x="1" y="3194"/>
                    <a:pt x="23" y="3239"/>
                    <a:pt x="51" y="3239"/>
                  </a:cubicBezTo>
                  <a:cubicBezTo>
                    <a:pt x="57" y="3239"/>
                    <a:pt x="63" y="3237"/>
                    <a:pt x="69" y="3233"/>
                  </a:cubicBezTo>
                  <a:cubicBezTo>
                    <a:pt x="1176" y="2460"/>
                    <a:pt x="2152" y="1388"/>
                    <a:pt x="2533" y="66"/>
                  </a:cubicBezTo>
                  <a:cubicBezTo>
                    <a:pt x="2548" y="28"/>
                    <a:pt x="2510" y="0"/>
                    <a:pt x="247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gfdb24b5ecc_0_532"/>
            <p:cNvSpPr/>
            <p:nvPr/>
          </p:nvSpPr>
          <p:spPr>
            <a:xfrm>
              <a:off x="5084950" y="3325475"/>
              <a:ext cx="19575" cy="63200"/>
            </a:xfrm>
            <a:custGeom>
              <a:avLst/>
              <a:gdLst/>
              <a:ahLst/>
              <a:cxnLst/>
              <a:rect l="l" t="t" r="r" b="b"/>
              <a:pathLst>
                <a:path w="783" h="2528" extrusionOk="0">
                  <a:moveTo>
                    <a:pt x="625" y="0"/>
                  </a:moveTo>
                  <a:cubicBezTo>
                    <a:pt x="571" y="0"/>
                    <a:pt x="520" y="33"/>
                    <a:pt x="532" y="98"/>
                  </a:cubicBezTo>
                  <a:cubicBezTo>
                    <a:pt x="568" y="956"/>
                    <a:pt x="211" y="1646"/>
                    <a:pt x="8" y="2456"/>
                  </a:cubicBezTo>
                  <a:cubicBezTo>
                    <a:pt x="1" y="2494"/>
                    <a:pt x="32" y="2527"/>
                    <a:pt x="65" y="2527"/>
                  </a:cubicBezTo>
                  <a:cubicBezTo>
                    <a:pt x="84" y="2527"/>
                    <a:pt x="103" y="2517"/>
                    <a:pt x="116" y="2491"/>
                  </a:cubicBezTo>
                  <a:cubicBezTo>
                    <a:pt x="508" y="1789"/>
                    <a:pt x="782" y="932"/>
                    <a:pt x="735" y="98"/>
                  </a:cubicBezTo>
                  <a:cubicBezTo>
                    <a:pt x="735" y="33"/>
                    <a:pt x="678" y="0"/>
                    <a:pt x="6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gfdb24b5ecc_0_532"/>
            <p:cNvSpPr/>
            <p:nvPr/>
          </p:nvSpPr>
          <p:spPr>
            <a:xfrm>
              <a:off x="5039600" y="3427975"/>
              <a:ext cx="31275" cy="33925"/>
            </a:xfrm>
            <a:custGeom>
              <a:avLst/>
              <a:gdLst/>
              <a:ahLst/>
              <a:cxnLst/>
              <a:rect l="l" t="t" r="r" b="b"/>
              <a:pathLst>
                <a:path w="1251" h="1357" extrusionOk="0">
                  <a:moveTo>
                    <a:pt x="1224" y="1"/>
                  </a:moveTo>
                  <a:cubicBezTo>
                    <a:pt x="1217" y="1"/>
                    <a:pt x="1210" y="4"/>
                    <a:pt x="1203" y="11"/>
                  </a:cubicBezTo>
                  <a:cubicBezTo>
                    <a:pt x="1013" y="249"/>
                    <a:pt x="834" y="487"/>
                    <a:pt x="632" y="701"/>
                  </a:cubicBezTo>
                  <a:cubicBezTo>
                    <a:pt x="453" y="916"/>
                    <a:pt x="191" y="1082"/>
                    <a:pt x="36" y="1285"/>
                  </a:cubicBezTo>
                  <a:cubicBezTo>
                    <a:pt x="1" y="1320"/>
                    <a:pt x="48" y="1356"/>
                    <a:pt x="96" y="1356"/>
                  </a:cubicBezTo>
                  <a:cubicBezTo>
                    <a:pt x="346" y="1273"/>
                    <a:pt x="572" y="999"/>
                    <a:pt x="727" y="797"/>
                  </a:cubicBezTo>
                  <a:cubicBezTo>
                    <a:pt x="929" y="558"/>
                    <a:pt x="1072" y="285"/>
                    <a:pt x="1251" y="35"/>
                  </a:cubicBezTo>
                  <a:cubicBezTo>
                    <a:pt x="1251" y="18"/>
                    <a:pt x="1239" y="1"/>
                    <a:pt x="12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gfdb24b5ecc_0_532"/>
            <p:cNvSpPr/>
            <p:nvPr/>
          </p:nvSpPr>
          <p:spPr>
            <a:xfrm>
              <a:off x="5091625" y="3342350"/>
              <a:ext cx="30925" cy="69500"/>
            </a:xfrm>
            <a:custGeom>
              <a:avLst/>
              <a:gdLst/>
              <a:ahLst/>
              <a:cxnLst/>
              <a:rect l="l" t="t" r="r" b="b"/>
              <a:pathLst>
                <a:path w="1237" h="2780" extrusionOk="0">
                  <a:moveTo>
                    <a:pt x="1148" y="1"/>
                  </a:moveTo>
                  <a:cubicBezTo>
                    <a:pt x="1119" y="1"/>
                    <a:pt x="1089" y="16"/>
                    <a:pt x="1075" y="54"/>
                  </a:cubicBezTo>
                  <a:cubicBezTo>
                    <a:pt x="777" y="971"/>
                    <a:pt x="468" y="1828"/>
                    <a:pt x="27" y="2686"/>
                  </a:cubicBezTo>
                  <a:cubicBezTo>
                    <a:pt x="1" y="2729"/>
                    <a:pt x="32" y="2779"/>
                    <a:pt x="75" y="2779"/>
                  </a:cubicBezTo>
                  <a:cubicBezTo>
                    <a:pt x="90" y="2779"/>
                    <a:pt x="107" y="2773"/>
                    <a:pt x="122" y="2757"/>
                  </a:cubicBezTo>
                  <a:cubicBezTo>
                    <a:pt x="813" y="2102"/>
                    <a:pt x="980" y="959"/>
                    <a:pt x="1230" y="78"/>
                  </a:cubicBezTo>
                  <a:cubicBezTo>
                    <a:pt x="1237" y="35"/>
                    <a:pt x="1193" y="1"/>
                    <a:pt x="11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gfdb24b5ecc_0_532"/>
            <p:cNvSpPr/>
            <p:nvPr/>
          </p:nvSpPr>
          <p:spPr>
            <a:xfrm>
              <a:off x="3435250" y="1987950"/>
              <a:ext cx="12300" cy="21100"/>
            </a:xfrm>
            <a:custGeom>
              <a:avLst/>
              <a:gdLst/>
              <a:ahLst/>
              <a:cxnLst/>
              <a:rect l="l" t="t" r="r" b="b"/>
              <a:pathLst>
                <a:path w="492" h="844" extrusionOk="0">
                  <a:moveTo>
                    <a:pt x="392" y="1"/>
                  </a:moveTo>
                  <a:cubicBezTo>
                    <a:pt x="376" y="1"/>
                    <a:pt x="360" y="7"/>
                    <a:pt x="345" y="21"/>
                  </a:cubicBezTo>
                  <a:cubicBezTo>
                    <a:pt x="155" y="224"/>
                    <a:pt x="0" y="545"/>
                    <a:pt x="179" y="819"/>
                  </a:cubicBezTo>
                  <a:cubicBezTo>
                    <a:pt x="194" y="835"/>
                    <a:pt x="219" y="843"/>
                    <a:pt x="242" y="843"/>
                  </a:cubicBezTo>
                  <a:cubicBezTo>
                    <a:pt x="271" y="843"/>
                    <a:pt x="298" y="829"/>
                    <a:pt x="298" y="795"/>
                  </a:cubicBezTo>
                  <a:cubicBezTo>
                    <a:pt x="345" y="569"/>
                    <a:pt x="357" y="331"/>
                    <a:pt x="464" y="117"/>
                  </a:cubicBezTo>
                  <a:cubicBezTo>
                    <a:pt x="492" y="62"/>
                    <a:pt x="443" y="1"/>
                    <a:pt x="39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gfdb24b5ecc_0_532"/>
            <p:cNvSpPr/>
            <p:nvPr/>
          </p:nvSpPr>
          <p:spPr>
            <a:xfrm>
              <a:off x="3452800" y="1993750"/>
              <a:ext cx="13125" cy="19425"/>
            </a:xfrm>
            <a:custGeom>
              <a:avLst/>
              <a:gdLst/>
              <a:ahLst/>
              <a:cxnLst/>
              <a:rect l="l" t="t" r="r" b="b"/>
              <a:pathLst>
                <a:path w="525" h="777" extrusionOk="0">
                  <a:moveTo>
                    <a:pt x="156" y="1"/>
                  </a:moveTo>
                  <a:cubicBezTo>
                    <a:pt x="97" y="1"/>
                    <a:pt x="27" y="51"/>
                    <a:pt x="12" y="123"/>
                  </a:cubicBezTo>
                  <a:cubicBezTo>
                    <a:pt x="1" y="254"/>
                    <a:pt x="12" y="420"/>
                    <a:pt x="60" y="527"/>
                  </a:cubicBezTo>
                  <a:cubicBezTo>
                    <a:pt x="112" y="611"/>
                    <a:pt x="201" y="776"/>
                    <a:pt x="318" y="776"/>
                  </a:cubicBezTo>
                  <a:cubicBezTo>
                    <a:pt x="335" y="776"/>
                    <a:pt x="352" y="773"/>
                    <a:pt x="370" y="766"/>
                  </a:cubicBezTo>
                  <a:cubicBezTo>
                    <a:pt x="524" y="718"/>
                    <a:pt x="477" y="539"/>
                    <a:pt x="417" y="432"/>
                  </a:cubicBezTo>
                  <a:cubicBezTo>
                    <a:pt x="358" y="313"/>
                    <a:pt x="274" y="206"/>
                    <a:pt x="239" y="75"/>
                  </a:cubicBezTo>
                  <a:cubicBezTo>
                    <a:pt x="229" y="23"/>
                    <a:pt x="195" y="1"/>
                    <a:pt x="15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gfdb24b5ecc_0_532"/>
            <p:cNvSpPr/>
            <p:nvPr/>
          </p:nvSpPr>
          <p:spPr>
            <a:xfrm>
              <a:off x="3475300" y="1989775"/>
              <a:ext cx="11000" cy="17950"/>
            </a:xfrm>
            <a:custGeom>
              <a:avLst/>
              <a:gdLst/>
              <a:ahLst/>
              <a:cxnLst/>
              <a:rect l="l" t="t" r="r" b="b"/>
              <a:pathLst>
                <a:path w="440" h="718" extrusionOk="0">
                  <a:moveTo>
                    <a:pt x="147" y="1"/>
                  </a:moveTo>
                  <a:cubicBezTo>
                    <a:pt x="73" y="1"/>
                    <a:pt x="1" y="59"/>
                    <a:pt x="29" y="151"/>
                  </a:cubicBezTo>
                  <a:cubicBezTo>
                    <a:pt x="89" y="353"/>
                    <a:pt x="124" y="567"/>
                    <a:pt x="303" y="698"/>
                  </a:cubicBezTo>
                  <a:cubicBezTo>
                    <a:pt x="317" y="712"/>
                    <a:pt x="334" y="718"/>
                    <a:pt x="352" y="718"/>
                  </a:cubicBezTo>
                  <a:cubicBezTo>
                    <a:pt x="395" y="718"/>
                    <a:pt x="439" y="681"/>
                    <a:pt x="422" y="639"/>
                  </a:cubicBezTo>
                  <a:cubicBezTo>
                    <a:pt x="386" y="448"/>
                    <a:pt x="327" y="270"/>
                    <a:pt x="267" y="91"/>
                  </a:cubicBezTo>
                  <a:cubicBezTo>
                    <a:pt x="248" y="28"/>
                    <a:pt x="197" y="1"/>
                    <a:pt x="14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gfdb24b5ecc_0_532"/>
            <p:cNvSpPr/>
            <p:nvPr/>
          </p:nvSpPr>
          <p:spPr>
            <a:xfrm>
              <a:off x="3507575" y="1987500"/>
              <a:ext cx="20550" cy="22475"/>
            </a:xfrm>
            <a:custGeom>
              <a:avLst/>
              <a:gdLst/>
              <a:ahLst/>
              <a:cxnLst/>
              <a:rect l="l" t="t" r="r" b="b"/>
              <a:pathLst>
                <a:path w="822" h="899" extrusionOk="0">
                  <a:moveTo>
                    <a:pt x="199" y="1"/>
                  </a:moveTo>
                  <a:cubicBezTo>
                    <a:pt x="171" y="1"/>
                    <a:pt x="143" y="8"/>
                    <a:pt x="119" y="27"/>
                  </a:cubicBezTo>
                  <a:cubicBezTo>
                    <a:pt x="48" y="75"/>
                    <a:pt x="0" y="182"/>
                    <a:pt x="60" y="242"/>
                  </a:cubicBezTo>
                  <a:cubicBezTo>
                    <a:pt x="131" y="325"/>
                    <a:pt x="179" y="432"/>
                    <a:pt x="226" y="539"/>
                  </a:cubicBezTo>
                  <a:cubicBezTo>
                    <a:pt x="262" y="635"/>
                    <a:pt x="250" y="754"/>
                    <a:pt x="346" y="849"/>
                  </a:cubicBezTo>
                  <a:cubicBezTo>
                    <a:pt x="383" y="880"/>
                    <a:pt x="433" y="898"/>
                    <a:pt x="483" y="898"/>
                  </a:cubicBezTo>
                  <a:cubicBezTo>
                    <a:pt x="528" y="898"/>
                    <a:pt x="573" y="883"/>
                    <a:pt x="607" y="849"/>
                  </a:cubicBezTo>
                  <a:cubicBezTo>
                    <a:pt x="822" y="599"/>
                    <a:pt x="536" y="206"/>
                    <a:pt x="322" y="39"/>
                  </a:cubicBezTo>
                  <a:cubicBezTo>
                    <a:pt x="286" y="18"/>
                    <a:pt x="242" y="1"/>
                    <a:pt x="19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gfdb24b5ecc_0_532"/>
            <p:cNvSpPr/>
            <p:nvPr/>
          </p:nvSpPr>
          <p:spPr>
            <a:xfrm>
              <a:off x="3532875" y="1979850"/>
              <a:ext cx="10425" cy="23100"/>
            </a:xfrm>
            <a:custGeom>
              <a:avLst/>
              <a:gdLst/>
              <a:ahLst/>
              <a:cxnLst/>
              <a:rect l="l" t="t" r="r" b="b"/>
              <a:pathLst>
                <a:path w="417" h="924" extrusionOk="0">
                  <a:moveTo>
                    <a:pt x="149" y="0"/>
                  </a:moveTo>
                  <a:cubicBezTo>
                    <a:pt x="78" y="0"/>
                    <a:pt x="6" y="48"/>
                    <a:pt x="0" y="143"/>
                  </a:cubicBezTo>
                  <a:cubicBezTo>
                    <a:pt x="0" y="286"/>
                    <a:pt x="12" y="441"/>
                    <a:pt x="24" y="583"/>
                  </a:cubicBezTo>
                  <a:cubicBezTo>
                    <a:pt x="48" y="738"/>
                    <a:pt x="72" y="857"/>
                    <a:pt x="203" y="917"/>
                  </a:cubicBezTo>
                  <a:cubicBezTo>
                    <a:pt x="219" y="921"/>
                    <a:pt x="234" y="923"/>
                    <a:pt x="249" y="923"/>
                  </a:cubicBezTo>
                  <a:cubicBezTo>
                    <a:pt x="279" y="923"/>
                    <a:pt x="306" y="913"/>
                    <a:pt x="322" y="881"/>
                  </a:cubicBezTo>
                  <a:cubicBezTo>
                    <a:pt x="417" y="786"/>
                    <a:pt x="381" y="679"/>
                    <a:pt x="357" y="548"/>
                  </a:cubicBezTo>
                  <a:cubicBezTo>
                    <a:pt x="322" y="405"/>
                    <a:pt x="298" y="274"/>
                    <a:pt x="298" y="143"/>
                  </a:cubicBezTo>
                  <a:cubicBezTo>
                    <a:pt x="292" y="48"/>
                    <a:pt x="221" y="0"/>
                    <a:pt x="1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gfdb24b5ecc_0_532"/>
            <p:cNvSpPr/>
            <p:nvPr/>
          </p:nvSpPr>
          <p:spPr>
            <a:xfrm>
              <a:off x="3562350" y="1972275"/>
              <a:ext cx="15500" cy="26200"/>
            </a:xfrm>
            <a:custGeom>
              <a:avLst/>
              <a:gdLst/>
              <a:ahLst/>
              <a:cxnLst/>
              <a:rect l="l" t="t" r="r" b="b"/>
              <a:pathLst>
                <a:path w="620" h="1048" extrusionOk="0">
                  <a:moveTo>
                    <a:pt x="216" y="0"/>
                  </a:moveTo>
                  <a:cubicBezTo>
                    <a:pt x="109" y="0"/>
                    <a:pt x="0" y="84"/>
                    <a:pt x="36" y="220"/>
                  </a:cubicBezTo>
                  <a:cubicBezTo>
                    <a:pt x="83" y="398"/>
                    <a:pt x="119" y="565"/>
                    <a:pt x="155" y="744"/>
                  </a:cubicBezTo>
                  <a:cubicBezTo>
                    <a:pt x="187" y="852"/>
                    <a:pt x="259" y="1048"/>
                    <a:pt x="405" y="1048"/>
                  </a:cubicBezTo>
                  <a:cubicBezTo>
                    <a:pt x="420" y="1048"/>
                    <a:pt x="436" y="1046"/>
                    <a:pt x="452" y="1041"/>
                  </a:cubicBezTo>
                  <a:cubicBezTo>
                    <a:pt x="619" y="994"/>
                    <a:pt x="560" y="767"/>
                    <a:pt x="536" y="672"/>
                  </a:cubicBezTo>
                  <a:cubicBezTo>
                    <a:pt x="476" y="494"/>
                    <a:pt x="429" y="315"/>
                    <a:pt x="381" y="124"/>
                  </a:cubicBezTo>
                  <a:cubicBezTo>
                    <a:pt x="357" y="38"/>
                    <a:pt x="287" y="0"/>
                    <a:pt x="21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gfdb24b5ecc_0_532"/>
            <p:cNvSpPr/>
            <p:nvPr/>
          </p:nvSpPr>
          <p:spPr>
            <a:xfrm>
              <a:off x="3595375" y="1968900"/>
              <a:ext cx="11925" cy="30075"/>
            </a:xfrm>
            <a:custGeom>
              <a:avLst/>
              <a:gdLst/>
              <a:ahLst/>
              <a:cxnLst/>
              <a:rect l="l" t="t" r="r" b="b"/>
              <a:pathLst>
                <a:path w="477" h="1203" extrusionOk="0">
                  <a:moveTo>
                    <a:pt x="222" y="0"/>
                  </a:moveTo>
                  <a:cubicBezTo>
                    <a:pt x="146" y="0"/>
                    <a:pt x="72" y="51"/>
                    <a:pt x="72" y="152"/>
                  </a:cubicBezTo>
                  <a:cubicBezTo>
                    <a:pt x="72" y="450"/>
                    <a:pt x="1" y="998"/>
                    <a:pt x="298" y="1188"/>
                  </a:cubicBezTo>
                  <a:cubicBezTo>
                    <a:pt x="308" y="1198"/>
                    <a:pt x="321" y="1203"/>
                    <a:pt x="335" y="1203"/>
                  </a:cubicBezTo>
                  <a:cubicBezTo>
                    <a:pt x="370" y="1203"/>
                    <a:pt x="409" y="1175"/>
                    <a:pt x="417" y="1140"/>
                  </a:cubicBezTo>
                  <a:cubicBezTo>
                    <a:pt x="477" y="998"/>
                    <a:pt x="417" y="831"/>
                    <a:pt x="394" y="664"/>
                  </a:cubicBezTo>
                  <a:cubicBezTo>
                    <a:pt x="382" y="486"/>
                    <a:pt x="382" y="331"/>
                    <a:pt x="382" y="152"/>
                  </a:cubicBezTo>
                  <a:cubicBezTo>
                    <a:pt x="376" y="51"/>
                    <a:pt x="298" y="0"/>
                    <a:pt x="22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gfdb24b5ecc_0_532"/>
            <p:cNvSpPr/>
            <p:nvPr/>
          </p:nvSpPr>
          <p:spPr>
            <a:xfrm>
              <a:off x="3620500" y="1968025"/>
              <a:ext cx="18350" cy="18675"/>
            </a:xfrm>
            <a:custGeom>
              <a:avLst/>
              <a:gdLst/>
              <a:ahLst/>
              <a:cxnLst/>
              <a:rect l="l" t="t" r="r" b="b"/>
              <a:pathLst>
                <a:path w="734" h="747" extrusionOk="0">
                  <a:moveTo>
                    <a:pt x="188" y="0"/>
                  </a:moveTo>
                  <a:cubicBezTo>
                    <a:pt x="96" y="0"/>
                    <a:pt x="0" y="130"/>
                    <a:pt x="91" y="211"/>
                  </a:cubicBezTo>
                  <a:cubicBezTo>
                    <a:pt x="198" y="318"/>
                    <a:pt x="293" y="425"/>
                    <a:pt x="377" y="521"/>
                  </a:cubicBezTo>
                  <a:cubicBezTo>
                    <a:pt x="448" y="616"/>
                    <a:pt x="543" y="735"/>
                    <a:pt x="662" y="747"/>
                  </a:cubicBezTo>
                  <a:cubicBezTo>
                    <a:pt x="710" y="747"/>
                    <a:pt x="734" y="723"/>
                    <a:pt x="734" y="675"/>
                  </a:cubicBezTo>
                  <a:cubicBezTo>
                    <a:pt x="734" y="556"/>
                    <a:pt x="615" y="449"/>
                    <a:pt x="543" y="366"/>
                  </a:cubicBezTo>
                  <a:cubicBezTo>
                    <a:pt x="448" y="259"/>
                    <a:pt x="365" y="140"/>
                    <a:pt x="270" y="44"/>
                  </a:cubicBezTo>
                  <a:cubicBezTo>
                    <a:pt x="247" y="13"/>
                    <a:pt x="218" y="0"/>
                    <a:pt x="18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gfdb24b5ecc_0_532"/>
            <p:cNvSpPr/>
            <p:nvPr/>
          </p:nvSpPr>
          <p:spPr>
            <a:xfrm>
              <a:off x="3651525" y="1962150"/>
              <a:ext cx="18025" cy="20275"/>
            </a:xfrm>
            <a:custGeom>
              <a:avLst/>
              <a:gdLst/>
              <a:ahLst/>
              <a:cxnLst/>
              <a:rect l="l" t="t" r="r" b="b"/>
              <a:pathLst>
                <a:path w="721" h="811" extrusionOk="0">
                  <a:moveTo>
                    <a:pt x="194" y="0"/>
                  </a:moveTo>
                  <a:cubicBezTo>
                    <a:pt x="93" y="0"/>
                    <a:pt x="0" y="99"/>
                    <a:pt x="64" y="220"/>
                  </a:cubicBezTo>
                  <a:cubicBezTo>
                    <a:pt x="148" y="422"/>
                    <a:pt x="267" y="672"/>
                    <a:pt x="457" y="791"/>
                  </a:cubicBezTo>
                  <a:cubicBezTo>
                    <a:pt x="484" y="804"/>
                    <a:pt x="509" y="810"/>
                    <a:pt x="534" y="810"/>
                  </a:cubicBezTo>
                  <a:cubicBezTo>
                    <a:pt x="642" y="810"/>
                    <a:pt x="720" y="694"/>
                    <a:pt x="672" y="577"/>
                  </a:cubicBezTo>
                  <a:cubicBezTo>
                    <a:pt x="624" y="494"/>
                    <a:pt x="553" y="422"/>
                    <a:pt x="493" y="339"/>
                  </a:cubicBezTo>
                  <a:cubicBezTo>
                    <a:pt x="434" y="256"/>
                    <a:pt x="374" y="160"/>
                    <a:pt x="326" y="77"/>
                  </a:cubicBezTo>
                  <a:cubicBezTo>
                    <a:pt x="292" y="23"/>
                    <a:pt x="242" y="0"/>
                    <a:pt x="19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gfdb24b5ecc_0_532"/>
            <p:cNvSpPr/>
            <p:nvPr/>
          </p:nvSpPr>
          <p:spPr>
            <a:xfrm>
              <a:off x="3681400" y="1954825"/>
              <a:ext cx="15425" cy="26550"/>
            </a:xfrm>
            <a:custGeom>
              <a:avLst/>
              <a:gdLst/>
              <a:ahLst/>
              <a:cxnLst/>
              <a:rect l="l" t="t" r="r" b="b"/>
              <a:pathLst>
                <a:path w="617" h="1062" extrusionOk="0">
                  <a:moveTo>
                    <a:pt x="157" y="0"/>
                  </a:moveTo>
                  <a:cubicBezTo>
                    <a:pt x="80" y="0"/>
                    <a:pt x="1" y="63"/>
                    <a:pt x="36" y="156"/>
                  </a:cubicBezTo>
                  <a:cubicBezTo>
                    <a:pt x="155" y="453"/>
                    <a:pt x="239" y="858"/>
                    <a:pt x="501" y="1049"/>
                  </a:cubicBezTo>
                  <a:cubicBezTo>
                    <a:pt x="512" y="1057"/>
                    <a:pt x="525" y="1061"/>
                    <a:pt x="538" y="1061"/>
                  </a:cubicBezTo>
                  <a:cubicBezTo>
                    <a:pt x="578" y="1061"/>
                    <a:pt x="617" y="1025"/>
                    <a:pt x="608" y="989"/>
                  </a:cubicBezTo>
                  <a:cubicBezTo>
                    <a:pt x="596" y="822"/>
                    <a:pt x="536" y="715"/>
                    <a:pt x="477" y="560"/>
                  </a:cubicBezTo>
                  <a:cubicBezTo>
                    <a:pt x="417" y="418"/>
                    <a:pt x="358" y="251"/>
                    <a:pt x="274" y="96"/>
                  </a:cubicBezTo>
                  <a:cubicBezTo>
                    <a:pt x="260" y="29"/>
                    <a:pt x="209" y="0"/>
                    <a:pt x="15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gfdb24b5ecc_0_532"/>
            <p:cNvSpPr/>
            <p:nvPr/>
          </p:nvSpPr>
          <p:spPr>
            <a:xfrm>
              <a:off x="3716750" y="1960925"/>
              <a:ext cx="18200" cy="31175"/>
            </a:xfrm>
            <a:custGeom>
              <a:avLst/>
              <a:gdLst/>
              <a:ahLst/>
              <a:cxnLst/>
              <a:rect l="l" t="t" r="r" b="b"/>
              <a:pathLst>
                <a:path w="728" h="1247" extrusionOk="0">
                  <a:moveTo>
                    <a:pt x="169" y="0"/>
                  </a:moveTo>
                  <a:cubicBezTo>
                    <a:pt x="91" y="0"/>
                    <a:pt x="1" y="78"/>
                    <a:pt x="15" y="186"/>
                  </a:cubicBezTo>
                  <a:cubicBezTo>
                    <a:pt x="75" y="567"/>
                    <a:pt x="206" y="1102"/>
                    <a:pt x="611" y="1245"/>
                  </a:cubicBezTo>
                  <a:cubicBezTo>
                    <a:pt x="616" y="1246"/>
                    <a:pt x="621" y="1247"/>
                    <a:pt x="626" y="1247"/>
                  </a:cubicBezTo>
                  <a:cubicBezTo>
                    <a:pt x="680" y="1247"/>
                    <a:pt x="728" y="1192"/>
                    <a:pt x="706" y="1138"/>
                  </a:cubicBezTo>
                  <a:cubicBezTo>
                    <a:pt x="646" y="959"/>
                    <a:pt x="563" y="828"/>
                    <a:pt x="468" y="674"/>
                  </a:cubicBezTo>
                  <a:cubicBezTo>
                    <a:pt x="384" y="495"/>
                    <a:pt x="325" y="305"/>
                    <a:pt x="277" y="114"/>
                  </a:cubicBezTo>
                  <a:cubicBezTo>
                    <a:pt x="268" y="34"/>
                    <a:pt x="221" y="0"/>
                    <a:pt x="1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gfdb24b5ecc_0_532"/>
            <p:cNvSpPr/>
            <p:nvPr/>
          </p:nvSpPr>
          <p:spPr>
            <a:xfrm>
              <a:off x="3747400" y="1962175"/>
              <a:ext cx="19375" cy="26625"/>
            </a:xfrm>
            <a:custGeom>
              <a:avLst/>
              <a:gdLst/>
              <a:ahLst/>
              <a:cxnLst/>
              <a:rect l="l" t="t" r="r" b="b"/>
              <a:pathLst>
                <a:path w="775" h="1065" extrusionOk="0">
                  <a:moveTo>
                    <a:pt x="106" y="0"/>
                  </a:moveTo>
                  <a:cubicBezTo>
                    <a:pt x="48" y="0"/>
                    <a:pt x="0" y="65"/>
                    <a:pt x="39" y="136"/>
                  </a:cubicBezTo>
                  <a:cubicBezTo>
                    <a:pt x="123" y="314"/>
                    <a:pt x="230" y="481"/>
                    <a:pt x="349" y="659"/>
                  </a:cubicBezTo>
                  <a:cubicBezTo>
                    <a:pt x="456" y="802"/>
                    <a:pt x="539" y="957"/>
                    <a:pt x="670" y="1052"/>
                  </a:cubicBezTo>
                  <a:cubicBezTo>
                    <a:pt x="682" y="1061"/>
                    <a:pt x="694" y="1065"/>
                    <a:pt x="706" y="1065"/>
                  </a:cubicBezTo>
                  <a:cubicBezTo>
                    <a:pt x="743" y="1065"/>
                    <a:pt x="775" y="1029"/>
                    <a:pt x="766" y="993"/>
                  </a:cubicBezTo>
                  <a:cubicBezTo>
                    <a:pt x="718" y="814"/>
                    <a:pt x="599" y="683"/>
                    <a:pt x="492" y="528"/>
                  </a:cubicBezTo>
                  <a:cubicBezTo>
                    <a:pt x="397" y="386"/>
                    <a:pt x="289" y="219"/>
                    <a:pt x="194" y="64"/>
                  </a:cubicBezTo>
                  <a:cubicBezTo>
                    <a:pt x="169" y="19"/>
                    <a:pt x="136" y="0"/>
                    <a:pt x="1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gfdb24b5ecc_0_532"/>
            <p:cNvSpPr/>
            <p:nvPr/>
          </p:nvSpPr>
          <p:spPr>
            <a:xfrm>
              <a:off x="3789000" y="1962075"/>
              <a:ext cx="15350" cy="30025"/>
            </a:xfrm>
            <a:custGeom>
              <a:avLst/>
              <a:gdLst/>
              <a:ahLst/>
              <a:cxnLst/>
              <a:rect l="l" t="t" r="r" b="b"/>
              <a:pathLst>
                <a:path w="614" h="1201" extrusionOk="0">
                  <a:moveTo>
                    <a:pt x="104" y="1"/>
                  </a:moveTo>
                  <a:cubicBezTo>
                    <a:pt x="53" y="1"/>
                    <a:pt x="0" y="34"/>
                    <a:pt x="7" y="92"/>
                  </a:cubicBezTo>
                  <a:cubicBezTo>
                    <a:pt x="42" y="318"/>
                    <a:pt x="78" y="521"/>
                    <a:pt x="173" y="735"/>
                  </a:cubicBezTo>
                  <a:cubicBezTo>
                    <a:pt x="245" y="925"/>
                    <a:pt x="316" y="1104"/>
                    <a:pt x="519" y="1199"/>
                  </a:cubicBezTo>
                  <a:cubicBezTo>
                    <a:pt x="525" y="1200"/>
                    <a:pt x="531" y="1201"/>
                    <a:pt x="537" y="1201"/>
                  </a:cubicBezTo>
                  <a:cubicBezTo>
                    <a:pt x="585" y="1201"/>
                    <a:pt x="614" y="1158"/>
                    <a:pt x="614" y="1116"/>
                  </a:cubicBezTo>
                  <a:cubicBezTo>
                    <a:pt x="614" y="937"/>
                    <a:pt x="519" y="806"/>
                    <a:pt x="423" y="663"/>
                  </a:cubicBezTo>
                  <a:cubicBezTo>
                    <a:pt x="316" y="485"/>
                    <a:pt x="245" y="282"/>
                    <a:pt x="197" y="80"/>
                  </a:cubicBezTo>
                  <a:cubicBezTo>
                    <a:pt x="192" y="25"/>
                    <a:pt x="148" y="1"/>
                    <a:pt x="1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gfdb24b5ecc_0_532"/>
            <p:cNvSpPr/>
            <p:nvPr/>
          </p:nvSpPr>
          <p:spPr>
            <a:xfrm>
              <a:off x="3817350" y="1954350"/>
              <a:ext cx="17675" cy="24675"/>
            </a:xfrm>
            <a:custGeom>
              <a:avLst/>
              <a:gdLst/>
              <a:ahLst/>
              <a:cxnLst/>
              <a:rect l="l" t="t" r="r" b="b"/>
              <a:pathLst>
                <a:path w="707" h="987" extrusionOk="0">
                  <a:moveTo>
                    <a:pt x="156" y="1"/>
                  </a:moveTo>
                  <a:cubicBezTo>
                    <a:pt x="73" y="1"/>
                    <a:pt x="0" y="75"/>
                    <a:pt x="16" y="175"/>
                  </a:cubicBezTo>
                  <a:cubicBezTo>
                    <a:pt x="51" y="353"/>
                    <a:pt x="123" y="508"/>
                    <a:pt x="218" y="651"/>
                  </a:cubicBezTo>
                  <a:cubicBezTo>
                    <a:pt x="301" y="806"/>
                    <a:pt x="397" y="925"/>
                    <a:pt x="551" y="984"/>
                  </a:cubicBezTo>
                  <a:cubicBezTo>
                    <a:pt x="558" y="986"/>
                    <a:pt x="564" y="987"/>
                    <a:pt x="571" y="987"/>
                  </a:cubicBezTo>
                  <a:cubicBezTo>
                    <a:pt x="614" y="987"/>
                    <a:pt x="660" y="956"/>
                    <a:pt x="670" y="925"/>
                  </a:cubicBezTo>
                  <a:cubicBezTo>
                    <a:pt x="706" y="758"/>
                    <a:pt x="647" y="639"/>
                    <a:pt x="551" y="496"/>
                  </a:cubicBezTo>
                  <a:cubicBezTo>
                    <a:pt x="468" y="341"/>
                    <a:pt x="373" y="210"/>
                    <a:pt x="289" y="79"/>
                  </a:cubicBezTo>
                  <a:cubicBezTo>
                    <a:pt x="251" y="24"/>
                    <a:pt x="202" y="1"/>
                    <a:pt x="15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gfdb24b5ecc_0_532"/>
            <p:cNvSpPr/>
            <p:nvPr/>
          </p:nvSpPr>
          <p:spPr>
            <a:xfrm>
              <a:off x="3852075" y="1954425"/>
              <a:ext cx="15675" cy="25800"/>
            </a:xfrm>
            <a:custGeom>
              <a:avLst/>
              <a:gdLst/>
              <a:ahLst/>
              <a:cxnLst/>
              <a:rect l="l" t="t" r="r" b="b"/>
              <a:pathLst>
                <a:path w="627" h="1032" extrusionOk="0">
                  <a:moveTo>
                    <a:pt x="174" y="0"/>
                  </a:moveTo>
                  <a:cubicBezTo>
                    <a:pt x="91" y="0"/>
                    <a:pt x="0" y="78"/>
                    <a:pt x="32" y="172"/>
                  </a:cubicBezTo>
                  <a:lnTo>
                    <a:pt x="210" y="672"/>
                  </a:lnTo>
                  <a:cubicBezTo>
                    <a:pt x="258" y="803"/>
                    <a:pt x="293" y="946"/>
                    <a:pt x="436" y="1017"/>
                  </a:cubicBezTo>
                  <a:cubicBezTo>
                    <a:pt x="453" y="1027"/>
                    <a:pt x="470" y="1032"/>
                    <a:pt x="486" y="1032"/>
                  </a:cubicBezTo>
                  <a:cubicBezTo>
                    <a:pt x="527" y="1032"/>
                    <a:pt x="562" y="1003"/>
                    <a:pt x="579" y="969"/>
                  </a:cubicBezTo>
                  <a:cubicBezTo>
                    <a:pt x="627" y="815"/>
                    <a:pt x="555" y="684"/>
                    <a:pt x="496" y="541"/>
                  </a:cubicBezTo>
                  <a:cubicBezTo>
                    <a:pt x="413" y="386"/>
                    <a:pt x="353" y="219"/>
                    <a:pt x="282" y="76"/>
                  </a:cubicBezTo>
                  <a:cubicBezTo>
                    <a:pt x="261" y="23"/>
                    <a:pt x="219" y="0"/>
                    <a:pt x="1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gfdb24b5ecc_0_532"/>
            <p:cNvSpPr/>
            <p:nvPr/>
          </p:nvSpPr>
          <p:spPr>
            <a:xfrm>
              <a:off x="3891025" y="1951650"/>
              <a:ext cx="14525" cy="21775"/>
            </a:xfrm>
            <a:custGeom>
              <a:avLst/>
              <a:gdLst/>
              <a:ahLst/>
              <a:cxnLst/>
              <a:rect l="l" t="t" r="r" b="b"/>
              <a:pathLst>
                <a:path w="581" h="871" extrusionOk="0">
                  <a:moveTo>
                    <a:pt x="121" y="1"/>
                  </a:moveTo>
                  <a:cubicBezTo>
                    <a:pt x="63" y="1"/>
                    <a:pt x="0" y="47"/>
                    <a:pt x="33" y="104"/>
                  </a:cubicBezTo>
                  <a:cubicBezTo>
                    <a:pt x="81" y="259"/>
                    <a:pt x="128" y="402"/>
                    <a:pt x="164" y="533"/>
                  </a:cubicBezTo>
                  <a:cubicBezTo>
                    <a:pt x="224" y="676"/>
                    <a:pt x="259" y="818"/>
                    <a:pt x="402" y="866"/>
                  </a:cubicBezTo>
                  <a:cubicBezTo>
                    <a:pt x="411" y="869"/>
                    <a:pt x="420" y="870"/>
                    <a:pt x="429" y="870"/>
                  </a:cubicBezTo>
                  <a:cubicBezTo>
                    <a:pt x="459" y="870"/>
                    <a:pt x="491" y="855"/>
                    <a:pt x="509" y="818"/>
                  </a:cubicBezTo>
                  <a:cubicBezTo>
                    <a:pt x="581" y="676"/>
                    <a:pt x="509" y="557"/>
                    <a:pt x="438" y="414"/>
                  </a:cubicBezTo>
                  <a:cubicBezTo>
                    <a:pt x="367" y="283"/>
                    <a:pt x="259" y="164"/>
                    <a:pt x="188" y="33"/>
                  </a:cubicBezTo>
                  <a:cubicBezTo>
                    <a:pt x="173" y="10"/>
                    <a:pt x="148" y="1"/>
                    <a:pt x="1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gfdb24b5ecc_0_532"/>
            <p:cNvSpPr/>
            <p:nvPr/>
          </p:nvSpPr>
          <p:spPr>
            <a:xfrm>
              <a:off x="3930250" y="1949225"/>
              <a:ext cx="14000" cy="25650"/>
            </a:xfrm>
            <a:custGeom>
              <a:avLst/>
              <a:gdLst/>
              <a:ahLst/>
              <a:cxnLst/>
              <a:rect l="l" t="t" r="r" b="b"/>
              <a:pathLst>
                <a:path w="560" h="1026" extrusionOk="0">
                  <a:moveTo>
                    <a:pt x="157" y="1"/>
                  </a:moveTo>
                  <a:cubicBezTo>
                    <a:pt x="86" y="1"/>
                    <a:pt x="0" y="67"/>
                    <a:pt x="24" y="153"/>
                  </a:cubicBezTo>
                  <a:cubicBezTo>
                    <a:pt x="83" y="332"/>
                    <a:pt x="131" y="499"/>
                    <a:pt x="179" y="677"/>
                  </a:cubicBezTo>
                  <a:cubicBezTo>
                    <a:pt x="226" y="832"/>
                    <a:pt x="238" y="963"/>
                    <a:pt x="381" y="1023"/>
                  </a:cubicBezTo>
                  <a:cubicBezTo>
                    <a:pt x="390" y="1025"/>
                    <a:pt x="398" y="1026"/>
                    <a:pt x="406" y="1026"/>
                  </a:cubicBezTo>
                  <a:cubicBezTo>
                    <a:pt x="445" y="1026"/>
                    <a:pt x="478" y="1004"/>
                    <a:pt x="488" y="975"/>
                  </a:cubicBezTo>
                  <a:cubicBezTo>
                    <a:pt x="560" y="832"/>
                    <a:pt x="476" y="701"/>
                    <a:pt x="417" y="546"/>
                  </a:cubicBezTo>
                  <a:cubicBezTo>
                    <a:pt x="357" y="380"/>
                    <a:pt x="310" y="225"/>
                    <a:pt x="238" y="58"/>
                  </a:cubicBezTo>
                  <a:cubicBezTo>
                    <a:pt x="226" y="18"/>
                    <a:pt x="194" y="1"/>
                    <a:pt x="15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gfdb24b5ecc_0_532"/>
            <p:cNvSpPr/>
            <p:nvPr/>
          </p:nvSpPr>
          <p:spPr>
            <a:xfrm>
              <a:off x="3960525" y="1944875"/>
              <a:ext cx="14975" cy="31350"/>
            </a:xfrm>
            <a:custGeom>
              <a:avLst/>
              <a:gdLst/>
              <a:ahLst/>
              <a:cxnLst/>
              <a:rect l="l" t="t" r="r" b="b"/>
              <a:pathLst>
                <a:path w="599" h="1254" extrusionOk="0">
                  <a:moveTo>
                    <a:pt x="102" y="1"/>
                  </a:moveTo>
                  <a:cubicBezTo>
                    <a:pt x="48" y="1"/>
                    <a:pt x="1" y="55"/>
                    <a:pt x="39" y="125"/>
                  </a:cubicBezTo>
                  <a:cubicBezTo>
                    <a:pt x="146" y="316"/>
                    <a:pt x="206" y="518"/>
                    <a:pt x="242" y="732"/>
                  </a:cubicBezTo>
                  <a:cubicBezTo>
                    <a:pt x="277" y="899"/>
                    <a:pt x="266" y="1089"/>
                    <a:pt x="385" y="1232"/>
                  </a:cubicBezTo>
                  <a:cubicBezTo>
                    <a:pt x="399" y="1246"/>
                    <a:pt x="420" y="1253"/>
                    <a:pt x="442" y="1253"/>
                  </a:cubicBezTo>
                  <a:cubicBezTo>
                    <a:pt x="475" y="1253"/>
                    <a:pt x="508" y="1237"/>
                    <a:pt x="516" y="1209"/>
                  </a:cubicBezTo>
                  <a:cubicBezTo>
                    <a:pt x="599" y="1030"/>
                    <a:pt x="527" y="828"/>
                    <a:pt x="468" y="649"/>
                  </a:cubicBezTo>
                  <a:cubicBezTo>
                    <a:pt x="408" y="435"/>
                    <a:pt x="325" y="232"/>
                    <a:pt x="182" y="54"/>
                  </a:cubicBezTo>
                  <a:cubicBezTo>
                    <a:pt x="161" y="16"/>
                    <a:pt x="131" y="1"/>
                    <a:pt x="10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gfdb24b5ecc_0_532"/>
            <p:cNvSpPr/>
            <p:nvPr/>
          </p:nvSpPr>
          <p:spPr>
            <a:xfrm>
              <a:off x="4005125" y="1945750"/>
              <a:ext cx="14675" cy="24975"/>
            </a:xfrm>
            <a:custGeom>
              <a:avLst/>
              <a:gdLst/>
              <a:ahLst/>
              <a:cxnLst/>
              <a:rect l="l" t="t" r="r" b="b"/>
              <a:pathLst>
                <a:path w="587" h="999" extrusionOk="0">
                  <a:moveTo>
                    <a:pt x="185" y="0"/>
                  </a:moveTo>
                  <a:cubicBezTo>
                    <a:pt x="98" y="0"/>
                    <a:pt x="0" y="75"/>
                    <a:pt x="29" y="197"/>
                  </a:cubicBezTo>
                  <a:cubicBezTo>
                    <a:pt x="89" y="459"/>
                    <a:pt x="184" y="852"/>
                    <a:pt x="446" y="983"/>
                  </a:cubicBezTo>
                  <a:cubicBezTo>
                    <a:pt x="462" y="994"/>
                    <a:pt x="478" y="998"/>
                    <a:pt x="493" y="998"/>
                  </a:cubicBezTo>
                  <a:cubicBezTo>
                    <a:pt x="545" y="998"/>
                    <a:pt x="586" y="941"/>
                    <a:pt x="577" y="876"/>
                  </a:cubicBezTo>
                  <a:cubicBezTo>
                    <a:pt x="565" y="745"/>
                    <a:pt x="482" y="626"/>
                    <a:pt x="422" y="507"/>
                  </a:cubicBezTo>
                  <a:cubicBezTo>
                    <a:pt x="363" y="376"/>
                    <a:pt x="339" y="245"/>
                    <a:pt x="303" y="102"/>
                  </a:cubicBezTo>
                  <a:cubicBezTo>
                    <a:pt x="294" y="32"/>
                    <a:pt x="242" y="0"/>
                    <a:pt x="1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gfdb24b5ecc_0_532"/>
            <p:cNvSpPr/>
            <p:nvPr/>
          </p:nvSpPr>
          <p:spPr>
            <a:xfrm>
              <a:off x="4047825" y="1943300"/>
              <a:ext cx="15500" cy="22875"/>
            </a:xfrm>
            <a:custGeom>
              <a:avLst/>
              <a:gdLst/>
              <a:ahLst/>
              <a:cxnLst/>
              <a:rect l="l" t="t" r="r" b="b"/>
              <a:pathLst>
                <a:path w="620" h="915" extrusionOk="0">
                  <a:moveTo>
                    <a:pt x="132" y="0"/>
                  </a:moveTo>
                  <a:cubicBezTo>
                    <a:pt x="72" y="0"/>
                    <a:pt x="0" y="53"/>
                    <a:pt x="24" y="117"/>
                  </a:cubicBezTo>
                  <a:cubicBezTo>
                    <a:pt x="83" y="259"/>
                    <a:pt x="167" y="414"/>
                    <a:pt x="238" y="557"/>
                  </a:cubicBezTo>
                  <a:cubicBezTo>
                    <a:pt x="310" y="688"/>
                    <a:pt x="369" y="831"/>
                    <a:pt x="524" y="902"/>
                  </a:cubicBezTo>
                  <a:cubicBezTo>
                    <a:pt x="538" y="911"/>
                    <a:pt x="551" y="915"/>
                    <a:pt x="562" y="915"/>
                  </a:cubicBezTo>
                  <a:cubicBezTo>
                    <a:pt x="599" y="915"/>
                    <a:pt x="619" y="876"/>
                    <a:pt x="619" y="831"/>
                  </a:cubicBezTo>
                  <a:cubicBezTo>
                    <a:pt x="595" y="676"/>
                    <a:pt x="500" y="581"/>
                    <a:pt x="429" y="462"/>
                  </a:cubicBezTo>
                  <a:cubicBezTo>
                    <a:pt x="345" y="319"/>
                    <a:pt x="286" y="188"/>
                    <a:pt x="203" y="45"/>
                  </a:cubicBezTo>
                  <a:cubicBezTo>
                    <a:pt x="191" y="13"/>
                    <a:pt x="163" y="0"/>
                    <a:pt x="1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gfdb24b5ecc_0_532"/>
            <p:cNvSpPr/>
            <p:nvPr/>
          </p:nvSpPr>
          <p:spPr>
            <a:xfrm>
              <a:off x="4077275" y="1935375"/>
              <a:ext cx="14325" cy="27950"/>
            </a:xfrm>
            <a:custGeom>
              <a:avLst/>
              <a:gdLst/>
              <a:ahLst/>
              <a:cxnLst/>
              <a:rect l="l" t="t" r="r" b="b"/>
              <a:pathLst>
                <a:path w="573" h="1118" extrusionOk="0">
                  <a:moveTo>
                    <a:pt x="184" y="1"/>
                  </a:moveTo>
                  <a:cubicBezTo>
                    <a:pt x="93" y="1"/>
                    <a:pt x="0" y="74"/>
                    <a:pt x="37" y="184"/>
                  </a:cubicBezTo>
                  <a:cubicBezTo>
                    <a:pt x="144" y="493"/>
                    <a:pt x="179" y="898"/>
                    <a:pt x="453" y="1100"/>
                  </a:cubicBezTo>
                  <a:cubicBezTo>
                    <a:pt x="469" y="1112"/>
                    <a:pt x="486" y="1117"/>
                    <a:pt x="503" y="1117"/>
                  </a:cubicBezTo>
                  <a:cubicBezTo>
                    <a:pt x="539" y="1117"/>
                    <a:pt x="572" y="1093"/>
                    <a:pt x="572" y="1053"/>
                  </a:cubicBezTo>
                  <a:cubicBezTo>
                    <a:pt x="525" y="731"/>
                    <a:pt x="429" y="410"/>
                    <a:pt x="322" y="100"/>
                  </a:cubicBezTo>
                  <a:cubicBezTo>
                    <a:pt x="299" y="31"/>
                    <a:pt x="242" y="1"/>
                    <a:pt x="1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gfdb24b5ecc_0_532"/>
            <p:cNvSpPr/>
            <p:nvPr/>
          </p:nvSpPr>
          <p:spPr>
            <a:xfrm>
              <a:off x="4111900" y="1943575"/>
              <a:ext cx="15000" cy="24050"/>
            </a:xfrm>
            <a:custGeom>
              <a:avLst/>
              <a:gdLst/>
              <a:ahLst/>
              <a:cxnLst/>
              <a:rect l="l" t="t" r="r" b="b"/>
              <a:pathLst>
                <a:path w="600" h="962" extrusionOk="0">
                  <a:moveTo>
                    <a:pt x="40" y="1"/>
                  </a:moveTo>
                  <a:cubicBezTo>
                    <a:pt x="23" y="1"/>
                    <a:pt x="0" y="20"/>
                    <a:pt x="9" y="46"/>
                  </a:cubicBezTo>
                  <a:cubicBezTo>
                    <a:pt x="80" y="356"/>
                    <a:pt x="176" y="784"/>
                    <a:pt x="485" y="951"/>
                  </a:cubicBezTo>
                  <a:cubicBezTo>
                    <a:pt x="498" y="958"/>
                    <a:pt x="510" y="962"/>
                    <a:pt x="522" y="962"/>
                  </a:cubicBezTo>
                  <a:cubicBezTo>
                    <a:pt x="566" y="962"/>
                    <a:pt x="599" y="915"/>
                    <a:pt x="580" y="868"/>
                  </a:cubicBezTo>
                  <a:cubicBezTo>
                    <a:pt x="497" y="713"/>
                    <a:pt x="366" y="594"/>
                    <a:pt x="283" y="451"/>
                  </a:cubicBezTo>
                  <a:cubicBezTo>
                    <a:pt x="187" y="308"/>
                    <a:pt x="116" y="165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gfdb24b5ecc_0_532"/>
            <p:cNvSpPr/>
            <p:nvPr/>
          </p:nvSpPr>
          <p:spPr>
            <a:xfrm>
              <a:off x="4136675" y="1939375"/>
              <a:ext cx="15950" cy="25600"/>
            </a:xfrm>
            <a:custGeom>
              <a:avLst/>
              <a:gdLst/>
              <a:ahLst/>
              <a:cxnLst/>
              <a:rect l="l" t="t" r="r" b="b"/>
              <a:pathLst>
                <a:path w="638" h="1024" extrusionOk="0">
                  <a:moveTo>
                    <a:pt x="179" y="1"/>
                  </a:moveTo>
                  <a:cubicBezTo>
                    <a:pt x="91" y="1"/>
                    <a:pt x="1" y="70"/>
                    <a:pt x="30" y="178"/>
                  </a:cubicBezTo>
                  <a:cubicBezTo>
                    <a:pt x="66" y="357"/>
                    <a:pt x="113" y="536"/>
                    <a:pt x="197" y="702"/>
                  </a:cubicBezTo>
                  <a:cubicBezTo>
                    <a:pt x="256" y="845"/>
                    <a:pt x="316" y="1012"/>
                    <a:pt x="494" y="1024"/>
                  </a:cubicBezTo>
                  <a:cubicBezTo>
                    <a:pt x="530" y="1024"/>
                    <a:pt x="566" y="1000"/>
                    <a:pt x="578" y="976"/>
                  </a:cubicBezTo>
                  <a:cubicBezTo>
                    <a:pt x="637" y="821"/>
                    <a:pt x="530" y="702"/>
                    <a:pt x="470" y="571"/>
                  </a:cubicBezTo>
                  <a:cubicBezTo>
                    <a:pt x="399" y="416"/>
                    <a:pt x="351" y="250"/>
                    <a:pt x="316" y="95"/>
                  </a:cubicBezTo>
                  <a:cubicBezTo>
                    <a:pt x="292" y="30"/>
                    <a:pt x="236" y="1"/>
                    <a:pt x="1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gfdb24b5ecc_0_532"/>
            <p:cNvSpPr/>
            <p:nvPr/>
          </p:nvSpPr>
          <p:spPr>
            <a:xfrm>
              <a:off x="4163175" y="1933375"/>
              <a:ext cx="14750" cy="29450"/>
            </a:xfrm>
            <a:custGeom>
              <a:avLst/>
              <a:gdLst/>
              <a:ahLst/>
              <a:cxnLst/>
              <a:rect l="l" t="t" r="r" b="b"/>
              <a:pathLst>
                <a:path w="590" h="1178" extrusionOk="0">
                  <a:moveTo>
                    <a:pt x="87" y="1"/>
                  </a:moveTo>
                  <a:cubicBezTo>
                    <a:pt x="43" y="1"/>
                    <a:pt x="1" y="43"/>
                    <a:pt x="18" y="85"/>
                  </a:cubicBezTo>
                  <a:cubicBezTo>
                    <a:pt x="53" y="287"/>
                    <a:pt x="89" y="478"/>
                    <a:pt x="137" y="692"/>
                  </a:cubicBezTo>
                  <a:cubicBezTo>
                    <a:pt x="172" y="871"/>
                    <a:pt x="220" y="1073"/>
                    <a:pt x="399" y="1168"/>
                  </a:cubicBezTo>
                  <a:cubicBezTo>
                    <a:pt x="414" y="1175"/>
                    <a:pt x="429" y="1178"/>
                    <a:pt x="444" y="1178"/>
                  </a:cubicBezTo>
                  <a:cubicBezTo>
                    <a:pt x="487" y="1178"/>
                    <a:pt x="524" y="1153"/>
                    <a:pt x="542" y="1109"/>
                  </a:cubicBezTo>
                  <a:cubicBezTo>
                    <a:pt x="589" y="918"/>
                    <a:pt x="482" y="740"/>
                    <a:pt x="399" y="573"/>
                  </a:cubicBezTo>
                  <a:cubicBezTo>
                    <a:pt x="315" y="395"/>
                    <a:pt x="220" y="216"/>
                    <a:pt x="137" y="25"/>
                  </a:cubicBezTo>
                  <a:cubicBezTo>
                    <a:pt x="123" y="8"/>
                    <a:pt x="105" y="1"/>
                    <a:pt x="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gfdb24b5ecc_0_532"/>
            <p:cNvSpPr/>
            <p:nvPr/>
          </p:nvSpPr>
          <p:spPr>
            <a:xfrm>
              <a:off x="4191825" y="1930700"/>
              <a:ext cx="19725" cy="31750"/>
            </a:xfrm>
            <a:custGeom>
              <a:avLst/>
              <a:gdLst/>
              <a:ahLst/>
              <a:cxnLst/>
              <a:rect l="l" t="t" r="r" b="b"/>
              <a:pathLst>
                <a:path w="789" h="1270" extrusionOk="0">
                  <a:moveTo>
                    <a:pt x="149" y="0"/>
                  </a:moveTo>
                  <a:cubicBezTo>
                    <a:pt x="54" y="0"/>
                    <a:pt x="1" y="148"/>
                    <a:pt x="98" y="216"/>
                  </a:cubicBezTo>
                  <a:cubicBezTo>
                    <a:pt x="277" y="335"/>
                    <a:pt x="324" y="585"/>
                    <a:pt x="396" y="787"/>
                  </a:cubicBezTo>
                  <a:cubicBezTo>
                    <a:pt x="455" y="930"/>
                    <a:pt x="503" y="1180"/>
                    <a:pt x="658" y="1264"/>
                  </a:cubicBezTo>
                  <a:cubicBezTo>
                    <a:pt x="669" y="1267"/>
                    <a:pt x="684" y="1270"/>
                    <a:pt x="700" y="1270"/>
                  </a:cubicBezTo>
                  <a:cubicBezTo>
                    <a:pt x="737" y="1270"/>
                    <a:pt x="777" y="1257"/>
                    <a:pt x="777" y="1216"/>
                  </a:cubicBezTo>
                  <a:cubicBezTo>
                    <a:pt x="789" y="1085"/>
                    <a:pt x="741" y="1025"/>
                    <a:pt x="681" y="894"/>
                  </a:cubicBezTo>
                  <a:cubicBezTo>
                    <a:pt x="634" y="763"/>
                    <a:pt x="598" y="644"/>
                    <a:pt x="550" y="513"/>
                  </a:cubicBezTo>
                  <a:cubicBezTo>
                    <a:pt x="479" y="323"/>
                    <a:pt x="384" y="144"/>
                    <a:pt x="217" y="25"/>
                  </a:cubicBezTo>
                  <a:cubicBezTo>
                    <a:pt x="193" y="8"/>
                    <a:pt x="170" y="0"/>
                    <a:pt x="1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gfdb24b5ecc_0_532"/>
            <p:cNvSpPr/>
            <p:nvPr/>
          </p:nvSpPr>
          <p:spPr>
            <a:xfrm>
              <a:off x="4235925" y="1938125"/>
              <a:ext cx="15800" cy="23225"/>
            </a:xfrm>
            <a:custGeom>
              <a:avLst/>
              <a:gdLst/>
              <a:ahLst/>
              <a:cxnLst/>
              <a:rect l="l" t="t" r="r" b="b"/>
              <a:pathLst>
                <a:path w="632" h="929" extrusionOk="0">
                  <a:moveTo>
                    <a:pt x="116" y="1"/>
                  </a:moveTo>
                  <a:cubicBezTo>
                    <a:pt x="59" y="1"/>
                    <a:pt x="1" y="70"/>
                    <a:pt x="37" y="133"/>
                  </a:cubicBezTo>
                  <a:cubicBezTo>
                    <a:pt x="120" y="264"/>
                    <a:pt x="179" y="407"/>
                    <a:pt x="239" y="574"/>
                  </a:cubicBezTo>
                  <a:cubicBezTo>
                    <a:pt x="287" y="693"/>
                    <a:pt x="322" y="859"/>
                    <a:pt x="441" y="919"/>
                  </a:cubicBezTo>
                  <a:cubicBezTo>
                    <a:pt x="457" y="925"/>
                    <a:pt x="471" y="928"/>
                    <a:pt x="483" y="928"/>
                  </a:cubicBezTo>
                  <a:cubicBezTo>
                    <a:pt x="519" y="928"/>
                    <a:pt x="546" y="904"/>
                    <a:pt x="572" y="859"/>
                  </a:cubicBezTo>
                  <a:cubicBezTo>
                    <a:pt x="632" y="728"/>
                    <a:pt x="513" y="550"/>
                    <a:pt x="441" y="431"/>
                  </a:cubicBezTo>
                  <a:cubicBezTo>
                    <a:pt x="358" y="276"/>
                    <a:pt x="275" y="145"/>
                    <a:pt x="168" y="26"/>
                  </a:cubicBezTo>
                  <a:cubicBezTo>
                    <a:pt x="153" y="8"/>
                    <a:pt x="135" y="1"/>
                    <a:pt x="11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gfdb24b5ecc_0_532"/>
            <p:cNvSpPr/>
            <p:nvPr/>
          </p:nvSpPr>
          <p:spPr>
            <a:xfrm>
              <a:off x="4290700" y="193875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3" y="1"/>
                  </a:moveTo>
                  <a:cubicBezTo>
                    <a:pt x="1" y="1"/>
                    <a:pt x="1" y="25"/>
                    <a:pt x="13" y="25"/>
                  </a:cubicBezTo>
                  <a:cubicBezTo>
                    <a:pt x="24" y="25"/>
                    <a:pt x="24" y="1"/>
                    <a:pt x="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gfdb24b5ecc_0_532"/>
            <p:cNvSpPr/>
            <p:nvPr/>
          </p:nvSpPr>
          <p:spPr>
            <a:xfrm>
              <a:off x="4282075" y="1934925"/>
              <a:ext cx="17275" cy="24700"/>
            </a:xfrm>
            <a:custGeom>
              <a:avLst/>
              <a:gdLst/>
              <a:ahLst/>
              <a:cxnLst/>
              <a:rect l="l" t="t" r="r" b="b"/>
              <a:pathLst>
                <a:path w="691" h="988" extrusionOk="0">
                  <a:moveTo>
                    <a:pt x="160" y="1"/>
                  </a:moveTo>
                  <a:cubicBezTo>
                    <a:pt x="116" y="1"/>
                    <a:pt x="68" y="28"/>
                    <a:pt x="48" y="83"/>
                  </a:cubicBezTo>
                  <a:cubicBezTo>
                    <a:pt x="0" y="261"/>
                    <a:pt x="96" y="452"/>
                    <a:pt x="167" y="618"/>
                  </a:cubicBezTo>
                  <a:cubicBezTo>
                    <a:pt x="238" y="761"/>
                    <a:pt x="334" y="975"/>
                    <a:pt x="524" y="987"/>
                  </a:cubicBezTo>
                  <a:cubicBezTo>
                    <a:pt x="572" y="987"/>
                    <a:pt x="631" y="940"/>
                    <a:pt x="643" y="892"/>
                  </a:cubicBezTo>
                  <a:cubicBezTo>
                    <a:pt x="691" y="725"/>
                    <a:pt x="560" y="594"/>
                    <a:pt x="477" y="464"/>
                  </a:cubicBezTo>
                  <a:cubicBezTo>
                    <a:pt x="428" y="387"/>
                    <a:pt x="392" y="295"/>
                    <a:pt x="349" y="208"/>
                  </a:cubicBezTo>
                  <a:lnTo>
                    <a:pt x="349" y="208"/>
                  </a:lnTo>
                  <a:cubicBezTo>
                    <a:pt x="363" y="211"/>
                    <a:pt x="375" y="213"/>
                    <a:pt x="381" y="213"/>
                  </a:cubicBezTo>
                  <a:cubicBezTo>
                    <a:pt x="383" y="214"/>
                    <a:pt x="385" y="214"/>
                    <a:pt x="387" y="214"/>
                  </a:cubicBezTo>
                  <a:cubicBezTo>
                    <a:pt x="419" y="214"/>
                    <a:pt x="438" y="118"/>
                    <a:pt x="381" y="106"/>
                  </a:cubicBezTo>
                  <a:cubicBezTo>
                    <a:pt x="357" y="106"/>
                    <a:pt x="311" y="101"/>
                    <a:pt x="276" y="82"/>
                  </a:cubicBezTo>
                  <a:lnTo>
                    <a:pt x="276" y="82"/>
                  </a:lnTo>
                  <a:cubicBezTo>
                    <a:pt x="264" y="66"/>
                    <a:pt x="252" y="50"/>
                    <a:pt x="238" y="35"/>
                  </a:cubicBezTo>
                  <a:lnTo>
                    <a:pt x="238" y="47"/>
                  </a:lnTo>
                  <a:cubicBezTo>
                    <a:pt x="223" y="16"/>
                    <a:pt x="193" y="1"/>
                    <a:pt x="1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gfdb24b5ecc_0_532"/>
            <p:cNvSpPr/>
            <p:nvPr/>
          </p:nvSpPr>
          <p:spPr>
            <a:xfrm>
              <a:off x="4311650" y="1930150"/>
              <a:ext cx="26350" cy="39225"/>
            </a:xfrm>
            <a:custGeom>
              <a:avLst/>
              <a:gdLst/>
              <a:ahLst/>
              <a:cxnLst/>
              <a:rect l="l" t="t" r="r" b="b"/>
              <a:pathLst>
                <a:path w="1054" h="1569" extrusionOk="0">
                  <a:moveTo>
                    <a:pt x="261" y="1"/>
                  </a:moveTo>
                  <a:cubicBezTo>
                    <a:pt x="132" y="1"/>
                    <a:pt x="1" y="138"/>
                    <a:pt x="91" y="285"/>
                  </a:cubicBezTo>
                  <a:cubicBezTo>
                    <a:pt x="341" y="702"/>
                    <a:pt x="425" y="1381"/>
                    <a:pt x="925" y="1559"/>
                  </a:cubicBezTo>
                  <a:cubicBezTo>
                    <a:pt x="938" y="1566"/>
                    <a:pt x="950" y="1569"/>
                    <a:pt x="962" y="1569"/>
                  </a:cubicBezTo>
                  <a:cubicBezTo>
                    <a:pt x="1015" y="1569"/>
                    <a:pt x="1054" y="1509"/>
                    <a:pt x="1044" y="1440"/>
                  </a:cubicBezTo>
                  <a:cubicBezTo>
                    <a:pt x="960" y="1202"/>
                    <a:pt x="829" y="1000"/>
                    <a:pt x="722" y="774"/>
                  </a:cubicBezTo>
                  <a:cubicBezTo>
                    <a:pt x="627" y="535"/>
                    <a:pt x="544" y="297"/>
                    <a:pt x="413" y="95"/>
                  </a:cubicBezTo>
                  <a:cubicBezTo>
                    <a:pt x="376" y="28"/>
                    <a:pt x="318" y="1"/>
                    <a:pt x="26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gfdb24b5ecc_0_532"/>
            <p:cNvSpPr/>
            <p:nvPr/>
          </p:nvSpPr>
          <p:spPr>
            <a:xfrm>
              <a:off x="4358075" y="1931550"/>
              <a:ext cx="21350" cy="25625"/>
            </a:xfrm>
            <a:custGeom>
              <a:avLst/>
              <a:gdLst/>
              <a:ahLst/>
              <a:cxnLst/>
              <a:rect l="l" t="t" r="r" b="b"/>
              <a:pathLst>
                <a:path w="854" h="1025" extrusionOk="0">
                  <a:moveTo>
                    <a:pt x="294" y="0"/>
                  </a:moveTo>
                  <a:cubicBezTo>
                    <a:pt x="147" y="0"/>
                    <a:pt x="0" y="151"/>
                    <a:pt x="104" y="289"/>
                  </a:cubicBezTo>
                  <a:cubicBezTo>
                    <a:pt x="282" y="527"/>
                    <a:pt x="401" y="837"/>
                    <a:pt x="651" y="1015"/>
                  </a:cubicBezTo>
                  <a:cubicBezTo>
                    <a:pt x="664" y="1021"/>
                    <a:pt x="677" y="1024"/>
                    <a:pt x="692" y="1024"/>
                  </a:cubicBezTo>
                  <a:cubicBezTo>
                    <a:pt x="733" y="1024"/>
                    <a:pt x="776" y="1000"/>
                    <a:pt x="794" y="956"/>
                  </a:cubicBezTo>
                  <a:cubicBezTo>
                    <a:pt x="854" y="634"/>
                    <a:pt x="627" y="337"/>
                    <a:pt x="449" y="75"/>
                  </a:cubicBezTo>
                  <a:cubicBezTo>
                    <a:pt x="406" y="22"/>
                    <a:pt x="350" y="0"/>
                    <a:pt x="29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gfdb24b5ecc_0_532"/>
            <p:cNvSpPr/>
            <p:nvPr/>
          </p:nvSpPr>
          <p:spPr>
            <a:xfrm>
              <a:off x="4401550" y="1923925"/>
              <a:ext cx="21325" cy="33775"/>
            </a:xfrm>
            <a:custGeom>
              <a:avLst/>
              <a:gdLst/>
              <a:ahLst/>
              <a:cxnLst/>
              <a:rect l="l" t="t" r="r" b="b"/>
              <a:pathLst>
                <a:path w="853" h="1351" extrusionOk="0">
                  <a:moveTo>
                    <a:pt x="159" y="0"/>
                  </a:moveTo>
                  <a:cubicBezTo>
                    <a:pt x="82" y="0"/>
                    <a:pt x="0" y="63"/>
                    <a:pt x="31" y="142"/>
                  </a:cubicBezTo>
                  <a:cubicBezTo>
                    <a:pt x="127" y="380"/>
                    <a:pt x="198" y="618"/>
                    <a:pt x="317" y="844"/>
                  </a:cubicBezTo>
                  <a:cubicBezTo>
                    <a:pt x="401" y="1023"/>
                    <a:pt x="508" y="1296"/>
                    <a:pt x="722" y="1344"/>
                  </a:cubicBezTo>
                  <a:cubicBezTo>
                    <a:pt x="733" y="1348"/>
                    <a:pt x="743" y="1350"/>
                    <a:pt x="754" y="1350"/>
                  </a:cubicBezTo>
                  <a:cubicBezTo>
                    <a:pt x="805" y="1350"/>
                    <a:pt x="853" y="1308"/>
                    <a:pt x="853" y="1249"/>
                  </a:cubicBezTo>
                  <a:cubicBezTo>
                    <a:pt x="853" y="1046"/>
                    <a:pt x="662" y="868"/>
                    <a:pt x="567" y="701"/>
                  </a:cubicBezTo>
                  <a:cubicBezTo>
                    <a:pt x="448" y="487"/>
                    <a:pt x="365" y="261"/>
                    <a:pt x="258" y="58"/>
                  </a:cubicBezTo>
                  <a:cubicBezTo>
                    <a:pt x="237" y="17"/>
                    <a:pt x="199" y="0"/>
                    <a:pt x="15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gfdb24b5ecc_0_532"/>
            <p:cNvSpPr/>
            <p:nvPr/>
          </p:nvSpPr>
          <p:spPr>
            <a:xfrm>
              <a:off x="4438600" y="1929000"/>
              <a:ext cx="21425" cy="33975"/>
            </a:xfrm>
            <a:custGeom>
              <a:avLst/>
              <a:gdLst/>
              <a:ahLst/>
              <a:cxnLst/>
              <a:rect l="l" t="t" r="r" b="b"/>
              <a:pathLst>
                <a:path w="857" h="1359" extrusionOk="0">
                  <a:moveTo>
                    <a:pt x="176" y="0"/>
                  </a:moveTo>
                  <a:cubicBezTo>
                    <a:pt x="91" y="0"/>
                    <a:pt x="1" y="95"/>
                    <a:pt x="50" y="200"/>
                  </a:cubicBezTo>
                  <a:cubicBezTo>
                    <a:pt x="240" y="570"/>
                    <a:pt x="359" y="1070"/>
                    <a:pt x="704" y="1343"/>
                  </a:cubicBezTo>
                  <a:cubicBezTo>
                    <a:pt x="718" y="1354"/>
                    <a:pt x="734" y="1359"/>
                    <a:pt x="749" y="1359"/>
                  </a:cubicBezTo>
                  <a:cubicBezTo>
                    <a:pt x="802" y="1359"/>
                    <a:pt x="857" y="1306"/>
                    <a:pt x="847" y="1260"/>
                  </a:cubicBezTo>
                  <a:cubicBezTo>
                    <a:pt x="800" y="831"/>
                    <a:pt x="502" y="427"/>
                    <a:pt x="276" y="69"/>
                  </a:cubicBezTo>
                  <a:cubicBezTo>
                    <a:pt x="253" y="20"/>
                    <a:pt x="215" y="0"/>
                    <a:pt x="1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gfdb24b5ecc_0_532"/>
            <p:cNvSpPr/>
            <p:nvPr/>
          </p:nvSpPr>
          <p:spPr>
            <a:xfrm>
              <a:off x="4471675" y="1929000"/>
              <a:ext cx="17175" cy="45450"/>
            </a:xfrm>
            <a:custGeom>
              <a:avLst/>
              <a:gdLst/>
              <a:ahLst/>
              <a:cxnLst/>
              <a:rect l="l" t="t" r="r" b="b"/>
              <a:pathLst>
                <a:path w="687" h="1818" extrusionOk="0">
                  <a:moveTo>
                    <a:pt x="23" y="0"/>
                  </a:moveTo>
                  <a:cubicBezTo>
                    <a:pt x="13" y="0"/>
                    <a:pt x="1" y="13"/>
                    <a:pt x="1" y="34"/>
                  </a:cubicBezTo>
                  <a:cubicBezTo>
                    <a:pt x="203" y="593"/>
                    <a:pt x="251" y="1272"/>
                    <a:pt x="548" y="1784"/>
                  </a:cubicBezTo>
                  <a:cubicBezTo>
                    <a:pt x="558" y="1807"/>
                    <a:pt x="581" y="1818"/>
                    <a:pt x="606" y="1818"/>
                  </a:cubicBezTo>
                  <a:cubicBezTo>
                    <a:pt x="645" y="1818"/>
                    <a:pt x="687" y="1792"/>
                    <a:pt x="679" y="1748"/>
                  </a:cubicBezTo>
                  <a:cubicBezTo>
                    <a:pt x="667" y="1153"/>
                    <a:pt x="358" y="510"/>
                    <a:pt x="36" y="22"/>
                  </a:cubicBezTo>
                  <a:cubicBezTo>
                    <a:pt x="36" y="7"/>
                    <a:pt x="30" y="0"/>
                    <a:pt x="2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gfdb24b5ecc_0_532"/>
            <p:cNvSpPr/>
            <p:nvPr/>
          </p:nvSpPr>
          <p:spPr>
            <a:xfrm>
              <a:off x="4492500" y="1928200"/>
              <a:ext cx="32050" cy="73200"/>
            </a:xfrm>
            <a:custGeom>
              <a:avLst/>
              <a:gdLst/>
              <a:ahLst/>
              <a:cxnLst/>
              <a:rect l="l" t="t" r="r" b="b"/>
              <a:pathLst>
                <a:path w="1282" h="2928" extrusionOk="0">
                  <a:moveTo>
                    <a:pt x="169" y="0"/>
                  </a:moveTo>
                  <a:cubicBezTo>
                    <a:pt x="84" y="0"/>
                    <a:pt x="1" y="111"/>
                    <a:pt x="84" y="185"/>
                  </a:cubicBezTo>
                  <a:cubicBezTo>
                    <a:pt x="846" y="863"/>
                    <a:pt x="513" y="2114"/>
                    <a:pt x="1108" y="2888"/>
                  </a:cubicBezTo>
                  <a:cubicBezTo>
                    <a:pt x="1129" y="2913"/>
                    <a:pt x="1164" y="2928"/>
                    <a:pt x="1197" y="2928"/>
                  </a:cubicBezTo>
                  <a:cubicBezTo>
                    <a:pt x="1242" y="2928"/>
                    <a:pt x="1282" y="2901"/>
                    <a:pt x="1275" y="2840"/>
                  </a:cubicBezTo>
                  <a:cubicBezTo>
                    <a:pt x="1215" y="2328"/>
                    <a:pt x="1049" y="1768"/>
                    <a:pt x="894" y="1268"/>
                  </a:cubicBezTo>
                  <a:cubicBezTo>
                    <a:pt x="751" y="840"/>
                    <a:pt x="573" y="340"/>
                    <a:pt x="239" y="30"/>
                  </a:cubicBezTo>
                  <a:cubicBezTo>
                    <a:pt x="218" y="9"/>
                    <a:pt x="194" y="0"/>
                    <a:pt x="1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gfdb24b5ecc_0_532"/>
            <p:cNvSpPr/>
            <p:nvPr/>
          </p:nvSpPr>
          <p:spPr>
            <a:xfrm>
              <a:off x="4519725" y="1920525"/>
              <a:ext cx="19850" cy="52875"/>
            </a:xfrm>
            <a:custGeom>
              <a:avLst/>
              <a:gdLst/>
              <a:ahLst/>
              <a:cxnLst/>
              <a:rect l="l" t="t" r="r" b="b"/>
              <a:pathLst>
                <a:path w="794" h="2115" extrusionOk="0">
                  <a:moveTo>
                    <a:pt x="40" y="1"/>
                  </a:moveTo>
                  <a:cubicBezTo>
                    <a:pt x="19" y="1"/>
                    <a:pt x="0" y="18"/>
                    <a:pt x="7" y="39"/>
                  </a:cubicBezTo>
                  <a:cubicBezTo>
                    <a:pt x="115" y="397"/>
                    <a:pt x="222" y="766"/>
                    <a:pt x="317" y="1135"/>
                  </a:cubicBezTo>
                  <a:cubicBezTo>
                    <a:pt x="412" y="1456"/>
                    <a:pt x="496" y="1825"/>
                    <a:pt x="710" y="2099"/>
                  </a:cubicBezTo>
                  <a:cubicBezTo>
                    <a:pt x="719" y="2108"/>
                    <a:pt x="734" y="2114"/>
                    <a:pt x="748" y="2114"/>
                  </a:cubicBezTo>
                  <a:cubicBezTo>
                    <a:pt x="771" y="2114"/>
                    <a:pt x="793" y="2100"/>
                    <a:pt x="793" y="2063"/>
                  </a:cubicBezTo>
                  <a:cubicBezTo>
                    <a:pt x="769" y="1730"/>
                    <a:pt x="603" y="1397"/>
                    <a:pt x="484" y="1087"/>
                  </a:cubicBezTo>
                  <a:cubicBezTo>
                    <a:pt x="353" y="730"/>
                    <a:pt x="210" y="373"/>
                    <a:pt x="79" y="27"/>
                  </a:cubicBezTo>
                  <a:cubicBezTo>
                    <a:pt x="69" y="8"/>
                    <a:pt x="54" y="1"/>
                    <a:pt x="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gfdb24b5ecc_0_532"/>
            <p:cNvSpPr/>
            <p:nvPr/>
          </p:nvSpPr>
          <p:spPr>
            <a:xfrm>
              <a:off x="4542375" y="1983850"/>
              <a:ext cx="20325" cy="42725"/>
            </a:xfrm>
            <a:custGeom>
              <a:avLst/>
              <a:gdLst/>
              <a:ahLst/>
              <a:cxnLst/>
              <a:rect l="l" t="t" r="r" b="b"/>
              <a:pathLst>
                <a:path w="813" h="1709" extrusionOk="0">
                  <a:moveTo>
                    <a:pt x="80" y="1"/>
                  </a:moveTo>
                  <a:cubicBezTo>
                    <a:pt x="38" y="1"/>
                    <a:pt x="1" y="28"/>
                    <a:pt x="6" y="90"/>
                  </a:cubicBezTo>
                  <a:cubicBezTo>
                    <a:pt x="42" y="364"/>
                    <a:pt x="125" y="638"/>
                    <a:pt x="268" y="900"/>
                  </a:cubicBezTo>
                  <a:cubicBezTo>
                    <a:pt x="387" y="1150"/>
                    <a:pt x="518" y="1483"/>
                    <a:pt x="697" y="1697"/>
                  </a:cubicBezTo>
                  <a:cubicBezTo>
                    <a:pt x="704" y="1705"/>
                    <a:pt x="719" y="1709"/>
                    <a:pt x="735" y="1709"/>
                  </a:cubicBezTo>
                  <a:cubicBezTo>
                    <a:pt x="770" y="1709"/>
                    <a:pt x="812" y="1690"/>
                    <a:pt x="804" y="1650"/>
                  </a:cubicBezTo>
                  <a:cubicBezTo>
                    <a:pt x="768" y="1424"/>
                    <a:pt x="637" y="1233"/>
                    <a:pt x="530" y="1031"/>
                  </a:cubicBezTo>
                  <a:cubicBezTo>
                    <a:pt x="363" y="733"/>
                    <a:pt x="233" y="423"/>
                    <a:pt x="185" y="90"/>
                  </a:cubicBezTo>
                  <a:cubicBezTo>
                    <a:pt x="179" y="34"/>
                    <a:pt x="126" y="1"/>
                    <a:pt x="8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gfdb24b5ecc_0_532"/>
            <p:cNvSpPr/>
            <p:nvPr/>
          </p:nvSpPr>
          <p:spPr>
            <a:xfrm>
              <a:off x="4551825" y="1937075"/>
              <a:ext cx="37950" cy="78825"/>
            </a:xfrm>
            <a:custGeom>
              <a:avLst/>
              <a:gdLst/>
              <a:ahLst/>
              <a:cxnLst/>
              <a:rect l="l" t="t" r="r" b="b"/>
              <a:pathLst>
                <a:path w="1518" h="3153" extrusionOk="0">
                  <a:moveTo>
                    <a:pt x="99" y="1"/>
                  </a:moveTo>
                  <a:cubicBezTo>
                    <a:pt x="47" y="1"/>
                    <a:pt x="0" y="50"/>
                    <a:pt x="33" y="116"/>
                  </a:cubicBezTo>
                  <a:cubicBezTo>
                    <a:pt x="509" y="1080"/>
                    <a:pt x="712" y="2282"/>
                    <a:pt x="1402" y="3128"/>
                  </a:cubicBezTo>
                  <a:cubicBezTo>
                    <a:pt x="1416" y="3145"/>
                    <a:pt x="1432" y="3153"/>
                    <a:pt x="1448" y="3153"/>
                  </a:cubicBezTo>
                  <a:cubicBezTo>
                    <a:pt x="1485" y="3153"/>
                    <a:pt x="1518" y="3110"/>
                    <a:pt x="1509" y="3068"/>
                  </a:cubicBezTo>
                  <a:cubicBezTo>
                    <a:pt x="1271" y="2044"/>
                    <a:pt x="747" y="925"/>
                    <a:pt x="164" y="32"/>
                  </a:cubicBezTo>
                  <a:cubicBezTo>
                    <a:pt x="146" y="10"/>
                    <a:pt x="122" y="1"/>
                    <a:pt x="9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gfdb24b5ecc_0_532"/>
            <p:cNvSpPr/>
            <p:nvPr/>
          </p:nvSpPr>
          <p:spPr>
            <a:xfrm>
              <a:off x="4576450" y="1937225"/>
              <a:ext cx="50075" cy="93800"/>
            </a:xfrm>
            <a:custGeom>
              <a:avLst/>
              <a:gdLst/>
              <a:ahLst/>
              <a:cxnLst/>
              <a:rect l="l" t="t" r="r" b="b"/>
              <a:pathLst>
                <a:path w="2003" h="3752" extrusionOk="0">
                  <a:moveTo>
                    <a:pt x="25" y="1"/>
                  </a:moveTo>
                  <a:cubicBezTo>
                    <a:pt x="13" y="1"/>
                    <a:pt x="1" y="7"/>
                    <a:pt x="1" y="14"/>
                  </a:cubicBezTo>
                  <a:cubicBezTo>
                    <a:pt x="227" y="681"/>
                    <a:pt x="489" y="1300"/>
                    <a:pt x="822" y="1919"/>
                  </a:cubicBezTo>
                  <a:cubicBezTo>
                    <a:pt x="1132" y="2515"/>
                    <a:pt x="1406" y="3217"/>
                    <a:pt x="1846" y="3717"/>
                  </a:cubicBezTo>
                  <a:cubicBezTo>
                    <a:pt x="1864" y="3742"/>
                    <a:pt x="1886" y="3752"/>
                    <a:pt x="1907" y="3752"/>
                  </a:cubicBezTo>
                  <a:cubicBezTo>
                    <a:pt x="1957" y="3752"/>
                    <a:pt x="2002" y="3696"/>
                    <a:pt x="1977" y="3646"/>
                  </a:cubicBezTo>
                  <a:cubicBezTo>
                    <a:pt x="1834" y="3038"/>
                    <a:pt x="1406" y="2467"/>
                    <a:pt x="1084" y="1919"/>
                  </a:cubicBezTo>
                  <a:cubicBezTo>
                    <a:pt x="727" y="1300"/>
                    <a:pt x="358" y="657"/>
                    <a:pt x="48" y="14"/>
                  </a:cubicBezTo>
                  <a:cubicBezTo>
                    <a:pt x="43" y="4"/>
                    <a:pt x="34" y="1"/>
                    <a:pt x="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gfdb24b5ecc_0_532"/>
            <p:cNvSpPr/>
            <p:nvPr/>
          </p:nvSpPr>
          <p:spPr>
            <a:xfrm>
              <a:off x="4594600" y="1931225"/>
              <a:ext cx="42475" cy="89750"/>
            </a:xfrm>
            <a:custGeom>
              <a:avLst/>
              <a:gdLst/>
              <a:ahLst/>
              <a:cxnLst/>
              <a:rect l="l" t="t" r="r" b="b"/>
              <a:pathLst>
                <a:path w="1699" h="3590" extrusionOk="0">
                  <a:moveTo>
                    <a:pt x="125" y="0"/>
                  </a:moveTo>
                  <a:cubicBezTo>
                    <a:pt x="62" y="0"/>
                    <a:pt x="0" y="89"/>
                    <a:pt x="49" y="147"/>
                  </a:cubicBezTo>
                  <a:cubicBezTo>
                    <a:pt x="477" y="707"/>
                    <a:pt x="715" y="1397"/>
                    <a:pt x="941" y="2040"/>
                  </a:cubicBezTo>
                  <a:cubicBezTo>
                    <a:pt x="1120" y="2540"/>
                    <a:pt x="1215" y="3124"/>
                    <a:pt x="1549" y="3552"/>
                  </a:cubicBezTo>
                  <a:cubicBezTo>
                    <a:pt x="1569" y="3577"/>
                    <a:pt x="1599" y="3590"/>
                    <a:pt x="1626" y="3590"/>
                  </a:cubicBezTo>
                  <a:cubicBezTo>
                    <a:pt x="1665" y="3590"/>
                    <a:pt x="1699" y="3565"/>
                    <a:pt x="1692" y="3517"/>
                  </a:cubicBezTo>
                  <a:cubicBezTo>
                    <a:pt x="1644" y="2862"/>
                    <a:pt x="1334" y="2195"/>
                    <a:pt x="1072" y="1576"/>
                  </a:cubicBezTo>
                  <a:cubicBezTo>
                    <a:pt x="858" y="1016"/>
                    <a:pt x="584" y="457"/>
                    <a:pt x="168" y="16"/>
                  </a:cubicBezTo>
                  <a:cubicBezTo>
                    <a:pt x="154" y="5"/>
                    <a:pt x="139" y="0"/>
                    <a:pt x="1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gfdb24b5ecc_0_532"/>
            <p:cNvSpPr/>
            <p:nvPr/>
          </p:nvSpPr>
          <p:spPr>
            <a:xfrm>
              <a:off x="4624350" y="1942900"/>
              <a:ext cx="39350" cy="88650"/>
            </a:xfrm>
            <a:custGeom>
              <a:avLst/>
              <a:gdLst/>
              <a:ahLst/>
              <a:cxnLst/>
              <a:rect l="l" t="t" r="r" b="b"/>
              <a:pathLst>
                <a:path w="1574" h="3546" extrusionOk="0">
                  <a:moveTo>
                    <a:pt x="152" y="0"/>
                  </a:moveTo>
                  <a:cubicBezTo>
                    <a:pt x="72" y="0"/>
                    <a:pt x="0" y="107"/>
                    <a:pt x="85" y="192"/>
                  </a:cubicBezTo>
                  <a:cubicBezTo>
                    <a:pt x="573" y="680"/>
                    <a:pt x="752" y="1407"/>
                    <a:pt x="894" y="2061"/>
                  </a:cubicBezTo>
                  <a:cubicBezTo>
                    <a:pt x="1014" y="2526"/>
                    <a:pt x="1061" y="3133"/>
                    <a:pt x="1359" y="3514"/>
                  </a:cubicBezTo>
                  <a:cubicBezTo>
                    <a:pt x="1377" y="3536"/>
                    <a:pt x="1401" y="3545"/>
                    <a:pt x="1425" y="3545"/>
                  </a:cubicBezTo>
                  <a:cubicBezTo>
                    <a:pt x="1480" y="3545"/>
                    <a:pt x="1537" y="3497"/>
                    <a:pt x="1537" y="3431"/>
                  </a:cubicBezTo>
                  <a:cubicBezTo>
                    <a:pt x="1573" y="2835"/>
                    <a:pt x="1252" y="2097"/>
                    <a:pt x="1061" y="1549"/>
                  </a:cubicBezTo>
                  <a:cubicBezTo>
                    <a:pt x="883" y="990"/>
                    <a:pt x="656" y="430"/>
                    <a:pt x="216" y="25"/>
                  </a:cubicBezTo>
                  <a:cubicBezTo>
                    <a:pt x="196" y="8"/>
                    <a:pt x="174" y="0"/>
                    <a:pt x="15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gfdb24b5ecc_0_532"/>
            <p:cNvSpPr/>
            <p:nvPr/>
          </p:nvSpPr>
          <p:spPr>
            <a:xfrm>
              <a:off x="4637825" y="1942250"/>
              <a:ext cx="29725" cy="50775"/>
            </a:xfrm>
            <a:custGeom>
              <a:avLst/>
              <a:gdLst/>
              <a:ahLst/>
              <a:cxnLst/>
              <a:rect l="l" t="t" r="r" b="b"/>
              <a:pathLst>
                <a:path w="1189" h="2031" extrusionOk="0">
                  <a:moveTo>
                    <a:pt x="220" y="1"/>
                  </a:moveTo>
                  <a:cubicBezTo>
                    <a:pt x="102" y="1"/>
                    <a:pt x="0" y="135"/>
                    <a:pt x="105" y="230"/>
                  </a:cubicBezTo>
                  <a:cubicBezTo>
                    <a:pt x="403" y="480"/>
                    <a:pt x="522" y="873"/>
                    <a:pt x="629" y="1230"/>
                  </a:cubicBezTo>
                  <a:cubicBezTo>
                    <a:pt x="701" y="1480"/>
                    <a:pt x="736" y="1885"/>
                    <a:pt x="975" y="2016"/>
                  </a:cubicBezTo>
                  <a:cubicBezTo>
                    <a:pt x="985" y="2026"/>
                    <a:pt x="997" y="2030"/>
                    <a:pt x="1009" y="2030"/>
                  </a:cubicBezTo>
                  <a:cubicBezTo>
                    <a:pt x="1041" y="2030"/>
                    <a:pt x="1077" y="2002"/>
                    <a:pt x="1094" y="1968"/>
                  </a:cubicBezTo>
                  <a:cubicBezTo>
                    <a:pt x="1189" y="1671"/>
                    <a:pt x="927" y="1171"/>
                    <a:pt x="832" y="897"/>
                  </a:cubicBezTo>
                  <a:cubicBezTo>
                    <a:pt x="713" y="575"/>
                    <a:pt x="582" y="242"/>
                    <a:pt x="308" y="28"/>
                  </a:cubicBezTo>
                  <a:cubicBezTo>
                    <a:pt x="280" y="9"/>
                    <a:pt x="249" y="1"/>
                    <a:pt x="2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gfdb24b5ecc_0_532"/>
            <p:cNvSpPr/>
            <p:nvPr/>
          </p:nvSpPr>
          <p:spPr>
            <a:xfrm>
              <a:off x="4623900" y="1932400"/>
              <a:ext cx="10925" cy="19850"/>
            </a:xfrm>
            <a:custGeom>
              <a:avLst/>
              <a:gdLst/>
              <a:ahLst/>
              <a:cxnLst/>
              <a:rect l="l" t="t" r="r" b="b"/>
              <a:pathLst>
                <a:path w="437" h="794" extrusionOk="0">
                  <a:moveTo>
                    <a:pt x="117" y="0"/>
                  </a:moveTo>
                  <a:cubicBezTo>
                    <a:pt x="62" y="0"/>
                    <a:pt x="0" y="57"/>
                    <a:pt x="8" y="136"/>
                  </a:cubicBezTo>
                  <a:cubicBezTo>
                    <a:pt x="43" y="255"/>
                    <a:pt x="67" y="386"/>
                    <a:pt x="115" y="505"/>
                  </a:cubicBezTo>
                  <a:cubicBezTo>
                    <a:pt x="162" y="624"/>
                    <a:pt x="186" y="731"/>
                    <a:pt x="305" y="791"/>
                  </a:cubicBezTo>
                  <a:cubicBezTo>
                    <a:pt x="312" y="792"/>
                    <a:pt x="318" y="793"/>
                    <a:pt x="324" y="793"/>
                  </a:cubicBezTo>
                  <a:cubicBezTo>
                    <a:pt x="362" y="793"/>
                    <a:pt x="392" y="762"/>
                    <a:pt x="412" y="731"/>
                  </a:cubicBezTo>
                  <a:cubicBezTo>
                    <a:pt x="436" y="612"/>
                    <a:pt x="365" y="517"/>
                    <a:pt x="317" y="410"/>
                  </a:cubicBezTo>
                  <a:cubicBezTo>
                    <a:pt x="281" y="314"/>
                    <a:pt x="234" y="195"/>
                    <a:pt x="198" y="88"/>
                  </a:cubicBezTo>
                  <a:cubicBezTo>
                    <a:pt x="189" y="26"/>
                    <a:pt x="154" y="0"/>
                    <a:pt x="1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gfdb24b5ecc_0_532"/>
            <p:cNvSpPr/>
            <p:nvPr/>
          </p:nvSpPr>
          <p:spPr>
            <a:xfrm>
              <a:off x="3817775" y="2028725"/>
              <a:ext cx="5925" cy="10750"/>
            </a:xfrm>
            <a:custGeom>
              <a:avLst/>
              <a:gdLst/>
              <a:ahLst/>
              <a:cxnLst/>
              <a:rect l="l" t="t" r="r" b="b"/>
              <a:pathLst>
                <a:path w="237" h="430" extrusionOk="0">
                  <a:moveTo>
                    <a:pt x="72" y="0"/>
                  </a:moveTo>
                  <a:cubicBezTo>
                    <a:pt x="38" y="0"/>
                    <a:pt x="0" y="29"/>
                    <a:pt x="22" y="81"/>
                  </a:cubicBezTo>
                  <a:cubicBezTo>
                    <a:pt x="34" y="129"/>
                    <a:pt x="34" y="176"/>
                    <a:pt x="46" y="236"/>
                  </a:cubicBezTo>
                  <a:cubicBezTo>
                    <a:pt x="58" y="295"/>
                    <a:pt x="82" y="355"/>
                    <a:pt x="106" y="402"/>
                  </a:cubicBezTo>
                  <a:cubicBezTo>
                    <a:pt x="112" y="420"/>
                    <a:pt x="127" y="429"/>
                    <a:pt x="141" y="429"/>
                  </a:cubicBezTo>
                  <a:cubicBezTo>
                    <a:pt x="156" y="429"/>
                    <a:pt x="171" y="420"/>
                    <a:pt x="177" y="402"/>
                  </a:cubicBezTo>
                  <a:cubicBezTo>
                    <a:pt x="237" y="271"/>
                    <a:pt x="201" y="140"/>
                    <a:pt x="118" y="33"/>
                  </a:cubicBezTo>
                  <a:cubicBezTo>
                    <a:pt x="113" y="11"/>
                    <a:pt x="93" y="0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gfdb24b5ecc_0_532"/>
            <p:cNvSpPr/>
            <p:nvPr/>
          </p:nvSpPr>
          <p:spPr>
            <a:xfrm>
              <a:off x="3823075" y="2032600"/>
              <a:ext cx="5975" cy="25400"/>
            </a:xfrm>
            <a:custGeom>
              <a:avLst/>
              <a:gdLst/>
              <a:ahLst/>
              <a:cxnLst/>
              <a:rect l="l" t="t" r="r" b="b"/>
              <a:pathLst>
                <a:path w="239" h="1016" extrusionOk="0">
                  <a:moveTo>
                    <a:pt x="43" y="0"/>
                  </a:moveTo>
                  <a:cubicBezTo>
                    <a:pt x="34" y="0"/>
                    <a:pt x="25" y="3"/>
                    <a:pt x="25" y="9"/>
                  </a:cubicBezTo>
                  <a:cubicBezTo>
                    <a:pt x="1" y="343"/>
                    <a:pt x="1" y="664"/>
                    <a:pt x="84" y="998"/>
                  </a:cubicBezTo>
                  <a:cubicBezTo>
                    <a:pt x="96" y="1009"/>
                    <a:pt x="111" y="1015"/>
                    <a:pt x="123" y="1015"/>
                  </a:cubicBezTo>
                  <a:cubicBezTo>
                    <a:pt x="135" y="1015"/>
                    <a:pt x="144" y="1009"/>
                    <a:pt x="144" y="998"/>
                  </a:cubicBezTo>
                  <a:cubicBezTo>
                    <a:pt x="239" y="652"/>
                    <a:pt x="168" y="343"/>
                    <a:pt x="60" y="9"/>
                  </a:cubicBezTo>
                  <a:cubicBezTo>
                    <a:pt x="60" y="3"/>
                    <a:pt x="51" y="0"/>
                    <a:pt x="4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gfdb24b5ecc_0_532"/>
            <p:cNvSpPr/>
            <p:nvPr/>
          </p:nvSpPr>
          <p:spPr>
            <a:xfrm>
              <a:off x="3829050" y="2038250"/>
              <a:ext cx="5675" cy="24200"/>
            </a:xfrm>
            <a:custGeom>
              <a:avLst/>
              <a:gdLst/>
              <a:ahLst/>
              <a:cxnLst/>
              <a:rect l="l" t="t" r="r" b="b"/>
              <a:pathLst>
                <a:path w="227" h="968" extrusionOk="0">
                  <a:moveTo>
                    <a:pt x="63" y="1"/>
                  </a:moveTo>
                  <a:cubicBezTo>
                    <a:pt x="57" y="1"/>
                    <a:pt x="54" y="4"/>
                    <a:pt x="60" y="10"/>
                  </a:cubicBezTo>
                  <a:cubicBezTo>
                    <a:pt x="71" y="307"/>
                    <a:pt x="0" y="664"/>
                    <a:pt x="71" y="950"/>
                  </a:cubicBezTo>
                  <a:cubicBezTo>
                    <a:pt x="77" y="962"/>
                    <a:pt x="89" y="968"/>
                    <a:pt x="101" y="968"/>
                  </a:cubicBezTo>
                  <a:cubicBezTo>
                    <a:pt x="113" y="968"/>
                    <a:pt x="125" y="962"/>
                    <a:pt x="131" y="950"/>
                  </a:cubicBezTo>
                  <a:cubicBezTo>
                    <a:pt x="226" y="652"/>
                    <a:pt x="131" y="295"/>
                    <a:pt x="83" y="10"/>
                  </a:cubicBezTo>
                  <a:cubicBezTo>
                    <a:pt x="77" y="4"/>
                    <a:pt x="68" y="1"/>
                    <a:pt x="6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gfdb24b5ecc_0_532"/>
            <p:cNvSpPr/>
            <p:nvPr/>
          </p:nvSpPr>
          <p:spPr>
            <a:xfrm>
              <a:off x="3836475" y="2041925"/>
              <a:ext cx="5975" cy="30700"/>
            </a:xfrm>
            <a:custGeom>
              <a:avLst/>
              <a:gdLst/>
              <a:ahLst/>
              <a:cxnLst/>
              <a:rect l="l" t="t" r="r" b="b"/>
              <a:pathLst>
                <a:path w="239" h="1228" extrusionOk="0">
                  <a:moveTo>
                    <a:pt x="87" y="1"/>
                  </a:moveTo>
                  <a:cubicBezTo>
                    <a:pt x="68" y="1"/>
                    <a:pt x="48" y="16"/>
                    <a:pt x="48" y="41"/>
                  </a:cubicBezTo>
                  <a:cubicBezTo>
                    <a:pt x="60" y="410"/>
                    <a:pt x="1" y="827"/>
                    <a:pt x="120" y="1196"/>
                  </a:cubicBezTo>
                  <a:cubicBezTo>
                    <a:pt x="126" y="1215"/>
                    <a:pt x="146" y="1227"/>
                    <a:pt x="163" y="1227"/>
                  </a:cubicBezTo>
                  <a:cubicBezTo>
                    <a:pt x="178" y="1227"/>
                    <a:pt x="191" y="1218"/>
                    <a:pt x="191" y="1196"/>
                  </a:cubicBezTo>
                  <a:cubicBezTo>
                    <a:pt x="239" y="815"/>
                    <a:pt x="167" y="410"/>
                    <a:pt x="120" y="41"/>
                  </a:cubicBezTo>
                  <a:cubicBezTo>
                    <a:pt x="120" y="13"/>
                    <a:pt x="104" y="1"/>
                    <a:pt x="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gfdb24b5ecc_0_532"/>
            <p:cNvSpPr/>
            <p:nvPr/>
          </p:nvSpPr>
          <p:spPr>
            <a:xfrm>
              <a:off x="3845225" y="2053800"/>
              <a:ext cx="4975" cy="17600"/>
            </a:xfrm>
            <a:custGeom>
              <a:avLst/>
              <a:gdLst/>
              <a:ahLst/>
              <a:cxnLst/>
              <a:rect l="l" t="t" r="r" b="b"/>
              <a:pathLst>
                <a:path w="199" h="704" extrusionOk="0">
                  <a:moveTo>
                    <a:pt x="77" y="1"/>
                  </a:moveTo>
                  <a:cubicBezTo>
                    <a:pt x="41" y="1"/>
                    <a:pt x="1" y="32"/>
                    <a:pt x="8" y="90"/>
                  </a:cubicBezTo>
                  <a:cubicBezTo>
                    <a:pt x="32" y="280"/>
                    <a:pt x="20" y="507"/>
                    <a:pt x="67" y="685"/>
                  </a:cubicBezTo>
                  <a:cubicBezTo>
                    <a:pt x="73" y="697"/>
                    <a:pt x="88" y="703"/>
                    <a:pt x="103" y="703"/>
                  </a:cubicBezTo>
                  <a:cubicBezTo>
                    <a:pt x="118" y="703"/>
                    <a:pt x="133" y="697"/>
                    <a:pt x="139" y="685"/>
                  </a:cubicBezTo>
                  <a:cubicBezTo>
                    <a:pt x="198" y="483"/>
                    <a:pt x="151" y="245"/>
                    <a:pt x="127" y="42"/>
                  </a:cubicBezTo>
                  <a:cubicBezTo>
                    <a:pt x="122" y="14"/>
                    <a:pt x="101" y="1"/>
                    <a:pt x="7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gfdb24b5ecc_0_532"/>
            <p:cNvSpPr/>
            <p:nvPr/>
          </p:nvSpPr>
          <p:spPr>
            <a:xfrm>
              <a:off x="3851475" y="2063925"/>
              <a:ext cx="6150" cy="20425"/>
            </a:xfrm>
            <a:custGeom>
              <a:avLst/>
              <a:gdLst/>
              <a:ahLst/>
              <a:cxnLst/>
              <a:rect l="l" t="t" r="r" b="b"/>
              <a:pathLst>
                <a:path w="246" h="817" extrusionOk="0">
                  <a:moveTo>
                    <a:pt x="66" y="1"/>
                  </a:moveTo>
                  <a:cubicBezTo>
                    <a:pt x="34" y="1"/>
                    <a:pt x="1" y="19"/>
                    <a:pt x="8" y="54"/>
                  </a:cubicBezTo>
                  <a:cubicBezTo>
                    <a:pt x="44" y="292"/>
                    <a:pt x="20" y="554"/>
                    <a:pt x="79" y="780"/>
                  </a:cubicBezTo>
                  <a:cubicBezTo>
                    <a:pt x="91" y="804"/>
                    <a:pt x="112" y="816"/>
                    <a:pt x="131" y="816"/>
                  </a:cubicBezTo>
                  <a:cubicBezTo>
                    <a:pt x="151" y="816"/>
                    <a:pt x="169" y="804"/>
                    <a:pt x="175" y="780"/>
                  </a:cubicBezTo>
                  <a:cubicBezTo>
                    <a:pt x="246" y="542"/>
                    <a:pt x="163" y="280"/>
                    <a:pt x="115" y="30"/>
                  </a:cubicBezTo>
                  <a:cubicBezTo>
                    <a:pt x="110" y="10"/>
                    <a:pt x="89" y="1"/>
                    <a:pt x="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gfdb24b5ecc_0_532"/>
            <p:cNvSpPr/>
            <p:nvPr/>
          </p:nvSpPr>
          <p:spPr>
            <a:xfrm>
              <a:off x="3855525" y="2070075"/>
              <a:ext cx="7475" cy="27450"/>
            </a:xfrm>
            <a:custGeom>
              <a:avLst/>
              <a:gdLst/>
              <a:ahLst/>
              <a:cxnLst/>
              <a:rect l="l" t="t" r="r" b="b"/>
              <a:pathLst>
                <a:path w="299" h="1098" extrusionOk="0">
                  <a:moveTo>
                    <a:pt x="85" y="1"/>
                  </a:moveTo>
                  <a:cubicBezTo>
                    <a:pt x="60" y="1"/>
                    <a:pt x="24" y="26"/>
                    <a:pt x="24" y="70"/>
                  </a:cubicBezTo>
                  <a:cubicBezTo>
                    <a:pt x="84" y="403"/>
                    <a:pt x="1" y="832"/>
                    <a:pt x="215" y="1082"/>
                  </a:cubicBezTo>
                  <a:cubicBezTo>
                    <a:pt x="226" y="1093"/>
                    <a:pt x="238" y="1097"/>
                    <a:pt x="249" y="1097"/>
                  </a:cubicBezTo>
                  <a:cubicBezTo>
                    <a:pt x="275" y="1097"/>
                    <a:pt x="298" y="1075"/>
                    <a:pt x="298" y="1058"/>
                  </a:cubicBezTo>
                  <a:cubicBezTo>
                    <a:pt x="275" y="892"/>
                    <a:pt x="239" y="725"/>
                    <a:pt x="203" y="570"/>
                  </a:cubicBezTo>
                  <a:cubicBezTo>
                    <a:pt x="167" y="391"/>
                    <a:pt x="155" y="213"/>
                    <a:pt x="108" y="34"/>
                  </a:cubicBezTo>
                  <a:cubicBezTo>
                    <a:pt x="112" y="11"/>
                    <a:pt x="101" y="1"/>
                    <a:pt x="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gfdb24b5ecc_0_532"/>
            <p:cNvSpPr/>
            <p:nvPr/>
          </p:nvSpPr>
          <p:spPr>
            <a:xfrm>
              <a:off x="3864150" y="2086525"/>
              <a:ext cx="13975" cy="23275"/>
            </a:xfrm>
            <a:custGeom>
              <a:avLst/>
              <a:gdLst/>
              <a:ahLst/>
              <a:cxnLst/>
              <a:rect l="l" t="t" r="r" b="b"/>
              <a:pathLst>
                <a:path w="559" h="931" extrusionOk="0">
                  <a:moveTo>
                    <a:pt x="91" y="1"/>
                  </a:moveTo>
                  <a:cubicBezTo>
                    <a:pt x="43" y="1"/>
                    <a:pt x="0" y="58"/>
                    <a:pt x="25" y="114"/>
                  </a:cubicBezTo>
                  <a:cubicBezTo>
                    <a:pt x="144" y="388"/>
                    <a:pt x="168" y="757"/>
                    <a:pt x="453" y="924"/>
                  </a:cubicBezTo>
                  <a:cubicBezTo>
                    <a:pt x="464" y="928"/>
                    <a:pt x="474" y="930"/>
                    <a:pt x="484" y="930"/>
                  </a:cubicBezTo>
                  <a:cubicBezTo>
                    <a:pt x="528" y="930"/>
                    <a:pt x="558" y="890"/>
                    <a:pt x="549" y="841"/>
                  </a:cubicBezTo>
                  <a:cubicBezTo>
                    <a:pt x="501" y="567"/>
                    <a:pt x="311" y="281"/>
                    <a:pt x="156" y="43"/>
                  </a:cubicBezTo>
                  <a:cubicBezTo>
                    <a:pt x="137" y="13"/>
                    <a:pt x="113" y="1"/>
                    <a:pt x="9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gfdb24b5ecc_0_532"/>
            <p:cNvSpPr/>
            <p:nvPr/>
          </p:nvSpPr>
          <p:spPr>
            <a:xfrm>
              <a:off x="3879000" y="2093350"/>
              <a:ext cx="10200" cy="17250"/>
            </a:xfrm>
            <a:custGeom>
              <a:avLst/>
              <a:gdLst/>
              <a:ahLst/>
              <a:cxnLst/>
              <a:rect l="l" t="t" r="r" b="b"/>
              <a:pathLst>
                <a:path w="408" h="690" extrusionOk="0">
                  <a:moveTo>
                    <a:pt x="71" y="1"/>
                  </a:moveTo>
                  <a:cubicBezTo>
                    <a:pt x="36" y="1"/>
                    <a:pt x="1" y="37"/>
                    <a:pt x="26" y="80"/>
                  </a:cubicBezTo>
                  <a:cubicBezTo>
                    <a:pt x="86" y="187"/>
                    <a:pt x="109" y="306"/>
                    <a:pt x="157" y="425"/>
                  </a:cubicBezTo>
                  <a:cubicBezTo>
                    <a:pt x="193" y="508"/>
                    <a:pt x="205" y="627"/>
                    <a:pt x="288" y="675"/>
                  </a:cubicBezTo>
                  <a:cubicBezTo>
                    <a:pt x="298" y="685"/>
                    <a:pt x="309" y="689"/>
                    <a:pt x="320" y="689"/>
                  </a:cubicBezTo>
                  <a:cubicBezTo>
                    <a:pt x="348" y="689"/>
                    <a:pt x="375" y="661"/>
                    <a:pt x="383" y="627"/>
                  </a:cubicBezTo>
                  <a:cubicBezTo>
                    <a:pt x="407" y="532"/>
                    <a:pt x="348" y="425"/>
                    <a:pt x="312" y="330"/>
                  </a:cubicBezTo>
                  <a:cubicBezTo>
                    <a:pt x="252" y="234"/>
                    <a:pt x="193" y="127"/>
                    <a:pt x="109" y="20"/>
                  </a:cubicBezTo>
                  <a:cubicBezTo>
                    <a:pt x="99" y="6"/>
                    <a:pt x="85" y="1"/>
                    <a:pt x="7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gfdb24b5ecc_0_532"/>
            <p:cNvSpPr/>
            <p:nvPr/>
          </p:nvSpPr>
          <p:spPr>
            <a:xfrm>
              <a:off x="3890050" y="2101275"/>
              <a:ext cx="2700" cy="4325"/>
            </a:xfrm>
            <a:custGeom>
              <a:avLst/>
              <a:gdLst/>
              <a:ahLst/>
              <a:cxnLst/>
              <a:rect l="l" t="t" r="r" b="b"/>
              <a:pathLst>
                <a:path w="108" h="173" extrusionOk="0">
                  <a:moveTo>
                    <a:pt x="48" y="1"/>
                  </a:moveTo>
                  <a:cubicBezTo>
                    <a:pt x="25" y="1"/>
                    <a:pt x="1" y="13"/>
                    <a:pt x="13" y="36"/>
                  </a:cubicBezTo>
                  <a:cubicBezTo>
                    <a:pt x="48" y="72"/>
                    <a:pt x="60" y="132"/>
                    <a:pt x="84" y="167"/>
                  </a:cubicBezTo>
                  <a:cubicBezTo>
                    <a:pt x="84" y="171"/>
                    <a:pt x="86" y="172"/>
                    <a:pt x="88" y="172"/>
                  </a:cubicBezTo>
                  <a:cubicBezTo>
                    <a:pt x="95" y="172"/>
                    <a:pt x="108" y="161"/>
                    <a:pt x="108" y="144"/>
                  </a:cubicBezTo>
                  <a:cubicBezTo>
                    <a:pt x="72" y="108"/>
                    <a:pt x="72" y="48"/>
                    <a:pt x="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gfdb24b5ecc_0_532"/>
            <p:cNvSpPr/>
            <p:nvPr/>
          </p:nvSpPr>
          <p:spPr>
            <a:xfrm>
              <a:off x="3851650" y="2083050"/>
              <a:ext cx="4200" cy="15125"/>
            </a:xfrm>
            <a:custGeom>
              <a:avLst/>
              <a:gdLst/>
              <a:ahLst/>
              <a:cxnLst/>
              <a:rect l="l" t="t" r="r" b="b"/>
              <a:pathLst>
                <a:path w="168" h="605" extrusionOk="0">
                  <a:moveTo>
                    <a:pt x="90" y="0"/>
                  </a:moveTo>
                  <a:cubicBezTo>
                    <a:pt x="69" y="0"/>
                    <a:pt x="49" y="9"/>
                    <a:pt x="49" y="27"/>
                  </a:cubicBezTo>
                  <a:cubicBezTo>
                    <a:pt x="49" y="206"/>
                    <a:pt x="1" y="408"/>
                    <a:pt x="60" y="587"/>
                  </a:cubicBezTo>
                  <a:cubicBezTo>
                    <a:pt x="66" y="599"/>
                    <a:pt x="81" y="605"/>
                    <a:pt x="95" y="605"/>
                  </a:cubicBezTo>
                  <a:cubicBezTo>
                    <a:pt x="108" y="605"/>
                    <a:pt x="120" y="599"/>
                    <a:pt x="120" y="587"/>
                  </a:cubicBezTo>
                  <a:cubicBezTo>
                    <a:pt x="168" y="408"/>
                    <a:pt x="132" y="206"/>
                    <a:pt x="132" y="27"/>
                  </a:cubicBezTo>
                  <a:cubicBezTo>
                    <a:pt x="132" y="9"/>
                    <a:pt x="111" y="0"/>
                    <a:pt x="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Google Shape;1319;gfdb24b5ecc_0_532"/>
            <p:cNvSpPr/>
            <p:nvPr/>
          </p:nvSpPr>
          <p:spPr>
            <a:xfrm>
              <a:off x="3843375" y="2088300"/>
              <a:ext cx="6225" cy="9325"/>
            </a:xfrm>
            <a:custGeom>
              <a:avLst/>
              <a:gdLst/>
              <a:ahLst/>
              <a:cxnLst/>
              <a:rect l="l" t="t" r="r" b="b"/>
              <a:pathLst>
                <a:path w="249" h="373" extrusionOk="0">
                  <a:moveTo>
                    <a:pt x="99" y="0"/>
                  </a:moveTo>
                  <a:cubicBezTo>
                    <a:pt x="48" y="0"/>
                    <a:pt x="1" y="39"/>
                    <a:pt x="22" y="103"/>
                  </a:cubicBezTo>
                  <a:cubicBezTo>
                    <a:pt x="46" y="174"/>
                    <a:pt x="70" y="258"/>
                    <a:pt x="34" y="329"/>
                  </a:cubicBezTo>
                  <a:cubicBezTo>
                    <a:pt x="34" y="341"/>
                    <a:pt x="34" y="353"/>
                    <a:pt x="46" y="353"/>
                  </a:cubicBezTo>
                  <a:cubicBezTo>
                    <a:pt x="75" y="365"/>
                    <a:pt x="101" y="372"/>
                    <a:pt x="123" y="372"/>
                  </a:cubicBezTo>
                  <a:cubicBezTo>
                    <a:pt x="166" y="372"/>
                    <a:pt x="197" y="348"/>
                    <a:pt x="213" y="294"/>
                  </a:cubicBezTo>
                  <a:cubicBezTo>
                    <a:pt x="249" y="222"/>
                    <a:pt x="213" y="139"/>
                    <a:pt x="189" y="55"/>
                  </a:cubicBezTo>
                  <a:cubicBezTo>
                    <a:pt x="170" y="17"/>
                    <a:pt x="134" y="0"/>
                    <a:pt x="9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0" name="Google Shape;1320;gfdb24b5ecc_0_532"/>
            <p:cNvSpPr/>
            <p:nvPr/>
          </p:nvSpPr>
          <p:spPr>
            <a:xfrm>
              <a:off x="3833500" y="2087500"/>
              <a:ext cx="16400" cy="12750"/>
            </a:xfrm>
            <a:custGeom>
              <a:avLst/>
              <a:gdLst/>
              <a:ahLst/>
              <a:cxnLst/>
              <a:rect l="l" t="t" r="r" b="b"/>
              <a:pathLst>
                <a:path w="656" h="510" extrusionOk="0">
                  <a:moveTo>
                    <a:pt x="496" y="0"/>
                  </a:moveTo>
                  <a:cubicBezTo>
                    <a:pt x="486" y="0"/>
                    <a:pt x="476" y="1"/>
                    <a:pt x="465" y="4"/>
                  </a:cubicBezTo>
                  <a:cubicBezTo>
                    <a:pt x="263" y="28"/>
                    <a:pt x="1" y="242"/>
                    <a:pt x="132" y="468"/>
                  </a:cubicBezTo>
                  <a:cubicBezTo>
                    <a:pt x="155" y="492"/>
                    <a:pt x="178" y="510"/>
                    <a:pt x="205" y="510"/>
                  </a:cubicBezTo>
                  <a:cubicBezTo>
                    <a:pt x="219" y="510"/>
                    <a:pt x="234" y="505"/>
                    <a:pt x="251" y="492"/>
                  </a:cubicBezTo>
                  <a:cubicBezTo>
                    <a:pt x="286" y="480"/>
                    <a:pt x="322" y="433"/>
                    <a:pt x="334" y="409"/>
                  </a:cubicBezTo>
                  <a:cubicBezTo>
                    <a:pt x="358" y="373"/>
                    <a:pt x="358" y="349"/>
                    <a:pt x="382" y="302"/>
                  </a:cubicBezTo>
                  <a:cubicBezTo>
                    <a:pt x="417" y="242"/>
                    <a:pt x="477" y="230"/>
                    <a:pt x="513" y="206"/>
                  </a:cubicBezTo>
                  <a:cubicBezTo>
                    <a:pt x="655" y="184"/>
                    <a:pt x="616" y="0"/>
                    <a:pt x="4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1" name="Google Shape;1321;gfdb24b5ecc_0_532"/>
            <p:cNvSpPr/>
            <p:nvPr/>
          </p:nvSpPr>
          <p:spPr>
            <a:xfrm>
              <a:off x="3828750" y="2090425"/>
              <a:ext cx="5075" cy="10725"/>
            </a:xfrm>
            <a:custGeom>
              <a:avLst/>
              <a:gdLst/>
              <a:ahLst/>
              <a:cxnLst/>
              <a:rect l="l" t="t" r="r" b="b"/>
              <a:pathLst>
                <a:path w="203" h="429" extrusionOk="0">
                  <a:moveTo>
                    <a:pt x="106" y="0"/>
                  </a:moveTo>
                  <a:cubicBezTo>
                    <a:pt x="60" y="0"/>
                    <a:pt x="12" y="30"/>
                    <a:pt x="12" y="89"/>
                  </a:cubicBezTo>
                  <a:cubicBezTo>
                    <a:pt x="12" y="197"/>
                    <a:pt x="0" y="316"/>
                    <a:pt x="60" y="411"/>
                  </a:cubicBezTo>
                  <a:cubicBezTo>
                    <a:pt x="72" y="423"/>
                    <a:pt x="89" y="429"/>
                    <a:pt x="106" y="429"/>
                  </a:cubicBezTo>
                  <a:cubicBezTo>
                    <a:pt x="122" y="429"/>
                    <a:pt x="137" y="423"/>
                    <a:pt x="143" y="411"/>
                  </a:cubicBezTo>
                  <a:cubicBezTo>
                    <a:pt x="203" y="316"/>
                    <a:pt x="191" y="197"/>
                    <a:pt x="191" y="89"/>
                  </a:cubicBezTo>
                  <a:cubicBezTo>
                    <a:pt x="197" y="30"/>
                    <a:pt x="152" y="0"/>
                    <a:pt x="1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2" name="Google Shape;1322;gfdb24b5ecc_0_532"/>
            <p:cNvSpPr/>
            <p:nvPr/>
          </p:nvSpPr>
          <p:spPr>
            <a:xfrm>
              <a:off x="3820550" y="2088475"/>
              <a:ext cx="6125" cy="9250"/>
            </a:xfrm>
            <a:custGeom>
              <a:avLst/>
              <a:gdLst/>
              <a:ahLst/>
              <a:cxnLst/>
              <a:rect l="l" t="t" r="r" b="b"/>
              <a:pathLst>
                <a:path w="245" h="370" extrusionOk="0">
                  <a:moveTo>
                    <a:pt x="117" y="1"/>
                  </a:moveTo>
                  <a:cubicBezTo>
                    <a:pt x="57" y="1"/>
                    <a:pt x="1" y="36"/>
                    <a:pt x="7" y="108"/>
                  </a:cubicBezTo>
                  <a:cubicBezTo>
                    <a:pt x="7" y="191"/>
                    <a:pt x="7" y="370"/>
                    <a:pt x="126" y="370"/>
                  </a:cubicBezTo>
                  <a:cubicBezTo>
                    <a:pt x="245" y="370"/>
                    <a:pt x="233" y="203"/>
                    <a:pt x="245" y="108"/>
                  </a:cubicBezTo>
                  <a:cubicBezTo>
                    <a:pt x="239" y="36"/>
                    <a:pt x="176" y="1"/>
                    <a:pt x="11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gfdb24b5ecc_0_532"/>
            <p:cNvSpPr/>
            <p:nvPr/>
          </p:nvSpPr>
          <p:spPr>
            <a:xfrm>
              <a:off x="3813550" y="2088675"/>
              <a:ext cx="13350" cy="9350"/>
            </a:xfrm>
            <a:custGeom>
              <a:avLst/>
              <a:gdLst/>
              <a:ahLst/>
              <a:cxnLst/>
              <a:rect l="l" t="t" r="r" b="b"/>
              <a:pathLst>
                <a:path w="534" h="374" extrusionOk="0">
                  <a:moveTo>
                    <a:pt x="396" y="0"/>
                  </a:moveTo>
                  <a:cubicBezTo>
                    <a:pt x="380" y="0"/>
                    <a:pt x="363" y="5"/>
                    <a:pt x="346" y="17"/>
                  </a:cubicBezTo>
                  <a:cubicBezTo>
                    <a:pt x="287" y="40"/>
                    <a:pt x="239" y="76"/>
                    <a:pt x="191" y="124"/>
                  </a:cubicBezTo>
                  <a:cubicBezTo>
                    <a:pt x="132" y="148"/>
                    <a:pt x="72" y="171"/>
                    <a:pt x="37" y="243"/>
                  </a:cubicBezTo>
                  <a:cubicBezTo>
                    <a:pt x="1" y="290"/>
                    <a:pt x="37" y="374"/>
                    <a:pt x="108" y="374"/>
                  </a:cubicBezTo>
                  <a:cubicBezTo>
                    <a:pt x="191" y="374"/>
                    <a:pt x="227" y="326"/>
                    <a:pt x="287" y="290"/>
                  </a:cubicBezTo>
                  <a:cubicBezTo>
                    <a:pt x="346" y="267"/>
                    <a:pt x="394" y="219"/>
                    <a:pt x="453" y="195"/>
                  </a:cubicBezTo>
                  <a:cubicBezTo>
                    <a:pt x="533" y="135"/>
                    <a:pt x="479" y="0"/>
                    <a:pt x="3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gfdb24b5ecc_0_532"/>
            <p:cNvSpPr/>
            <p:nvPr/>
          </p:nvSpPr>
          <p:spPr>
            <a:xfrm>
              <a:off x="3806425" y="2082675"/>
              <a:ext cx="6850" cy="9175"/>
            </a:xfrm>
            <a:custGeom>
              <a:avLst/>
              <a:gdLst/>
              <a:ahLst/>
              <a:cxnLst/>
              <a:rect l="l" t="t" r="r" b="b"/>
              <a:pathLst>
                <a:path w="274" h="367" extrusionOk="0">
                  <a:moveTo>
                    <a:pt x="144" y="1"/>
                  </a:moveTo>
                  <a:cubicBezTo>
                    <a:pt x="81" y="1"/>
                    <a:pt x="18" y="42"/>
                    <a:pt x="24" y="126"/>
                  </a:cubicBezTo>
                  <a:cubicBezTo>
                    <a:pt x="24" y="197"/>
                    <a:pt x="0" y="328"/>
                    <a:pt x="95" y="364"/>
                  </a:cubicBezTo>
                  <a:cubicBezTo>
                    <a:pt x="105" y="365"/>
                    <a:pt x="114" y="366"/>
                    <a:pt x="122" y="366"/>
                  </a:cubicBezTo>
                  <a:cubicBezTo>
                    <a:pt x="243" y="366"/>
                    <a:pt x="274" y="215"/>
                    <a:pt x="274" y="126"/>
                  </a:cubicBezTo>
                  <a:cubicBezTo>
                    <a:pt x="274" y="42"/>
                    <a:pt x="208" y="1"/>
                    <a:pt x="1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Google Shape;1325;gfdb24b5ecc_0_532"/>
            <p:cNvSpPr/>
            <p:nvPr/>
          </p:nvSpPr>
          <p:spPr>
            <a:xfrm>
              <a:off x="3734975" y="2189100"/>
              <a:ext cx="3300" cy="3425"/>
            </a:xfrm>
            <a:custGeom>
              <a:avLst/>
              <a:gdLst/>
              <a:ahLst/>
              <a:cxnLst/>
              <a:rect l="l" t="t" r="r" b="b"/>
              <a:pathLst>
                <a:path w="132" h="137" extrusionOk="0">
                  <a:moveTo>
                    <a:pt x="60" y="0"/>
                  </a:moveTo>
                  <a:cubicBezTo>
                    <a:pt x="24" y="0"/>
                    <a:pt x="1" y="48"/>
                    <a:pt x="13" y="95"/>
                  </a:cubicBezTo>
                  <a:cubicBezTo>
                    <a:pt x="13" y="107"/>
                    <a:pt x="24" y="107"/>
                    <a:pt x="24" y="119"/>
                  </a:cubicBezTo>
                  <a:cubicBezTo>
                    <a:pt x="30" y="131"/>
                    <a:pt x="42" y="137"/>
                    <a:pt x="54" y="137"/>
                  </a:cubicBezTo>
                  <a:cubicBezTo>
                    <a:pt x="66" y="137"/>
                    <a:pt x="78" y="131"/>
                    <a:pt x="84" y="119"/>
                  </a:cubicBezTo>
                  <a:cubicBezTo>
                    <a:pt x="84" y="107"/>
                    <a:pt x="96" y="107"/>
                    <a:pt x="96" y="95"/>
                  </a:cubicBezTo>
                  <a:cubicBezTo>
                    <a:pt x="132" y="48"/>
                    <a:pt x="84" y="0"/>
                    <a:pt x="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gfdb24b5ecc_0_532"/>
            <p:cNvSpPr/>
            <p:nvPr/>
          </p:nvSpPr>
          <p:spPr>
            <a:xfrm>
              <a:off x="3733500" y="2188350"/>
              <a:ext cx="6575" cy="15175"/>
            </a:xfrm>
            <a:custGeom>
              <a:avLst/>
              <a:gdLst/>
              <a:ahLst/>
              <a:cxnLst/>
              <a:rect l="l" t="t" r="r" b="b"/>
              <a:pathLst>
                <a:path w="263" h="607" extrusionOk="0">
                  <a:moveTo>
                    <a:pt x="119" y="0"/>
                  </a:moveTo>
                  <a:cubicBezTo>
                    <a:pt x="77" y="0"/>
                    <a:pt x="36" y="30"/>
                    <a:pt x="36" y="90"/>
                  </a:cubicBezTo>
                  <a:cubicBezTo>
                    <a:pt x="24" y="256"/>
                    <a:pt x="0" y="506"/>
                    <a:pt x="179" y="602"/>
                  </a:cubicBezTo>
                  <a:cubicBezTo>
                    <a:pt x="185" y="605"/>
                    <a:pt x="192" y="606"/>
                    <a:pt x="200" y="606"/>
                  </a:cubicBezTo>
                  <a:cubicBezTo>
                    <a:pt x="223" y="606"/>
                    <a:pt x="250" y="593"/>
                    <a:pt x="250" y="566"/>
                  </a:cubicBezTo>
                  <a:cubicBezTo>
                    <a:pt x="262" y="471"/>
                    <a:pt x="250" y="423"/>
                    <a:pt x="238" y="340"/>
                  </a:cubicBezTo>
                  <a:cubicBezTo>
                    <a:pt x="214" y="256"/>
                    <a:pt x="214" y="173"/>
                    <a:pt x="203" y="90"/>
                  </a:cubicBezTo>
                  <a:cubicBezTo>
                    <a:pt x="203" y="30"/>
                    <a:pt x="161" y="0"/>
                    <a:pt x="11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gfdb24b5ecc_0_532"/>
            <p:cNvSpPr/>
            <p:nvPr/>
          </p:nvSpPr>
          <p:spPr>
            <a:xfrm>
              <a:off x="3721000" y="2186675"/>
              <a:ext cx="7450" cy="17125"/>
            </a:xfrm>
            <a:custGeom>
              <a:avLst/>
              <a:gdLst/>
              <a:ahLst/>
              <a:cxnLst/>
              <a:rect l="l" t="t" r="r" b="b"/>
              <a:pathLst>
                <a:path w="298" h="685" extrusionOk="0">
                  <a:moveTo>
                    <a:pt x="46" y="0"/>
                  </a:moveTo>
                  <a:cubicBezTo>
                    <a:pt x="24" y="0"/>
                    <a:pt x="0" y="12"/>
                    <a:pt x="0" y="38"/>
                  </a:cubicBezTo>
                  <a:cubicBezTo>
                    <a:pt x="24" y="264"/>
                    <a:pt x="95" y="490"/>
                    <a:pt x="226" y="669"/>
                  </a:cubicBezTo>
                  <a:cubicBezTo>
                    <a:pt x="241" y="678"/>
                    <a:pt x="256" y="684"/>
                    <a:pt x="268" y="684"/>
                  </a:cubicBezTo>
                  <a:cubicBezTo>
                    <a:pt x="285" y="684"/>
                    <a:pt x="298" y="673"/>
                    <a:pt x="298" y="645"/>
                  </a:cubicBezTo>
                  <a:cubicBezTo>
                    <a:pt x="298" y="538"/>
                    <a:pt x="286" y="454"/>
                    <a:pt x="226" y="371"/>
                  </a:cubicBezTo>
                  <a:cubicBezTo>
                    <a:pt x="167" y="264"/>
                    <a:pt x="119" y="145"/>
                    <a:pt x="83" y="26"/>
                  </a:cubicBezTo>
                  <a:cubicBezTo>
                    <a:pt x="83" y="9"/>
                    <a:pt x="65" y="0"/>
                    <a:pt x="4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gfdb24b5ecc_0_532"/>
            <p:cNvSpPr/>
            <p:nvPr/>
          </p:nvSpPr>
          <p:spPr>
            <a:xfrm>
              <a:off x="3708475" y="2184825"/>
              <a:ext cx="7475" cy="19875"/>
            </a:xfrm>
            <a:custGeom>
              <a:avLst/>
              <a:gdLst/>
              <a:ahLst/>
              <a:cxnLst/>
              <a:rect l="l" t="t" r="r" b="b"/>
              <a:pathLst>
                <a:path w="299" h="795" extrusionOk="0">
                  <a:moveTo>
                    <a:pt x="53" y="1"/>
                  </a:moveTo>
                  <a:cubicBezTo>
                    <a:pt x="26" y="1"/>
                    <a:pt x="1" y="19"/>
                    <a:pt x="1" y="52"/>
                  </a:cubicBezTo>
                  <a:cubicBezTo>
                    <a:pt x="13" y="302"/>
                    <a:pt x="84" y="528"/>
                    <a:pt x="180" y="766"/>
                  </a:cubicBezTo>
                  <a:cubicBezTo>
                    <a:pt x="188" y="787"/>
                    <a:pt x="203" y="795"/>
                    <a:pt x="219" y="795"/>
                  </a:cubicBezTo>
                  <a:cubicBezTo>
                    <a:pt x="251" y="795"/>
                    <a:pt x="287" y="766"/>
                    <a:pt x="287" y="743"/>
                  </a:cubicBezTo>
                  <a:cubicBezTo>
                    <a:pt x="299" y="481"/>
                    <a:pt x="168" y="278"/>
                    <a:pt x="108" y="40"/>
                  </a:cubicBezTo>
                  <a:cubicBezTo>
                    <a:pt x="97" y="13"/>
                    <a:pt x="75" y="1"/>
                    <a:pt x="5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gfdb24b5ecc_0_532"/>
            <p:cNvSpPr/>
            <p:nvPr/>
          </p:nvSpPr>
          <p:spPr>
            <a:xfrm>
              <a:off x="3701875" y="2190875"/>
              <a:ext cx="5150" cy="15925"/>
            </a:xfrm>
            <a:custGeom>
              <a:avLst/>
              <a:gdLst/>
              <a:ahLst/>
              <a:cxnLst/>
              <a:rect l="l" t="t" r="r" b="b"/>
              <a:pathLst>
                <a:path w="206" h="637" extrusionOk="0">
                  <a:moveTo>
                    <a:pt x="75" y="1"/>
                  </a:moveTo>
                  <a:cubicBezTo>
                    <a:pt x="38" y="1"/>
                    <a:pt x="1" y="34"/>
                    <a:pt x="15" y="84"/>
                  </a:cubicBezTo>
                  <a:cubicBezTo>
                    <a:pt x="27" y="179"/>
                    <a:pt x="39" y="298"/>
                    <a:pt x="39" y="417"/>
                  </a:cubicBezTo>
                  <a:cubicBezTo>
                    <a:pt x="51" y="512"/>
                    <a:pt x="51" y="572"/>
                    <a:pt x="110" y="632"/>
                  </a:cubicBezTo>
                  <a:cubicBezTo>
                    <a:pt x="117" y="635"/>
                    <a:pt x="124" y="636"/>
                    <a:pt x="131" y="636"/>
                  </a:cubicBezTo>
                  <a:cubicBezTo>
                    <a:pt x="147" y="636"/>
                    <a:pt x="161" y="628"/>
                    <a:pt x="170" y="620"/>
                  </a:cubicBezTo>
                  <a:cubicBezTo>
                    <a:pt x="205" y="524"/>
                    <a:pt x="170" y="441"/>
                    <a:pt x="170" y="334"/>
                  </a:cubicBezTo>
                  <a:cubicBezTo>
                    <a:pt x="158" y="239"/>
                    <a:pt x="146" y="143"/>
                    <a:pt x="134" y="48"/>
                  </a:cubicBezTo>
                  <a:cubicBezTo>
                    <a:pt x="125" y="15"/>
                    <a:pt x="100" y="1"/>
                    <a:pt x="7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gfdb24b5ecc_0_532"/>
            <p:cNvSpPr/>
            <p:nvPr/>
          </p:nvSpPr>
          <p:spPr>
            <a:xfrm>
              <a:off x="3692700" y="2179125"/>
              <a:ext cx="5025" cy="11825"/>
            </a:xfrm>
            <a:custGeom>
              <a:avLst/>
              <a:gdLst/>
              <a:ahLst/>
              <a:cxnLst/>
              <a:rect l="l" t="t" r="r" b="b"/>
              <a:pathLst>
                <a:path w="201" h="473" extrusionOk="0">
                  <a:moveTo>
                    <a:pt x="75" y="0"/>
                  </a:moveTo>
                  <a:cubicBezTo>
                    <a:pt x="49" y="0"/>
                    <a:pt x="25" y="18"/>
                    <a:pt x="25" y="54"/>
                  </a:cubicBezTo>
                  <a:cubicBezTo>
                    <a:pt x="1" y="173"/>
                    <a:pt x="1" y="292"/>
                    <a:pt x="25" y="411"/>
                  </a:cubicBezTo>
                  <a:cubicBezTo>
                    <a:pt x="30" y="454"/>
                    <a:pt x="61" y="472"/>
                    <a:pt x="95" y="472"/>
                  </a:cubicBezTo>
                  <a:cubicBezTo>
                    <a:pt x="146" y="472"/>
                    <a:pt x="201" y="432"/>
                    <a:pt x="180" y="375"/>
                  </a:cubicBezTo>
                  <a:cubicBezTo>
                    <a:pt x="156" y="268"/>
                    <a:pt x="144" y="161"/>
                    <a:pt x="144" y="54"/>
                  </a:cubicBezTo>
                  <a:cubicBezTo>
                    <a:pt x="132" y="18"/>
                    <a:pt x="102" y="0"/>
                    <a:pt x="7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gfdb24b5ecc_0_532"/>
            <p:cNvSpPr/>
            <p:nvPr/>
          </p:nvSpPr>
          <p:spPr>
            <a:xfrm>
              <a:off x="3687350" y="2170200"/>
              <a:ext cx="3600" cy="9175"/>
            </a:xfrm>
            <a:custGeom>
              <a:avLst/>
              <a:gdLst/>
              <a:ahLst/>
              <a:cxnLst/>
              <a:rect l="l" t="t" r="r" b="b"/>
              <a:pathLst>
                <a:path w="144" h="367" extrusionOk="0">
                  <a:moveTo>
                    <a:pt x="78" y="0"/>
                  </a:moveTo>
                  <a:cubicBezTo>
                    <a:pt x="72" y="0"/>
                    <a:pt x="66" y="6"/>
                    <a:pt x="60" y="18"/>
                  </a:cubicBezTo>
                  <a:cubicBezTo>
                    <a:pt x="13" y="54"/>
                    <a:pt x="13" y="101"/>
                    <a:pt x="13" y="173"/>
                  </a:cubicBezTo>
                  <a:cubicBezTo>
                    <a:pt x="13" y="232"/>
                    <a:pt x="1" y="280"/>
                    <a:pt x="36" y="339"/>
                  </a:cubicBezTo>
                  <a:cubicBezTo>
                    <a:pt x="48" y="357"/>
                    <a:pt x="63" y="366"/>
                    <a:pt x="78" y="366"/>
                  </a:cubicBezTo>
                  <a:cubicBezTo>
                    <a:pt x="93" y="366"/>
                    <a:pt x="108" y="357"/>
                    <a:pt x="120" y="339"/>
                  </a:cubicBezTo>
                  <a:cubicBezTo>
                    <a:pt x="144" y="280"/>
                    <a:pt x="144" y="232"/>
                    <a:pt x="144" y="173"/>
                  </a:cubicBezTo>
                  <a:cubicBezTo>
                    <a:pt x="144" y="113"/>
                    <a:pt x="144" y="77"/>
                    <a:pt x="96" y="18"/>
                  </a:cubicBezTo>
                  <a:cubicBezTo>
                    <a:pt x="90" y="6"/>
                    <a:pt x="84" y="0"/>
                    <a:pt x="7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gfdb24b5ecc_0_532"/>
            <p:cNvSpPr/>
            <p:nvPr/>
          </p:nvSpPr>
          <p:spPr>
            <a:xfrm>
              <a:off x="3699600" y="2199450"/>
              <a:ext cx="6225" cy="13275"/>
            </a:xfrm>
            <a:custGeom>
              <a:avLst/>
              <a:gdLst/>
              <a:ahLst/>
              <a:cxnLst/>
              <a:rect l="l" t="t" r="r" b="b"/>
              <a:pathLst>
                <a:path w="249" h="531" extrusionOk="0">
                  <a:moveTo>
                    <a:pt x="131" y="1"/>
                  </a:moveTo>
                  <a:cubicBezTo>
                    <a:pt x="67" y="1"/>
                    <a:pt x="1" y="54"/>
                    <a:pt x="23" y="134"/>
                  </a:cubicBezTo>
                  <a:cubicBezTo>
                    <a:pt x="58" y="217"/>
                    <a:pt x="70" y="300"/>
                    <a:pt x="70" y="396"/>
                  </a:cubicBezTo>
                  <a:cubicBezTo>
                    <a:pt x="70" y="449"/>
                    <a:pt x="99" y="530"/>
                    <a:pt x="156" y="530"/>
                  </a:cubicBezTo>
                  <a:cubicBezTo>
                    <a:pt x="162" y="530"/>
                    <a:pt x="170" y="529"/>
                    <a:pt x="177" y="527"/>
                  </a:cubicBezTo>
                  <a:cubicBezTo>
                    <a:pt x="249" y="503"/>
                    <a:pt x="249" y="408"/>
                    <a:pt x="249" y="348"/>
                  </a:cubicBezTo>
                  <a:cubicBezTo>
                    <a:pt x="249" y="253"/>
                    <a:pt x="249" y="169"/>
                    <a:pt x="225" y="74"/>
                  </a:cubicBezTo>
                  <a:cubicBezTo>
                    <a:pt x="211" y="23"/>
                    <a:pt x="171" y="1"/>
                    <a:pt x="1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gfdb24b5ecc_0_532"/>
            <p:cNvSpPr/>
            <p:nvPr/>
          </p:nvSpPr>
          <p:spPr>
            <a:xfrm>
              <a:off x="3705550" y="2202200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103" y="1"/>
                  </a:moveTo>
                  <a:cubicBezTo>
                    <a:pt x="39" y="1"/>
                    <a:pt x="0" y="91"/>
                    <a:pt x="70" y="131"/>
                  </a:cubicBezTo>
                  <a:cubicBezTo>
                    <a:pt x="82" y="143"/>
                    <a:pt x="118" y="143"/>
                    <a:pt x="130" y="179"/>
                  </a:cubicBezTo>
                  <a:cubicBezTo>
                    <a:pt x="142" y="202"/>
                    <a:pt x="130" y="238"/>
                    <a:pt x="142" y="262"/>
                  </a:cubicBezTo>
                  <a:cubicBezTo>
                    <a:pt x="157" y="285"/>
                    <a:pt x="172" y="293"/>
                    <a:pt x="184" y="293"/>
                  </a:cubicBezTo>
                  <a:cubicBezTo>
                    <a:pt x="191" y="293"/>
                    <a:pt x="197" y="290"/>
                    <a:pt x="201" y="286"/>
                  </a:cubicBezTo>
                  <a:cubicBezTo>
                    <a:pt x="308" y="190"/>
                    <a:pt x="237" y="71"/>
                    <a:pt x="142" y="12"/>
                  </a:cubicBezTo>
                  <a:cubicBezTo>
                    <a:pt x="128" y="4"/>
                    <a:pt x="115" y="1"/>
                    <a:pt x="10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gfdb24b5ecc_0_532"/>
            <p:cNvSpPr/>
            <p:nvPr/>
          </p:nvSpPr>
          <p:spPr>
            <a:xfrm>
              <a:off x="3689725" y="2201250"/>
              <a:ext cx="7900" cy="11725"/>
            </a:xfrm>
            <a:custGeom>
              <a:avLst/>
              <a:gdLst/>
              <a:ahLst/>
              <a:cxnLst/>
              <a:rect l="l" t="t" r="r" b="b"/>
              <a:pathLst>
                <a:path w="316" h="469" extrusionOk="0">
                  <a:moveTo>
                    <a:pt x="118" y="1"/>
                  </a:moveTo>
                  <a:cubicBezTo>
                    <a:pt x="60" y="1"/>
                    <a:pt x="1" y="36"/>
                    <a:pt x="1" y="109"/>
                  </a:cubicBezTo>
                  <a:cubicBezTo>
                    <a:pt x="1" y="217"/>
                    <a:pt x="37" y="300"/>
                    <a:pt x="84" y="395"/>
                  </a:cubicBezTo>
                  <a:cubicBezTo>
                    <a:pt x="98" y="446"/>
                    <a:pt x="140" y="469"/>
                    <a:pt x="182" y="469"/>
                  </a:cubicBezTo>
                  <a:cubicBezTo>
                    <a:pt x="248" y="469"/>
                    <a:pt x="316" y="415"/>
                    <a:pt x="287" y="336"/>
                  </a:cubicBezTo>
                  <a:cubicBezTo>
                    <a:pt x="263" y="264"/>
                    <a:pt x="227" y="181"/>
                    <a:pt x="227" y="97"/>
                  </a:cubicBezTo>
                  <a:cubicBezTo>
                    <a:pt x="227" y="33"/>
                    <a:pt x="173" y="1"/>
                    <a:pt x="11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gfdb24b5ecc_0_532"/>
            <p:cNvSpPr/>
            <p:nvPr/>
          </p:nvSpPr>
          <p:spPr>
            <a:xfrm>
              <a:off x="3689150" y="2203550"/>
              <a:ext cx="4475" cy="14075"/>
            </a:xfrm>
            <a:custGeom>
              <a:avLst/>
              <a:gdLst/>
              <a:ahLst/>
              <a:cxnLst/>
              <a:rect l="l" t="t" r="r" b="b"/>
              <a:pathLst>
                <a:path w="179" h="563" extrusionOk="0">
                  <a:moveTo>
                    <a:pt x="141" y="0"/>
                  </a:moveTo>
                  <a:cubicBezTo>
                    <a:pt x="135" y="0"/>
                    <a:pt x="131" y="2"/>
                    <a:pt x="131" y="5"/>
                  </a:cubicBezTo>
                  <a:cubicBezTo>
                    <a:pt x="107" y="113"/>
                    <a:pt x="83" y="208"/>
                    <a:pt x="60" y="315"/>
                  </a:cubicBezTo>
                  <a:cubicBezTo>
                    <a:pt x="48" y="386"/>
                    <a:pt x="0" y="482"/>
                    <a:pt x="24" y="553"/>
                  </a:cubicBezTo>
                  <a:cubicBezTo>
                    <a:pt x="24" y="559"/>
                    <a:pt x="33" y="562"/>
                    <a:pt x="43" y="562"/>
                  </a:cubicBezTo>
                  <a:cubicBezTo>
                    <a:pt x="54" y="562"/>
                    <a:pt x="66" y="559"/>
                    <a:pt x="72" y="553"/>
                  </a:cubicBezTo>
                  <a:cubicBezTo>
                    <a:pt x="119" y="482"/>
                    <a:pt x="119" y="386"/>
                    <a:pt x="131" y="303"/>
                  </a:cubicBezTo>
                  <a:cubicBezTo>
                    <a:pt x="143" y="196"/>
                    <a:pt x="155" y="113"/>
                    <a:pt x="179" y="5"/>
                  </a:cubicBezTo>
                  <a:cubicBezTo>
                    <a:pt x="171" y="5"/>
                    <a:pt x="152" y="0"/>
                    <a:pt x="14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gfdb24b5ecc_0_532"/>
            <p:cNvSpPr/>
            <p:nvPr/>
          </p:nvSpPr>
          <p:spPr>
            <a:xfrm>
              <a:off x="3708100" y="2203900"/>
              <a:ext cx="8150" cy="7100"/>
            </a:xfrm>
            <a:custGeom>
              <a:avLst/>
              <a:gdLst/>
              <a:ahLst/>
              <a:cxnLst/>
              <a:rect l="l" t="t" r="r" b="b"/>
              <a:pathLst>
                <a:path w="326" h="284" extrusionOk="0">
                  <a:moveTo>
                    <a:pt x="178" y="1"/>
                  </a:moveTo>
                  <a:cubicBezTo>
                    <a:pt x="91" y="1"/>
                    <a:pt x="1" y="104"/>
                    <a:pt x="87" y="182"/>
                  </a:cubicBezTo>
                  <a:cubicBezTo>
                    <a:pt x="123" y="194"/>
                    <a:pt x="123" y="230"/>
                    <a:pt x="135" y="253"/>
                  </a:cubicBezTo>
                  <a:cubicBezTo>
                    <a:pt x="156" y="274"/>
                    <a:pt x="179" y="284"/>
                    <a:pt x="202" y="284"/>
                  </a:cubicBezTo>
                  <a:cubicBezTo>
                    <a:pt x="230" y="284"/>
                    <a:pt x="258" y="268"/>
                    <a:pt x="278" y="242"/>
                  </a:cubicBezTo>
                  <a:cubicBezTo>
                    <a:pt x="326" y="182"/>
                    <a:pt x="302" y="111"/>
                    <a:pt x="266" y="51"/>
                  </a:cubicBezTo>
                  <a:cubicBezTo>
                    <a:pt x="243" y="15"/>
                    <a:pt x="211" y="1"/>
                    <a:pt x="17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gfdb24b5ecc_0_532"/>
            <p:cNvSpPr/>
            <p:nvPr/>
          </p:nvSpPr>
          <p:spPr>
            <a:xfrm>
              <a:off x="3716925" y="2202700"/>
              <a:ext cx="10050" cy="9925"/>
            </a:xfrm>
            <a:custGeom>
              <a:avLst/>
              <a:gdLst/>
              <a:ahLst/>
              <a:cxnLst/>
              <a:rect l="l" t="t" r="r" b="b"/>
              <a:pathLst>
                <a:path w="402" h="397" extrusionOk="0">
                  <a:moveTo>
                    <a:pt x="192" y="0"/>
                  </a:moveTo>
                  <a:cubicBezTo>
                    <a:pt x="91" y="0"/>
                    <a:pt x="0" y="127"/>
                    <a:pt x="92" y="218"/>
                  </a:cubicBezTo>
                  <a:cubicBezTo>
                    <a:pt x="127" y="242"/>
                    <a:pt x="139" y="266"/>
                    <a:pt x="151" y="290"/>
                  </a:cubicBezTo>
                  <a:cubicBezTo>
                    <a:pt x="163" y="337"/>
                    <a:pt x="187" y="361"/>
                    <a:pt x="223" y="385"/>
                  </a:cubicBezTo>
                  <a:cubicBezTo>
                    <a:pt x="223" y="385"/>
                    <a:pt x="282" y="397"/>
                    <a:pt x="270" y="397"/>
                  </a:cubicBezTo>
                  <a:lnTo>
                    <a:pt x="282" y="397"/>
                  </a:lnTo>
                  <a:cubicBezTo>
                    <a:pt x="306" y="397"/>
                    <a:pt x="318" y="385"/>
                    <a:pt x="342" y="385"/>
                  </a:cubicBezTo>
                  <a:cubicBezTo>
                    <a:pt x="389" y="349"/>
                    <a:pt x="401" y="290"/>
                    <a:pt x="401" y="242"/>
                  </a:cubicBezTo>
                  <a:cubicBezTo>
                    <a:pt x="389" y="159"/>
                    <a:pt x="330" y="99"/>
                    <a:pt x="282" y="39"/>
                  </a:cubicBezTo>
                  <a:cubicBezTo>
                    <a:pt x="254" y="12"/>
                    <a:pt x="223" y="0"/>
                    <a:pt x="19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gfdb24b5ecc_0_532"/>
            <p:cNvSpPr/>
            <p:nvPr/>
          </p:nvSpPr>
          <p:spPr>
            <a:xfrm>
              <a:off x="3726975" y="2207400"/>
              <a:ext cx="6550" cy="7375"/>
            </a:xfrm>
            <a:custGeom>
              <a:avLst/>
              <a:gdLst/>
              <a:ahLst/>
              <a:cxnLst/>
              <a:rect l="l" t="t" r="r" b="b"/>
              <a:pathLst>
                <a:path w="262" h="295" extrusionOk="0">
                  <a:moveTo>
                    <a:pt x="110" y="1"/>
                  </a:moveTo>
                  <a:cubicBezTo>
                    <a:pt x="58" y="1"/>
                    <a:pt x="1" y="54"/>
                    <a:pt x="35" y="113"/>
                  </a:cubicBezTo>
                  <a:cubicBezTo>
                    <a:pt x="83" y="173"/>
                    <a:pt x="118" y="232"/>
                    <a:pt x="178" y="280"/>
                  </a:cubicBezTo>
                  <a:cubicBezTo>
                    <a:pt x="188" y="290"/>
                    <a:pt x="199" y="295"/>
                    <a:pt x="210" y="295"/>
                  </a:cubicBezTo>
                  <a:cubicBezTo>
                    <a:pt x="237" y="295"/>
                    <a:pt x="261" y="267"/>
                    <a:pt x="261" y="232"/>
                  </a:cubicBezTo>
                  <a:cubicBezTo>
                    <a:pt x="237" y="161"/>
                    <a:pt x="213" y="102"/>
                    <a:pt x="166" y="30"/>
                  </a:cubicBezTo>
                  <a:cubicBezTo>
                    <a:pt x="152" y="9"/>
                    <a:pt x="132" y="1"/>
                    <a:pt x="1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gfdb24b5ecc_0_532"/>
            <p:cNvSpPr/>
            <p:nvPr/>
          </p:nvSpPr>
          <p:spPr>
            <a:xfrm>
              <a:off x="3823000" y="2245900"/>
              <a:ext cx="8750" cy="24425"/>
            </a:xfrm>
            <a:custGeom>
              <a:avLst/>
              <a:gdLst/>
              <a:ahLst/>
              <a:cxnLst/>
              <a:rect l="l" t="t" r="r" b="b"/>
              <a:pathLst>
                <a:path w="350" h="977" extrusionOk="0">
                  <a:moveTo>
                    <a:pt x="49" y="1"/>
                  </a:moveTo>
                  <a:cubicBezTo>
                    <a:pt x="24" y="1"/>
                    <a:pt x="1" y="24"/>
                    <a:pt x="16" y="62"/>
                  </a:cubicBezTo>
                  <a:cubicBezTo>
                    <a:pt x="87" y="216"/>
                    <a:pt x="135" y="383"/>
                    <a:pt x="171" y="538"/>
                  </a:cubicBezTo>
                  <a:cubicBezTo>
                    <a:pt x="194" y="681"/>
                    <a:pt x="206" y="824"/>
                    <a:pt x="266" y="955"/>
                  </a:cubicBezTo>
                  <a:cubicBezTo>
                    <a:pt x="276" y="970"/>
                    <a:pt x="288" y="976"/>
                    <a:pt x="299" y="976"/>
                  </a:cubicBezTo>
                  <a:cubicBezTo>
                    <a:pt x="313" y="976"/>
                    <a:pt x="325" y="964"/>
                    <a:pt x="325" y="943"/>
                  </a:cubicBezTo>
                  <a:cubicBezTo>
                    <a:pt x="349" y="645"/>
                    <a:pt x="230" y="288"/>
                    <a:pt x="87" y="26"/>
                  </a:cubicBezTo>
                  <a:cubicBezTo>
                    <a:pt x="78" y="8"/>
                    <a:pt x="63" y="1"/>
                    <a:pt x="4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gfdb24b5ecc_0_532"/>
            <p:cNvSpPr/>
            <p:nvPr/>
          </p:nvSpPr>
          <p:spPr>
            <a:xfrm>
              <a:off x="3825775" y="2249175"/>
              <a:ext cx="7750" cy="25975"/>
            </a:xfrm>
            <a:custGeom>
              <a:avLst/>
              <a:gdLst/>
              <a:ahLst/>
              <a:cxnLst/>
              <a:rect l="l" t="t" r="r" b="b"/>
              <a:pathLst>
                <a:path w="310" h="1039" extrusionOk="0">
                  <a:moveTo>
                    <a:pt x="54" y="1"/>
                  </a:moveTo>
                  <a:cubicBezTo>
                    <a:pt x="26" y="1"/>
                    <a:pt x="0" y="19"/>
                    <a:pt x="0" y="50"/>
                  </a:cubicBezTo>
                  <a:cubicBezTo>
                    <a:pt x="12" y="228"/>
                    <a:pt x="36" y="395"/>
                    <a:pt x="71" y="574"/>
                  </a:cubicBezTo>
                  <a:cubicBezTo>
                    <a:pt x="95" y="728"/>
                    <a:pt x="95" y="907"/>
                    <a:pt x="202" y="1026"/>
                  </a:cubicBezTo>
                  <a:cubicBezTo>
                    <a:pt x="215" y="1035"/>
                    <a:pt x="228" y="1038"/>
                    <a:pt x="239" y="1038"/>
                  </a:cubicBezTo>
                  <a:cubicBezTo>
                    <a:pt x="259" y="1038"/>
                    <a:pt x="274" y="1025"/>
                    <a:pt x="274" y="1002"/>
                  </a:cubicBezTo>
                  <a:cubicBezTo>
                    <a:pt x="310" y="859"/>
                    <a:pt x="250" y="728"/>
                    <a:pt x="214" y="574"/>
                  </a:cubicBezTo>
                  <a:cubicBezTo>
                    <a:pt x="179" y="395"/>
                    <a:pt x="143" y="228"/>
                    <a:pt x="119" y="50"/>
                  </a:cubicBezTo>
                  <a:cubicBezTo>
                    <a:pt x="108" y="16"/>
                    <a:pt x="80" y="1"/>
                    <a:pt x="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gfdb24b5ecc_0_532"/>
            <p:cNvSpPr/>
            <p:nvPr/>
          </p:nvSpPr>
          <p:spPr>
            <a:xfrm>
              <a:off x="3816250" y="2236875"/>
              <a:ext cx="14600" cy="43650"/>
            </a:xfrm>
            <a:custGeom>
              <a:avLst/>
              <a:gdLst/>
              <a:ahLst/>
              <a:cxnLst/>
              <a:rect l="l" t="t" r="r" b="b"/>
              <a:pathLst>
                <a:path w="584" h="1746" extrusionOk="0">
                  <a:moveTo>
                    <a:pt x="113" y="1"/>
                  </a:moveTo>
                  <a:cubicBezTo>
                    <a:pt x="72" y="1"/>
                    <a:pt x="30" y="31"/>
                    <a:pt x="24" y="89"/>
                  </a:cubicBezTo>
                  <a:cubicBezTo>
                    <a:pt x="0" y="387"/>
                    <a:pt x="36" y="685"/>
                    <a:pt x="95" y="982"/>
                  </a:cubicBezTo>
                  <a:cubicBezTo>
                    <a:pt x="131" y="1232"/>
                    <a:pt x="131" y="1554"/>
                    <a:pt x="345" y="1720"/>
                  </a:cubicBezTo>
                  <a:cubicBezTo>
                    <a:pt x="362" y="1737"/>
                    <a:pt x="384" y="1746"/>
                    <a:pt x="404" y="1746"/>
                  </a:cubicBezTo>
                  <a:cubicBezTo>
                    <a:pt x="429" y="1746"/>
                    <a:pt x="452" y="1734"/>
                    <a:pt x="464" y="1709"/>
                  </a:cubicBezTo>
                  <a:cubicBezTo>
                    <a:pt x="583" y="1482"/>
                    <a:pt x="476" y="1232"/>
                    <a:pt x="429" y="1006"/>
                  </a:cubicBezTo>
                  <a:cubicBezTo>
                    <a:pt x="381" y="697"/>
                    <a:pt x="298" y="387"/>
                    <a:pt x="191" y="66"/>
                  </a:cubicBezTo>
                  <a:cubicBezTo>
                    <a:pt x="180" y="22"/>
                    <a:pt x="147" y="1"/>
                    <a:pt x="1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gfdb24b5ecc_0_532"/>
            <p:cNvSpPr/>
            <p:nvPr/>
          </p:nvSpPr>
          <p:spPr>
            <a:xfrm>
              <a:off x="3810875" y="2243200"/>
              <a:ext cx="7475" cy="30325"/>
            </a:xfrm>
            <a:custGeom>
              <a:avLst/>
              <a:gdLst/>
              <a:ahLst/>
              <a:cxnLst/>
              <a:rect l="l" t="t" r="r" b="b"/>
              <a:pathLst>
                <a:path w="299" h="1213" extrusionOk="0">
                  <a:moveTo>
                    <a:pt x="80" y="0"/>
                  </a:moveTo>
                  <a:cubicBezTo>
                    <a:pt x="57" y="0"/>
                    <a:pt x="36" y="9"/>
                    <a:pt x="36" y="27"/>
                  </a:cubicBezTo>
                  <a:cubicBezTo>
                    <a:pt x="13" y="229"/>
                    <a:pt x="1" y="432"/>
                    <a:pt x="25" y="634"/>
                  </a:cubicBezTo>
                  <a:cubicBezTo>
                    <a:pt x="36" y="813"/>
                    <a:pt x="36" y="1027"/>
                    <a:pt x="132" y="1182"/>
                  </a:cubicBezTo>
                  <a:cubicBezTo>
                    <a:pt x="142" y="1203"/>
                    <a:pt x="164" y="1212"/>
                    <a:pt x="186" y="1212"/>
                  </a:cubicBezTo>
                  <a:cubicBezTo>
                    <a:pt x="215" y="1212"/>
                    <a:pt x="244" y="1197"/>
                    <a:pt x="251" y="1170"/>
                  </a:cubicBezTo>
                  <a:cubicBezTo>
                    <a:pt x="298" y="1003"/>
                    <a:pt x="251" y="825"/>
                    <a:pt x="239" y="646"/>
                  </a:cubicBezTo>
                  <a:cubicBezTo>
                    <a:pt x="203" y="444"/>
                    <a:pt x="156" y="229"/>
                    <a:pt x="132" y="27"/>
                  </a:cubicBezTo>
                  <a:cubicBezTo>
                    <a:pt x="126" y="9"/>
                    <a:pt x="102" y="0"/>
                    <a:pt x="8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gfdb24b5ecc_0_532"/>
            <p:cNvSpPr/>
            <p:nvPr/>
          </p:nvSpPr>
          <p:spPr>
            <a:xfrm>
              <a:off x="3800750" y="2255550"/>
              <a:ext cx="9550" cy="22700"/>
            </a:xfrm>
            <a:custGeom>
              <a:avLst/>
              <a:gdLst/>
              <a:ahLst/>
              <a:cxnLst/>
              <a:rect l="l" t="t" r="r" b="b"/>
              <a:pathLst>
                <a:path w="382" h="908" extrusionOk="0">
                  <a:moveTo>
                    <a:pt x="120" y="0"/>
                  </a:moveTo>
                  <a:cubicBezTo>
                    <a:pt x="114" y="0"/>
                    <a:pt x="108" y="3"/>
                    <a:pt x="108" y="9"/>
                  </a:cubicBezTo>
                  <a:cubicBezTo>
                    <a:pt x="49" y="176"/>
                    <a:pt x="25" y="319"/>
                    <a:pt x="13" y="497"/>
                  </a:cubicBezTo>
                  <a:cubicBezTo>
                    <a:pt x="1" y="652"/>
                    <a:pt x="1" y="771"/>
                    <a:pt x="108" y="890"/>
                  </a:cubicBezTo>
                  <a:cubicBezTo>
                    <a:pt x="114" y="902"/>
                    <a:pt x="132" y="908"/>
                    <a:pt x="151" y="908"/>
                  </a:cubicBezTo>
                  <a:cubicBezTo>
                    <a:pt x="171" y="908"/>
                    <a:pt x="191" y="902"/>
                    <a:pt x="203" y="890"/>
                  </a:cubicBezTo>
                  <a:cubicBezTo>
                    <a:pt x="382" y="652"/>
                    <a:pt x="227" y="247"/>
                    <a:pt x="132" y="9"/>
                  </a:cubicBezTo>
                  <a:cubicBezTo>
                    <a:pt x="132" y="3"/>
                    <a:pt x="126" y="0"/>
                    <a:pt x="1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gfdb24b5ecc_0_532"/>
            <p:cNvSpPr/>
            <p:nvPr/>
          </p:nvSpPr>
          <p:spPr>
            <a:xfrm>
              <a:off x="3790350" y="2264200"/>
              <a:ext cx="6200" cy="9900"/>
            </a:xfrm>
            <a:custGeom>
              <a:avLst/>
              <a:gdLst/>
              <a:ahLst/>
              <a:cxnLst/>
              <a:rect l="l" t="t" r="r" b="b"/>
              <a:pathLst>
                <a:path w="248" h="396" extrusionOk="0">
                  <a:moveTo>
                    <a:pt x="219" y="0"/>
                  </a:moveTo>
                  <a:cubicBezTo>
                    <a:pt x="214" y="0"/>
                    <a:pt x="208" y="3"/>
                    <a:pt x="203" y="8"/>
                  </a:cubicBezTo>
                  <a:cubicBezTo>
                    <a:pt x="107" y="80"/>
                    <a:pt x="0" y="258"/>
                    <a:pt x="72" y="377"/>
                  </a:cubicBezTo>
                  <a:cubicBezTo>
                    <a:pt x="78" y="389"/>
                    <a:pt x="92" y="395"/>
                    <a:pt x="107" y="395"/>
                  </a:cubicBezTo>
                  <a:cubicBezTo>
                    <a:pt x="122" y="395"/>
                    <a:pt x="137" y="389"/>
                    <a:pt x="143" y="377"/>
                  </a:cubicBezTo>
                  <a:cubicBezTo>
                    <a:pt x="203" y="282"/>
                    <a:pt x="179" y="151"/>
                    <a:pt x="238" y="44"/>
                  </a:cubicBezTo>
                  <a:cubicBezTo>
                    <a:pt x="247" y="26"/>
                    <a:pt x="236" y="0"/>
                    <a:pt x="21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gfdb24b5ecc_0_532"/>
            <p:cNvSpPr/>
            <p:nvPr/>
          </p:nvSpPr>
          <p:spPr>
            <a:xfrm>
              <a:off x="3804325" y="2274075"/>
              <a:ext cx="4200" cy="7975"/>
            </a:xfrm>
            <a:custGeom>
              <a:avLst/>
              <a:gdLst/>
              <a:ahLst/>
              <a:cxnLst/>
              <a:rect l="l" t="t" r="r" b="b"/>
              <a:pathLst>
                <a:path w="168" h="319" extrusionOk="0">
                  <a:moveTo>
                    <a:pt x="90" y="0"/>
                  </a:moveTo>
                  <a:cubicBezTo>
                    <a:pt x="57" y="0"/>
                    <a:pt x="25" y="18"/>
                    <a:pt x="25" y="54"/>
                  </a:cubicBezTo>
                  <a:cubicBezTo>
                    <a:pt x="25" y="149"/>
                    <a:pt x="1" y="221"/>
                    <a:pt x="48" y="292"/>
                  </a:cubicBezTo>
                  <a:cubicBezTo>
                    <a:pt x="54" y="310"/>
                    <a:pt x="69" y="319"/>
                    <a:pt x="84" y="319"/>
                  </a:cubicBezTo>
                  <a:cubicBezTo>
                    <a:pt x="99" y="319"/>
                    <a:pt x="114" y="310"/>
                    <a:pt x="120" y="292"/>
                  </a:cubicBezTo>
                  <a:cubicBezTo>
                    <a:pt x="167" y="221"/>
                    <a:pt x="156" y="149"/>
                    <a:pt x="156" y="54"/>
                  </a:cubicBezTo>
                  <a:cubicBezTo>
                    <a:pt x="156" y="18"/>
                    <a:pt x="123" y="0"/>
                    <a:pt x="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gfdb24b5ecc_0_532"/>
            <p:cNvSpPr/>
            <p:nvPr/>
          </p:nvSpPr>
          <p:spPr>
            <a:xfrm>
              <a:off x="3819675" y="2273375"/>
              <a:ext cx="9675" cy="9825"/>
            </a:xfrm>
            <a:custGeom>
              <a:avLst/>
              <a:gdLst/>
              <a:ahLst/>
              <a:cxnLst/>
              <a:rect l="l" t="t" r="r" b="b"/>
              <a:pathLst>
                <a:path w="387" h="393" extrusionOk="0">
                  <a:moveTo>
                    <a:pt x="128" y="0"/>
                  </a:moveTo>
                  <a:cubicBezTo>
                    <a:pt x="59" y="0"/>
                    <a:pt x="0" y="85"/>
                    <a:pt x="65" y="141"/>
                  </a:cubicBezTo>
                  <a:cubicBezTo>
                    <a:pt x="137" y="213"/>
                    <a:pt x="208" y="320"/>
                    <a:pt x="304" y="380"/>
                  </a:cubicBezTo>
                  <a:cubicBezTo>
                    <a:pt x="312" y="388"/>
                    <a:pt x="322" y="392"/>
                    <a:pt x="331" y="392"/>
                  </a:cubicBezTo>
                  <a:cubicBezTo>
                    <a:pt x="360" y="392"/>
                    <a:pt x="387" y="356"/>
                    <a:pt x="387" y="320"/>
                  </a:cubicBezTo>
                  <a:cubicBezTo>
                    <a:pt x="363" y="201"/>
                    <a:pt x="256" y="118"/>
                    <a:pt x="185" y="22"/>
                  </a:cubicBezTo>
                  <a:cubicBezTo>
                    <a:pt x="166" y="7"/>
                    <a:pt x="147" y="0"/>
                    <a:pt x="12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gfdb24b5ecc_0_532"/>
            <p:cNvSpPr/>
            <p:nvPr/>
          </p:nvSpPr>
          <p:spPr>
            <a:xfrm>
              <a:off x="3830275" y="2279875"/>
              <a:ext cx="9500" cy="7475"/>
            </a:xfrm>
            <a:custGeom>
              <a:avLst/>
              <a:gdLst/>
              <a:ahLst/>
              <a:cxnLst/>
              <a:rect l="l" t="t" r="r" b="b"/>
              <a:pathLst>
                <a:path w="380" h="299" extrusionOk="0">
                  <a:moveTo>
                    <a:pt x="113" y="1"/>
                  </a:moveTo>
                  <a:cubicBezTo>
                    <a:pt x="46" y="1"/>
                    <a:pt x="0" y="79"/>
                    <a:pt x="70" y="131"/>
                  </a:cubicBezTo>
                  <a:cubicBezTo>
                    <a:pt x="118" y="179"/>
                    <a:pt x="153" y="227"/>
                    <a:pt x="213" y="274"/>
                  </a:cubicBezTo>
                  <a:cubicBezTo>
                    <a:pt x="261" y="298"/>
                    <a:pt x="308" y="298"/>
                    <a:pt x="356" y="298"/>
                  </a:cubicBezTo>
                  <a:cubicBezTo>
                    <a:pt x="380" y="298"/>
                    <a:pt x="380" y="251"/>
                    <a:pt x="380" y="239"/>
                  </a:cubicBezTo>
                  <a:cubicBezTo>
                    <a:pt x="368" y="191"/>
                    <a:pt x="356" y="167"/>
                    <a:pt x="308" y="131"/>
                  </a:cubicBezTo>
                  <a:cubicBezTo>
                    <a:pt x="261" y="108"/>
                    <a:pt x="237" y="60"/>
                    <a:pt x="189" y="36"/>
                  </a:cubicBezTo>
                  <a:cubicBezTo>
                    <a:pt x="164" y="11"/>
                    <a:pt x="137" y="1"/>
                    <a:pt x="1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gfdb24b5ecc_0_532"/>
            <p:cNvSpPr/>
            <p:nvPr/>
          </p:nvSpPr>
          <p:spPr>
            <a:xfrm>
              <a:off x="3842825" y="2279625"/>
              <a:ext cx="12125" cy="10400"/>
            </a:xfrm>
            <a:custGeom>
              <a:avLst/>
              <a:gdLst/>
              <a:ahLst/>
              <a:cxnLst/>
              <a:rect l="l" t="t" r="r" b="b"/>
              <a:pathLst>
                <a:path w="485" h="416" extrusionOk="0">
                  <a:moveTo>
                    <a:pt x="130" y="0"/>
                  </a:moveTo>
                  <a:cubicBezTo>
                    <a:pt x="61" y="0"/>
                    <a:pt x="0" y="86"/>
                    <a:pt x="56" y="141"/>
                  </a:cubicBezTo>
                  <a:cubicBezTo>
                    <a:pt x="116" y="201"/>
                    <a:pt x="175" y="249"/>
                    <a:pt x="235" y="308"/>
                  </a:cubicBezTo>
                  <a:lnTo>
                    <a:pt x="306" y="380"/>
                  </a:lnTo>
                  <a:cubicBezTo>
                    <a:pt x="342" y="415"/>
                    <a:pt x="390" y="415"/>
                    <a:pt x="425" y="415"/>
                  </a:cubicBezTo>
                  <a:cubicBezTo>
                    <a:pt x="461" y="415"/>
                    <a:pt x="485" y="403"/>
                    <a:pt x="485" y="356"/>
                  </a:cubicBezTo>
                  <a:cubicBezTo>
                    <a:pt x="485" y="320"/>
                    <a:pt x="473" y="284"/>
                    <a:pt x="461" y="249"/>
                  </a:cubicBezTo>
                  <a:cubicBezTo>
                    <a:pt x="449" y="225"/>
                    <a:pt x="402" y="189"/>
                    <a:pt x="366" y="177"/>
                  </a:cubicBezTo>
                  <a:cubicBezTo>
                    <a:pt x="306" y="130"/>
                    <a:pt x="247" y="70"/>
                    <a:pt x="187" y="22"/>
                  </a:cubicBezTo>
                  <a:cubicBezTo>
                    <a:pt x="169" y="7"/>
                    <a:pt x="149" y="0"/>
                    <a:pt x="13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gfdb24b5ecc_0_532"/>
            <p:cNvSpPr/>
            <p:nvPr/>
          </p:nvSpPr>
          <p:spPr>
            <a:xfrm>
              <a:off x="3774575" y="2274025"/>
              <a:ext cx="5975" cy="8550"/>
            </a:xfrm>
            <a:custGeom>
              <a:avLst/>
              <a:gdLst/>
              <a:ahLst/>
              <a:cxnLst/>
              <a:rect l="l" t="t" r="r" b="b"/>
              <a:pathLst>
                <a:path w="239" h="342" extrusionOk="0">
                  <a:moveTo>
                    <a:pt x="131" y="1"/>
                  </a:moveTo>
                  <a:cubicBezTo>
                    <a:pt x="108" y="1"/>
                    <a:pt x="89" y="16"/>
                    <a:pt x="84" y="44"/>
                  </a:cubicBezTo>
                  <a:cubicBezTo>
                    <a:pt x="60" y="92"/>
                    <a:pt x="36" y="127"/>
                    <a:pt x="24" y="175"/>
                  </a:cubicBezTo>
                  <a:cubicBezTo>
                    <a:pt x="0" y="223"/>
                    <a:pt x="24" y="270"/>
                    <a:pt x="48" y="306"/>
                  </a:cubicBezTo>
                  <a:cubicBezTo>
                    <a:pt x="60" y="342"/>
                    <a:pt x="84" y="342"/>
                    <a:pt x="107" y="342"/>
                  </a:cubicBezTo>
                  <a:cubicBezTo>
                    <a:pt x="167" y="318"/>
                    <a:pt x="214" y="294"/>
                    <a:pt x="226" y="234"/>
                  </a:cubicBezTo>
                  <a:cubicBezTo>
                    <a:pt x="238" y="175"/>
                    <a:pt x="214" y="115"/>
                    <a:pt x="203" y="56"/>
                  </a:cubicBezTo>
                  <a:cubicBezTo>
                    <a:pt x="184" y="19"/>
                    <a:pt x="155" y="1"/>
                    <a:pt x="1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gfdb24b5ecc_0_532"/>
            <p:cNvSpPr/>
            <p:nvPr/>
          </p:nvSpPr>
          <p:spPr>
            <a:xfrm>
              <a:off x="3766825" y="2281800"/>
              <a:ext cx="4350" cy="4350"/>
            </a:xfrm>
            <a:custGeom>
              <a:avLst/>
              <a:gdLst/>
              <a:ahLst/>
              <a:cxnLst/>
              <a:rect l="l" t="t" r="r" b="b"/>
              <a:pathLst>
                <a:path w="174" h="174" extrusionOk="0">
                  <a:moveTo>
                    <a:pt x="85" y="1"/>
                  </a:moveTo>
                  <a:cubicBezTo>
                    <a:pt x="42" y="1"/>
                    <a:pt x="1" y="31"/>
                    <a:pt x="13" y="90"/>
                  </a:cubicBezTo>
                  <a:cubicBezTo>
                    <a:pt x="36" y="138"/>
                    <a:pt x="36" y="174"/>
                    <a:pt x="96" y="174"/>
                  </a:cubicBezTo>
                  <a:cubicBezTo>
                    <a:pt x="132" y="174"/>
                    <a:pt x="155" y="114"/>
                    <a:pt x="167" y="90"/>
                  </a:cubicBezTo>
                  <a:cubicBezTo>
                    <a:pt x="173" y="31"/>
                    <a:pt x="129" y="1"/>
                    <a:pt x="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gfdb24b5ecc_0_532"/>
            <p:cNvSpPr/>
            <p:nvPr/>
          </p:nvSpPr>
          <p:spPr>
            <a:xfrm>
              <a:off x="3757600" y="2275400"/>
              <a:ext cx="4500" cy="9125"/>
            </a:xfrm>
            <a:custGeom>
              <a:avLst/>
              <a:gdLst/>
              <a:ahLst/>
              <a:cxnLst/>
              <a:rect l="l" t="t" r="r" b="b"/>
              <a:pathLst>
                <a:path w="180" h="365" extrusionOk="0">
                  <a:moveTo>
                    <a:pt x="96" y="1"/>
                  </a:moveTo>
                  <a:cubicBezTo>
                    <a:pt x="54" y="1"/>
                    <a:pt x="12" y="25"/>
                    <a:pt x="12" y="72"/>
                  </a:cubicBezTo>
                  <a:cubicBezTo>
                    <a:pt x="12" y="168"/>
                    <a:pt x="1" y="275"/>
                    <a:pt x="60" y="346"/>
                  </a:cubicBezTo>
                  <a:cubicBezTo>
                    <a:pt x="66" y="358"/>
                    <a:pt x="81" y="364"/>
                    <a:pt x="96" y="364"/>
                  </a:cubicBezTo>
                  <a:cubicBezTo>
                    <a:pt x="111" y="364"/>
                    <a:pt x="126" y="358"/>
                    <a:pt x="131" y="346"/>
                  </a:cubicBezTo>
                  <a:cubicBezTo>
                    <a:pt x="179" y="275"/>
                    <a:pt x="167" y="168"/>
                    <a:pt x="179" y="72"/>
                  </a:cubicBezTo>
                  <a:cubicBezTo>
                    <a:pt x="179" y="25"/>
                    <a:pt x="137" y="1"/>
                    <a:pt x="9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gfdb24b5ecc_0_532"/>
            <p:cNvSpPr/>
            <p:nvPr/>
          </p:nvSpPr>
          <p:spPr>
            <a:xfrm>
              <a:off x="3752250" y="2277200"/>
              <a:ext cx="2700" cy="10800"/>
            </a:xfrm>
            <a:custGeom>
              <a:avLst/>
              <a:gdLst/>
              <a:ahLst/>
              <a:cxnLst/>
              <a:rect l="l" t="t" r="r" b="b"/>
              <a:pathLst>
                <a:path w="108" h="432" extrusionOk="0">
                  <a:moveTo>
                    <a:pt x="61" y="0"/>
                  </a:moveTo>
                  <a:cubicBezTo>
                    <a:pt x="42" y="0"/>
                    <a:pt x="24" y="12"/>
                    <a:pt x="24" y="36"/>
                  </a:cubicBezTo>
                  <a:lnTo>
                    <a:pt x="24" y="227"/>
                  </a:lnTo>
                  <a:cubicBezTo>
                    <a:pt x="24" y="286"/>
                    <a:pt x="0" y="346"/>
                    <a:pt x="36" y="405"/>
                  </a:cubicBezTo>
                  <a:cubicBezTo>
                    <a:pt x="42" y="423"/>
                    <a:pt x="54" y="432"/>
                    <a:pt x="66" y="432"/>
                  </a:cubicBezTo>
                  <a:cubicBezTo>
                    <a:pt x="78" y="432"/>
                    <a:pt x="89" y="423"/>
                    <a:pt x="95" y="405"/>
                  </a:cubicBezTo>
                  <a:cubicBezTo>
                    <a:pt x="107" y="358"/>
                    <a:pt x="107" y="286"/>
                    <a:pt x="107" y="227"/>
                  </a:cubicBezTo>
                  <a:lnTo>
                    <a:pt x="107" y="36"/>
                  </a:lnTo>
                  <a:cubicBezTo>
                    <a:pt x="101" y="12"/>
                    <a:pt x="81" y="0"/>
                    <a:pt x="6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gfdb24b5ecc_0_532"/>
            <p:cNvSpPr/>
            <p:nvPr/>
          </p:nvSpPr>
          <p:spPr>
            <a:xfrm>
              <a:off x="3746150" y="2278300"/>
              <a:ext cx="4175" cy="6425"/>
            </a:xfrm>
            <a:custGeom>
              <a:avLst/>
              <a:gdLst/>
              <a:ahLst/>
              <a:cxnLst/>
              <a:rect l="l" t="t" r="r" b="b"/>
              <a:pathLst>
                <a:path w="167" h="257" extrusionOk="0">
                  <a:moveTo>
                    <a:pt x="83" y="1"/>
                  </a:moveTo>
                  <a:cubicBezTo>
                    <a:pt x="42" y="1"/>
                    <a:pt x="0" y="22"/>
                    <a:pt x="6" y="63"/>
                  </a:cubicBezTo>
                  <a:cubicBezTo>
                    <a:pt x="6" y="111"/>
                    <a:pt x="30" y="159"/>
                    <a:pt x="30" y="194"/>
                  </a:cubicBezTo>
                  <a:cubicBezTo>
                    <a:pt x="36" y="236"/>
                    <a:pt x="66" y="257"/>
                    <a:pt x="94" y="257"/>
                  </a:cubicBezTo>
                  <a:cubicBezTo>
                    <a:pt x="122" y="257"/>
                    <a:pt x="149" y="236"/>
                    <a:pt x="149" y="194"/>
                  </a:cubicBezTo>
                  <a:cubicBezTo>
                    <a:pt x="149" y="147"/>
                    <a:pt x="161" y="111"/>
                    <a:pt x="161" y="63"/>
                  </a:cubicBezTo>
                  <a:cubicBezTo>
                    <a:pt x="167" y="22"/>
                    <a:pt x="125" y="1"/>
                    <a:pt x="8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gfdb24b5ecc_0_532"/>
            <p:cNvSpPr/>
            <p:nvPr/>
          </p:nvSpPr>
          <p:spPr>
            <a:xfrm>
              <a:off x="4073425" y="2461450"/>
              <a:ext cx="2700" cy="8875"/>
            </a:xfrm>
            <a:custGeom>
              <a:avLst/>
              <a:gdLst/>
              <a:ahLst/>
              <a:cxnLst/>
              <a:rect l="l" t="t" r="r" b="b"/>
              <a:pathLst>
                <a:path w="108" h="355" extrusionOk="0">
                  <a:moveTo>
                    <a:pt x="48" y="0"/>
                  </a:moveTo>
                  <a:lnTo>
                    <a:pt x="0" y="96"/>
                  </a:lnTo>
                  <a:lnTo>
                    <a:pt x="0" y="179"/>
                  </a:lnTo>
                  <a:cubicBezTo>
                    <a:pt x="0" y="238"/>
                    <a:pt x="0" y="286"/>
                    <a:pt x="36" y="346"/>
                  </a:cubicBezTo>
                  <a:cubicBezTo>
                    <a:pt x="42" y="352"/>
                    <a:pt x="51" y="354"/>
                    <a:pt x="58" y="354"/>
                  </a:cubicBezTo>
                  <a:cubicBezTo>
                    <a:pt x="66" y="354"/>
                    <a:pt x="71" y="352"/>
                    <a:pt x="71" y="346"/>
                  </a:cubicBezTo>
                  <a:cubicBezTo>
                    <a:pt x="107" y="286"/>
                    <a:pt x="107" y="238"/>
                    <a:pt x="107" y="179"/>
                  </a:cubicBezTo>
                  <a:lnTo>
                    <a:pt x="107" y="96"/>
                  </a:lnTo>
                  <a:cubicBezTo>
                    <a:pt x="107" y="60"/>
                    <a:pt x="71" y="36"/>
                    <a:pt x="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gfdb24b5ecc_0_532"/>
            <p:cNvSpPr/>
            <p:nvPr/>
          </p:nvSpPr>
          <p:spPr>
            <a:xfrm>
              <a:off x="4062925" y="2452900"/>
              <a:ext cx="8725" cy="25775"/>
            </a:xfrm>
            <a:custGeom>
              <a:avLst/>
              <a:gdLst/>
              <a:ahLst/>
              <a:cxnLst/>
              <a:rect l="l" t="t" r="r" b="b"/>
              <a:pathLst>
                <a:path w="349" h="1031" extrusionOk="0">
                  <a:moveTo>
                    <a:pt x="90" y="0"/>
                  </a:moveTo>
                  <a:cubicBezTo>
                    <a:pt x="47" y="0"/>
                    <a:pt x="0" y="32"/>
                    <a:pt x="15" y="92"/>
                  </a:cubicBezTo>
                  <a:cubicBezTo>
                    <a:pt x="75" y="259"/>
                    <a:pt x="110" y="438"/>
                    <a:pt x="134" y="592"/>
                  </a:cubicBezTo>
                  <a:cubicBezTo>
                    <a:pt x="146" y="747"/>
                    <a:pt x="146" y="890"/>
                    <a:pt x="230" y="1009"/>
                  </a:cubicBezTo>
                  <a:cubicBezTo>
                    <a:pt x="235" y="1024"/>
                    <a:pt x="246" y="1031"/>
                    <a:pt x="258" y="1031"/>
                  </a:cubicBezTo>
                  <a:cubicBezTo>
                    <a:pt x="275" y="1031"/>
                    <a:pt x="294" y="1018"/>
                    <a:pt x="301" y="997"/>
                  </a:cubicBezTo>
                  <a:cubicBezTo>
                    <a:pt x="349" y="854"/>
                    <a:pt x="313" y="699"/>
                    <a:pt x="289" y="557"/>
                  </a:cubicBezTo>
                  <a:cubicBezTo>
                    <a:pt x="253" y="378"/>
                    <a:pt x="206" y="211"/>
                    <a:pt x="146" y="33"/>
                  </a:cubicBezTo>
                  <a:cubicBezTo>
                    <a:pt x="137" y="11"/>
                    <a:pt x="114" y="0"/>
                    <a:pt x="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gfdb24b5ecc_0_532"/>
            <p:cNvSpPr/>
            <p:nvPr/>
          </p:nvSpPr>
          <p:spPr>
            <a:xfrm>
              <a:off x="4054375" y="2446850"/>
              <a:ext cx="7150" cy="19225"/>
            </a:xfrm>
            <a:custGeom>
              <a:avLst/>
              <a:gdLst/>
              <a:ahLst/>
              <a:cxnLst/>
              <a:rect l="l" t="t" r="r" b="b"/>
              <a:pathLst>
                <a:path w="286" h="769" extrusionOk="0">
                  <a:moveTo>
                    <a:pt x="140" y="1"/>
                  </a:moveTo>
                  <a:cubicBezTo>
                    <a:pt x="116" y="1"/>
                    <a:pt x="95" y="13"/>
                    <a:pt x="95" y="37"/>
                  </a:cubicBezTo>
                  <a:cubicBezTo>
                    <a:pt x="60" y="168"/>
                    <a:pt x="36" y="287"/>
                    <a:pt x="36" y="418"/>
                  </a:cubicBezTo>
                  <a:cubicBezTo>
                    <a:pt x="36" y="537"/>
                    <a:pt x="0" y="656"/>
                    <a:pt x="95" y="751"/>
                  </a:cubicBezTo>
                  <a:cubicBezTo>
                    <a:pt x="107" y="763"/>
                    <a:pt x="125" y="769"/>
                    <a:pt x="144" y="769"/>
                  </a:cubicBezTo>
                  <a:cubicBezTo>
                    <a:pt x="164" y="769"/>
                    <a:pt x="185" y="763"/>
                    <a:pt x="202" y="751"/>
                  </a:cubicBezTo>
                  <a:cubicBezTo>
                    <a:pt x="286" y="656"/>
                    <a:pt x="262" y="537"/>
                    <a:pt x="262" y="418"/>
                  </a:cubicBezTo>
                  <a:cubicBezTo>
                    <a:pt x="262" y="287"/>
                    <a:pt x="226" y="168"/>
                    <a:pt x="202" y="37"/>
                  </a:cubicBezTo>
                  <a:cubicBezTo>
                    <a:pt x="191" y="13"/>
                    <a:pt x="164" y="1"/>
                    <a:pt x="1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gfdb24b5ecc_0_532"/>
            <p:cNvSpPr/>
            <p:nvPr/>
          </p:nvSpPr>
          <p:spPr>
            <a:xfrm>
              <a:off x="4049000" y="2440300"/>
              <a:ext cx="5400" cy="22575"/>
            </a:xfrm>
            <a:custGeom>
              <a:avLst/>
              <a:gdLst/>
              <a:ahLst/>
              <a:cxnLst/>
              <a:rect l="l" t="t" r="r" b="b"/>
              <a:pathLst>
                <a:path w="216" h="903" extrusionOk="0">
                  <a:moveTo>
                    <a:pt x="66" y="1"/>
                  </a:moveTo>
                  <a:cubicBezTo>
                    <a:pt x="32" y="1"/>
                    <a:pt x="1" y="22"/>
                    <a:pt x="1" y="72"/>
                  </a:cubicBezTo>
                  <a:cubicBezTo>
                    <a:pt x="1" y="227"/>
                    <a:pt x="1" y="370"/>
                    <a:pt x="13" y="501"/>
                  </a:cubicBezTo>
                  <a:cubicBezTo>
                    <a:pt x="13" y="644"/>
                    <a:pt x="13" y="763"/>
                    <a:pt x="72" y="882"/>
                  </a:cubicBezTo>
                  <a:cubicBezTo>
                    <a:pt x="77" y="896"/>
                    <a:pt x="89" y="903"/>
                    <a:pt x="103" y="903"/>
                  </a:cubicBezTo>
                  <a:cubicBezTo>
                    <a:pt x="124" y="903"/>
                    <a:pt x="148" y="887"/>
                    <a:pt x="156" y="858"/>
                  </a:cubicBezTo>
                  <a:cubicBezTo>
                    <a:pt x="215" y="727"/>
                    <a:pt x="191" y="608"/>
                    <a:pt x="167" y="477"/>
                  </a:cubicBezTo>
                  <a:cubicBezTo>
                    <a:pt x="156" y="346"/>
                    <a:pt x="144" y="203"/>
                    <a:pt x="144" y="72"/>
                  </a:cubicBezTo>
                  <a:cubicBezTo>
                    <a:pt x="144" y="28"/>
                    <a:pt x="103" y="1"/>
                    <a:pt x="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gfdb24b5ecc_0_532"/>
            <p:cNvSpPr/>
            <p:nvPr/>
          </p:nvSpPr>
          <p:spPr>
            <a:xfrm>
              <a:off x="4040075" y="2442250"/>
              <a:ext cx="3600" cy="12750"/>
            </a:xfrm>
            <a:custGeom>
              <a:avLst/>
              <a:gdLst/>
              <a:ahLst/>
              <a:cxnLst/>
              <a:rect l="l" t="t" r="r" b="b"/>
              <a:pathLst>
                <a:path w="144" h="510" extrusionOk="0">
                  <a:moveTo>
                    <a:pt x="72" y="0"/>
                  </a:moveTo>
                  <a:cubicBezTo>
                    <a:pt x="42" y="0"/>
                    <a:pt x="12" y="18"/>
                    <a:pt x="12" y="54"/>
                  </a:cubicBezTo>
                  <a:cubicBezTo>
                    <a:pt x="12" y="209"/>
                    <a:pt x="1" y="352"/>
                    <a:pt x="36" y="483"/>
                  </a:cubicBezTo>
                  <a:cubicBezTo>
                    <a:pt x="48" y="500"/>
                    <a:pt x="60" y="509"/>
                    <a:pt x="70" y="509"/>
                  </a:cubicBezTo>
                  <a:cubicBezTo>
                    <a:pt x="81" y="509"/>
                    <a:pt x="90" y="500"/>
                    <a:pt x="96" y="483"/>
                  </a:cubicBezTo>
                  <a:cubicBezTo>
                    <a:pt x="143" y="340"/>
                    <a:pt x="132" y="209"/>
                    <a:pt x="132" y="54"/>
                  </a:cubicBezTo>
                  <a:cubicBezTo>
                    <a:pt x="132" y="18"/>
                    <a:pt x="102" y="0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gfdb24b5ecc_0_532"/>
            <p:cNvSpPr/>
            <p:nvPr/>
          </p:nvSpPr>
          <p:spPr>
            <a:xfrm>
              <a:off x="4031150" y="2442700"/>
              <a:ext cx="6275" cy="15350"/>
            </a:xfrm>
            <a:custGeom>
              <a:avLst/>
              <a:gdLst/>
              <a:ahLst/>
              <a:cxnLst/>
              <a:rect l="l" t="t" r="r" b="b"/>
              <a:pathLst>
                <a:path w="251" h="614" extrusionOk="0">
                  <a:moveTo>
                    <a:pt x="112" y="0"/>
                  </a:moveTo>
                  <a:cubicBezTo>
                    <a:pt x="54" y="0"/>
                    <a:pt x="0" y="36"/>
                    <a:pt x="0" y="107"/>
                  </a:cubicBezTo>
                  <a:lnTo>
                    <a:pt x="0" y="393"/>
                  </a:lnTo>
                  <a:cubicBezTo>
                    <a:pt x="0" y="488"/>
                    <a:pt x="12" y="560"/>
                    <a:pt x="84" y="595"/>
                  </a:cubicBezTo>
                  <a:cubicBezTo>
                    <a:pt x="90" y="607"/>
                    <a:pt x="105" y="613"/>
                    <a:pt x="119" y="613"/>
                  </a:cubicBezTo>
                  <a:cubicBezTo>
                    <a:pt x="134" y="613"/>
                    <a:pt x="149" y="607"/>
                    <a:pt x="155" y="595"/>
                  </a:cubicBezTo>
                  <a:cubicBezTo>
                    <a:pt x="238" y="548"/>
                    <a:pt x="250" y="476"/>
                    <a:pt x="250" y="393"/>
                  </a:cubicBezTo>
                  <a:lnTo>
                    <a:pt x="250" y="107"/>
                  </a:lnTo>
                  <a:cubicBezTo>
                    <a:pt x="233" y="36"/>
                    <a:pt x="170" y="0"/>
                    <a:pt x="1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gfdb24b5ecc_0_532"/>
            <p:cNvSpPr/>
            <p:nvPr/>
          </p:nvSpPr>
          <p:spPr>
            <a:xfrm>
              <a:off x="4020125" y="2441875"/>
              <a:ext cx="5550" cy="18175"/>
            </a:xfrm>
            <a:custGeom>
              <a:avLst/>
              <a:gdLst/>
              <a:ahLst/>
              <a:cxnLst/>
              <a:rect l="l" t="t" r="r" b="b"/>
              <a:pathLst>
                <a:path w="222" h="727" extrusionOk="0">
                  <a:moveTo>
                    <a:pt x="112" y="0"/>
                  </a:moveTo>
                  <a:cubicBezTo>
                    <a:pt x="57" y="0"/>
                    <a:pt x="1" y="39"/>
                    <a:pt x="1" y="117"/>
                  </a:cubicBezTo>
                  <a:lnTo>
                    <a:pt x="1" y="426"/>
                  </a:lnTo>
                  <a:cubicBezTo>
                    <a:pt x="1" y="521"/>
                    <a:pt x="1" y="605"/>
                    <a:pt x="48" y="700"/>
                  </a:cubicBezTo>
                  <a:cubicBezTo>
                    <a:pt x="66" y="718"/>
                    <a:pt x="90" y="727"/>
                    <a:pt x="112" y="727"/>
                  </a:cubicBezTo>
                  <a:cubicBezTo>
                    <a:pt x="135" y="727"/>
                    <a:pt x="156" y="718"/>
                    <a:pt x="168" y="700"/>
                  </a:cubicBezTo>
                  <a:cubicBezTo>
                    <a:pt x="215" y="605"/>
                    <a:pt x="215" y="533"/>
                    <a:pt x="215" y="426"/>
                  </a:cubicBezTo>
                  <a:lnTo>
                    <a:pt x="215" y="117"/>
                  </a:lnTo>
                  <a:cubicBezTo>
                    <a:pt x="221" y="39"/>
                    <a:pt x="168" y="0"/>
                    <a:pt x="1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gfdb24b5ecc_0_532"/>
            <p:cNvSpPr/>
            <p:nvPr/>
          </p:nvSpPr>
          <p:spPr>
            <a:xfrm>
              <a:off x="4019250" y="2475275"/>
              <a:ext cx="3575" cy="8000"/>
            </a:xfrm>
            <a:custGeom>
              <a:avLst/>
              <a:gdLst/>
              <a:ahLst/>
              <a:cxnLst/>
              <a:rect l="l" t="t" r="r" b="b"/>
              <a:pathLst>
                <a:path w="143" h="320" extrusionOk="0">
                  <a:moveTo>
                    <a:pt x="76" y="1"/>
                  </a:moveTo>
                  <a:cubicBezTo>
                    <a:pt x="45" y="1"/>
                    <a:pt x="12" y="19"/>
                    <a:pt x="12" y="54"/>
                  </a:cubicBezTo>
                  <a:cubicBezTo>
                    <a:pt x="12" y="150"/>
                    <a:pt x="0" y="221"/>
                    <a:pt x="36" y="293"/>
                  </a:cubicBezTo>
                  <a:cubicBezTo>
                    <a:pt x="48" y="310"/>
                    <a:pt x="60" y="319"/>
                    <a:pt x="70" y="319"/>
                  </a:cubicBezTo>
                  <a:cubicBezTo>
                    <a:pt x="80" y="319"/>
                    <a:pt x="89" y="310"/>
                    <a:pt x="95" y="293"/>
                  </a:cubicBezTo>
                  <a:cubicBezTo>
                    <a:pt x="143" y="221"/>
                    <a:pt x="131" y="150"/>
                    <a:pt x="131" y="54"/>
                  </a:cubicBezTo>
                  <a:cubicBezTo>
                    <a:pt x="137" y="19"/>
                    <a:pt x="107" y="1"/>
                    <a:pt x="7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gfdb24b5ecc_0_532"/>
            <p:cNvSpPr/>
            <p:nvPr/>
          </p:nvSpPr>
          <p:spPr>
            <a:xfrm>
              <a:off x="4030550" y="2475875"/>
              <a:ext cx="4800" cy="4575"/>
            </a:xfrm>
            <a:custGeom>
              <a:avLst/>
              <a:gdLst/>
              <a:ahLst/>
              <a:cxnLst/>
              <a:rect l="l" t="t" r="r" b="b"/>
              <a:pathLst>
                <a:path w="192" h="183" extrusionOk="0">
                  <a:moveTo>
                    <a:pt x="96" y="1"/>
                  </a:moveTo>
                  <a:cubicBezTo>
                    <a:pt x="48" y="1"/>
                    <a:pt x="1" y="30"/>
                    <a:pt x="24" y="90"/>
                  </a:cubicBezTo>
                  <a:cubicBezTo>
                    <a:pt x="36" y="126"/>
                    <a:pt x="36" y="150"/>
                    <a:pt x="60" y="173"/>
                  </a:cubicBezTo>
                  <a:cubicBezTo>
                    <a:pt x="72" y="179"/>
                    <a:pt x="84" y="182"/>
                    <a:pt x="94" y="182"/>
                  </a:cubicBezTo>
                  <a:cubicBezTo>
                    <a:pt x="105" y="182"/>
                    <a:pt x="114" y="179"/>
                    <a:pt x="120" y="173"/>
                  </a:cubicBezTo>
                  <a:cubicBezTo>
                    <a:pt x="143" y="138"/>
                    <a:pt x="155" y="126"/>
                    <a:pt x="167" y="90"/>
                  </a:cubicBezTo>
                  <a:cubicBezTo>
                    <a:pt x="191" y="30"/>
                    <a:pt x="143" y="1"/>
                    <a:pt x="9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gfdb24b5ecc_0_532"/>
            <p:cNvSpPr/>
            <p:nvPr/>
          </p:nvSpPr>
          <p:spPr>
            <a:xfrm>
              <a:off x="4098400" y="2485825"/>
              <a:ext cx="13425" cy="24150"/>
            </a:xfrm>
            <a:custGeom>
              <a:avLst/>
              <a:gdLst/>
              <a:ahLst/>
              <a:cxnLst/>
              <a:rect l="l" t="t" r="r" b="b"/>
              <a:pathLst>
                <a:path w="537" h="966" extrusionOk="0">
                  <a:moveTo>
                    <a:pt x="106" y="0"/>
                  </a:moveTo>
                  <a:cubicBezTo>
                    <a:pt x="54" y="0"/>
                    <a:pt x="1" y="52"/>
                    <a:pt x="25" y="109"/>
                  </a:cubicBezTo>
                  <a:cubicBezTo>
                    <a:pt x="85" y="264"/>
                    <a:pt x="144" y="406"/>
                    <a:pt x="180" y="561"/>
                  </a:cubicBezTo>
                  <a:cubicBezTo>
                    <a:pt x="204" y="692"/>
                    <a:pt x="227" y="811"/>
                    <a:pt x="287" y="930"/>
                  </a:cubicBezTo>
                  <a:cubicBezTo>
                    <a:pt x="293" y="954"/>
                    <a:pt x="314" y="966"/>
                    <a:pt x="338" y="966"/>
                  </a:cubicBezTo>
                  <a:cubicBezTo>
                    <a:pt x="361" y="966"/>
                    <a:pt x="388" y="954"/>
                    <a:pt x="406" y="930"/>
                  </a:cubicBezTo>
                  <a:cubicBezTo>
                    <a:pt x="537" y="633"/>
                    <a:pt x="323" y="275"/>
                    <a:pt x="168" y="37"/>
                  </a:cubicBezTo>
                  <a:cubicBezTo>
                    <a:pt x="153" y="11"/>
                    <a:pt x="130" y="0"/>
                    <a:pt x="1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gfdb24b5ecc_0_532"/>
            <p:cNvSpPr/>
            <p:nvPr/>
          </p:nvSpPr>
          <p:spPr>
            <a:xfrm>
              <a:off x="4093125" y="2487600"/>
              <a:ext cx="10075" cy="28450"/>
            </a:xfrm>
            <a:custGeom>
              <a:avLst/>
              <a:gdLst/>
              <a:ahLst/>
              <a:cxnLst/>
              <a:rect l="l" t="t" r="r" b="b"/>
              <a:pathLst>
                <a:path w="403" h="1138" extrusionOk="0">
                  <a:moveTo>
                    <a:pt x="101" y="0"/>
                  </a:moveTo>
                  <a:cubicBezTo>
                    <a:pt x="47" y="0"/>
                    <a:pt x="0" y="40"/>
                    <a:pt x="22" y="97"/>
                  </a:cubicBezTo>
                  <a:cubicBezTo>
                    <a:pt x="105" y="431"/>
                    <a:pt x="93" y="788"/>
                    <a:pt x="224" y="1097"/>
                  </a:cubicBezTo>
                  <a:cubicBezTo>
                    <a:pt x="230" y="1123"/>
                    <a:pt x="260" y="1138"/>
                    <a:pt x="288" y="1138"/>
                  </a:cubicBezTo>
                  <a:cubicBezTo>
                    <a:pt x="313" y="1138"/>
                    <a:pt x="338" y="1126"/>
                    <a:pt x="343" y="1097"/>
                  </a:cubicBezTo>
                  <a:cubicBezTo>
                    <a:pt x="403" y="740"/>
                    <a:pt x="319" y="395"/>
                    <a:pt x="200" y="62"/>
                  </a:cubicBezTo>
                  <a:cubicBezTo>
                    <a:pt x="176" y="18"/>
                    <a:pt x="137" y="0"/>
                    <a:pt x="10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gfdb24b5ecc_0_532"/>
            <p:cNvSpPr/>
            <p:nvPr/>
          </p:nvSpPr>
          <p:spPr>
            <a:xfrm>
              <a:off x="4086500" y="2496575"/>
              <a:ext cx="5700" cy="19800"/>
            </a:xfrm>
            <a:custGeom>
              <a:avLst/>
              <a:gdLst/>
              <a:ahLst/>
              <a:cxnLst/>
              <a:rect l="l" t="t" r="r" b="b"/>
              <a:pathLst>
                <a:path w="228" h="792" extrusionOk="0">
                  <a:moveTo>
                    <a:pt x="72" y="0"/>
                  </a:moveTo>
                  <a:cubicBezTo>
                    <a:pt x="43" y="0"/>
                    <a:pt x="13" y="24"/>
                    <a:pt x="13" y="72"/>
                  </a:cubicBezTo>
                  <a:lnTo>
                    <a:pt x="13" y="441"/>
                  </a:lnTo>
                  <a:cubicBezTo>
                    <a:pt x="13" y="548"/>
                    <a:pt x="1" y="679"/>
                    <a:pt x="60" y="774"/>
                  </a:cubicBezTo>
                  <a:cubicBezTo>
                    <a:pt x="72" y="786"/>
                    <a:pt x="90" y="792"/>
                    <a:pt x="107" y="792"/>
                  </a:cubicBezTo>
                  <a:cubicBezTo>
                    <a:pt x="123" y="792"/>
                    <a:pt x="138" y="786"/>
                    <a:pt x="144" y="774"/>
                  </a:cubicBezTo>
                  <a:cubicBezTo>
                    <a:pt x="227" y="667"/>
                    <a:pt x="180" y="548"/>
                    <a:pt x="156" y="441"/>
                  </a:cubicBezTo>
                  <a:cubicBezTo>
                    <a:pt x="144" y="322"/>
                    <a:pt x="132" y="191"/>
                    <a:pt x="132" y="72"/>
                  </a:cubicBezTo>
                  <a:cubicBezTo>
                    <a:pt x="132" y="24"/>
                    <a:pt x="102" y="0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gfdb24b5ecc_0_532"/>
            <p:cNvSpPr/>
            <p:nvPr/>
          </p:nvSpPr>
          <p:spPr>
            <a:xfrm>
              <a:off x="4076100" y="2504600"/>
              <a:ext cx="4775" cy="16100"/>
            </a:xfrm>
            <a:custGeom>
              <a:avLst/>
              <a:gdLst/>
              <a:ahLst/>
              <a:cxnLst/>
              <a:rect l="l" t="t" r="r" b="b"/>
              <a:pathLst>
                <a:path w="191" h="644" extrusionOk="0">
                  <a:moveTo>
                    <a:pt x="95" y="1"/>
                  </a:moveTo>
                  <a:cubicBezTo>
                    <a:pt x="54" y="1"/>
                    <a:pt x="12" y="24"/>
                    <a:pt x="12" y="72"/>
                  </a:cubicBezTo>
                  <a:lnTo>
                    <a:pt x="12" y="358"/>
                  </a:lnTo>
                  <a:cubicBezTo>
                    <a:pt x="12" y="453"/>
                    <a:pt x="0" y="525"/>
                    <a:pt x="48" y="608"/>
                  </a:cubicBezTo>
                  <a:cubicBezTo>
                    <a:pt x="60" y="632"/>
                    <a:pt x="81" y="644"/>
                    <a:pt x="100" y="644"/>
                  </a:cubicBezTo>
                  <a:cubicBezTo>
                    <a:pt x="119" y="644"/>
                    <a:pt x="137" y="632"/>
                    <a:pt x="143" y="608"/>
                  </a:cubicBezTo>
                  <a:cubicBezTo>
                    <a:pt x="191" y="536"/>
                    <a:pt x="179" y="453"/>
                    <a:pt x="179" y="358"/>
                  </a:cubicBezTo>
                  <a:lnTo>
                    <a:pt x="179" y="72"/>
                  </a:lnTo>
                  <a:cubicBezTo>
                    <a:pt x="179" y="24"/>
                    <a:pt x="137" y="1"/>
                    <a:pt x="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gfdb24b5ecc_0_532"/>
            <p:cNvSpPr/>
            <p:nvPr/>
          </p:nvSpPr>
          <p:spPr>
            <a:xfrm>
              <a:off x="4065075" y="2511675"/>
              <a:ext cx="5675" cy="9450"/>
            </a:xfrm>
            <a:custGeom>
              <a:avLst/>
              <a:gdLst/>
              <a:ahLst/>
              <a:cxnLst/>
              <a:rect l="l" t="t" r="r" b="b"/>
              <a:pathLst>
                <a:path w="227" h="378" extrusionOk="0">
                  <a:moveTo>
                    <a:pt x="142" y="0"/>
                  </a:moveTo>
                  <a:cubicBezTo>
                    <a:pt x="123" y="0"/>
                    <a:pt x="108" y="9"/>
                    <a:pt x="108" y="27"/>
                  </a:cubicBezTo>
                  <a:cubicBezTo>
                    <a:pt x="84" y="146"/>
                    <a:pt x="1" y="230"/>
                    <a:pt x="36" y="349"/>
                  </a:cubicBezTo>
                  <a:cubicBezTo>
                    <a:pt x="43" y="368"/>
                    <a:pt x="60" y="377"/>
                    <a:pt x="79" y="377"/>
                  </a:cubicBezTo>
                  <a:cubicBezTo>
                    <a:pt x="94" y="377"/>
                    <a:pt x="109" y="371"/>
                    <a:pt x="120" y="361"/>
                  </a:cubicBezTo>
                  <a:cubicBezTo>
                    <a:pt x="227" y="265"/>
                    <a:pt x="227" y="146"/>
                    <a:pt x="203" y="27"/>
                  </a:cubicBezTo>
                  <a:cubicBezTo>
                    <a:pt x="185" y="9"/>
                    <a:pt x="161" y="0"/>
                    <a:pt x="1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gfdb24b5ecc_0_532"/>
            <p:cNvSpPr/>
            <p:nvPr/>
          </p:nvSpPr>
          <p:spPr>
            <a:xfrm>
              <a:off x="4049600" y="2515550"/>
              <a:ext cx="5825" cy="9375"/>
            </a:xfrm>
            <a:custGeom>
              <a:avLst/>
              <a:gdLst/>
              <a:ahLst/>
              <a:cxnLst/>
              <a:rect l="l" t="t" r="r" b="b"/>
              <a:pathLst>
                <a:path w="233" h="375" extrusionOk="0">
                  <a:moveTo>
                    <a:pt x="120" y="0"/>
                  </a:moveTo>
                  <a:cubicBezTo>
                    <a:pt x="63" y="0"/>
                    <a:pt x="6" y="33"/>
                    <a:pt x="12" y="98"/>
                  </a:cubicBezTo>
                  <a:lnTo>
                    <a:pt x="12" y="206"/>
                  </a:lnTo>
                  <a:cubicBezTo>
                    <a:pt x="1" y="253"/>
                    <a:pt x="1" y="277"/>
                    <a:pt x="1" y="325"/>
                  </a:cubicBezTo>
                  <a:cubicBezTo>
                    <a:pt x="1" y="345"/>
                    <a:pt x="27" y="375"/>
                    <a:pt x="50" y="375"/>
                  </a:cubicBezTo>
                  <a:cubicBezTo>
                    <a:pt x="53" y="375"/>
                    <a:pt x="57" y="374"/>
                    <a:pt x="60" y="372"/>
                  </a:cubicBezTo>
                  <a:cubicBezTo>
                    <a:pt x="191" y="337"/>
                    <a:pt x="227" y="218"/>
                    <a:pt x="227" y="98"/>
                  </a:cubicBezTo>
                  <a:cubicBezTo>
                    <a:pt x="233" y="33"/>
                    <a:pt x="176" y="0"/>
                    <a:pt x="1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gfdb24b5ecc_0_532"/>
            <p:cNvSpPr/>
            <p:nvPr/>
          </p:nvSpPr>
          <p:spPr>
            <a:xfrm>
              <a:off x="4034125" y="2504750"/>
              <a:ext cx="7275" cy="7025"/>
            </a:xfrm>
            <a:custGeom>
              <a:avLst/>
              <a:gdLst/>
              <a:ahLst/>
              <a:cxnLst/>
              <a:rect l="l" t="t" r="r" b="b"/>
              <a:pathLst>
                <a:path w="291" h="281" extrusionOk="0">
                  <a:moveTo>
                    <a:pt x="120" y="1"/>
                  </a:moveTo>
                  <a:cubicBezTo>
                    <a:pt x="89" y="1"/>
                    <a:pt x="58" y="16"/>
                    <a:pt x="36" y="54"/>
                  </a:cubicBezTo>
                  <a:cubicBezTo>
                    <a:pt x="12" y="114"/>
                    <a:pt x="0" y="173"/>
                    <a:pt x="0" y="233"/>
                  </a:cubicBezTo>
                  <a:cubicBezTo>
                    <a:pt x="0" y="269"/>
                    <a:pt x="24" y="280"/>
                    <a:pt x="60" y="280"/>
                  </a:cubicBezTo>
                  <a:cubicBezTo>
                    <a:pt x="131" y="280"/>
                    <a:pt x="155" y="221"/>
                    <a:pt x="203" y="185"/>
                  </a:cubicBezTo>
                  <a:cubicBezTo>
                    <a:pt x="290" y="115"/>
                    <a:pt x="205" y="1"/>
                    <a:pt x="1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Google Shape;1370;gfdb24b5ecc_0_532"/>
            <p:cNvSpPr/>
            <p:nvPr/>
          </p:nvSpPr>
          <p:spPr>
            <a:xfrm>
              <a:off x="4024300" y="2496350"/>
              <a:ext cx="4775" cy="9250"/>
            </a:xfrm>
            <a:custGeom>
              <a:avLst/>
              <a:gdLst/>
              <a:ahLst/>
              <a:cxnLst/>
              <a:rect l="l" t="t" r="r" b="b"/>
              <a:pathLst>
                <a:path w="191" h="370" extrusionOk="0">
                  <a:moveTo>
                    <a:pt x="91" y="0"/>
                  </a:moveTo>
                  <a:cubicBezTo>
                    <a:pt x="48" y="0"/>
                    <a:pt x="6" y="27"/>
                    <a:pt x="12" y="81"/>
                  </a:cubicBezTo>
                  <a:cubicBezTo>
                    <a:pt x="12" y="188"/>
                    <a:pt x="1" y="271"/>
                    <a:pt x="60" y="343"/>
                  </a:cubicBezTo>
                  <a:cubicBezTo>
                    <a:pt x="66" y="360"/>
                    <a:pt x="81" y="369"/>
                    <a:pt x="96" y="369"/>
                  </a:cubicBezTo>
                  <a:cubicBezTo>
                    <a:pt x="111" y="369"/>
                    <a:pt x="126" y="360"/>
                    <a:pt x="131" y="343"/>
                  </a:cubicBezTo>
                  <a:cubicBezTo>
                    <a:pt x="191" y="259"/>
                    <a:pt x="179" y="164"/>
                    <a:pt x="179" y="81"/>
                  </a:cubicBezTo>
                  <a:cubicBezTo>
                    <a:pt x="179" y="27"/>
                    <a:pt x="134" y="0"/>
                    <a:pt x="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Google Shape;1371;gfdb24b5ecc_0_532"/>
            <p:cNvSpPr/>
            <p:nvPr/>
          </p:nvSpPr>
          <p:spPr>
            <a:xfrm>
              <a:off x="4011200" y="2495300"/>
              <a:ext cx="19975" cy="22425"/>
            </a:xfrm>
            <a:custGeom>
              <a:avLst/>
              <a:gdLst/>
              <a:ahLst/>
              <a:cxnLst/>
              <a:rect l="l" t="t" r="r" b="b"/>
              <a:pathLst>
                <a:path w="799" h="897" extrusionOk="0">
                  <a:moveTo>
                    <a:pt x="600" y="0"/>
                  </a:moveTo>
                  <a:cubicBezTo>
                    <a:pt x="575" y="0"/>
                    <a:pt x="548" y="8"/>
                    <a:pt x="525" y="27"/>
                  </a:cubicBezTo>
                  <a:cubicBezTo>
                    <a:pt x="394" y="146"/>
                    <a:pt x="298" y="289"/>
                    <a:pt x="215" y="432"/>
                  </a:cubicBezTo>
                  <a:cubicBezTo>
                    <a:pt x="144" y="551"/>
                    <a:pt x="1" y="706"/>
                    <a:pt x="84" y="849"/>
                  </a:cubicBezTo>
                  <a:cubicBezTo>
                    <a:pt x="96" y="885"/>
                    <a:pt x="120" y="897"/>
                    <a:pt x="155" y="897"/>
                  </a:cubicBezTo>
                  <a:cubicBezTo>
                    <a:pt x="298" y="897"/>
                    <a:pt x="358" y="718"/>
                    <a:pt x="417" y="611"/>
                  </a:cubicBezTo>
                  <a:cubicBezTo>
                    <a:pt x="501" y="468"/>
                    <a:pt x="584" y="325"/>
                    <a:pt x="703" y="206"/>
                  </a:cubicBezTo>
                  <a:cubicBezTo>
                    <a:pt x="798" y="130"/>
                    <a:pt x="703" y="0"/>
                    <a:pt x="60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gfdb24b5ecc_0_532"/>
            <p:cNvSpPr/>
            <p:nvPr/>
          </p:nvSpPr>
          <p:spPr>
            <a:xfrm>
              <a:off x="3929950" y="2501875"/>
              <a:ext cx="5075" cy="18775"/>
            </a:xfrm>
            <a:custGeom>
              <a:avLst/>
              <a:gdLst/>
              <a:ahLst/>
              <a:cxnLst/>
              <a:rect l="l" t="t" r="r" b="b"/>
              <a:pathLst>
                <a:path w="203" h="751" extrusionOk="0">
                  <a:moveTo>
                    <a:pt x="48" y="1"/>
                  </a:moveTo>
                  <a:cubicBezTo>
                    <a:pt x="24" y="1"/>
                    <a:pt x="0" y="13"/>
                    <a:pt x="0" y="38"/>
                  </a:cubicBezTo>
                  <a:cubicBezTo>
                    <a:pt x="0" y="157"/>
                    <a:pt x="0" y="288"/>
                    <a:pt x="24" y="407"/>
                  </a:cubicBezTo>
                  <a:cubicBezTo>
                    <a:pt x="36" y="526"/>
                    <a:pt x="60" y="645"/>
                    <a:pt x="131" y="741"/>
                  </a:cubicBezTo>
                  <a:cubicBezTo>
                    <a:pt x="138" y="747"/>
                    <a:pt x="146" y="750"/>
                    <a:pt x="155" y="750"/>
                  </a:cubicBezTo>
                  <a:cubicBezTo>
                    <a:pt x="178" y="750"/>
                    <a:pt x="203" y="731"/>
                    <a:pt x="203" y="705"/>
                  </a:cubicBezTo>
                  <a:cubicBezTo>
                    <a:pt x="203" y="598"/>
                    <a:pt x="155" y="503"/>
                    <a:pt x="143" y="395"/>
                  </a:cubicBezTo>
                  <a:cubicBezTo>
                    <a:pt x="119" y="276"/>
                    <a:pt x="95" y="145"/>
                    <a:pt x="95" y="26"/>
                  </a:cubicBezTo>
                  <a:cubicBezTo>
                    <a:pt x="90" y="10"/>
                    <a:pt x="69" y="1"/>
                    <a:pt x="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gfdb24b5ecc_0_532"/>
            <p:cNvSpPr/>
            <p:nvPr/>
          </p:nvSpPr>
          <p:spPr>
            <a:xfrm>
              <a:off x="3932575" y="2502150"/>
              <a:ext cx="7800" cy="23850"/>
            </a:xfrm>
            <a:custGeom>
              <a:avLst/>
              <a:gdLst/>
              <a:ahLst/>
              <a:cxnLst/>
              <a:rect l="l" t="t" r="r" b="b"/>
              <a:pathLst>
                <a:path w="312" h="954" extrusionOk="0">
                  <a:moveTo>
                    <a:pt x="73" y="0"/>
                  </a:moveTo>
                  <a:cubicBezTo>
                    <a:pt x="35" y="0"/>
                    <a:pt x="0" y="31"/>
                    <a:pt x="14" y="87"/>
                  </a:cubicBezTo>
                  <a:cubicBezTo>
                    <a:pt x="38" y="253"/>
                    <a:pt x="74" y="396"/>
                    <a:pt x="86" y="563"/>
                  </a:cubicBezTo>
                  <a:cubicBezTo>
                    <a:pt x="98" y="682"/>
                    <a:pt x="86" y="813"/>
                    <a:pt x="157" y="920"/>
                  </a:cubicBezTo>
                  <a:cubicBezTo>
                    <a:pt x="173" y="942"/>
                    <a:pt x="196" y="953"/>
                    <a:pt x="218" y="953"/>
                  </a:cubicBezTo>
                  <a:cubicBezTo>
                    <a:pt x="245" y="953"/>
                    <a:pt x="270" y="936"/>
                    <a:pt x="276" y="896"/>
                  </a:cubicBezTo>
                  <a:cubicBezTo>
                    <a:pt x="312" y="765"/>
                    <a:pt x="264" y="634"/>
                    <a:pt x="241" y="515"/>
                  </a:cubicBezTo>
                  <a:cubicBezTo>
                    <a:pt x="217" y="349"/>
                    <a:pt x="169" y="206"/>
                    <a:pt x="145" y="51"/>
                  </a:cubicBezTo>
                  <a:cubicBezTo>
                    <a:pt x="130" y="16"/>
                    <a:pt x="101" y="0"/>
                    <a:pt x="7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gfdb24b5ecc_0_532"/>
            <p:cNvSpPr/>
            <p:nvPr/>
          </p:nvSpPr>
          <p:spPr>
            <a:xfrm>
              <a:off x="3936275" y="2504000"/>
              <a:ext cx="10650" cy="27350"/>
            </a:xfrm>
            <a:custGeom>
              <a:avLst/>
              <a:gdLst/>
              <a:ahLst/>
              <a:cxnLst/>
              <a:rect l="l" t="t" r="r" b="b"/>
              <a:pathLst>
                <a:path w="426" h="1094" extrusionOk="0">
                  <a:moveTo>
                    <a:pt x="125" y="0"/>
                  </a:moveTo>
                  <a:cubicBezTo>
                    <a:pt x="67" y="0"/>
                    <a:pt x="1" y="57"/>
                    <a:pt x="9" y="132"/>
                  </a:cubicBezTo>
                  <a:cubicBezTo>
                    <a:pt x="81" y="418"/>
                    <a:pt x="21" y="906"/>
                    <a:pt x="295" y="1084"/>
                  </a:cubicBezTo>
                  <a:cubicBezTo>
                    <a:pt x="301" y="1091"/>
                    <a:pt x="310" y="1094"/>
                    <a:pt x="320" y="1094"/>
                  </a:cubicBezTo>
                  <a:cubicBezTo>
                    <a:pt x="346" y="1094"/>
                    <a:pt x="378" y="1072"/>
                    <a:pt x="378" y="1037"/>
                  </a:cubicBezTo>
                  <a:cubicBezTo>
                    <a:pt x="426" y="894"/>
                    <a:pt x="366" y="715"/>
                    <a:pt x="343" y="549"/>
                  </a:cubicBezTo>
                  <a:cubicBezTo>
                    <a:pt x="307" y="370"/>
                    <a:pt x="259" y="203"/>
                    <a:pt x="188" y="37"/>
                  </a:cubicBezTo>
                  <a:cubicBezTo>
                    <a:pt x="173" y="11"/>
                    <a:pt x="150" y="0"/>
                    <a:pt x="1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gfdb24b5ecc_0_532"/>
            <p:cNvSpPr/>
            <p:nvPr/>
          </p:nvSpPr>
          <p:spPr>
            <a:xfrm>
              <a:off x="3945125" y="2506450"/>
              <a:ext cx="10150" cy="34275"/>
            </a:xfrm>
            <a:custGeom>
              <a:avLst/>
              <a:gdLst/>
              <a:ahLst/>
              <a:cxnLst/>
              <a:rect l="l" t="t" r="r" b="b"/>
              <a:pathLst>
                <a:path w="406" h="1371" extrusionOk="0">
                  <a:moveTo>
                    <a:pt x="76" y="1"/>
                  </a:moveTo>
                  <a:cubicBezTo>
                    <a:pt x="42" y="1"/>
                    <a:pt x="0" y="30"/>
                    <a:pt x="0" y="81"/>
                  </a:cubicBezTo>
                  <a:cubicBezTo>
                    <a:pt x="0" y="331"/>
                    <a:pt x="12" y="582"/>
                    <a:pt x="24" y="832"/>
                  </a:cubicBezTo>
                  <a:cubicBezTo>
                    <a:pt x="48" y="1034"/>
                    <a:pt x="48" y="1236"/>
                    <a:pt x="203" y="1355"/>
                  </a:cubicBezTo>
                  <a:cubicBezTo>
                    <a:pt x="214" y="1366"/>
                    <a:pt x="227" y="1371"/>
                    <a:pt x="240" y="1371"/>
                  </a:cubicBezTo>
                  <a:cubicBezTo>
                    <a:pt x="270" y="1371"/>
                    <a:pt x="302" y="1348"/>
                    <a:pt x="310" y="1332"/>
                  </a:cubicBezTo>
                  <a:cubicBezTo>
                    <a:pt x="405" y="1153"/>
                    <a:pt x="322" y="915"/>
                    <a:pt x="298" y="712"/>
                  </a:cubicBezTo>
                  <a:cubicBezTo>
                    <a:pt x="262" y="474"/>
                    <a:pt x="239" y="260"/>
                    <a:pt x="120" y="34"/>
                  </a:cubicBezTo>
                  <a:cubicBezTo>
                    <a:pt x="115" y="11"/>
                    <a:pt x="97" y="1"/>
                    <a:pt x="7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gfdb24b5ecc_0_532"/>
            <p:cNvSpPr/>
            <p:nvPr/>
          </p:nvSpPr>
          <p:spPr>
            <a:xfrm>
              <a:off x="3951675" y="2491950"/>
              <a:ext cx="6875" cy="21175"/>
            </a:xfrm>
            <a:custGeom>
              <a:avLst/>
              <a:gdLst/>
              <a:ahLst/>
              <a:cxnLst/>
              <a:rect l="l" t="t" r="r" b="b"/>
              <a:pathLst>
                <a:path w="275" h="847" extrusionOk="0">
                  <a:moveTo>
                    <a:pt x="98" y="0"/>
                  </a:moveTo>
                  <a:cubicBezTo>
                    <a:pt x="61" y="0"/>
                    <a:pt x="24" y="27"/>
                    <a:pt x="24" y="78"/>
                  </a:cubicBezTo>
                  <a:cubicBezTo>
                    <a:pt x="48" y="316"/>
                    <a:pt x="0" y="602"/>
                    <a:pt x="119" y="816"/>
                  </a:cubicBezTo>
                  <a:cubicBezTo>
                    <a:pt x="130" y="837"/>
                    <a:pt x="149" y="847"/>
                    <a:pt x="168" y="847"/>
                  </a:cubicBezTo>
                  <a:cubicBezTo>
                    <a:pt x="192" y="847"/>
                    <a:pt x="215" y="831"/>
                    <a:pt x="215" y="804"/>
                  </a:cubicBezTo>
                  <a:cubicBezTo>
                    <a:pt x="274" y="566"/>
                    <a:pt x="203" y="280"/>
                    <a:pt x="167" y="66"/>
                  </a:cubicBezTo>
                  <a:cubicBezTo>
                    <a:pt x="161" y="21"/>
                    <a:pt x="130" y="0"/>
                    <a:pt x="9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gfdb24b5ecc_0_532"/>
            <p:cNvSpPr/>
            <p:nvPr/>
          </p:nvSpPr>
          <p:spPr>
            <a:xfrm>
              <a:off x="3955250" y="2490575"/>
              <a:ext cx="8950" cy="7800"/>
            </a:xfrm>
            <a:custGeom>
              <a:avLst/>
              <a:gdLst/>
              <a:ahLst/>
              <a:cxnLst/>
              <a:rect l="l" t="t" r="r" b="b"/>
              <a:pathLst>
                <a:path w="358" h="312" extrusionOk="0">
                  <a:moveTo>
                    <a:pt x="148" y="1"/>
                  </a:moveTo>
                  <a:cubicBezTo>
                    <a:pt x="72" y="1"/>
                    <a:pt x="0" y="85"/>
                    <a:pt x="72" y="181"/>
                  </a:cubicBezTo>
                  <a:cubicBezTo>
                    <a:pt x="131" y="252"/>
                    <a:pt x="191" y="300"/>
                    <a:pt x="274" y="312"/>
                  </a:cubicBezTo>
                  <a:cubicBezTo>
                    <a:pt x="298" y="312"/>
                    <a:pt x="310" y="312"/>
                    <a:pt x="322" y="276"/>
                  </a:cubicBezTo>
                  <a:cubicBezTo>
                    <a:pt x="357" y="181"/>
                    <a:pt x="274" y="145"/>
                    <a:pt x="250" y="74"/>
                  </a:cubicBezTo>
                  <a:cubicBezTo>
                    <a:pt x="226" y="22"/>
                    <a:pt x="187" y="1"/>
                    <a:pt x="1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gfdb24b5ecc_0_532"/>
            <p:cNvSpPr/>
            <p:nvPr/>
          </p:nvSpPr>
          <p:spPr>
            <a:xfrm>
              <a:off x="4200800" y="2467500"/>
              <a:ext cx="9850" cy="29750"/>
            </a:xfrm>
            <a:custGeom>
              <a:avLst/>
              <a:gdLst/>
              <a:ahLst/>
              <a:cxnLst/>
              <a:rect l="l" t="t" r="r" b="b"/>
              <a:pathLst>
                <a:path w="394" h="1190" extrusionOk="0">
                  <a:moveTo>
                    <a:pt x="51" y="1"/>
                  </a:moveTo>
                  <a:cubicBezTo>
                    <a:pt x="24" y="1"/>
                    <a:pt x="1" y="19"/>
                    <a:pt x="1" y="56"/>
                  </a:cubicBezTo>
                  <a:cubicBezTo>
                    <a:pt x="1" y="413"/>
                    <a:pt x="1" y="830"/>
                    <a:pt x="144" y="1163"/>
                  </a:cubicBezTo>
                  <a:cubicBezTo>
                    <a:pt x="157" y="1181"/>
                    <a:pt x="176" y="1189"/>
                    <a:pt x="195" y="1189"/>
                  </a:cubicBezTo>
                  <a:cubicBezTo>
                    <a:pt x="225" y="1189"/>
                    <a:pt x="255" y="1169"/>
                    <a:pt x="263" y="1139"/>
                  </a:cubicBezTo>
                  <a:cubicBezTo>
                    <a:pt x="394" y="782"/>
                    <a:pt x="251" y="365"/>
                    <a:pt x="120" y="44"/>
                  </a:cubicBezTo>
                  <a:cubicBezTo>
                    <a:pt x="103" y="16"/>
                    <a:pt x="75" y="1"/>
                    <a:pt x="5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gfdb24b5ecc_0_532"/>
            <p:cNvSpPr/>
            <p:nvPr/>
          </p:nvSpPr>
          <p:spPr>
            <a:xfrm>
              <a:off x="4191575" y="2448950"/>
              <a:ext cx="12825" cy="50700"/>
            </a:xfrm>
            <a:custGeom>
              <a:avLst/>
              <a:gdLst/>
              <a:ahLst/>
              <a:cxnLst/>
              <a:rect l="l" t="t" r="r" b="b"/>
              <a:pathLst>
                <a:path w="513" h="2028" extrusionOk="0">
                  <a:moveTo>
                    <a:pt x="191" y="0"/>
                  </a:moveTo>
                  <a:cubicBezTo>
                    <a:pt x="191" y="0"/>
                    <a:pt x="156" y="0"/>
                    <a:pt x="156" y="12"/>
                  </a:cubicBezTo>
                  <a:cubicBezTo>
                    <a:pt x="1" y="619"/>
                    <a:pt x="168" y="1393"/>
                    <a:pt x="334" y="1989"/>
                  </a:cubicBezTo>
                  <a:cubicBezTo>
                    <a:pt x="340" y="2015"/>
                    <a:pt x="357" y="2028"/>
                    <a:pt x="377" y="2028"/>
                  </a:cubicBezTo>
                  <a:cubicBezTo>
                    <a:pt x="401" y="2028"/>
                    <a:pt x="428" y="2009"/>
                    <a:pt x="441" y="1977"/>
                  </a:cubicBezTo>
                  <a:cubicBezTo>
                    <a:pt x="513" y="1346"/>
                    <a:pt x="298" y="619"/>
                    <a:pt x="1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Google Shape;1380;gfdb24b5ecc_0_532"/>
            <p:cNvSpPr/>
            <p:nvPr/>
          </p:nvSpPr>
          <p:spPr>
            <a:xfrm>
              <a:off x="4183250" y="2433175"/>
              <a:ext cx="13125" cy="66400"/>
            </a:xfrm>
            <a:custGeom>
              <a:avLst/>
              <a:gdLst/>
              <a:ahLst/>
              <a:cxnLst/>
              <a:rect l="l" t="t" r="r" b="b"/>
              <a:pathLst>
                <a:path w="525" h="2656" extrusionOk="0">
                  <a:moveTo>
                    <a:pt x="109" y="0"/>
                  </a:moveTo>
                  <a:cubicBezTo>
                    <a:pt x="90" y="0"/>
                    <a:pt x="72" y="12"/>
                    <a:pt x="72" y="36"/>
                  </a:cubicBezTo>
                  <a:cubicBezTo>
                    <a:pt x="0" y="869"/>
                    <a:pt x="36" y="1822"/>
                    <a:pt x="250" y="2620"/>
                  </a:cubicBezTo>
                  <a:cubicBezTo>
                    <a:pt x="256" y="2643"/>
                    <a:pt x="274" y="2655"/>
                    <a:pt x="292" y="2655"/>
                  </a:cubicBezTo>
                  <a:cubicBezTo>
                    <a:pt x="310" y="2655"/>
                    <a:pt x="328" y="2643"/>
                    <a:pt x="334" y="2620"/>
                  </a:cubicBezTo>
                  <a:cubicBezTo>
                    <a:pt x="524" y="1786"/>
                    <a:pt x="203" y="869"/>
                    <a:pt x="155" y="36"/>
                  </a:cubicBezTo>
                  <a:cubicBezTo>
                    <a:pt x="149" y="12"/>
                    <a:pt x="128" y="0"/>
                    <a:pt x="10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Google Shape;1381;gfdb24b5ecc_0_532"/>
            <p:cNvSpPr/>
            <p:nvPr/>
          </p:nvSpPr>
          <p:spPr>
            <a:xfrm>
              <a:off x="4170150" y="2436000"/>
              <a:ext cx="13425" cy="54500"/>
            </a:xfrm>
            <a:custGeom>
              <a:avLst/>
              <a:gdLst/>
              <a:ahLst/>
              <a:cxnLst/>
              <a:rect l="l" t="t" r="r" b="b"/>
              <a:pathLst>
                <a:path w="537" h="2180" extrusionOk="0">
                  <a:moveTo>
                    <a:pt x="237" y="0"/>
                  </a:moveTo>
                  <a:cubicBezTo>
                    <a:pt x="230" y="0"/>
                    <a:pt x="221" y="6"/>
                    <a:pt x="215" y="18"/>
                  </a:cubicBezTo>
                  <a:cubicBezTo>
                    <a:pt x="108" y="661"/>
                    <a:pt x="1" y="1495"/>
                    <a:pt x="191" y="2126"/>
                  </a:cubicBezTo>
                  <a:cubicBezTo>
                    <a:pt x="203" y="2161"/>
                    <a:pt x="233" y="2179"/>
                    <a:pt x="264" y="2179"/>
                  </a:cubicBezTo>
                  <a:cubicBezTo>
                    <a:pt x="295" y="2179"/>
                    <a:pt x="328" y="2161"/>
                    <a:pt x="346" y="2126"/>
                  </a:cubicBezTo>
                  <a:cubicBezTo>
                    <a:pt x="536" y="1495"/>
                    <a:pt x="370" y="649"/>
                    <a:pt x="251" y="18"/>
                  </a:cubicBezTo>
                  <a:cubicBezTo>
                    <a:pt x="251" y="6"/>
                    <a:pt x="245" y="0"/>
                    <a:pt x="2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gfdb24b5ecc_0_532"/>
            <p:cNvSpPr/>
            <p:nvPr/>
          </p:nvSpPr>
          <p:spPr>
            <a:xfrm>
              <a:off x="4157950" y="2456300"/>
              <a:ext cx="7475" cy="28375"/>
            </a:xfrm>
            <a:custGeom>
              <a:avLst/>
              <a:gdLst/>
              <a:ahLst/>
              <a:cxnLst/>
              <a:rect l="l" t="t" r="r" b="b"/>
              <a:pathLst>
                <a:path w="299" h="1135" extrusionOk="0">
                  <a:moveTo>
                    <a:pt x="154" y="1"/>
                  </a:moveTo>
                  <a:cubicBezTo>
                    <a:pt x="102" y="1"/>
                    <a:pt x="48" y="34"/>
                    <a:pt x="48" y="99"/>
                  </a:cubicBezTo>
                  <a:cubicBezTo>
                    <a:pt x="48" y="278"/>
                    <a:pt x="24" y="480"/>
                    <a:pt x="24" y="659"/>
                  </a:cubicBezTo>
                  <a:cubicBezTo>
                    <a:pt x="24" y="802"/>
                    <a:pt x="0" y="968"/>
                    <a:pt x="84" y="1099"/>
                  </a:cubicBezTo>
                  <a:cubicBezTo>
                    <a:pt x="102" y="1123"/>
                    <a:pt x="125" y="1135"/>
                    <a:pt x="148" y="1135"/>
                  </a:cubicBezTo>
                  <a:cubicBezTo>
                    <a:pt x="170" y="1135"/>
                    <a:pt x="191" y="1123"/>
                    <a:pt x="203" y="1099"/>
                  </a:cubicBezTo>
                  <a:cubicBezTo>
                    <a:pt x="298" y="968"/>
                    <a:pt x="262" y="802"/>
                    <a:pt x="262" y="659"/>
                  </a:cubicBezTo>
                  <a:cubicBezTo>
                    <a:pt x="262" y="480"/>
                    <a:pt x="250" y="278"/>
                    <a:pt x="250" y="99"/>
                  </a:cubicBezTo>
                  <a:cubicBezTo>
                    <a:pt x="256" y="34"/>
                    <a:pt x="206" y="1"/>
                    <a:pt x="1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Google Shape;1383;gfdb24b5ecc_0_532"/>
            <p:cNvSpPr/>
            <p:nvPr/>
          </p:nvSpPr>
          <p:spPr>
            <a:xfrm>
              <a:off x="4150200" y="2476275"/>
              <a:ext cx="8900" cy="9225"/>
            </a:xfrm>
            <a:custGeom>
              <a:avLst/>
              <a:gdLst/>
              <a:ahLst/>
              <a:cxnLst/>
              <a:rect l="l" t="t" r="r" b="b"/>
              <a:pathLst>
                <a:path w="356" h="369" extrusionOk="0">
                  <a:moveTo>
                    <a:pt x="219" y="0"/>
                  </a:moveTo>
                  <a:cubicBezTo>
                    <a:pt x="194" y="0"/>
                    <a:pt x="168" y="12"/>
                    <a:pt x="144" y="38"/>
                  </a:cubicBezTo>
                  <a:cubicBezTo>
                    <a:pt x="96" y="74"/>
                    <a:pt x="60" y="122"/>
                    <a:pt x="25" y="181"/>
                  </a:cubicBezTo>
                  <a:cubicBezTo>
                    <a:pt x="1" y="253"/>
                    <a:pt x="25" y="300"/>
                    <a:pt x="72" y="360"/>
                  </a:cubicBezTo>
                  <a:cubicBezTo>
                    <a:pt x="78" y="366"/>
                    <a:pt x="93" y="369"/>
                    <a:pt x="108" y="369"/>
                  </a:cubicBezTo>
                  <a:cubicBezTo>
                    <a:pt x="123" y="369"/>
                    <a:pt x="138" y="366"/>
                    <a:pt x="144" y="360"/>
                  </a:cubicBezTo>
                  <a:cubicBezTo>
                    <a:pt x="203" y="300"/>
                    <a:pt x="239" y="241"/>
                    <a:pt x="275" y="181"/>
                  </a:cubicBezTo>
                  <a:cubicBezTo>
                    <a:pt x="355" y="101"/>
                    <a:pt x="295" y="0"/>
                    <a:pt x="21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Google Shape;1384;gfdb24b5ecc_0_532"/>
            <p:cNvSpPr/>
            <p:nvPr/>
          </p:nvSpPr>
          <p:spPr>
            <a:xfrm>
              <a:off x="4147825" y="2488225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13" y="1"/>
                  </a:moveTo>
                  <a:cubicBezTo>
                    <a:pt x="1" y="1"/>
                    <a:pt x="1" y="13"/>
                    <a:pt x="13" y="13"/>
                  </a:cubicBezTo>
                  <a:cubicBezTo>
                    <a:pt x="36" y="13"/>
                    <a:pt x="36" y="1"/>
                    <a:pt x="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5" name="Google Shape;1385;gfdb24b5ecc_0_532"/>
            <p:cNvSpPr/>
            <p:nvPr/>
          </p:nvSpPr>
          <p:spPr>
            <a:xfrm>
              <a:off x="4195750" y="2486650"/>
              <a:ext cx="8050" cy="21775"/>
            </a:xfrm>
            <a:custGeom>
              <a:avLst/>
              <a:gdLst/>
              <a:ahLst/>
              <a:cxnLst/>
              <a:rect l="l" t="t" r="r" b="b"/>
              <a:pathLst>
                <a:path w="322" h="871" extrusionOk="0">
                  <a:moveTo>
                    <a:pt x="55" y="1"/>
                  </a:moveTo>
                  <a:cubicBezTo>
                    <a:pt x="29" y="1"/>
                    <a:pt x="1" y="12"/>
                    <a:pt x="1" y="40"/>
                  </a:cubicBezTo>
                  <a:cubicBezTo>
                    <a:pt x="1" y="183"/>
                    <a:pt x="24" y="338"/>
                    <a:pt x="48" y="481"/>
                  </a:cubicBezTo>
                  <a:cubicBezTo>
                    <a:pt x="84" y="600"/>
                    <a:pt x="96" y="766"/>
                    <a:pt x="179" y="850"/>
                  </a:cubicBezTo>
                  <a:cubicBezTo>
                    <a:pt x="193" y="864"/>
                    <a:pt x="211" y="870"/>
                    <a:pt x="228" y="870"/>
                  </a:cubicBezTo>
                  <a:cubicBezTo>
                    <a:pt x="254" y="870"/>
                    <a:pt x="279" y="855"/>
                    <a:pt x="286" y="826"/>
                  </a:cubicBezTo>
                  <a:cubicBezTo>
                    <a:pt x="322" y="707"/>
                    <a:pt x="239" y="600"/>
                    <a:pt x="215" y="481"/>
                  </a:cubicBezTo>
                  <a:cubicBezTo>
                    <a:pt x="155" y="338"/>
                    <a:pt x="108" y="183"/>
                    <a:pt x="96" y="16"/>
                  </a:cubicBezTo>
                  <a:cubicBezTo>
                    <a:pt x="91" y="6"/>
                    <a:pt x="74" y="1"/>
                    <a:pt x="5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gfdb24b5ecc_0_532"/>
            <p:cNvSpPr/>
            <p:nvPr/>
          </p:nvSpPr>
          <p:spPr>
            <a:xfrm>
              <a:off x="4196450" y="2477025"/>
              <a:ext cx="10925" cy="34000"/>
            </a:xfrm>
            <a:custGeom>
              <a:avLst/>
              <a:gdLst/>
              <a:ahLst/>
              <a:cxnLst/>
              <a:rect l="l" t="t" r="r" b="b"/>
              <a:pathLst>
                <a:path w="437" h="1360" extrusionOk="0">
                  <a:moveTo>
                    <a:pt x="80" y="0"/>
                  </a:moveTo>
                  <a:cubicBezTo>
                    <a:pt x="41" y="0"/>
                    <a:pt x="1" y="39"/>
                    <a:pt x="8" y="92"/>
                  </a:cubicBezTo>
                  <a:cubicBezTo>
                    <a:pt x="151" y="485"/>
                    <a:pt x="80" y="925"/>
                    <a:pt x="234" y="1318"/>
                  </a:cubicBezTo>
                  <a:cubicBezTo>
                    <a:pt x="241" y="1339"/>
                    <a:pt x="272" y="1359"/>
                    <a:pt x="301" y="1359"/>
                  </a:cubicBezTo>
                  <a:cubicBezTo>
                    <a:pt x="323" y="1359"/>
                    <a:pt x="343" y="1348"/>
                    <a:pt x="354" y="1318"/>
                  </a:cubicBezTo>
                  <a:cubicBezTo>
                    <a:pt x="437" y="901"/>
                    <a:pt x="318" y="401"/>
                    <a:pt x="139" y="44"/>
                  </a:cubicBezTo>
                  <a:cubicBezTo>
                    <a:pt x="126" y="13"/>
                    <a:pt x="103" y="0"/>
                    <a:pt x="8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gfdb24b5ecc_0_532"/>
            <p:cNvSpPr/>
            <p:nvPr/>
          </p:nvSpPr>
          <p:spPr>
            <a:xfrm>
              <a:off x="4204675" y="2488625"/>
              <a:ext cx="14325" cy="28050"/>
            </a:xfrm>
            <a:custGeom>
              <a:avLst/>
              <a:gdLst/>
              <a:ahLst/>
              <a:cxnLst/>
              <a:rect l="l" t="t" r="r" b="b"/>
              <a:pathLst>
                <a:path w="573" h="1122" extrusionOk="0">
                  <a:moveTo>
                    <a:pt x="172" y="0"/>
                  </a:moveTo>
                  <a:cubicBezTo>
                    <a:pt x="88" y="0"/>
                    <a:pt x="1" y="69"/>
                    <a:pt x="36" y="175"/>
                  </a:cubicBezTo>
                  <a:cubicBezTo>
                    <a:pt x="96" y="330"/>
                    <a:pt x="144" y="497"/>
                    <a:pt x="167" y="640"/>
                  </a:cubicBezTo>
                  <a:cubicBezTo>
                    <a:pt x="203" y="794"/>
                    <a:pt x="215" y="949"/>
                    <a:pt x="298" y="1068"/>
                  </a:cubicBezTo>
                  <a:cubicBezTo>
                    <a:pt x="319" y="1105"/>
                    <a:pt x="350" y="1121"/>
                    <a:pt x="379" y="1121"/>
                  </a:cubicBezTo>
                  <a:cubicBezTo>
                    <a:pt x="416" y="1121"/>
                    <a:pt x="452" y="1096"/>
                    <a:pt x="465" y="1056"/>
                  </a:cubicBezTo>
                  <a:cubicBezTo>
                    <a:pt x="572" y="759"/>
                    <a:pt x="406" y="366"/>
                    <a:pt x="298" y="104"/>
                  </a:cubicBezTo>
                  <a:cubicBezTo>
                    <a:pt x="284" y="32"/>
                    <a:pt x="229" y="0"/>
                    <a:pt x="1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8" name="Google Shape;1388;gfdb24b5ecc_0_532"/>
            <p:cNvSpPr/>
            <p:nvPr/>
          </p:nvSpPr>
          <p:spPr>
            <a:xfrm>
              <a:off x="4221175" y="2512575"/>
              <a:ext cx="8025" cy="13950"/>
            </a:xfrm>
            <a:custGeom>
              <a:avLst/>
              <a:gdLst/>
              <a:ahLst/>
              <a:cxnLst/>
              <a:rect l="l" t="t" r="r" b="b"/>
              <a:pathLst>
                <a:path w="321" h="558" extrusionOk="0">
                  <a:moveTo>
                    <a:pt x="93" y="0"/>
                  </a:moveTo>
                  <a:cubicBezTo>
                    <a:pt x="47" y="0"/>
                    <a:pt x="1" y="38"/>
                    <a:pt x="7" y="98"/>
                  </a:cubicBezTo>
                  <a:cubicBezTo>
                    <a:pt x="31" y="170"/>
                    <a:pt x="55" y="265"/>
                    <a:pt x="103" y="337"/>
                  </a:cubicBezTo>
                  <a:cubicBezTo>
                    <a:pt x="150" y="432"/>
                    <a:pt x="174" y="467"/>
                    <a:pt x="246" y="551"/>
                  </a:cubicBezTo>
                  <a:cubicBezTo>
                    <a:pt x="254" y="555"/>
                    <a:pt x="265" y="557"/>
                    <a:pt x="277" y="557"/>
                  </a:cubicBezTo>
                  <a:cubicBezTo>
                    <a:pt x="300" y="557"/>
                    <a:pt x="321" y="547"/>
                    <a:pt x="305" y="515"/>
                  </a:cubicBezTo>
                  <a:cubicBezTo>
                    <a:pt x="293" y="444"/>
                    <a:pt x="293" y="384"/>
                    <a:pt x="269" y="313"/>
                  </a:cubicBezTo>
                  <a:cubicBezTo>
                    <a:pt x="234" y="229"/>
                    <a:pt x="210" y="146"/>
                    <a:pt x="174" y="75"/>
                  </a:cubicBezTo>
                  <a:cubicBezTo>
                    <a:pt x="164" y="23"/>
                    <a:pt x="129" y="0"/>
                    <a:pt x="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9" name="Google Shape;1389;gfdb24b5ecc_0_532"/>
            <p:cNvSpPr/>
            <p:nvPr/>
          </p:nvSpPr>
          <p:spPr>
            <a:xfrm>
              <a:off x="4234000" y="2521000"/>
              <a:ext cx="7625" cy="14500"/>
            </a:xfrm>
            <a:custGeom>
              <a:avLst/>
              <a:gdLst/>
              <a:ahLst/>
              <a:cxnLst/>
              <a:rect l="l" t="t" r="r" b="b"/>
              <a:pathLst>
                <a:path w="305" h="580" extrusionOk="0">
                  <a:moveTo>
                    <a:pt x="135" y="1"/>
                  </a:moveTo>
                  <a:cubicBezTo>
                    <a:pt x="74" y="1"/>
                    <a:pt x="1" y="72"/>
                    <a:pt x="42" y="154"/>
                  </a:cubicBezTo>
                  <a:cubicBezTo>
                    <a:pt x="66" y="226"/>
                    <a:pt x="78" y="309"/>
                    <a:pt x="102" y="392"/>
                  </a:cubicBezTo>
                  <a:cubicBezTo>
                    <a:pt x="102" y="464"/>
                    <a:pt x="102" y="523"/>
                    <a:pt x="161" y="571"/>
                  </a:cubicBezTo>
                  <a:cubicBezTo>
                    <a:pt x="173" y="577"/>
                    <a:pt x="188" y="580"/>
                    <a:pt x="201" y="580"/>
                  </a:cubicBezTo>
                  <a:cubicBezTo>
                    <a:pt x="215" y="580"/>
                    <a:pt x="227" y="577"/>
                    <a:pt x="233" y="571"/>
                  </a:cubicBezTo>
                  <a:cubicBezTo>
                    <a:pt x="304" y="511"/>
                    <a:pt x="292" y="416"/>
                    <a:pt x="280" y="333"/>
                  </a:cubicBezTo>
                  <a:cubicBezTo>
                    <a:pt x="256" y="226"/>
                    <a:pt x="245" y="130"/>
                    <a:pt x="197" y="47"/>
                  </a:cubicBezTo>
                  <a:cubicBezTo>
                    <a:pt x="186" y="14"/>
                    <a:pt x="162" y="1"/>
                    <a:pt x="1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Google Shape;1390;gfdb24b5ecc_0_532"/>
            <p:cNvSpPr/>
            <p:nvPr/>
          </p:nvSpPr>
          <p:spPr>
            <a:xfrm>
              <a:off x="4243075" y="2533175"/>
              <a:ext cx="325" cy="625"/>
            </a:xfrm>
            <a:custGeom>
              <a:avLst/>
              <a:gdLst/>
              <a:ahLst/>
              <a:cxnLst/>
              <a:rect l="l" t="t" r="r" b="b"/>
              <a:pathLst>
                <a:path w="13" h="25" extrusionOk="0">
                  <a:moveTo>
                    <a:pt x="1" y="1"/>
                  </a:moveTo>
                  <a:lnTo>
                    <a:pt x="1" y="24"/>
                  </a:lnTo>
                  <a:cubicBezTo>
                    <a:pt x="13" y="24"/>
                    <a:pt x="13" y="1"/>
                    <a:pt x="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gfdb24b5ecc_0_532"/>
            <p:cNvSpPr/>
            <p:nvPr/>
          </p:nvSpPr>
          <p:spPr>
            <a:xfrm>
              <a:off x="4421675" y="2342450"/>
              <a:ext cx="6275" cy="22250"/>
            </a:xfrm>
            <a:custGeom>
              <a:avLst/>
              <a:gdLst/>
              <a:ahLst/>
              <a:cxnLst/>
              <a:rect l="l" t="t" r="r" b="b"/>
              <a:pathLst>
                <a:path w="251" h="890" extrusionOk="0">
                  <a:moveTo>
                    <a:pt x="82" y="1"/>
                  </a:moveTo>
                  <a:cubicBezTo>
                    <a:pt x="40" y="1"/>
                    <a:pt x="0" y="24"/>
                    <a:pt x="0" y="69"/>
                  </a:cubicBezTo>
                  <a:cubicBezTo>
                    <a:pt x="0" y="224"/>
                    <a:pt x="12" y="355"/>
                    <a:pt x="36" y="510"/>
                  </a:cubicBezTo>
                  <a:cubicBezTo>
                    <a:pt x="48" y="629"/>
                    <a:pt x="48" y="748"/>
                    <a:pt x="108" y="855"/>
                  </a:cubicBezTo>
                  <a:cubicBezTo>
                    <a:pt x="119" y="878"/>
                    <a:pt x="143" y="889"/>
                    <a:pt x="167" y="889"/>
                  </a:cubicBezTo>
                  <a:cubicBezTo>
                    <a:pt x="194" y="889"/>
                    <a:pt x="220" y="875"/>
                    <a:pt x="227" y="843"/>
                  </a:cubicBezTo>
                  <a:cubicBezTo>
                    <a:pt x="250" y="724"/>
                    <a:pt x="227" y="605"/>
                    <a:pt x="215" y="486"/>
                  </a:cubicBezTo>
                  <a:cubicBezTo>
                    <a:pt x="191" y="355"/>
                    <a:pt x="179" y="224"/>
                    <a:pt x="179" y="93"/>
                  </a:cubicBezTo>
                  <a:cubicBezTo>
                    <a:pt x="179" y="30"/>
                    <a:pt x="129" y="1"/>
                    <a:pt x="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Google Shape;1392;gfdb24b5ecc_0_532"/>
            <p:cNvSpPr/>
            <p:nvPr/>
          </p:nvSpPr>
          <p:spPr>
            <a:xfrm>
              <a:off x="4428175" y="2338975"/>
              <a:ext cx="12575" cy="52025"/>
            </a:xfrm>
            <a:custGeom>
              <a:avLst/>
              <a:gdLst/>
              <a:ahLst/>
              <a:cxnLst/>
              <a:rect l="l" t="t" r="r" b="b"/>
              <a:pathLst>
                <a:path w="503" h="2081" extrusionOk="0">
                  <a:moveTo>
                    <a:pt x="94" y="0"/>
                  </a:moveTo>
                  <a:cubicBezTo>
                    <a:pt x="48" y="0"/>
                    <a:pt x="1" y="54"/>
                    <a:pt x="26" y="113"/>
                  </a:cubicBezTo>
                  <a:cubicBezTo>
                    <a:pt x="169" y="446"/>
                    <a:pt x="133" y="851"/>
                    <a:pt x="145" y="1208"/>
                  </a:cubicBezTo>
                  <a:cubicBezTo>
                    <a:pt x="145" y="1458"/>
                    <a:pt x="86" y="1816"/>
                    <a:pt x="229" y="2042"/>
                  </a:cubicBezTo>
                  <a:cubicBezTo>
                    <a:pt x="250" y="2069"/>
                    <a:pt x="279" y="2081"/>
                    <a:pt x="306" y="2081"/>
                  </a:cubicBezTo>
                  <a:cubicBezTo>
                    <a:pt x="339" y="2081"/>
                    <a:pt x="370" y="2063"/>
                    <a:pt x="383" y="2030"/>
                  </a:cubicBezTo>
                  <a:cubicBezTo>
                    <a:pt x="502" y="1732"/>
                    <a:pt x="407" y="1256"/>
                    <a:pt x="383" y="923"/>
                  </a:cubicBezTo>
                  <a:cubicBezTo>
                    <a:pt x="359" y="613"/>
                    <a:pt x="300" y="303"/>
                    <a:pt x="145" y="30"/>
                  </a:cubicBezTo>
                  <a:cubicBezTo>
                    <a:pt x="131" y="9"/>
                    <a:pt x="113" y="0"/>
                    <a:pt x="9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3" name="Google Shape;1393;gfdb24b5ecc_0_532"/>
            <p:cNvSpPr/>
            <p:nvPr/>
          </p:nvSpPr>
          <p:spPr>
            <a:xfrm>
              <a:off x="4435625" y="2347275"/>
              <a:ext cx="12275" cy="56075"/>
            </a:xfrm>
            <a:custGeom>
              <a:avLst/>
              <a:gdLst/>
              <a:ahLst/>
              <a:cxnLst/>
              <a:rect l="l" t="t" r="r" b="b"/>
              <a:pathLst>
                <a:path w="491" h="2243" extrusionOk="0">
                  <a:moveTo>
                    <a:pt x="31" y="1"/>
                  </a:moveTo>
                  <a:cubicBezTo>
                    <a:pt x="13" y="1"/>
                    <a:pt x="0" y="16"/>
                    <a:pt x="14" y="43"/>
                  </a:cubicBezTo>
                  <a:cubicBezTo>
                    <a:pt x="73" y="448"/>
                    <a:pt x="97" y="853"/>
                    <a:pt x="109" y="1245"/>
                  </a:cubicBezTo>
                  <a:cubicBezTo>
                    <a:pt x="133" y="1567"/>
                    <a:pt x="97" y="1888"/>
                    <a:pt x="192" y="2198"/>
                  </a:cubicBezTo>
                  <a:cubicBezTo>
                    <a:pt x="198" y="2228"/>
                    <a:pt x="222" y="2243"/>
                    <a:pt x="248" y="2243"/>
                  </a:cubicBezTo>
                  <a:cubicBezTo>
                    <a:pt x="273" y="2243"/>
                    <a:pt x="300" y="2228"/>
                    <a:pt x="312" y="2198"/>
                  </a:cubicBezTo>
                  <a:cubicBezTo>
                    <a:pt x="490" y="1543"/>
                    <a:pt x="228" y="674"/>
                    <a:pt x="73" y="31"/>
                  </a:cubicBezTo>
                  <a:cubicBezTo>
                    <a:pt x="63" y="10"/>
                    <a:pt x="46" y="1"/>
                    <a:pt x="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4" name="Google Shape;1394;gfdb24b5ecc_0_532"/>
            <p:cNvSpPr/>
            <p:nvPr/>
          </p:nvSpPr>
          <p:spPr>
            <a:xfrm>
              <a:off x="4442500" y="2347750"/>
              <a:ext cx="10450" cy="46875"/>
            </a:xfrm>
            <a:custGeom>
              <a:avLst/>
              <a:gdLst/>
              <a:ahLst/>
              <a:cxnLst/>
              <a:rect l="l" t="t" r="r" b="b"/>
              <a:pathLst>
                <a:path w="418" h="1875" extrusionOk="0">
                  <a:moveTo>
                    <a:pt x="37" y="0"/>
                  </a:moveTo>
                  <a:cubicBezTo>
                    <a:pt x="13" y="0"/>
                    <a:pt x="1" y="0"/>
                    <a:pt x="1" y="12"/>
                  </a:cubicBezTo>
                  <a:cubicBezTo>
                    <a:pt x="108" y="333"/>
                    <a:pt x="108" y="714"/>
                    <a:pt x="120" y="1072"/>
                  </a:cubicBezTo>
                  <a:cubicBezTo>
                    <a:pt x="120" y="1322"/>
                    <a:pt x="84" y="1631"/>
                    <a:pt x="227" y="1857"/>
                  </a:cubicBezTo>
                  <a:cubicBezTo>
                    <a:pt x="238" y="1868"/>
                    <a:pt x="253" y="1874"/>
                    <a:pt x="268" y="1874"/>
                  </a:cubicBezTo>
                  <a:cubicBezTo>
                    <a:pt x="286" y="1874"/>
                    <a:pt x="304" y="1865"/>
                    <a:pt x="310" y="1846"/>
                  </a:cubicBezTo>
                  <a:cubicBezTo>
                    <a:pt x="418" y="1548"/>
                    <a:pt x="322" y="1143"/>
                    <a:pt x="298" y="834"/>
                  </a:cubicBezTo>
                  <a:cubicBezTo>
                    <a:pt x="275" y="536"/>
                    <a:pt x="179" y="250"/>
                    <a:pt x="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Google Shape;1395;gfdb24b5ecc_0_532"/>
            <p:cNvSpPr/>
            <p:nvPr/>
          </p:nvSpPr>
          <p:spPr>
            <a:xfrm>
              <a:off x="4451425" y="2359725"/>
              <a:ext cx="12825" cy="24800"/>
            </a:xfrm>
            <a:custGeom>
              <a:avLst/>
              <a:gdLst/>
              <a:ahLst/>
              <a:cxnLst/>
              <a:rect l="l" t="t" r="r" b="b"/>
              <a:pathLst>
                <a:path w="513" h="992" extrusionOk="0">
                  <a:moveTo>
                    <a:pt x="5" y="0"/>
                  </a:moveTo>
                  <a:cubicBezTo>
                    <a:pt x="4" y="0"/>
                    <a:pt x="1" y="3"/>
                    <a:pt x="1" y="9"/>
                  </a:cubicBezTo>
                  <a:cubicBezTo>
                    <a:pt x="7" y="3"/>
                    <a:pt x="7" y="0"/>
                    <a:pt x="5" y="0"/>
                  </a:cubicBezTo>
                  <a:close/>
                  <a:moveTo>
                    <a:pt x="1" y="9"/>
                  </a:moveTo>
                  <a:cubicBezTo>
                    <a:pt x="96" y="176"/>
                    <a:pt x="168" y="366"/>
                    <a:pt x="215" y="545"/>
                  </a:cubicBezTo>
                  <a:cubicBezTo>
                    <a:pt x="251" y="676"/>
                    <a:pt x="275" y="855"/>
                    <a:pt x="370" y="974"/>
                  </a:cubicBezTo>
                  <a:cubicBezTo>
                    <a:pt x="383" y="987"/>
                    <a:pt x="398" y="992"/>
                    <a:pt x="412" y="992"/>
                  </a:cubicBezTo>
                  <a:cubicBezTo>
                    <a:pt x="436" y="992"/>
                    <a:pt x="458" y="977"/>
                    <a:pt x="465" y="962"/>
                  </a:cubicBezTo>
                  <a:cubicBezTo>
                    <a:pt x="513" y="795"/>
                    <a:pt x="406" y="569"/>
                    <a:pt x="346" y="426"/>
                  </a:cubicBezTo>
                  <a:cubicBezTo>
                    <a:pt x="275" y="235"/>
                    <a:pt x="180" y="93"/>
                    <a:pt x="1" y="9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Google Shape;1396;gfdb24b5ecc_0_532"/>
            <p:cNvSpPr/>
            <p:nvPr/>
          </p:nvSpPr>
          <p:spPr>
            <a:xfrm>
              <a:off x="4463975" y="2377275"/>
              <a:ext cx="8925" cy="8050"/>
            </a:xfrm>
            <a:custGeom>
              <a:avLst/>
              <a:gdLst/>
              <a:ahLst/>
              <a:cxnLst/>
              <a:rect l="l" t="t" r="r" b="b"/>
              <a:pathLst>
                <a:path w="357" h="322" extrusionOk="0">
                  <a:moveTo>
                    <a:pt x="127" y="0"/>
                  </a:moveTo>
                  <a:cubicBezTo>
                    <a:pt x="51" y="0"/>
                    <a:pt x="0" y="112"/>
                    <a:pt x="82" y="153"/>
                  </a:cubicBezTo>
                  <a:cubicBezTo>
                    <a:pt x="142" y="188"/>
                    <a:pt x="142" y="260"/>
                    <a:pt x="190" y="307"/>
                  </a:cubicBezTo>
                  <a:cubicBezTo>
                    <a:pt x="203" y="314"/>
                    <a:pt x="221" y="321"/>
                    <a:pt x="238" y="321"/>
                  </a:cubicBezTo>
                  <a:cubicBezTo>
                    <a:pt x="251" y="321"/>
                    <a:pt x="263" y="317"/>
                    <a:pt x="273" y="307"/>
                  </a:cubicBezTo>
                  <a:cubicBezTo>
                    <a:pt x="356" y="200"/>
                    <a:pt x="261" y="57"/>
                    <a:pt x="166" y="10"/>
                  </a:cubicBezTo>
                  <a:cubicBezTo>
                    <a:pt x="152" y="3"/>
                    <a:pt x="139" y="0"/>
                    <a:pt x="1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Google Shape;1397;gfdb24b5ecc_0_532"/>
            <p:cNvSpPr/>
            <p:nvPr/>
          </p:nvSpPr>
          <p:spPr>
            <a:xfrm>
              <a:off x="4445200" y="2406600"/>
              <a:ext cx="9250" cy="7750"/>
            </a:xfrm>
            <a:custGeom>
              <a:avLst/>
              <a:gdLst/>
              <a:ahLst/>
              <a:cxnLst/>
              <a:rect l="l" t="t" r="r" b="b"/>
              <a:pathLst>
                <a:path w="370" h="310" extrusionOk="0">
                  <a:moveTo>
                    <a:pt x="211" y="0"/>
                  </a:moveTo>
                  <a:cubicBezTo>
                    <a:pt x="106" y="0"/>
                    <a:pt x="0" y="129"/>
                    <a:pt x="107" y="218"/>
                  </a:cubicBezTo>
                  <a:cubicBezTo>
                    <a:pt x="119" y="230"/>
                    <a:pt x="131" y="265"/>
                    <a:pt x="143" y="277"/>
                  </a:cubicBezTo>
                  <a:cubicBezTo>
                    <a:pt x="168" y="298"/>
                    <a:pt x="198" y="310"/>
                    <a:pt x="227" y="310"/>
                  </a:cubicBezTo>
                  <a:cubicBezTo>
                    <a:pt x="265" y="310"/>
                    <a:pt x="301" y="289"/>
                    <a:pt x="321" y="242"/>
                  </a:cubicBezTo>
                  <a:cubicBezTo>
                    <a:pt x="369" y="182"/>
                    <a:pt x="345" y="111"/>
                    <a:pt x="310" y="51"/>
                  </a:cubicBezTo>
                  <a:cubicBezTo>
                    <a:pt x="282" y="15"/>
                    <a:pt x="247" y="0"/>
                    <a:pt x="21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Google Shape;1398;gfdb24b5ecc_0_532"/>
            <p:cNvSpPr/>
            <p:nvPr/>
          </p:nvSpPr>
          <p:spPr>
            <a:xfrm>
              <a:off x="4447350" y="2407550"/>
              <a:ext cx="16325" cy="9275"/>
            </a:xfrm>
            <a:custGeom>
              <a:avLst/>
              <a:gdLst/>
              <a:ahLst/>
              <a:cxnLst/>
              <a:rect l="l" t="t" r="r" b="b"/>
              <a:pathLst>
                <a:path w="653" h="371" extrusionOk="0">
                  <a:moveTo>
                    <a:pt x="214" y="0"/>
                  </a:moveTo>
                  <a:cubicBezTo>
                    <a:pt x="175" y="0"/>
                    <a:pt x="134" y="4"/>
                    <a:pt x="93" y="13"/>
                  </a:cubicBezTo>
                  <a:cubicBezTo>
                    <a:pt x="1" y="25"/>
                    <a:pt x="20" y="169"/>
                    <a:pt x="95" y="169"/>
                  </a:cubicBezTo>
                  <a:cubicBezTo>
                    <a:pt x="98" y="169"/>
                    <a:pt x="101" y="168"/>
                    <a:pt x="104" y="168"/>
                  </a:cubicBezTo>
                  <a:cubicBezTo>
                    <a:pt x="135" y="164"/>
                    <a:pt x="165" y="161"/>
                    <a:pt x="193" y="161"/>
                  </a:cubicBezTo>
                  <a:cubicBezTo>
                    <a:pt x="314" y="161"/>
                    <a:pt x="406" y="206"/>
                    <a:pt x="474" y="323"/>
                  </a:cubicBezTo>
                  <a:cubicBezTo>
                    <a:pt x="509" y="370"/>
                    <a:pt x="533" y="370"/>
                    <a:pt x="581" y="370"/>
                  </a:cubicBezTo>
                  <a:cubicBezTo>
                    <a:pt x="616" y="370"/>
                    <a:pt x="628" y="358"/>
                    <a:pt x="640" y="323"/>
                  </a:cubicBezTo>
                  <a:cubicBezTo>
                    <a:pt x="652" y="299"/>
                    <a:pt x="652" y="251"/>
                    <a:pt x="640" y="239"/>
                  </a:cubicBezTo>
                  <a:cubicBezTo>
                    <a:pt x="533" y="84"/>
                    <a:pt x="387" y="0"/>
                    <a:pt x="21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9" name="Google Shape;1399;gfdb24b5ecc_0_532"/>
            <p:cNvSpPr/>
            <p:nvPr/>
          </p:nvSpPr>
          <p:spPr>
            <a:xfrm>
              <a:off x="4463650" y="2408325"/>
              <a:ext cx="5675" cy="15000"/>
            </a:xfrm>
            <a:custGeom>
              <a:avLst/>
              <a:gdLst/>
              <a:ahLst/>
              <a:cxnLst/>
              <a:rect l="l" t="t" r="r" b="b"/>
              <a:pathLst>
                <a:path w="227" h="600" extrusionOk="0">
                  <a:moveTo>
                    <a:pt x="54" y="0"/>
                  </a:moveTo>
                  <a:cubicBezTo>
                    <a:pt x="27" y="0"/>
                    <a:pt x="0" y="18"/>
                    <a:pt x="0" y="54"/>
                  </a:cubicBezTo>
                  <a:cubicBezTo>
                    <a:pt x="0" y="161"/>
                    <a:pt x="0" y="256"/>
                    <a:pt x="36" y="351"/>
                  </a:cubicBezTo>
                  <a:cubicBezTo>
                    <a:pt x="48" y="446"/>
                    <a:pt x="60" y="554"/>
                    <a:pt x="143" y="589"/>
                  </a:cubicBezTo>
                  <a:cubicBezTo>
                    <a:pt x="150" y="596"/>
                    <a:pt x="158" y="599"/>
                    <a:pt x="166" y="599"/>
                  </a:cubicBezTo>
                  <a:cubicBezTo>
                    <a:pt x="185" y="599"/>
                    <a:pt x="203" y="582"/>
                    <a:pt x="203" y="566"/>
                  </a:cubicBezTo>
                  <a:cubicBezTo>
                    <a:pt x="226" y="494"/>
                    <a:pt x="167" y="411"/>
                    <a:pt x="155" y="339"/>
                  </a:cubicBezTo>
                  <a:cubicBezTo>
                    <a:pt x="119" y="256"/>
                    <a:pt x="107" y="149"/>
                    <a:pt x="107" y="54"/>
                  </a:cubicBezTo>
                  <a:cubicBezTo>
                    <a:pt x="107" y="18"/>
                    <a:pt x="81" y="0"/>
                    <a:pt x="5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0" name="Google Shape;1400;gfdb24b5ecc_0_532"/>
            <p:cNvSpPr/>
            <p:nvPr/>
          </p:nvSpPr>
          <p:spPr>
            <a:xfrm>
              <a:off x="4468450" y="2404325"/>
              <a:ext cx="8600" cy="19725"/>
            </a:xfrm>
            <a:custGeom>
              <a:avLst/>
              <a:gdLst/>
              <a:ahLst/>
              <a:cxnLst/>
              <a:rect l="l" t="t" r="r" b="b"/>
              <a:pathLst>
                <a:path w="344" h="789" extrusionOk="0">
                  <a:moveTo>
                    <a:pt x="92" y="0"/>
                  </a:moveTo>
                  <a:cubicBezTo>
                    <a:pt x="46" y="0"/>
                    <a:pt x="1" y="36"/>
                    <a:pt x="22" y="95"/>
                  </a:cubicBezTo>
                  <a:cubicBezTo>
                    <a:pt x="46" y="214"/>
                    <a:pt x="82" y="356"/>
                    <a:pt x="94" y="476"/>
                  </a:cubicBezTo>
                  <a:cubicBezTo>
                    <a:pt x="106" y="595"/>
                    <a:pt x="106" y="678"/>
                    <a:pt x="177" y="773"/>
                  </a:cubicBezTo>
                  <a:cubicBezTo>
                    <a:pt x="192" y="783"/>
                    <a:pt x="209" y="789"/>
                    <a:pt x="225" y="789"/>
                  </a:cubicBezTo>
                  <a:cubicBezTo>
                    <a:pt x="248" y="789"/>
                    <a:pt x="270" y="777"/>
                    <a:pt x="284" y="749"/>
                  </a:cubicBezTo>
                  <a:cubicBezTo>
                    <a:pt x="344" y="654"/>
                    <a:pt x="296" y="559"/>
                    <a:pt x="284" y="440"/>
                  </a:cubicBezTo>
                  <a:cubicBezTo>
                    <a:pt x="261" y="309"/>
                    <a:pt x="213" y="190"/>
                    <a:pt x="165" y="47"/>
                  </a:cubicBezTo>
                  <a:cubicBezTo>
                    <a:pt x="151" y="15"/>
                    <a:pt x="122" y="0"/>
                    <a:pt x="9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Google Shape;1401;gfdb24b5ecc_0_532"/>
            <p:cNvSpPr/>
            <p:nvPr/>
          </p:nvSpPr>
          <p:spPr>
            <a:xfrm>
              <a:off x="4482000" y="2402525"/>
              <a:ext cx="7850" cy="19500"/>
            </a:xfrm>
            <a:custGeom>
              <a:avLst/>
              <a:gdLst/>
              <a:ahLst/>
              <a:cxnLst/>
              <a:rect l="l" t="t" r="r" b="b"/>
              <a:pathLst>
                <a:path w="314" h="780" extrusionOk="0">
                  <a:moveTo>
                    <a:pt x="48" y="1"/>
                  </a:moveTo>
                  <a:cubicBezTo>
                    <a:pt x="26" y="1"/>
                    <a:pt x="1" y="24"/>
                    <a:pt x="16" y="47"/>
                  </a:cubicBezTo>
                  <a:cubicBezTo>
                    <a:pt x="64" y="274"/>
                    <a:pt x="76" y="559"/>
                    <a:pt x="219" y="750"/>
                  </a:cubicBezTo>
                  <a:cubicBezTo>
                    <a:pt x="234" y="770"/>
                    <a:pt x="253" y="779"/>
                    <a:pt x="270" y="779"/>
                  </a:cubicBezTo>
                  <a:cubicBezTo>
                    <a:pt x="294" y="779"/>
                    <a:pt x="314" y="761"/>
                    <a:pt x="314" y="726"/>
                  </a:cubicBezTo>
                  <a:cubicBezTo>
                    <a:pt x="314" y="488"/>
                    <a:pt x="183" y="250"/>
                    <a:pt x="76" y="24"/>
                  </a:cubicBezTo>
                  <a:cubicBezTo>
                    <a:pt x="72" y="7"/>
                    <a:pt x="60" y="1"/>
                    <a:pt x="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Google Shape;1402;gfdb24b5ecc_0_532"/>
            <p:cNvSpPr/>
            <p:nvPr/>
          </p:nvSpPr>
          <p:spPr>
            <a:xfrm>
              <a:off x="4495150" y="2404325"/>
              <a:ext cx="7500" cy="12800"/>
            </a:xfrm>
            <a:custGeom>
              <a:avLst/>
              <a:gdLst/>
              <a:ahLst/>
              <a:cxnLst/>
              <a:rect l="l" t="t" r="r" b="b"/>
              <a:pathLst>
                <a:path w="300" h="512" extrusionOk="0">
                  <a:moveTo>
                    <a:pt x="90" y="0"/>
                  </a:moveTo>
                  <a:cubicBezTo>
                    <a:pt x="47" y="0"/>
                    <a:pt x="0" y="39"/>
                    <a:pt x="14" y="95"/>
                  </a:cubicBezTo>
                  <a:cubicBezTo>
                    <a:pt x="38" y="190"/>
                    <a:pt x="74" y="273"/>
                    <a:pt x="97" y="356"/>
                  </a:cubicBezTo>
                  <a:cubicBezTo>
                    <a:pt x="133" y="428"/>
                    <a:pt x="157" y="499"/>
                    <a:pt x="252" y="511"/>
                  </a:cubicBezTo>
                  <a:cubicBezTo>
                    <a:pt x="264" y="511"/>
                    <a:pt x="288" y="511"/>
                    <a:pt x="288" y="487"/>
                  </a:cubicBezTo>
                  <a:cubicBezTo>
                    <a:pt x="300" y="416"/>
                    <a:pt x="276" y="368"/>
                    <a:pt x="252" y="309"/>
                  </a:cubicBezTo>
                  <a:cubicBezTo>
                    <a:pt x="205" y="237"/>
                    <a:pt x="169" y="142"/>
                    <a:pt x="157" y="71"/>
                  </a:cubicBezTo>
                  <a:cubicBezTo>
                    <a:pt x="152" y="21"/>
                    <a:pt x="122" y="0"/>
                    <a:pt x="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Google Shape;1403;gfdb24b5ecc_0_532"/>
            <p:cNvSpPr/>
            <p:nvPr/>
          </p:nvSpPr>
          <p:spPr>
            <a:xfrm>
              <a:off x="4504350" y="2407250"/>
              <a:ext cx="4775" cy="4300"/>
            </a:xfrm>
            <a:custGeom>
              <a:avLst/>
              <a:gdLst/>
              <a:ahLst/>
              <a:cxnLst/>
              <a:rect l="l" t="t" r="r" b="b"/>
              <a:pathLst>
                <a:path w="191" h="172" extrusionOk="0">
                  <a:moveTo>
                    <a:pt x="47" y="1"/>
                  </a:moveTo>
                  <a:cubicBezTo>
                    <a:pt x="20" y="1"/>
                    <a:pt x="0" y="34"/>
                    <a:pt x="27" y="61"/>
                  </a:cubicBezTo>
                  <a:cubicBezTo>
                    <a:pt x="75" y="85"/>
                    <a:pt x="99" y="120"/>
                    <a:pt x="134" y="156"/>
                  </a:cubicBezTo>
                  <a:cubicBezTo>
                    <a:pt x="138" y="167"/>
                    <a:pt x="145" y="171"/>
                    <a:pt x="152" y="171"/>
                  </a:cubicBezTo>
                  <a:cubicBezTo>
                    <a:pt x="170" y="171"/>
                    <a:pt x="190" y="149"/>
                    <a:pt x="182" y="132"/>
                  </a:cubicBezTo>
                  <a:cubicBezTo>
                    <a:pt x="146" y="73"/>
                    <a:pt x="110" y="61"/>
                    <a:pt x="75" y="13"/>
                  </a:cubicBezTo>
                  <a:cubicBezTo>
                    <a:pt x="66" y="4"/>
                    <a:pt x="56" y="1"/>
                    <a:pt x="4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4" name="Google Shape;1404;gfdb24b5ecc_0_532"/>
            <p:cNvSpPr/>
            <p:nvPr/>
          </p:nvSpPr>
          <p:spPr>
            <a:xfrm>
              <a:off x="4556075" y="2495925"/>
              <a:ext cx="14450" cy="25675"/>
            </a:xfrm>
            <a:custGeom>
              <a:avLst/>
              <a:gdLst/>
              <a:ahLst/>
              <a:cxnLst/>
              <a:rect l="l" t="t" r="r" b="b"/>
              <a:pathLst>
                <a:path w="578" h="1027" extrusionOk="0">
                  <a:moveTo>
                    <a:pt x="182" y="0"/>
                  </a:moveTo>
                  <a:cubicBezTo>
                    <a:pt x="47" y="0"/>
                    <a:pt x="0" y="173"/>
                    <a:pt x="101" y="229"/>
                  </a:cubicBezTo>
                  <a:cubicBezTo>
                    <a:pt x="220" y="300"/>
                    <a:pt x="196" y="479"/>
                    <a:pt x="196" y="598"/>
                  </a:cubicBezTo>
                  <a:cubicBezTo>
                    <a:pt x="196" y="741"/>
                    <a:pt x="196" y="872"/>
                    <a:pt x="256" y="991"/>
                  </a:cubicBezTo>
                  <a:cubicBezTo>
                    <a:pt x="262" y="1014"/>
                    <a:pt x="286" y="1026"/>
                    <a:pt x="313" y="1026"/>
                  </a:cubicBezTo>
                  <a:cubicBezTo>
                    <a:pt x="339" y="1026"/>
                    <a:pt x="369" y="1014"/>
                    <a:pt x="387" y="991"/>
                  </a:cubicBezTo>
                  <a:cubicBezTo>
                    <a:pt x="518" y="705"/>
                    <a:pt x="577" y="157"/>
                    <a:pt x="208" y="2"/>
                  </a:cubicBezTo>
                  <a:cubicBezTo>
                    <a:pt x="199" y="1"/>
                    <a:pt x="191" y="0"/>
                    <a:pt x="18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Google Shape;1405;gfdb24b5ecc_0_532"/>
            <p:cNvSpPr/>
            <p:nvPr/>
          </p:nvSpPr>
          <p:spPr>
            <a:xfrm>
              <a:off x="4569900" y="2504600"/>
              <a:ext cx="7775" cy="22675"/>
            </a:xfrm>
            <a:custGeom>
              <a:avLst/>
              <a:gdLst/>
              <a:ahLst/>
              <a:cxnLst/>
              <a:rect l="l" t="t" r="r" b="b"/>
              <a:pathLst>
                <a:path w="311" h="907" extrusionOk="0">
                  <a:moveTo>
                    <a:pt x="85" y="0"/>
                  </a:moveTo>
                  <a:cubicBezTo>
                    <a:pt x="61" y="0"/>
                    <a:pt x="36" y="13"/>
                    <a:pt x="36" y="36"/>
                  </a:cubicBezTo>
                  <a:cubicBezTo>
                    <a:pt x="13" y="286"/>
                    <a:pt x="1" y="632"/>
                    <a:pt x="96" y="870"/>
                  </a:cubicBezTo>
                  <a:cubicBezTo>
                    <a:pt x="109" y="890"/>
                    <a:pt x="138" y="906"/>
                    <a:pt x="162" y="906"/>
                  </a:cubicBezTo>
                  <a:cubicBezTo>
                    <a:pt x="181" y="906"/>
                    <a:pt x="198" y="896"/>
                    <a:pt x="203" y="870"/>
                  </a:cubicBezTo>
                  <a:cubicBezTo>
                    <a:pt x="310" y="608"/>
                    <a:pt x="203" y="275"/>
                    <a:pt x="120" y="13"/>
                  </a:cubicBezTo>
                  <a:cubicBezTo>
                    <a:pt x="111" y="4"/>
                    <a:pt x="98" y="0"/>
                    <a:pt x="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6" name="Google Shape;1406;gfdb24b5ecc_0_532"/>
            <p:cNvSpPr/>
            <p:nvPr/>
          </p:nvSpPr>
          <p:spPr>
            <a:xfrm>
              <a:off x="4575250" y="2507275"/>
              <a:ext cx="8975" cy="31000"/>
            </a:xfrm>
            <a:custGeom>
              <a:avLst/>
              <a:gdLst/>
              <a:ahLst/>
              <a:cxnLst/>
              <a:rect l="l" t="t" r="r" b="b"/>
              <a:pathLst>
                <a:path w="359" h="1240" extrusionOk="0">
                  <a:moveTo>
                    <a:pt x="107" y="0"/>
                  </a:moveTo>
                  <a:cubicBezTo>
                    <a:pt x="83" y="0"/>
                    <a:pt x="61" y="15"/>
                    <a:pt x="61" y="48"/>
                  </a:cubicBezTo>
                  <a:cubicBezTo>
                    <a:pt x="72" y="418"/>
                    <a:pt x="1" y="834"/>
                    <a:pt x="120" y="1203"/>
                  </a:cubicBezTo>
                  <a:cubicBezTo>
                    <a:pt x="126" y="1227"/>
                    <a:pt x="150" y="1239"/>
                    <a:pt x="174" y="1239"/>
                  </a:cubicBezTo>
                  <a:cubicBezTo>
                    <a:pt x="197" y="1239"/>
                    <a:pt x="221" y="1227"/>
                    <a:pt x="227" y="1203"/>
                  </a:cubicBezTo>
                  <a:cubicBezTo>
                    <a:pt x="358" y="834"/>
                    <a:pt x="275" y="406"/>
                    <a:pt x="156" y="25"/>
                  </a:cubicBezTo>
                  <a:cubicBezTo>
                    <a:pt x="145" y="9"/>
                    <a:pt x="126" y="0"/>
                    <a:pt x="1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7" name="Google Shape;1407;gfdb24b5ecc_0_532"/>
            <p:cNvSpPr/>
            <p:nvPr/>
          </p:nvSpPr>
          <p:spPr>
            <a:xfrm>
              <a:off x="4584200" y="2513725"/>
              <a:ext cx="6850" cy="27550"/>
            </a:xfrm>
            <a:custGeom>
              <a:avLst/>
              <a:gdLst/>
              <a:ahLst/>
              <a:cxnLst/>
              <a:rect l="l" t="t" r="r" b="b"/>
              <a:pathLst>
                <a:path w="274" h="1102" extrusionOk="0">
                  <a:moveTo>
                    <a:pt x="72" y="0"/>
                  </a:moveTo>
                  <a:cubicBezTo>
                    <a:pt x="39" y="0"/>
                    <a:pt x="0" y="21"/>
                    <a:pt x="0" y="64"/>
                  </a:cubicBezTo>
                  <a:lnTo>
                    <a:pt x="48" y="648"/>
                  </a:lnTo>
                  <a:cubicBezTo>
                    <a:pt x="60" y="802"/>
                    <a:pt x="48" y="957"/>
                    <a:pt x="131" y="1076"/>
                  </a:cubicBezTo>
                  <a:cubicBezTo>
                    <a:pt x="142" y="1093"/>
                    <a:pt x="156" y="1102"/>
                    <a:pt x="170" y="1102"/>
                  </a:cubicBezTo>
                  <a:cubicBezTo>
                    <a:pt x="186" y="1102"/>
                    <a:pt x="202" y="1090"/>
                    <a:pt x="214" y="1064"/>
                  </a:cubicBezTo>
                  <a:cubicBezTo>
                    <a:pt x="274" y="910"/>
                    <a:pt x="226" y="755"/>
                    <a:pt x="191" y="600"/>
                  </a:cubicBezTo>
                  <a:cubicBezTo>
                    <a:pt x="167" y="421"/>
                    <a:pt x="155" y="231"/>
                    <a:pt x="119" y="52"/>
                  </a:cubicBezTo>
                  <a:cubicBezTo>
                    <a:pt x="131" y="18"/>
                    <a:pt x="104" y="0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Google Shape;1408;gfdb24b5ecc_0_532"/>
            <p:cNvSpPr/>
            <p:nvPr/>
          </p:nvSpPr>
          <p:spPr>
            <a:xfrm>
              <a:off x="4591425" y="2522850"/>
              <a:ext cx="7800" cy="10350"/>
            </a:xfrm>
            <a:custGeom>
              <a:avLst/>
              <a:gdLst/>
              <a:ahLst/>
              <a:cxnLst/>
              <a:rect l="l" t="t" r="r" b="b"/>
              <a:pathLst>
                <a:path w="312" h="414" extrusionOk="0">
                  <a:moveTo>
                    <a:pt x="74" y="0"/>
                  </a:moveTo>
                  <a:cubicBezTo>
                    <a:pt x="36" y="0"/>
                    <a:pt x="1" y="40"/>
                    <a:pt x="9" y="80"/>
                  </a:cubicBezTo>
                  <a:cubicBezTo>
                    <a:pt x="21" y="199"/>
                    <a:pt x="56" y="318"/>
                    <a:pt x="128" y="390"/>
                  </a:cubicBezTo>
                  <a:cubicBezTo>
                    <a:pt x="144" y="406"/>
                    <a:pt x="166" y="414"/>
                    <a:pt x="189" y="414"/>
                  </a:cubicBezTo>
                  <a:cubicBezTo>
                    <a:pt x="248" y="414"/>
                    <a:pt x="312" y="363"/>
                    <a:pt x="295" y="295"/>
                  </a:cubicBezTo>
                  <a:cubicBezTo>
                    <a:pt x="247" y="199"/>
                    <a:pt x="176" y="116"/>
                    <a:pt x="128" y="33"/>
                  </a:cubicBezTo>
                  <a:cubicBezTo>
                    <a:pt x="112" y="9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Google Shape;1409;gfdb24b5ecc_0_532"/>
            <p:cNvSpPr/>
            <p:nvPr/>
          </p:nvSpPr>
          <p:spPr>
            <a:xfrm>
              <a:off x="4586275" y="2545225"/>
              <a:ext cx="4775" cy="14325"/>
            </a:xfrm>
            <a:custGeom>
              <a:avLst/>
              <a:gdLst/>
              <a:ahLst/>
              <a:cxnLst/>
              <a:rect l="l" t="t" r="r" b="b"/>
              <a:pathLst>
                <a:path w="191" h="573" extrusionOk="0">
                  <a:moveTo>
                    <a:pt x="96" y="1"/>
                  </a:moveTo>
                  <a:cubicBezTo>
                    <a:pt x="66" y="1"/>
                    <a:pt x="36" y="19"/>
                    <a:pt x="36" y="54"/>
                  </a:cubicBezTo>
                  <a:cubicBezTo>
                    <a:pt x="36" y="150"/>
                    <a:pt x="24" y="233"/>
                    <a:pt x="24" y="328"/>
                  </a:cubicBezTo>
                  <a:cubicBezTo>
                    <a:pt x="24" y="400"/>
                    <a:pt x="1" y="495"/>
                    <a:pt x="60" y="555"/>
                  </a:cubicBezTo>
                  <a:cubicBezTo>
                    <a:pt x="72" y="566"/>
                    <a:pt x="90" y="572"/>
                    <a:pt x="106" y="572"/>
                  </a:cubicBezTo>
                  <a:cubicBezTo>
                    <a:pt x="123" y="572"/>
                    <a:pt x="137" y="566"/>
                    <a:pt x="143" y="555"/>
                  </a:cubicBezTo>
                  <a:cubicBezTo>
                    <a:pt x="191" y="495"/>
                    <a:pt x="179" y="400"/>
                    <a:pt x="179" y="328"/>
                  </a:cubicBezTo>
                  <a:cubicBezTo>
                    <a:pt x="179" y="233"/>
                    <a:pt x="155" y="150"/>
                    <a:pt x="155" y="54"/>
                  </a:cubicBezTo>
                  <a:cubicBezTo>
                    <a:pt x="155" y="19"/>
                    <a:pt x="126" y="1"/>
                    <a:pt x="9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0" name="Google Shape;1410;gfdb24b5ecc_0_532"/>
            <p:cNvSpPr/>
            <p:nvPr/>
          </p:nvSpPr>
          <p:spPr>
            <a:xfrm>
              <a:off x="4589325" y="2548875"/>
              <a:ext cx="10975" cy="15950"/>
            </a:xfrm>
            <a:custGeom>
              <a:avLst/>
              <a:gdLst/>
              <a:ahLst/>
              <a:cxnLst/>
              <a:rect l="l" t="t" r="r" b="b"/>
              <a:pathLst>
                <a:path w="439" h="638" extrusionOk="0">
                  <a:moveTo>
                    <a:pt x="167" y="0"/>
                  </a:moveTo>
                  <a:cubicBezTo>
                    <a:pt x="87" y="0"/>
                    <a:pt x="0" y="97"/>
                    <a:pt x="57" y="194"/>
                  </a:cubicBezTo>
                  <a:cubicBezTo>
                    <a:pt x="117" y="325"/>
                    <a:pt x="117" y="492"/>
                    <a:pt x="212" y="611"/>
                  </a:cubicBezTo>
                  <a:cubicBezTo>
                    <a:pt x="230" y="629"/>
                    <a:pt x="248" y="638"/>
                    <a:pt x="264" y="638"/>
                  </a:cubicBezTo>
                  <a:cubicBezTo>
                    <a:pt x="280" y="638"/>
                    <a:pt x="295" y="629"/>
                    <a:pt x="307" y="611"/>
                  </a:cubicBezTo>
                  <a:cubicBezTo>
                    <a:pt x="438" y="444"/>
                    <a:pt x="331" y="242"/>
                    <a:pt x="260" y="75"/>
                  </a:cubicBezTo>
                  <a:cubicBezTo>
                    <a:pt x="240" y="22"/>
                    <a:pt x="204" y="0"/>
                    <a:pt x="16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gfdb24b5ecc_0_532"/>
            <p:cNvSpPr/>
            <p:nvPr/>
          </p:nvSpPr>
          <p:spPr>
            <a:xfrm>
              <a:off x="4600875" y="2555525"/>
              <a:ext cx="10050" cy="10675"/>
            </a:xfrm>
            <a:custGeom>
              <a:avLst/>
              <a:gdLst/>
              <a:ahLst/>
              <a:cxnLst/>
              <a:rect l="l" t="t" r="r" b="b"/>
              <a:pathLst>
                <a:path w="402" h="427" extrusionOk="0">
                  <a:moveTo>
                    <a:pt x="172" y="1"/>
                  </a:moveTo>
                  <a:cubicBezTo>
                    <a:pt x="81" y="1"/>
                    <a:pt x="0" y="119"/>
                    <a:pt x="83" y="202"/>
                  </a:cubicBezTo>
                  <a:cubicBezTo>
                    <a:pt x="143" y="262"/>
                    <a:pt x="167" y="333"/>
                    <a:pt x="214" y="393"/>
                  </a:cubicBezTo>
                  <a:cubicBezTo>
                    <a:pt x="235" y="416"/>
                    <a:pt x="259" y="426"/>
                    <a:pt x="283" y="426"/>
                  </a:cubicBezTo>
                  <a:cubicBezTo>
                    <a:pt x="343" y="426"/>
                    <a:pt x="401" y="362"/>
                    <a:pt x="393" y="285"/>
                  </a:cubicBezTo>
                  <a:cubicBezTo>
                    <a:pt x="381" y="178"/>
                    <a:pt x="309" y="107"/>
                    <a:pt x="250" y="35"/>
                  </a:cubicBezTo>
                  <a:cubicBezTo>
                    <a:pt x="226" y="11"/>
                    <a:pt x="198" y="1"/>
                    <a:pt x="17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gfdb24b5ecc_0_532"/>
            <p:cNvSpPr/>
            <p:nvPr/>
          </p:nvSpPr>
          <p:spPr>
            <a:xfrm>
              <a:off x="4611425" y="2554975"/>
              <a:ext cx="7625" cy="11125"/>
            </a:xfrm>
            <a:custGeom>
              <a:avLst/>
              <a:gdLst/>
              <a:ahLst/>
              <a:cxnLst/>
              <a:rect l="l" t="t" r="r" b="b"/>
              <a:pathLst>
                <a:path w="305" h="445" extrusionOk="0">
                  <a:moveTo>
                    <a:pt x="146" y="1"/>
                  </a:moveTo>
                  <a:cubicBezTo>
                    <a:pt x="76" y="1"/>
                    <a:pt x="0" y="74"/>
                    <a:pt x="42" y="141"/>
                  </a:cubicBezTo>
                  <a:cubicBezTo>
                    <a:pt x="78" y="200"/>
                    <a:pt x="102" y="284"/>
                    <a:pt x="102" y="355"/>
                  </a:cubicBezTo>
                  <a:cubicBezTo>
                    <a:pt x="114" y="415"/>
                    <a:pt x="164" y="444"/>
                    <a:pt x="212" y="444"/>
                  </a:cubicBezTo>
                  <a:cubicBezTo>
                    <a:pt x="260" y="444"/>
                    <a:pt x="304" y="415"/>
                    <a:pt x="304" y="355"/>
                  </a:cubicBezTo>
                  <a:cubicBezTo>
                    <a:pt x="304" y="248"/>
                    <a:pt x="268" y="141"/>
                    <a:pt x="221" y="45"/>
                  </a:cubicBezTo>
                  <a:cubicBezTo>
                    <a:pt x="203" y="14"/>
                    <a:pt x="175" y="1"/>
                    <a:pt x="14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gfdb24b5ecc_0_532"/>
            <p:cNvSpPr/>
            <p:nvPr/>
          </p:nvSpPr>
          <p:spPr>
            <a:xfrm>
              <a:off x="4619900" y="2548700"/>
              <a:ext cx="6825" cy="15650"/>
            </a:xfrm>
            <a:custGeom>
              <a:avLst/>
              <a:gdLst/>
              <a:ahLst/>
              <a:cxnLst/>
              <a:rect l="l" t="t" r="r" b="b"/>
              <a:pathLst>
                <a:path w="273" h="626" extrusionOk="0">
                  <a:moveTo>
                    <a:pt x="71" y="0"/>
                  </a:moveTo>
                  <a:cubicBezTo>
                    <a:pt x="44" y="0"/>
                    <a:pt x="12" y="24"/>
                    <a:pt x="1" y="70"/>
                  </a:cubicBezTo>
                  <a:cubicBezTo>
                    <a:pt x="1" y="249"/>
                    <a:pt x="25" y="511"/>
                    <a:pt x="180" y="618"/>
                  </a:cubicBezTo>
                  <a:cubicBezTo>
                    <a:pt x="190" y="623"/>
                    <a:pt x="200" y="625"/>
                    <a:pt x="210" y="625"/>
                  </a:cubicBezTo>
                  <a:cubicBezTo>
                    <a:pt x="245" y="625"/>
                    <a:pt x="272" y="596"/>
                    <a:pt x="263" y="558"/>
                  </a:cubicBezTo>
                  <a:cubicBezTo>
                    <a:pt x="239" y="475"/>
                    <a:pt x="203" y="416"/>
                    <a:pt x="168" y="332"/>
                  </a:cubicBezTo>
                  <a:cubicBezTo>
                    <a:pt x="144" y="249"/>
                    <a:pt x="120" y="154"/>
                    <a:pt x="120" y="82"/>
                  </a:cubicBezTo>
                  <a:cubicBezTo>
                    <a:pt x="126" y="27"/>
                    <a:pt x="101" y="0"/>
                    <a:pt x="7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gfdb24b5ecc_0_532"/>
            <p:cNvSpPr/>
            <p:nvPr/>
          </p:nvSpPr>
          <p:spPr>
            <a:xfrm>
              <a:off x="4625275" y="2539875"/>
              <a:ext cx="8650" cy="24950"/>
            </a:xfrm>
            <a:custGeom>
              <a:avLst/>
              <a:gdLst/>
              <a:ahLst/>
              <a:cxnLst/>
              <a:rect l="l" t="t" r="r" b="b"/>
              <a:pathLst>
                <a:path w="346" h="998" extrusionOk="0">
                  <a:moveTo>
                    <a:pt x="87" y="1"/>
                  </a:moveTo>
                  <a:cubicBezTo>
                    <a:pt x="51" y="1"/>
                    <a:pt x="12" y="35"/>
                    <a:pt x="12" y="78"/>
                  </a:cubicBezTo>
                  <a:cubicBezTo>
                    <a:pt x="60" y="376"/>
                    <a:pt x="0" y="769"/>
                    <a:pt x="226" y="983"/>
                  </a:cubicBezTo>
                  <a:cubicBezTo>
                    <a:pt x="234" y="994"/>
                    <a:pt x="244" y="998"/>
                    <a:pt x="255" y="998"/>
                  </a:cubicBezTo>
                  <a:cubicBezTo>
                    <a:pt x="281" y="998"/>
                    <a:pt x="310" y="976"/>
                    <a:pt x="310" y="959"/>
                  </a:cubicBezTo>
                  <a:cubicBezTo>
                    <a:pt x="346" y="661"/>
                    <a:pt x="226" y="316"/>
                    <a:pt x="143" y="54"/>
                  </a:cubicBezTo>
                  <a:cubicBezTo>
                    <a:pt x="134" y="16"/>
                    <a:pt x="111" y="1"/>
                    <a:pt x="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gfdb24b5ecc_0_532"/>
            <p:cNvSpPr/>
            <p:nvPr/>
          </p:nvSpPr>
          <p:spPr>
            <a:xfrm>
              <a:off x="4635775" y="2543825"/>
              <a:ext cx="14525" cy="23850"/>
            </a:xfrm>
            <a:custGeom>
              <a:avLst/>
              <a:gdLst/>
              <a:ahLst/>
              <a:cxnLst/>
              <a:rect l="l" t="t" r="r" b="b"/>
              <a:pathLst>
                <a:path w="581" h="954" extrusionOk="0">
                  <a:moveTo>
                    <a:pt x="53" y="0"/>
                  </a:moveTo>
                  <a:cubicBezTo>
                    <a:pt x="28" y="0"/>
                    <a:pt x="0" y="26"/>
                    <a:pt x="9" y="51"/>
                  </a:cubicBezTo>
                  <a:cubicBezTo>
                    <a:pt x="116" y="337"/>
                    <a:pt x="68" y="670"/>
                    <a:pt x="259" y="920"/>
                  </a:cubicBezTo>
                  <a:cubicBezTo>
                    <a:pt x="284" y="937"/>
                    <a:pt x="315" y="954"/>
                    <a:pt x="344" y="954"/>
                  </a:cubicBezTo>
                  <a:cubicBezTo>
                    <a:pt x="356" y="954"/>
                    <a:pt x="367" y="951"/>
                    <a:pt x="378" y="944"/>
                  </a:cubicBezTo>
                  <a:cubicBezTo>
                    <a:pt x="580" y="884"/>
                    <a:pt x="390" y="634"/>
                    <a:pt x="354" y="527"/>
                  </a:cubicBezTo>
                  <a:cubicBezTo>
                    <a:pt x="283" y="337"/>
                    <a:pt x="235" y="158"/>
                    <a:pt x="80" y="15"/>
                  </a:cubicBezTo>
                  <a:cubicBezTo>
                    <a:pt x="73" y="5"/>
                    <a:pt x="63" y="0"/>
                    <a:pt x="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gfdb24b5ecc_0_532"/>
            <p:cNvSpPr/>
            <p:nvPr/>
          </p:nvSpPr>
          <p:spPr>
            <a:xfrm>
              <a:off x="4649075" y="2552725"/>
              <a:ext cx="9550" cy="12925"/>
            </a:xfrm>
            <a:custGeom>
              <a:avLst/>
              <a:gdLst/>
              <a:ahLst/>
              <a:cxnLst/>
              <a:rect l="l" t="t" r="r" b="b"/>
              <a:pathLst>
                <a:path w="382" h="517" extrusionOk="0">
                  <a:moveTo>
                    <a:pt x="14" y="1"/>
                  </a:moveTo>
                  <a:cubicBezTo>
                    <a:pt x="6" y="1"/>
                    <a:pt x="1" y="20"/>
                    <a:pt x="1" y="28"/>
                  </a:cubicBezTo>
                  <a:cubicBezTo>
                    <a:pt x="60" y="112"/>
                    <a:pt x="84" y="207"/>
                    <a:pt x="120" y="314"/>
                  </a:cubicBezTo>
                  <a:cubicBezTo>
                    <a:pt x="144" y="397"/>
                    <a:pt x="156" y="505"/>
                    <a:pt x="263" y="516"/>
                  </a:cubicBezTo>
                  <a:cubicBezTo>
                    <a:pt x="298" y="516"/>
                    <a:pt x="310" y="505"/>
                    <a:pt x="322" y="481"/>
                  </a:cubicBezTo>
                  <a:cubicBezTo>
                    <a:pt x="382" y="385"/>
                    <a:pt x="286" y="290"/>
                    <a:pt x="227" y="219"/>
                  </a:cubicBezTo>
                  <a:cubicBezTo>
                    <a:pt x="156" y="147"/>
                    <a:pt x="108" y="64"/>
                    <a:pt x="25" y="16"/>
                  </a:cubicBezTo>
                  <a:cubicBezTo>
                    <a:pt x="21" y="5"/>
                    <a:pt x="17" y="1"/>
                    <a:pt x="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Google Shape;1417;gfdb24b5ecc_0_532"/>
            <p:cNvSpPr/>
            <p:nvPr/>
          </p:nvSpPr>
          <p:spPr>
            <a:xfrm>
              <a:off x="4661375" y="2555450"/>
              <a:ext cx="12725" cy="6925"/>
            </a:xfrm>
            <a:custGeom>
              <a:avLst/>
              <a:gdLst/>
              <a:ahLst/>
              <a:cxnLst/>
              <a:rect l="l" t="t" r="r" b="b"/>
              <a:pathLst>
                <a:path w="509" h="277" extrusionOk="0">
                  <a:moveTo>
                    <a:pt x="77" y="1"/>
                  </a:moveTo>
                  <a:cubicBezTo>
                    <a:pt x="35" y="1"/>
                    <a:pt x="1" y="41"/>
                    <a:pt x="33" y="62"/>
                  </a:cubicBezTo>
                  <a:cubicBezTo>
                    <a:pt x="68" y="146"/>
                    <a:pt x="128" y="205"/>
                    <a:pt x="211" y="229"/>
                  </a:cubicBezTo>
                  <a:cubicBezTo>
                    <a:pt x="247" y="241"/>
                    <a:pt x="295" y="276"/>
                    <a:pt x="342" y="276"/>
                  </a:cubicBezTo>
                  <a:cubicBezTo>
                    <a:pt x="390" y="276"/>
                    <a:pt x="426" y="265"/>
                    <a:pt x="473" y="265"/>
                  </a:cubicBezTo>
                  <a:cubicBezTo>
                    <a:pt x="509" y="265"/>
                    <a:pt x="509" y="217"/>
                    <a:pt x="509" y="205"/>
                  </a:cubicBezTo>
                  <a:cubicBezTo>
                    <a:pt x="485" y="169"/>
                    <a:pt x="473" y="146"/>
                    <a:pt x="449" y="110"/>
                  </a:cubicBezTo>
                  <a:cubicBezTo>
                    <a:pt x="414" y="86"/>
                    <a:pt x="366" y="62"/>
                    <a:pt x="330" y="50"/>
                  </a:cubicBezTo>
                  <a:cubicBezTo>
                    <a:pt x="283" y="38"/>
                    <a:pt x="247" y="3"/>
                    <a:pt x="211" y="3"/>
                  </a:cubicBezTo>
                  <a:lnTo>
                    <a:pt x="92" y="3"/>
                  </a:lnTo>
                  <a:cubicBezTo>
                    <a:pt x="87" y="1"/>
                    <a:pt x="82" y="1"/>
                    <a:pt x="7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8" name="Google Shape;1418;gfdb24b5ecc_0_532"/>
            <p:cNvSpPr/>
            <p:nvPr/>
          </p:nvSpPr>
          <p:spPr>
            <a:xfrm>
              <a:off x="4676425" y="2558375"/>
              <a:ext cx="6200" cy="4325"/>
            </a:xfrm>
            <a:custGeom>
              <a:avLst/>
              <a:gdLst/>
              <a:ahLst/>
              <a:cxnLst/>
              <a:rect l="l" t="t" r="r" b="b"/>
              <a:pathLst>
                <a:path w="248" h="173" extrusionOk="0">
                  <a:moveTo>
                    <a:pt x="106" y="0"/>
                  </a:moveTo>
                  <a:cubicBezTo>
                    <a:pt x="48" y="0"/>
                    <a:pt x="1" y="87"/>
                    <a:pt x="62" y="148"/>
                  </a:cubicBezTo>
                  <a:cubicBezTo>
                    <a:pt x="97" y="159"/>
                    <a:pt x="109" y="171"/>
                    <a:pt x="145" y="171"/>
                  </a:cubicBezTo>
                  <a:cubicBezTo>
                    <a:pt x="150" y="172"/>
                    <a:pt x="154" y="173"/>
                    <a:pt x="159" y="173"/>
                  </a:cubicBezTo>
                  <a:cubicBezTo>
                    <a:pt x="221" y="173"/>
                    <a:pt x="247" y="97"/>
                    <a:pt x="181" y="52"/>
                  </a:cubicBezTo>
                  <a:lnTo>
                    <a:pt x="169" y="40"/>
                  </a:lnTo>
                  <a:cubicBezTo>
                    <a:pt x="150" y="12"/>
                    <a:pt x="127" y="0"/>
                    <a:pt x="1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gfdb24b5ecc_0_532"/>
            <p:cNvSpPr/>
            <p:nvPr/>
          </p:nvSpPr>
          <p:spPr>
            <a:xfrm>
              <a:off x="4582100" y="2559150"/>
              <a:ext cx="4800" cy="8725"/>
            </a:xfrm>
            <a:custGeom>
              <a:avLst/>
              <a:gdLst/>
              <a:ahLst/>
              <a:cxnLst/>
              <a:rect l="l" t="t" r="r" b="b"/>
              <a:pathLst>
                <a:path w="192" h="349" extrusionOk="0">
                  <a:moveTo>
                    <a:pt x="87" y="0"/>
                  </a:moveTo>
                  <a:cubicBezTo>
                    <a:pt x="48" y="0"/>
                    <a:pt x="13" y="27"/>
                    <a:pt x="13" y="81"/>
                  </a:cubicBezTo>
                  <a:cubicBezTo>
                    <a:pt x="13" y="152"/>
                    <a:pt x="1" y="271"/>
                    <a:pt x="60" y="331"/>
                  </a:cubicBezTo>
                  <a:cubicBezTo>
                    <a:pt x="66" y="343"/>
                    <a:pt x="81" y="349"/>
                    <a:pt x="96" y="349"/>
                  </a:cubicBezTo>
                  <a:cubicBezTo>
                    <a:pt x="111" y="349"/>
                    <a:pt x="126" y="343"/>
                    <a:pt x="132" y="331"/>
                  </a:cubicBezTo>
                  <a:cubicBezTo>
                    <a:pt x="191" y="271"/>
                    <a:pt x="179" y="152"/>
                    <a:pt x="179" y="81"/>
                  </a:cubicBezTo>
                  <a:cubicBezTo>
                    <a:pt x="168" y="27"/>
                    <a:pt x="126" y="0"/>
                    <a:pt x="8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gfdb24b5ecc_0_532"/>
            <p:cNvSpPr/>
            <p:nvPr/>
          </p:nvSpPr>
          <p:spPr>
            <a:xfrm>
              <a:off x="4568725" y="2557800"/>
              <a:ext cx="7450" cy="10825"/>
            </a:xfrm>
            <a:custGeom>
              <a:avLst/>
              <a:gdLst/>
              <a:ahLst/>
              <a:cxnLst/>
              <a:rect l="l" t="t" r="r" b="b"/>
              <a:pathLst>
                <a:path w="298" h="433" extrusionOk="0">
                  <a:moveTo>
                    <a:pt x="185" y="1"/>
                  </a:moveTo>
                  <a:cubicBezTo>
                    <a:pt x="139" y="1"/>
                    <a:pt x="95" y="30"/>
                    <a:pt x="95" y="87"/>
                  </a:cubicBezTo>
                  <a:cubicBezTo>
                    <a:pt x="95" y="135"/>
                    <a:pt x="95" y="182"/>
                    <a:pt x="71" y="230"/>
                  </a:cubicBezTo>
                  <a:cubicBezTo>
                    <a:pt x="60" y="242"/>
                    <a:pt x="36" y="254"/>
                    <a:pt x="36" y="266"/>
                  </a:cubicBezTo>
                  <a:cubicBezTo>
                    <a:pt x="24" y="302"/>
                    <a:pt x="24" y="325"/>
                    <a:pt x="12" y="361"/>
                  </a:cubicBezTo>
                  <a:cubicBezTo>
                    <a:pt x="0" y="385"/>
                    <a:pt x="12" y="433"/>
                    <a:pt x="60" y="433"/>
                  </a:cubicBezTo>
                  <a:cubicBezTo>
                    <a:pt x="143" y="421"/>
                    <a:pt x="191" y="409"/>
                    <a:pt x="238" y="325"/>
                  </a:cubicBezTo>
                  <a:cubicBezTo>
                    <a:pt x="262" y="254"/>
                    <a:pt x="274" y="182"/>
                    <a:pt x="298" y="111"/>
                  </a:cubicBezTo>
                  <a:cubicBezTo>
                    <a:pt x="291" y="36"/>
                    <a:pt x="236" y="1"/>
                    <a:pt x="1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Google Shape;1421;gfdb24b5ecc_0_532"/>
            <p:cNvSpPr/>
            <p:nvPr/>
          </p:nvSpPr>
          <p:spPr>
            <a:xfrm>
              <a:off x="4558700" y="2564275"/>
              <a:ext cx="4375" cy="6775"/>
            </a:xfrm>
            <a:custGeom>
              <a:avLst/>
              <a:gdLst/>
              <a:ahLst/>
              <a:cxnLst/>
              <a:rect l="l" t="t" r="r" b="b"/>
              <a:pathLst>
                <a:path w="175" h="271" extrusionOk="0">
                  <a:moveTo>
                    <a:pt x="121" y="1"/>
                  </a:moveTo>
                  <a:cubicBezTo>
                    <a:pt x="94" y="1"/>
                    <a:pt x="68" y="19"/>
                    <a:pt x="68" y="54"/>
                  </a:cubicBezTo>
                  <a:cubicBezTo>
                    <a:pt x="68" y="114"/>
                    <a:pt x="68" y="162"/>
                    <a:pt x="32" y="209"/>
                  </a:cubicBezTo>
                  <a:cubicBezTo>
                    <a:pt x="0" y="230"/>
                    <a:pt x="25" y="271"/>
                    <a:pt x="48" y="271"/>
                  </a:cubicBezTo>
                  <a:cubicBezTo>
                    <a:pt x="50" y="271"/>
                    <a:pt x="53" y="270"/>
                    <a:pt x="56" y="269"/>
                  </a:cubicBezTo>
                  <a:cubicBezTo>
                    <a:pt x="151" y="233"/>
                    <a:pt x="163" y="126"/>
                    <a:pt x="175" y="54"/>
                  </a:cubicBezTo>
                  <a:cubicBezTo>
                    <a:pt x="175" y="19"/>
                    <a:pt x="148" y="1"/>
                    <a:pt x="1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gfdb24b5ecc_0_532"/>
            <p:cNvSpPr/>
            <p:nvPr/>
          </p:nvSpPr>
          <p:spPr>
            <a:xfrm>
              <a:off x="4539250" y="2564475"/>
              <a:ext cx="12225" cy="13600"/>
            </a:xfrm>
            <a:custGeom>
              <a:avLst/>
              <a:gdLst/>
              <a:ahLst/>
              <a:cxnLst/>
              <a:rect l="l" t="t" r="r" b="b"/>
              <a:pathLst>
                <a:path w="489" h="544" extrusionOk="0">
                  <a:moveTo>
                    <a:pt x="366" y="0"/>
                  </a:moveTo>
                  <a:cubicBezTo>
                    <a:pt x="308" y="0"/>
                    <a:pt x="250" y="36"/>
                    <a:pt x="250" y="106"/>
                  </a:cubicBezTo>
                  <a:cubicBezTo>
                    <a:pt x="250" y="201"/>
                    <a:pt x="227" y="261"/>
                    <a:pt x="155" y="308"/>
                  </a:cubicBezTo>
                  <a:cubicBezTo>
                    <a:pt x="84" y="356"/>
                    <a:pt x="0" y="487"/>
                    <a:pt x="119" y="535"/>
                  </a:cubicBezTo>
                  <a:cubicBezTo>
                    <a:pt x="137" y="540"/>
                    <a:pt x="155" y="543"/>
                    <a:pt x="172" y="543"/>
                  </a:cubicBezTo>
                  <a:cubicBezTo>
                    <a:pt x="260" y="543"/>
                    <a:pt x="342" y="475"/>
                    <a:pt x="381" y="416"/>
                  </a:cubicBezTo>
                  <a:cubicBezTo>
                    <a:pt x="465" y="332"/>
                    <a:pt x="488" y="225"/>
                    <a:pt x="488" y="118"/>
                  </a:cubicBezTo>
                  <a:cubicBezTo>
                    <a:pt x="488" y="39"/>
                    <a:pt x="427" y="0"/>
                    <a:pt x="36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gfdb24b5ecc_0_532"/>
            <p:cNvSpPr/>
            <p:nvPr/>
          </p:nvSpPr>
          <p:spPr>
            <a:xfrm>
              <a:off x="4533600" y="2576050"/>
              <a:ext cx="900" cy="325"/>
            </a:xfrm>
            <a:custGeom>
              <a:avLst/>
              <a:gdLst/>
              <a:ahLst/>
              <a:cxnLst/>
              <a:rect l="l" t="t" r="r" b="b"/>
              <a:pathLst>
                <a:path w="36" h="13" extrusionOk="0">
                  <a:moveTo>
                    <a:pt x="12" y="0"/>
                  </a:moveTo>
                  <a:cubicBezTo>
                    <a:pt x="0" y="0"/>
                    <a:pt x="0" y="12"/>
                    <a:pt x="12" y="12"/>
                  </a:cubicBezTo>
                  <a:cubicBezTo>
                    <a:pt x="36" y="12"/>
                    <a:pt x="36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gfdb24b5ecc_0_532"/>
            <p:cNvSpPr/>
            <p:nvPr/>
          </p:nvSpPr>
          <p:spPr>
            <a:xfrm>
              <a:off x="4172825" y="2701350"/>
              <a:ext cx="4675" cy="13875"/>
            </a:xfrm>
            <a:custGeom>
              <a:avLst/>
              <a:gdLst/>
              <a:ahLst/>
              <a:cxnLst/>
              <a:rect l="l" t="t" r="r" b="b"/>
              <a:pathLst>
                <a:path w="187" h="555" extrusionOk="0">
                  <a:moveTo>
                    <a:pt x="108" y="1"/>
                  </a:moveTo>
                  <a:cubicBezTo>
                    <a:pt x="80" y="1"/>
                    <a:pt x="53" y="20"/>
                    <a:pt x="48" y="60"/>
                  </a:cubicBezTo>
                  <a:cubicBezTo>
                    <a:pt x="25" y="215"/>
                    <a:pt x="1" y="406"/>
                    <a:pt x="84" y="536"/>
                  </a:cubicBezTo>
                  <a:cubicBezTo>
                    <a:pt x="90" y="548"/>
                    <a:pt x="102" y="554"/>
                    <a:pt x="114" y="554"/>
                  </a:cubicBezTo>
                  <a:cubicBezTo>
                    <a:pt x="126" y="554"/>
                    <a:pt x="138" y="548"/>
                    <a:pt x="144" y="536"/>
                  </a:cubicBezTo>
                  <a:cubicBezTo>
                    <a:pt x="179" y="394"/>
                    <a:pt x="156" y="239"/>
                    <a:pt x="179" y="96"/>
                  </a:cubicBezTo>
                  <a:cubicBezTo>
                    <a:pt x="186" y="35"/>
                    <a:pt x="146" y="1"/>
                    <a:pt x="10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gfdb24b5ecc_0_532"/>
            <p:cNvSpPr/>
            <p:nvPr/>
          </p:nvSpPr>
          <p:spPr>
            <a:xfrm>
              <a:off x="4176100" y="2705900"/>
              <a:ext cx="7175" cy="18175"/>
            </a:xfrm>
            <a:custGeom>
              <a:avLst/>
              <a:gdLst/>
              <a:ahLst/>
              <a:cxnLst/>
              <a:rect l="l" t="t" r="r" b="b"/>
              <a:pathLst>
                <a:path w="287" h="727" extrusionOk="0">
                  <a:moveTo>
                    <a:pt x="144" y="0"/>
                  </a:moveTo>
                  <a:cubicBezTo>
                    <a:pt x="114" y="0"/>
                    <a:pt x="84" y="15"/>
                    <a:pt x="72" y="45"/>
                  </a:cubicBezTo>
                  <a:cubicBezTo>
                    <a:pt x="60" y="164"/>
                    <a:pt x="36" y="283"/>
                    <a:pt x="36" y="402"/>
                  </a:cubicBezTo>
                  <a:cubicBezTo>
                    <a:pt x="36" y="509"/>
                    <a:pt x="1" y="628"/>
                    <a:pt x="96" y="700"/>
                  </a:cubicBezTo>
                  <a:cubicBezTo>
                    <a:pt x="108" y="718"/>
                    <a:pt x="126" y="727"/>
                    <a:pt x="144" y="727"/>
                  </a:cubicBezTo>
                  <a:cubicBezTo>
                    <a:pt x="161" y="727"/>
                    <a:pt x="179" y="718"/>
                    <a:pt x="191" y="700"/>
                  </a:cubicBezTo>
                  <a:cubicBezTo>
                    <a:pt x="286" y="628"/>
                    <a:pt x="251" y="497"/>
                    <a:pt x="251" y="402"/>
                  </a:cubicBezTo>
                  <a:cubicBezTo>
                    <a:pt x="251" y="283"/>
                    <a:pt x="227" y="164"/>
                    <a:pt x="215" y="45"/>
                  </a:cubicBezTo>
                  <a:cubicBezTo>
                    <a:pt x="203" y="15"/>
                    <a:pt x="173" y="0"/>
                    <a:pt x="14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Google Shape;1426;gfdb24b5ecc_0_532"/>
            <p:cNvSpPr/>
            <p:nvPr/>
          </p:nvSpPr>
          <p:spPr>
            <a:xfrm>
              <a:off x="4180575" y="2710150"/>
              <a:ext cx="7750" cy="21850"/>
            </a:xfrm>
            <a:custGeom>
              <a:avLst/>
              <a:gdLst/>
              <a:ahLst/>
              <a:cxnLst/>
              <a:rect l="l" t="t" r="r" b="b"/>
              <a:pathLst>
                <a:path w="310" h="874" extrusionOk="0">
                  <a:moveTo>
                    <a:pt x="103" y="1"/>
                  </a:moveTo>
                  <a:cubicBezTo>
                    <a:pt x="53" y="1"/>
                    <a:pt x="0" y="31"/>
                    <a:pt x="0" y="89"/>
                  </a:cubicBezTo>
                  <a:cubicBezTo>
                    <a:pt x="12" y="327"/>
                    <a:pt x="0" y="637"/>
                    <a:pt x="143" y="839"/>
                  </a:cubicBezTo>
                  <a:cubicBezTo>
                    <a:pt x="160" y="862"/>
                    <a:pt x="185" y="874"/>
                    <a:pt x="208" y="874"/>
                  </a:cubicBezTo>
                  <a:cubicBezTo>
                    <a:pt x="233" y="874"/>
                    <a:pt x="256" y="859"/>
                    <a:pt x="262" y="827"/>
                  </a:cubicBezTo>
                  <a:cubicBezTo>
                    <a:pt x="310" y="589"/>
                    <a:pt x="227" y="304"/>
                    <a:pt x="191" y="65"/>
                  </a:cubicBezTo>
                  <a:cubicBezTo>
                    <a:pt x="185" y="22"/>
                    <a:pt x="145" y="1"/>
                    <a:pt x="10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gfdb24b5ecc_0_532"/>
            <p:cNvSpPr/>
            <p:nvPr/>
          </p:nvSpPr>
          <p:spPr>
            <a:xfrm>
              <a:off x="4190225" y="2717425"/>
              <a:ext cx="9425" cy="14800"/>
            </a:xfrm>
            <a:custGeom>
              <a:avLst/>
              <a:gdLst/>
              <a:ahLst/>
              <a:cxnLst/>
              <a:rect l="l" t="t" r="r" b="b"/>
              <a:pathLst>
                <a:path w="377" h="592" extrusionOk="0">
                  <a:moveTo>
                    <a:pt x="83" y="0"/>
                  </a:moveTo>
                  <a:cubicBezTo>
                    <a:pt x="39" y="0"/>
                    <a:pt x="0" y="46"/>
                    <a:pt x="31" y="108"/>
                  </a:cubicBezTo>
                  <a:cubicBezTo>
                    <a:pt x="79" y="191"/>
                    <a:pt x="126" y="286"/>
                    <a:pt x="150" y="370"/>
                  </a:cubicBezTo>
                  <a:cubicBezTo>
                    <a:pt x="186" y="453"/>
                    <a:pt x="186" y="536"/>
                    <a:pt x="257" y="584"/>
                  </a:cubicBezTo>
                  <a:cubicBezTo>
                    <a:pt x="267" y="589"/>
                    <a:pt x="279" y="592"/>
                    <a:pt x="290" y="592"/>
                  </a:cubicBezTo>
                  <a:cubicBezTo>
                    <a:pt x="307" y="592"/>
                    <a:pt x="322" y="586"/>
                    <a:pt x="329" y="572"/>
                  </a:cubicBezTo>
                  <a:cubicBezTo>
                    <a:pt x="376" y="477"/>
                    <a:pt x="317" y="394"/>
                    <a:pt x="281" y="310"/>
                  </a:cubicBezTo>
                  <a:cubicBezTo>
                    <a:pt x="257" y="227"/>
                    <a:pt x="210" y="132"/>
                    <a:pt x="150" y="48"/>
                  </a:cubicBezTo>
                  <a:cubicBezTo>
                    <a:pt x="133" y="14"/>
                    <a:pt x="107" y="0"/>
                    <a:pt x="8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gfdb24b5ecc_0_532"/>
            <p:cNvSpPr/>
            <p:nvPr/>
          </p:nvSpPr>
          <p:spPr>
            <a:xfrm>
              <a:off x="4198800" y="2722450"/>
              <a:ext cx="6500" cy="6900"/>
            </a:xfrm>
            <a:custGeom>
              <a:avLst/>
              <a:gdLst/>
              <a:ahLst/>
              <a:cxnLst/>
              <a:rect l="l" t="t" r="r" b="b"/>
              <a:pathLst>
                <a:path w="260" h="276" extrusionOk="0">
                  <a:moveTo>
                    <a:pt x="106" y="1"/>
                  </a:moveTo>
                  <a:cubicBezTo>
                    <a:pt x="52" y="1"/>
                    <a:pt x="1" y="52"/>
                    <a:pt x="33" y="109"/>
                  </a:cubicBezTo>
                  <a:cubicBezTo>
                    <a:pt x="81" y="204"/>
                    <a:pt x="105" y="264"/>
                    <a:pt x="212" y="276"/>
                  </a:cubicBezTo>
                  <a:cubicBezTo>
                    <a:pt x="224" y="276"/>
                    <a:pt x="260" y="264"/>
                    <a:pt x="260" y="228"/>
                  </a:cubicBezTo>
                  <a:cubicBezTo>
                    <a:pt x="260" y="157"/>
                    <a:pt x="212" y="97"/>
                    <a:pt x="176" y="38"/>
                  </a:cubicBezTo>
                  <a:cubicBezTo>
                    <a:pt x="157" y="11"/>
                    <a:pt x="132" y="1"/>
                    <a:pt x="10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gfdb24b5ecc_0_532"/>
            <p:cNvSpPr/>
            <p:nvPr/>
          </p:nvSpPr>
          <p:spPr>
            <a:xfrm>
              <a:off x="4213025" y="2725025"/>
              <a:ext cx="5975" cy="8800"/>
            </a:xfrm>
            <a:custGeom>
              <a:avLst/>
              <a:gdLst/>
              <a:ahLst/>
              <a:cxnLst/>
              <a:rect l="l" t="t" r="r" b="b"/>
              <a:pathLst>
                <a:path w="239" h="352" extrusionOk="0">
                  <a:moveTo>
                    <a:pt x="113" y="0"/>
                  </a:moveTo>
                  <a:cubicBezTo>
                    <a:pt x="69" y="0"/>
                    <a:pt x="24" y="30"/>
                    <a:pt x="24" y="90"/>
                  </a:cubicBezTo>
                  <a:cubicBezTo>
                    <a:pt x="24" y="161"/>
                    <a:pt x="0" y="351"/>
                    <a:pt x="119" y="351"/>
                  </a:cubicBezTo>
                  <a:cubicBezTo>
                    <a:pt x="238" y="351"/>
                    <a:pt x="202" y="149"/>
                    <a:pt x="202" y="90"/>
                  </a:cubicBezTo>
                  <a:cubicBezTo>
                    <a:pt x="202" y="30"/>
                    <a:pt x="158" y="0"/>
                    <a:pt x="1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Google Shape;1430;gfdb24b5ecc_0_532"/>
            <p:cNvSpPr/>
            <p:nvPr/>
          </p:nvSpPr>
          <p:spPr>
            <a:xfrm>
              <a:off x="4215650" y="2733450"/>
              <a:ext cx="9300" cy="6700"/>
            </a:xfrm>
            <a:custGeom>
              <a:avLst/>
              <a:gdLst/>
              <a:ahLst/>
              <a:cxnLst/>
              <a:rect l="l" t="t" r="r" b="b"/>
              <a:pathLst>
                <a:path w="372" h="268" extrusionOk="0">
                  <a:moveTo>
                    <a:pt x="184" y="1"/>
                  </a:moveTo>
                  <a:cubicBezTo>
                    <a:pt x="89" y="1"/>
                    <a:pt x="1" y="177"/>
                    <a:pt x="145" y="229"/>
                  </a:cubicBezTo>
                  <a:cubicBezTo>
                    <a:pt x="187" y="245"/>
                    <a:pt x="222" y="268"/>
                    <a:pt x="264" y="268"/>
                  </a:cubicBezTo>
                  <a:cubicBezTo>
                    <a:pt x="282" y="268"/>
                    <a:pt x="302" y="263"/>
                    <a:pt x="324" y="253"/>
                  </a:cubicBezTo>
                  <a:cubicBezTo>
                    <a:pt x="359" y="241"/>
                    <a:pt x="371" y="205"/>
                    <a:pt x="371" y="181"/>
                  </a:cubicBezTo>
                  <a:cubicBezTo>
                    <a:pt x="359" y="110"/>
                    <a:pt x="300" y="62"/>
                    <a:pt x="228" y="14"/>
                  </a:cubicBezTo>
                  <a:cubicBezTo>
                    <a:pt x="214" y="5"/>
                    <a:pt x="199" y="1"/>
                    <a:pt x="1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gfdb24b5ecc_0_532"/>
            <p:cNvSpPr/>
            <p:nvPr/>
          </p:nvSpPr>
          <p:spPr>
            <a:xfrm>
              <a:off x="4227175" y="2737425"/>
              <a:ext cx="8825" cy="6825"/>
            </a:xfrm>
            <a:custGeom>
              <a:avLst/>
              <a:gdLst/>
              <a:ahLst/>
              <a:cxnLst/>
              <a:rect l="l" t="t" r="r" b="b"/>
              <a:pathLst>
                <a:path w="353" h="273" extrusionOk="0">
                  <a:moveTo>
                    <a:pt x="27" y="0"/>
                  </a:moveTo>
                  <a:cubicBezTo>
                    <a:pt x="14" y="0"/>
                    <a:pt x="1" y="17"/>
                    <a:pt x="17" y="34"/>
                  </a:cubicBezTo>
                  <a:cubicBezTo>
                    <a:pt x="41" y="94"/>
                    <a:pt x="41" y="165"/>
                    <a:pt x="77" y="213"/>
                  </a:cubicBezTo>
                  <a:cubicBezTo>
                    <a:pt x="98" y="256"/>
                    <a:pt x="130" y="272"/>
                    <a:pt x="162" y="272"/>
                  </a:cubicBezTo>
                  <a:cubicBezTo>
                    <a:pt x="255" y="272"/>
                    <a:pt x="353" y="132"/>
                    <a:pt x="220" y="70"/>
                  </a:cubicBezTo>
                  <a:cubicBezTo>
                    <a:pt x="160" y="34"/>
                    <a:pt x="101" y="34"/>
                    <a:pt x="41" y="10"/>
                  </a:cubicBezTo>
                  <a:cubicBezTo>
                    <a:pt x="38" y="3"/>
                    <a:pt x="32" y="0"/>
                    <a:pt x="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Google Shape;1432;gfdb24b5ecc_0_532"/>
            <p:cNvSpPr/>
            <p:nvPr/>
          </p:nvSpPr>
          <p:spPr>
            <a:xfrm>
              <a:off x="4442500" y="2771625"/>
              <a:ext cx="6875" cy="16675"/>
            </a:xfrm>
            <a:custGeom>
              <a:avLst/>
              <a:gdLst/>
              <a:ahLst/>
              <a:cxnLst/>
              <a:rect l="l" t="t" r="r" b="b"/>
              <a:pathLst>
                <a:path w="275" h="667" extrusionOk="0">
                  <a:moveTo>
                    <a:pt x="198" y="1"/>
                  </a:moveTo>
                  <a:cubicBezTo>
                    <a:pt x="194" y="1"/>
                    <a:pt x="191" y="4"/>
                    <a:pt x="191" y="11"/>
                  </a:cubicBezTo>
                  <a:cubicBezTo>
                    <a:pt x="120" y="190"/>
                    <a:pt x="1" y="440"/>
                    <a:pt x="108" y="631"/>
                  </a:cubicBezTo>
                  <a:cubicBezTo>
                    <a:pt x="114" y="654"/>
                    <a:pt x="132" y="666"/>
                    <a:pt x="153" y="666"/>
                  </a:cubicBezTo>
                  <a:cubicBezTo>
                    <a:pt x="173" y="666"/>
                    <a:pt x="197" y="654"/>
                    <a:pt x="215" y="631"/>
                  </a:cubicBezTo>
                  <a:cubicBezTo>
                    <a:pt x="251" y="547"/>
                    <a:pt x="251" y="428"/>
                    <a:pt x="275" y="333"/>
                  </a:cubicBezTo>
                  <a:cubicBezTo>
                    <a:pt x="275" y="226"/>
                    <a:pt x="251" y="107"/>
                    <a:pt x="239" y="11"/>
                  </a:cubicBezTo>
                  <a:cubicBezTo>
                    <a:pt x="223" y="11"/>
                    <a:pt x="207" y="1"/>
                    <a:pt x="1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Google Shape;1433;gfdb24b5ecc_0_532"/>
            <p:cNvSpPr/>
            <p:nvPr/>
          </p:nvSpPr>
          <p:spPr>
            <a:xfrm>
              <a:off x="4448975" y="2767750"/>
              <a:ext cx="8150" cy="13925"/>
            </a:xfrm>
            <a:custGeom>
              <a:avLst/>
              <a:gdLst/>
              <a:ahLst/>
              <a:cxnLst/>
              <a:rect l="l" t="t" r="r" b="b"/>
              <a:pathLst>
                <a:path w="326" h="557" extrusionOk="0">
                  <a:moveTo>
                    <a:pt x="73" y="0"/>
                  </a:moveTo>
                  <a:cubicBezTo>
                    <a:pt x="40" y="0"/>
                    <a:pt x="0" y="37"/>
                    <a:pt x="16" y="83"/>
                  </a:cubicBezTo>
                  <a:cubicBezTo>
                    <a:pt x="39" y="178"/>
                    <a:pt x="39" y="262"/>
                    <a:pt x="39" y="357"/>
                  </a:cubicBezTo>
                  <a:cubicBezTo>
                    <a:pt x="39" y="428"/>
                    <a:pt x="51" y="500"/>
                    <a:pt x="111" y="547"/>
                  </a:cubicBezTo>
                  <a:cubicBezTo>
                    <a:pt x="117" y="553"/>
                    <a:pt x="129" y="556"/>
                    <a:pt x="141" y="556"/>
                  </a:cubicBezTo>
                  <a:cubicBezTo>
                    <a:pt x="153" y="556"/>
                    <a:pt x="164" y="553"/>
                    <a:pt x="170" y="547"/>
                  </a:cubicBezTo>
                  <a:cubicBezTo>
                    <a:pt x="325" y="440"/>
                    <a:pt x="170" y="155"/>
                    <a:pt x="111" y="35"/>
                  </a:cubicBezTo>
                  <a:cubicBezTo>
                    <a:pt x="107" y="11"/>
                    <a:pt x="91" y="0"/>
                    <a:pt x="7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gfdb24b5ecc_0_532"/>
            <p:cNvSpPr/>
            <p:nvPr/>
          </p:nvSpPr>
          <p:spPr>
            <a:xfrm>
              <a:off x="4456475" y="2765225"/>
              <a:ext cx="8075" cy="21900"/>
            </a:xfrm>
            <a:custGeom>
              <a:avLst/>
              <a:gdLst/>
              <a:ahLst/>
              <a:cxnLst/>
              <a:rect l="l" t="t" r="r" b="b"/>
              <a:pathLst>
                <a:path w="323" h="876" extrusionOk="0">
                  <a:moveTo>
                    <a:pt x="87" y="1"/>
                  </a:moveTo>
                  <a:cubicBezTo>
                    <a:pt x="43" y="1"/>
                    <a:pt x="1" y="25"/>
                    <a:pt x="25" y="65"/>
                  </a:cubicBezTo>
                  <a:cubicBezTo>
                    <a:pt x="109" y="327"/>
                    <a:pt x="25" y="625"/>
                    <a:pt x="156" y="863"/>
                  </a:cubicBezTo>
                  <a:cubicBezTo>
                    <a:pt x="160" y="871"/>
                    <a:pt x="169" y="875"/>
                    <a:pt x="179" y="875"/>
                  </a:cubicBezTo>
                  <a:cubicBezTo>
                    <a:pt x="197" y="875"/>
                    <a:pt x="220" y="862"/>
                    <a:pt x="228" y="839"/>
                  </a:cubicBezTo>
                  <a:cubicBezTo>
                    <a:pt x="323" y="589"/>
                    <a:pt x="275" y="267"/>
                    <a:pt x="144" y="17"/>
                  </a:cubicBezTo>
                  <a:cubicBezTo>
                    <a:pt x="129" y="6"/>
                    <a:pt x="108" y="1"/>
                    <a:pt x="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Google Shape;1435;gfdb24b5ecc_0_532"/>
            <p:cNvSpPr/>
            <p:nvPr/>
          </p:nvSpPr>
          <p:spPr>
            <a:xfrm>
              <a:off x="4465125" y="2764450"/>
              <a:ext cx="6575" cy="21575"/>
            </a:xfrm>
            <a:custGeom>
              <a:avLst/>
              <a:gdLst/>
              <a:ahLst/>
              <a:cxnLst/>
              <a:rect l="l" t="t" r="r" b="b"/>
              <a:pathLst>
                <a:path w="263" h="863" extrusionOk="0">
                  <a:moveTo>
                    <a:pt x="113" y="1"/>
                  </a:moveTo>
                  <a:cubicBezTo>
                    <a:pt x="74" y="1"/>
                    <a:pt x="29" y="34"/>
                    <a:pt x="36" y="84"/>
                  </a:cubicBezTo>
                  <a:cubicBezTo>
                    <a:pt x="72" y="334"/>
                    <a:pt x="1" y="608"/>
                    <a:pt x="155" y="846"/>
                  </a:cubicBezTo>
                  <a:cubicBezTo>
                    <a:pt x="161" y="857"/>
                    <a:pt x="173" y="863"/>
                    <a:pt x="187" y="863"/>
                  </a:cubicBezTo>
                  <a:cubicBezTo>
                    <a:pt x="203" y="863"/>
                    <a:pt x="220" y="854"/>
                    <a:pt x="227" y="834"/>
                  </a:cubicBezTo>
                  <a:cubicBezTo>
                    <a:pt x="263" y="572"/>
                    <a:pt x="239" y="298"/>
                    <a:pt x="167" y="48"/>
                  </a:cubicBezTo>
                  <a:cubicBezTo>
                    <a:pt x="163" y="15"/>
                    <a:pt x="139" y="1"/>
                    <a:pt x="1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6" name="Google Shape;1436;gfdb24b5ecc_0_532"/>
            <p:cNvSpPr/>
            <p:nvPr/>
          </p:nvSpPr>
          <p:spPr>
            <a:xfrm>
              <a:off x="4471200" y="2769975"/>
              <a:ext cx="11225" cy="16000"/>
            </a:xfrm>
            <a:custGeom>
              <a:avLst/>
              <a:gdLst/>
              <a:ahLst/>
              <a:cxnLst/>
              <a:rect l="l" t="t" r="r" b="b"/>
              <a:pathLst>
                <a:path w="449" h="640" extrusionOk="0">
                  <a:moveTo>
                    <a:pt x="121" y="1"/>
                  </a:moveTo>
                  <a:cubicBezTo>
                    <a:pt x="56" y="1"/>
                    <a:pt x="1" y="57"/>
                    <a:pt x="43" y="125"/>
                  </a:cubicBezTo>
                  <a:cubicBezTo>
                    <a:pt x="127" y="280"/>
                    <a:pt x="79" y="518"/>
                    <a:pt x="222" y="625"/>
                  </a:cubicBezTo>
                  <a:cubicBezTo>
                    <a:pt x="239" y="635"/>
                    <a:pt x="257" y="640"/>
                    <a:pt x="274" y="640"/>
                  </a:cubicBezTo>
                  <a:cubicBezTo>
                    <a:pt x="319" y="640"/>
                    <a:pt x="363" y="612"/>
                    <a:pt x="389" y="578"/>
                  </a:cubicBezTo>
                  <a:cubicBezTo>
                    <a:pt x="448" y="482"/>
                    <a:pt x="389" y="339"/>
                    <a:pt x="353" y="244"/>
                  </a:cubicBezTo>
                  <a:cubicBezTo>
                    <a:pt x="329" y="161"/>
                    <a:pt x="270" y="89"/>
                    <a:pt x="198" y="30"/>
                  </a:cubicBezTo>
                  <a:cubicBezTo>
                    <a:pt x="175" y="10"/>
                    <a:pt x="147" y="1"/>
                    <a:pt x="1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gfdb24b5ecc_0_532"/>
            <p:cNvSpPr/>
            <p:nvPr/>
          </p:nvSpPr>
          <p:spPr>
            <a:xfrm>
              <a:off x="4484775" y="2773175"/>
              <a:ext cx="11325" cy="9275"/>
            </a:xfrm>
            <a:custGeom>
              <a:avLst/>
              <a:gdLst/>
              <a:ahLst/>
              <a:cxnLst/>
              <a:rect l="l" t="t" r="r" b="b"/>
              <a:pathLst>
                <a:path w="453" h="371" extrusionOk="0">
                  <a:moveTo>
                    <a:pt x="135" y="1"/>
                  </a:moveTo>
                  <a:cubicBezTo>
                    <a:pt x="55" y="1"/>
                    <a:pt x="1" y="145"/>
                    <a:pt x="96" y="188"/>
                  </a:cubicBezTo>
                  <a:cubicBezTo>
                    <a:pt x="143" y="199"/>
                    <a:pt x="155" y="223"/>
                    <a:pt x="167" y="259"/>
                  </a:cubicBezTo>
                  <a:cubicBezTo>
                    <a:pt x="203" y="295"/>
                    <a:pt x="215" y="330"/>
                    <a:pt x="274" y="366"/>
                  </a:cubicBezTo>
                  <a:cubicBezTo>
                    <a:pt x="284" y="369"/>
                    <a:pt x="293" y="371"/>
                    <a:pt x="300" y="371"/>
                  </a:cubicBezTo>
                  <a:cubicBezTo>
                    <a:pt x="322" y="371"/>
                    <a:pt x="337" y="360"/>
                    <a:pt x="346" y="342"/>
                  </a:cubicBezTo>
                  <a:cubicBezTo>
                    <a:pt x="453" y="211"/>
                    <a:pt x="286" y="45"/>
                    <a:pt x="167" y="9"/>
                  </a:cubicBezTo>
                  <a:cubicBezTo>
                    <a:pt x="156" y="3"/>
                    <a:pt x="145" y="1"/>
                    <a:pt x="1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gfdb24b5ecc_0_532"/>
            <p:cNvSpPr/>
            <p:nvPr/>
          </p:nvSpPr>
          <p:spPr>
            <a:xfrm>
              <a:off x="4503525" y="2772800"/>
              <a:ext cx="8650" cy="5100"/>
            </a:xfrm>
            <a:custGeom>
              <a:avLst/>
              <a:gdLst/>
              <a:ahLst/>
              <a:cxnLst/>
              <a:rect l="l" t="t" r="r" b="b"/>
              <a:pathLst>
                <a:path w="346" h="204" extrusionOk="0">
                  <a:moveTo>
                    <a:pt x="120" y="0"/>
                  </a:moveTo>
                  <a:cubicBezTo>
                    <a:pt x="4" y="0"/>
                    <a:pt x="1" y="203"/>
                    <a:pt x="110" y="203"/>
                  </a:cubicBezTo>
                  <a:cubicBezTo>
                    <a:pt x="113" y="203"/>
                    <a:pt x="116" y="203"/>
                    <a:pt x="120" y="203"/>
                  </a:cubicBezTo>
                  <a:cubicBezTo>
                    <a:pt x="179" y="203"/>
                    <a:pt x="239" y="203"/>
                    <a:pt x="298" y="179"/>
                  </a:cubicBezTo>
                  <a:cubicBezTo>
                    <a:pt x="334" y="167"/>
                    <a:pt x="346" y="143"/>
                    <a:pt x="334" y="107"/>
                  </a:cubicBezTo>
                  <a:cubicBezTo>
                    <a:pt x="286" y="12"/>
                    <a:pt x="215" y="12"/>
                    <a:pt x="1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gfdb24b5ecc_0_532"/>
            <p:cNvSpPr/>
            <p:nvPr/>
          </p:nvSpPr>
          <p:spPr>
            <a:xfrm>
              <a:off x="4519900" y="2774800"/>
              <a:ext cx="11825" cy="6025"/>
            </a:xfrm>
            <a:custGeom>
              <a:avLst/>
              <a:gdLst/>
              <a:ahLst/>
              <a:cxnLst/>
              <a:rect l="l" t="t" r="r" b="b"/>
              <a:pathLst>
                <a:path w="473" h="241" extrusionOk="0">
                  <a:moveTo>
                    <a:pt x="384" y="0"/>
                  </a:moveTo>
                  <a:cubicBezTo>
                    <a:pt x="376" y="0"/>
                    <a:pt x="367" y="1"/>
                    <a:pt x="358" y="4"/>
                  </a:cubicBezTo>
                  <a:cubicBezTo>
                    <a:pt x="239" y="15"/>
                    <a:pt x="143" y="87"/>
                    <a:pt x="48" y="123"/>
                  </a:cubicBezTo>
                  <a:cubicBezTo>
                    <a:pt x="0" y="134"/>
                    <a:pt x="0" y="194"/>
                    <a:pt x="48" y="206"/>
                  </a:cubicBezTo>
                  <a:cubicBezTo>
                    <a:pt x="100" y="227"/>
                    <a:pt x="164" y="241"/>
                    <a:pt x="227" y="241"/>
                  </a:cubicBezTo>
                  <a:cubicBezTo>
                    <a:pt x="306" y="241"/>
                    <a:pt x="382" y="218"/>
                    <a:pt x="429" y="158"/>
                  </a:cubicBezTo>
                  <a:cubicBezTo>
                    <a:pt x="472" y="104"/>
                    <a:pt x="466" y="0"/>
                    <a:pt x="3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gfdb24b5ecc_0_532"/>
            <p:cNvSpPr/>
            <p:nvPr/>
          </p:nvSpPr>
          <p:spPr>
            <a:xfrm>
              <a:off x="4259450" y="3113975"/>
              <a:ext cx="4200" cy="8800"/>
            </a:xfrm>
            <a:custGeom>
              <a:avLst/>
              <a:gdLst/>
              <a:ahLst/>
              <a:cxnLst/>
              <a:rect l="l" t="t" r="r" b="b"/>
              <a:pathLst>
                <a:path w="168" h="352" extrusionOk="0">
                  <a:moveTo>
                    <a:pt x="84" y="1"/>
                  </a:moveTo>
                  <a:cubicBezTo>
                    <a:pt x="42" y="1"/>
                    <a:pt x="0" y="27"/>
                    <a:pt x="0" y="81"/>
                  </a:cubicBezTo>
                  <a:lnTo>
                    <a:pt x="0" y="272"/>
                  </a:lnTo>
                  <a:cubicBezTo>
                    <a:pt x="0" y="325"/>
                    <a:pt x="42" y="352"/>
                    <a:pt x="84" y="352"/>
                  </a:cubicBezTo>
                  <a:cubicBezTo>
                    <a:pt x="125" y="352"/>
                    <a:pt x="167" y="325"/>
                    <a:pt x="167" y="272"/>
                  </a:cubicBezTo>
                  <a:lnTo>
                    <a:pt x="167" y="81"/>
                  </a:lnTo>
                  <a:cubicBezTo>
                    <a:pt x="167" y="27"/>
                    <a:pt x="125" y="1"/>
                    <a:pt x="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1" name="Google Shape;1441;gfdb24b5ecc_0_532"/>
            <p:cNvSpPr/>
            <p:nvPr/>
          </p:nvSpPr>
          <p:spPr>
            <a:xfrm>
              <a:off x="4262275" y="3109400"/>
              <a:ext cx="7325" cy="19050"/>
            </a:xfrm>
            <a:custGeom>
              <a:avLst/>
              <a:gdLst/>
              <a:ahLst/>
              <a:cxnLst/>
              <a:rect l="l" t="t" r="r" b="b"/>
              <a:pathLst>
                <a:path w="293" h="762" extrusionOk="0">
                  <a:moveTo>
                    <a:pt x="135" y="1"/>
                  </a:moveTo>
                  <a:cubicBezTo>
                    <a:pt x="68" y="1"/>
                    <a:pt x="0" y="59"/>
                    <a:pt x="7" y="157"/>
                  </a:cubicBezTo>
                  <a:cubicBezTo>
                    <a:pt x="42" y="324"/>
                    <a:pt x="18" y="490"/>
                    <a:pt x="42" y="645"/>
                  </a:cubicBezTo>
                  <a:cubicBezTo>
                    <a:pt x="48" y="722"/>
                    <a:pt x="105" y="761"/>
                    <a:pt x="160" y="761"/>
                  </a:cubicBezTo>
                  <a:cubicBezTo>
                    <a:pt x="215" y="761"/>
                    <a:pt x="268" y="722"/>
                    <a:pt x="268" y="645"/>
                  </a:cubicBezTo>
                  <a:cubicBezTo>
                    <a:pt x="292" y="466"/>
                    <a:pt x="268" y="312"/>
                    <a:pt x="257" y="133"/>
                  </a:cubicBezTo>
                  <a:cubicBezTo>
                    <a:pt x="246" y="41"/>
                    <a:pt x="191" y="1"/>
                    <a:pt x="1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2" name="Google Shape;1442;gfdb24b5ecc_0_532"/>
            <p:cNvSpPr/>
            <p:nvPr/>
          </p:nvSpPr>
          <p:spPr>
            <a:xfrm>
              <a:off x="4271350" y="3112450"/>
              <a:ext cx="4800" cy="15225"/>
            </a:xfrm>
            <a:custGeom>
              <a:avLst/>
              <a:gdLst/>
              <a:ahLst/>
              <a:cxnLst/>
              <a:rect l="l" t="t" r="r" b="b"/>
              <a:pathLst>
                <a:path w="192" h="609" extrusionOk="0">
                  <a:moveTo>
                    <a:pt x="66" y="1"/>
                  </a:moveTo>
                  <a:cubicBezTo>
                    <a:pt x="39" y="1"/>
                    <a:pt x="13" y="15"/>
                    <a:pt x="13" y="47"/>
                  </a:cubicBezTo>
                  <a:cubicBezTo>
                    <a:pt x="25" y="213"/>
                    <a:pt x="1" y="416"/>
                    <a:pt x="84" y="583"/>
                  </a:cubicBezTo>
                  <a:cubicBezTo>
                    <a:pt x="95" y="599"/>
                    <a:pt x="114" y="608"/>
                    <a:pt x="131" y="608"/>
                  </a:cubicBezTo>
                  <a:cubicBezTo>
                    <a:pt x="150" y="608"/>
                    <a:pt x="167" y="596"/>
                    <a:pt x="167" y="571"/>
                  </a:cubicBezTo>
                  <a:cubicBezTo>
                    <a:pt x="191" y="404"/>
                    <a:pt x="155" y="202"/>
                    <a:pt x="120" y="35"/>
                  </a:cubicBezTo>
                  <a:cubicBezTo>
                    <a:pt x="114" y="12"/>
                    <a:pt x="90" y="1"/>
                    <a:pt x="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3" name="Google Shape;1443;gfdb24b5ecc_0_532"/>
            <p:cNvSpPr/>
            <p:nvPr/>
          </p:nvSpPr>
          <p:spPr>
            <a:xfrm>
              <a:off x="4279100" y="3104700"/>
              <a:ext cx="4475" cy="20125"/>
            </a:xfrm>
            <a:custGeom>
              <a:avLst/>
              <a:gdLst/>
              <a:ahLst/>
              <a:cxnLst/>
              <a:rect l="l" t="t" r="r" b="b"/>
              <a:pathLst>
                <a:path w="179" h="805" extrusionOk="0">
                  <a:moveTo>
                    <a:pt x="21" y="1"/>
                  </a:moveTo>
                  <a:cubicBezTo>
                    <a:pt x="11" y="1"/>
                    <a:pt x="0" y="10"/>
                    <a:pt x="0" y="23"/>
                  </a:cubicBezTo>
                  <a:cubicBezTo>
                    <a:pt x="36" y="166"/>
                    <a:pt x="36" y="297"/>
                    <a:pt x="36" y="452"/>
                  </a:cubicBezTo>
                  <a:cubicBezTo>
                    <a:pt x="36" y="571"/>
                    <a:pt x="24" y="678"/>
                    <a:pt x="60" y="774"/>
                  </a:cubicBezTo>
                  <a:cubicBezTo>
                    <a:pt x="66" y="793"/>
                    <a:pt x="83" y="805"/>
                    <a:pt x="100" y="805"/>
                  </a:cubicBezTo>
                  <a:cubicBezTo>
                    <a:pt x="116" y="805"/>
                    <a:pt x="132" y="796"/>
                    <a:pt x="143" y="774"/>
                  </a:cubicBezTo>
                  <a:cubicBezTo>
                    <a:pt x="179" y="535"/>
                    <a:pt x="119" y="226"/>
                    <a:pt x="36" y="23"/>
                  </a:cubicBezTo>
                  <a:cubicBezTo>
                    <a:pt x="36" y="7"/>
                    <a:pt x="29" y="1"/>
                    <a:pt x="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4" name="Google Shape;1444;gfdb24b5ecc_0_532"/>
            <p:cNvSpPr/>
            <p:nvPr/>
          </p:nvSpPr>
          <p:spPr>
            <a:xfrm>
              <a:off x="4290100" y="3099500"/>
              <a:ext cx="4500" cy="24400"/>
            </a:xfrm>
            <a:custGeom>
              <a:avLst/>
              <a:gdLst/>
              <a:ahLst/>
              <a:cxnLst/>
              <a:rect l="l" t="t" r="r" b="b"/>
              <a:pathLst>
                <a:path w="180" h="976" extrusionOk="0">
                  <a:moveTo>
                    <a:pt x="64" y="1"/>
                  </a:moveTo>
                  <a:cubicBezTo>
                    <a:pt x="46" y="1"/>
                    <a:pt x="25" y="9"/>
                    <a:pt x="25" y="29"/>
                  </a:cubicBezTo>
                  <a:cubicBezTo>
                    <a:pt x="72" y="350"/>
                    <a:pt x="1" y="660"/>
                    <a:pt x="60" y="958"/>
                  </a:cubicBezTo>
                  <a:cubicBezTo>
                    <a:pt x="60" y="970"/>
                    <a:pt x="75" y="976"/>
                    <a:pt x="90" y="976"/>
                  </a:cubicBezTo>
                  <a:cubicBezTo>
                    <a:pt x="105" y="976"/>
                    <a:pt x="120" y="970"/>
                    <a:pt x="120" y="958"/>
                  </a:cubicBezTo>
                  <a:cubicBezTo>
                    <a:pt x="179" y="660"/>
                    <a:pt x="144" y="315"/>
                    <a:pt x="84" y="17"/>
                  </a:cubicBezTo>
                  <a:cubicBezTo>
                    <a:pt x="89" y="6"/>
                    <a:pt x="78" y="1"/>
                    <a:pt x="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gfdb24b5ecc_0_532"/>
            <p:cNvSpPr/>
            <p:nvPr/>
          </p:nvSpPr>
          <p:spPr>
            <a:xfrm>
              <a:off x="4295775" y="3095500"/>
              <a:ext cx="10125" cy="25675"/>
            </a:xfrm>
            <a:custGeom>
              <a:avLst/>
              <a:gdLst/>
              <a:ahLst/>
              <a:cxnLst/>
              <a:rect l="l" t="t" r="r" b="b"/>
              <a:pathLst>
                <a:path w="405" h="1027" extrusionOk="0">
                  <a:moveTo>
                    <a:pt x="174" y="1"/>
                  </a:moveTo>
                  <a:cubicBezTo>
                    <a:pt x="155" y="1"/>
                    <a:pt x="143" y="17"/>
                    <a:pt x="143" y="34"/>
                  </a:cubicBezTo>
                  <a:cubicBezTo>
                    <a:pt x="107" y="332"/>
                    <a:pt x="0" y="749"/>
                    <a:pt x="167" y="999"/>
                  </a:cubicBezTo>
                  <a:cubicBezTo>
                    <a:pt x="180" y="1012"/>
                    <a:pt x="210" y="1026"/>
                    <a:pt x="235" y="1026"/>
                  </a:cubicBezTo>
                  <a:cubicBezTo>
                    <a:pt x="253" y="1026"/>
                    <a:pt x="269" y="1019"/>
                    <a:pt x="274" y="999"/>
                  </a:cubicBezTo>
                  <a:cubicBezTo>
                    <a:pt x="405" y="713"/>
                    <a:pt x="321" y="284"/>
                    <a:pt x="202" y="10"/>
                  </a:cubicBezTo>
                  <a:cubicBezTo>
                    <a:pt x="192" y="3"/>
                    <a:pt x="183" y="1"/>
                    <a:pt x="1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6" name="Google Shape;1446;gfdb24b5ecc_0_532"/>
            <p:cNvSpPr/>
            <p:nvPr/>
          </p:nvSpPr>
          <p:spPr>
            <a:xfrm>
              <a:off x="4306350" y="3108150"/>
              <a:ext cx="8475" cy="13525"/>
            </a:xfrm>
            <a:custGeom>
              <a:avLst/>
              <a:gdLst/>
              <a:ahLst/>
              <a:cxnLst/>
              <a:rect l="l" t="t" r="r" b="b"/>
              <a:pathLst>
                <a:path w="339" h="541" extrusionOk="0">
                  <a:moveTo>
                    <a:pt x="110" y="1"/>
                  </a:moveTo>
                  <a:cubicBezTo>
                    <a:pt x="53" y="1"/>
                    <a:pt x="1" y="45"/>
                    <a:pt x="29" y="124"/>
                  </a:cubicBezTo>
                  <a:cubicBezTo>
                    <a:pt x="65" y="207"/>
                    <a:pt x="89" y="302"/>
                    <a:pt x="101" y="374"/>
                  </a:cubicBezTo>
                  <a:cubicBezTo>
                    <a:pt x="137" y="445"/>
                    <a:pt x="149" y="516"/>
                    <a:pt x="244" y="540"/>
                  </a:cubicBezTo>
                  <a:cubicBezTo>
                    <a:pt x="268" y="540"/>
                    <a:pt x="279" y="540"/>
                    <a:pt x="303" y="505"/>
                  </a:cubicBezTo>
                  <a:cubicBezTo>
                    <a:pt x="339" y="433"/>
                    <a:pt x="315" y="374"/>
                    <a:pt x="303" y="302"/>
                  </a:cubicBezTo>
                  <a:cubicBezTo>
                    <a:pt x="268" y="207"/>
                    <a:pt x="256" y="135"/>
                    <a:pt x="208" y="64"/>
                  </a:cubicBezTo>
                  <a:cubicBezTo>
                    <a:pt x="189" y="21"/>
                    <a:pt x="149" y="1"/>
                    <a:pt x="1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7" name="Google Shape;1447;gfdb24b5ecc_0_532"/>
            <p:cNvSpPr/>
            <p:nvPr/>
          </p:nvSpPr>
          <p:spPr>
            <a:xfrm>
              <a:off x="4323450" y="3116550"/>
              <a:ext cx="4475" cy="2475"/>
            </a:xfrm>
            <a:custGeom>
              <a:avLst/>
              <a:gdLst/>
              <a:ahLst/>
              <a:cxnLst/>
              <a:rect l="l" t="t" r="r" b="b"/>
              <a:pathLst>
                <a:path w="179" h="99" extrusionOk="0">
                  <a:moveTo>
                    <a:pt x="98" y="1"/>
                  </a:moveTo>
                  <a:cubicBezTo>
                    <a:pt x="81" y="1"/>
                    <a:pt x="64" y="2"/>
                    <a:pt x="48" y="2"/>
                  </a:cubicBezTo>
                  <a:cubicBezTo>
                    <a:pt x="0" y="2"/>
                    <a:pt x="0" y="97"/>
                    <a:pt x="48" y="97"/>
                  </a:cubicBezTo>
                  <a:cubicBezTo>
                    <a:pt x="60" y="97"/>
                    <a:pt x="76" y="98"/>
                    <a:pt x="92" y="98"/>
                  </a:cubicBezTo>
                  <a:cubicBezTo>
                    <a:pt x="126" y="98"/>
                    <a:pt x="163" y="93"/>
                    <a:pt x="179" y="61"/>
                  </a:cubicBezTo>
                  <a:lnTo>
                    <a:pt x="179" y="38"/>
                  </a:lnTo>
                  <a:cubicBezTo>
                    <a:pt x="163" y="6"/>
                    <a:pt x="131" y="1"/>
                    <a:pt x="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8" name="Google Shape;1448;gfdb24b5ecc_0_532"/>
            <p:cNvSpPr/>
            <p:nvPr/>
          </p:nvSpPr>
          <p:spPr>
            <a:xfrm>
              <a:off x="4330600" y="3114400"/>
              <a:ext cx="7750" cy="4600"/>
            </a:xfrm>
            <a:custGeom>
              <a:avLst/>
              <a:gdLst/>
              <a:ahLst/>
              <a:cxnLst/>
              <a:rect l="l" t="t" r="r" b="b"/>
              <a:pathLst>
                <a:path w="310" h="184" extrusionOk="0">
                  <a:moveTo>
                    <a:pt x="94" y="1"/>
                  </a:moveTo>
                  <a:cubicBezTo>
                    <a:pt x="1" y="1"/>
                    <a:pt x="9" y="183"/>
                    <a:pt x="119" y="183"/>
                  </a:cubicBezTo>
                  <a:cubicBezTo>
                    <a:pt x="179" y="183"/>
                    <a:pt x="238" y="183"/>
                    <a:pt x="298" y="147"/>
                  </a:cubicBezTo>
                  <a:cubicBezTo>
                    <a:pt x="310" y="135"/>
                    <a:pt x="310" y="124"/>
                    <a:pt x="310" y="112"/>
                  </a:cubicBezTo>
                  <a:cubicBezTo>
                    <a:pt x="298" y="16"/>
                    <a:pt x="191" y="5"/>
                    <a:pt x="119" y="5"/>
                  </a:cubicBezTo>
                  <a:cubicBezTo>
                    <a:pt x="110" y="2"/>
                    <a:pt x="101" y="1"/>
                    <a:pt x="9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9" name="Google Shape;1449;gfdb24b5ecc_0_532"/>
            <p:cNvSpPr/>
            <p:nvPr/>
          </p:nvSpPr>
          <p:spPr>
            <a:xfrm>
              <a:off x="4244275" y="3116275"/>
              <a:ext cx="5975" cy="6350"/>
            </a:xfrm>
            <a:custGeom>
              <a:avLst/>
              <a:gdLst/>
              <a:ahLst/>
              <a:cxnLst/>
              <a:rect l="l" t="t" r="r" b="b"/>
              <a:pathLst>
                <a:path w="239" h="254" extrusionOk="0">
                  <a:moveTo>
                    <a:pt x="107" y="1"/>
                  </a:moveTo>
                  <a:cubicBezTo>
                    <a:pt x="48" y="1"/>
                    <a:pt x="0" y="96"/>
                    <a:pt x="24" y="168"/>
                  </a:cubicBezTo>
                  <a:cubicBezTo>
                    <a:pt x="48" y="191"/>
                    <a:pt x="60" y="227"/>
                    <a:pt x="84" y="239"/>
                  </a:cubicBezTo>
                  <a:cubicBezTo>
                    <a:pt x="97" y="249"/>
                    <a:pt x="112" y="254"/>
                    <a:pt x="128" y="254"/>
                  </a:cubicBezTo>
                  <a:cubicBezTo>
                    <a:pt x="166" y="254"/>
                    <a:pt x="203" y="226"/>
                    <a:pt x="203" y="191"/>
                  </a:cubicBezTo>
                  <a:lnTo>
                    <a:pt x="203" y="168"/>
                  </a:lnTo>
                  <a:cubicBezTo>
                    <a:pt x="238" y="96"/>
                    <a:pt x="203" y="1"/>
                    <a:pt x="1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gfdb24b5ecc_0_532"/>
            <p:cNvSpPr/>
            <p:nvPr/>
          </p:nvSpPr>
          <p:spPr>
            <a:xfrm>
              <a:off x="4241875" y="3118225"/>
              <a:ext cx="6625" cy="5550"/>
            </a:xfrm>
            <a:custGeom>
              <a:avLst/>
              <a:gdLst/>
              <a:ahLst/>
              <a:cxnLst/>
              <a:rect l="l" t="t" r="r" b="b"/>
              <a:pathLst>
                <a:path w="265" h="222" extrusionOk="0">
                  <a:moveTo>
                    <a:pt x="224" y="1"/>
                  </a:moveTo>
                  <a:cubicBezTo>
                    <a:pt x="208" y="1"/>
                    <a:pt x="190" y="10"/>
                    <a:pt x="180" y="30"/>
                  </a:cubicBezTo>
                  <a:cubicBezTo>
                    <a:pt x="168" y="78"/>
                    <a:pt x="156" y="102"/>
                    <a:pt x="120" y="137"/>
                  </a:cubicBezTo>
                  <a:cubicBezTo>
                    <a:pt x="96" y="149"/>
                    <a:pt x="61" y="149"/>
                    <a:pt x="13" y="161"/>
                  </a:cubicBezTo>
                  <a:cubicBezTo>
                    <a:pt x="1" y="173"/>
                    <a:pt x="1" y="197"/>
                    <a:pt x="13" y="209"/>
                  </a:cubicBezTo>
                  <a:cubicBezTo>
                    <a:pt x="32" y="217"/>
                    <a:pt x="52" y="221"/>
                    <a:pt x="71" y="221"/>
                  </a:cubicBezTo>
                  <a:cubicBezTo>
                    <a:pt x="156" y="221"/>
                    <a:pt x="232" y="142"/>
                    <a:pt x="251" y="54"/>
                  </a:cubicBezTo>
                  <a:cubicBezTo>
                    <a:pt x="265" y="19"/>
                    <a:pt x="246" y="1"/>
                    <a:pt x="2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1" name="Google Shape;1451;gfdb24b5ecc_0_532"/>
            <p:cNvSpPr/>
            <p:nvPr/>
          </p:nvSpPr>
          <p:spPr>
            <a:xfrm>
              <a:off x="4224925" y="3120125"/>
              <a:ext cx="11100" cy="7800"/>
            </a:xfrm>
            <a:custGeom>
              <a:avLst/>
              <a:gdLst/>
              <a:ahLst/>
              <a:cxnLst/>
              <a:rect l="l" t="t" r="r" b="b"/>
              <a:pathLst>
                <a:path w="444" h="312" extrusionOk="0">
                  <a:moveTo>
                    <a:pt x="225" y="0"/>
                  </a:moveTo>
                  <a:cubicBezTo>
                    <a:pt x="194" y="0"/>
                    <a:pt x="162" y="11"/>
                    <a:pt x="131" y="37"/>
                  </a:cubicBezTo>
                  <a:cubicBezTo>
                    <a:pt x="0" y="73"/>
                    <a:pt x="12" y="311"/>
                    <a:pt x="179" y="311"/>
                  </a:cubicBezTo>
                  <a:cubicBezTo>
                    <a:pt x="227" y="311"/>
                    <a:pt x="262" y="287"/>
                    <a:pt x="310" y="264"/>
                  </a:cubicBezTo>
                  <a:cubicBezTo>
                    <a:pt x="443" y="178"/>
                    <a:pt x="348" y="0"/>
                    <a:pt x="2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2" name="Google Shape;1452;gfdb24b5ecc_0_532"/>
            <p:cNvSpPr/>
            <p:nvPr/>
          </p:nvSpPr>
          <p:spPr>
            <a:xfrm>
              <a:off x="4185675" y="1997250"/>
              <a:ext cx="5625" cy="11125"/>
            </a:xfrm>
            <a:custGeom>
              <a:avLst/>
              <a:gdLst/>
              <a:ahLst/>
              <a:cxnLst/>
              <a:rect l="l" t="t" r="r" b="b"/>
              <a:pathLst>
                <a:path w="225" h="445" extrusionOk="0">
                  <a:moveTo>
                    <a:pt x="88" y="1"/>
                  </a:moveTo>
                  <a:cubicBezTo>
                    <a:pt x="45" y="1"/>
                    <a:pt x="1" y="32"/>
                    <a:pt x="23" y="90"/>
                  </a:cubicBezTo>
                  <a:cubicBezTo>
                    <a:pt x="46" y="185"/>
                    <a:pt x="34" y="304"/>
                    <a:pt x="58" y="399"/>
                  </a:cubicBezTo>
                  <a:cubicBezTo>
                    <a:pt x="70" y="429"/>
                    <a:pt x="94" y="444"/>
                    <a:pt x="118" y="444"/>
                  </a:cubicBezTo>
                  <a:cubicBezTo>
                    <a:pt x="142" y="444"/>
                    <a:pt x="165" y="429"/>
                    <a:pt x="177" y="399"/>
                  </a:cubicBezTo>
                  <a:cubicBezTo>
                    <a:pt x="225" y="292"/>
                    <a:pt x="201" y="149"/>
                    <a:pt x="153" y="42"/>
                  </a:cubicBezTo>
                  <a:cubicBezTo>
                    <a:pt x="144" y="14"/>
                    <a:pt x="116" y="1"/>
                    <a:pt x="8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3" name="Google Shape;1453;gfdb24b5ecc_0_532"/>
            <p:cNvSpPr/>
            <p:nvPr/>
          </p:nvSpPr>
          <p:spPr>
            <a:xfrm>
              <a:off x="4191575" y="2002850"/>
              <a:ext cx="4200" cy="13000"/>
            </a:xfrm>
            <a:custGeom>
              <a:avLst/>
              <a:gdLst/>
              <a:ahLst/>
              <a:cxnLst/>
              <a:rect l="l" t="t" r="r" b="b"/>
              <a:pathLst>
                <a:path w="168" h="520" extrusionOk="0">
                  <a:moveTo>
                    <a:pt x="30" y="1"/>
                  </a:moveTo>
                  <a:cubicBezTo>
                    <a:pt x="13" y="1"/>
                    <a:pt x="1" y="7"/>
                    <a:pt x="1" y="21"/>
                  </a:cubicBezTo>
                  <a:cubicBezTo>
                    <a:pt x="25" y="116"/>
                    <a:pt x="37" y="199"/>
                    <a:pt x="48" y="271"/>
                  </a:cubicBezTo>
                  <a:cubicBezTo>
                    <a:pt x="48" y="354"/>
                    <a:pt x="37" y="425"/>
                    <a:pt x="84" y="497"/>
                  </a:cubicBezTo>
                  <a:cubicBezTo>
                    <a:pt x="91" y="510"/>
                    <a:pt x="101" y="519"/>
                    <a:pt x="113" y="519"/>
                  </a:cubicBezTo>
                  <a:cubicBezTo>
                    <a:pt x="122" y="519"/>
                    <a:pt x="133" y="513"/>
                    <a:pt x="144" y="497"/>
                  </a:cubicBezTo>
                  <a:cubicBezTo>
                    <a:pt x="168" y="425"/>
                    <a:pt x="156" y="354"/>
                    <a:pt x="144" y="271"/>
                  </a:cubicBezTo>
                  <a:cubicBezTo>
                    <a:pt x="132" y="187"/>
                    <a:pt x="96" y="92"/>
                    <a:pt x="72" y="9"/>
                  </a:cubicBezTo>
                  <a:cubicBezTo>
                    <a:pt x="57" y="4"/>
                    <a:pt x="43" y="1"/>
                    <a:pt x="3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gfdb24b5ecc_0_532"/>
            <p:cNvSpPr/>
            <p:nvPr/>
          </p:nvSpPr>
          <p:spPr>
            <a:xfrm>
              <a:off x="4198425" y="1997150"/>
              <a:ext cx="7175" cy="17675"/>
            </a:xfrm>
            <a:custGeom>
              <a:avLst/>
              <a:gdLst/>
              <a:ahLst/>
              <a:cxnLst/>
              <a:rect l="l" t="t" r="r" b="b"/>
              <a:pathLst>
                <a:path w="287" h="707" extrusionOk="0">
                  <a:moveTo>
                    <a:pt x="44" y="1"/>
                  </a:moveTo>
                  <a:cubicBezTo>
                    <a:pt x="25" y="1"/>
                    <a:pt x="1" y="20"/>
                    <a:pt x="1" y="46"/>
                  </a:cubicBezTo>
                  <a:cubicBezTo>
                    <a:pt x="48" y="272"/>
                    <a:pt x="72" y="475"/>
                    <a:pt x="132" y="689"/>
                  </a:cubicBezTo>
                  <a:cubicBezTo>
                    <a:pt x="144" y="701"/>
                    <a:pt x="158" y="707"/>
                    <a:pt x="173" y="707"/>
                  </a:cubicBezTo>
                  <a:cubicBezTo>
                    <a:pt x="188" y="707"/>
                    <a:pt x="203" y="701"/>
                    <a:pt x="215" y="689"/>
                  </a:cubicBezTo>
                  <a:cubicBezTo>
                    <a:pt x="286" y="451"/>
                    <a:pt x="167" y="225"/>
                    <a:pt x="60" y="10"/>
                  </a:cubicBezTo>
                  <a:cubicBezTo>
                    <a:pt x="57" y="4"/>
                    <a:pt x="51" y="1"/>
                    <a:pt x="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gfdb24b5ecc_0_532"/>
            <p:cNvSpPr/>
            <p:nvPr/>
          </p:nvSpPr>
          <p:spPr>
            <a:xfrm>
              <a:off x="4206650" y="1993150"/>
              <a:ext cx="8175" cy="21400"/>
            </a:xfrm>
            <a:custGeom>
              <a:avLst/>
              <a:gdLst/>
              <a:ahLst/>
              <a:cxnLst/>
              <a:rect l="l" t="t" r="r" b="b"/>
              <a:pathLst>
                <a:path w="327" h="856" extrusionOk="0">
                  <a:moveTo>
                    <a:pt x="70" y="1"/>
                  </a:moveTo>
                  <a:cubicBezTo>
                    <a:pt x="40" y="1"/>
                    <a:pt x="1" y="38"/>
                    <a:pt x="17" y="87"/>
                  </a:cubicBezTo>
                  <a:cubicBezTo>
                    <a:pt x="124" y="325"/>
                    <a:pt x="88" y="611"/>
                    <a:pt x="196" y="825"/>
                  </a:cubicBezTo>
                  <a:cubicBezTo>
                    <a:pt x="201" y="846"/>
                    <a:pt x="217" y="856"/>
                    <a:pt x="234" y="856"/>
                  </a:cubicBezTo>
                  <a:cubicBezTo>
                    <a:pt x="256" y="856"/>
                    <a:pt x="279" y="840"/>
                    <a:pt x="279" y="813"/>
                  </a:cubicBezTo>
                  <a:cubicBezTo>
                    <a:pt x="327" y="563"/>
                    <a:pt x="219" y="242"/>
                    <a:pt x="100" y="28"/>
                  </a:cubicBezTo>
                  <a:cubicBezTo>
                    <a:pt x="97" y="9"/>
                    <a:pt x="84" y="1"/>
                    <a:pt x="7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gfdb24b5ecc_0_532"/>
            <p:cNvSpPr/>
            <p:nvPr/>
          </p:nvSpPr>
          <p:spPr>
            <a:xfrm>
              <a:off x="4219625" y="1979200"/>
              <a:ext cx="9200" cy="36500"/>
            </a:xfrm>
            <a:custGeom>
              <a:avLst/>
              <a:gdLst/>
              <a:ahLst/>
              <a:cxnLst/>
              <a:rect l="l" t="t" r="r" b="b"/>
              <a:pathLst>
                <a:path w="368" h="1460" extrusionOk="0">
                  <a:moveTo>
                    <a:pt x="93" y="1"/>
                  </a:moveTo>
                  <a:cubicBezTo>
                    <a:pt x="47" y="1"/>
                    <a:pt x="0" y="40"/>
                    <a:pt x="22" y="97"/>
                  </a:cubicBezTo>
                  <a:cubicBezTo>
                    <a:pt x="81" y="336"/>
                    <a:pt x="93" y="586"/>
                    <a:pt x="105" y="836"/>
                  </a:cubicBezTo>
                  <a:cubicBezTo>
                    <a:pt x="117" y="1026"/>
                    <a:pt x="105" y="1229"/>
                    <a:pt x="177" y="1419"/>
                  </a:cubicBezTo>
                  <a:cubicBezTo>
                    <a:pt x="183" y="1444"/>
                    <a:pt x="212" y="1459"/>
                    <a:pt x="241" y="1459"/>
                  </a:cubicBezTo>
                  <a:cubicBezTo>
                    <a:pt x="266" y="1459"/>
                    <a:pt x="290" y="1447"/>
                    <a:pt x="296" y="1419"/>
                  </a:cubicBezTo>
                  <a:cubicBezTo>
                    <a:pt x="367" y="1002"/>
                    <a:pt x="272" y="478"/>
                    <a:pt x="165" y="62"/>
                  </a:cubicBezTo>
                  <a:cubicBezTo>
                    <a:pt x="155" y="19"/>
                    <a:pt x="124" y="1"/>
                    <a:pt x="9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gfdb24b5ecc_0_532"/>
            <p:cNvSpPr/>
            <p:nvPr/>
          </p:nvSpPr>
          <p:spPr>
            <a:xfrm>
              <a:off x="4228500" y="1975900"/>
              <a:ext cx="10125" cy="42150"/>
            </a:xfrm>
            <a:custGeom>
              <a:avLst/>
              <a:gdLst/>
              <a:ahLst/>
              <a:cxnLst/>
              <a:rect l="l" t="t" r="r" b="b"/>
              <a:pathLst>
                <a:path w="405" h="1686" extrusionOk="0">
                  <a:moveTo>
                    <a:pt x="234" y="0"/>
                  </a:moveTo>
                  <a:cubicBezTo>
                    <a:pt x="206" y="0"/>
                    <a:pt x="179" y="21"/>
                    <a:pt x="179" y="63"/>
                  </a:cubicBezTo>
                  <a:cubicBezTo>
                    <a:pt x="155" y="539"/>
                    <a:pt x="0" y="1230"/>
                    <a:pt x="262" y="1670"/>
                  </a:cubicBezTo>
                  <a:cubicBezTo>
                    <a:pt x="272" y="1680"/>
                    <a:pt x="288" y="1686"/>
                    <a:pt x="304" y="1686"/>
                  </a:cubicBezTo>
                  <a:cubicBezTo>
                    <a:pt x="327" y="1686"/>
                    <a:pt x="350" y="1674"/>
                    <a:pt x="357" y="1646"/>
                  </a:cubicBezTo>
                  <a:cubicBezTo>
                    <a:pt x="405" y="1408"/>
                    <a:pt x="345" y="1146"/>
                    <a:pt x="334" y="908"/>
                  </a:cubicBezTo>
                  <a:cubicBezTo>
                    <a:pt x="322" y="622"/>
                    <a:pt x="298" y="337"/>
                    <a:pt x="298" y="63"/>
                  </a:cubicBezTo>
                  <a:cubicBezTo>
                    <a:pt x="292" y="21"/>
                    <a:pt x="262" y="0"/>
                    <a:pt x="2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gfdb24b5ecc_0_532"/>
            <p:cNvSpPr/>
            <p:nvPr/>
          </p:nvSpPr>
          <p:spPr>
            <a:xfrm>
              <a:off x="4240175" y="1979200"/>
              <a:ext cx="12675" cy="37050"/>
            </a:xfrm>
            <a:custGeom>
              <a:avLst/>
              <a:gdLst/>
              <a:ahLst/>
              <a:cxnLst/>
              <a:rect l="l" t="t" r="r" b="b"/>
              <a:pathLst>
                <a:path w="507" h="1482" extrusionOk="0">
                  <a:moveTo>
                    <a:pt x="92" y="1"/>
                  </a:moveTo>
                  <a:cubicBezTo>
                    <a:pt x="36" y="1"/>
                    <a:pt x="1" y="68"/>
                    <a:pt x="45" y="121"/>
                  </a:cubicBezTo>
                  <a:cubicBezTo>
                    <a:pt x="176" y="288"/>
                    <a:pt x="152" y="574"/>
                    <a:pt x="164" y="776"/>
                  </a:cubicBezTo>
                  <a:cubicBezTo>
                    <a:pt x="176" y="967"/>
                    <a:pt x="176" y="1193"/>
                    <a:pt x="236" y="1383"/>
                  </a:cubicBezTo>
                  <a:cubicBezTo>
                    <a:pt x="260" y="1451"/>
                    <a:pt x="312" y="1482"/>
                    <a:pt x="363" y="1482"/>
                  </a:cubicBezTo>
                  <a:cubicBezTo>
                    <a:pt x="436" y="1482"/>
                    <a:pt x="507" y="1418"/>
                    <a:pt x="486" y="1312"/>
                  </a:cubicBezTo>
                  <a:cubicBezTo>
                    <a:pt x="426" y="919"/>
                    <a:pt x="474" y="300"/>
                    <a:pt x="152" y="26"/>
                  </a:cubicBezTo>
                  <a:cubicBezTo>
                    <a:pt x="131" y="8"/>
                    <a:pt x="111" y="1"/>
                    <a:pt x="9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gfdb24b5ecc_0_532"/>
            <p:cNvSpPr/>
            <p:nvPr/>
          </p:nvSpPr>
          <p:spPr>
            <a:xfrm>
              <a:off x="4251325" y="1987550"/>
              <a:ext cx="15300" cy="28775"/>
            </a:xfrm>
            <a:custGeom>
              <a:avLst/>
              <a:gdLst/>
              <a:ahLst/>
              <a:cxnLst/>
              <a:rect l="l" t="t" r="r" b="b"/>
              <a:pathLst>
                <a:path w="612" h="1151" extrusionOk="0">
                  <a:moveTo>
                    <a:pt x="77" y="0"/>
                  </a:moveTo>
                  <a:cubicBezTo>
                    <a:pt x="38" y="0"/>
                    <a:pt x="1" y="23"/>
                    <a:pt x="16" y="61"/>
                  </a:cubicBezTo>
                  <a:cubicBezTo>
                    <a:pt x="40" y="311"/>
                    <a:pt x="40" y="549"/>
                    <a:pt x="123" y="799"/>
                  </a:cubicBezTo>
                  <a:cubicBezTo>
                    <a:pt x="144" y="903"/>
                    <a:pt x="246" y="1151"/>
                    <a:pt x="389" y="1151"/>
                  </a:cubicBezTo>
                  <a:cubicBezTo>
                    <a:pt x="411" y="1151"/>
                    <a:pt x="433" y="1145"/>
                    <a:pt x="456" y="1133"/>
                  </a:cubicBezTo>
                  <a:cubicBezTo>
                    <a:pt x="611" y="1037"/>
                    <a:pt x="445" y="835"/>
                    <a:pt x="397" y="740"/>
                  </a:cubicBezTo>
                  <a:cubicBezTo>
                    <a:pt x="290" y="502"/>
                    <a:pt x="266" y="263"/>
                    <a:pt x="135" y="25"/>
                  </a:cubicBezTo>
                  <a:cubicBezTo>
                    <a:pt x="122" y="8"/>
                    <a:pt x="99" y="0"/>
                    <a:pt x="7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gfdb24b5ecc_0_532"/>
            <p:cNvSpPr/>
            <p:nvPr/>
          </p:nvSpPr>
          <p:spPr>
            <a:xfrm>
              <a:off x="4266600" y="2002650"/>
              <a:ext cx="8575" cy="7900"/>
            </a:xfrm>
            <a:custGeom>
              <a:avLst/>
              <a:gdLst/>
              <a:ahLst/>
              <a:cxnLst/>
              <a:rect l="l" t="t" r="r" b="b"/>
              <a:pathLst>
                <a:path w="343" h="316" extrusionOk="0">
                  <a:moveTo>
                    <a:pt x="34" y="0"/>
                  </a:moveTo>
                  <a:cubicBezTo>
                    <a:pt x="13" y="0"/>
                    <a:pt x="0" y="11"/>
                    <a:pt x="0" y="29"/>
                  </a:cubicBezTo>
                  <a:cubicBezTo>
                    <a:pt x="0" y="88"/>
                    <a:pt x="12" y="136"/>
                    <a:pt x="48" y="183"/>
                  </a:cubicBezTo>
                  <a:cubicBezTo>
                    <a:pt x="84" y="231"/>
                    <a:pt x="131" y="267"/>
                    <a:pt x="179" y="302"/>
                  </a:cubicBezTo>
                  <a:cubicBezTo>
                    <a:pt x="192" y="312"/>
                    <a:pt x="205" y="316"/>
                    <a:pt x="218" y="316"/>
                  </a:cubicBezTo>
                  <a:cubicBezTo>
                    <a:pt x="287" y="316"/>
                    <a:pt x="342" y="198"/>
                    <a:pt x="262" y="148"/>
                  </a:cubicBezTo>
                  <a:cubicBezTo>
                    <a:pt x="226" y="124"/>
                    <a:pt x="191" y="88"/>
                    <a:pt x="167" y="64"/>
                  </a:cubicBezTo>
                  <a:cubicBezTo>
                    <a:pt x="131" y="29"/>
                    <a:pt x="84" y="17"/>
                    <a:pt x="60" y="5"/>
                  </a:cubicBezTo>
                  <a:cubicBezTo>
                    <a:pt x="50" y="2"/>
                    <a:pt x="41" y="0"/>
                    <a:pt x="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gfdb24b5ecc_0_532"/>
            <p:cNvSpPr/>
            <p:nvPr/>
          </p:nvSpPr>
          <p:spPr>
            <a:xfrm>
              <a:off x="4273750" y="2008850"/>
              <a:ext cx="8650" cy="4350"/>
            </a:xfrm>
            <a:custGeom>
              <a:avLst/>
              <a:gdLst/>
              <a:ahLst/>
              <a:cxnLst/>
              <a:rect l="l" t="t" r="r" b="b"/>
              <a:pathLst>
                <a:path w="346" h="174" extrusionOk="0">
                  <a:moveTo>
                    <a:pt x="158" y="1"/>
                  </a:moveTo>
                  <a:cubicBezTo>
                    <a:pt x="131" y="1"/>
                    <a:pt x="101" y="7"/>
                    <a:pt x="71" y="19"/>
                  </a:cubicBezTo>
                  <a:cubicBezTo>
                    <a:pt x="1" y="39"/>
                    <a:pt x="41" y="136"/>
                    <a:pt x="106" y="136"/>
                  </a:cubicBezTo>
                  <a:cubicBezTo>
                    <a:pt x="118" y="136"/>
                    <a:pt x="130" y="133"/>
                    <a:pt x="143" y="126"/>
                  </a:cubicBezTo>
                  <a:cubicBezTo>
                    <a:pt x="157" y="122"/>
                    <a:pt x="168" y="121"/>
                    <a:pt x="177" y="121"/>
                  </a:cubicBezTo>
                  <a:cubicBezTo>
                    <a:pt x="198" y="121"/>
                    <a:pt x="209" y="129"/>
                    <a:pt x="226" y="138"/>
                  </a:cubicBezTo>
                  <a:cubicBezTo>
                    <a:pt x="262" y="162"/>
                    <a:pt x="286" y="162"/>
                    <a:pt x="310" y="173"/>
                  </a:cubicBezTo>
                  <a:cubicBezTo>
                    <a:pt x="321" y="173"/>
                    <a:pt x="345" y="150"/>
                    <a:pt x="333" y="138"/>
                  </a:cubicBezTo>
                  <a:cubicBezTo>
                    <a:pt x="321" y="78"/>
                    <a:pt x="286" y="54"/>
                    <a:pt x="226" y="19"/>
                  </a:cubicBezTo>
                  <a:cubicBezTo>
                    <a:pt x="208" y="7"/>
                    <a:pt x="184" y="1"/>
                    <a:pt x="15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gfdb24b5ecc_0_532"/>
            <p:cNvSpPr/>
            <p:nvPr/>
          </p:nvSpPr>
          <p:spPr>
            <a:xfrm>
              <a:off x="4132950" y="2174275"/>
              <a:ext cx="5375" cy="8800"/>
            </a:xfrm>
            <a:custGeom>
              <a:avLst/>
              <a:gdLst/>
              <a:ahLst/>
              <a:cxnLst/>
              <a:rect l="l" t="t" r="r" b="b"/>
              <a:pathLst>
                <a:path w="215" h="352" extrusionOk="0">
                  <a:moveTo>
                    <a:pt x="101" y="1"/>
                  </a:moveTo>
                  <a:cubicBezTo>
                    <a:pt x="72" y="1"/>
                    <a:pt x="42" y="16"/>
                    <a:pt x="36" y="45"/>
                  </a:cubicBezTo>
                  <a:cubicBezTo>
                    <a:pt x="12" y="105"/>
                    <a:pt x="0" y="153"/>
                    <a:pt x="0" y="212"/>
                  </a:cubicBezTo>
                  <a:cubicBezTo>
                    <a:pt x="0" y="272"/>
                    <a:pt x="36" y="295"/>
                    <a:pt x="60" y="343"/>
                  </a:cubicBezTo>
                  <a:cubicBezTo>
                    <a:pt x="66" y="349"/>
                    <a:pt x="81" y="352"/>
                    <a:pt x="96" y="352"/>
                  </a:cubicBezTo>
                  <a:cubicBezTo>
                    <a:pt x="110" y="352"/>
                    <a:pt x="125" y="349"/>
                    <a:pt x="131" y="343"/>
                  </a:cubicBezTo>
                  <a:cubicBezTo>
                    <a:pt x="167" y="295"/>
                    <a:pt x="215" y="272"/>
                    <a:pt x="191" y="212"/>
                  </a:cubicBezTo>
                  <a:cubicBezTo>
                    <a:pt x="191" y="153"/>
                    <a:pt x="167" y="93"/>
                    <a:pt x="167" y="45"/>
                  </a:cubicBezTo>
                  <a:cubicBezTo>
                    <a:pt x="161" y="16"/>
                    <a:pt x="131" y="1"/>
                    <a:pt x="10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gfdb24b5ecc_0_532"/>
            <p:cNvSpPr/>
            <p:nvPr/>
          </p:nvSpPr>
          <p:spPr>
            <a:xfrm>
              <a:off x="4142400" y="2163150"/>
              <a:ext cx="5450" cy="14800"/>
            </a:xfrm>
            <a:custGeom>
              <a:avLst/>
              <a:gdLst/>
              <a:ahLst/>
              <a:cxnLst/>
              <a:rect l="l" t="t" r="r" b="b"/>
              <a:pathLst>
                <a:path w="218" h="592" extrusionOk="0">
                  <a:moveTo>
                    <a:pt x="106" y="1"/>
                  </a:moveTo>
                  <a:cubicBezTo>
                    <a:pt x="55" y="1"/>
                    <a:pt x="1" y="41"/>
                    <a:pt x="15" y="97"/>
                  </a:cubicBezTo>
                  <a:cubicBezTo>
                    <a:pt x="27" y="240"/>
                    <a:pt x="27" y="371"/>
                    <a:pt x="27" y="502"/>
                  </a:cubicBezTo>
                  <a:cubicBezTo>
                    <a:pt x="27" y="562"/>
                    <a:pt x="75" y="592"/>
                    <a:pt x="122" y="592"/>
                  </a:cubicBezTo>
                  <a:cubicBezTo>
                    <a:pt x="170" y="592"/>
                    <a:pt x="218" y="562"/>
                    <a:pt x="218" y="502"/>
                  </a:cubicBezTo>
                  <a:cubicBezTo>
                    <a:pt x="218" y="359"/>
                    <a:pt x="218" y="205"/>
                    <a:pt x="182" y="62"/>
                  </a:cubicBezTo>
                  <a:cubicBezTo>
                    <a:pt x="172" y="19"/>
                    <a:pt x="140" y="1"/>
                    <a:pt x="10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gfdb24b5ecc_0_532"/>
            <p:cNvSpPr/>
            <p:nvPr/>
          </p:nvSpPr>
          <p:spPr>
            <a:xfrm>
              <a:off x="4149025" y="2157675"/>
              <a:ext cx="4775" cy="11950"/>
            </a:xfrm>
            <a:custGeom>
              <a:avLst/>
              <a:gdLst/>
              <a:ahLst/>
              <a:cxnLst/>
              <a:rect l="l" t="t" r="r" b="b"/>
              <a:pathLst>
                <a:path w="191" h="478" extrusionOk="0">
                  <a:moveTo>
                    <a:pt x="72" y="1"/>
                  </a:moveTo>
                  <a:cubicBezTo>
                    <a:pt x="42" y="1"/>
                    <a:pt x="12" y="19"/>
                    <a:pt x="12" y="55"/>
                  </a:cubicBezTo>
                  <a:cubicBezTo>
                    <a:pt x="12" y="186"/>
                    <a:pt x="0" y="340"/>
                    <a:pt x="60" y="459"/>
                  </a:cubicBezTo>
                  <a:cubicBezTo>
                    <a:pt x="66" y="471"/>
                    <a:pt x="81" y="477"/>
                    <a:pt x="95" y="477"/>
                  </a:cubicBezTo>
                  <a:cubicBezTo>
                    <a:pt x="110" y="477"/>
                    <a:pt x="125" y="471"/>
                    <a:pt x="131" y="459"/>
                  </a:cubicBezTo>
                  <a:cubicBezTo>
                    <a:pt x="191" y="340"/>
                    <a:pt x="131" y="186"/>
                    <a:pt x="131" y="55"/>
                  </a:cubicBezTo>
                  <a:cubicBezTo>
                    <a:pt x="131" y="19"/>
                    <a:pt x="101" y="1"/>
                    <a:pt x="7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gfdb24b5ecc_0_532"/>
            <p:cNvSpPr/>
            <p:nvPr/>
          </p:nvSpPr>
          <p:spPr>
            <a:xfrm>
              <a:off x="4155275" y="2151450"/>
              <a:ext cx="5975" cy="16225"/>
            </a:xfrm>
            <a:custGeom>
              <a:avLst/>
              <a:gdLst/>
              <a:ahLst/>
              <a:cxnLst/>
              <a:rect l="l" t="t" r="r" b="b"/>
              <a:pathLst>
                <a:path w="239" h="649" extrusionOk="0">
                  <a:moveTo>
                    <a:pt x="88" y="1"/>
                  </a:moveTo>
                  <a:cubicBezTo>
                    <a:pt x="54" y="1"/>
                    <a:pt x="23" y="26"/>
                    <a:pt x="36" y="65"/>
                  </a:cubicBezTo>
                  <a:cubicBezTo>
                    <a:pt x="48" y="244"/>
                    <a:pt x="0" y="446"/>
                    <a:pt x="60" y="613"/>
                  </a:cubicBezTo>
                  <a:cubicBezTo>
                    <a:pt x="66" y="637"/>
                    <a:pt x="90" y="649"/>
                    <a:pt x="113" y="649"/>
                  </a:cubicBezTo>
                  <a:cubicBezTo>
                    <a:pt x="137" y="649"/>
                    <a:pt x="161" y="637"/>
                    <a:pt x="167" y="613"/>
                  </a:cubicBezTo>
                  <a:cubicBezTo>
                    <a:pt x="238" y="435"/>
                    <a:pt x="179" y="232"/>
                    <a:pt x="155" y="54"/>
                  </a:cubicBezTo>
                  <a:cubicBezTo>
                    <a:pt x="144" y="17"/>
                    <a:pt x="115" y="1"/>
                    <a:pt x="8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gfdb24b5ecc_0_532"/>
            <p:cNvSpPr/>
            <p:nvPr/>
          </p:nvSpPr>
          <p:spPr>
            <a:xfrm>
              <a:off x="4163225" y="2146275"/>
              <a:ext cx="7550" cy="17650"/>
            </a:xfrm>
            <a:custGeom>
              <a:avLst/>
              <a:gdLst/>
              <a:ahLst/>
              <a:cxnLst/>
              <a:rect l="l" t="t" r="r" b="b"/>
              <a:pathLst>
                <a:path w="302" h="706" extrusionOk="0">
                  <a:moveTo>
                    <a:pt x="104" y="0"/>
                  </a:moveTo>
                  <a:cubicBezTo>
                    <a:pt x="55" y="0"/>
                    <a:pt x="1" y="39"/>
                    <a:pt x="16" y="106"/>
                  </a:cubicBezTo>
                  <a:cubicBezTo>
                    <a:pt x="39" y="225"/>
                    <a:pt x="51" y="344"/>
                    <a:pt x="51" y="463"/>
                  </a:cubicBezTo>
                  <a:cubicBezTo>
                    <a:pt x="51" y="558"/>
                    <a:pt x="63" y="642"/>
                    <a:pt x="147" y="701"/>
                  </a:cubicBezTo>
                  <a:cubicBezTo>
                    <a:pt x="154" y="705"/>
                    <a:pt x="162" y="706"/>
                    <a:pt x="170" y="706"/>
                  </a:cubicBezTo>
                  <a:cubicBezTo>
                    <a:pt x="189" y="706"/>
                    <a:pt x="210" y="698"/>
                    <a:pt x="218" y="689"/>
                  </a:cubicBezTo>
                  <a:cubicBezTo>
                    <a:pt x="301" y="630"/>
                    <a:pt x="278" y="511"/>
                    <a:pt x="266" y="403"/>
                  </a:cubicBezTo>
                  <a:cubicBezTo>
                    <a:pt x="242" y="284"/>
                    <a:pt x="206" y="165"/>
                    <a:pt x="170" y="46"/>
                  </a:cubicBezTo>
                  <a:cubicBezTo>
                    <a:pt x="161" y="15"/>
                    <a:pt x="134" y="0"/>
                    <a:pt x="1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gfdb24b5ecc_0_532"/>
            <p:cNvSpPr/>
            <p:nvPr/>
          </p:nvSpPr>
          <p:spPr>
            <a:xfrm>
              <a:off x="4172525" y="2144250"/>
              <a:ext cx="5975" cy="15800"/>
            </a:xfrm>
            <a:custGeom>
              <a:avLst/>
              <a:gdLst/>
              <a:ahLst/>
              <a:cxnLst/>
              <a:rect l="l" t="t" r="r" b="b"/>
              <a:pathLst>
                <a:path w="239" h="632" extrusionOk="0">
                  <a:moveTo>
                    <a:pt x="46" y="0"/>
                  </a:moveTo>
                  <a:cubicBezTo>
                    <a:pt x="35" y="0"/>
                    <a:pt x="20" y="6"/>
                    <a:pt x="13" y="20"/>
                  </a:cubicBezTo>
                  <a:cubicBezTo>
                    <a:pt x="1" y="139"/>
                    <a:pt x="1" y="234"/>
                    <a:pt x="1" y="353"/>
                  </a:cubicBezTo>
                  <a:cubicBezTo>
                    <a:pt x="1" y="437"/>
                    <a:pt x="1" y="580"/>
                    <a:pt x="84" y="615"/>
                  </a:cubicBezTo>
                  <a:cubicBezTo>
                    <a:pt x="100" y="626"/>
                    <a:pt x="114" y="632"/>
                    <a:pt x="125" y="632"/>
                  </a:cubicBezTo>
                  <a:cubicBezTo>
                    <a:pt x="139" y="632"/>
                    <a:pt x="149" y="623"/>
                    <a:pt x="156" y="603"/>
                  </a:cubicBezTo>
                  <a:cubicBezTo>
                    <a:pt x="239" y="532"/>
                    <a:pt x="168" y="413"/>
                    <a:pt x="156" y="318"/>
                  </a:cubicBezTo>
                  <a:cubicBezTo>
                    <a:pt x="132" y="199"/>
                    <a:pt x="120" y="115"/>
                    <a:pt x="60" y="8"/>
                  </a:cubicBezTo>
                  <a:cubicBezTo>
                    <a:pt x="60" y="3"/>
                    <a:pt x="54" y="0"/>
                    <a:pt x="4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gfdb24b5ecc_0_532"/>
            <p:cNvSpPr/>
            <p:nvPr/>
          </p:nvSpPr>
          <p:spPr>
            <a:xfrm>
              <a:off x="4180875" y="2141175"/>
              <a:ext cx="7150" cy="14600"/>
            </a:xfrm>
            <a:custGeom>
              <a:avLst/>
              <a:gdLst/>
              <a:ahLst/>
              <a:cxnLst/>
              <a:rect l="l" t="t" r="r" b="b"/>
              <a:pathLst>
                <a:path w="286" h="584" extrusionOk="0">
                  <a:moveTo>
                    <a:pt x="123" y="1"/>
                  </a:moveTo>
                  <a:cubicBezTo>
                    <a:pt x="67" y="1"/>
                    <a:pt x="10" y="53"/>
                    <a:pt x="24" y="131"/>
                  </a:cubicBezTo>
                  <a:cubicBezTo>
                    <a:pt x="36" y="262"/>
                    <a:pt x="0" y="429"/>
                    <a:pt x="84" y="548"/>
                  </a:cubicBezTo>
                  <a:cubicBezTo>
                    <a:pt x="95" y="572"/>
                    <a:pt x="116" y="584"/>
                    <a:pt x="139" y="584"/>
                  </a:cubicBezTo>
                  <a:cubicBezTo>
                    <a:pt x="161" y="584"/>
                    <a:pt x="185" y="572"/>
                    <a:pt x="203" y="548"/>
                  </a:cubicBezTo>
                  <a:cubicBezTo>
                    <a:pt x="286" y="417"/>
                    <a:pt x="238" y="226"/>
                    <a:pt x="215" y="84"/>
                  </a:cubicBezTo>
                  <a:cubicBezTo>
                    <a:pt x="200" y="25"/>
                    <a:pt x="162" y="1"/>
                    <a:pt x="12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gfdb24b5ecc_0_532"/>
            <p:cNvSpPr/>
            <p:nvPr/>
          </p:nvSpPr>
          <p:spPr>
            <a:xfrm>
              <a:off x="4193375" y="2137300"/>
              <a:ext cx="4775" cy="14425"/>
            </a:xfrm>
            <a:custGeom>
              <a:avLst/>
              <a:gdLst/>
              <a:ahLst/>
              <a:cxnLst/>
              <a:rect l="l" t="t" r="r" b="b"/>
              <a:pathLst>
                <a:path w="191" h="577" extrusionOk="0">
                  <a:moveTo>
                    <a:pt x="64" y="0"/>
                  </a:moveTo>
                  <a:cubicBezTo>
                    <a:pt x="32" y="0"/>
                    <a:pt x="0" y="21"/>
                    <a:pt x="0" y="60"/>
                  </a:cubicBezTo>
                  <a:lnTo>
                    <a:pt x="0" y="358"/>
                  </a:lnTo>
                  <a:cubicBezTo>
                    <a:pt x="0" y="453"/>
                    <a:pt x="0" y="524"/>
                    <a:pt x="72" y="572"/>
                  </a:cubicBezTo>
                  <a:cubicBezTo>
                    <a:pt x="79" y="575"/>
                    <a:pt x="87" y="577"/>
                    <a:pt x="95" y="577"/>
                  </a:cubicBezTo>
                  <a:cubicBezTo>
                    <a:pt x="114" y="577"/>
                    <a:pt x="135" y="568"/>
                    <a:pt x="143" y="560"/>
                  </a:cubicBezTo>
                  <a:cubicBezTo>
                    <a:pt x="191" y="500"/>
                    <a:pt x="155" y="405"/>
                    <a:pt x="143" y="334"/>
                  </a:cubicBezTo>
                  <a:cubicBezTo>
                    <a:pt x="131" y="239"/>
                    <a:pt x="131" y="155"/>
                    <a:pt x="131" y="84"/>
                  </a:cubicBezTo>
                  <a:cubicBezTo>
                    <a:pt x="138" y="27"/>
                    <a:pt x="100" y="0"/>
                    <a:pt x="6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gfdb24b5ecc_0_532"/>
            <p:cNvSpPr/>
            <p:nvPr/>
          </p:nvSpPr>
          <p:spPr>
            <a:xfrm>
              <a:off x="4203525" y="2135675"/>
              <a:ext cx="5650" cy="13175"/>
            </a:xfrm>
            <a:custGeom>
              <a:avLst/>
              <a:gdLst/>
              <a:ahLst/>
              <a:cxnLst/>
              <a:rect l="l" t="t" r="r" b="b"/>
              <a:pathLst>
                <a:path w="226" h="527" extrusionOk="0">
                  <a:moveTo>
                    <a:pt x="134" y="0"/>
                  </a:moveTo>
                  <a:cubicBezTo>
                    <a:pt x="74" y="0"/>
                    <a:pt x="1" y="51"/>
                    <a:pt x="23" y="125"/>
                  </a:cubicBezTo>
                  <a:cubicBezTo>
                    <a:pt x="47" y="244"/>
                    <a:pt x="23" y="411"/>
                    <a:pt x="106" y="518"/>
                  </a:cubicBezTo>
                  <a:cubicBezTo>
                    <a:pt x="112" y="524"/>
                    <a:pt x="124" y="527"/>
                    <a:pt x="136" y="527"/>
                  </a:cubicBezTo>
                  <a:cubicBezTo>
                    <a:pt x="148" y="527"/>
                    <a:pt x="160" y="524"/>
                    <a:pt x="166" y="518"/>
                  </a:cubicBezTo>
                  <a:cubicBezTo>
                    <a:pt x="225" y="458"/>
                    <a:pt x="225" y="399"/>
                    <a:pt x="225" y="304"/>
                  </a:cubicBezTo>
                  <a:cubicBezTo>
                    <a:pt x="225" y="232"/>
                    <a:pt x="213" y="149"/>
                    <a:pt x="201" y="65"/>
                  </a:cubicBezTo>
                  <a:cubicBezTo>
                    <a:pt x="201" y="20"/>
                    <a:pt x="170" y="0"/>
                    <a:pt x="1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gfdb24b5ecc_0_532"/>
            <p:cNvSpPr/>
            <p:nvPr/>
          </p:nvSpPr>
          <p:spPr>
            <a:xfrm>
              <a:off x="4213725" y="2135275"/>
              <a:ext cx="5575" cy="10600"/>
            </a:xfrm>
            <a:custGeom>
              <a:avLst/>
              <a:gdLst/>
              <a:ahLst/>
              <a:cxnLst/>
              <a:rect l="l" t="t" r="r" b="b"/>
              <a:pathLst>
                <a:path w="223" h="424" extrusionOk="0">
                  <a:moveTo>
                    <a:pt x="87" y="0"/>
                  </a:moveTo>
                  <a:cubicBezTo>
                    <a:pt x="41" y="0"/>
                    <a:pt x="0" y="50"/>
                    <a:pt x="32" y="105"/>
                  </a:cubicBezTo>
                  <a:cubicBezTo>
                    <a:pt x="55" y="165"/>
                    <a:pt x="79" y="200"/>
                    <a:pt x="79" y="284"/>
                  </a:cubicBezTo>
                  <a:cubicBezTo>
                    <a:pt x="79" y="343"/>
                    <a:pt x="79" y="379"/>
                    <a:pt x="115" y="415"/>
                  </a:cubicBezTo>
                  <a:cubicBezTo>
                    <a:pt x="121" y="421"/>
                    <a:pt x="130" y="424"/>
                    <a:pt x="139" y="424"/>
                  </a:cubicBezTo>
                  <a:cubicBezTo>
                    <a:pt x="148" y="424"/>
                    <a:pt x="157" y="421"/>
                    <a:pt x="163" y="415"/>
                  </a:cubicBezTo>
                  <a:cubicBezTo>
                    <a:pt x="222" y="367"/>
                    <a:pt x="210" y="296"/>
                    <a:pt x="210" y="236"/>
                  </a:cubicBezTo>
                  <a:cubicBezTo>
                    <a:pt x="210" y="165"/>
                    <a:pt x="174" y="105"/>
                    <a:pt x="151" y="46"/>
                  </a:cubicBezTo>
                  <a:cubicBezTo>
                    <a:pt x="135" y="13"/>
                    <a:pt x="110" y="0"/>
                    <a:pt x="8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gfdb24b5ecc_0_532"/>
            <p:cNvSpPr/>
            <p:nvPr/>
          </p:nvSpPr>
          <p:spPr>
            <a:xfrm>
              <a:off x="4222600" y="2132000"/>
              <a:ext cx="8625" cy="11425"/>
            </a:xfrm>
            <a:custGeom>
              <a:avLst/>
              <a:gdLst/>
              <a:ahLst/>
              <a:cxnLst/>
              <a:rect l="l" t="t" r="r" b="b"/>
              <a:pathLst>
                <a:path w="345" h="457" extrusionOk="0">
                  <a:moveTo>
                    <a:pt x="113" y="1"/>
                  </a:moveTo>
                  <a:cubicBezTo>
                    <a:pt x="55" y="1"/>
                    <a:pt x="1" y="46"/>
                    <a:pt x="22" y="117"/>
                  </a:cubicBezTo>
                  <a:cubicBezTo>
                    <a:pt x="46" y="212"/>
                    <a:pt x="105" y="308"/>
                    <a:pt x="153" y="415"/>
                  </a:cubicBezTo>
                  <a:cubicBezTo>
                    <a:pt x="171" y="444"/>
                    <a:pt x="197" y="457"/>
                    <a:pt x="224" y="457"/>
                  </a:cubicBezTo>
                  <a:cubicBezTo>
                    <a:pt x="283" y="457"/>
                    <a:pt x="344" y="394"/>
                    <a:pt x="320" y="320"/>
                  </a:cubicBezTo>
                  <a:cubicBezTo>
                    <a:pt x="272" y="224"/>
                    <a:pt x="224" y="153"/>
                    <a:pt x="212" y="70"/>
                  </a:cubicBezTo>
                  <a:cubicBezTo>
                    <a:pt x="193" y="21"/>
                    <a:pt x="153" y="1"/>
                    <a:pt x="1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gfdb24b5ecc_0_532"/>
            <p:cNvSpPr/>
            <p:nvPr/>
          </p:nvSpPr>
          <p:spPr>
            <a:xfrm>
              <a:off x="4232250" y="2127375"/>
              <a:ext cx="8775" cy="14125"/>
            </a:xfrm>
            <a:custGeom>
              <a:avLst/>
              <a:gdLst/>
              <a:ahLst/>
              <a:cxnLst/>
              <a:rect l="l" t="t" r="r" b="b"/>
              <a:pathLst>
                <a:path w="351" h="565" extrusionOk="0">
                  <a:moveTo>
                    <a:pt x="115" y="1"/>
                  </a:moveTo>
                  <a:cubicBezTo>
                    <a:pt x="60" y="1"/>
                    <a:pt x="1" y="51"/>
                    <a:pt x="17" y="124"/>
                  </a:cubicBezTo>
                  <a:cubicBezTo>
                    <a:pt x="65" y="243"/>
                    <a:pt x="88" y="374"/>
                    <a:pt x="124" y="493"/>
                  </a:cubicBezTo>
                  <a:cubicBezTo>
                    <a:pt x="136" y="540"/>
                    <a:pt x="160" y="564"/>
                    <a:pt x="231" y="564"/>
                  </a:cubicBezTo>
                  <a:cubicBezTo>
                    <a:pt x="255" y="564"/>
                    <a:pt x="267" y="552"/>
                    <a:pt x="303" y="540"/>
                  </a:cubicBezTo>
                  <a:cubicBezTo>
                    <a:pt x="326" y="516"/>
                    <a:pt x="350" y="457"/>
                    <a:pt x="326" y="433"/>
                  </a:cubicBezTo>
                  <a:cubicBezTo>
                    <a:pt x="291" y="302"/>
                    <a:pt x="243" y="159"/>
                    <a:pt x="184" y="40"/>
                  </a:cubicBezTo>
                  <a:cubicBezTo>
                    <a:pt x="168" y="13"/>
                    <a:pt x="142" y="1"/>
                    <a:pt x="11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gfdb24b5ecc_0_532"/>
            <p:cNvSpPr/>
            <p:nvPr/>
          </p:nvSpPr>
          <p:spPr>
            <a:xfrm>
              <a:off x="4240100" y="2127675"/>
              <a:ext cx="10450" cy="10850"/>
            </a:xfrm>
            <a:custGeom>
              <a:avLst/>
              <a:gdLst/>
              <a:ahLst/>
              <a:cxnLst/>
              <a:rect l="l" t="t" r="r" b="b"/>
              <a:pathLst>
                <a:path w="418" h="434" extrusionOk="0">
                  <a:moveTo>
                    <a:pt x="109" y="0"/>
                  </a:moveTo>
                  <a:cubicBezTo>
                    <a:pt x="45" y="0"/>
                    <a:pt x="0" y="87"/>
                    <a:pt x="48" y="135"/>
                  </a:cubicBezTo>
                  <a:cubicBezTo>
                    <a:pt x="132" y="207"/>
                    <a:pt x="120" y="373"/>
                    <a:pt x="251" y="433"/>
                  </a:cubicBezTo>
                  <a:cubicBezTo>
                    <a:pt x="274" y="433"/>
                    <a:pt x="298" y="433"/>
                    <a:pt x="310" y="421"/>
                  </a:cubicBezTo>
                  <a:cubicBezTo>
                    <a:pt x="417" y="290"/>
                    <a:pt x="274" y="88"/>
                    <a:pt x="155" y="16"/>
                  </a:cubicBezTo>
                  <a:cubicBezTo>
                    <a:pt x="139" y="5"/>
                    <a:pt x="123" y="0"/>
                    <a:pt x="10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gfdb24b5ecc_0_532"/>
            <p:cNvSpPr/>
            <p:nvPr/>
          </p:nvSpPr>
          <p:spPr>
            <a:xfrm>
              <a:off x="4251375" y="2126550"/>
              <a:ext cx="11850" cy="13500"/>
            </a:xfrm>
            <a:custGeom>
              <a:avLst/>
              <a:gdLst/>
              <a:ahLst/>
              <a:cxnLst/>
              <a:rect l="l" t="t" r="r" b="b"/>
              <a:pathLst>
                <a:path w="474" h="540" extrusionOk="0">
                  <a:moveTo>
                    <a:pt x="139" y="1"/>
                  </a:moveTo>
                  <a:cubicBezTo>
                    <a:pt x="73" y="1"/>
                    <a:pt x="1" y="79"/>
                    <a:pt x="62" y="157"/>
                  </a:cubicBezTo>
                  <a:cubicBezTo>
                    <a:pt x="97" y="216"/>
                    <a:pt x="145" y="276"/>
                    <a:pt x="181" y="347"/>
                  </a:cubicBezTo>
                  <a:cubicBezTo>
                    <a:pt x="216" y="407"/>
                    <a:pt x="252" y="478"/>
                    <a:pt x="312" y="526"/>
                  </a:cubicBezTo>
                  <a:cubicBezTo>
                    <a:pt x="328" y="535"/>
                    <a:pt x="345" y="540"/>
                    <a:pt x="361" y="540"/>
                  </a:cubicBezTo>
                  <a:cubicBezTo>
                    <a:pt x="424" y="540"/>
                    <a:pt x="473" y="473"/>
                    <a:pt x="454" y="407"/>
                  </a:cubicBezTo>
                  <a:cubicBezTo>
                    <a:pt x="443" y="335"/>
                    <a:pt x="383" y="276"/>
                    <a:pt x="335" y="216"/>
                  </a:cubicBezTo>
                  <a:lnTo>
                    <a:pt x="204" y="37"/>
                  </a:lnTo>
                  <a:cubicBezTo>
                    <a:pt x="188" y="12"/>
                    <a:pt x="164" y="1"/>
                    <a:pt x="13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gfdb24b5ecc_0_532"/>
            <p:cNvSpPr/>
            <p:nvPr/>
          </p:nvSpPr>
          <p:spPr>
            <a:xfrm>
              <a:off x="4265775" y="2127450"/>
              <a:ext cx="7700" cy="15100"/>
            </a:xfrm>
            <a:custGeom>
              <a:avLst/>
              <a:gdLst/>
              <a:ahLst/>
              <a:cxnLst/>
              <a:rect l="l" t="t" r="r" b="b"/>
              <a:pathLst>
                <a:path w="308" h="604" extrusionOk="0">
                  <a:moveTo>
                    <a:pt x="74" y="1"/>
                  </a:moveTo>
                  <a:cubicBezTo>
                    <a:pt x="46" y="1"/>
                    <a:pt x="0" y="37"/>
                    <a:pt x="9" y="73"/>
                  </a:cubicBezTo>
                  <a:cubicBezTo>
                    <a:pt x="45" y="156"/>
                    <a:pt x="57" y="252"/>
                    <a:pt x="81" y="359"/>
                  </a:cubicBezTo>
                  <a:cubicBezTo>
                    <a:pt x="93" y="442"/>
                    <a:pt x="93" y="561"/>
                    <a:pt x="164" y="597"/>
                  </a:cubicBezTo>
                  <a:cubicBezTo>
                    <a:pt x="177" y="601"/>
                    <a:pt x="189" y="604"/>
                    <a:pt x="199" y="604"/>
                  </a:cubicBezTo>
                  <a:cubicBezTo>
                    <a:pt x="216" y="604"/>
                    <a:pt x="228" y="596"/>
                    <a:pt x="236" y="573"/>
                  </a:cubicBezTo>
                  <a:cubicBezTo>
                    <a:pt x="307" y="502"/>
                    <a:pt x="271" y="371"/>
                    <a:pt x="236" y="275"/>
                  </a:cubicBezTo>
                  <a:cubicBezTo>
                    <a:pt x="212" y="180"/>
                    <a:pt x="152" y="85"/>
                    <a:pt x="93" y="13"/>
                  </a:cubicBezTo>
                  <a:cubicBezTo>
                    <a:pt x="90" y="5"/>
                    <a:pt x="83" y="1"/>
                    <a:pt x="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gfdb24b5ecc_0_532"/>
            <p:cNvSpPr/>
            <p:nvPr/>
          </p:nvSpPr>
          <p:spPr>
            <a:xfrm>
              <a:off x="4276325" y="2132525"/>
              <a:ext cx="6950" cy="11450"/>
            </a:xfrm>
            <a:custGeom>
              <a:avLst/>
              <a:gdLst/>
              <a:ahLst/>
              <a:cxnLst/>
              <a:rect l="l" t="t" r="r" b="b"/>
              <a:pathLst>
                <a:path w="278" h="458" extrusionOk="0">
                  <a:moveTo>
                    <a:pt x="30" y="0"/>
                  </a:moveTo>
                  <a:cubicBezTo>
                    <a:pt x="15" y="0"/>
                    <a:pt x="1" y="14"/>
                    <a:pt x="16" y="37"/>
                  </a:cubicBezTo>
                  <a:cubicBezTo>
                    <a:pt x="40" y="168"/>
                    <a:pt x="52" y="358"/>
                    <a:pt x="171" y="453"/>
                  </a:cubicBezTo>
                  <a:cubicBezTo>
                    <a:pt x="180" y="456"/>
                    <a:pt x="189" y="458"/>
                    <a:pt x="199" y="458"/>
                  </a:cubicBezTo>
                  <a:cubicBezTo>
                    <a:pt x="227" y="458"/>
                    <a:pt x="254" y="444"/>
                    <a:pt x="254" y="418"/>
                  </a:cubicBezTo>
                  <a:cubicBezTo>
                    <a:pt x="278" y="275"/>
                    <a:pt x="135" y="132"/>
                    <a:pt x="52" y="13"/>
                  </a:cubicBezTo>
                  <a:cubicBezTo>
                    <a:pt x="48" y="4"/>
                    <a:pt x="39" y="0"/>
                    <a:pt x="3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gfdb24b5ecc_0_532"/>
            <p:cNvSpPr/>
            <p:nvPr/>
          </p:nvSpPr>
          <p:spPr>
            <a:xfrm>
              <a:off x="4285100" y="2135000"/>
              <a:ext cx="11875" cy="13525"/>
            </a:xfrm>
            <a:custGeom>
              <a:avLst/>
              <a:gdLst/>
              <a:ahLst/>
              <a:cxnLst/>
              <a:rect l="l" t="t" r="r" b="b"/>
              <a:pathLst>
                <a:path w="475" h="541" extrusionOk="0">
                  <a:moveTo>
                    <a:pt x="142" y="0"/>
                  </a:moveTo>
                  <a:cubicBezTo>
                    <a:pt x="66" y="0"/>
                    <a:pt x="1" y="100"/>
                    <a:pt x="58" y="176"/>
                  </a:cubicBezTo>
                  <a:cubicBezTo>
                    <a:pt x="106" y="211"/>
                    <a:pt x="129" y="259"/>
                    <a:pt x="153" y="319"/>
                  </a:cubicBezTo>
                  <a:cubicBezTo>
                    <a:pt x="177" y="390"/>
                    <a:pt x="165" y="473"/>
                    <a:pt x="225" y="509"/>
                  </a:cubicBezTo>
                  <a:cubicBezTo>
                    <a:pt x="250" y="528"/>
                    <a:pt x="279" y="541"/>
                    <a:pt x="304" y="541"/>
                  </a:cubicBezTo>
                  <a:cubicBezTo>
                    <a:pt x="326" y="541"/>
                    <a:pt x="345" y="531"/>
                    <a:pt x="356" y="509"/>
                  </a:cubicBezTo>
                  <a:cubicBezTo>
                    <a:pt x="475" y="378"/>
                    <a:pt x="320" y="128"/>
                    <a:pt x="201" y="21"/>
                  </a:cubicBezTo>
                  <a:cubicBezTo>
                    <a:pt x="182" y="7"/>
                    <a:pt x="162" y="0"/>
                    <a:pt x="1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gfdb24b5ecc_0_532"/>
            <p:cNvSpPr/>
            <p:nvPr/>
          </p:nvSpPr>
          <p:spPr>
            <a:xfrm>
              <a:off x="4297350" y="2144650"/>
              <a:ext cx="5575" cy="6075"/>
            </a:xfrm>
            <a:custGeom>
              <a:avLst/>
              <a:gdLst/>
              <a:ahLst/>
              <a:cxnLst/>
              <a:rect l="l" t="t" r="r" b="b"/>
              <a:pathLst>
                <a:path w="223" h="243" extrusionOk="0">
                  <a:moveTo>
                    <a:pt x="98" y="1"/>
                  </a:moveTo>
                  <a:cubicBezTo>
                    <a:pt x="53" y="1"/>
                    <a:pt x="1" y="56"/>
                    <a:pt x="32" y="111"/>
                  </a:cubicBezTo>
                  <a:cubicBezTo>
                    <a:pt x="68" y="159"/>
                    <a:pt x="104" y="230"/>
                    <a:pt x="163" y="242"/>
                  </a:cubicBezTo>
                  <a:cubicBezTo>
                    <a:pt x="187" y="242"/>
                    <a:pt x="211" y="230"/>
                    <a:pt x="211" y="218"/>
                  </a:cubicBezTo>
                  <a:cubicBezTo>
                    <a:pt x="223" y="159"/>
                    <a:pt x="187" y="111"/>
                    <a:pt x="151" y="52"/>
                  </a:cubicBezTo>
                  <a:cubicBezTo>
                    <a:pt x="143" y="15"/>
                    <a:pt x="122" y="1"/>
                    <a:pt x="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gfdb24b5ecc_0_532"/>
            <p:cNvSpPr/>
            <p:nvPr/>
          </p:nvSpPr>
          <p:spPr>
            <a:xfrm>
              <a:off x="4162425" y="2066400"/>
              <a:ext cx="8650" cy="8675"/>
            </a:xfrm>
            <a:custGeom>
              <a:avLst/>
              <a:gdLst/>
              <a:ahLst/>
              <a:cxnLst/>
              <a:rect l="l" t="t" r="r" b="b"/>
              <a:pathLst>
                <a:path w="346" h="347" extrusionOk="0">
                  <a:moveTo>
                    <a:pt x="141" y="0"/>
                  </a:moveTo>
                  <a:cubicBezTo>
                    <a:pt x="120" y="0"/>
                    <a:pt x="98" y="5"/>
                    <a:pt x="71" y="15"/>
                  </a:cubicBezTo>
                  <a:cubicBezTo>
                    <a:pt x="24" y="27"/>
                    <a:pt x="0" y="86"/>
                    <a:pt x="24" y="134"/>
                  </a:cubicBezTo>
                  <a:cubicBezTo>
                    <a:pt x="60" y="181"/>
                    <a:pt x="83" y="205"/>
                    <a:pt x="119" y="241"/>
                  </a:cubicBezTo>
                  <a:cubicBezTo>
                    <a:pt x="167" y="277"/>
                    <a:pt x="202" y="277"/>
                    <a:pt x="238" y="324"/>
                  </a:cubicBezTo>
                  <a:cubicBezTo>
                    <a:pt x="250" y="340"/>
                    <a:pt x="265" y="346"/>
                    <a:pt x="280" y="346"/>
                  </a:cubicBezTo>
                  <a:cubicBezTo>
                    <a:pt x="313" y="346"/>
                    <a:pt x="345" y="317"/>
                    <a:pt x="345" y="277"/>
                  </a:cubicBezTo>
                  <a:cubicBezTo>
                    <a:pt x="345" y="205"/>
                    <a:pt x="345" y="134"/>
                    <a:pt x="274" y="74"/>
                  </a:cubicBezTo>
                  <a:cubicBezTo>
                    <a:pt x="231" y="31"/>
                    <a:pt x="194" y="0"/>
                    <a:pt x="14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gfdb24b5ecc_0_532"/>
            <p:cNvSpPr/>
            <p:nvPr/>
          </p:nvSpPr>
          <p:spPr>
            <a:xfrm>
              <a:off x="4173750" y="2071200"/>
              <a:ext cx="9525" cy="11650"/>
            </a:xfrm>
            <a:custGeom>
              <a:avLst/>
              <a:gdLst/>
              <a:ahLst/>
              <a:cxnLst/>
              <a:rect l="l" t="t" r="r" b="b"/>
              <a:pathLst>
                <a:path w="381" h="466" extrusionOk="0">
                  <a:moveTo>
                    <a:pt x="95" y="1"/>
                  </a:moveTo>
                  <a:cubicBezTo>
                    <a:pt x="46" y="1"/>
                    <a:pt x="0" y="47"/>
                    <a:pt x="23" y="108"/>
                  </a:cubicBezTo>
                  <a:cubicBezTo>
                    <a:pt x="47" y="180"/>
                    <a:pt x="83" y="251"/>
                    <a:pt x="95" y="311"/>
                  </a:cubicBezTo>
                  <a:cubicBezTo>
                    <a:pt x="107" y="370"/>
                    <a:pt x="142" y="430"/>
                    <a:pt x="214" y="466"/>
                  </a:cubicBezTo>
                  <a:cubicBezTo>
                    <a:pt x="226" y="466"/>
                    <a:pt x="261" y="466"/>
                    <a:pt x="273" y="442"/>
                  </a:cubicBezTo>
                  <a:cubicBezTo>
                    <a:pt x="380" y="323"/>
                    <a:pt x="226" y="144"/>
                    <a:pt x="166" y="49"/>
                  </a:cubicBezTo>
                  <a:cubicBezTo>
                    <a:pt x="149" y="15"/>
                    <a:pt x="122" y="1"/>
                    <a:pt x="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gfdb24b5ecc_0_532"/>
            <p:cNvSpPr/>
            <p:nvPr/>
          </p:nvSpPr>
          <p:spPr>
            <a:xfrm>
              <a:off x="4184725" y="2078350"/>
              <a:ext cx="4200" cy="10575"/>
            </a:xfrm>
            <a:custGeom>
              <a:avLst/>
              <a:gdLst/>
              <a:ahLst/>
              <a:cxnLst/>
              <a:rect l="l" t="t" r="r" b="b"/>
              <a:pathLst>
                <a:path w="168" h="423" extrusionOk="0">
                  <a:moveTo>
                    <a:pt x="13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49" y="144"/>
                    <a:pt x="61" y="299"/>
                    <a:pt x="132" y="418"/>
                  </a:cubicBezTo>
                  <a:cubicBezTo>
                    <a:pt x="135" y="421"/>
                    <a:pt x="139" y="422"/>
                    <a:pt x="143" y="422"/>
                  </a:cubicBezTo>
                  <a:cubicBezTo>
                    <a:pt x="155" y="422"/>
                    <a:pt x="168" y="411"/>
                    <a:pt x="168" y="394"/>
                  </a:cubicBezTo>
                  <a:cubicBezTo>
                    <a:pt x="132" y="263"/>
                    <a:pt x="72" y="132"/>
                    <a:pt x="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gfdb24b5ecc_0_532"/>
            <p:cNvSpPr/>
            <p:nvPr/>
          </p:nvSpPr>
          <p:spPr>
            <a:xfrm>
              <a:off x="4192425" y="2083375"/>
              <a:ext cx="10200" cy="20425"/>
            </a:xfrm>
            <a:custGeom>
              <a:avLst/>
              <a:gdLst/>
              <a:ahLst/>
              <a:cxnLst/>
              <a:rect l="l" t="t" r="r" b="b"/>
              <a:pathLst>
                <a:path w="408" h="817" extrusionOk="0">
                  <a:moveTo>
                    <a:pt x="99" y="0"/>
                  </a:moveTo>
                  <a:cubicBezTo>
                    <a:pt x="50" y="0"/>
                    <a:pt x="1" y="41"/>
                    <a:pt x="14" y="110"/>
                  </a:cubicBezTo>
                  <a:cubicBezTo>
                    <a:pt x="62" y="240"/>
                    <a:pt x="74" y="371"/>
                    <a:pt x="110" y="526"/>
                  </a:cubicBezTo>
                  <a:cubicBezTo>
                    <a:pt x="134" y="633"/>
                    <a:pt x="181" y="764"/>
                    <a:pt x="288" y="812"/>
                  </a:cubicBezTo>
                  <a:cubicBezTo>
                    <a:pt x="294" y="815"/>
                    <a:pt x="302" y="816"/>
                    <a:pt x="310" y="816"/>
                  </a:cubicBezTo>
                  <a:cubicBezTo>
                    <a:pt x="334" y="816"/>
                    <a:pt x="363" y="803"/>
                    <a:pt x="372" y="776"/>
                  </a:cubicBezTo>
                  <a:cubicBezTo>
                    <a:pt x="407" y="657"/>
                    <a:pt x="348" y="550"/>
                    <a:pt x="312" y="455"/>
                  </a:cubicBezTo>
                  <a:cubicBezTo>
                    <a:pt x="264" y="336"/>
                    <a:pt x="241" y="193"/>
                    <a:pt x="181" y="74"/>
                  </a:cubicBezTo>
                  <a:cubicBezTo>
                    <a:pt x="171" y="23"/>
                    <a:pt x="135" y="0"/>
                    <a:pt x="9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gfdb24b5ecc_0_532"/>
            <p:cNvSpPr/>
            <p:nvPr/>
          </p:nvSpPr>
          <p:spPr>
            <a:xfrm>
              <a:off x="4208375" y="2092500"/>
              <a:ext cx="7950" cy="20425"/>
            </a:xfrm>
            <a:custGeom>
              <a:avLst/>
              <a:gdLst/>
              <a:ahLst/>
              <a:cxnLst/>
              <a:rect l="l" t="t" r="r" b="b"/>
              <a:pathLst>
                <a:path w="318" h="817" extrusionOk="0">
                  <a:moveTo>
                    <a:pt x="67" y="1"/>
                  </a:moveTo>
                  <a:cubicBezTo>
                    <a:pt x="32" y="1"/>
                    <a:pt x="0" y="32"/>
                    <a:pt x="7" y="90"/>
                  </a:cubicBezTo>
                  <a:cubicBezTo>
                    <a:pt x="31" y="221"/>
                    <a:pt x="43" y="364"/>
                    <a:pt x="79" y="507"/>
                  </a:cubicBezTo>
                  <a:cubicBezTo>
                    <a:pt x="91" y="602"/>
                    <a:pt x="115" y="721"/>
                    <a:pt x="198" y="804"/>
                  </a:cubicBezTo>
                  <a:cubicBezTo>
                    <a:pt x="206" y="812"/>
                    <a:pt x="216" y="816"/>
                    <a:pt x="228" y="816"/>
                  </a:cubicBezTo>
                  <a:cubicBezTo>
                    <a:pt x="250" y="816"/>
                    <a:pt x="273" y="800"/>
                    <a:pt x="281" y="768"/>
                  </a:cubicBezTo>
                  <a:cubicBezTo>
                    <a:pt x="317" y="649"/>
                    <a:pt x="281" y="542"/>
                    <a:pt x="246" y="447"/>
                  </a:cubicBezTo>
                  <a:cubicBezTo>
                    <a:pt x="198" y="304"/>
                    <a:pt x="162" y="173"/>
                    <a:pt x="127" y="42"/>
                  </a:cubicBezTo>
                  <a:cubicBezTo>
                    <a:pt x="112" y="14"/>
                    <a:pt x="89" y="1"/>
                    <a:pt x="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gfdb24b5ecc_0_532"/>
            <p:cNvSpPr/>
            <p:nvPr/>
          </p:nvSpPr>
          <p:spPr>
            <a:xfrm>
              <a:off x="4216575" y="2105300"/>
              <a:ext cx="7775" cy="19950"/>
            </a:xfrm>
            <a:custGeom>
              <a:avLst/>
              <a:gdLst/>
              <a:ahLst/>
              <a:cxnLst/>
              <a:rect l="l" t="t" r="r" b="b"/>
              <a:pathLst>
                <a:path w="311" h="798" extrusionOk="0">
                  <a:moveTo>
                    <a:pt x="84" y="0"/>
                  </a:moveTo>
                  <a:cubicBezTo>
                    <a:pt x="69" y="0"/>
                    <a:pt x="55" y="6"/>
                    <a:pt x="49" y="18"/>
                  </a:cubicBezTo>
                  <a:cubicBezTo>
                    <a:pt x="1" y="137"/>
                    <a:pt x="1" y="256"/>
                    <a:pt x="13" y="376"/>
                  </a:cubicBezTo>
                  <a:cubicBezTo>
                    <a:pt x="13" y="495"/>
                    <a:pt x="13" y="626"/>
                    <a:pt x="84" y="733"/>
                  </a:cubicBezTo>
                  <a:cubicBezTo>
                    <a:pt x="98" y="778"/>
                    <a:pt x="134" y="798"/>
                    <a:pt x="174" y="798"/>
                  </a:cubicBezTo>
                  <a:cubicBezTo>
                    <a:pt x="238" y="798"/>
                    <a:pt x="311" y="747"/>
                    <a:pt x="311" y="673"/>
                  </a:cubicBezTo>
                  <a:cubicBezTo>
                    <a:pt x="311" y="554"/>
                    <a:pt x="251" y="447"/>
                    <a:pt x="227" y="352"/>
                  </a:cubicBezTo>
                  <a:cubicBezTo>
                    <a:pt x="191" y="245"/>
                    <a:pt x="168" y="125"/>
                    <a:pt x="120" y="18"/>
                  </a:cubicBezTo>
                  <a:cubicBezTo>
                    <a:pt x="114" y="6"/>
                    <a:pt x="99" y="0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gfdb24b5ecc_0_532"/>
            <p:cNvSpPr/>
            <p:nvPr/>
          </p:nvSpPr>
          <p:spPr>
            <a:xfrm>
              <a:off x="4222050" y="2117175"/>
              <a:ext cx="4975" cy="8150"/>
            </a:xfrm>
            <a:custGeom>
              <a:avLst/>
              <a:gdLst/>
              <a:ahLst/>
              <a:cxnLst/>
              <a:rect l="l" t="t" r="r" b="b"/>
              <a:pathLst>
                <a:path w="199" h="326" extrusionOk="0">
                  <a:moveTo>
                    <a:pt x="49" y="0"/>
                  </a:moveTo>
                  <a:cubicBezTo>
                    <a:pt x="26" y="0"/>
                    <a:pt x="1" y="25"/>
                    <a:pt x="8" y="55"/>
                  </a:cubicBezTo>
                  <a:cubicBezTo>
                    <a:pt x="20" y="127"/>
                    <a:pt x="44" y="258"/>
                    <a:pt x="92" y="317"/>
                  </a:cubicBezTo>
                  <a:cubicBezTo>
                    <a:pt x="106" y="322"/>
                    <a:pt x="121" y="325"/>
                    <a:pt x="134" y="325"/>
                  </a:cubicBezTo>
                  <a:cubicBezTo>
                    <a:pt x="153" y="325"/>
                    <a:pt x="168" y="319"/>
                    <a:pt x="175" y="305"/>
                  </a:cubicBezTo>
                  <a:cubicBezTo>
                    <a:pt x="199" y="210"/>
                    <a:pt x="115" y="115"/>
                    <a:pt x="80" y="31"/>
                  </a:cubicBezTo>
                  <a:cubicBezTo>
                    <a:pt x="75" y="9"/>
                    <a:pt x="62" y="0"/>
                    <a:pt x="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gfdb24b5ecc_0_532"/>
            <p:cNvSpPr/>
            <p:nvPr/>
          </p:nvSpPr>
          <p:spPr>
            <a:xfrm>
              <a:off x="4232175" y="2095100"/>
              <a:ext cx="8250" cy="11600"/>
            </a:xfrm>
            <a:custGeom>
              <a:avLst/>
              <a:gdLst/>
              <a:ahLst/>
              <a:cxnLst/>
              <a:rect l="l" t="t" r="r" b="b"/>
              <a:pathLst>
                <a:path w="330" h="464" extrusionOk="0">
                  <a:moveTo>
                    <a:pt x="104" y="0"/>
                  </a:moveTo>
                  <a:cubicBezTo>
                    <a:pt x="53" y="0"/>
                    <a:pt x="1" y="46"/>
                    <a:pt x="8" y="117"/>
                  </a:cubicBezTo>
                  <a:cubicBezTo>
                    <a:pt x="20" y="188"/>
                    <a:pt x="20" y="283"/>
                    <a:pt x="32" y="355"/>
                  </a:cubicBezTo>
                  <a:cubicBezTo>
                    <a:pt x="54" y="409"/>
                    <a:pt x="85" y="464"/>
                    <a:pt x="154" y="464"/>
                  </a:cubicBezTo>
                  <a:cubicBezTo>
                    <a:pt x="161" y="464"/>
                    <a:pt x="167" y="463"/>
                    <a:pt x="175" y="462"/>
                  </a:cubicBezTo>
                  <a:cubicBezTo>
                    <a:pt x="329" y="426"/>
                    <a:pt x="210" y="164"/>
                    <a:pt x="187" y="69"/>
                  </a:cubicBezTo>
                  <a:cubicBezTo>
                    <a:pt x="172" y="21"/>
                    <a:pt x="138" y="0"/>
                    <a:pt x="1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gfdb24b5ecc_0_532"/>
            <p:cNvSpPr/>
            <p:nvPr/>
          </p:nvSpPr>
          <p:spPr>
            <a:xfrm>
              <a:off x="4237200" y="2093000"/>
              <a:ext cx="7600" cy="10175"/>
            </a:xfrm>
            <a:custGeom>
              <a:avLst/>
              <a:gdLst/>
              <a:ahLst/>
              <a:cxnLst/>
              <a:rect l="l" t="t" r="r" b="b"/>
              <a:pathLst>
                <a:path w="304" h="407" extrusionOk="0">
                  <a:moveTo>
                    <a:pt x="121" y="0"/>
                  </a:moveTo>
                  <a:cubicBezTo>
                    <a:pt x="55" y="0"/>
                    <a:pt x="1" y="88"/>
                    <a:pt x="57" y="153"/>
                  </a:cubicBezTo>
                  <a:cubicBezTo>
                    <a:pt x="93" y="201"/>
                    <a:pt x="93" y="260"/>
                    <a:pt x="93" y="308"/>
                  </a:cubicBezTo>
                  <a:cubicBezTo>
                    <a:pt x="93" y="374"/>
                    <a:pt x="143" y="407"/>
                    <a:pt x="195" y="407"/>
                  </a:cubicBezTo>
                  <a:cubicBezTo>
                    <a:pt x="204" y="407"/>
                    <a:pt x="214" y="406"/>
                    <a:pt x="224" y="403"/>
                  </a:cubicBezTo>
                  <a:lnTo>
                    <a:pt x="224" y="403"/>
                  </a:lnTo>
                  <a:cubicBezTo>
                    <a:pt x="248" y="398"/>
                    <a:pt x="267" y="385"/>
                    <a:pt x="279" y="368"/>
                  </a:cubicBezTo>
                  <a:lnTo>
                    <a:pt x="279" y="368"/>
                  </a:lnTo>
                  <a:cubicBezTo>
                    <a:pt x="296" y="345"/>
                    <a:pt x="304" y="313"/>
                    <a:pt x="295" y="272"/>
                  </a:cubicBezTo>
                  <a:cubicBezTo>
                    <a:pt x="283" y="189"/>
                    <a:pt x="248" y="82"/>
                    <a:pt x="176" y="22"/>
                  </a:cubicBezTo>
                  <a:cubicBezTo>
                    <a:pt x="158" y="7"/>
                    <a:pt x="139" y="0"/>
                    <a:pt x="12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gfdb24b5ecc_0_532"/>
            <p:cNvSpPr/>
            <p:nvPr/>
          </p:nvSpPr>
          <p:spPr>
            <a:xfrm>
              <a:off x="4245750" y="2087000"/>
              <a:ext cx="5100" cy="12350"/>
            </a:xfrm>
            <a:custGeom>
              <a:avLst/>
              <a:gdLst/>
              <a:ahLst/>
              <a:cxnLst/>
              <a:rect l="l" t="t" r="r" b="b"/>
              <a:pathLst>
                <a:path w="204" h="494" extrusionOk="0">
                  <a:moveTo>
                    <a:pt x="38" y="0"/>
                  </a:moveTo>
                  <a:cubicBezTo>
                    <a:pt x="19" y="0"/>
                    <a:pt x="1" y="12"/>
                    <a:pt x="1" y="36"/>
                  </a:cubicBezTo>
                  <a:cubicBezTo>
                    <a:pt x="1" y="131"/>
                    <a:pt x="13" y="215"/>
                    <a:pt x="13" y="310"/>
                  </a:cubicBezTo>
                  <a:cubicBezTo>
                    <a:pt x="13" y="381"/>
                    <a:pt x="25" y="453"/>
                    <a:pt x="84" y="488"/>
                  </a:cubicBezTo>
                  <a:cubicBezTo>
                    <a:pt x="94" y="492"/>
                    <a:pt x="102" y="493"/>
                    <a:pt x="110" y="493"/>
                  </a:cubicBezTo>
                  <a:cubicBezTo>
                    <a:pt x="132" y="493"/>
                    <a:pt x="147" y="482"/>
                    <a:pt x="156" y="465"/>
                  </a:cubicBezTo>
                  <a:cubicBezTo>
                    <a:pt x="203" y="405"/>
                    <a:pt x="179" y="334"/>
                    <a:pt x="156" y="274"/>
                  </a:cubicBezTo>
                  <a:cubicBezTo>
                    <a:pt x="132" y="203"/>
                    <a:pt x="96" y="107"/>
                    <a:pt x="84" y="36"/>
                  </a:cubicBezTo>
                  <a:cubicBezTo>
                    <a:pt x="78" y="12"/>
                    <a:pt x="57" y="0"/>
                    <a:pt x="3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gfdb24b5ecc_0_532"/>
            <p:cNvSpPr/>
            <p:nvPr/>
          </p:nvSpPr>
          <p:spPr>
            <a:xfrm>
              <a:off x="4252100" y="2081825"/>
              <a:ext cx="8750" cy="16550"/>
            </a:xfrm>
            <a:custGeom>
              <a:avLst/>
              <a:gdLst/>
              <a:ahLst/>
              <a:cxnLst/>
              <a:rect l="l" t="t" r="r" b="b"/>
              <a:pathLst>
                <a:path w="350" h="662" extrusionOk="0">
                  <a:moveTo>
                    <a:pt x="121" y="1"/>
                  </a:moveTo>
                  <a:cubicBezTo>
                    <a:pt x="64" y="1"/>
                    <a:pt x="1" y="48"/>
                    <a:pt x="33" y="112"/>
                  </a:cubicBezTo>
                  <a:cubicBezTo>
                    <a:pt x="92" y="255"/>
                    <a:pt x="68" y="433"/>
                    <a:pt x="128" y="588"/>
                  </a:cubicBezTo>
                  <a:cubicBezTo>
                    <a:pt x="146" y="640"/>
                    <a:pt x="185" y="662"/>
                    <a:pt x="225" y="662"/>
                  </a:cubicBezTo>
                  <a:cubicBezTo>
                    <a:pt x="286" y="662"/>
                    <a:pt x="349" y="608"/>
                    <a:pt x="342" y="529"/>
                  </a:cubicBezTo>
                  <a:cubicBezTo>
                    <a:pt x="306" y="362"/>
                    <a:pt x="271" y="183"/>
                    <a:pt x="187" y="41"/>
                  </a:cubicBezTo>
                  <a:cubicBezTo>
                    <a:pt x="175" y="13"/>
                    <a:pt x="149" y="1"/>
                    <a:pt x="1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gfdb24b5ecc_0_532"/>
            <p:cNvSpPr/>
            <p:nvPr/>
          </p:nvSpPr>
          <p:spPr>
            <a:xfrm>
              <a:off x="4261050" y="2080425"/>
              <a:ext cx="8675" cy="11625"/>
            </a:xfrm>
            <a:custGeom>
              <a:avLst/>
              <a:gdLst/>
              <a:ahLst/>
              <a:cxnLst/>
              <a:rect l="l" t="t" r="r" b="b"/>
              <a:pathLst>
                <a:path w="347" h="465" extrusionOk="0">
                  <a:moveTo>
                    <a:pt x="106" y="0"/>
                  </a:moveTo>
                  <a:cubicBezTo>
                    <a:pt x="55" y="0"/>
                    <a:pt x="1" y="44"/>
                    <a:pt x="8" y="108"/>
                  </a:cubicBezTo>
                  <a:cubicBezTo>
                    <a:pt x="20" y="216"/>
                    <a:pt x="67" y="347"/>
                    <a:pt x="151" y="430"/>
                  </a:cubicBezTo>
                  <a:cubicBezTo>
                    <a:pt x="168" y="454"/>
                    <a:pt x="192" y="464"/>
                    <a:pt x="217" y="464"/>
                  </a:cubicBezTo>
                  <a:cubicBezTo>
                    <a:pt x="279" y="464"/>
                    <a:pt x="346" y="402"/>
                    <a:pt x="329" y="335"/>
                  </a:cubicBezTo>
                  <a:cubicBezTo>
                    <a:pt x="282" y="239"/>
                    <a:pt x="222" y="156"/>
                    <a:pt x="186" y="61"/>
                  </a:cubicBezTo>
                  <a:cubicBezTo>
                    <a:pt x="172" y="19"/>
                    <a:pt x="140" y="0"/>
                    <a:pt x="1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gfdb24b5ecc_0_532"/>
            <p:cNvSpPr/>
            <p:nvPr/>
          </p:nvSpPr>
          <p:spPr>
            <a:xfrm>
              <a:off x="4270000" y="2080225"/>
              <a:ext cx="9825" cy="8150"/>
            </a:xfrm>
            <a:custGeom>
              <a:avLst/>
              <a:gdLst/>
              <a:ahLst/>
              <a:cxnLst/>
              <a:rect l="l" t="t" r="r" b="b"/>
              <a:pathLst>
                <a:path w="393" h="326" extrusionOk="0">
                  <a:moveTo>
                    <a:pt x="136" y="0"/>
                  </a:moveTo>
                  <a:cubicBezTo>
                    <a:pt x="65" y="0"/>
                    <a:pt x="1" y="73"/>
                    <a:pt x="43" y="140"/>
                  </a:cubicBezTo>
                  <a:cubicBezTo>
                    <a:pt x="90" y="224"/>
                    <a:pt x="162" y="295"/>
                    <a:pt x="245" y="319"/>
                  </a:cubicBezTo>
                  <a:cubicBezTo>
                    <a:pt x="257" y="323"/>
                    <a:pt x="269" y="325"/>
                    <a:pt x="279" y="325"/>
                  </a:cubicBezTo>
                  <a:cubicBezTo>
                    <a:pt x="354" y="325"/>
                    <a:pt x="392" y="228"/>
                    <a:pt x="340" y="176"/>
                  </a:cubicBezTo>
                  <a:cubicBezTo>
                    <a:pt x="293" y="128"/>
                    <a:pt x="245" y="105"/>
                    <a:pt x="221" y="45"/>
                  </a:cubicBezTo>
                  <a:cubicBezTo>
                    <a:pt x="197" y="13"/>
                    <a:pt x="166" y="0"/>
                    <a:pt x="1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gfdb24b5ecc_0_532"/>
            <p:cNvSpPr/>
            <p:nvPr/>
          </p:nvSpPr>
          <p:spPr>
            <a:xfrm>
              <a:off x="4281975" y="2083025"/>
              <a:ext cx="6375" cy="4625"/>
            </a:xfrm>
            <a:custGeom>
              <a:avLst/>
              <a:gdLst/>
              <a:ahLst/>
              <a:cxnLst/>
              <a:rect l="l" t="t" r="r" b="b"/>
              <a:pathLst>
                <a:path w="255" h="185" extrusionOk="0">
                  <a:moveTo>
                    <a:pt x="127" y="1"/>
                  </a:moveTo>
                  <a:cubicBezTo>
                    <a:pt x="0" y="1"/>
                    <a:pt x="3" y="185"/>
                    <a:pt x="136" y="185"/>
                  </a:cubicBezTo>
                  <a:cubicBezTo>
                    <a:pt x="144" y="185"/>
                    <a:pt x="151" y="184"/>
                    <a:pt x="159" y="183"/>
                  </a:cubicBezTo>
                  <a:lnTo>
                    <a:pt x="171" y="183"/>
                  </a:lnTo>
                  <a:cubicBezTo>
                    <a:pt x="254" y="171"/>
                    <a:pt x="254" y="16"/>
                    <a:pt x="171" y="4"/>
                  </a:cubicBezTo>
                  <a:lnTo>
                    <a:pt x="159" y="4"/>
                  </a:lnTo>
                  <a:cubicBezTo>
                    <a:pt x="147" y="2"/>
                    <a:pt x="137" y="1"/>
                    <a:pt x="1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gfdb24b5ecc_0_532"/>
            <p:cNvSpPr/>
            <p:nvPr/>
          </p:nvSpPr>
          <p:spPr>
            <a:xfrm>
              <a:off x="4224625" y="2142275"/>
              <a:ext cx="7475" cy="19425"/>
            </a:xfrm>
            <a:custGeom>
              <a:avLst/>
              <a:gdLst/>
              <a:ahLst/>
              <a:cxnLst/>
              <a:rect l="l" t="t" r="r" b="b"/>
              <a:pathLst>
                <a:path w="299" h="777" extrusionOk="0">
                  <a:moveTo>
                    <a:pt x="29" y="1"/>
                  </a:moveTo>
                  <a:cubicBezTo>
                    <a:pt x="13" y="1"/>
                    <a:pt x="0" y="18"/>
                    <a:pt x="0" y="40"/>
                  </a:cubicBezTo>
                  <a:cubicBezTo>
                    <a:pt x="36" y="159"/>
                    <a:pt x="72" y="301"/>
                    <a:pt x="96" y="421"/>
                  </a:cubicBezTo>
                  <a:cubicBezTo>
                    <a:pt x="131" y="516"/>
                    <a:pt x="119" y="671"/>
                    <a:pt x="179" y="754"/>
                  </a:cubicBezTo>
                  <a:cubicBezTo>
                    <a:pt x="186" y="767"/>
                    <a:pt x="203" y="776"/>
                    <a:pt x="219" y="776"/>
                  </a:cubicBezTo>
                  <a:cubicBezTo>
                    <a:pt x="232" y="776"/>
                    <a:pt x="245" y="770"/>
                    <a:pt x="250" y="754"/>
                  </a:cubicBezTo>
                  <a:cubicBezTo>
                    <a:pt x="298" y="659"/>
                    <a:pt x="250" y="516"/>
                    <a:pt x="215" y="421"/>
                  </a:cubicBezTo>
                  <a:cubicBezTo>
                    <a:pt x="191" y="266"/>
                    <a:pt x="131" y="147"/>
                    <a:pt x="60" y="28"/>
                  </a:cubicBezTo>
                  <a:cubicBezTo>
                    <a:pt x="50" y="9"/>
                    <a:pt x="39" y="1"/>
                    <a:pt x="2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gfdb24b5ecc_0_532"/>
            <p:cNvSpPr/>
            <p:nvPr/>
          </p:nvSpPr>
          <p:spPr>
            <a:xfrm>
              <a:off x="4228125" y="2138575"/>
              <a:ext cx="10500" cy="28800"/>
            </a:xfrm>
            <a:custGeom>
              <a:avLst/>
              <a:gdLst/>
              <a:ahLst/>
              <a:cxnLst/>
              <a:rect l="l" t="t" r="r" b="b"/>
              <a:pathLst>
                <a:path w="420" h="1152" extrusionOk="0">
                  <a:moveTo>
                    <a:pt x="122" y="0"/>
                  </a:moveTo>
                  <a:cubicBezTo>
                    <a:pt x="65" y="0"/>
                    <a:pt x="0" y="49"/>
                    <a:pt x="15" y="116"/>
                  </a:cubicBezTo>
                  <a:cubicBezTo>
                    <a:pt x="63" y="330"/>
                    <a:pt x="75" y="533"/>
                    <a:pt x="110" y="723"/>
                  </a:cubicBezTo>
                  <a:cubicBezTo>
                    <a:pt x="122" y="878"/>
                    <a:pt x="122" y="1021"/>
                    <a:pt x="241" y="1128"/>
                  </a:cubicBezTo>
                  <a:cubicBezTo>
                    <a:pt x="258" y="1145"/>
                    <a:pt x="276" y="1151"/>
                    <a:pt x="293" y="1151"/>
                  </a:cubicBezTo>
                  <a:cubicBezTo>
                    <a:pt x="324" y="1151"/>
                    <a:pt x="353" y="1128"/>
                    <a:pt x="360" y="1104"/>
                  </a:cubicBezTo>
                  <a:cubicBezTo>
                    <a:pt x="420" y="950"/>
                    <a:pt x="349" y="771"/>
                    <a:pt x="313" y="628"/>
                  </a:cubicBezTo>
                  <a:cubicBezTo>
                    <a:pt x="277" y="426"/>
                    <a:pt x="241" y="247"/>
                    <a:pt x="194" y="57"/>
                  </a:cubicBezTo>
                  <a:cubicBezTo>
                    <a:pt x="185" y="17"/>
                    <a:pt x="155" y="0"/>
                    <a:pt x="12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gfdb24b5ecc_0_532"/>
            <p:cNvSpPr/>
            <p:nvPr/>
          </p:nvSpPr>
          <p:spPr>
            <a:xfrm>
              <a:off x="4233550" y="2145925"/>
              <a:ext cx="11050" cy="24975"/>
            </a:xfrm>
            <a:custGeom>
              <a:avLst/>
              <a:gdLst/>
              <a:ahLst/>
              <a:cxnLst/>
              <a:rect l="l" t="t" r="r" b="b"/>
              <a:pathLst>
                <a:path w="442" h="999" extrusionOk="0">
                  <a:moveTo>
                    <a:pt x="132" y="1"/>
                  </a:moveTo>
                  <a:cubicBezTo>
                    <a:pt x="96" y="1"/>
                    <a:pt x="72" y="13"/>
                    <a:pt x="72" y="36"/>
                  </a:cubicBezTo>
                  <a:cubicBezTo>
                    <a:pt x="13" y="286"/>
                    <a:pt x="1" y="644"/>
                    <a:pt x="84" y="882"/>
                  </a:cubicBezTo>
                  <a:cubicBezTo>
                    <a:pt x="110" y="961"/>
                    <a:pt x="177" y="998"/>
                    <a:pt x="244" y="998"/>
                  </a:cubicBezTo>
                  <a:cubicBezTo>
                    <a:pt x="329" y="998"/>
                    <a:pt x="416" y="940"/>
                    <a:pt x="429" y="834"/>
                  </a:cubicBezTo>
                  <a:cubicBezTo>
                    <a:pt x="441" y="548"/>
                    <a:pt x="346" y="179"/>
                    <a:pt x="13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gfdb24b5ecc_0_532"/>
            <p:cNvSpPr/>
            <p:nvPr/>
          </p:nvSpPr>
          <p:spPr>
            <a:xfrm>
              <a:off x="4241300" y="2157750"/>
              <a:ext cx="7450" cy="15200"/>
            </a:xfrm>
            <a:custGeom>
              <a:avLst/>
              <a:gdLst/>
              <a:ahLst/>
              <a:cxnLst/>
              <a:rect l="l" t="t" r="r" b="b"/>
              <a:pathLst>
                <a:path w="298" h="608" extrusionOk="0">
                  <a:moveTo>
                    <a:pt x="50" y="1"/>
                  </a:moveTo>
                  <a:cubicBezTo>
                    <a:pt x="25" y="1"/>
                    <a:pt x="0" y="19"/>
                    <a:pt x="0" y="52"/>
                  </a:cubicBezTo>
                  <a:cubicBezTo>
                    <a:pt x="0" y="159"/>
                    <a:pt x="0" y="254"/>
                    <a:pt x="12" y="361"/>
                  </a:cubicBezTo>
                  <a:cubicBezTo>
                    <a:pt x="24" y="433"/>
                    <a:pt x="48" y="575"/>
                    <a:pt x="131" y="599"/>
                  </a:cubicBezTo>
                  <a:cubicBezTo>
                    <a:pt x="146" y="604"/>
                    <a:pt x="161" y="607"/>
                    <a:pt x="174" y="607"/>
                  </a:cubicBezTo>
                  <a:cubicBezTo>
                    <a:pt x="192" y="607"/>
                    <a:pt x="208" y="601"/>
                    <a:pt x="214" y="587"/>
                  </a:cubicBezTo>
                  <a:cubicBezTo>
                    <a:pt x="298" y="528"/>
                    <a:pt x="262" y="409"/>
                    <a:pt x="238" y="337"/>
                  </a:cubicBezTo>
                  <a:cubicBezTo>
                    <a:pt x="203" y="230"/>
                    <a:pt x="143" y="135"/>
                    <a:pt x="95" y="40"/>
                  </a:cubicBezTo>
                  <a:cubicBezTo>
                    <a:pt x="90" y="13"/>
                    <a:pt x="70" y="1"/>
                    <a:pt x="5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gfdb24b5ecc_0_532"/>
            <p:cNvSpPr/>
            <p:nvPr/>
          </p:nvSpPr>
          <p:spPr>
            <a:xfrm>
              <a:off x="4248125" y="2172025"/>
              <a:ext cx="7175" cy="14500"/>
            </a:xfrm>
            <a:custGeom>
              <a:avLst/>
              <a:gdLst/>
              <a:ahLst/>
              <a:cxnLst/>
              <a:rect l="l" t="t" r="r" b="b"/>
              <a:pathLst>
                <a:path w="287" h="580" extrusionOk="0">
                  <a:moveTo>
                    <a:pt x="64" y="1"/>
                  </a:moveTo>
                  <a:cubicBezTo>
                    <a:pt x="31" y="1"/>
                    <a:pt x="1" y="36"/>
                    <a:pt x="25" y="76"/>
                  </a:cubicBezTo>
                  <a:cubicBezTo>
                    <a:pt x="96" y="243"/>
                    <a:pt x="108" y="421"/>
                    <a:pt x="227" y="564"/>
                  </a:cubicBezTo>
                  <a:cubicBezTo>
                    <a:pt x="234" y="575"/>
                    <a:pt x="243" y="579"/>
                    <a:pt x="251" y="579"/>
                  </a:cubicBezTo>
                  <a:cubicBezTo>
                    <a:pt x="269" y="579"/>
                    <a:pt x="287" y="557"/>
                    <a:pt x="287" y="540"/>
                  </a:cubicBezTo>
                  <a:cubicBezTo>
                    <a:pt x="287" y="362"/>
                    <a:pt x="203" y="183"/>
                    <a:pt x="108" y="28"/>
                  </a:cubicBezTo>
                  <a:cubicBezTo>
                    <a:pt x="97" y="9"/>
                    <a:pt x="80" y="1"/>
                    <a:pt x="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gfdb24b5ecc_0_532"/>
            <p:cNvSpPr/>
            <p:nvPr/>
          </p:nvSpPr>
          <p:spPr>
            <a:xfrm>
              <a:off x="4253875" y="2185675"/>
              <a:ext cx="8575" cy="11025"/>
            </a:xfrm>
            <a:custGeom>
              <a:avLst/>
              <a:gdLst/>
              <a:ahLst/>
              <a:cxnLst/>
              <a:rect l="l" t="t" r="r" b="b"/>
              <a:pathLst>
                <a:path w="343" h="441" extrusionOk="0">
                  <a:moveTo>
                    <a:pt x="111" y="1"/>
                  </a:moveTo>
                  <a:cubicBezTo>
                    <a:pt x="55" y="1"/>
                    <a:pt x="0" y="45"/>
                    <a:pt x="45" y="89"/>
                  </a:cubicBezTo>
                  <a:cubicBezTo>
                    <a:pt x="92" y="149"/>
                    <a:pt x="116" y="197"/>
                    <a:pt x="152" y="256"/>
                  </a:cubicBezTo>
                  <a:cubicBezTo>
                    <a:pt x="164" y="316"/>
                    <a:pt x="176" y="375"/>
                    <a:pt x="212" y="423"/>
                  </a:cubicBezTo>
                  <a:cubicBezTo>
                    <a:pt x="217" y="435"/>
                    <a:pt x="232" y="441"/>
                    <a:pt x="247" y="441"/>
                  </a:cubicBezTo>
                  <a:cubicBezTo>
                    <a:pt x="262" y="441"/>
                    <a:pt x="277" y="435"/>
                    <a:pt x="283" y="423"/>
                  </a:cubicBezTo>
                  <a:cubicBezTo>
                    <a:pt x="343" y="292"/>
                    <a:pt x="235" y="125"/>
                    <a:pt x="164" y="18"/>
                  </a:cubicBezTo>
                  <a:cubicBezTo>
                    <a:pt x="149" y="6"/>
                    <a:pt x="130" y="1"/>
                    <a:pt x="11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gfdb24b5ecc_0_532"/>
            <p:cNvSpPr/>
            <p:nvPr/>
          </p:nvSpPr>
          <p:spPr>
            <a:xfrm>
              <a:off x="4300000" y="2152825"/>
              <a:ext cx="5600" cy="13600"/>
            </a:xfrm>
            <a:custGeom>
              <a:avLst/>
              <a:gdLst/>
              <a:ahLst/>
              <a:cxnLst/>
              <a:rect l="l" t="t" r="r" b="b"/>
              <a:pathLst>
                <a:path w="224" h="544" extrusionOk="0">
                  <a:moveTo>
                    <a:pt x="116" y="1"/>
                  </a:moveTo>
                  <a:cubicBezTo>
                    <a:pt x="59" y="1"/>
                    <a:pt x="0" y="47"/>
                    <a:pt x="22" y="118"/>
                  </a:cubicBezTo>
                  <a:cubicBezTo>
                    <a:pt x="33" y="189"/>
                    <a:pt x="33" y="272"/>
                    <a:pt x="33" y="356"/>
                  </a:cubicBezTo>
                  <a:cubicBezTo>
                    <a:pt x="33" y="427"/>
                    <a:pt x="45" y="475"/>
                    <a:pt x="93" y="534"/>
                  </a:cubicBezTo>
                  <a:cubicBezTo>
                    <a:pt x="99" y="540"/>
                    <a:pt x="114" y="543"/>
                    <a:pt x="129" y="543"/>
                  </a:cubicBezTo>
                  <a:cubicBezTo>
                    <a:pt x="144" y="543"/>
                    <a:pt x="158" y="540"/>
                    <a:pt x="164" y="534"/>
                  </a:cubicBezTo>
                  <a:cubicBezTo>
                    <a:pt x="224" y="475"/>
                    <a:pt x="224" y="415"/>
                    <a:pt x="224" y="320"/>
                  </a:cubicBezTo>
                  <a:cubicBezTo>
                    <a:pt x="224" y="237"/>
                    <a:pt x="212" y="141"/>
                    <a:pt x="200" y="70"/>
                  </a:cubicBezTo>
                  <a:cubicBezTo>
                    <a:pt x="190" y="22"/>
                    <a:pt x="154" y="1"/>
                    <a:pt x="11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gfdb24b5ecc_0_532"/>
            <p:cNvSpPr/>
            <p:nvPr/>
          </p:nvSpPr>
          <p:spPr>
            <a:xfrm>
              <a:off x="4298150" y="2103125"/>
              <a:ext cx="5075" cy="16675"/>
            </a:xfrm>
            <a:custGeom>
              <a:avLst/>
              <a:gdLst/>
              <a:ahLst/>
              <a:cxnLst/>
              <a:rect l="l" t="t" r="r" b="b"/>
              <a:pathLst>
                <a:path w="203" h="667" extrusionOk="0">
                  <a:moveTo>
                    <a:pt x="84" y="1"/>
                  </a:moveTo>
                  <a:cubicBezTo>
                    <a:pt x="46" y="1"/>
                    <a:pt x="0" y="30"/>
                    <a:pt x="0" y="82"/>
                  </a:cubicBezTo>
                  <a:cubicBezTo>
                    <a:pt x="12" y="177"/>
                    <a:pt x="36" y="284"/>
                    <a:pt x="48" y="379"/>
                  </a:cubicBezTo>
                  <a:cubicBezTo>
                    <a:pt x="60" y="463"/>
                    <a:pt x="60" y="558"/>
                    <a:pt x="107" y="641"/>
                  </a:cubicBezTo>
                  <a:cubicBezTo>
                    <a:pt x="113" y="658"/>
                    <a:pt x="129" y="667"/>
                    <a:pt x="145" y="667"/>
                  </a:cubicBezTo>
                  <a:cubicBezTo>
                    <a:pt x="164" y="667"/>
                    <a:pt x="184" y="655"/>
                    <a:pt x="191" y="629"/>
                  </a:cubicBezTo>
                  <a:cubicBezTo>
                    <a:pt x="203" y="534"/>
                    <a:pt x="191" y="451"/>
                    <a:pt x="179" y="355"/>
                  </a:cubicBezTo>
                  <a:cubicBezTo>
                    <a:pt x="167" y="260"/>
                    <a:pt x="155" y="141"/>
                    <a:pt x="131" y="34"/>
                  </a:cubicBezTo>
                  <a:cubicBezTo>
                    <a:pt x="127" y="11"/>
                    <a:pt x="107" y="1"/>
                    <a:pt x="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gfdb24b5ecc_0_532"/>
            <p:cNvSpPr/>
            <p:nvPr/>
          </p:nvSpPr>
          <p:spPr>
            <a:xfrm>
              <a:off x="4301425" y="2122400"/>
              <a:ext cx="9550" cy="10025"/>
            </a:xfrm>
            <a:custGeom>
              <a:avLst/>
              <a:gdLst/>
              <a:ahLst/>
              <a:cxnLst/>
              <a:rect l="l" t="t" r="r" b="b"/>
              <a:pathLst>
                <a:path w="382" h="401" extrusionOk="0">
                  <a:moveTo>
                    <a:pt x="181" y="1"/>
                  </a:moveTo>
                  <a:cubicBezTo>
                    <a:pt x="150" y="1"/>
                    <a:pt x="120" y="9"/>
                    <a:pt x="95" y="25"/>
                  </a:cubicBezTo>
                  <a:cubicBezTo>
                    <a:pt x="24" y="61"/>
                    <a:pt x="0" y="156"/>
                    <a:pt x="48" y="227"/>
                  </a:cubicBezTo>
                  <a:cubicBezTo>
                    <a:pt x="79" y="290"/>
                    <a:pt x="139" y="400"/>
                    <a:pt x="226" y="400"/>
                  </a:cubicBezTo>
                  <a:cubicBezTo>
                    <a:pt x="238" y="400"/>
                    <a:pt x="250" y="398"/>
                    <a:pt x="262" y="394"/>
                  </a:cubicBezTo>
                  <a:cubicBezTo>
                    <a:pt x="298" y="382"/>
                    <a:pt x="322" y="334"/>
                    <a:pt x="334" y="299"/>
                  </a:cubicBezTo>
                  <a:cubicBezTo>
                    <a:pt x="381" y="227"/>
                    <a:pt x="346" y="156"/>
                    <a:pt x="322" y="84"/>
                  </a:cubicBezTo>
                  <a:cubicBezTo>
                    <a:pt x="298" y="30"/>
                    <a:pt x="239" y="1"/>
                    <a:pt x="18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gfdb24b5ecc_0_532"/>
            <p:cNvSpPr/>
            <p:nvPr/>
          </p:nvSpPr>
          <p:spPr>
            <a:xfrm>
              <a:off x="4323775" y="2149275"/>
              <a:ext cx="3850" cy="6150"/>
            </a:xfrm>
            <a:custGeom>
              <a:avLst/>
              <a:gdLst/>
              <a:ahLst/>
              <a:cxnLst/>
              <a:rect l="l" t="t" r="r" b="b"/>
              <a:pathLst>
                <a:path w="154" h="246" extrusionOk="0">
                  <a:moveTo>
                    <a:pt x="65" y="0"/>
                  </a:moveTo>
                  <a:cubicBezTo>
                    <a:pt x="34" y="0"/>
                    <a:pt x="1" y="29"/>
                    <a:pt x="23" y="81"/>
                  </a:cubicBezTo>
                  <a:cubicBezTo>
                    <a:pt x="47" y="141"/>
                    <a:pt x="47" y="200"/>
                    <a:pt x="94" y="236"/>
                  </a:cubicBezTo>
                  <a:cubicBezTo>
                    <a:pt x="98" y="243"/>
                    <a:pt x="104" y="246"/>
                    <a:pt x="112" y="246"/>
                  </a:cubicBezTo>
                  <a:cubicBezTo>
                    <a:pt x="130" y="246"/>
                    <a:pt x="154" y="229"/>
                    <a:pt x="154" y="212"/>
                  </a:cubicBezTo>
                  <a:cubicBezTo>
                    <a:pt x="154" y="152"/>
                    <a:pt x="142" y="93"/>
                    <a:pt x="106" y="33"/>
                  </a:cubicBezTo>
                  <a:cubicBezTo>
                    <a:pt x="102" y="11"/>
                    <a:pt x="84" y="0"/>
                    <a:pt x="6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gfdb24b5ecc_0_532"/>
            <p:cNvSpPr/>
            <p:nvPr/>
          </p:nvSpPr>
          <p:spPr>
            <a:xfrm>
              <a:off x="4329600" y="2146725"/>
              <a:ext cx="6675" cy="9350"/>
            </a:xfrm>
            <a:custGeom>
              <a:avLst/>
              <a:gdLst/>
              <a:ahLst/>
              <a:cxnLst/>
              <a:rect l="l" t="t" r="r" b="b"/>
              <a:pathLst>
                <a:path w="267" h="374" extrusionOk="0">
                  <a:moveTo>
                    <a:pt x="82" y="1"/>
                  </a:moveTo>
                  <a:cubicBezTo>
                    <a:pt x="37" y="1"/>
                    <a:pt x="1" y="54"/>
                    <a:pt x="28" y="100"/>
                  </a:cubicBezTo>
                  <a:cubicBezTo>
                    <a:pt x="52" y="183"/>
                    <a:pt x="64" y="243"/>
                    <a:pt x="88" y="314"/>
                  </a:cubicBezTo>
                  <a:cubicBezTo>
                    <a:pt x="88" y="338"/>
                    <a:pt x="111" y="373"/>
                    <a:pt x="147" y="373"/>
                  </a:cubicBezTo>
                  <a:lnTo>
                    <a:pt x="171" y="373"/>
                  </a:lnTo>
                  <a:cubicBezTo>
                    <a:pt x="183" y="373"/>
                    <a:pt x="207" y="373"/>
                    <a:pt x="219" y="350"/>
                  </a:cubicBezTo>
                  <a:lnTo>
                    <a:pt x="231" y="338"/>
                  </a:lnTo>
                  <a:cubicBezTo>
                    <a:pt x="242" y="326"/>
                    <a:pt x="266" y="278"/>
                    <a:pt x="266" y="254"/>
                  </a:cubicBezTo>
                  <a:cubicBezTo>
                    <a:pt x="231" y="159"/>
                    <a:pt x="183" y="88"/>
                    <a:pt x="123" y="16"/>
                  </a:cubicBezTo>
                  <a:cubicBezTo>
                    <a:pt x="110" y="5"/>
                    <a:pt x="96" y="1"/>
                    <a:pt x="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gfdb24b5ecc_0_532"/>
            <p:cNvSpPr/>
            <p:nvPr/>
          </p:nvSpPr>
          <p:spPr>
            <a:xfrm>
              <a:off x="4340125" y="2149725"/>
              <a:ext cx="7750" cy="12000"/>
            </a:xfrm>
            <a:custGeom>
              <a:avLst/>
              <a:gdLst/>
              <a:ahLst/>
              <a:cxnLst/>
              <a:rect l="l" t="t" r="r" b="b"/>
              <a:pathLst>
                <a:path w="310" h="480" extrusionOk="0">
                  <a:moveTo>
                    <a:pt x="109" y="0"/>
                  </a:moveTo>
                  <a:cubicBezTo>
                    <a:pt x="54" y="0"/>
                    <a:pt x="0" y="33"/>
                    <a:pt x="0" y="99"/>
                  </a:cubicBezTo>
                  <a:cubicBezTo>
                    <a:pt x="0" y="182"/>
                    <a:pt x="12" y="265"/>
                    <a:pt x="12" y="337"/>
                  </a:cubicBezTo>
                  <a:cubicBezTo>
                    <a:pt x="12" y="396"/>
                    <a:pt x="60" y="480"/>
                    <a:pt x="131" y="480"/>
                  </a:cubicBezTo>
                  <a:cubicBezTo>
                    <a:pt x="310" y="480"/>
                    <a:pt x="226" y="194"/>
                    <a:pt x="226" y="99"/>
                  </a:cubicBezTo>
                  <a:cubicBezTo>
                    <a:pt x="220" y="33"/>
                    <a:pt x="164" y="0"/>
                    <a:pt x="10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gfdb24b5ecc_0_532"/>
            <p:cNvSpPr/>
            <p:nvPr/>
          </p:nvSpPr>
          <p:spPr>
            <a:xfrm>
              <a:off x="4348225" y="2153925"/>
              <a:ext cx="5900" cy="9075"/>
            </a:xfrm>
            <a:custGeom>
              <a:avLst/>
              <a:gdLst/>
              <a:ahLst/>
              <a:cxnLst/>
              <a:rect l="l" t="t" r="r" b="b"/>
              <a:pathLst>
                <a:path w="236" h="363" extrusionOk="0">
                  <a:moveTo>
                    <a:pt x="104" y="1"/>
                  </a:moveTo>
                  <a:cubicBezTo>
                    <a:pt x="57" y="1"/>
                    <a:pt x="1" y="52"/>
                    <a:pt x="33" y="109"/>
                  </a:cubicBezTo>
                  <a:cubicBezTo>
                    <a:pt x="69" y="157"/>
                    <a:pt x="69" y="193"/>
                    <a:pt x="81" y="252"/>
                  </a:cubicBezTo>
                  <a:cubicBezTo>
                    <a:pt x="81" y="276"/>
                    <a:pt x="117" y="312"/>
                    <a:pt x="128" y="336"/>
                  </a:cubicBezTo>
                  <a:cubicBezTo>
                    <a:pt x="134" y="353"/>
                    <a:pt x="146" y="362"/>
                    <a:pt x="158" y="362"/>
                  </a:cubicBezTo>
                  <a:cubicBezTo>
                    <a:pt x="170" y="362"/>
                    <a:pt x="182" y="353"/>
                    <a:pt x="188" y="336"/>
                  </a:cubicBezTo>
                  <a:cubicBezTo>
                    <a:pt x="212" y="288"/>
                    <a:pt x="236" y="264"/>
                    <a:pt x="212" y="205"/>
                  </a:cubicBezTo>
                  <a:cubicBezTo>
                    <a:pt x="200" y="145"/>
                    <a:pt x="188" y="85"/>
                    <a:pt x="152" y="38"/>
                  </a:cubicBezTo>
                  <a:cubicBezTo>
                    <a:pt x="145" y="12"/>
                    <a:pt x="125" y="1"/>
                    <a:pt x="1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gfdb24b5ecc_0_532"/>
            <p:cNvSpPr/>
            <p:nvPr/>
          </p:nvSpPr>
          <p:spPr>
            <a:xfrm>
              <a:off x="4357675" y="2156725"/>
              <a:ext cx="4775" cy="10700"/>
            </a:xfrm>
            <a:custGeom>
              <a:avLst/>
              <a:gdLst/>
              <a:ahLst/>
              <a:cxnLst/>
              <a:rect l="l" t="t" r="r" b="b"/>
              <a:pathLst>
                <a:path w="191" h="428" extrusionOk="0">
                  <a:moveTo>
                    <a:pt x="39" y="0"/>
                  </a:moveTo>
                  <a:cubicBezTo>
                    <a:pt x="18" y="0"/>
                    <a:pt x="1" y="15"/>
                    <a:pt x="1" y="45"/>
                  </a:cubicBezTo>
                  <a:cubicBezTo>
                    <a:pt x="12" y="164"/>
                    <a:pt x="12" y="295"/>
                    <a:pt x="72" y="402"/>
                  </a:cubicBezTo>
                  <a:cubicBezTo>
                    <a:pt x="91" y="415"/>
                    <a:pt x="117" y="428"/>
                    <a:pt x="139" y="428"/>
                  </a:cubicBezTo>
                  <a:cubicBezTo>
                    <a:pt x="158" y="428"/>
                    <a:pt x="174" y="418"/>
                    <a:pt x="179" y="390"/>
                  </a:cubicBezTo>
                  <a:cubicBezTo>
                    <a:pt x="191" y="331"/>
                    <a:pt x="179" y="283"/>
                    <a:pt x="167" y="224"/>
                  </a:cubicBezTo>
                  <a:cubicBezTo>
                    <a:pt x="131" y="164"/>
                    <a:pt x="120" y="104"/>
                    <a:pt x="96" y="45"/>
                  </a:cubicBezTo>
                  <a:cubicBezTo>
                    <a:pt x="84" y="15"/>
                    <a:pt x="60" y="0"/>
                    <a:pt x="3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gfdb24b5ecc_0_532"/>
            <p:cNvSpPr/>
            <p:nvPr/>
          </p:nvSpPr>
          <p:spPr>
            <a:xfrm>
              <a:off x="4365650" y="2159225"/>
              <a:ext cx="6625" cy="12250"/>
            </a:xfrm>
            <a:custGeom>
              <a:avLst/>
              <a:gdLst/>
              <a:ahLst/>
              <a:cxnLst/>
              <a:rect l="l" t="t" r="r" b="b"/>
              <a:pathLst>
                <a:path w="265" h="490" extrusionOk="0">
                  <a:moveTo>
                    <a:pt x="94" y="0"/>
                  </a:moveTo>
                  <a:cubicBezTo>
                    <a:pt x="49" y="0"/>
                    <a:pt x="0" y="41"/>
                    <a:pt x="15" y="100"/>
                  </a:cubicBezTo>
                  <a:cubicBezTo>
                    <a:pt x="27" y="195"/>
                    <a:pt x="27" y="338"/>
                    <a:pt x="74" y="421"/>
                  </a:cubicBezTo>
                  <a:cubicBezTo>
                    <a:pt x="86" y="466"/>
                    <a:pt x="129" y="490"/>
                    <a:pt x="171" y="490"/>
                  </a:cubicBezTo>
                  <a:cubicBezTo>
                    <a:pt x="218" y="490"/>
                    <a:pt x="265" y="460"/>
                    <a:pt x="265" y="397"/>
                  </a:cubicBezTo>
                  <a:cubicBezTo>
                    <a:pt x="253" y="278"/>
                    <a:pt x="205" y="147"/>
                    <a:pt x="158" y="52"/>
                  </a:cubicBezTo>
                  <a:cubicBezTo>
                    <a:pt x="149" y="16"/>
                    <a:pt x="122" y="0"/>
                    <a:pt x="9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gfdb24b5ecc_0_532"/>
            <p:cNvSpPr/>
            <p:nvPr/>
          </p:nvSpPr>
          <p:spPr>
            <a:xfrm>
              <a:off x="4373550" y="2164425"/>
              <a:ext cx="6475" cy="10100"/>
            </a:xfrm>
            <a:custGeom>
              <a:avLst/>
              <a:gdLst/>
              <a:ahLst/>
              <a:cxnLst/>
              <a:rect l="l" t="t" r="r" b="b"/>
              <a:pathLst>
                <a:path w="259" h="404" extrusionOk="0">
                  <a:moveTo>
                    <a:pt x="38" y="1"/>
                  </a:moveTo>
                  <a:cubicBezTo>
                    <a:pt x="15" y="1"/>
                    <a:pt x="0" y="18"/>
                    <a:pt x="8" y="35"/>
                  </a:cubicBezTo>
                  <a:lnTo>
                    <a:pt x="8" y="142"/>
                  </a:lnTo>
                  <a:cubicBezTo>
                    <a:pt x="8" y="189"/>
                    <a:pt x="20" y="225"/>
                    <a:pt x="32" y="273"/>
                  </a:cubicBezTo>
                  <a:cubicBezTo>
                    <a:pt x="52" y="322"/>
                    <a:pt x="96" y="404"/>
                    <a:pt x="151" y="404"/>
                  </a:cubicBezTo>
                  <a:cubicBezTo>
                    <a:pt x="163" y="404"/>
                    <a:pt x="175" y="400"/>
                    <a:pt x="187" y="392"/>
                  </a:cubicBezTo>
                  <a:cubicBezTo>
                    <a:pt x="258" y="344"/>
                    <a:pt x="235" y="237"/>
                    <a:pt x="211" y="189"/>
                  </a:cubicBezTo>
                  <a:cubicBezTo>
                    <a:pt x="187" y="94"/>
                    <a:pt x="139" y="46"/>
                    <a:pt x="68" y="11"/>
                  </a:cubicBezTo>
                  <a:cubicBezTo>
                    <a:pt x="58" y="4"/>
                    <a:pt x="47" y="1"/>
                    <a:pt x="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gfdb24b5ecc_0_532"/>
            <p:cNvSpPr/>
            <p:nvPr/>
          </p:nvSpPr>
          <p:spPr>
            <a:xfrm>
              <a:off x="4381200" y="2169250"/>
              <a:ext cx="4475" cy="9475"/>
            </a:xfrm>
            <a:custGeom>
              <a:avLst/>
              <a:gdLst/>
              <a:ahLst/>
              <a:cxnLst/>
              <a:rect l="l" t="t" r="r" b="b"/>
              <a:pathLst>
                <a:path w="179" h="379" extrusionOk="0">
                  <a:moveTo>
                    <a:pt x="32" y="0"/>
                  </a:moveTo>
                  <a:cubicBezTo>
                    <a:pt x="16" y="0"/>
                    <a:pt x="0" y="6"/>
                    <a:pt x="0" y="20"/>
                  </a:cubicBezTo>
                  <a:cubicBezTo>
                    <a:pt x="0" y="115"/>
                    <a:pt x="12" y="187"/>
                    <a:pt x="12" y="270"/>
                  </a:cubicBezTo>
                  <a:cubicBezTo>
                    <a:pt x="12" y="314"/>
                    <a:pt x="53" y="379"/>
                    <a:pt x="106" y="379"/>
                  </a:cubicBezTo>
                  <a:cubicBezTo>
                    <a:pt x="110" y="379"/>
                    <a:pt x="115" y="378"/>
                    <a:pt x="119" y="377"/>
                  </a:cubicBezTo>
                  <a:cubicBezTo>
                    <a:pt x="179" y="365"/>
                    <a:pt x="179" y="294"/>
                    <a:pt x="155" y="246"/>
                  </a:cubicBezTo>
                  <a:cubicBezTo>
                    <a:pt x="131" y="175"/>
                    <a:pt x="83" y="80"/>
                    <a:pt x="60" y="8"/>
                  </a:cubicBezTo>
                  <a:cubicBezTo>
                    <a:pt x="55" y="3"/>
                    <a:pt x="44" y="0"/>
                    <a:pt x="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gfdb24b5ecc_0_532"/>
            <p:cNvSpPr/>
            <p:nvPr/>
          </p:nvSpPr>
          <p:spPr>
            <a:xfrm>
              <a:off x="4341400" y="2122625"/>
              <a:ext cx="7075" cy="9675"/>
            </a:xfrm>
            <a:custGeom>
              <a:avLst/>
              <a:gdLst/>
              <a:ahLst/>
              <a:cxnLst/>
              <a:rect l="l" t="t" r="r" b="b"/>
              <a:pathLst>
                <a:path w="283" h="387" extrusionOk="0">
                  <a:moveTo>
                    <a:pt x="128" y="0"/>
                  </a:moveTo>
                  <a:cubicBezTo>
                    <a:pt x="64" y="0"/>
                    <a:pt x="1" y="48"/>
                    <a:pt x="32" y="111"/>
                  </a:cubicBezTo>
                  <a:cubicBezTo>
                    <a:pt x="56" y="171"/>
                    <a:pt x="56" y="230"/>
                    <a:pt x="68" y="314"/>
                  </a:cubicBezTo>
                  <a:cubicBezTo>
                    <a:pt x="83" y="364"/>
                    <a:pt x="125" y="387"/>
                    <a:pt x="167" y="387"/>
                  </a:cubicBezTo>
                  <a:cubicBezTo>
                    <a:pt x="224" y="387"/>
                    <a:pt x="282" y="346"/>
                    <a:pt x="282" y="278"/>
                  </a:cubicBezTo>
                  <a:cubicBezTo>
                    <a:pt x="282" y="194"/>
                    <a:pt x="247" y="111"/>
                    <a:pt x="211" y="40"/>
                  </a:cubicBezTo>
                  <a:cubicBezTo>
                    <a:pt x="191" y="12"/>
                    <a:pt x="159" y="0"/>
                    <a:pt x="12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gfdb24b5ecc_0_532"/>
            <p:cNvSpPr/>
            <p:nvPr/>
          </p:nvSpPr>
          <p:spPr>
            <a:xfrm>
              <a:off x="4349650" y="2119200"/>
              <a:ext cx="7450" cy="8150"/>
            </a:xfrm>
            <a:custGeom>
              <a:avLst/>
              <a:gdLst/>
              <a:ahLst/>
              <a:cxnLst/>
              <a:rect l="l" t="t" r="r" b="b"/>
              <a:pathLst>
                <a:path w="298" h="326" extrusionOk="0">
                  <a:moveTo>
                    <a:pt x="124" y="1"/>
                  </a:moveTo>
                  <a:cubicBezTo>
                    <a:pt x="110" y="1"/>
                    <a:pt x="96" y="4"/>
                    <a:pt x="83" y="10"/>
                  </a:cubicBezTo>
                  <a:cubicBezTo>
                    <a:pt x="24" y="46"/>
                    <a:pt x="0" y="129"/>
                    <a:pt x="36" y="177"/>
                  </a:cubicBezTo>
                  <a:cubicBezTo>
                    <a:pt x="48" y="189"/>
                    <a:pt x="48" y="224"/>
                    <a:pt x="71" y="248"/>
                  </a:cubicBezTo>
                  <a:cubicBezTo>
                    <a:pt x="83" y="284"/>
                    <a:pt x="95" y="296"/>
                    <a:pt x="131" y="308"/>
                  </a:cubicBezTo>
                  <a:cubicBezTo>
                    <a:pt x="137" y="320"/>
                    <a:pt x="149" y="326"/>
                    <a:pt x="161" y="326"/>
                  </a:cubicBezTo>
                  <a:cubicBezTo>
                    <a:pt x="173" y="326"/>
                    <a:pt x="185" y="320"/>
                    <a:pt x="191" y="308"/>
                  </a:cubicBezTo>
                  <a:cubicBezTo>
                    <a:pt x="274" y="248"/>
                    <a:pt x="298" y="141"/>
                    <a:pt x="238" y="58"/>
                  </a:cubicBezTo>
                  <a:cubicBezTo>
                    <a:pt x="203" y="23"/>
                    <a:pt x="162" y="1"/>
                    <a:pt x="1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gfdb24b5ecc_0_532"/>
            <p:cNvSpPr/>
            <p:nvPr/>
          </p:nvSpPr>
          <p:spPr>
            <a:xfrm>
              <a:off x="4309750" y="2132425"/>
              <a:ext cx="9250" cy="13900"/>
            </a:xfrm>
            <a:custGeom>
              <a:avLst/>
              <a:gdLst/>
              <a:ahLst/>
              <a:cxnLst/>
              <a:rect l="l" t="t" r="r" b="b"/>
              <a:pathLst>
                <a:path w="370" h="556" extrusionOk="0">
                  <a:moveTo>
                    <a:pt x="222" y="0"/>
                  </a:moveTo>
                  <a:cubicBezTo>
                    <a:pt x="162" y="0"/>
                    <a:pt x="108" y="42"/>
                    <a:pt x="108" y="124"/>
                  </a:cubicBezTo>
                  <a:cubicBezTo>
                    <a:pt x="108" y="255"/>
                    <a:pt x="1" y="362"/>
                    <a:pt x="24" y="493"/>
                  </a:cubicBezTo>
                  <a:cubicBezTo>
                    <a:pt x="24" y="529"/>
                    <a:pt x="60" y="541"/>
                    <a:pt x="84" y="553"/>
                  </a:cubicBezTo>
                  <a:cubicBezTo>
                    <a:pt x="97" y="555"/>
                    <a:pt x="110" y="556"/>
                    <a:pt x="122" y="556"/>
                  </a:cubicBezTo>
                  <a:cubicBezTo>
                    <a:pt x="317" y="556"/>
                    <a:pt x="370" y="293"/>
                    <a:pt x="370" y="136"/>
                  </a:cubicBezTo>
                  <a:cubicBezTo>
                    <a:pt x="352" y="45"/>
                    <a:pt x="284" y="0"/>
                    <a:pt x="22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gfdb24b5ecc_0_532"/>
            <p:cNvSpPr/>
            <p:nvPr/>
          </p:nvSpPr>
          <p:spPr>
            <a:xfrm>
              <a:off x="4305675" y="2132100"/>
              <a:ext cx="7075" cy="7625"/>
            </a:xfrm>
            <a:custGeom>
              <a:avLst/>
              <a:gdLst/>
              <a:ahLst/>
              <a:cxnLst/>
              <a:rect l="l" t="t" r="r" b="b"/>
              <a:pathLst>
                <a:path w="283" h="305" extrusionOk="0">
                  <a:moveTo>
                    <a:pt x="173" y="0"/>
                  </a:moveTo>
                  <a:cubicBezTo>
                    <a:pt x="155" y="0"/>
                    <a:pt x="140" y="6"/>
                    <a:pt x="128" y="18"/>
                  </a:cubicBezTo>
                  <a:cubicBezTo>
                    <a:pt x="104" y="54"/>
                    <a:pt x="104" y="66"/>
                    <a:pt x="92" y="113"/>
                  </a:cubicBezTo>
                  <a:cubicBezTo>
                    <a:pt x="92" y="137"/>
                    <a:pt x="92" y="137"/>
                    <a:pt x="56" y="149"/>
                  </a:cubicBezTo>
                  <a:cubicBezTo>
                    <a:pt x="0" y="205"/>
                    <a:pt x="51" y="305"/>
                    <a:pt x="127" y="305"/>
                  </a:cubicBezTo>
                  <a:cubicBezTo>
                    <a:pt x="131" y="305"/>
                    <a:pt x="135" y="304"/>
                    <a:pt x="140" y="304"/>
                  </a:cubicBezTo>
                  <a:cubicBezTo>
                    <a:pt x="199" y="292"/>
                    <a:pt x="247" y="244"/>
                    <a:pt x="259" y="185"/>
                  </a:cubicBezTo>
                  <a:cubicBezTo>
                    <a:pt x="283" y="125"/>
                    <a:pt x="283" y="77"/>
                    <a:pt x="235" y="18"/>
                  </a:cubicBezTo>
                  <a:cubicBezTo>
                    <a:pt x="211" y="6"/>
                    <a:pt x="190" y="0"/>
                    <a:pt x="17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Google Shape;1515;gfdb24b5ecc_0_532"/>
            <p:cNvSpPr/>
            <p:nvPr/>
          </p:nvSpPr>
          <p:spPr>
            <a:xfrm>
              <a:off x="4287875" y="2166175"/>
              <a:ext cx="7625" cy="14675"/>
            </a:xfrm>
            <a:custGeom>
              <a:avLst/>
              <a:gdLst/>
              <a:ahLst/>
              <a:cxnLst/>
              <a:rect l="l" t="t" r="r" b="b"/>
              <a:pathLst>
                <a:path w="305" h="587" extrusionOk="0">
                  <a:moveTo>
                    <a:pt x="97" y="0"/>
                  </a:moveTo>
                  <a:cubicBezTo>
                    <a:pt x="46" y="0"/>
                    <a:pt x="0" y="33"/>
                    <a:pt x="6" y="96"/>
                  </a:cubicBezTo>
                  <a:cubicBezTo>
                    <a:pt x="18" y="191"/>
                    <a:pt x="18" y="262"/>
                    <a:pt x="18" y="357"/>
                  </a:cubicBezTo>
                  <a:cubicBezTo>
                    <a:pt x="18" y="429"/>
                    <a:pt x="42" y="500"/>
                    <a:pt x="90" y="560"/>
                  </a:cubicBezTo>
                  <a:cubicBezTo>
                    <a:pt x="102" y="578"/>
                    <a:pt x="120" y="587"/>
                    <a:pt x="137" y="587"/>
                  </a:cubicBezTo>
                  <a:cubicBezTo>
                    <a:pt x="155" y="587"/>
                    <a:pt x="173" y="578"/>
                    <a:pt x="185" y="560"/>
                  </a:cubicBezTo>
                  <a:cubicBezTo>
                    <a:pt x="304" y="441"/>
                    <a:pt x="245" y="238"/>
                    <a:pt x="209" y="84"/>
                  </a:cubicBezTo>
                  <a:cubicBezTo>
                    <a:pt x="192" y="27"/>
                    <a:pt x="143" y="0"/>
                    <a:pt x="9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Google Shape;1516;gfdb24b5ecc_0_532"/>
            <p:cNvSpPr/>
            <p:nvPr/>
          </p:nvSpPr>
          <p:spPr>
            <a:xfrm>
              <a:off x="4296350" y="2158000"/>
              <a:ext cx="6875" cy="17300"/>
            </a:xfrm>
            <a:custGeom>
              <a:avLst/>
              <a:gdLst/>
              <a:ahLst/>
              <a:cxnLst/>
              <a:rect l="l" t="t" r="r" b="b"/>
              <a:pathLst>
                <a:path w="275" h="692" extrusionOk="0">
                  <a:moveTo>
                    <a:pt x="145" y="0"/>
                  </a:moveTo>
                  <a:cubicBezTo>
                    <a:pt x="79" y="0"/>
                    <a:pt x="6" y="46"/>
                    <a:pt x="13" y="125"/>
                  </a:cubicBezTo>
                  <a:cubicBezTo>
                    <a:pt x="25" y="232"/>
                    <a:pt x="25" y="327"/>
                    <a:pt x="13" y="423"/>
                  </a:cubicBezTo>
                  <a:cubicBezTo>
                    <a:pt x="1" y="518"/>
                    <a:pt x="1" y="589"/>
                    <a:pt x="60" y="661"/>
                  </a:cubicBezTo>
                  <a:cubicBezTo>
                    <a:pt x="68" y="683"/>
                    <a:pt x="95" y="692"/>
                    <a:pt x="116" y="692"/>
                  </a:cubicBezTo>
                  <a:cubicBezTo>
                    <a:pt x="129" y="692"/>
                    <a:pt x="139" y="689"/>
                    <a:pt x="144" y="684"/>
                  </a:cubicBezTo>
                  <a:cubicBezTo>
                    <a:pt x="239" y="625"/>
                    <a:pt x="251" y="530"/>
                    <a:pt x="263" y="423"/>
                  </a:cubicBezTo>
                  <a:cubicBezTo>
                    <a:pt x="275" y="303"/>
                    <a:pt x="275" y="208"/>
                    <a:pt x="251" y="101"/>
                  </a:cubicBezTo>
                  <a:cubicBezTo>
                    <a:pt x="251" y="31"/>
                    <a:pt x="200" y="0"/>
                    <a:pt x="14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gfdb24b5ecc_0_532"/>
            <p:cNvSpPr/>
            <p:nvPr/>
          </p:nvSpPr>
          <p:spPr>
            <a:xfrm>
              <a:off x="4250225" y="2280050"/>
              <a:ext cx="15800" cy="5650"/>
            </a:xfrm>
            <a:custGeom>
              <a:avLst/>
              <a:gdLst/>
              <a:ahLst/>
              <a:cxnLst/>
              <a:rect l="l" t="t" r="r" b="b"/>
              <a:pathLst>
                <a:path w="632" h="226" extrusionOk="0">
                  <a:moveTo>
                    <a:pt x="436" y="0"/>
                  </a:moveTo>
                  <a:cubicBezTo>
                    <a:pt x="372" y="0"/>
                    <a:pt x="314" y="5"/>
                    <a:pt x="250" y="5"/>
                  </a:cubicBezTo>
                  <a:cubicBezTo>
                    <a:pt x="167" y="5"/>
                    <a:pt x="108" y="5"/>
                    <a:pt x="24" y="89"/>
                  </a:cubicBezTo>
                  <a:cubicBezTo>
                    <a:pt x="0" y="113"/>
                    <a:pt x="0" y="160"/>
                    <a:pt x="24" y="172"/>
                  </a:cubicBezTo>
                  <a:cubicBezTo>
                    <a:pt x="82" y="213"/>
                    <a:pt x="134" y="226"/>
                    <a:pt x="188" y="226"/>
                  </a:cubicBezTo>
                  <a:cubicBezTo>
                    <a:pt x="212" y="226"/>
                    <a:pt x="237" y="223"/>
                    <a:pt x="262" y="220"/>
                  </a:cubicBezTo>
                  <a:cubicBezTo>
                    <a:pt x="369" y="208"/>
                    <a:pt x="453" y="172"/>
                    <a:pt x="560" y="124"/>
                  </a:cubicBezTo>
                  <a:cubicBezTo>
                    <a:pt x="631" y="113"/>
                    <a:pt x="596" y="5"/>
                    <a:pt x="536" y="5"/>
                  </a:cubicBezTo>
                  <a:cubicBezTo>
                    <a:pt x="500" y="1"/>
                    <a:pt x="467" y="0"/>
                    <a:pt x="4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Google Shape;1518;gfdb24b5ecc_0_532"/>
            <p:cNvSpPr/>
            <p:nvPr/>
          </p:nvSpPr>
          <p:spPr>
            <a:xfrm>
              <a:off x="4251050" y="2263325"/>
              <a:ext cx="14350" cy="9275"/>
            </a:xfrm>
            <a:custGeom>
              <a:avLst/>
              <a:gdLst/>
              <a:ahLst/>
              <a:cxnLst/>
              <a:rect l="l" t="t" r="r" b="b"/>
              <a:pathLst>
                <a:path w="574" h="371" extrusionOk="0">
                  <a:moveTo>
                    <a:pt x="479" y="1"/>
                  </a:moveTo>
                  <a:cubicBezTo>
                    <a:pt x="464" y="1"/>
                    <a:pt x="447" y="6"/>
                    <a:pt x="432" y="20"/>
                  </a:cubicBezTo>
                  <a:cubicBezTo>
                    <a:pt x="325" y="103"/>
                    <a:pt x="194" y="151"/>
                    <a:pt x="86" y="198"/>
                  </a:cubicBezTo>
                  <a:cubicBezTo>
                    <a:pt x="1" y="241"/>
                    <a:pt x="40" y="370"/>
                    <a:pt x="127" y="370"/>
                  </a:cubicBezTo>
                  <a:cubicBezTo>
                    <a:pt x="137" y="370"/>
                    <a:pt x="147" y="368"/>
                    <a:pt x="158" y="365"/>
                  </a:cubicBezTo>
                  <a:cubicBezTo>
                    <a:pt x="229" y="341"/>
                    <a:pt x="313" y="317"/>
                    <a:pt x="372" y="281"/>
                  </a:cubicBezTo>
                  <a:cubicBezTo>
                    <a:pt x="432" y="234"/>
                    <a:pt x="491" y="186"/>
                    <a:pt x="527" y="127"/>
                  </a:cubicBezTo>
                  <a:cubicBezTo>
                    <a:pt x="573" y="71"/>
                    <a:pt x="533" y="1"/>
                    <a:pt x="4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gfdb24b5ecc_0_532"/>
            <p:cNvSpPr/>
            <p:nvPr/>
          </p:nvSpPr>
          <p:spPr>
            <a:xfrm>
              <a:off x="4252300" y="2252675"/>
              <a:ext cx="14700" cy="9925"/>
            </a:xfrm>
            <a:custGeom>
              <a:avLst/>
              <a:gdLst/>
              <a:ahLst/>
              <a:cxnLst/>
              <a:rect l="l" t="t" r="r" b="b"/>
              <a:pathLst>
                <a:path w="588" h="397" extrusionOk="0">
                  <a:moveTo>
                    <a:pt x="447" y="0"/>
                  </a:moveTo>
                  <a:cubicBezTo>
                    <a:pt x="427" y="0"/>
                    <a:pt x="408" y="9"/>
                    <a:pt x="394" y="29"/>
                  </a:cubicBezTo>
                  <a:cubicBezTo>
                    <a:pt x="334" y="88"/>
                    <a:pt x="275" y="148"/>
                    <a:pt x="203" y="184"/>
                  </a:cubicBezTo>
                  <a:cubicBezTo>
                    <a:pt x="144" y="196"/>
                    <a:pt x="1" y="255"/>
                    <a:pt x="84" y="350"/>
                  </a:cubicBezTo>
                  <a:cubicBezTo>
                    <a:pt x="113" y="384"/>
                    <a:pt x="151" y="397"/>
                    <a:pt x="189" y="397"/>
                  </a:cubicBezTo>
                  <a:cubicBezTo>
                    <a:pt x="245" y="397"/>
                    <a:pt x="304" y="371"/>
                    <a:pt x="346" y="350"/>
                  </a:cubicBezTo>
                  <a:cubicBezTo>
                    <a:pt x="441" y="303"/>
                    <a:pt x="501" y="231"/>
                    <a:pt x="560" y="148"/>
                  </a:cubicBezTo>
                  <a:cubicBezTo>
                    <a:pt x="587" y="85"/>
                    <a:pt x="511" y="0"/>
                    <a:pt x="44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Google Shape;1520;gfdb24b5ecc_0_532"/>
            <p:cNvSpPr/>
            <p:nvPr/>
          </p:nvSpPr>
          <p:spPr>
            <a:xfrm>
              <a:off x="4253800" y="2243200"/>
              <a:ext cx="12450" cy="7700"/>
            </a:xfrm>
            <a:custGeom>
              <a:avLst/>
              <a:gdLst/>
              <a:ahLst/>
              <a:cxnLst/>
              <a:rect l="l" t="t" r="r" b="b"/>
              <a:pathLst>
                <a:path w="498" h="308" extrusionOk="0">
                  <a:moveTo>
                    <a:pt x="307" y="1"/>
                  </a:moveTo>
                  <a:cubicBezTo>
                    <a:pt x="279" y="1"/>
                    <a:pt x="250" y="12"/>
                    <a:pt x="226" y="39"/>
                  </a:cubicBezTo>
                  <a:cubicBezTo>
                    <a:pt x="191" y="74"/>
                    <a:pt x="167" y="86"/>
                    <a:pt x="143" y="86"/>
                  </a:cubicBezTo>
                  <a:cubicBezTo>
                    <a:pt x="84" y="98"/>
                    <a:pt x="60" y="134"/>
                    <a:pt x="24" y="170"/>
                  </a:cubicBezTo>
                  <a:cubicBezTo>
                    <a:pt x="0" y="194"/>
                    <a:pt x="0" y="217"/>
                    <a:pt x="24" y="229"/>
                  </a:cubicBezTo>
                  <a:cubicBezTo>
                    <a:pt x="57" y="286"/>
                    <a:pt x="106" y="307"/>
                    <a:pt x="160" y="307"/>
                  </a:cubicBezTo>
                  <a:cubicBezTo>
                    <a:pt x="241" y="307"/>
                    <a:pt x="334" y="260"/>
                    <a:pt x="405" y="217"/>
                  </a:cubicBezTo>
                  <a:cubicBezTo>
                    <a:pt x="497" y="134"/>
                    <a:pt x="403" y="1"/>
                    <a:pt x="3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gfdb24b5ecc_0_532"/>
            <p:cNvSpPr/>
            <p:nvPr/>
          </p:nvSpPr>
          <p:spPr>
            <a:xfrm>
              <a:off x="4253500" y="2233075"/>
              <a:ext cx="10575" cy="4975"/>
            </a:xfrm>
            <a:custGeom>
              <a:avLst/>
              <a:gdLst/>
              <a:ahLst/>
              <a:cxnLst/>
              <a:rect l="l" t="t" r="r" b="b"/>
              <a:pathLst>
                <a:path w="423" h="199" extrusionOk="0">
                  <a:moveTo>
                    <a:pt x="321" y="1"/>
                  </a:moveTo>
                  <a:cubicBezTo>
                    <a:pt x="314" y="1"/>
                    <a:pt x="306" y="1"/>
                    <a:pt x="298" y="3"/>
                  </a:cubicBezTo>
                  <a:cubicBezTo>
                    <a:pt x="250" y="15"/>
                    <a:pt x="191" y="27"/>
                    <a:pt x="155" y="27"/>
                  </a:cubicBezTo>
                  <a:cubicBezTo>
                    <a:pt x="96" y="39"/>
                    <a:pt x="72" y="39"/>
                    <a:pt x="36" y="87"/>
                  </a:cubicBezTo>
                  <a:cubicBezTo>
                    <a:pt x="0" y="98"/>
                    <a:pt x="0" y="146"/>
                    <a:pt x="36" y="158"/>
                  </a:cubicBezTo>
                  <a:cubicBezTo>
                    <a:pt x="63" y="185"/>
                    <a:pt x="96" y="198"/>
                    <a:pt x="136" y="198"/>
                  </a:cubicBezTo>
                  <a:cubicBezTo>
                    <a:pt x="150" y="198"/>
                    <a:pt x="164" y="197"/>
                    <a:pt x="179" y="194"/>
                  </a:cubicBezTo>
                  <a:cubicBezTo>
                    <a:pt x="238" y="170"/>
                    <a:pt x="298" y="158"/>
                    <a:pt x="346" y="146"/>
                  </a:cubicBezTo>
                  <a:cubicBezTo>
                    <a:pt x="423" y="124"/>
                    <a:pt x="408" y="1"/>
                    <a:pt x="3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gfdb24b5ecc_0_532"/>
            <p:cNvSpPr/>
            <p:nvPr/>
          </p:nvSpPr>
          <p:spPr>
            <a:xfrm>
              <a:off x="4252900" y="2222825"/>
              <a:ext cx="11000" cy="5275"/>
            </a:xfrm>
            <a:custGeom>
              <a:avLst/>
              <a:gdLst/>
              <a:ahLst/>
              <a:cxnLst/>
              <a:rect l="l" t="t" r="r" b="b"/>
              <a:pathLst>
                <a:path w="440" h="211" extrusionOk="0">
                  <a:moveTo>
                    <a:pt x="336" y="0"/>
                  </a:moveTo>
                  <a:cubicBezTo>
                    <a:pt x="325" y="0"/>
                    <a:pt x="312" y="3"/>
                    <a:pt x="298" y="8"/>
                  </a:cubicBezTo>
                  <a:cubicBezTo>
                    <a:pt x="227" y="20"/>
                    <a:pt x="179" y="20"/>
                    <a:pt x="131" y="32"/>
                  </a:cubicBezTo>
                  <a:cubicBezTo>
                    <a:pt x="72" y="56"/>
                    <a:pt x="36" y="80"/>
                    <a:pt x="12" y="127"/>
                  </a:cubicBezTo>
                  <a:cubicBezTo>
                    <a:pt x="1" y="139"/>
                    <a:pt x="12" y="175"/>
                    <a:pt x="24" y="187"/>
                  </a:cubicBezTo>
                  <a:cubicBezTo>
                    <a:pt x="84" y="211"/>
                    <a:pt x="120" y="211"/>
                    <a:pt x="179" y="211"/>
                  </a:cubicBezTo>
                  <a:cubicBezTo>
                    <a:pt x="239" y="199"/>
                    <a:pt x="298" y="199"/>
                    <a:pt x="334" y="187"/>
                  </a:cubicBezTo>
                  <a:cubicBezTo>
                    <a:pt x="439" y="145"/>
                    <a:pt x="423" y="0"/>
                    <a:pt x="3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gfdb24b5ecc_0_532"/>
            <p:cNvSpPr/>
            <p:nvPr/>
          </p:nvSpPr>
          <p:spPr>
            <a:xfrm>
              <a:off x="4250825" y="2214325"/>
              <a:ext cx="10225" cy="5225"/>
            </a:xfrm>
            <a:custGeom>
              <a:avLst/>
              <a:gdLst/>
              <a:ahLst/>
              <a:cxnLst/>
              <a:rect l="l" t="t" r="r" b="b"/>
              <a:pathLst>
                <a:path w="409" h="209" extrusionOk="0">
                  <a:moveTo>
                    <a:pt x="297" y="0"/>
                  </a:moveTo>
                  <a:cubicBezTo>
                    <a:pt x="290" y="0"/>
                    <a:pt x="282" y="1"/>
                    <a:pt x="274" y="3"/>
                  </a:cubicBezTo>
                  <a:cubicBezTo>
                    <a:pt x="226" y="15"/>
                    <a:pt x="167" y="15"/>
                    <a:pt x="119" y="39"/>
                  </a:cubicBezTo>
                  <a:cubicBezTo>
                    <a:pt x="84" y="39"/>
                    <a:pt x="48" y="39"/>
                    <a:pt x="12" y="75"/>
                  </a:cubicBezTo>
                  <a:cubicBezTo>
                    <a:pt x="0" y="110"/>
                    <a:pt x="0" y="134"/>
                    <a:pt x="12" y="170"/>
                  </a:cubicBezTo>
                  <a:cubicBezTo>
                    <a:pt x="41" y="199"/>
                    <a:pt x="84" y="208"/>
                    <a:pt x="130" y="208"/>
                  </a:cubicBezTo>
                  <a:cubicBezTo>
                    <a:pt x="196" y="208"/>
                    <a:pt x="267" y="189"/>
                    <a:pt x="310" y="182"/>
                  </a:cubicBezTo>
                  <a:cubicBezTo>
                    <a:pt x="409" y="127"/>
                    <a:pt x="386" y="0"/>
                    <a:pt x="29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gfdb24b5ecc_0_532"/>
            <p:cNvSpPr/>
            <p:nvPr/>
          </p:nvSpPr>
          <p:spPr>
            <a:xfrm>
              <a:off x="4250825" y="2198675"/>
              <a:ext cx="12700" cy="7400"/>
            </a:xfrm>
            <a:custGeom>
              <a:avLst/>
              <a:gdLst/>
              <a:ahLst/>
              <a:cxnLst/>
              <a:rect l="l" t="t" r="r" b="b"/>
              <a:pathLst>
                <a:path w="508" h="296" extrusionOk="0">
                  <a:moveTo>
                    <a:pt x="357" y="0"/>
                  </a:moveTo>
                  <a:cubicBezTo>
                    <a:pt x="343" y="0"/>
                    <a:pt x="327" y="3"/>
                    <a:pt x="310" y="10"/>
                  </a:cubicBezTo>
                  <a:cubicBezTo>
                    <a:pt x="238" y="34"/>
                    <a:pt x="155" y="46"/>
                    <a:pt x="84" y="81"/>
                  </a:cubicBezTo>
                  <a:cubicBezTo>
                    <a:pt x="36" y="93"/>
                    <a:pt x="0" y="141"/>
                    <a:pt x="0" y="189"/>
                  </a:cubicBezTo>
                  <a:cubicBezTo>
                    <a:pt x="0" y="200"/>
                    <a:pt x="0" y="224"/>
                    <a:pt x="12" y="236"/>
                  </a:cubicBezTo>
                  <a:cubicBezTo>
                    <a:pt x="36" y="272"/>
                    <a:pt x="84" y="296"/>
                    <a:pt x="107" y="296"/>
                  </a:cubicBezTo>
                  <a:cubicBezTo>
                    <a:pt x="191" y="284"/>
                    <a:pt x="286" y="272"/>
                    <a:pt x="369" y="236"/>
                  </a:cubicBezTo>
                  <a:cubicBezTo>
                    <a:pt x="507" y="194"/>
                    <a:pt x="475" y="0"/>
                    <a:pt x="35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5" name="Google Shape;1525;gfdb24b5ecc_0_532"/>
            <p:cNvSpPr/>
            <p:nvPr/>
          </p:nvSpPr>
          <p:spPr>
            <a:xfrm>
              <a:off x="4250225" y="2193000"/>
              <a:ext cx="8050" cy="3375"/>
            </a:xfrm>
            <a:custGeom>
              <a:avLst/>
              <a:gdLst/>
              <a:ahLst/>
              <a:cxnLst/>
              <a:rect l="l" t="t" r="r" b="b"/>
              <a:pathLst>
                <a:path w="322" h="135" extrusionOk="0">
                  <a:moveTo>
                    <a:pt x="109" y="0"/>
                  </a:moveTo>
                  <a:cubicBezTo>
                    <a:pt x="70" y="0"/>
                    <a:pt x="34" y="8"/>
                    <a:pt x="12" y="35"/>
                  </a:cubicBezTo>
                  <a:cubicBezTo>
                    <a:pt x="0" y="58"/>
                    <a:pt x="0" y="82"/>
                    <a:pt x="12" y="94"/>
                  </a:cubicBezTo>
                  <a:cubicBezTo>
                    <a:pt x="39" y="127"/>
                    <a:pt x="84" y="135"/>
                    <a:pt x="130" y="135"/>
                  </a:cubicBezTo>
                  <a:cubicBezTo>
                    <a:pt x="168" y="135"/>
                    <a:pt x="207" y="130"/>
                    <a:pt x="238" y="130"/>
                  </a:cubicBezTo>
                  <a:cubicBezTo>
                    <a:pt x="242" y="130"/>
                    <a:pt x="246" y="131"/>
                    <a:pt x="249" y="131"/>
                  </a:cubicBezTo>
                  <a:cubicBezTo>
                    <a:pt x="322" y="131"/>
                    <a:pt x="318" y="11"/>
                    <a:pt x="238" y="11"/>
                  </a:cubicBezTo>
                  <a:cubicBezTo>
                    <a:pt x="206" y="11"/>
                    <a:pt x="156" y="0"/>
                    <a:pt x="10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Google Shape;1526;gfdb24b5ecc_0_532"/>
            <p:cNvSpPr/>
            <p:nvPr/>
          </p:nvSpPr>
          <p:spPr>
            <a:xfrm>
              <a:off x="4244275" y="2177250"/>
              <a:ext cx="12225" cy="8600"/>
            </a:xfrm>
            <a:custGeom>
              <a:avLst/>
              <a:gdLst/>
              <a:ahLst/>
              <a:cxnLst/>
              <a:rect l="l" t="t" r="r" b="b"/>
              <a:pathLst>
                <a:path w="489" h="344" extrusionOk="0">
                  <a:moveTo>
                    <a:pt x="238" y="1"/>
                  </a:moveTo>
                  <a:cubicBezTo>
                    <a:pt x="191" y="1"/>
                    <a:pt x="143" y="16"/>
                    <a:pt x="107" y="45"/>
                  </a:cubicBezTo>
                  <a:cubicBezTo>
                    <a:pt x="48" y="93"/>
                    <a:pt x="0" y="188"/>
                    <a:pt x="72" y="248"/>
                  </a:cubicBezTo>
                  <a:cubicBezTo>
                    <a:pt x="84" y="272"/>
                    <a:pt x="107" y="284"/>
                    <a:pt x="131" y="295"/>
                  </a:cubicBezTo>
                  <a:cubicBezTo>
                    <a:pt x="139" y="303"/>
                    <a:pt x="175" y="325"/>
                    <a:pt x="185" y="325"/>
                  </a:cubicBezTo>
                  <a:cubicBezTo>
                    <a:pt x="191" y="325"/>
                    <a:pt x="189" y="317"/>
                    <a:pt x="167" y="295"/>
                  </a:cubicBezTo>
                  <a:lnTo>
                    <a:pt x="167" y="295"/>
                  </a:lnTo>
                  <a:cubicBezTo>
                    <a:pt x="203" y="325"/>
                    <a:pt x="250" y="343"/>
                    <a:pt x="296" y="343"/>
                  </a:cubicBezTo>
                  <a:cubicBezTo>
                    <a:pt x="343" y="343"/>
                    <a:pt x="387" y="325"/>
                    <a:pt x="417" y="284"/>
                  </a:cubicBezTo>
                  <a:cubicBezTo>
                    <a:pt x="488" y="212"/>
                    <a:pt x="465" y="105"/>
                    <a:pt x="369" y="45"/>
                  </a:cubicBezTo>
                  <a:cubicBezTo>
                    <a:pt x="334" y="16"/>
                    <a:pt x="286" y="1"/>
                    <a:pt x="2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Google Shape;1527;gfdb24b5ecc_0_532"/>
            <p:cNvSpPr/>
            <p:nvPr/>
          </p:nvSpPr>
          <p:spPr>
            <a:xfrm>
              <a:off x="4241825" y="2167500"/>
              <a:ext cx="8175" cy="6375"/>
            </a:xfrm>
            <a:custGeom>
              <a:avLst/>
              <a:gdLst/>
              <a:ahLst/>
              <a:cxnLst/>
              <a:rect l="l" t="t" r="r" b="b"/>
              <a:pathLst>
                <a:path w="327" h="255" extrusionOk="0">
                  <a:moveTo>
                    <a:pt x="182" y="1"/>
                  </a:moveTo>
                  <a:cubicBezTo>
                    <a:pt x="170" y="1"/>
                    <a:pt x="158" y="3"/>
                    <a:pt x="146" y="7"/>
                  </a:cubicBezTo>
                  <a:cubicBezTo>
                    <a:pt x="48" y="18"/>
                    <a:pt x="0" y="157"/>
                    <a:pt x="82" y="191"/>
                  </a:cubicBezTo>
                  <a:lnTo>
                    <a:pt x="82" y="191"/>
                  </a:lnTo>
                  <a:cubicBezTo>
                    <a:pt x="100" y="234"/>
                    <a:pt x="145" y="255"/>
                    <a:pt x="191" y="255"/>
                  </a:cubicBezTo>
                  <a:cubicBezTo>
                    <a:pt x="259" y="255"/>
                    <a:pt x="326" y="209"/>
                    <a:pt x="301" y="126"/>
                  </a:cubicBezTo>
                  <a:cubicBezTo>
                    <a:pt x="291" y="47"/>
                    <a:pt x="240" y="1"/>
                    <a:pt x="1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Google Shape;1528;gfdb24b5ecc_0_532"/>
            <p:cNvSpPr/>
            <p:nvPr/>
          </p:nvSpPr>
          <p:spPr>
            <a:xfrm>
              <a:off x="4281175" y="2273300"/>
              <a:ext cx="13575" cy="13050"/>
            </a:xfrm>
            <a:custGeom>
              <a:avLst/>
              <a:gdLst/>
              <a:ahLst/>
              <a:cxnLst/>
              <a:rect l="l" t="t" r="r" b="b"/>
              <a:pathLst>
                <a:path w="543" h="522" extrusionOk="0">
                  <a:moveTo>
                    <a:pt x="427" y="1"/>
                  </a:moveTo>
                  <a:cubicBezTo>
                    <a:pt x="402" y="1"/>
                    <a:pt x="376" y="12"/>
                    <a:pt x="358" y="37"/>
                  </a:cubicBezTo>
                  <a:cubicBezTo>
                    <a:pt x="286" y="121"/>
                    <a:pt x="251" y="192"/>
                    <a:pt x="179" y="263"/>
                  </a:cubicBezTo>
                  <a:lnTo>
                    <a:pt x="84" y="359"/>
                  </a:lnTo>
                  <a:cubicBezTo>
                    <a:pt x="60" y="383"/>
                    <a:pt x="36" y="418"/>
                    <a:pt x="13" y="442"/>
                  </a:cubicBezTo>
                  <a:cubicBezTo>
                    <a:pt x="1" y="454"/>
                    <a:pt x="1" y="478"/>
                    <a:pt x="13" y="490"/>
                  </a:cubicBezTo>
                  <a:cubicBezTo>
                    <a:pt x="52" y="512"/>
                    <a:pt x="89" y="521"/>
                    <a:pt x="124" y="521"/>
                  </a:cubicBezTo>
                  <a:cubicBezTo>
                    <a:pt x="297" y="521"/>
                    <a:pt x="411" y="281"/>
                    <a:pt x="501" y="133"/>
                  </a:cubicBezTo>
                  <a:cubicBezTo>
                    <a:pt x="542" y="58"/>
                    <a:pt x="486" y="1"/>
                    <a:pt x="4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Google Shape;1529;gfdb24b5ecc_0_532"/>
            <p:cNvSpPr/>
            <p:nvPr/>
          </p:nvSpPr>
          <p:spPr>
            <a:xfrm>
              <a:off x="4281175" y="2260750"/>
              <a:ext cx="13025" cy="10225"/>
            </a:xfrm>
            <a:custGeom>
              <a:avLst/>
              <a:gdLst/>
              <a:ahLst/>
              <a:cxnLst/>
              <a:rect l="l" t="t" r="r" b="b"/>
              <a:pathLst>
                <a:path w="521" h="409" extrusionOk="0">
                  <a:moveTo>
                    <a:pt x="395" y="0"/>
                  </a:moveTo>
                  <a:cubicBezTo>
                    <a:pt x="363" y="0"/>
                    <a:pt x="330" y="15"/>
                    <a:pt x="310" y="51"/>
                  </a:cubicBezTo>
                  <a:cubicBezTo>
                    <a:pt x="274" y="111"/>
                    <a:pt x="251" y="158"/>
                    <a:pt x="191" y="170"/>
                  </a:cubicBezTo>
                  <a:cubicBezTo>
                    <a:pt x="155" y="182"/>
                    <a:pt x="132" y="182"/>
                    <a:pt x="96" y="206"/>
                  </a:cubicBezTo>
                  <a:cubicBezTo>
                    <a:pt x="72" y="218"/>
                    <a:pt x="60" y="242"/>
                    <a:pt x="24" y="254"/>
                  </a:cubicBezTo>
                  <a:cubicBezTo>
                    <a:pt x="1" y="277"/>
                    <a:pt x="1" y="337"/>
                    <a:pt x="24" y="349"/>
                  </a:cubicBezTo>
                  <a:cubicBezTo>
                    <a:pt x="60" y="384"/>
                    <a:pt x="96" y="408"/>
                    <a:pt x="143" y="408"/>
                  </a:cubicBezTo>
                  <a:cubicBezTo>
                    <a:pt x="191" y="408"/>
                    <a:pt x="251" y="384"/>
                    <a:pt x="298" y="349"/>
                  </a:cubicBezTo>
                  <a:cubicBezTo>
                    <a:pt x="382" y="289"/>
                    <a:pt x="441" y="218"/>
                    <a:pt x="489" y="111"/>
                  </a:cubicBezTo>
                  <a:cubicBezTo>
                    <a:pt x="520" y="56"/>
                    <a:pt x="458" y="0"/>
                    <a:pt x="39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Google Shape;1530;gfdb24b5ecc_0_532"/>
            <p:cNvSpPr/>
            <p:nvPr/>
          </p:nvSpPr>
          <p:spPr>
            <a:xfrm>
              <a:off x="4278500" y="2255875"/>
              <a:ext cx="10500" cy="7550"/>
            </a:xfrm>
            <a:custGeom>
              <a:avLst/>
              <a:gdLst/>
              <a:ahLst/>
              <a:cxnLst/>
              <a:rect l="l" t="t" r="r" b="b"/>
              <a:pathLst>
                <a:path w="420" h="302" extrusionOk="0">
                  <a:moveTo>
                    <a:pt x="199" y="0"/>
                  </a:moveTo>
                  <a:cubicBezTo>
                    <a:pt x="130" y="0"/>
                    <a:pt x="72" y="16"/>
                    <a:pt x="24" y="79"/>
                  </a:cubicBezTo>
                  <a:cubicBezTo>
                    <a:pt x="0" y="115"/>
                    <a:pt x="0" y="187"/>
                    <a:pt x="24" y="222"/>
                  </a:cubicBezTo>
                  <a:cubicBezTo>
                    <a:pt x="72" y="286"/>
                    <a:pt x="135" y="302"/>
                    <a:pt x="204" y="302"/>
                  </a:cubicBezTo>
                  <a:cubicBezTo>
                    <a:pt x="239" y="302"/>
                    <a:pt x="274" y="298"/>
                    <a:pt x="310" y="294"/>
                  </a:cubicBezTo>
                  <a:cubicBezTo>
                    <a:pt x="335" y="290"/>
                    <a:pt x="357" y="275"/>
                    <a:pt x="374" y="256"/>
                  </a:cubicBezTo>
                  <a:lnTo>
                    <a:pt x="374" y="256"/>
                  </a:lnTo>
                  <a:cubicBezTo>
                    <a:pt x="392" y="239"/>
                    <a:pt x="406" y="216"/>
                    <a:pt x="417" y="187"/>
                  </a:cubicBezTo>
                  <a:cubicBezTo>
                    <a:pt x="419" y="175"/>
                    <a:pt x="419" y="163"/>
                    <a:pt x="418" y="151"/>
                  </a:cubicBezTo>
                  <a:lnTo>
                    <a:pt x="418" y="151"/>
                  </a:lnTo>
                  <a:cubicBezTo>
                    <a:pt x="419" y="139"/>
                    <a:pt x="419" y="127"/>
                    <a:pt x="417" y="115"/>
                  </a:cubicBezTo>
                  <a:cubicBezTo>
                    <a:pt x="405" y="84"/>
                    <a:pt x="390" y="60"/>
                    <a:pt x="372" y="43"/>
                  </a:cubicBezTo>
                  <a:lnTo>
                    <a:pt x="372" y="43"/>
                  </a:lnTo>
                  <a:cubicBezTo>
                    <a:pt x="354" y="25"/>
                    <a:pt x="334" y="12"/>
                    <a:pt x="310" y="8"/>
                  </a:cubicBezTo>
                  <a:cubicBezTo>
                    <a:pt x="270" y="4"/>
                    <a:pt x="233" y="0"/>
                    <a:pt x="19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gfdb24b5ecc_0_532"/>
            <p:cNvSpPr/>
            <p:nvPr/>
          </p:nvSpPr>
          <p:spPr>
            <a:xfrm>
              <a:off x="4277000" y="2245775"/>
              <a:ext cx="11125" cy="5800"/>
            </a:xfrm>
            <a:custGeom>
              <a:avLst/>
              <a:gdLst/>
              <a:ahLst/>
              <a:cxnLst/>
              <a:rect l="l" t="t" r="r" b="b"/>
              <a:pathLst>
                <a:path w="445" h="232" extrusionOk="0">
                  <a:moveTo>
                    <a:pt x="345" y="1"/>
                  </a:moveTo>
                  <a:cubicBezTo>
                    <a:pt x="334" y="1"/>
                    <a:pt x="323" y="3"/>
                    <a:pt x="310" y="7"/>
                  </a:cubicBezTo>
                  <a:cubicBezTo>
                    <a:pt x="263" y="43"/>
                    <a:pt x="203" y="55"/>
                    <a:pt x="144" y="67"/>
                  </a:cubicBezTo>
                  <a:cubicBezTo>
                    <a:pt x="84" y="67"/>
                    <a:pt x="60" y="91"/>
                    <a:pt x="13" y="126"/>
                  </a:cubicBezTo>
                  <a:cubicBezTo>
                    <a:pt x="1" y="150"/>
                    <a:pt x="1" y="174"/>
                    <a:pt x="13" y="186"/>
                  </a:cubicBezTo>
                  <a:cubicBezTo>
                    <a:pt x="48" y="221"/>
                    <a:pt x="79" y="231"/>
                    <a:pt x="113" y="231"/>
                  </a:cubicBezTo>
                  <a:cubicBezTo>
                    <a:pt x="137" y="231"/>
                    <a:pt x="162" y="226"/>
                    <a:pt x="191" y="221"/>
                  </a:cubicBezTo>
                  <a:cubicBezTo>
                    <a:pt x="251" y="198"/>
                    <a:pt x="322" y="174"/>
                    <a:pt x="382" y="126"/>
                  </a:cubicBezTo>
                  <a:cubicBezTo>
                    <a:pt x="444" y="95"/>
                    <a:pt x="416" y="1"/>
                    <a:pt x="34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2" name="Google Shape;1532;gfdb24b5ecc_0_532"/>
            <p:cNvSpPr/>
            <p:nvPr/>
          </p:nvSpPr>
          <p:spPr>
            <a:xfrm>
              <a:off x="4275525" y="2232275"/>
              <a:ext cx="15650" cy="8900"/>
            </a:xfrm>
            <a:custGeom>
              <a:avLst/>
              <a:gdLst/>
              <a:ahLst/>
              <a:cxnLst/>
              <a:rect l="l" t="t" r="r" b="b"/>
              <a:pathLst>
                <a:path w="626" h="356" extrusionOk="0">
                  <a:moveTo>
                    <a:pt x="284" y="1"/>
                  </a:moveTo>
                  <a:cubicBezTo>
                    <a:pt x="211" y="1"/>
                    <a:pt x="139" y="21"/>
                    <a:pt x="84" y="71"/>
                  </a:cubicBezTo>
                  <a:cubicBezTo>
                    <a:pt x="0" y="166"/>
                    <a:pt x="48" y="297"/>
                    <a:pt x="167" y="333"/>
                  </a:cubicBezTo>
                  <a:cubicBezTo>
                    <a:pt x="189" y="342"/>
                    <a:pt x="211" y="344"/>
                    <a:pt x="233" y="344"/>
                  </a:cubicBezTo>
                  <a:cubicBezTo>
                    <a:pt x="257" y="344"/>
                    <a:pt x="281" y="341"/>
                    <a:pt x="305" y="341"/>
                  </a:cubicBezTo>
                  <a:cubicBezTo>
                    <a:pt x="319" y="341"/>
                    <a:pt x="332" y="342"/>
                    <a:pt x="346" y="345"/>
                  </a:cubicBezTo>
                  <a:cubicBezTo>
                    <a:pt x="363" y="352"/>
                    <a:pt x="381" y="356"/>
                    <a:pt x="397" y="356"/>
                  </a:cubicBezTo>
                  <a:cubicBezTo>
                    <a:pt x="537" y="356"/>
                    <a:pt x="626" y="111"/>
                    <a:pt x="477" y="47"/>
                  </a:cubicBezTo>
                  <a:cubicBezTo>
                    <a:pt x="419" y="18"/>
                    <a:pt x="351" y="1"/>
                    <a:pt x="2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3" name="Google Shape;1533;gfdb24b5ecc_0_532"/>
            <p:cNvSpPr/>
            <p:nvPr/>
          </p:nvSpPr>
          <p:spPr>
            <a:xfrm>
              <a:off x="4279250" y="2222300"/>
              <a:ext cx="9575" cy="7575"/>
            </a:xfrm>
            <a:custGeom>
              <a:avLst/>
              <a:gdLst/>
              <a:ahLst/>
              <a:cxnLst/>
              <a:rect l="l" t="t" r="r" b="b"/>
              <a:pathLst>
                <a:path w="383" h="303" extrusionOk="0">
                  <a:moveTo>
                    <a:pt x="110" y="0"/>
                  </a:moveTo>
                  <a:cubicBezTo>
                    <a:pt x="56" y="0"/>
                    <a:pt x="0" y="47"/>
                    <a:pt x="18" y="101"/>
                  </a:cubicBezTo>
                  <a:cubicBezTo>
                    <a:pt x="30" y="196"/>
                    <a:pt x="78" y="256"/>
                    <a:pt x="149" y="291"/>
                  </a:cubicBezTo>
                  <a:cubicBezTo>
                    <a:pt x="166" y="299"/>
                    <a:pt x="182" y="302"/>
                    <a:pt x="197" y="302"/>
                  </a:cubicBezTo>
                  <a:cubicBezTo>
                    <a:pt x="306" y="302"/>
                    <a:pt x="383" y="141"/>
                    <a:pt x="268" y="89"/>
                  </a:cubicBezTo>
                  <a:cubicBezTo>
                    <a:pt x="220" y="77"/>
                    <a:pt x="209" y="29"/>
                    <a:pt x="161" y="17"/>
                  </a:cubicBezTo>
                  <a:cubicBezTo>
                    <a:pt x="146" y="6"/>
                    <a:pt x="128" y="0"/>
                    <a:pt x="1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4" name="Google Shape;1534;gfdb24b5ecc_0_532"/>
            <p:cNvSpPr/>
            <p:nvPr/>
          </p:nvSpPr>
          <p:spPr>
            <a:xfrm>
              <a:off x="4278200" y="2211125"/>
              <a:ext cx="8350" cy="6275"/>
            </a:xfrm>
            <a:custGeom>
              <a:avLst/>
              <a:gdLst/>
              <a:ahLst/>
              <a:cxnLst/>
              <a:rect l="l" t="t" r="r" b="b"/>
              <a:pathLst>
                <a:path w="334" h="251" extrusionOk="0">
                  <a:moveTo>
                    <a:pt x="179" y="0"/>
                  </a:moveTo>
                  <a:cubicBezTo>
                    <a:pt x="1" y="0"/>
                    <a:pt x="1" y="250"/>
                    <a:pt x="179" y="250"/>
                  </a:cubicBezTo>
                  <a:cubicBezTo>
                    <a:pt x="334" y="250"/>
                    <a:pt x="334" y="0"/>
                    <a:pt x="17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gfdb24b5ecc_0_532"/>
            <p:cNvSpPr/>
            <p:nvPr/>
          </p:nvSpPr>
          <p:spPr>
            <a:xfrm>
              <a:off x="4287300" y="2192075"/>
              <a:ext cx="9375" cy="7850"/>
            </a:xfrm>
            <a:custGeom>
              <a:avLst/>
              <a:gdLst/>
              <a:ahLst/>
              <a:cxnLst/>
              <a:rect l="l" t="t" r="r" b="b"/>
              <a:pathLst>
                <a:path w="375" h="314" extrusionOk="0">
                  <a:moveTo>
                    <a:pt x="172" y="0"/>
                  </a:moveTo>
                  <a:cubicBezTo>
                    <a:pt x="30" y="10"/>
                    <a:pt x="0" y="151"/>
                    <a:pt x="84" y="236"/>
                  </a:cubicBezTo>
                  <a:lnTo>
                    <a:pt x="84" y="236"/>
                  </a:lnTo>
                  <a:cubicBezTo>
                    <a:pt x="109" y="281"/>
                    <a:pt x="156" y="314"/>
                    <a:pt x="211" y="314"/>
                  </a:cubicBezTo>
                  <a:cubicBezTo>
                    <a:pt x="221" y="314"/>
                    <a:pt x="233" y="313"/>
                    <a:pt x="244" y="310"/>
                  </a:cubicBezTo>
                  <a:cubicBezTo>
                    <a:pt x="327" y="286"/>
                    <a:pt x="375" y="167"/>
                    <a:pt x="327" y="95"/>
                  </a:cubicBezTo>
                  <a:cubicBezTo>
                    <a:pt x="303" y="36"/>
                    <a:pt x="244" y="0"/>
                    <a:pt x="1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6" name="Google Shape;1536;gfdb24b5ecc_0_532"/>
            <p:cNvSpPr/>
            <p:nvPr/>
          </p:nvSpPr>
          <p:spPr>
            <a:xfrm>
              <a:off x="4631325" y="2978125"/>
              <a:ext cx="4975" cy="8275"/>
            </a:xfrm>
            <a:custGeom>
              <a:avLst/>
              <a:gdLst/>
              <a:ahLst/>
              <a:cxnLst/>
              <a:rect l="l" t="t" r="r" b="b"/>
              <a:pathLst>
                <a:path w="199" h="331" extrusionOk="0">
                  <a:moveTo>
                    <a:pt x="48" y="0"/>
                  </a:moveTo>
                  <a:cubicBezTo>
                    <a:pt x="25" y="0"/>
                    <a:pt x="1" y="21"/>
                    <a:pt x="8" y="50"/>
                  </a:cubicBezTo>
                  <a:cubicBezTo>
                    <a:pt x="44" y="145"/>
                    <a:pt x="56" y="264"/>
                    <a:pt x="127" y="324"/>
                  </a:cubicBezTo>
                  <a:cubicBezTo>
                    <a:pt x="139" y="328"/>
                    <a:pt x="151" y="331"/>
                    <a:pt x="162" y="331"/>
                  </a:cubicBezTo>
                  <a:cubicBezTo>
                    <a:pt x="183" y="331"/>
                    <a:pt x="199" y="320"/>
                    <a:pt x="199" y="288"/>
                  </a:cubicBezTo>
                  <a:cubicBezTo>
                    <a:pt x="199" y="193"/>
                    <a:pt x="127" y="98"/>
                    <a:pt x="80" y="26"/>
                  </a:cubicBezTo>
                  <a:cubicBezTo>
                    <a:pt x="75" y="8"/>
                    <a:pt x="62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7" name="Google Shape;1537;gfdb24b5ecc_0_532"/>
            <p:cNvSpPr/>
            <p:nvPr/>
          </p:nvSpPr>
          <p:spPr>
            <a:xfrm>
              <a:off x="4631600" y="2978450"/>
              <a:ext cx="8875" cy="4825"/>
            </a:xfrm>
            <a:custGeom>
              <a:avLst/>
              <a:gdLst/>
              <a:ahLst/>
              <a:cxnLst/>
              <a:rect l="l" t="t" r="r" b="b"/>
              <a:pathLst>
                <a:path w="355" h="193" extrusionOk="0">
                  <a:moveTo>
                    <a:pt x="37" y="0"/>
                  </a:moveTo>
                  <a:cubicBezTo>
                    <a:pt x="17" y="0"/>
                    <a:pt x="0" y="28"/>
                    <a:pt x="9" y="37"/>
                  </a:cubicBezTo>
                  <a:cubicBezTo>
                    <a:pt x="88" y="104"/>
                    <a:pt x="198" y="193"/>
                    <a:pt x="310" y="193"/>
                  </a:cubicBezTo>
                  <a:cubicBezTo>
                    <a:pt x="317" y="193"/>
                    <a:pt x="324" y="193"/>
                    <a:pt x="331" y="192"/>
                  </a:cubicBezTo>
                  <a:cubicBezTo>
                    <a:pt x="354" y="192"/>
                    <a:pt x="354" y="144"/>
                    <a:pt x="331" y="144"/>
                  </a:cubicBezTo>
                  <a:cubicBezTo>
                    <a:pt x="223" y="109"/>
                    <a:pt x="128" y="85"/>
                    <a:pt x="57" y="13"/>
                  </a:cubicBezTo>
                  <a:cubicBezTo>
                    <a:pt x="50" y="4"/>
                    <a:pt x="43" y="0"/>
                    <a:pt x="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8" name="Google Shape;1538;gfdb24b5ecc_0_532"/>
            <p:cNvSpPr/>
            <p:nvPr/>
          </p:nvSpPr>
          <p:spPr>
            <a:xfrm>
              <a:off x="3586275" y="2361425"/>
              <a:ext cx="15675" cy="4225"/>
            </a:xfrm>
            <a:custGeom>
              <a:avLst/>
              <a:gdLst/>
              <a:ahLst/>
              <a:cxnLst/>
              <a:rect l="l" t="t" r="r" b="b"/>
              <a:pathLst>
                <a:path w="627" h="169" extrusionOk="0">
                  <a:moveTo>
                    <a:pt x="591" y="1"/>
                  </a:moveTo>
                  <a:cubicBezTo>
                    <a:pt x="400" y="25"/>
                    <a:pt x="210" y="48"/>
                    <a:pt x="55" y="84"/>
                  </a:cubicBezTo>
                  <a:cubicBezTo>
                    <a:pt x="0" y="106"/>
                    <a:pt x="16" y="169"/>
                    <a:pt x="57" y="169"/>
                  </a:cubicBezTo>
                  <a:cubicBezTo>
                    <a:pt x="60" y="169"/>
                    <a:pt x="63" y="168"/>
                    <a:pt x="67" y="167"/>
                  </a:cubicBezTo>
                  <a:cubicBezTo>
                    <a:pt x="246" y="108"/>
                    <a:pt x="436" y="120"/>
                    <a:pt x="603" y="48"/>
                  </a:cubicBezTo>
                  <a:cubicBezTo>
                    <a:pt x="627" y="25"/>
                    <a:pt x="603" y="1"/>
                    <a:pt x="59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9" name="Google Shape;1539;gfdb24b5ecc_0_532"/>
            <p:cNvSpPr/>
            <p:nvPr/>
          </p:nvSpPr>
          <p:spPr>
            <a:xfrm>
              <a:off x="3619775" y="2355125"/>
              <a:ext cx="45875" cy="6825"/>
            </a:xfrm>
            <a:custGeom>
              <a:avLst/>
              <a:gdLst/>
              <a:ahLst/>
              <a:cxnLst/>
              <a:rect l="l" t="t" r="r" b="b"/>
              <a:pathLst>
                <a:path w="1835" h="273" extrusionOk="0">
                  <a:moveTo>
                    <a:pt x="1469" y="0"/>
                  </a:moveTo>
                  <a:cubicBezTo>
                    <a:pt x="990" y="0"/>
                    <a:pt x="524" y="104"/>
                    <a:pt x="49" y="134"/>
                  </a:cubicBezTo>
                  <a:cubicBezTo>
                    <a:pt x="1" y="134"/>
                    <a:pt x="1" y="193"/>
                    <a:pt x="49" y="205"/>
                  </a:cubicBezTo>
                  <a:cubicBezTo>
                    <a:pt x="362" y="224"/>
                    <a:pt x="676" y="272"/>
                    <a:pt x="982" y="272"/>
                  </a:cubicBezTo>
                  <a:cubicBezTo>
                    <a:pt x="1258" y="272"/>
                    <a:pt x="1528" y="233"/>
                    <a:pt x="1787" y="98"/>
                  </a:cubicBezTo>
                  <a:cubicBezTo>
                    <a:pt x="1834" y="74"/>
                    <a:pt x="1811" y="15"/>
                    <a:pt x="1763" y="15"/>
                  </a:cubicBezTo>
                  <a:cubicBezTo>
                    <a:pt x="1665" y="5"/>
                    <a:pt x="1567" y="0"/>
                    <a:pt x="14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Google Shape;1540;gfdb24b5ecc_0_532"/>
            <p:cNvSpPr/>
            <p:nvPr/>
          </p:nvSpPr>
          <p:spPr>
            <a:xfrm>
              <a:off x="3586150" y="2348250"/>
              <a:ext cx="3300" cy="400"/>
            </a:xfrm>
            <a:custGeom>
              <a:avLst/>
              <a:gdLst/>
              <a:ahLst/>
              <a:cxnLst/>
              <a:rect l="l" t="t" r="r" b="b"/>
              <a:pathLst>
                <a:path w="132" h="16" extrusionOk="0">
                  <a:moveTo>
                    <a:pt x="7" y="1"/>
                  </a:moveTo>
                  <a:cubicBezTo>
                    <a:pt x="1" y="1"/>
                    <a:pt x="3" y="16"/>
                    <a:pt x="12" y="16"/>
                  </a:cubicBezTo>
                  <a:lnTo>
                    <a:pt x="120" y="16"/>
                  </a:lnTo>
                  <a:cubicBezTo>
                    <a:pt x="131" y="16"/>
                    <a:pt x="131" y="4"/>
                    <a:pt x="120" y="4"/>
                  </a:cubicBezTo>
                  <a:lnTo>
                    <a:pt x="12" y="4"/>
                  </a:lnTo>
                  <a:cubicBezTo>
                    <a:pt x="10" y="2"/>
                    <a:pt x="8" y="1"/>
                    <a:pt x="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gfdb24b5ecc_0_532"/>
            <p:cNvSpPr/>
            <p:nvPr/>
          </p:nvSpPr>
          <p:spPr>
            <a:xfrm>
              <a:off x="3592100" y="2334175"/>
              <a:ext cx="18025" cy="6750"/>
            </a:xfrm>
            <a:custGeom>
              <a:avLst/>
              <a:gdLst/>
              <a:ahLst/>
              <a:cxnLst/>
              <a:rect l="l" t="t" r="r" b="b"/>
              <a:pathLst>
                <a:path w="721" h="270" extrusionOk="0">
                  <a:moveTo>
                    <a:pt x="681" y="1"/>
                  </a:moveTo>
                  <a:cubicBezTo>
                    <a:pt x="677" y="1"/>
                    <a:pt x="672" y="3"/>
                    <a:pt x="667" y="7"/>
                  </a:cubicBezTo>
                  <a:cubicBezTo>
                    <a:pt x="477" y="43"/>
                    <a:pt x="298" y="126"/>
                    <a:pt x="84" y="126"/>
                  </a:cubicBezTo>
                  <a:cubicBezTo>
                    <a:pt x="1" y="126"/>
                    <a:pt x="1" y="269"/>
                    <a:pt x="84" y="269"/>
                  </a:cubicBezTo>
                  <a:cubicBezTo>
                    <a:pt x="310" y="269"/>
                    <a:pt x="536" y="210"/>
                    <a:pt x="691" y="67"/>
                  </a:cubicBezTo>
                  <a:cubicBezTo>
                    <a:pt x="720" y="38"/>
                    <a:pt x="702" y="1"/>
                    <a:pt x="68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Google Shape;1542;gfdb24b5ecc_0_532"/>
            <p:cNvSpPr/>
            <p:nvPr/>
          </p:nvSpPr>
          <p:spPr>
            <a:xfrm>
              <a:off x="3581100" y="2307475"/>
              <a:ext cx="7775" cy="3075"/>
            </a:xfrm>
            <a:custGeom>
              <a:avLst/>
              <a:gdLst/>
              <a:ahLst/>
              <a:cxnLst/>
              <a:rect l="l" t="t" r="r" b="b"/>
              <a:pathLst>
                <a:path w="311" h="123" extrusionOk="0">
                  <a:moveTo>
                    <a:pt x="279" y="1"/>
                  </a:moveTo>
                  <a:cubicBezTo>
                    <a:pt x="273" y="1"/>
                    <a:pt x="266" y="5"/>
                    <a:pt x="262" y="16"/>
                  </a:cubicBezTo>
                  <a:cubicBezTo>
                    <a:pt x="203" y="63"/>
                    <a:pt x="119" y="63"/>
                    <a:pt x="60" y="63"/>
                  </a:cubicBezTo>
                  <a:cubicBezTo>
                    <a:pt x="52" y="60"/>
                    <a:pt x="46" y="59"/>
                    <a:pt x="40" y="59"/>
                  </a:cubicBezTo>
                  <a:cubicBezTo>
                    <a:pt x="1" y="59"/>
                    <a:pt x="6" y="123"/>
                    <a:pt x="48" y="123"/>
                  </a:cubicBezTo>
                  <a:cubicBezTo>
                    <a:pt x="143" y="123"/>
                    <a:pt x="214" y="99"/>
                    <a:pt x="286" y="39"/>
                  </a:cubicBezTo>
                  <a:cubicBezTo>
                    <a:pt x="311" y="23"/>
                    <a:pt x="295" y="1"/>
                    <a:pt x="2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3" name="Google Shape;1543;gfdb24b5ecc_0_532"/>
            <p:cNvSpPr/>
            <p:nvPr/>
          </p:nvSpPr>
          <p:spPr>
            <a:xfrm>
              <a:off x="3573225" y="2284125"/>
              <a:ext cx="11450" cy="4200"/>
            </a:xfrm>
            <a:custGeom>
              <a:avLst/>
              <a:gdLst/>
              <a:ahLst/>
              <a:cxnLst/>
              <a:rect l="l" t="t" r="r" b="b"/>
              <a:pathLst>
                <a:path w="458" h="168" extrusionOk="0">
                  <a:moveTo>
                    <a:pt x="288" y="1"/>
                  </a:moveTo>
                  <a:cubicBezTo>
                    <a:pt x="214" y="1"/>
                    <a:pt x="139" y="19"/>
                    <a:pt x="65" y="57"/>
                  </a:cubicBezTo>
                  <a:cubicBezTo>
                    <a:pt x="1" y="78"/>
                    <a:pt x="43" y="167"/>
                    <a:pt x="104" y="167"/>
                  </a:cubicBezTo>
                  <a:cubicBezTo>
                    <a:pt x="111" y="167"/>
                    <a:pt x="118" y="166"/>
                    <a:pt x="125" y="164"/>
                  </a:cubicBezTo>
                  <a:cubicBezTo>
                    <a:pt x="220" y="116"/>
                    <a:pt x="339" y="116"/>
                    <a:pt x="422" y="81"/>
                  </a:cubicBezTo>
                  <a:cubicBezTo>
                    <a:pt x="458" y="69"/>
                    <a:pt x="458" y="21"/>
                    <a:pt x="422" y="21"/>
                  </a:cubicBezTo>
                  <a:cubicBezTo>
                    <a:pt x="378" y="8"/>
                    <a:pt x="333" y="1"/>
                    <a:pt x="28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4" name="Google Shape;1544;gfdb24b5ecc_0_532"/>
            <p:cNvSpPr/>
            <p:nvPr/>
          </p:nvSpPr>
          <p:spPr>
            <a:xfrm>
              <a:off x="3570450" y="2208500"/>
              <a:ext cx="10375" cy="5550"/>
            </a:xfrm>
            <a:custGeom>
              <a:avLst/>
              <a:gdLst/>
              <a:ahLst/>
              <a:cxnLst/>
              <a:rect l="l" t="t" r="r" b="b"/>
              <a:pathLst>
                <a:path w="415" h="222" extrusionOk="0">
                  <a:moveTo>
                    <a:pt x="213" y="0"/>
                  </a:moveTo>
                  <a:cubicBezTo>
                    <a:pt x="190" y="0"/>
                    <a:pt x="169" y="3"/>
                    <a:pt x="152" y="10"/>
                  </a:cubicBezTo>
                  <a:lnTo>
                    <a:pt x="57" y="58"/>
                  </a:lnTo>
                  <a:cubicBezTo>
                    <a:pt x="45" y="69"/>
                    <a:pt x="33" y="69"/>
                    <a:pt x="33" y="93"/>
                  </a:cubicBezTo>
                  <a:cubicBezTo>
                    <a:pt x="9" y="117"/>
                    <a:pt x="9" y="129"/>
                    <a:pt x="9" y="165"/>
                  </a:cubicBezTo>
                  <a:cubicBezTo>
                    <a:pt x="1" y="200"/>
                    <a:pt x="24" y="222"/>
                    <a:pt x="46" y="222"/>
                  </a:cubicBezTo>
                  <a:cubicBezTo>
                    <a:pt x="54" y="222"/>
                    <a:pt x="63" y="219"/>
                    <a:pt x="69" y="212"/>
                  </a:cubicBezTo>
                  <a:cubicBezTo>
                    <a:pt x="93" y="188"/>
                    <a:pt x="117" y="177"/>
                    <a:pt x="128" y="177"/>
                  </a:cubicBezTo>
                  <a:cubicBezTo>
                    <a:pt x="164" y="165"/>
                    <a:pt x="176" y="165"/>
                    <a:pt x="212" y="165"/>
                  </a:cubicBezTo>
                  <a:cubicBezTo>
                    <a:pt x="271" y="141"/>
                    <a:pt x="331" y="129"/>
                    <a:pt x="390" y="105"/>
                  </a:cubicBezTo>
                  <a:cubicBezTo>
                    <a:pt x="414" y="93"/>
                    <a:pt x="414" y="58"/>
                    <a:pt x="390" y="46"/>
                  </a:cubicBezTo>
                  <a:cubicBezTo>
                    <a:pt x="347" y="20"/>
                    <a:pt x="274" y="0"/>
                    <a:pt x="2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Google Shape;1545;gfdb24b5ecc_0_532"/>
            <p:cNvSpPr/>
            <p:nvPr/>
          </p:nvSpPr>
          <p:spPr>
            <a:xfrm>
              <a:off x="3588275" y="2199075"/>
              <a:ext cx="11600" cy="6625"/>
            </a:xfrm>
            <a:custGeom>
              <a:avLst/>
              <a:gdLst/>
              <a:ahLst/>
              <a:cxnLst/>
              <a:rect l="l" t="t" r="r" b="b"/>
              <a:pathLst>
                <a:path w="464" h="265" extrusionOk="0">
                  <a:moveTo>
                    <a:pt x="374" y="1"/>
                  </a:moveTo>
                  <a:cubicBezTo>
                    <a:pt x="366" y="1"/>
                    <a:pt x="360" y="2"/>
                    <a:pt x="356" y="6"/>
                  </a:cubicBezTo>
                  <a:cubicBezTo>
                    <a:pt x="273" y="30"/>
                    <a:pt x="177" y="65"/>
                    <a:pt x="94" y="113"/>
                  </a:cubicBezTo>
                  <a:cubicBezTo>
                    <a:pt x="0" y="134"/>
                    <a:pt x="53" y="264"/>
                    <a:pt x="139" y="264"/>
                  </a:cubicBezTo>
                  <a:cubicBezTo>
                    <a:pt x="151" y="264"/>
                    <a:pt x="164" y="262"/>
                    <a:pt x="177" y="256"/>
                  </a:cubicBezTo>
                  <a:cubicBezTo>
                    <a:pt x="249" y="208"/>
                    <a:pt x="344" y="196"/>
                    <a:pt x="416" y="149"/>
                  </a:cubicBezTo>
                  <a:cubicBezTo>
                    <a:pt x="451" y="137"/>
                    <a:pt x="463" y="113"/>
                    <a:pt x="463" y="77"/>
                  </a:cubicBezTo>
                  <a:cubicBezTo>
                    <a:pt x="463" y="54"/>
                    <a:pt x="463" y="30"/>
                    <a:pt x="427" y="18"/>
                  </a:cubicBezTo>
                  <a:cubicBezTo>
                    <a:pt x="419" y="9"/>
                    <a:pt x="393" y="1"/>
                    <a:pt x="3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6" name="Google Shape;1546;gfdb24b5ecc_0_532"/>
            <p:cNvSpPr/>
            <p:nvPr/>
          </p:nvSpPr>
          <p:spPr>
            <a:xfrm>
              <a:off x="3578875" y="2170500"/>
              <a:ext cx="12550" cy="5025"/>
            </a:xfrm>
            <a:custGeom>
              <a:avLst/>
              <a:gdLst/>
              <a:ahLst/>
              <a:cxnLst/>
              <a:rect l="l" t="t" r="r" b="b"/>
              <a:pathLst>
                <a:path w="502" h="201" extrusionOk="0">
                  <a:moveTo>
                    <a:pt x="463" y="0"/>
                  </a:moveTo>
                  <a:cubicBezTo>
                    <a:pt x="458" y="0"/>
                    <a:pt x="452" y="2"/>
                    <a:pt x="446" y="6"/>
                  </a:cubicBezTo>
                  <a:cubicBezTo>
                    <a:pt x="315" y="18"/>
                    <a:pt x="172" y="42"/>
                    <a:pt x="53" y="89"/>
                  </a:cubicBezTo>
                  <a:cubicBezTo>
                    <a:pt x="0" y="121"/>
                    <a:pt x="42" y="200"/>
                    <a:pt x="94" y="200"/>
                  </a:cubicBezTo>
                  <a:cubicBezTo>
                    <a:pt x="100" y="200"/>
                    <a:pt x="106" y="199"/>
                    <a:pt x="113" y="196"/>
                  </a:cubicBezTo>
                  <a:cubicBezTo>
                    <a:pt x="232" y="137"/>
                    <a:pt x="375" y="149"/>
                    <a:pt x="482" y="65"/>
                  </a:cubicBezTo>
                  <a:cubicBezTo>
                    <a:pt x="502" y="45"/>
                    <a:pt x="488" y="0"/>
                    <a:pt x="46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7" name="Google Shape;1547;gfdb24b5ecc_0_532"/>
            <p:cNvSpPr/>
            <p:nvPr/>
          </p:nvSpPr>
          <p:spPr>
            <a:xfrm>
              <a:off x="3591225" y="2136200"/>
              <a:ext cx="4775" cy="525"/>
            </a:xfrm>
            <a:custGeom>
              <a:avLst/>
              <a:gdLst/>
              <a:ahLst/>
              <a:cxnLst/>
              <a:rect l="l" t="t" r="r" b="b"/>
              <a:pathLst>
                <a:path w="191" h="21" extrusionOk="0">
                  <a:moveTo>
                    <a:pt x="5" y="0"/>
                  </a:moveTo>
                  <a:lnTo>
                    <a:pt x="5" y="0"/>
                  </a:lnTo>
                  <a:cubicBezTo>
                    <a:pt x="1" y="0"/>
                    <a:pt x="3" y="21"/>
                    <a:pt x="12" y="21"/>
                  </a:cubicBezTo>
                  <a:lnTo>
                    <a:pt x="179" y="21"/>
                  </a:lnTo>
                  <a:cubicBezTo>
                    <a:pt x="190" y="21"/>
                    <a:pt x="190" y="9"/>
                    <a:pt x="179" y="9"/>
                  </a:cubicBezTo>
                  <a:lnTo>
                    <a:pt x="12" y="9"/>
                  </a:lnTo>
                  <a:cubicBezTo>
                    <a:pt x="9" y="3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8" name="Google Shape;1548;gfdb24b5ecc_0_532"/>
            <p:cNvSpPr/>
            <p:nvPr/>
          </p:nvSpPr>
          <p:spPr>
            <a:xfrm>
              <a:off x="3610750" y="2091150"/>
              <a:ext cx="18575" cy="5175"/>
            </a:xfrm>
            <a:custGeom>
              <a:avLst/>
              <a:gdLst/>
              <a:ahLst/>
              <a:cxnLst/>
              <a:rect l="l" t="t" r="r" b="b"/>
              <a:pathLst>
                <a:path w="743" h="207" extrusionOk="0">
                  <a:moveTo>
                    <a:pt x="695" y="1"/>
                  </a:moveTo>
                  <a:cubicBezTo>
                    <a:pt x="481" y="25"/>
                    <a:pt x="290" y="37"/>
                    <a:pt x="88" y="84"/>
                  </a:cubicBezTo>
                  <a:cubicBezTo>
                    <a:pt x="1" y="95"/>
                    <a:pt x="34" y="206"/>
                    <a:pt x="95" y="206"/>
                  </a:cubicBezTo>
                  <a:cubicBezTo>
                    <a:pt x="100" y="206"/>
                    <a:pt x="106" y="205"/>
                    <a:pt x="112" y="203"/>
                  </a:cubicBezTo>
                  <a:cubicBezTo>
                    <a:pt x="302" y="156"/>
                    <a:pt x="529" y="156"/>
                    <a:pt x="707" y="60"/>
                  </a:cubicBezTo>
                  <a:cubicBezTo>
                    <a:pt x="743" y="49"/>
                    <a:pt x="719" y="1"/>
                    <a:pt x="6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9" name="Google Shape;1549;gfdb24b5ecc_0_532"/>
            <p:cNvSpPr/>
            <p:nvPr/>
          </p:nvSpPr>
          <p:spPr>
            <a:xfrm>
              <a:off x="3652525" y="2080425"/>
              <a:ext cx="22350" cy="6300"/>
            </a:xfrm>
            <a:custGeom>
              <a:avLst/>
              <a:gdLst/>
              <a:ahLst/>
              <a:cxnLst/>
              <a:rect l="l" t="t" r="r" b="b"/>
              <a:pathLst>
                <a:path w="894" h="252" extrusionOk="0">
                  <a:moveTo>
                    <a:pt x="817" y="0"/>
                  </a:moveTo>
                  <a:cubicBezTo>
                    <a:pt x="569" y="0"/>
                    <a:pt x="322" y="100"/>
                    <a:pt x="96" y="156"/>
                  </a:cubicBezTo>
                  <a:cubicBezTo>
                    <a:pt x="1" y="156"/>
                    <a:pt x="36" y="251"/>
                    <a:pt x="108" y="251"/>
                  </a:cubicBezTo>
                  <a:cubicBezTo>
                    <a:pt x="346" y="216"/>
                    <a:pt x="644" y="180"/>
                    <a:pt x="870" y="73"/>
                  </a:cubicBezTo>
                  <a:cubicBezTo>
                    <a:pt x="894" y="61"/>
                    <a:pt x="882" y="1"/>
                    <a:pt x="858" y="1"/>
                  </a:cubicBezTo>
                  <a:cubicBezTo>
                    <a:pt x="844" y="1"/>
                    <a:pt x="831" y="0"/>
                    <a:pt x="8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0" name="Google Shape;1550;gfdb24b5ecc_0_532"/>
            <p:cNvSpPr/>
            <p:nvPr/>
          </p:nvSpPr>
          <p:spPr>
            <a:xfrm>
              <a:off x="3679200" y="2055150"/>
              <a:ext cx="34375" cy="7825"/>
            </a:xfrm>
            <a:custGeom>
              <a:avLst/>
              <a:gdLst/>
              <a:ahLst/>
              <a:cxnLst/>
              <a:rect l="l" t="t" r="r" b="b"/>
              <a:pathLst>
                <a:path w="1375" h="313" extrusionOk="0">
                  <a:moveTo>
                    <a:pt x="1339" y="0"/>
                  </a:moveTo>
                  <a:cubicBezTo>
                    <a:pt x="922" y="36"/>
                    <a:pt x="481" y="96"/>
                    <a:pt x="89" y="179"/>
                  </a:cubicBezTo>
                  <a:cubicBezTo>
                    <a:pt x="1" y="190"/>
                    <a:pt x="24" y="313"/>
                    <a:pt x="94" y="313"/>
                  </a:cubicBezTo>
                  <a:cubicBezTo>
                    <a:pt x="100" y="313"/>
                    <a:pt x="106" y="312"/>
                    <a:pt x="112" y="310"/>
                  </a:cubicBezTo>
                  <a:cubicBezTo>
                    <a:pt x="517" y="226"/>
                    <a:pt x="981" y="238"/>
                    <a:pt x="1351" y="60"/>
                  </a:cubicBezTo>
                  <a:cubicBezTo>
                    <a:pt x="1374" y="48"/>
                    <a:pt x="1362" y="0"/>
                    <a:pt x="133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1" name="Google Shape;1551;gfdb24b5ecc_0_532"/>
            <p:cNvSpPr/>
            <p:nvPr/>
          </p:nvSpPr>
          <p:spPr>
            <a:xfrm>
              <a:off x="3702925" y="2036500"/>
              <a:ext cx="19425" cy="4500"/>
            </a:xfrm>
            <a:custGeom>
              <a:avLst/>
              <a:gdLst/>
              <a:ahLst/>
              <a:cxnLst/>
              <a:rect l="l" t="t" r="r" b="b"/>
              <a:pathLst>
                <a:path w="777" h="180" extrusionOk="0">
                  <a:moveTo>
                    <a:pt x="757" y="0"/>
                  </a:moveTo>
                  <a:cubicBezTo>
                    <a:pt x="753" y="0"/>
                    <a:pt x="750" y="2"/>
                    <a:pt x="747" y="8"/>
                  </a:cubicBezTo>
                  <a:cubicBezTo>
                    <a:pt x="593" y="68"/>
                    <a:pt x="427" y="116"/>
                    <a:pt x="261" y="116"/>
                  </a:cubicBezTo>
                  <a:cubicBezTo>
                    <a:pt x="197" y="116"/>
                    <a:pt x="132" y="108"/>
                    <a:pt x="68" y="91"/>
                  </a:cubicBezTo>
                  <a:cubicBezTo>
                    <a:pt x="64" y="91"/>
                    <a:pt x="59" y="90"/>
                    <a:pt x="55" y="90"/>
                  </a:cubicBezTo>
                  <a:cubicBezTo>
                    <a:pt x="7" y="90"/>
                    <a:pt x="0" y="152"/>
                    <a:pt x="44" y="163"/>
                  </a:cubicBezTo>
                  <a:cubicBezTo>
                    <a:pt x="103" y="174"/>
                    <a:pt x="161" y="179"/>
                    <a:pt x="218" y="179"/>
                  </a:cubicBezTo>
                  <a:cubicBezTo>
                    <a:pt x="405" y="179"/>
                    <a:pt x="586" y="123"/>
                    <a:pt x="759" y="32"/>
                  </a:cubicBezTo>
                  <a:cubicBezTo>
                    <a:pt x="777" y="23"/>
                    <a:pt x="767" y="0"/>
                    <a:pt x="75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gfdb24b5ecc_0_532"/>
            <p:cNvSpPr/>
            <p:nvPr/>
          </p:nvSpPr>
          <p:spPr>
            <a:xfrm>
              <a:off x="3692700" y="2003950"/>
              <a:ext cx="25325" cy="4050"/>
            </a:xfrm>
            <a:custGeom>
              <a:avLst/>
              <a:gdLst/>
              <a:ahLst/>
              <a:cxnLst/>
              <a:rect l="l" t="t" r="r" b="b"/>
              <a:pathLst>
                <a:path w="1013" h="162" extrusionOk="0">
                  <a:moveTo>
                    <a:pt x="653" y="1"/>
                  </a:moveTo>
                  <a:cubicBezTo>
                    <a:pt x="467" y="1"/>
                    <a:pt x="275" y="24"/>
                    <a:pt x="96" y="24"/>
                  </a:cubicBezTo>
                  <a:cubicBezTo>
                    <a:pt x="1" y="24"/>
                    <a:pt x="1" y="143"/>
                    <a:pt x="96" y="143"/>
                  </a:cubicBezTo>
                  <a:cubicBezTo>
                    <a:pt x="272" y="143"/>
                    <a:pt x="457" y="161"/>
                    <a:pt x="640" y="161"/>
                  </a:cubicBezTo>
                  <a:cubicBezTo>
                    <a:pt x="754" y="161"/>
                    <a:pt x="867" y="154"/>
                    <a:pt x="977" y="131"/>
                  </a:cubicBezTo>
                  <a:cubicBezTo>
                    <a:pt x="1013" y="108"/>
                    <a:pt x="1013" y="48"/>
                    <a:pt x="977" y="36"/>
                  </a:cubicBezTo>
                  <a:cubicBezTo>
                    <a:pt x="875" y="9"/>
                    <a:pt x="765" y="1"/>
                    <a:pt x="65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3" name="Google Shape;1553;gfdb24b5ecc_0_532"/>
            <p:cNvSpPr/>
            <p:nvPr/>
          </p:nvSpPr>
          <p:spPr>
            <a:xfrm>
              <a:off x="3720550" y="2373050"/>
              <a:ext cx="18625" cy="5450"/>
            </a:xfrm>
            <a:custGeom>
              <a:avLst/>
              <a:gdLst/>
              <a:ahLst/>
              <a:cxnLst/>
              <a:rect l="l" t="t" r="r" b="b"/>
              <a:pathLst>
                <a:path w="745" h="218" extrusionOk="0">
                  <a:moveTo>
                    <a:pt x="685" y="0"/>
                  </a:moveTo>
                  <a:cubicBezTo>
                    <a:pt x="482" y="24"/>
                    <a:pt x="292" y="24"/>
                    <a:pt x="78" y="72"/>
                  </a:cubicBezTo>
                  <a:cubicBezTo>
                    <a:pt x="1" y="94"/>
                    <a:pt x="35" y="217"/>
                    <a:pt x="107" y="217"/>
                  </a:cubicBezTo>
                  <a:cubicBezTo>
                    <a:pt x="113" y="217"/>
                    <a:pt x="119" y="216"/>
                    <a:pt x="125" y="214"/>
                  </a:cubicBezTo>
                  <a:cubicBezTo>
                    <a:pt x="316" y="179"/>
                    <a:pt x="518" y="143"/>
                    <a:pt x="709" y="83"/>
                  </a:cubicBezTo>
                  <a:cubicBezTo>
                    <a:pt x="744" y="72"/>
                    <a:pt x="744" y="0"/>
                    <a:pt x="6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4" name="Google Shape;1554;gfdb24b5ecc_0_532"/>
            <p:cNvSpPr/>
            <p:nvPr/>
          </p:nvSpPr>
          <p:spPr>
            <a:xfrm>
              <a:off x="3639125" y="2327200"/>
              <a:ext cx="19975" cy="4200"/>
            </a:xfrm>
            <a:custGeom>
              <a:avLst/>
              <a:gdLst/>
              <a:ahLst/>
              <a:cxnLst/>
              <a:rect l="l" t="t" r="r" b="b"/>
              <a:pathLst>
                <a:path w="799" h="168" extrusionOk="0">
                  <a:moveTo>
                    <a:pt x="739" y="1"/>
                  </a:moveTo>
                  <a:cubicBezTo>
                    <a:pt x="525" y="12"/>
                    <a:pt x="298" y="48"/>
                    <a:pt x="96" y="48"/>
                  </a:cubicBezTo>
                  <a:cubicBezTo>
                    <a:pt x="1" y="48"/>
                    <a:pt x="1" y="167"/>
                    <a:pt x="96" y="167"/>
                  </a:cubicBezTo>
                  <a:cubicBezTo>
                    <a:pt x="141" y="167"/>
                    <a:pt x="186" y="168"/>
                    <a:pt x="230" y="168"/>
                  </a:cubicBezTo>
                  <a:cubicBezTo>
                    <a:pt x="408" y="168"/>
                    <a:pt x="579" y="160"/>
                    <a:pt x="751" y="84"/>
                  </a:cubicBezTo>
                  <a:cubicBezTo>
                    <a:pt x="799" y="72"/>
                    <a:pt x="799" y="1"/>
                    <a:pt x="73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5" name="Google Shape;1555;gfdb24b5ecc_0_532"/>
            <p:cNvSpPr/>
            <p:nvPr/>
          </p:nvSpPr>
          <p:spPr>
            <a:xfrm>
              <a:off x="3657600" y="2298625"/>
              <a:ext cx="1500" cy="325"/>
            </a:xfrm>
            <a:custGeom>
              <a:avLst/>
              <a:gdLst/>
              <a:ahLst/>
              <a:cxnLst/>
              <a:rect l="l" t="t" r="r" b="b"/>
              <a:pathLst>
                <a:path w="60" h="13" extrusionOk="0">
                  <a:moveTo>
                    <a:pt x="60" y="1"/>
                  </a:moveTo>
                  <a:cubicBezTo>
                    <a:pt x="24" y="1"/>
                    <a:pt x="12" y="1"/>
                    <a:pt x="0" y="12"/>
                  </a:cubicBezTo>
                  <a:lnTo>
                    <a:pt x="60" y="12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6" name="Google Shape;1556;gfdb24b5ecc_0_532"/>
            <p:cNvSpPr/>
            <p:nvPr/>
          </p:nvSpPr>
          <p:spPr>
            <a:xfrm>
              <a:off x="3790350" y="2380475"/>
              <a:ext cx="19950" cy="1825"/>
            </a:xfrm>
            <a:custGeom>
              <a:avLst/>
              <a:gdLst/>
              <a:ahLst/>
              <a:cxnLst/>
              <a:rect l="l" t="t" r="r" b="b"/>
              <a:pathLst>
                <a:path w="798" h="73" extrusionOk="0">
                  <a:moveTo>
                    <a:pt x="798" y="1"/>
                  </a:moveTo>
                  <a:cubicBezTo>
                    <a:pt x="536" y="13"/>
                    <a:pt x="262" y="13"/>
                    <a:pt x="0" y="72"/>
                  </a:cubicBezTo>
                  <a:cubicBezTo>
                    <a:pt x="262" y="25"/>
                    <a:pt x="536" y="13"/>
                    <a:pt x="798" y="13"/>
                  </a:cubicBezTo>
                  <a:lnTo>
                    <a:pt x="798" y="1"/>
                  </a:ln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7" name="Google Shape;1557;gfdb24b5ecc_0_532"/>
            <p:cNvSpPr/>
            <p:nvPr/>
          </p:nvSpPr>
          <p:spPr>
            <a:xfrm>
              <a:off x="3806425" y="2378675"/>
              <a:ext cx="25625" cy="4475"/>
            </a:xfrm>
            <a:custGeom>
              <a:avLst/>
              <a:gdLst/>
              <a:ahLst/>
              <a:cxnLst/>
              <a:rect l="l" t="t" r="r" b="b"/>
              <a:pathLst>
                <a:path w="1025" h="179" extrusionOk="0">
                  <a:moveTo>
                    <a:pt x="400" y="1"/>
                  </a:moveTo>
                  <a:cubicBezTo>
                    <a:pt x="308" y="1"/>
                    <a:pt x="215" y="6"/>
                    <a:pt x="119" y="13"/>
                  </a:cubicBezTo>
                  <a:cubicBezTo>
                    <a:pt x="111" y="12"/>
                    <a:pt x="104" y="11"/>
                    <a:pt x="97" y="11"/>
                  </a:cubicBezTo>
                  <a:cubicBezTo>
                    <a:pt x="1" y="11"/>
                    <a:pt x="8" y="157"/>
                    <a:pt x="119" y="168"/>
                  </a:cubicBezTo>
                  <a:cubicBezTo>
                    <a:pt x="302" y="168"/>
                    <a:pt x="490" y="179"/>
                    <a:pt x="683" y="179"/>
                  </a:cubicBezTo>
                  <a:cubicBezTo>
                    <a:pt x="779" y="179"/>
                    <a:pt x="877" y="176"/>
                    <a:pt x="976" y="168"/>
                  </a:cubicBezTo>
                  <a:cubicBezTo>
                    <a:pt x="1012" y="168"/>
                    <a:pt x="1024" y="132"/>
                    <a:pt x="988" y="108"/>
                  </a:cubicBezTo>
                  <a:cubicBezTo>
                    <a:pt x="799" y="26"/>
                    <a:pt x="604" y="1"/>
                    <a:pt x="40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8" name="Google Shape;1558;gfdb24b5ecc_0_532"/>
            <p:cNvSpPr/>
            <p:nvPr/>
          </p:nvSpPr>
          <p:spPr>
            <a:xfrm>
              <a:off x="3816825" y="2386350"/>
              <a:ext cx="21175" cy="7550"/>
            </a:xfrm>
            <a:custGeom>
              <a:avLst/>
              <a:gdLst/>
              <a:ahLst/>
              <a:cxnLst/>
              <a:rect l="l" t="t" r="r" b="b"/>
              <a:pathLst>
                <a:path w="847" h="302" extrusionOk="0">
                  <a:moveTo>
                    <a:pt x="690" y="0"/>
                  </a:moveTo>
                  <a:cubicBezTo>
                    <a:pt x="624" y="0"/>
                    <a:pt x="562" y="20"/>
                    <a:pt x="489" y="28"/>
                  </a:cubicBezTo>
                  <a:cubicBezTo>
                    <a:pt x="370" y="63"/>
                    <a:pt x="251" y="75"/>
                    <a:pt x="120" y="87"/>
                  </a:cubicBezTo>
                  <a:cubicBezTo>
                    <a:pt x="1" y="123"/>
                    <a:pt x="1" y="302"/>
                    <a:pt x="132" y="302"/>
                  </a:cubicBezTo>
                  <a:cubicBezTo>
                    <a:pt x="334" y="302"/>
                    <a:pt x="668" y="302"/>
                    <a:pt x="810" y="135"/>
                  </a:cubicBezTo>
                  <a:cubicBezTo>
                    <a:pt x="846" y="99"/>
                    <a:pt x="834" y="28"/>
                    <a:pt x="787" y="16"/>
                  </a:cubicBezTo>
                  <a:cubicBezTo>
                    <a:pt x="753" y="4"/>
                    <a:pt x="721" y="0"/>
                    <a:pt x="6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9" name="Google Shape;1559;gfdb24b5ecc_0_532"/>
            <p:cNvSpPr/>
            <p:nvPr/>
          </p:nvSpPr>
          <p:spPr>
            <a:xfrm>
              <a:off x="3839450" y="2397100"/>
              <a:ext cx="22950" cy="7625"/>
            </a:xfrm>
            <a:custGeom>
              <a:avLst/>
              <a:gdLst/>
              <a:ahLst/>
              <a:cxnLst/>
              <a:rect l="l" t="t" r="r" b="b"/>
              <a:pathLst>
                <a:path w="918" h="305" extrusionOk="0">
                  <a:moveTo>
                    <a:pt x="691" y="1"/>
                  </a:moveTo>
                  <a:cubicBezTo>
                    <a:pt x="505" y="1"/>
                    <a:pt x="308" y="91"/>
                    <a:pt x="132" y="110"/>
                  </a:cubicBezTo>
                  <a:cubicBezTo>
                    <a:pt x="13" y="122"/>
                    <a:pt x="1" y="300"/>
                    <a:pt x="132" y="300"/>
                  </a:cubicBezTo>
                  <a:cubicBezTo>
                    <a:pt x="182" y="303"/>
                    <a:pt x="236" y="305"/>
                    <a:pt x="291" y="305"/>
                  </a:cubicBezTo>
                  <a:cubicBezTo>
                    <a:pt x="500" y="305"/>
                    <a:pt x="731" y="277"/>
                    <a:pt x="882" y="145"/>
                  </a:cubicBezTo>
                  <a:cubicBezTo>
                    <a:pt x="918" y="110"/>
                    <a:pt x="894" y="50"/>
                    <a:pt x="846" y="26"/>
                  </a:cubicBezTo>
                  <a:cubicBezTo>
                    <a:pt x="796" y="8"/>
                    <a:pt x="744" y="1"/>
                    <a:pt x="69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gfdb24b5ecc_0_532"/>
            <p:cNvSpPr/>
            <p:nvPr/>
          </p:nvSpPr>
          <p:spPr>
            <a:xfrm>
              <a:off x="3850475" y="2408550"/>
              <a:ext cx="24725" cy="7875"/>
            </a:xfrm>
            <a:custGeom>
              <a:avLst/>
              <a:gdLst/>
              <a:ahLst/>
              <a:cxnLst/>
              <a:rect l="l" t="t" r="r" b="b"/>
              <a:pathLst>
                <a:path w="989" h="315" extrusionOk="0">
                  <a:moveTo>
                    <a:pt x="634" y="1"/>
                  </a:moveTo>
                  <a:cubicBezTo>
                    <a:pt x="474" y="1"/>
                    <a:pt x="306" y="25"/>
                    <a:pt x="155" y="33"/>
                  </a:cubicBezTo>
                  <a:cubicBezTo>
                    <a:pt x="0" y="45"/>
                    <a:pt x="0" y="307"/>
                    <a:pt x="167" y="307"/>
                  </a:cubicBezTo>
                  <a:cubicBezTo>
                    <a:pt x="256" y="307"/>
                    <a:pt x="358" y="314"/>
                    <a:pt x="460" y="314"/>
                  </a:cubicBezTo>
                  <a:cubicBezTo>
                    <a:pt x="644" y="314"/>
                    <a:pt x="830" y="290"/>
                    <a:pt x="953" y="152"/>
                  </a:cubicBezTo>
                  <a:cubicBezTo>
                    <a:pt x="988" y="128"/>
                    <a:pt x="977" y="68"/>
                    <a:pt x="929" y="45"/>
                  </a:cubicBezTo>
                  <a:cubicBezTo>
                    <a:pt x="839" y="12"/>
                    <a:pt x="738" y="1"/>
                    <a:pt x="63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1" name="Google Shape;1561;gfdb24b5ecc_0_532"/>
            <p:cNvSpPr/>
            <p:nvPr/>
          </p:nvSpPr>
          <p:spPr>
            <a:xfrm>
              <a:off x="3862375" y="2434600"/>
              <a:ext cx="16375" cy="6325"/>
            </a:xfrm>
            <a:custGeom>
              <a:avLst/>
              <a:gdLst/>
              <a:ahLst/>
              <a:cxnLst/>
              <a:rect l="l" t="t" r="r" b="b"/>
              <a:pathLst>
                <a:path w="655" h="253" extrusionOk="0">
                  <a:moveTo>
                    <a:pt x="627" y="1"/>
                  </a:moveTo>
                  <a:cubicBezTo>
                    <a:pt x="625" y="1"/>
                    <a:pt x="622" y="1"/>
                    <a:pt x="620" y="3"/>
                  </a:cubicBezTo>
                  <a:cubicBezTo>
                    <a:pt x="429" y="62"/>
                    <a:pt x="274" y="134"/>
                    <a:pt x="96" y="157"/>
                  </a:cubicBezTo>
                  <a:cubicBezTo>
                    <a:pt x="1" y="157"/>
                    <a:pt x="1" y="253"/>
                    <a:pt x="84" y="253"/>
                  </a:cubicBezTo>
                  <a:cubicBezTo>
                    <a:pt x="274" y="253"/>
                    <a:pt x="512" y="217"/>
                    <a:pt x="643" y="62"/>
                  </a:cubicBezTo>
                  <a:cubicBezTo>
                    <a:pt x="654" y="41"/>
                    <a:pt x="646" y="1"/>
                    <a:pt x="6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2" name="Google Shape;1562;gfdb24b5ecc_0_532"/>
            <p:cNvSpPr/>
            <p:nvPr/>
          </p:nvSpPr>
          <p:spPr>
            <a:xfrm>
              <a:off x="3857925" y="2465900"/>
              <a:ext cx="15775" cy="6350"/>
            </a:xfrm>
            <a:custGeom>
              <a:avLst/>
              <a:gdLst/>
              <a:ahLst/>
              <a:cxnLst/>
              <a:rect l="l" t="t" r="r" b="b"/>
              <a:pathLst>
                <a:path w="631" h="254" extrusionOk="0">
                  <a:moveTo>
                    <a:pt x="571" y="1"/>
                  </a:moveTo>
                  <a:cubicBezTo>
                    <a:pt x="433" y="65"/>
                    <a:pt x="284" y="110"/>
                    <a:pt x="143" y="110"/>
                  </a:cubicBezTo>
                  <a:cubicBezTo>
                    <a:pt x="127" y="110"/>
                    <a:pt x="111" y="109"/>
                    <a:pt x="95" y="108"/>
                  </a:cubicBezTo>
                  <a:cubicBezTo>
                    <a:pt x="7" y="119"/>
                    <a:pt x="0" y="253"/>
                    <a:pt x="76" y="253"/>
                  </a:cubicBezTo>
                  <a:cubicBezTo>
                    <a:pt x="82" y="253"/>
                    <a:pt x="88" y="253"/>
                    <a:pt x="95" y="251"/>
                  </a:cubicBezTo>
                  <a:cubicBezTo>
                    <a:pt x="286" y="239"/>
                    <a:pt x="452" y="168"/>
                    <a:pt x="595" y="48"/>
                  </a:cubicBezTo>
                  <a:cubicBezTo>
                    <a:pt x="631" y="37"/>
                    <a:pt x="595" y="1"/>
                    <a:pt x="57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3" name="Google Shape;1563;gfdb24b5ecc_0_532"/>
            <p:cNvSpPr/>
            <p:nvPr/>
          </p:nvSpPr>
          <p:spPr>
            <a:xfrm>
              <a:off x="3856125" y="2498050"/>
              <a:ext cx="22650" cy="6575"/>
            </a:xfrm>
            <a:custGeom>
              <a:avLst/>
              <a:gdLst/>
              <a:ahLst/>
              <a:cxnLst/>
              <a:rect l="l" t="t" r="r" b="b"/>
              <a:pathLst>
                <a:path w="906" h="263" extrusionOk="0">
                  <a:moveTo>
                    <a:pt x="870" y="1"/>
                  </a:moveTo>
                  <a:cubicBezTo>
                    <a:pt x="620" y="13"/>
                    <a:pt x="405" y="25"/>
                    <a:pt x="167" y="25"/>
                  </a:cubicBezTo>
                  <a:cubicBezTo>
                    <a:pt x="163" y="24"/>
                    <a:pt x="160" y="24"/>
                    <a:pt x="156" y="24"/>
                  </a:cubicBezTo>
                  <a:cubicBezTo>
                    <a:pt x="1" y="24"/>
                    <a:pt x="4" y="263"/>
                    <a:pt x="167" y="263"/>
                  </a:cubicBezTo>
                  <a:cubicBezTo>
                    <a:pt x="429" y="263"/>
                    <a:pt x="691" y="263"/>
                    <a:pt x="893" y="60"/>
                  </a:cubicBezTo>
                  <a:cubicBezTo>
                    <a:pt x="905" y="36"/>
                    <a:pt x="893" y="1"/>
                    <a:pt x="87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gfdb24b5ecc_0_532"/>
            <p:cNvSpPr/>
            <p:nvPr/>
          </p:nvSpPr>
          <p:spPr>
            <a:xfrm>
              <a:off x="3893825" y="2489625"/>
              <a:ext cx="16800" cy="7050"/>
            </a:xfrm>
            <a:custGeom>
              <a:avLst/>
              <a:gdLst/>
              <a:ahLst/>
              <a:cxnLst/>
              <a:rect l="l" t="t" r="r" b="b"/>
              <a:pathLst>
                <a:path w="672" h="282" extrusionOk="0">
                  <a:moveTo>
                    <a:pt x="493" y="1"/>
                  </a:moveTo>
                  <a:cubicBezTo>
                    <a:pt x="354" y="1"/>
                    <a:pt x="182" y="89"/>
                    <a:pt x="88" y="123"/>
                  </a:cubicBezTo>
                  <a:cubicBezTo>
                    <a:pt x="0" y="167"/>
                    <a:pt x="23" y="281"/>
                    <a:pt x="111" y="281"/>
                  </a:cubicBezTo>
                  <a:cubicBezTo>
                    <a:pt x="118" y="281"/>
                    <a:pt x="127" y="280"/>
                    <a:pt x="136" y="278"/>
                  </a:cubicBezTo>
                  <a:cubicBezTo>
                    <a:pt x="219" y="242"/>
                    <a:pt x="326" y="231"/>
                    <a:pt x="409" y="219"/>
                  </a:cubicBezTo>
                  <a:cubicBezTo>
                    <a:pt x="493" y="195"/>
                    <a:pt x="576" y="195"/>
                    <a:pt x="636" y="135"/>
                  </a:cubicBezTo>
                  <a:cubicBezTo>
                    <a:pt x="671" y="112"/>
                    <a:pt x="671" y="76"/>
                    <a:pt x="636" y="52"/>
                  </a:cubicBezTo>
                  <a:cubicBezTo>
                    <a:pt x="598" y="15"/>
                    <a:pt x="548" y="1"/>
                    <a:pt x="49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5" name="Google Shape;1565;gfdb24b5ecc_0_532"/>
            <p:cNvSpPr/>
            <p:nvPr/>
          </p:nvSpPr>
          <p:spPr>
            <a:xfrm>
              <a:off x="3892300" y="2453675"/>
              <a:ext cx="21900" cy="8975"/>
            </a:xfrm>
            <a:custGeom>
              <a:avLst/>
              <a:gdLst/>
              <a:ahLst/>
              <a:cxnLst/>
              <a:rect l="l" t="t" r="r" b="b"/>
              <a:pathLst>
                <a:path w="876" h="359" extrusionOk="0">
                  <a:moveTo>
                    <a:pt x="648" y="1"/>
                  </a:moveTo>
                  <a:cubicBezTo>
                    <a:pt x="466" y="1"/>
                    <a:pt x="293" y="73"/>
                    <a:pt x="113" y="145"/>
                  </a:cubicBezTo>
                  <a:cubicBezTo>
                    <a:pt x="0" y="216"/>
                    <a:pt x="73" y="359"/>
                    <a:pt x="172" y="359"/>
                  </a:cubicBezTo>
                  <a:cubicBezTo>
                    <a:pt x="187" y="359"/>
                    <a:pt x="204" y="355"/>
                    <a:pt x="220" y="347"/>
                  </a:cubicBezTo>
                  <a:cubicBezTo>
                    <a:pt x="411" y="252"/>
                    <a:pt x="625" y="204"/>
                    <a:pt x="828" y="133"/>
                  </a:cubicBezTo>
                  <a:cubicBezTo>
                    <a:pt x="875" y="121"/>
                    <a:pt x="875" y="49"/>
                    <a:pt x="828" y="26"/>
                  </a:cubicBezTo>
                  <a:cubicBezTo>
                    <a:pt x="767" y="8"/>
                    <a:pt x="707" y="1"/>
                    <a:pt x="6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6" name="Google Shape;1566;gfdb24b5ecc_0_532"/>
            <p:cNvSpPr/>
            <p:nvPr/>
          </p:nvSpPr>
          <p:spPr>
            <a:xfrm>
              <a:off x="3899575" y="2385500"/>
              <a:ext cx="11275" cy="6025"/>
            </a:xfrm>
            <a:custGeom>
              <a:avLst/>
              <a:gdLst/>
              <a:ahLst/>
              <a:cxnLst/>
              <a:rect l="l" t="t" r="r" b="b"/>
              <a:pathLst>
                <a:path w="451" h="241" extrusionOk="0">
                  <a:moveTo>
                    <a:pt x="359" y="1"/>
                  </a:moveTo>
                  <a:cubicBezTo>
                    <a:pt x="355" y="1"/>
                    <a:pt x="351" y="1"/>
                    <a:pt x="346" y="2"/>
                  </a:cubicBezTo>
                  <a:cubicBezTo>
                    <a:pt x="287" y="14"/>
                    <a:pt x="215" y="14"/>
                    <a:pt x="156" y="14"/>
                  </a:cubicBezTo>
                  <a:cubicBezTo>
                    <a:pt x="1" y="14"/>
                    <a:pt x="1" y="240"/>
                    <a:pt x="144" y="240"/>
                  </a:cubicBezTo>
                  <a:cubicBezTo>
                    <a:pt x="239" y="240"/>
                    <a:pt x="358" y="228"/>
                    <a:pt x="418" y="109"/>
                  </a:cubicBezTo>
                  <a:cubicBezTo>
                    <a:pt x="451" y="65"/>
                    <a:pt x="412" y="1"/>
                    <a:pt x="35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Google Shape;1567;gfdb24b5ecc_0_532"/>
            <p:cNvSpPr/>
            <p:nvPr/>
          </p:nvSpPr>
          <p:spPr>
            <a:xfrm>
              <a:off x="3843925" y="2581625"/>
              <a:ext cx="21450" cy="8200"/>
            </a:xfrm>
            <a:custGeom>
              <a:avLst/>
              <a:gdLst/>
              <a:ahLst/>
              <a:cxnLst/>
              <a:rect l="l" t="t" r="r" b="b"/>
              <a:pathLst>
                <a:path w="858" h="328" extrusionOk="0">
                  <a:moveTo>
                    <a:pt x="580" y="1"/>
                  </a:moveTo>
                  <a:cubicBezTo>
                    <a:pt x="411" y="1"/>
                    <a:pt x="241" y="76"/>
                    <a:pt x="84" y="134"/>
                  </a:cubicBezTo>
                  <a:cubicBezTo>
                    <a:pt x="6" y="179"/>
                    <a:pt x="1" y="327"/>
                    <a:pt x="97" y="327"/>
                  </a:cubicBezTo>
                  <a:cubicBezTo>
                    <a:pt x="104" y="327"/>
                    <a:pt x="112" y="326"/>
                    <a:pt x="119" y="325"/>
                  </a:cubicBezTo>
                  <a:cubicBezTo>
                    <a:pt x="346" y="301"/>
                    <a:pt x="608" y="313"/>
                    <a:pt x="798" y="194"/>
                  </a:cubicBezTo>
                  <a:cubicBezTo>
                    <a:pt x="858" y="170"/>
                    <a:pt x="858" y="75"/>
                    <a:pt x="798" y="51"/>
                  </a:cubicBezTo>
                  <a:cubicBezTo>
                    <a:pt x="726" y="15"/>
                    <a:pt x="653" y="1"/>
                    <a:pt x="58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8" name="Google Shape;1568;gfdb24b5ecc_0_532"/>
            <p:cNvSpPr/>
            <p:nvPr/>
          </p:nvSpPr>
          <p:spPr>
            <a:xfrm>
              <a:off x="3865025" y="2572775"/>
              <a:ext cx="21775" cy="8950"/>
            </a:xfrm>
            <a:custGeom>
              <a:avLst/>
              <a:gdLst/>
              <a:ahLst/>
              <a:cxnLst/>
              <a:rect l="l" t="t" r="r" b="b"/>
              <a:pathLst>
                <a:path w="871" h="358" extrusionOk="0">
                  <a:moveTo>
                    <a:pt x="478" y="0"/>
                  </a:moveTo>
                  <a:cubicBezTo>
                    <a:pt x="359" y="0"/>
                    <a:pt x="228" y="48"/>
                    <a:pt x="121" y="107"/>
                  </a:cubicBezTo>
                  <a:cubicBezTo>
                    <a:pt x="1" y="162"/>
                    <a:pt x="80" y="326"/>
                    <a:pt x="186" y="326"/>
                  </a:cubicBezTo>
                  <a:cubicBezTo>
                    <a:pt x="196" y="326"/>
                    <a:pt x="206" y="325"/>
                    <a:pt x="216" y="322"/>
                  </a:cubicBezTo>
                  <a:cubicBezTo>
                    <a:pt x="335" y="310"/>
                    <a:pt x="871" y="357"/>
                    <a:pt x="787" y="119"/>
                  </a:cubicBezTo>
                  <a:cubicBezTo>
                    <a:pt x="752" y="0"/>
                    <a:pt x="573" y="0"/>
                    <a:pt x="47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9" name="Google Shape;1569;gfdb24b5ecc_0_532"/>
            <p:cNvSpPr/>
            <p:nvPr/>
          </p:nvSpPr>
          <p:spPr>
            <a:xfrm>
              <a:off x="3848375" y="2634400"/>
              <a:ext cx="18200" cy="3575"/>
            </a:xfrm>
            <a:custGeom>
              <a:avLst/>
              <a:gdLst/>
              <a:ahLst/>
              <a:cxnLst/>
              <a:rect l="l" t="t" r="r" b="b"/>
              <a:pathLst>
                <a:path w="728" h="143" extrusionOk="0">
                  <a:moveTo>
                    <a:pt x="525" y="1"/>
                  </a:moveTo>
                  <a:cubicBezTo>
                    <a:pt x="362" y="1"/>
                    <a:pt x="187" y="45"/>
                    <a:pt x="49" y="71"/>
                  </a:cubicBezTo>
                  <a:cubicBezTo>
                    <a:pt x="1" y="95"/>
                    <a:pt x="13" y="143"/>
                    <a:pt x="49" y="143"/>
                  </a:cubicBezTo>
                  <a:cubicBezTo>
                    <a:pt x="168" y="119"/>
                    <a:pt x="287" y="107"/>
                    <a:pt x="418" y="107"/>
                  </a:cubicBezTo>
                  <a:cubicBezTo>
                    <a:pt x="459" y="107"/>
                    <a:pt x="507" y="110"/>
                    <a:pt x="556" y="110"/>
                  </a:cubicBezTo>
                  <a:cubicBezTo>
                    <a:pt x="605" y="110"/>
                    <a:pt x="656" y="107"/>
                    <a:pt x="703" y="95"/>
                  </a:cubicBezTo>
                  <a:cubicBezTo>
                    <a:pt x="727" y="71"/>
                    <a:pt x="727" y="36"/>
                    <a:pt x="703" y="24"/>
                  </a:cubicBezTo>
                  <a:cubicBezTo>
                    <a:pt x="648" y="7"/>
                    <a:pt x="587" y="1"/>
                    <a:pt x="5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gfdb24b5ecc_0_532"/>
            <p:cNvSpPr/>
            <p:nvPr/>
          </p:nvSpPr>
          <p:spPr>
            <a:xfrm>
              <a:off x="3906725" y="2605975"/>
              <a:ext cx="21150" cy="5550"/>
            </a:xfrm>
            <a:custGeom>
              <a:avLst/>
              <a:gdLst/>
              <a:ahLst/>
              <a:cxnLst/>
              <a:rect l="l" t="t" r="r" b="b"/>
              <a:pathLst>
                <a:path w="846" h="222" extrusionOk="0">
                  <a:moveTo>
                    <a:pt x="676" y="0"/>
                  </a:moveTo>
                  <a:cubicBezTo>
                    <a:pt x="467" y="0"/>
                    <a:pt x="240" y="54"/>
                    <a:pt x="48" y="125"/>
                  </a:cubicBezTo>
                  <a:cubicBezTo>
                    <a:pt x="1" y="160"/>
                    <a:pt x="36" y="220"/>
                    <a:pt x="72" y="220"/>
                  </a:cubicBezTo>
                  <a:cubicBezTo>
                    <a:pt x="132" y="220"/>
                    <a:pt x="199" y="222"/>
                    <a:pt x="267" y="222"/>
                  </a:cubicBezTo>
                  <a:cubicBezTo>
                    <a:pt x="456" y="222"/>
                    <a:pt x="662" y="209"/>
                    <a:pt x="810" y="113"/>
                  </a:cubicBezTo>
                  <a:cubicBezTo>
                    <a:pt x="834" y="89"/>
                    <a:pt x="846" y="6"/>
                    <a:pt x="786" y="6"/>
                  </a:cubicBezTo>
                  <a:cubicBezTo>
                    <a:pt x="750" y="2"/>
                    <a:pt x="714" y="0"/>
                    <a:pt x="6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1" name="Google Shape;1571;gfdb24b5ecc_0_532"/>
            <p:cNvSpPr/>
            <p:nvPr/>
          </p:nvSpPr>
          <p:spPr>
            <a:xfrm>
              <a:off x="3848675" y="2687325"/>
              <a:ext cx="22350" cy="3900"/>
            </a:xfrm>
            <a:custGeom>
              <a:avLst/>
              <a:gdLst/>
              <a:ahLst/>
              <a:cxnLst/>
              <a:rect l="l" t="t" r="r" b="b"/>
              <a:pathLst>
                <a:path w="894" h="156" extrusionOk="0">
                  <a:moveTo>
                    <a:pt x="396" y="0"/>
                  </a:moveTo>
                  <a:cubicBezTo>
                    <a:pt x="296" y="0"/>
                    <a:pt x="196" y="2"/>
                    <a:pt x="96" y="2"/>
                  </a:cubicBezTo>
                  <a:cubicBezTo>
                    <a:pt x="1" y="14"/>
                    <a:pt x="1" y="145"/>
                    <a:pt x="96" y="145"/>
                  </a:cubicBezTo>
                  <a:cubicBezTo>
                    <a:pt x="232" y="145"/>
                    <a:pt x="369" y="156"/>
                    <a:pt x="505" y="156"/>
                  </a:cubicBezTo>
                  <a:cubicBezTo>
                    <a:pt x="619" y="156"/>
                    <a:pt x="733" y="148"/>
                    <a:pt x="846" y="121"/>
                  </a:cubicBezTo>
                  <a:cubicBezTo>
                    <a:pt x="894" y="109"/>
                    <a:pt x="894" y="50"/>
                    <a:pt x="846" y="26"/>
                  </a:cubicBezTo>
                  <a:cubicBezTo>
                    <a:pt x="696" y="4"/>
                    <a:pt x="546" y="0"/>
                    <a:pt x="3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2" name="Google Shape;1572;gfdb24b5ecc_0_532"/>
            <p:cNvSpPr/>
            <p:nvPr/>
          </p:nvSpPr>
          <p:spPr>
            <a:xfrm>
              <a:off x="3906425" y="2683200"/>
              <a:ext cx="21150" cy="7025"/>
            </a:xfrm>
            <a:custGeom>
              <a:avLst/>
              <a:gdLst/>
              <a:ahLst/>
              <a:cxnLst/>
              <a:rect l="l" t="t" r="r" b="b"/>
              <a:pathLst>
                <a:path w="846" h="281" extrusionOk="0">
                  <a:moveTo>
                    <a:pt x="417" y="0"/>
                  </a:moveTo>
                  <a:cubicBezTo>
                    <a:pt x="286" y="12"/>
                    <a:pt x="167" y="60"/>
                    <a:pt x="24" y="108"/>
                  </a:cubicBezTo>
                  <a:cubicBezTo>
                    <a:pt x="1" y="119"/>
                    <a:pt x="1" y="167"/>
                    <a:pt x="24" y="167"/>
                  </a:cubicBezTo>
                  <a:cubicBezTo>
                    <a:pt x="167" y="215"/>
                    <a:pt x="263" y="250"/>
                    <a:pt x="417" y="274"/>
                  </a:cubicBezTo>
                  <a:cubicBezTo>
                    <a:pt x="452" y="278"/>
                    <a:pt x="488" y="280"/>
                    <a:pt x="525" y="280"/>
                  </a:cubicBezTo>
                  <a:cubicBezTo>
                    <a:pt x="616" y="280"/>
                    <a:pt x="710" y="265"/>
                    <a:pt x="786" y="215"/>
                  </a:cubicBezTo>
                  <a:cubicBezTo>
                    <a:pt x="846" y="179"/>
                    <a:pt x="846" y="108"/>
                    <a:pt x="786" y="60"/>
                  </a:cubicBezTo>
                  <a:cubicBezTo>
                    <a:pt x="679" y="0"/>
                    <a:pt x="536" y="0"/>
                    <a:pt x="4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gfdb24b5ecc_0_532"/>
            <p:cNvSpPr/>
            <p:nvPr/>
          </p:nvSpPr>
          <p:spPr>
            <a:xfrm>
              <a:off x="3915650" y="2722125"/>
              <a:ext cx="22050" cy="7300"/>
            </a:xfrm>
            <a:custGeom>
              <a:avLst/>
              <a:gdLst/>
              <a:ahLst/>
              <a:cxnLst/>
              <a:rect l="l" t="t" r="r" b="b"/>
              <a:pathLst>
                <a:path w="882" h="292" extrusionOk="0">
                  <a:moveTo>
                    <a:pt x="513" y="0"/>
                  </a:moveTo>
                  <a:cubicBezTo>
                    <a:pt x="361" y="0"/>
                    <a:pt x="199" y="40"/>
                    <a:pt x="72" y="86"/>
                  </a:cubicBezTo>
                  <a:cubicBezTo>
                    <a:pt x="1" y="98"/>
                    <a:pt x="1" y="206"/>
                    <a:pt x="72" y="217"/>
                  </a:cubicBezTo>
                  <a:cubicBezTo>
                    <a:pt x="205" y="252"/>
                    <a:pt x="374" y="291"/>
                    <a:pt x="532" y="291"/>
                  </a:cubicBezTo>
                  <a:cubicBezTo>
                    <a:pt x="644" y="291"/>
                    <a:pt x="750" y="272"/>
                    <a:pt x="834" y="217"/>
                  </a:cubicBezTo>
                  <a:cubicBezTo>
                    <a:pt x="882" y="182"/>
                    <a:pt x="882" y="110"/>
                    <a:pt x="834" y="86"/>
                  </a:cubicBezTo>
                  <a:cubicBezTo>
                    <a:pt x="746" y="24"/>
                    <a:pt x="632" y="0"/>
                    <a:pt x="5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4" name="Google Shape;1574;gfdb24b5ecc_0_532"/>
            <p:cNvSpPr/>
            <p:nvPr/>
          </p:nvSpPr>
          <p:spPr>
            <a:xfrm>
              <a:off x="3931450" y="2750175"/>
              <a:ext cx="8925" cy="1900"/>
            </a:xfrm>
            <a:custGeom>
              <a:avLst/>
              <a:gdLst/>
              <a:ahLst/>
              <a:cxnLst/>
              <a:rect l="l" t="t" r="r" b="b"/>
              <a:pathLst>
                <a:path w="357" h="76" extrusionOk="0">
                  <a:moveTo>
                    <a:pt x="59" y="0"/>
                  </a:moveTo>
                  <a:cubicBezTo>
                    <a:pt x="6" y="0"/>
                    <a:pt x="0" y="76"/>
                    <a:pt x="42" y="76"/>
                  </a:cubicBezTo>
                  <a:cubicBezTo>
                    <a:pt x="47" y="76"/>
                    <a:pt x="53" y="74"/>
                    <a:pt x="59" y="72"/>
                  </a:cubicBezTo>
                  <a:cubicBezTo>
                    <a:pt x="143" y="72"/>
                    <a:pt x="238" y="60"/>
                    <a:pt x="321" y="60"/>
                  </a:cubicBezTo>
                  <a:cubicBezTo>
                    <a:pt x="357" y="60"/>
                    <a:pt x="357" y="12"/>
                    <a:pt x="321" y="12"/>
                  </a:cubicBezTo>
                  <a:cubicBezTo>
                    <a:pt x="238" y="12"/>
                    <a:pt x="143" y="0"/>
                    <a:pt x="5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5" name="Google Shape;1575;gfdb24b5ecc_0_532"/>
            <p:cNvSpPr/>
            <p:nvPr/>
          </p:nvSpPr>
          <p:spPr>
            <a:xfrm>
              <a:off x="3949450" y="2750650"/>
              <a:ext cx="21600" cy="5350"/>
            </a:xfrm>
            <a:custGeom>
              <a:avLst/>
              <a:gdLst/>
              <a:ahLst/>
              <a:cxnLst/>
              <a:rect l="l" t="t" r="r" b="b"/>
              <a:pathLst>
                <a:path w="864" h="214" extrusionOk="0">
                  <a:moveTo>
                    <a:pt x="669" y="0"/>
                  </a:moveTo>
                  <a:cubicBezTo>
                    <a:pt x="617" y="0"/>
                    <a:pt x="565" y="9"/>
                    <a:pt x="506" y="29"/>
                  </a:cubicBezTo>
                  <a:cubicBezTo>
                    <a:pt x="456" y="38"/>
                    <a:pt x="406" y="42"/>
                    <a:pt x="355" y="42"/>
                  </a:cubicBezTo>
                  <a:cubicBezTo>
                    <a:pt x="273" y="42"/>
                    <a:pt x="190" y="32"/>
                    <a:pt x="101" y="17"/>
                  </a:cubicBezTo>
                  <a:cubicBezTo>
                    <a:pt x="94" y="15"/>
                    <a:pt x="87" y="14"/>
                    <a:pt x="80" y="14"/>
                  </a:cubicBezTo>
                  <a:cubicBezTo>
                    <a:pt x="14" y="14"/>
                    <a:pt x="1" y="115"/>
                    <a:pt x="66" y="148"/>
                  </a:cubicBezTo>
                  <a:cubicBezTo>
                    <a:pt x="197" y="172"/>
                    <a:pt x="328" y="196"/>
                    <a:pt x="482" y="208"/>
                  </a:cubicBezTo>
                  <a:cubicBezTo>
                    <a:pt x="517" y="211"/>
                    <a:pt x="550" y="213"/>
                    <a:pt x="583" y="213"/>
                  </a:cubicBezTo>
                  <a:cubicBezTo>
                    <a:pt x="663" y="213"/>
                    <a:pt x="740" y="199"/>
                    <a:pt x="816" y="148"/>
                  </a:cubicBezTo>
                  <a:cubicBezTo>
                    <a:pt x="863" y="112"/>
                    <a:pt x="863" y="29"/>
                    <a:pt x="804" y="17"/>
                  </a:cubicBezTo>
                  <a:cubicBezTo>
                    <a:pt x="756" y="6"/>
                    <a:pt x="712" y="0"/>
                    <a:pt x="6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6" name="Google Shape;1576;gfdb24b5ecc_0_532"/>
            <p:cNvSpPr/>
            <p:nvPr/>
          </p:nvSpPr>
          <p:spPr>
            <a:xfrm>
              <a:off x="3977575" y="2709650"/>
              <a:ext cx="15200" cy="3075"/>
            </a:xfrm>
            <a:custGeom>
              <a:avLst/>
              <a:gdLst/>
              <a:ahLst/>
              <a:cxnLst/>
              <a:rect l="l" t="t" r="r" b="b"/>
              <a:pathLst>
                <a:path w="608" h="123" extrusionOk="0">
                  <a:moveTo>
                    <a:pt x="286" y="0"/>
                  </a:moveTo>
                  <a:cubicBezTo>
                    <a:pt x="219" y="0"/>
                    <a:pt x="150" y="2"/>
                    <a:pt x="84" y="2"/>
                  </a:cubicBezTo>
                  <a:cubicBezTo>
                    <a:pt x="80" y="2"/>
                    <a:pt x="76" y="1"/>
                    <a:pt x="73" y="1"/>
                  </a:cubicBezTo>
                  <a:cubicBezTo>
                    <a:pt x="0" y="1"/>
                    <a:pt x="4" y="121"/>
                    <a:pt x="84" y="121"/>
                  </a:cubicBezTo>
                  <a:cubicBezTo>
                    <a:pt x="139" y="121"/>
                    <a:pt x="196" y="122"/>
                    <a:pt x="252" y="122"/>
                  </a:cubicBezTo>
                  <a:cubicBezTo>
                    <a:pt x="365" y="122"/>
                    <a:pt x="476" y="117"/>
                    <a:pt x="572" y="85"/>
                  </a:cubicBezTo>
                  <a:cubicBezTo>
                    <a:pt x="607" y="74"/>
                    <a:pt x="607" y="26"/>
                    <a:pt x="572" y="26"/>
                  </a:cubicBezTo>
                  <a:cubicBezTo>
                    <a:pt x="486" y="4"/>
                    <a:pt x="387" y="0"/>
                    <a:pt x="28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7" name="Google Shape;1577;gfdb24b5ecc_0_532"/>
            <p:cNvSpPr/>
            <p:nvPr/>
          </p:nvSpPr>
          <p:spPr>
            <a:xfrm>
              <a:off x="3972500" y="2791850"/>
              <a:ext cx="11950" cy="4775"/>
            </a:xfrm>
            <a:custGeom>
              <a:avLst/>
              <a:gdLst/>
              <a:ahLst/>
              <a:cxnLst/>
              <a:rect l="l" t="t" r="r" b="b"/>
              <a:pathLst>
                <a:path w="478" h="191" extrusionOk="0">
                  <a:moveTo>
                    <a:pt x="239" y="0"/>
                  </a:moveTo>
                  <a:cubicBezTo>
                    <a:pt x="179" y="0"/>
                    <a:pt x="120" y="12"/>
                    <a:pt x="60" y="48"/>
                  </a:cubicBezTo>
                  <a:cubicBezTo>
                    <a:pt x="1" y="60"/>
                    <a:pt x="1" y="119"/>
                    <a:pt x="60" y="143"/>
                  </a:cubicBezTo>
                  <a:cubicBezTo>
                    <a:pt x="120" y="167"/>
                    <a:pt x="168" y="191"/>
                    <a:pt x="239" y="191"/>
                  </a:cubicBezTo>
                  <a:cubicBezTo>
                    <a:pt x="298" y="191"/>
                    <a:pt x="358" y="191"/>
                    <a:pt x="418" y="167"/>
                  </a:cubicBezTo>
                  <a:cubicBezTo>
                    <a:pt x="477" y="131"/>
                    <a:pt x="477" y="60"/>
                    <a:pt x="418" y="24"/>
                  </a:cubicBezTo>
                  <a:cubicBezTo>
                    <a:pt x="358" y="0"/>
                    <a:pt x="298" y="0"/>
                    <a:pt x="23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8" name="Google Shape;1578;gfdb24b5ecc_0_532"/>
            <p:cNvSpPr/>
            <p:nvPr/>
          </p:nvSpPr>
          <p:spPr>
            <a:xfrm>
              <a:off x="4025800" y="2793625"/>
              <a:ext cx="5975" cy="2700"/>
            </a:xfrm>
            <a:custGeom>
              <a:avLst/>
              <a:gdLst/>
              <a:ahLst/>
              <a:cxnLst/>
              <a:rect l="l" t="t" r="r" b="b"/>
              <a:pathLst>
                <a:path w="239" h="108" extrusionOk="0">
                  <a:moveTo>
                    <a:pt x="214" y="1"/>
                  </a:moveTo>
                  <a:cubicBezTo>
                    <a:pt x="155" y="1"/>
                    <a:pt x="107" y="48"/>
                    <a:pt x="48" y="48"/>
                  </a:cubicBezTo>
                  <a:cubicBezTo>
                    <a:pt x="0" y="48"/>
                    <a:pt x="0" y="108"/>
                    <a:pt x="48" y="108"/>
                  </a:cubicBezTo>
                  <a:cubicBezTo>
                    <a:pt x="107" y="96"/>
                    <a:pt x="155" y="60"/>
                    <a:pt x="214" y="48"/>
                  </a:cubicBezTo>
                  <a:cubicBezTo>
                    <a:pt x="238" y="48"/>
                    <a:pt x="226" y="1"/>
                    <a:pt x="2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Google Shape;1579;gfdb24b5ecc_0_532"/>
            <p:cNvSpPr/>
            <p:nvPr/>
          </p:nvSpPr>
          <p:spPr>
            <a:xfrm>
              <a:off x="4055375" y="2790050"/>
              <a:ext cx="6450" cy="1900"/>
            </a:xfrm>
            <a:custGeom>
              <a:avLst/>
              <a:gdLst/>
              <a:ahLst/>
              <a:cxnLst/>
              <a:rect l="l" t="t" r="r" b="b"/>
              <a:pathLst>
                <a:path w="258" h="76" extrusionOk="0">
                  <a:moveTo>
                    <a:pt x="246" y="1"/>
                  </a:moveTo>
                  <a:cubicBezTo>
                    <a:pt x="174" y="1"/>
                    <a:pt x="79" y="1"/>
                    <a:pt x="20" y="60"/>
                  </a:cubicBezTo>
                  <a:cubicBezTo>
                    <a:pt x="1" y="60"/>
                    <a:pt x="12" y="76"/>
                    <a:pt x="36" y="76"/>
                  </a:cubicBezTo>
                  <a:cubicBezTo>
                    <a:pt x="41" y="76"/>
                    <a:pt x="48" y="75"/>
                    <a:pt x="55" y="72"/>
                  </a:cubicBezTo>
                  <a:cubicBezTo>
                    <a:pt x="115" y="25"/>
                    <a:pt x="186" y="25"/>
                    <a:pt x="246" y="25"/>
                  </a:cubicBezTo>
                  <a:cubicBezTo>
                    <a:pt x="258" y="25"/>
                    <a:pt x="258" y="1"/>
                    <a:pt x="24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0" name="Google Shape;1580;gfdb24b5ecc_0_532"/>
            <p:cNvSpPr/>
            <p:nvPr/>
          </p:nvSpPr>
          <p:spPr>
            <a:xfrm>
              <a:off x="4012550" y="2811925"/>
              <a:ext cx="26350" cy="9225"/>
            </a:xfrm>
            <a:custGeom>
              <a:avLst/>
              <a:gdLst/>
              <a:ahLst/>
              <a:cxnLst/>
              <a:rect l="l" t="t" r="r" b="b"/>
              <a:pathLst>
                <a:path w="1054" h="369" extrusionOk="0">
                  <a:moveTo>
                    <a:pt x="870" y="1"/>
                  </a:moveTo>
                  <a:cubicBezTo>
                    <a:pt x="573" y="1"/>
                    <a:pt x="274" y="121"/>
                    <a:pt x="42" y="269"/>
                  </a:cubicBezTo>
                  <a:cubicBezTo>
                    <a:pt x="0" y="300"/>
                    <a:pt x="41" y="368"/>
                    <a:pt x="84" y="368"/>
                  </a:cubicBezTo>
                  <a:cubicBezTo>
                    <a:pt x="90" y="368"/>
                    <a:pt x="96" y="367"/>
                    <a:pt x="101" y="364"/>
                  </a:cubicBezTo>
                  <a:cubicBezTo>
                    <a:pt x="399" y="209"/>
                    <a:pt x="709" y="209"/>
                    <a:pt x="1006" y="90"/>
                  </a:cubicBezTo>
                  <a:cubicBezTo>
                    <a:pt x="1054" y="78"/>
                    <a:pt x="1018" y="7"/>
                    <a:pt x="982" y="7"/>
                  </a:cubicBezTo>
                  <a:cubicBezTo>
                    <a:pt x="945" y="3"/>
                    <a:pt x="908" y="1"/>
                    <a:pt x="87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1" name="Google Shape;1581;gfdb24b5ecc_0_532"/>
            <p:cNvSpPr/>
            <p:nvPr/>
          </p:nvSpPr>
          <p:spPr>
            <a:xfrm>
              <a:off x="4030275" y="2818600"/>
              <a:ext cx="37400" cy="12350"/>
            </a:xfrm>
            <a:custGeom>
              <a:avLst/>
              <a:gdLst/>
              <a:ahLst/>
              <a:cxnLst/>
              <a:rect l="l" t="t" r="r" b="b"/>
              <a:pathLst>
                <a:path w="1496" h="494" extrusionOk="0">
                  <a:moveTo>
                    <a:pt x="4" y="425"/>
                  </a:moveTo>
                  <a:cubicBezTo>
                    <a:pt x="1" y="425"/>
                    <a:pt x="4" y="430"/>
                    <a:pt x="12" y="430"/>
                  </a:cubicBezTo>
                  <a:cubicBezTo>
                    <a:pt x="8" y="426"/>
                    <a:pt x="5" y="425"/>
                    <a:pt x="4" y="425"/>
                  </a:cubicBezTo>
                  <a:close/>
                  <a:moveTo>
                    <a:pt x="1420" y="0"/>
                  </a:moveTo>
                  <a:cubicBezTo>
                    <a:pt x="1415" y="0"/>
                    <a:pt x="1410" y="1"/>
                    <a:pt x="1405" y="2"/>
                  </a:cubicBezTo>
                  <a:cubicBezTo>
                    <a:pt x="940" y="97"/>
                    <a:pt x="512" y="395"/>
                    <a:pt x="12" y="430"/>
                  </a:cubicBezTo>
                  <a:cubicBezTo>
                    <a:pt x="170" y="466"/>
                    <a:pt x="290" y="494"/>
                    <a:pt x="420" y="494"/>
                  </a:cubicBezTo>
                  <a:cubicBezTo>
                    <a:pt x="505" y="494"/>
                    <a:pt x="594" y="482"/>
                    <a:pt x="702" y="454"/>
                  </a:cubicBezTo>
                  <a:cubicBezTo>
                    <a:pt x="952" y="371"/>
                    <a:pt x="1238" y="252"/>
                    <a:pt x="1440" y="109"/>
                  </a:cubicBezTo>
                  <a:cubicBezTo>
                    <a:pt x="1495" y="65"/>
                    <a:pt x="1479" y="0"/>
                    <a:pt x="14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Google Shape;1582;gfdb24b5ecc_0_532"/>
            <p:cNvSpPr/>
            <p:nvPr/>
          </p:nvSpPr>
          <p:spPr>
            <a:xfrm>
              <a:off x="4080775" y="2839125"/>
              <a:ext cx="24800" cy="7675"/>
            </a:xfrm>
            <a:custGeom>
              <a:avLst/>
              <a:gdLst/>
              <a:ahLst/>
              <a:cxnLst/>
              <a:rect l="l" t="t" r="r" b="b"/>
              <a:pathLst>
                <a:path w="992" h="307" extrusionOk="0">
                  <a:moveTo>
                    <a:pt x="958" y="0"/>
                  </a:moveTo>
                  <a:cubicBezTo>
                    <a:pt x="954" y="0"/>
                    <a:pt x="949" y="1"/>
                    <a:pt x="944" y="2"/>
                  </a:cubicBezTo>
                  <a:cubicBezTo>
                    <a:pt x="647" y="26"/>
                    <a:pt x="349" y="86"/>
                    <a:pt x="63" y="193"/>
                  </a:cubicBezTo>
                  <a:cubicBezTo>
                    <a:pt x="0" y="203"/>
                    <a:pt x="30" y="306"/>
                    <a:pt x="86" y="306"/>
                  </a:cubicBezTo>
                  <a:cubicBezTo>
                    <a:pt x="94" y="306"/>
                    <a:pt x="102" y="304"/>
                    <a:pt x="111" y="300"/>
                  </a:cubicBezTo>
                  <a:cubicBezTo>
                    <a:pt x="397" y="181"/>
                    <a:pt x="670" y="133"/>
                    <a:pt x="956" y="62"/>
                  </a:cubicBezTo>
                  <a:cubicBezTo>
                    <a:pt x="988" y="41"/>
                    <a:pt x="991" y="0"/>
                    <a:pt x="95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3" name="Google Shape;1583;gfdb24b5ecc_0_532"/>
            <p:cNvSpPr/>
            <p:nvPr/>
          </p:nvSpPr>
          <p:spPr>
            <a:xfrm>
              <a:off x="4121125" y="2865050"/>
              <a:ext cx="8875" cy="3625"/>
            </a:xfrm>
            <a:custGeom>
              <a:avLst/>
              <a:gdLst/>
              <a:ahLst/>
              <a:cxnLst/>
              <a:rect l="l" t="t" r="r" b="b"/>
              <a:pathLst>
                <a:path w="355" h="145" extrusionOk="0">
                  <a:moveTo>
                    <a:pt x="83" y="1"/>
                  </a:moveTo>
                  <a:cubicBezTo>
                    <a:pt x="0" y="1"/>
                    <a:pt x="0" y="145"/>
                    <a:pt x="83" y="145"/>
                  </a:cubicBezTo>
                  <a:cubicBezTo>
                    <a:pt x="86" y="145"/>
                    <a:pt x="89" y="144"/>
                    <a:pt x="92" y="144"/>
                  </a:cubicBezTo>
                  <a:cubicBezTo>
                    <a:pt x="164" y="120"/>
                    <a:pt x="247" y="144"/>
                    <a:pt x="307" y="108"/>
                  </a:cubicBezTo>
                  <a:cubicBezTo>
                    <a:pt x="354" y="96"/>
                    <a:pt x="354" y="49"/>
                    <a:pt x="307" y="37"/>
                  </a:cubicBezTo>
                  <a:cubicBezTo>
                    <a:pt x="235" y="1"/>
                    <a:pt x="164" y="1"/>
                    <a:pt x="92" y="1"/>
                  </a:cubicBezTo>
                  <a:cubicBezTo>
                    <a:pt x="89" y="1"/>
                    <a:pt x="86" y="1"/>
                    <a:pt x="8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4" name="Google Shape;1584;gfdb24b5ecc_0_532"/>
            <p:cNvSpPr/>
            <p:nvPr/>
          </p:nvSpPr>
          <p:spPr>
            <a:xfrm>
              <a:off x="4155575" y="2864475"/>
              <a:ext cx="5975" cy="1800"/>
            </a:xfrm>
            <a:custGeom>
              <a:avLst/>
              <a:gdLst/>
              <a:ahLst/>
              <a:cxnLst/>
              <a:rect l="l" t="t" r="r" b="b"/>
              <a:pathLst>
                <a:path w="239" h="72" extrusionOk="0">
                  <a:moveTo>
                    <a:pt x="48" y="0"/>
                  </a:moveTo>
                  <a:cubicBezTo>
                    <a:pt x="0" y="0"/>
                    <a:pt x="0" y="72"/>
                    <a:pt x="48" y="72"/>
                  </a:cubicBezTo>
                  <a:cubicBezTo>
                    <a:pt x="107" y="72"/>
                    <a:pt x="155" y="72"/>
                    <a:pt x="214" y="60"/>
                  </a:cubicBezTo>
                  <a:cubicBezTo>
                    <a:pt x="238" y="60"/>
                    <a:pt x="238" y="12"/>
                    <a:pt x="214" y="12"/>
                  </a:cubicBezTo>
                  <a:cubicBezTo>
                    <a:pt x="155" y="12"/>
                    <a:pt x="107" y="12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5" name="Google Shape;1585;gfdb24b5ecc_0_532"/>
            <p:cNvSpPr/>
            <p:nvPr/>
          </p:nvSpPr>
          <p:spPr>
            <a:xfrm>
              <a:off x="4154075" y="2898625"/>
              <a:ext cx="10100" cy="4575"/>
            </a:xfrm>
            <a:custGeom>
              <a:avLst/>
              <a:gdLst/>
              <a:ahLst/>
              <a:cxnLst/>
              <a:rect l="l" t="t" r="r" b="b"/>
              <a:pathLst>
                <a:path w="404" h="183" extrusionOk="0">
                  <a:moveTo>
                    <a:pt x="388" y="0"/>
                  </a:moveTo>
                  <a:cubicBezTo>
                    <a:pt x="386" y="0"/>
                    <a:pt x="384" y="1"/>
                    <a:pt x="382" y="4"/>
                  </a:cubicBezTo>
                  <a:cubicBezTo>
                    <a:pt x="263" y="63"/>
                    <a:pt x="120" y="111"/>
                    <a:pt x="1" y="182"/>
                  </a:cubicBezTo>
                  <a:cubicBezTo>
                    <a:pt x="120" y="123"/>
                    <a:pt x="263" y="87"/>
                    <a:pt x="394" y="27"/>
                  </a:cubicBezTo>
                  <a:cubicBezTo>
                    <a:pt x="403" y="18"/>
                    <a:pt x="397" y="0"/>
                    <a:pt x="38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6" name="Google Shape;1586;gfdb24b5ecc_0_532"/>
            <p:cNvSpPr/>
            <p:nvPr/>
          </p:nvSpPr>
          <p:spPr>
            <a:xfrm>
              <a:off x="4163000" y="2910600"/>
              <a:ext cx="14925" cy="3300"/>
            </a:xfrm>
            <a:custGeom>
              <a:avLst/>
              <a:gdLst/>
              <a:ahLst/>
              <a:cxnLst/>
              <a:rect l="l" t="t" r="r" b="b"/>
              <a:pathLst>
                <a:path w="597" h="132" extrusionOk="0">
                  <a:moveTo>
                    <a:pt x="560" y="1"/>
                  </a:moveTo>
                  <a:cubicBezTo>
                    <a:pt x="443" y="9"/>
                    <a:pt x="331" y="18"/>
                    <a:pt x="220" y="18"/>
                  </a:cubicBezTo>
                  <a:cubicBezTo>
                    <a:pt x="175" y="18"/>
                    <a:pt x="129" y="16"/>
                    <a:pt x="84" y="13"/>
                  </a:cubicBezTo>
                  <a:cubicBezTo>
                    <a:pt x="1" y="13"/>
                    <a:pt x="1" y="132"/>
                    <a:pt x="84" y="132"/>
                  </a:cubicBezTo>
                  <a:cubicBezTo>
                    <a:pt x="239" y="120"/>
                    <a:pt x="418" y="120"/>
                    <a:pt x="572" y="48"/>
                  </a:cubicBezTo>
                  <a:cubicBezTo>
                    <a:pt x="596" y="25"/>
                    <a:pt x="572" y="1"/>
                    <a:pt x="5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7" name="Google Shape;1587;gfdb24b5ecc_0_532"/>
            <p:cNvSpPr/>
            <p:nvPr/>
          </p:nvSpPr>
          <p:spPr>
            <a:xfrm>
              <a:off x="4163100" y="2943300"/>
              <a:ext cx="19800" cy="11700"/>
            </a:xfrm>
            <a:custGeom>
              <a:avLst/>
              <a:gdLst/>
              <a:ahLst/>
              <a:cxnLst/>
              <a:rect l="l" t="t" r="r" b="b"/>
              <a:pathLst>
                <a:path w="792" h="468" extrusionOk="0">
                  <a:moveTo>
                    <a:pt x="712" y="1"/>
                  </a:moveTo>
                  <a:cubicBezTo>
                    <a:pt x="708" y="1"/>
                    <a:pt x="704" y="1"/>
                    <a:pt x="699" y="2"/>
                  </a:cubicBezTo>
                  <a:cubicBezTo>
                    <a:pt x="580" y="26"/>
                    <a:pt x="485" y="74"/>
                    <a:pt x="390" y="133"/>
                  </a:cubicBezTo>
                  <a:cubicBezTo>
                    <a:pt x="294" y="193"/>
                    <a:pt x="211" y="252"/>
                    <a:pt x="104" y="300"/>
                  </a:cubicBezTo>
                  <a:cubicBezTo>
                    <a:pt x="1" y="323"/>
                    <a:pt x="41" y="467"/>
                    <a:pt x="140" y="467"/>
                  </a:cubicBezTo>
                  <a:cubicBezTo>
                    <a:pt x="144" y="467"/>
                    <a:pt x="148" y="467"/>
                    <a:pt x="152" y="467"/>
                  </a:cubicBezTo>
                  <a:cubicBezTo>
                    <a:pt x="271" y="443"/>
                    <a:pt x="390" y="407"/>
                    <a:pt x="497" y="360"/>
                  </a:cubicBezTo>
                  <a:cubicBezTo>
                    <a:pt x="616" y="300"/>
                    <a:pt x="699" y="205"/>
                    <a:pt x="759" y="86"/>
                  </a:cubicBezTo>
                  <a:cubicBezTo>
                    <a:pt x="791" y="53"/>
                    <a:pt x="755" y="1"/>
                    <a:pt x="7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8" name="Google Shape;1588;gfdb24b5ecc_0_532"/>
            <p:cNvSpPr/>
            <p:nvPr/>
          </p:nvSpPr>
          <p:spPr>
            <a:xfrm>
              <a:off x="4179375" y="2978775"/>
              <a:ext cx="14900" cy="3975"/>
            </a:xfrm>
            <a:custGeom>
              <a:avLst/>
              <a:gdLst/>
              <a:ahLst/>
              <a:cxnLst/>
              <a:rect l="l" t="t" r="r" b="b"/>
              <a:pathLst>
                <a:path w="596" h="159" extrusionOk="0">
                  <a:moveTo>
                    <a:pt x="310" y="0"/>
                  </a:moveTo>
                  <a:cubicBezTo>
                    <a:pt x="227" y="0"/>
                    <a:pt x="132" y="12"/>
                    <a:pt x="48" y="24"/>
                  </a:cubicBezTo>
                  <a:cubicBezTo>
                    <a:pt x="1" y="36"/>
                    <a:pt x="1" y="131"/>
                    <a:pt x="48" y="131"/>
                  </a:cubicBezTo>
                  <a:cubicBezTo>
                    <a:pt x="116" y="141"/>
                    <a:pt x="191" y="158"/>
                    <a:pt x="261" y="158"/>
                  </a:cubicBezTo>
                  <a:cubicBezTo>
                    <a:pt x="278" y="158"/>
                    <a:pt x="294" y="157"/>
                    <a:pt x="310" y="155"/>
                  </a:cubicBezTo>
                  <a:cubicBezTo>
                    <a:pt x="394" y="155"/>
                    <a:pt x="489" y="155"/>
                    <a:pt x="572" y="119"/>
                  </a:cubicBezTo>
                  <a:cubicBezTo>
                    <a:pt x="596" y="96"/>
                    <a:pt x="596" y="60"/>
                    <a:pt x="572" y="36"/>
                  </a:cubicBezTo>
                  <a:cubicBezTo>
                    <a:pt x="513" y="0"/>
                    <a:pt x="405" y="0"/>
                    <a:pt x="3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9" name="Google Shape;1589;gfdb24b5ecc_0_532"/>
            <p:cNvSpPr/>
            <p:nvPr/>
          </p:nvSpPr>
          <p:spPr>
            <a:xfrm>
              <a:off x="4209150" y="2988275"/>
              <a:ext cx="8050" cy="4200"/>
            </a:xfrm>
            <a:custGeom>
              <a:avLst/>
              <a:gdLst/>
              <a:ahLst/>
              <a:cxnLst/>
              <a:rect l="l" t="t" r="r" b="b"/>
              <a:pathLst>
                <a:path w="322" h="168" extrusionOk="0">
                  <a:moveTo>
                    <a:pt x="97" y="1"/>
                  </a:moveTo>
                  <a:cubicBezTo>
                    <a:pt x="0" y="1"/>
                    <a:pt x="4" y="168"/>
                    <a:pt x="107" y="168"/>
                  </a:cubicBezTo>
                  <a:cubicBezTo>
                    <a:pt x="179" y="168"/>
                    <a:pt x="227" y="156"/>
                    <a:pt x="286" y="120"/>
                  </a:cubicBezTo>
                  <a:cubicBezTo>
                    <a:pt x="322" y="108"/>
                    <a:pt x="322" y="61"/>
                    <a:pt x="286" y="49"/>
                  </a:cubicBezTo>
                  <a:cubicBezTo>
                    <a:pt x="227" y="13"/>
                    <a:pt x="179" y="1"/>
                    <a:pt x="107" y="1"/>
                  </a:cubicBezTo>
                  <a:cubicBezTo>
                    <a:pt x="104" y="1"/>
                    <a:pt x="101" y="1"/>
                    <a:pt x="9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0" name="Google Shape;1590;gfdb24b5ecc_0_532"/>
            <p:cNvSpPr/>
            <p:nvPr/>
          </p:nvSpPr>
          <p:spPr>
            <a:xfrm>
              <a:off x="4159425" y="3015975"/>
              <a:ext cx="32175" cy="8950"/>
            </a:xfrm>
            <a:custGeom>
              <a:avLst/>
              <a:gdLst/>
              <a:ahLst/>
              <a:cxnLst/>
              <a:rect l="l" t="t" r="r" b="b"/>
              <a:pathLst>
                <a:path w="1287" h="358" extrusionOk="0">
                  <a:moveTo>
                    <a:pt x="1227" y="1"/>
                  </a:moveTo>
                  <a:cubicBezTo>
                    <a:pt x="1049" y="36"/>
                    <a:pt x="870" y="108"/>
                    <a:pt x="692" y="179"/>
                  </a:cubicBezTo>
                  <a:cubicBezTo>
                    <a:pt x="489" y="239"/>
                    <a:pt x="287" y="251"/>
                    <a:pt x="60" y="263"/>
                  </a:cubicBezTo>
                  <a:cubicBezTo>
                    <a:pt x="1" y="263"/>
                    <a:pt x="1" y="358"/>
                    <a:pt x="60" y="358"/>
                  </a:cubicBezTo>
                  <a:cubicBezTo>
                    <a:pt x="465" y="358"/>
                    <a:pt x="918" y="298"/>
                    <a:pt x="1263" y="72"/>
                  </a:cubicBezTo>
                  <a:cubicBezTo>
                    <a:pt x="1287" y="36"/>
                    <a:pt x="1275" y="1"/>
                    <a:pt x="12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1" name="Google Shape;1591;gfdb24b5ecc_0_532"/>
            <p:cNvSpPr/>
            <p:nvPr/>
          </p:nvSpPr>
          <p:spPr>
            <a:xfrm>
              <a:off x="4203775" y="3013725"/>
              <a:ext cx="17000" cy="6325"/>
            </a:xfrm>
            <a:custGeom>
              <a:avLst/>
              <a:gdLst/>
              <a:ahLst/>
              <a:cxnLst/>
              <a:rect l="l" t="t" r="r" b="b"/>
              <a:pathLst>
                <a:path w="680" h="253" extrusionOk="0">
                  <a:moveTo>
                    <a:pt x="384" y="1"/>
                  </a:moveTo>
                  <a:cubicBezTo>
                    <a:pt x="287" y="1"/>
                    <a:pt x="187" y="24"/>
                    <a:pt x="84" y="43"/>
                  </a:cubicBezTo>
                  <a:cubicBezTo>
                    <a:pt x="1" y="55"/>
                    <a:pt x="1" y="198"/>
                    <a:pt x="84" y="222"/>
                  </a:cubicBezTo>
                  <a:cubicBezTo>
                    <a:pt x="184" y="234"/>
                    <a:pt x="280" y="253"/>
                    <a:pt x="375" y="253"/>
                  </a:cubicBezTo>
                  <a:cubicBezTo>
                    <a:pt x="461" y="253"/>
                    <a:pt x="547" y="237"/>
                    <a:pt x="632" y="186"/>
                  </a:cubicBezTo>
                  <a:cubicBezTo>
                    <a:pt x="680" y="162"/>
                    <a:pt x="680" y="79"/>
                    <a:pt x="632" y="67"/>
                  </a:cubicBezTo>
                  <a:cubicBezTo>
                    <a:pt x="550" y="17"/>
                    <a:pt x="468" y="1"/>
                    <a:pt x="3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2" name="Google Shape;1592;gfdb24b5ecc_0_532"/>
            <p:cNvSpPr/>
            <p:nvPr/>
          </p:nvSpPr>
          <p:spPr>
            <a:xfrm>
              <a:off x="4143675" y="3074875"/>
              <a:ext cx="11625" cy="4250"/>
            </a:xfrm>
            <a:custGeom>
              <a:avLst/>
              <a:gdLst/>
              <a:ahLst/>
              <a:cxnLst/>
              <a:rect l="l" t="t" r="r" b="b"/>
              <a:pathLst>
                <a:path w="465" h="170" extrusionOk="0">
                  <a:moveTo>
                    <a:pt x="378" y="0"/>
                  </a:moveTo>
                  <a:cubicBezTo>
                    <a:pt x="276" y="0"/>
                    <a:pt x="190" y="38"/>
                    <a:pt x="95" y="38"/>
                  </a:cubicBezTo>
                  <a:cubicBezTo>
                    <a:pt x="4" y="38"/>
                    <a:pt x="0" y="169"/>
                    <a:pt x="84" y="169"/>
                  </a:cubicBezTo>
                  <a:cubicBezTo>
                    <a:pt x="88" y="169"/>
                    <a:pt x="91" y="169"/>
                    <a:pt x="95" y="169"/>
                  </a:cubicBezTo>
                  <a:cubicBezTo>
                    <a:pt x="214" y="157"/>
                    <a:pt x="321" y="109"/>
                    <a:pt x="417" y="97"/>
                  </a:cubicBezTo>
                  <a:cubicBezTo>
                    <a:pt x="464" y="85"/>
                    <a:pt x="464" y="26"/>
                    <a:pt x="417" y="2"/>
                  </a:cubicBezTo>
                  <a:cubicBezTo>
                    <a:pt x="403" y="1"/>
                    <a:pt x="390" y="0"/>
                    <a:pt x="37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3" name="Google Shape;1593;gfdb24b5ecc_0_532"/>
            <p:cNvSpPr/>
            <p:nvPr/>
          </p:nvSpPr>
          <p:spPr>
            <a:xfrm>
              <a:off x="4126400" y="3106750"/>
              <a:ext cx="16700" cy="6275"/>
            </a:xfrm>
            <a:custGeom>
              <a:avLst/>
              <a:gdLst/>
              <a:ahLst/>
              <a:cxnLst/>
              <a:rect l="l" t="t" r="r" b="b"/>
              <a:pathLst>
                <a:path w="668" h="251" extrusionOk="0">
                  <a:moveTo>
                    <a:pt x="429" y="1"/>
                  </a:moveTo>
                  <a:cubicBezTo>
                    <a:pt x="334" y="1"/>
                    <a:pt x="238" y="13"/>
                    <a:pt x="143" y="13"/>
                  </a:cubicBezTo>
                  <a:cubicBezTo>
                    <a:pt x="0" y="13"/>
                    <a:pt x="0" y="239"/>
                    <a:pt x="143" y="239"/>
                  </a:cubicBezTo>
                  <a:cubicBezTo>
                    <a:pt x="227" y="239"/>
                    <a:pt x="334" y="251"/>
                    <a:pt x="429" y="251"/>
                  </a:cubicBezTo>
                  <a:cubicBezTo>
                    <a:pt x="489" y="251"/>
                    <a:pt x="596" y="215"/>
                    <a:pt x="631" y="180"/>
                  </a:cubicBezTo>
                  <a:cubicBezTo>
                    <a:pt x="667" y="144"/>
                    <a:pt x="667" y="96"/>
                    <a:pt x="631" y="72"/>
                  </a:cubicBezTo>
                  <a:cubicBezTo>
                    <a:pt x="596" y="25"/>
                    <a:pt x="489" y="1"/>
                    <a:pt x="42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4" name="Google Shape;1594;gfdb24b5ecc_0_532"/>
            <p:cNvSpPr/>
            <p:nvPr/>
          </p:nvSpPr>
          <p:spPr>
            <a:xfrm>
              <a:off x="4169850" y="3099975"/>
              <a:ext cx="14900" cy="7275"/>
            </a:xfrm>
            <a:custGeom>
              <a:avLst/>
              <a:gdLst/>
              <a:ahLst/>
              <a:cxnLst/>
              <a:rect l="l" t="t" r="r" b="b"/>
              <a:pathLst>
                <a:path w="596" h="291" extrusionOk="0">
                  <a:moveTo>
                    <a:pt x="363" y="1"/>
                  </a:moveTo>
                  <a:cubicBezTo>
                    <a:pt x="259" y="1"/>
                    <a:pt x="148" y="35"/>
                    <a:pt x="72" y="70"/>
                  </a:cubicBezTo>
                  <a:cubicBezTo>
                    <a:pt x="13" y="105"/>
                    <a:pt x="1" y="177"/>
                    <a:pt x="24" y="236"/>
                  </a:cubicBezTo>
                  <a:cubicBezTo>
                    <a:pt x="49" y="277"/>
                    <a:pt x="91" y="290"/>
                    <a:pt x="134" y="290"/>
                  </a:cubicBezTo>
                  <a:cubicBezTo>
                    <a:pt x="153" y="290"/>
                    <a:pt x="173" y="288"/>
                    <a:pt x="191" y="284"/>
                  </a:cubicBezTo>
                  <a:cubicBezTo>
                    <a:pt x="310" y="224"/>
                    <a:pt x="477" y="284"/>
                    <a:pt x="560" y="177"/>
                  </a:cubicBezTo>
                  <a:cubicBezTo>
                    <a:pt x="596" y="141"/>
                    <a:pt x="596" y="105"/>
                    <a:pt x="560" y="70"/>
                  </a:cubicBezTo>
                  <a:cubicBezTo>
                    <a:pt x="510" y="19"/>
                    <a:pt x="438" y="1"/>
                    <a:pt x="36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5" name="Google Shape;1595;gfdb24b5ecc_0_532"/>
            <p:cNvSpPr/>
            <p:nvPr/>
          </p:nvSpPr>
          <p:spPr>
            <a:xfrm>
              <a:off x="4125900" y="3145475"/>
              <a:ext cx="34750" cy="6600"/>
            </a:xfrm>
            <a:custGeom>
              <a:avLst/>
              <a:gdLst/>
              <a:ahLst/>
              <a:cxnLst/>
              <a:rect l="l" t="t" r="r" b="b"/>
              <a:pathLst>
                <a:path w="1390" h="264" extrusionOk="0">
                  <a:moveTo>
                    <a:pt x="1051" y="1"/>
                  </a:moveTo>
                  <a:cubicBezTo>
                    <a:pt x="710" y="1"/>
                    <a:pt x="406" y="88"/>
                    <a:pt x="44" y="190"/>
                  </a:cubicBezTo>
                  <a:cubicBezTo>
                    <a:pt x="1" y="212"/>
                    <a:pt x="27" y="263"/>
                    <a:pt x="49" y="263"/>
                  </a:cubicBezTo>
                  <a:cubicBezTo>
                    <a:pt x="52" y="263"/>
                    <a:pt x="54" y="263"/>
                    <a:pt x="56" y="262"/>
                  </a:cubicBezTo>
                  <a:cubicBezTo>
                    <a:pt x="473" y="178"/>
                    <a:pt x="925" y="190"/>
                    <a:pt x="1354" y="95"/>
                  </a:cubicBezTo>
                  <a:cubicBezTo>
                    <a:pt x="1390" y="95"/>
                    <a:pt x="1390" y="35"/>
                    <a:pt x="1354" y="24"/>
                  </a:cubicBezTo>
                  <a:cubicBezTo>
                    <a:pt x="1249" y="8"/>
                    <a:pt x="1148" y="1"/>
                    <a:pt x="105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6" name="Google Shape;1596;gfdb24b5ecc_0_532"/>
            <p:cNvSpPr/>
            <p:nvPr/>
          </p:nvSpPr>
          <p:spPr>
            <a:xfrm>
              <a:off x="4154175" y="3159700"/>
              <a:ext cx="21875" cy="8425"/>
            </a:xfrm>
            <a:custGeom>
              <a:avLst/>
              <a:gdLst/>
              <a:ahLst/>
              <a:cxnLst/>
              <a:rect l="l" t="t" r="r" b="b"/>
              <a:pathLst>
                <a:path w="875" h="337" extrusionOk="0">
                  <a:moveTo>
                    <a:pt x="807" y="1"/>
                  </a:moveTo>
                  <a:cubicBezTo>
                    <a:pt x="803" y="1"/>
                    <a:pt x="799" y="1"/>
                    <a:pt x="794" y="2"/>
                  </a:cubicBezTo>
                  <a:cubicBezTo>
                    <a:pt x="556" y="62"/>
                    <a:pt x="318" y="133"/>
                    <a:pt x="92" y="193"/>
                  </a:cubicBezTo>
                  <a:cubicBezTo>
                    <a:pt x="1" y="216"/>
                    <a:pt x="30" y="336"/>
                    <a:pt x="126" y="336"/>
                  </a:cubicBezTo>
                  <a:cubicBezTo>
                    <a:pt x="130" y="336"/>
                    <a:pt x="135" y="336"/>
                    <a:pt x="140" y="336"/>
                  </a:cubicBezTo>
                  <a:cubicBezTo>
                    <a:pt x="390" y="276"/>
                    <a:pt x="628" y="240"/>
                    <a:pt x="830" y="98"/>
                  </a:cubicBezTo>
                  <a:cubicBezTo>
                    <a:pt x="874" y="65"/>
                    <a:pt x="857" y="1"/>
                    <a:pt x="8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7" name="Google Shape;1597;gfdb24b5ecc_0_532"/>
            <p:cNvSpPr/>
            <p:nvPr/>
          </p:nvSpPr>
          <p:spPr>
            <a:xfrm>
              <a:off x="4157650" y="3214225"/>
              <a:ext cx="31275" cy="4475"/>
            </a:xfrm>
            <a:custGeom>
              <a:avLst/>
              <a:gdLst/>
              <a:ahLst/>
              <a:cxnLst/>
              <a:rect l="l" t="t" r="r" b="b"/>
              <a:pathLst>
                <a:path w="1251" h="179" extrusionOk="0">
                  <a:moveTo>
                    <a:pt x="72" y="0"/>
                  </a:moveTo>
                  <a:cubicBezTo>
                    <a:pt x="1" y="0"/>
                    <a:pt x="1" y="119"/>
                    <a:pt x="72" y="131"/>
                  </a:cubicBezTo>
                  <a:cubicBezTo>
                    <a:pt x="358" y="140"/>
                    <a:pt x="644" y="178"/>
                    <a:pt x="940" y="178"/>
                  </a:cubicBezTo>
                  <a:cubicBezTo>
                    <a:pt x="1027" y="178"/>
                    <a:pt x="1114" y="175"/>
                    <a:pt x="1203" y="167"/>
                  </a:cubicBezTo>
                  <a:cubicBezTo>
                    <a:pt x="1251" y="167"/>
                    <a:pt x="1251" y="107"/>
                    <a:pt x="1203" y="83"/>
                  </a:cubicBezTo>
                  <a:cubicBezTo>
                    <a:pt x="834" y="48"/>
                    <a:pt x="453" y="0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gfdb24b5ecc_0_532"/>
            <p:cNvSpPr/>
            <p:nvPr/>
          </p:nvSpPr>
          <p:spPr>
            <a:xfrm>
              <a:off x="4198450" y="3239825"/>
              <a:ext cx="16075" cy="4825"/>
            </a:xfrm>
            <a:custGeom>
              <a:avLst/>
              <a:gdLst/>
              <a:ahLst/>
              <a:cxnLst/>
              <a:rect l="l" t="t" r="r" b="b"/>
              <a:pathLst>
                <a:path w="643" h="193" extrusionOk="0">
                  <a:moveTo>
                    <a:pt x="393" y="0"/>
                  </a:moveTo>
                  <a:cubicBezTo>
                    <a:pt x="297" y="0"/>
                    <a:pt x="214" y="36"/>
                    <a:pt x="119" y="36"/>
                  </a:cubicBezTo>
                  <a:cubicBezTo>
                    <a:pt x="7" y="36"/>
                    <a:pt x="0" y="193"/>
                    <a:pt x="88" y="193"/>
                  </a:cubicBezTo>
                  <a:cubicBezTo>
                    <a:pt x="94" y="193"/>
                    <a:pt x="100" y="192"/>
                    <a:pt x="107" y="191"/>
                  </a:cubicBezTo>
                  <a:cubicBezTo>
                    <a:pt x="190" y="191"/>
                    <a:pt x="262" y="179"/>
                    <a:pt x="357" y="167"/>
                  </a:cubicBezTo>
                  <a:cubicBezTo>
                    <a:pt x="440" y="143"/>
                    <a:pt x="524" y="107"/>
                    <a:pt x="607" y="83"/>
                  </a:cubicBezTo>
                  <a:cubicBezTo>
                    <a:pt x="643" y="71"/>
                    <a:pt x="643" y="36"/>
                    <a:pt x="607" y="36"/>
                  </a:cubicBezTo>
                  <a:cubicBezTo>
                    <a:pt x="535" y="12"/>
                    <a:pt x="464" y="0"/>
                    <a:pt x="3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gfdb24b5ecc_0_532"/>
            <p:cNvSpPr/>
            <p:nvPr/>
          </p:nvSpPr>
          <p:spPr>
            <a:xfrm>
              <a:off x="4219575" y="3236825"/>
              <a:ext cx="69675" cy="13425"/>
            </a:xfrm>
            <a:custGeom>
              <a:avLst/>
              <a:gdLst/>
              <a:ahLst/>
              <a:cxnLst/>
              <a:rect l="l" t="t" r="r" b="b"/>
              <a:pathLst>
                <a:path w="2787" h="537" extrusionOk="0">
                  <a:moveTo>
                    <a:pt x="2738" y="1"/>
                  </a:moveTo>
                  <a:cubicBezTo>
                    <a:pt x="1881" y="156"/>
                    <a:pt x="1000" y="299"/>
                    <a:pt x="119" y="358"/>
                  </a:cubicBezTo>
                  <a:cubicBezTo>
                    <a:pt x="24" y="370"/>
                    <a:pt x="0" y="537"/>
                    <a:pt x="119" y="537"/>
                  </a:cubicBezTo>
                  <a:cubicBezTo>
                    <a:pt x="1012" y="465"/>
                    <a:pt x="1881" y="227"/>
                    <a:pt x="2762" y="49"/>
                  </a:cubicBezTo>
                  <a:cubicBezTo>
                    <a:pt x="2786" y="49"/>
                    <a:pt x="2774" y="1"/>
                    <a:pt x="27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gfdb24b5ecc_0_532"/>
            <p:cNvSpPr/>
            <p:nvPr/>
          </p:nvSpPr>
          <p:spPr>
            <a:xfrm>
              <a:off x="4254950" y="3267575"/>
              <a:ext cx="16125" cy="5550"/>
            </a:xfrm>
            <a:custGeom>
              <a:avLst/>
              <a:gdLst/>
              <a:ahLst/>
              <a:cxnLst/>
              <a:rect l="l" t="t" r="r" b="b"/>
              <a:pathLst>
                <a:path w="645" h="222" extrusionOk="0">
                  <a:moveTo>
                    <a:pt x="85" y="1"/>
                  </a:moveTo>
                  <a:cubicBezTo>
                    <a:pt x="10" y="1"/>
                    <a:pt x="0" y="131"/>
                    <a:pt x="73" y="152"/>
                  </a:cubicBezTo>
                  <a:cubicBezTo>
                    <a:pt x="169" y="188"/>
                    <a:pt x="252" y="200"/>
                    <a:pt x="347" y="212"/>
                  </a:cubicBezTo>
                  <a:cubicBezTo>
                    <a:pt x="375" y="219"/>
                    <a:pt x="400" y="222"/>
                    <a:pt x="423" y="222"/>
                  </a:cubicBezTo>
                  <a:cubicBezTo>
                    <a:pt x="480" y="222"/>
                    <a:pt x="530" y="205"/>
                    <a:pt x="597" y="188"/>
                  </a:cubicBezTo>
                  <a:cubicBezTo>
                    <a:pt x="645" y="164"/>
                    <a:pt x="645" y="93"/>
                    <a:pt x="597" y="81"/>
                  </a:cubicBezTo>
                  <a:cubicBezTo>
                    <a:pt x="526" y="45"/>
                    <a:pt x="466" y="33"/>
                    <a:pt x="371" y="33"/>
                  </a:cubicBezTo>
                  <a:cubicBezTo>
                    <a:pt x="288" y="33"/>
                    <a:pt x="216" y="21"/>
                    <a:pt x="121" y="9"/>
                  </a:cubicBezTo>
                  <a:cubicBezTo>
                    <a:pt x="108" y="3"/>
                    <a:pt x="96" y="1"/>
                    <a:pt x="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gfdb24b5ecc_0_532"/>
            <p:cNvSpPr/>
            <p:nvPr/>
          </p:nvSpPr>
          <p:spPr>
            <a:xfrm>
              <a:off x="4301425" y="327850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24" y="1"/>
                  </a:moveTo>
                  <a:cubicBezTo>
                    <a:pt x="0" y="1"/>
                    <a:pt x="0" y="25"/>
                    <a:pt x="24" y="25"/>
                  </a:cubicBezTo>
                  <a:cubicBezTo>
                    <a:pt x="36" y="25"/>
                    <a:pt x="36" y="1"/>
                    <a:pt x="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gfdb24b5ecc_0_532"/>
            <p:cNvSpPr/>
            <p:nvPr/>
          </p:nvSpPr>
          <p:spPr>
            <a:xfrm>
              <a:off x="4299875" y="3277700"/>
              <a:ext cx="11400" cy="5150"/>
            </a:xfrm>
            <a:custGeom>
              <a:avLst/>
              <a:gdLst/>
              <a:ahLst/>
              <a:cxnLst/>
              <a:rect l="l" t="t" r="r" b="b"/>
              <a:pathLst>
                <a:path w="456" h="206" extrusionOk="0">
                  <a:moveTo>
                    <a:pt x="73" y="0"/>
                  </a:moveTo>
                  <a:cubicBezTo>
                    <a:pt x="33" y="0"/>
                    <a:pt x="1" y="63"/>
                    <a:pt x="50" y="92"/>
                  </a:cubicBezTo>
                  <a:cubicBezTo>
                    <a:pt x="116" y="130"/>
                    <a:pt x="250" y="205"/>
                    <a:pt x="349" y="205"/>
                  </a:cubicBezTo>
                  <a:cubicBezTo>
                    <a:pt x="376" y="205"/>
                    <a:pt x="400" y="200"/>
                    <a:pt x="419" y="188"/>
                  </a:cubicBezTo>
                  <a:cubicBezTo>
                    <a:pt x="455" y="164"/>
                    <a:pt x="455" y="140"/>
                    <a:pt x="419" y="128"/>
                  </a:cubicBezTo>
                  <a:cubicBezTo>
                    <a:pt x="384" y="92"/>
                    <a:pt x="336" y="92"/>
                    <a:pt x="277" y="80"/>
                  </a:cubicBezTo>
                  <a:cubicBezTo>
                    <a:pt x="217" y="69"/>
                    <a:pt x="157" y="33"/>
                    <a:pt x="98" y="9"/>
                  </a:cubicBezTo>
                  <a:cubicBezTo>
                    <a:pt x="90" y="3"/>
                    <a:pt x="81" y="0"/>
                    <a:pt x="7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gfdb24b5ecc_0_532"/>
            <p:cNvSpPr/>
            <p:nvPr/>
          </p:nvSpPr>
          <p:spPr>
            <a:xfrm>
              <a:off x="4317800" y="3309775"/>
              <a:ext cx="10425" cy="2700"/>
            </a:xfrm>
            <a:custGeom>
              <a:avLst/>
              <a:gdLst/>
              <a:ahLst/>
              <a:cxnLst/>
              <a:rect l="l" t="t" r="r" b="b"/>
              <a:pathLst>
                <a:path w="417" h="108" extrusionOk="0">
                  <a:moveTo>
                    <a:pt x="60" y="0"/>
                  </a:moveTo>
                  <a:cubicBezTo>
                    <a:pt x="0" y="0"/>
                    <a:pt x="0" y="107"/>
                    <a:pt x="60" y="107"/>
                  </a:cubicBezTo>
                  <a:cubicBezTo>
                    <a:pt x="167" y="107"/>
                    <a:pt x="286" y="95"/>
                    <a:pt x="393" y="71"/>
                  </a:cubicBezTo>
                  <a:cubicBezTo>
                    <a:pt x="417" y="71"/>
                    <a:pt x="417" y="36"/>
                    <a:pt x="393" y="36"/>
                  </a:cubicBezTo>
                  <a:cubicBezTo>
                    <a:pt x="286" y="12"/>
                    <a:pt x="167" y="12"/>
                    <a:pt x="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4" name="Google Shape;1604;gfdb24b5ecc_0_532"/>
            <p:cNvSpPr/>
            <p:nvPr/>
          </p:nvSpPr>
          <p:spPr>
            <a:xfrm>
              <a:off x="4373750" y="3337950"/>
              <a:ext cx="31275" cy="2550"/>
            </a:xfrm>
            <a:custGeom>
              <a:avLst/>
              <a:gdLst/>
              <a:ahLst/>
              <a:cxnLst/>
              <a:rect l="l" t="t" r="r" b="b"/>
              <a:pathLst>
                <a:path w="1251" h="102" extrusionOk="0">
                  <a:moveTo>
                    <a:pt x="813" y="0"/>
                  </a:moveTo>
                  <a:cubicBezTo>
                    <a:pt x="548" y="0"/>
                    <a:pt x="278" y="16"/>
                    <a:pt x="24" y="16"/>
                  </a:cubicBezTo>
                  <a:cubicBezTo>
                    <a:pt x="0" y="40"/>
                    <a:pt x="0" y="76"/>
                    <a:pt x="24" y="76"/>
                  </a:cubicBezTo>
                  <a:cubicBezTo>
                    <a:pt x="286" y="76"/>
                    <a:pt x="559" y="102"/>
                    <a:pt x="821" y="102"/>
                  </a:cubicBezTo>
                  <a:cubicBezTo>
                    <a:pt x="952" y="102"/>
                    <a:pt x="1080" y="95"/>
                    <a:pt x="1203" y="76"/>
                  </a:cubicBezTo>
                  <a:cubicBezTo>
                    <a:pt x="1251" y="76"/>
                    <a:pt x="1251" y="16"/>
                    <a:pt x="1203" y="16"/>
                  </a:cubicBezTo>
                  <a:cubicBezTo>
                    <a:pt x="1076" y="4"/>
                    <a:pt x="945" y="0"/>
                    <a:pt x="8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5" name="Google Shape;1605;gfdb24b5ecc_0_532"/>
            <p:cNvSpPr/>
            <p:nvPr/>
          </p:nvSpPr>
          <p:spPr>
            <a:xfrm>
              <a:off x="4438350" y="3339225"/>
              <a:ext cx="900" cy="325"/>
            </a:xfrm>
            <a:custGeom>
              <a:avLst/>
              <a:gdLst/>
              <a:ahLst/>
              <a:cxnLst/>
              <a:rect l="l" t="t" r="r" b="b"/>
              <a:pathLst>
                <a:path w="36" h="13" extrusionOk="0">
                  <a:moveTo>
                    <a:pt x="24" y="1"/>
                  </a:moveTo>
                  <a:cubicBezTo>
                    <a:pt x="0" y="1"/>
                    <a:pt x="0" y="13"/>
                    <a:pt x="24" y="13"/>
                  </a:cubicBezTo>
                  <a:cubicBezTo>
                    <a:pt x="36" y="13"/>
                    <a:pt x="36" y="1"/>
                    <a:pt x="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Google Shape;1606;gfdb24b5ecc_0_532"/>
            <p:cNvSpPr/>
            <p:nvPr/>
          </p:nvSpPr>
          <p:spPr>
            <a:xfrm>
              <a:off x="4455600" y="3335350"/>
              <a:ext cx="12825" cy="5700"/>
            </a:xfrm>
            <a:custGeom>
              <a:avLst/>
              <a:gdLst/>
              <a:ahLst/>
              <a:cxnLst/>
              <a:rect l="l" t="t" r="r" b="b"/>
              <a:pathLst>
                <a:path w="513" h="228" extrusionOk="0">
                  <a:moveTo>
                    <a:pt x="453" y="1"/>
                  </a:moveTo>
                  <a:cubicBezTo>
                    <a:pt x="394" y="1"/>
                    <a:pt x="346" y="37"/>
                    <a:pt x="275" y="49"/>
                  </a:cubicBezTo>
                  <a:cubicBezTo>
                    <a:pt x="215" y="60"/>
                    <a:pt x="144" y="96"/>
                    <a:pt x="84" y="96"/>
                  </a:cubicBezTo>
                  <a:cubicBezTo>
                    <a:pt x="1" y="96"/>
                    <a:pt x="1" y="227"/>
                    <a:pt x="84" y="227"/>
                  </a:cubicBezTo>
                  <a:cubicBezTo>
                    <a:pt x="155" y="227"/>
                    <a:pt x="239" y="215"/>
                    <a:pt x="310" y="180"/>
                  </a:cubicBezTo>
                  <a:cubicBezTo>
                    <a:pt x="382" y="156"/>
                    <a:pt x="453" y="144"/>
                    <a:pt x="501" y="84"/>
                  </a:cubicBezTo>
                  <a:cubicBezTo>
                    <a:pt x="513" y="49"/>
                    <a:pt x="489" y="1"/>
                    <a:pt x="45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Google Shape;1607;gfdb24b5ecc_0_532"/>
            <p:cNvSpPr/>
            <p:nvPr/>
          </p:nvSpPr>
          <p:spPr>
            <a:xfrm>
              <a:off x="4457775" y="3328975"/>
              <a:ext cx="6300" cy="4075"/>
            </a:xfrm>
            <a:custGeom>
              <a:avLst/>
              <a:gdLst/>
              <a:ahLst/>
              <a:cxnLst/>
              <a:rect l="l" t="t" r="r" b="b"/>
              <a:pathLst>
                <a:path w="252" h="163" extrusionOk="0">
                  <a:moveTo>
                    <a:pt x="183" y="0"/>
                  </a:moveTo>
                  <a:cubicBezTo>
                    <a:pt x="176" y="0"/>
                    <a:pt x="170" y="2"/>
                    <a:pt x="164" y="6"/>
                  </a:cubicBezTo>
                  <a:cubicBezTo>
                    <a:pt x="116" y="54"/>
                    <a:pt x="92" y="77"/>
                    <a:pt x="33" y="113"/>
                  </a:cubicBezTo>
                  <a:cubicBezTo>
                    <a:pt x="1" y="124"/>
                    <a:pt x="26" y="163"/>
                    <a:pt x="48" y="163"/>
                  </a:cubicBezTo>
                  <a:cubicBezTo>
                    <a:pt x="51" y="163"/>
                    <a:pt x="54" y="162"/>
                    <a:pt x="57" y="161"/>
                  </a:cubicBezTo>
                  <a:cubicBezTo>
                    <a:pt x="116" y="125"/>
                    <a:pt x="164" y="101"/>
                    <a:pt x="211" y="54"/>
                  </a:cubicBezTo>
                  <a:cubicBezTo>
                    <a:pt x="251" y="44"/>
                    <a:pt x="216" y="0"/>
                    <a:pt x="18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8" name="Google Shape;1608;gfdb24b5ecc_0_532"/>
            <p:cNvSpPr/>
            <p:nvPr/>
          </p:nvSpPr>
          <p:spPr>
            <a:xfrm>
              <a:off x="4439525" y="3330900"/>
              <a:ext cx="11500" cy="3150"/>
            </a:xfrm>
            <a:custGeom>
              <a:avLst/>
              <a:gdLst/>
              <a:ahLst/>
              <a:cxnLst/>
              <a:rect l="l" t="t" r="r" b="b"/>
              <a:pathLst>
                <a:path w="460" h="126" extrusionOk="0">
                  <a:moveTo>
                    <a:pt x="25" y="0"/>
                  </a:moveTo>
                  <a:cubicBezTo>
                    <a:pt x="1" y="0"/>
                    <a:pt x="1" y="48"/>
                    <a:pt x="25" y="48"/>
                  </a:cubicBezTo>
                  <a:cubicBezTo>
                    <a:pt x="144" y="96"/>
                    <a:pt x="298" y="96"/>
                    <a:pt x="417" y="119"/>
                  </a:cubicBezTo>
                  <a:cubicBezTo>
                    <a:pt x="423" y="123"/>
                    <a:pt x="429" y="125"/>
                    <a:pt x="433" y="125"/>
                  </a:cubicBezTo>
                  <a:cubicBezTo>
                    <a:pt x="456" y="125"/>
                    <a:pt x="459" y="84"/>
                    <a:pt x="429" y="84"/>
                  </a:cubicBezTo>
                  <a:cubicBezTo>
                    <a:pt x="298" y="48"/>
                    <a:pt x="167" y="24"/>
                    <a:pt x="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9" name="Google Shape;1609;gfdb24b5ecc_0_532"/>
            <p:cNvSpPr/>
            <p:nvPr/>
          </p:nvSpPr>
          <p:spPr>
            <a:xfrm>
              <a:off x="4536275" y="3281475"/>
              <a:ext cx="32750" cy="1925"/>
            </a:xfrm>
            <a:custGeom>
              <a:avLst/>
              <a:gdLst/>
              <a:ahLst/>
              <a:cxnLst/>
              <a:rect l="l" t="t" r="r" b="b"/>
              <a:pathLst>
                <a:path w="1310" h="77" extrusionOk="0">
                  <a:moveTo>
                    <a:pt x="1310" y="1"/>
                  </a:moveTo>
                  <a:lnTo>
                    <a:pt x="1310" y="1"/>
                  </a:lnTo>
                  <a:cubicBezTo>
                    <a:pt x="1147" y="24"/>
                    <a:pt x="984" y="29"/>
                    <a:pt x="821" y="29"/>
                  </a:cubicBezTo>
                  <a:cubicBezTo>
                    <a:pt x="670" y="29"/>
                    <a:pt x="518" y="24"/>
                    <a:pt x="365" y="24"/>
                  </a:cubicBezTo>
                  <a:cubicBezTo>
                    <a:pt x="248" y="24"/>
                    <a:pt x="131" y="27"/>
                    <a:pt x="12" y="37"/>
                  </a:cubicBezTo>
                  <a:cubicBezTo>
                    <a:pt x="0" y="37"/>
                    <a:pt x="0" y="60"/>
                    <a:pt x="12" y="60"/>
                  </a:cubicBezTo>
                  <a:cubicBezTo>
                    <a:pt x="149" y="72"/>
                    <a:pt x="285" y="77"/>
                    <a:pt x="421" y="77"/>
                  </a:cubicBezTo>
                  <a:cubicBezTo>
                    <a:pt x="723" y="77"/>
                    <a:pt x="1022" y="50"/>
                    <a:pt x="13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0" name="Google Shape;1610;gfdb24b5ecc_0_532"/>
            <p:cNvSpPr/>
            <p:nvPr/>
          </p:nvSpPr>
          <p:spPr>
            <a:xfrm>
              <a:off x="4501450" y="3285950"/>
              <a:ext cx="4475" cy="1800"/>
            </a:xfrm>
            <a:custGeom>
              <a:avLst/>
              <a:gdLst/>
              <a:ahLst/>
              <a:cxnLst/>
              <a:rect l="l" t="t" r="r" b="b"/>
              <a:pathLst>
                <a:path w="179" h="72" extrusionOk="0">
                  <a:moveTo>
                    <a:pt x="131" y="1"/>
                  </a:moveTo>
                  <a:cubicBezTo>
                    <a:pt x="95" y="1"/>
                    <a:pt x="60" y="1"/>
                    <a:pt x="24" y="12"/>
                  </a:cubicBezTo>
                  <a:cubicBezTo>
                    <a:pt x="0" y="12"/>
                    <a:pt x="0" y="60"/>
                    <a:pt x="24" y="60"/>
                  </a:cubicBezTo>
                  <a:cubicBezTo>
                    <a:pt x="60" y="60"/>
                    <a:pt x="95" y="60"/>
                    <a:pt x="131" y="72"/>
                  </a:cubicBezTo>
                  <a:cubicBezTo>
                    <a:pt x="179" y="72"/>
                    <a:pt x="179" y="1"/>
                    <a:pt x="1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gfdb24b5ecc_0_532"/>
            <p:cNvSpPr/>
            <p:nvPr/>
          </p:nvSpPr>
          <p:spPr>
            <a:xfrm>
              <a:off x="4563050" y="3265375"/>
              <a:ext cx="20175" cy="6100"/>
            </a:xfrm>
            <a:custGeom>
              <a:avLst/>
              <a:gdLst/>
              <a:ahLst/>
              <a:cxnLst/>
              <a:rect l="l" t="t" r="r" b="b"/>
              <a:pathLst>
                <a:path w="807" h="244" extrusionOk="0">
                  <a:moveTo>
                    <a:pt x="728" y="0"/>
                  </a:moveTo>
                  <a:cubicBezTo>
                    <a:pt x="724" y="0"/>
                    <a:pt x="719" y="1"/>
                    <a:pt x="715" y="2"/>
                  </a:cubicBezTo>
                  <a:cubicBezTo>
                    <a:pt x="596" y="50"/>
                    <a:pt x="477" y="97"/>
                    <a:pt x="358" y="109"/>
                  </a:cubicBezTo>
                  <a:cubicBezTo>
                    <a:pt x="251" y="121"/>
                    <a:pt x="144" y="145"/>
                    <a:pt x="48" y="169"/>
                  </a:cubicBezTo>
                  <a:cubicBezTo>
                    <a:pt x="1" y="181"/>
                    <a:pt x="13" y="240"/>
                    <a:pt x="60" y="240"/>
                  </a:cubicBezTo>
                  <a:cubicBezTo>
                    <a:pt x="82" y="242"/>
                    <a:pt x="104" y="243"/>
                    <a:pt x="126" y="243"/>
                  </a:cubicBezTo>
                  <a:cubicBezTo>
                    <a:pt x="336" y="243"/>
                    <a:pt x="569" y="148"/>
                    <a:pt x="763" y="62"/>
                  </a:cubicBezTo>
                  <a:cubicBezTo>
                    <a:pt x="806" y="51"/>
                    <a:pt x="771" y="0"/>
                    <a:pt x="72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2" name="Google Shape;1612;gfdb24b5ecc_0_532"/>
            <p:cNvSpPr/>
            <p:nvPr/>
          </p:nvSpPr>
          <p:spPr>
            <a:xfrm>
              <a:off x="4587175" y="3247525"/>
              <a:ext cx="17275" cy="3925"/>
            </a:xfrm>
            <a:custGeom>
              <a:avLst/>
              <a:gdLst/>
              <a:ahLst/>
              <a:cxnLst/>
              <a:rect l="l" t="t" r="r" b="b"/>
              <a:pathLst>
                <a:path w="691" h="157" extrusionOk="0">
                  <a:moveTo>
                    <a:pt x="455" y="1"/>
                  </a:moveTo>
                  <a:cubicBezTo>
                    <a:pt x="316" y="1"/>
                    <a:pt x="182" y="8"/>
                    <a:pt x="48" y="61"/>
                  </a:cubicBezTo>
                  <a:cubicBezTo>
                    <a:pt x="0" y="73"/>
                    <a:pt x="0" y="133"/>
                    <a:pt x="60" y="156"/>
                  </a:cubicBezTo>
                  <a:cubicBezTo>
                    <a:pt x="238" y="156"/>
                    <a:pt x="417" y="133"/>
                    <a:pt x="596" y="133"/>
                  </a:cubicBezTo>
                  <a:cubicBezTo>
                    <a:pt x="599" y="133"/>
                    <a:pt x="603" y="133"/>
                    <a:pt x="607" y="133"/>
                  </a:cubicBezTo>
                  <a:cubicBezTo>
                    <a:pt x="691" y="133"/>
                    <a:pt x="687" y="2"/>
                    <a:pt x="596" y="2"/>
                  </a:cubicBezTo>
                  <a:cubicBezTo>
                    <a:pt x="548" y="2"/>
                    <a:pt x="501" y="1"/>
                    <a:pt x="45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3" name="Google Shape;1613;gfdb24b5ecc_0_532"/>
            <p:cNvSpPr/>
            <p:nvPr/>
          </p:nvSpPr>
          <p:spPr>
            <a:xfrm>
              <a:off x="4613075" y="3224600"/>
              <a:ext cx="19950" cy="2150"/>
            </a:xfrm>
            <a:custGeom>
              <a:avLst/>
              <a:gdLst/>
              <a:ahLst/>
              <a:cxnLst/>
              <a:rect l="l" t="t" r="r" b="b"/>
              <a:pathLst>
                <a:path w="798" h="86" extrusionOk="0">
                  <a:moveTo>
                    <a:pt x="379" y="0"/>
                  </a:moveTo>
                  <a:cubicBezTo>
                    <a:pt x="257" y="0"/>
                    <a:pt x="135" y="11"/>
                    <a:pt x="24" y="49"/>
                  </a:cubicBezTo>
                  <a:cubicBezTo>
                    <a:pt x="0" y="49"/>
                    <a:pt x="12" y="85"/>
                    <a:pt x="24" y="85"/>
                  </a:cubicBezTo>
                  <a:cubicBezTo>
                    <a:pt x="274" y="85"/>
                    <a:pt x="536" y="49"/>
                    <a:pt x="786" y="49"/>
                  </a:cubicBezTo>
                  <a:cubicBezTo>
                    <a:pt x="798" y="26"/>
                    <a:pt x="798" y="14"/>
                    <a:pt x="786" y="14"/>
                  </a:cubicBezTo>
                  <a:cubicBezTo>
                    <a:pt x="659" y="14"/>
                    <a:pt x="518" y="0"/>
                    <a:pt x="37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4" name="Google Shape;1614;gfdb24b5ecc_0_532"/>
            <p:cNvSpPr/>
            <p:nvPr/>
          </p:nvSpPr>
          <p:spPr>
            <a:xfrm>
              <a:off x="4590300" y="3226350"/>
              <a:ext cx="8425" cy="4350"/>
            </a:xfrm>
            <a:custGeom>
              <a:avLst/>
              <a:gdLst/>
              <a:ahLst/>
              <a:cxnLst/>
              <a:rect l="l" t="t" r="r" b="b"/>
              <a:pathLst>
                <a:path w="337" h="174" extrusionOk="0">
                  <a:moveTo>
                    <a:pt x="305" y="1"/>
                  </a:moveTo>
                  <a:cubicBezTo>
                    <a:pt x="301" y="1"/>
                    <a:pt x="297" y="2"/>
                    <a:pt x="292" y="3"/>
                  </a:cubicBezTo>
                  <a:cubicBezTo>
                    <a:pt x="209" y="39"/>
                    <a:pt x="101" y="51"/>
                    <a:pt x="30" y="122"/>
                  </a:cubicBezTo>
                  <a:cubicBezTo>
                    <a:pt x="1" y="152"/>
                    <a:pt x="20" y="173"/>
                    <a:pt x="41" y="173"/>
                  </a:cubicBezTo>
                  <a:cubicBezTo>
                    <a:pt x="45" y="173"/>
                    <a:pt x="50" y="172"/>
                    <a:pt x="54" y="170"/>
                  </a:cubicBezTo>
                  <a:cubicBezTo>
                    <a:pt x="149" y="146"/>
                    <a:pt x="232" y="110"/>
                    <a:pt x="316" y="63"/>
                  </a:cubicBezTo>
                  <a:cubicBezTo>
                    <a:pt x="336" y="32"/>
                    <a:pt x="330" y="1"/>
                    <a:pt x="30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5" name="Google Shape;1615;gfdb24b5ecc_0_532"/>
            <p:cNvSpPr/>
            <p:nvPr/>
          </p:nvSpPr>
          <p:spPr>
            <a:xfrm>
              <a:off x="4572575" y="3233525"/>
              <a:ext cx="9175" cy="2150"/>
            </a:xfrm>
            <a:custGeom>
              <a:avLst/>
              <a:gdLst/>
              <a:ahLst/>
              <a:cxnLst/>
              <a:rect l="l" t="t" r="r" b="b"/>
              <a:pathLst>
                <a:path w="367" h="86" extrusionOk="0">
                  <a:moveTo>
                    <a:pt x="330" y="0"/>
                  </a:moveTo>
                  <a:cubicBezTo>
                    <a:pt x="327" y="0"/>
                    <a:pt x="325" y="1"/>
                    <a:pt x="322" y="2"/>
                  </a:cubicBezTo>
                  <a:cubicBezTo>
                    <a:pt x="227" y="26"/>
                    <a:pt x="144" y="38"/>
                    <a:pt x="37" y="38"/>
                  </a:cubicBezTo>
                  <a:cubicBezTo>
                    <a:pt x="1" y="38"/>
                    <a:pt x="1" y="85"/>
                    <a:pt x="37" y="85"/>
                  </a:cubicBezTo>
                  <a:cubicBezTo>
                    <a:pt x="144" y="85"/>
                    <a:pt x="227" y="85"/>
                    <a:pt x="334" y="62"/>
                  </a:cubicBezTo>
                  <a:cubicBezTo>
                    <a:pt x="366" y="40"/>
                    <a:pt x="351" y="0"/>
                    <a:pt x="33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6" name="Google Shape;1616;gfdb24b5ecc_0_532"/>
            <p:cNvSpPr/>
            <p:nvPr/>
          </p:nvSpPr>
          <p:spPr>
            <a:xfrm>
              <a:off x="4655925" y="3188525"/>
              <a:ext cx="24575" cy="4150"/>
            </a:xfrm>
            <a:custGeom>
              <a:avLst/>
              <a:gdLst/>
              <a:ahLst/>
              <a:cxnLst/>
              <a:rect l="l" t="t" r="r" b="b"/>
              <a:pathLst>
                <a:path w="983" h="166" extrusionOk="0">
                  <a:moveTo>
                    <a:pt x="944" y="0"/>
                  </a:moveTo>
                  <a:cubicBezTo>
                    <a:pt x="939" y="0"/>
                    <a:pt x="935" y="2"/>
                    <a:pt x="929" y="4"/>
                  </a:cubicBezTo>
                  <a:cubicBezTo>
                    <a:pt x="834" y="12"/>
                    <a:pt x="736" y="12"/>
                    <a:pt x="637" y="12"/>
                  </a:cubicBezTo>
                  <a:lnTo>
                    <a:pt x="637" y="12"/>
                  </a:lnTo>
                  <a:cubicBezTo>
                    <a:pt x="440" y="12"/>
                    <a:pt x="239" y="12"/>
                    <a:pt x="48" y="76"/>
                  </a:cubicBezTo>
                  <a:cubicBezTo>
                    <a:pt x="1" y="88"/>
                    <a:pt x="1" y="159"/>
                    <a:pt x="60" y="159"/>
                  </a:cubicBezTo>
                  <a:cubicBezTo>
                    <a:pt x="113" y="163"/>
                    <a:pt x="166" y="165"/>
                    <a:pt x="219" y="165"/>
                  </a:cubicBezTo>
                  <a:cubicBezTo>
                    <a:pt x="458" y="165"/>
                    <a:pt x="706" y="126"/>
                    <a:pt x="929" y="88"/>
                  </a:cubicBezTo>
                  <a:cubicBezTo>
                    <a:pt x="982" y="77"/>
                    <a:pt x="979" y="0"/>
                    <a:pt x="94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7" name="Google Shape;1617;gfdb24b5ecc_0_532"/>
            <p:cNvSpPr/>
            <p:nvPr/>
          </p:nvSpPr>
          <p:spPr>
            <a:xfrm>
              <a:off x="4656525" y="3186475"/>
              <a:ext cx="625" cy="675"/>
            </a:xfrm>
            <a:custGeom>
              <a:avLst/>
              <a:gdLst/>
              <a:ahLst/>
              <a:cxnLst/>
              <a:rect l="l" t="t" r="r" b="b"/>
              <a:pathLst>
                <a:path w="25" h="27" extrusionOk="0">
                  <a:moveTo>
                    <a:pt x="8" y="0"/>
                  </a:moveTo>
                  <a:cubicBezTo>
                    <a:pt x="1" y="0"/>
                    <a:pt x="2" y="27"/>
                    <a:pt x="12" y="27"/>
                  </a:cubicBezTo>
                  <a:cubicBezTo>
                    <a:pt x="24" y="27"/>
                    <a:pt x="24" y="3"/>
                    <a:pt x="12" y="3"/>
                  </a:cubicBezTo>
                  <a:cubicBezTo>
                    <a:pt x="11" y="1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8" name="Google Shape;1618;gfdb24b5ecc_0_532"/>
            <p:cNvSpPr/>
            <p:nvPr/>
          </p:nvSpPr>
          <p:spPr>
            <a:xfrm>
              <a:off x="4721125" y="3128125"/>
              <a:ext cx="32750" cy="7400"/>
            </a:xfrm>
            <a:custGeom>
              <a:avLst/>
              <a:gdLst/>
              <a:ahLst/>
              <a:cxnLst/>
              <a:rect l="l" t="t" r="r" b="b"/>
              <a:pathLst>
                <a:path w="1310" h="296" extrusionOk="0">
                  <a:moveTo>
                    <a:pt x="1157" y="0"/>
                  </a:moveTo>
                  <a:cubicBezTo>
                    <a:pt x="1016" y="0"/>
                    <a:pt x="885" y="21"/>
                    <a:pt x="738" y="51"/>
                  </a:cubicBezTo>
                  <a:cubicBezTo>
                    <a:pt x="512" y="75"/>
                    <a:pt x="274" y="87"/>
                    <a:pt x="60" y="170"/>
                  </a:cubicBezTo>
                  <a:cubicBezTo>
                    <a:pt x="24" y="182"/>
                    <a:pt x="0" y="277"/>
                    <a:pt x="60" y="289"/>
                  </a:cubicBezTo>
                  <a:cubicBezTo>
                    <a:pt x="100" y="293"/>
                    <a:pt x="140" y="295"/>
                    <a:pt x="181" y="295"/>
                  </a:cubicBezTo>
                  <a:cubicBezTo>
                    <a:pt x="358" y="295"/>
                    <a:pt x="540" y="258"/>
                    <a:pt x="714" y="229"/>
                  </a:cubicBezTo>
                  <a:cubicBezTo>
                    <a:pt x="917" y="194"/>
                    <a:pt x="1107" y="170"/>
                    <a:pt x="1286" y="87"/>
                  </a:cubicBezTo>
                  <a:cubicBezTo>
                    <a:pt x="1310" y="63"/>
                    <a:pt x="1298" y="15"/>
                    <a:pt x="1250" y="3"/>
                  </a:cubicBezTo>
                  <a:cubicBezTo>
                    <a:pt x="1219" y="1"/>
                    <a:pt x="1188" y="0"/>
                    <a:pt x="115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Google Shape;1619;gfdb24b5ecc_0_532"/>
            <p:cNvSpPr/>
            <p:nvPr/>
          </p:nvSpPr>
          <p:spPr>
            <a:xfrm>
              <a:off x="4765750" y="3105575"/>
              <a:ext cx="18500" cy="2875"/>
            </a:xfrm>
            <a:custGeom>
              <a:avLst/>
              <a:gdLst/>
              <a:ahLst/>
              <a:cxnLst/>
              <a:rect l="l" t="t" r="r" b="b"/>
              <a:pathLst>
                <a:path w="740" h="115" extrusionOk="0">
                  <a:moveTo>
                    <a:pt x="49" y="0"/>
                  </a:moveTo>
                  <a:cubicBezTo>
                    <a:pt x="1" y="0"/>
                    <a:pt x="1" y="60"/>
                    <a:pt x="37" y="60"/>
                  </a:cubicBezTo>
                  <a:cubicBezTo>
                    <a:pt x="151" y="100"/>
                    <a:pt x="273" y="114"/>
                    <a:pt x="399" y="114"/>
                  </a:cubicBezTo>
                  <a:cubicBezTo>
                    <a:pt x="495" y="114"/>
                    <a:pt x="593" y="106"/>
                    <a:pt x="692" y="96"/>
                  </a:cubicBezTo>
                  <a:cubicBezTo>
                    <a:pt x="739" y="84"/>
                    <a:pt x="739" y="24"/>
                    <a:pt x="692" y="24"/>
                  </a:cubicBezTo>
                  <a:cubicBezTo>
                    <a:pt x="465" y="12"/>
                    <a:pt x="251" y="0"/>
                    <a:pt x="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Google Shape;1620;gfdb24b5ecc_0_532"/>
            <p:cNvSpPr/>
            <p:nvPr/>
          </p:nvSpPr>
          <p:spPr>
            <a:xfrm>
              <a:off x="4716650" y="3106900"/>
              <a:ext cx="35750" cy="3900"/>
            </a:xfrm>
            <a:custGeom>
              <a:avLst/>
              <a:gdLst/>
              <a:ahLst/>
              <a:cxnLst/>
              <a:rect l="l" t="t" r="r" b="b"/>
              <a:pathLst>
                <a:path w="1430" h="156" extrusionOk="0">
                  <a:moveTo>
                    <a:pt x="567" y="1"/>
                  </a:moveTo>
                  <a:cubicBezTo>
                    <a:pt x="399" y="1"/>
                    <a:pt x="229" y="8"/>
                    <a:pt x="60" y="31"/>
                  </a:cubicBezTo>
                  <a:cubicBezTo>
                    <a:pt x="0" y="31"/>
                    <a:pt x="0" y="114"/>
                    <a:pt x="60" y="126"/>
                  </a:cubicBezTo>
                  <a:cubicBezTo>
                    <a:pt x="220" y="149"/>
                    <a:pt x="386" y="156"/>
                    <a:pt x="553" y="156"/>
                  </a:cubicBezTo>
                  <a:cubicBezTo>
                    <a:pt x="821" y="156"/>
                    <a:pt x="1094" y="138"/>
                    <a:pt x="1358" y="138"/>
                  </a:cubicBezTo>
                  <a:cubicBezTo>
                    <a:pt x="1429" y="138"/>
                    <a:pt x="1429" y="19"/>
                    <a:pt x="1358" y="19"/>
                  </a:cubicBezTo>
                  <a:cubicBezTo>
                    <a:pt x="1101" y="19"/>
                    <a:pt x="836" y="1"/>
                    <a:pt x="5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1" name="Google Shape;1621;gfdb24b5ecc_0_532"/>
            <p:cNvSpPr/>
            <p:nvPr/>
          </p:nvSpPr>
          <p:spPr>
            <a:xfrm>
              <a:off x="4768450" y="3080825"/>
              <a:ext cx="13300" cy="3550"/>
            </a:xfrm>
            <a:custGeom>
              <a:avLst/>
              <a:gdLst/>
              <a:ahLst/>
              <a:cxnLst/>
              <a:rect l="l" t="t" r="r" b="b"/>
              <a:pathLst>
                <a:path w="532" h="142" extrusionOk="0">
                  <a:moveTo>
                    <a:pt x="477" y="1"/>
                  </a:moveTo>
                  <a:cubicBezTo>
                    <a:pt x="473" y="1"/>
                    <a:pt x="469" y="1"/>
                    <a:pt x="464" y="2"/>
                  </a:cubicBezTo>
                  <a:cubicBezTo>
                    <a:pt x="310" y="38"/>
                    <a:pt x="179" y="2"/>
                    <a:pt x="36" y="50"/>
                  </a:cubicBezTo>
                  <a:cubicBezTo>
                    <a:pt x="0" y="62"/>
                    <a:pt x="0" y="109"/>
                    <a:pt x="36" y="121"/>
                  </a:cubicBezTo>
                  <a:cubicBezTo>
                    <a:pt x="92" y="135"/>
                    <a:pt x="152" y="142"/>
                    <a:pt x="212" y="142"/>
                  </a:cubicBezTo>
                  <a:cubicBezTo>
                    <a:pt x="305" y="142"/>
                    <a:pt x="397" y="126"/>
                    <a:pt x="476" y="97"/>
                  </a:cubicBezTo>
                  <a:cubicBezTo>
                    <a:pt x="531" y="64"/>
                    <a:pt x="525" y="1"/>
                    <a:pt x="47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2" name="Google Shape;1622;gfdb24b5ecc_0_532"/>
            <p:cNvSpPr/>
            <p:nvPr/>
          </p:nvSpPr>
          <p:spPr>
            <a:xfrm>
              <a:off x="4750875" y="3053175"/>
              <a:ext cx="8925" cy="5100"/>
            </a:xfrm>
            <a:custGeom>
              <a:avLst/>
              <a:gdLst/>
              <a:ahLst/>
              <a:cxnLst/>
              <a:rect l="l" t="t" r="r" b="b"/>
              <a:pathLst>
                <a:path w="357" h="204" extrusionOk="0">
                  <a:moveTo>
                    <a:pt x="346" y="1"/>
                  </a:moveTo>
                  <a:cubicBezTo>
                    <a:pt x="350" y="5"/>
                    <a:pt x="353" y="6"/>
                    <a:pt x="354" y="6"/>
                  </a:cubicBezTo>
                  <a:cubicBezTo>
                    <a:pt x="357" y="6"/>
                    <a:pt x="354" y="1"/>
                    <a:pt x="346" y="1"/>
                  </a:cubicBezTo>
                  <a:close/>
                  <a:moveTo>
                    <a:pt x="346" y="1"/>
                  </a:moveTo>
                  <a:lnTo>
                    <a:pt x="346" y="1"/>
                  </a:lnTo>
                  <a:cubicBezTo>
                    <a:pt x="239" y="60"/>
                    <a:pt x="144" y="132"/>
                    <a:pt x="24" y="179"/>
                  </a:cubicBezTo>
                  <a:cubicBezTo>
                    <a:pt x="1" y="179"/>
                    <a:pt x="1" y="203"/>
                    <a:pt x="24" y="203"/>
                  </a:cubicBezTo>
                  <a:cubicBezTo>
                    <a:pt x="155" y="156"/>
                    <a:pt x="251" y="84"/>
                    <a:pt x="34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3" name="Google Shape;1623;gfdb24b5ecc_0_532"/>
            <p:cNvSpPr/>
            <p:nvPr/>
          </p:nvSpPr>
          <p:spPr>
            <a:xfrm>
              <a:off x="4751775" y="3015000"/>
              <a:ext cx="17725" cy="6725"/>
            </a:xfrm>
            <a:custGeom>
              <a:avLst/>
              <a:gdLst/>
              <a:ahLst/>
              <a:cxnLst/>
              <a:rect l="l" t="t" r="r" b="b"/>
              <a:pathLst>
                <a:path w="709" h="269" extrusionOk="0">
                  <a:moveTo>
                    <a:pt x="612" y="1"/>
                  </a:moveTo>
                  <a:cubicBezTo>
                    <a:pt x="606" y="1"/>
                    <a:pt x="601" y="2"/>
                    <a:pt x="596" y="4"/>
                  </a:cubicBezTo>
                  <a:cubicBezTo>
                    <a:pt x="489" y="40"/>
                    <a:pt x="381" y="63"/>
                    <a:pt x="286" y="75"/>
                  </a:cubicBezTo>
                  <a:cubicBezTo>
                    <a:pt x="191" y="99"/>
                    <a:pt x="119" y="75"/>
                    <a:pt x="48" y="123"/>
                  </a:cubicBezTo>
                  <a:cubicBezTo>
                    <a:pt x="0" y="147"/>
                    <a:pt x="0" y="206"/>
                    <a:pt x="48" y="230"/>
                  </a:cubicBezTo>
                  <a:cubicBezTo>
                    <a:pt x="94" y="258"/>
                    <a:pt x="145" y="269"/>
                    <a:pt x="199" y="269"/>
                  </a:cubicBezTo>
                  <a:cubicBezTo>
                    <a:pt x="354" y="269"/>
                    <a:pt x="528" y="176"/>
                    <a:pt x="643" y="123"/>
                  </a:cubicBezTo>
                  <a:cubicBezTo>
                    <a:pt x="708" y="101"/>
                    <a:pt x="665" y="1"/>
                    <a:pt x="6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Google Shape;1624;gfdb24b5ecc_0_532"/>
            <p:cNvSpPr/>
            <p:nvPr/>
          </p:nvSpPr>
          <p:spPr>
            <a:xfrm>
              <a:off x="4738975" y="2961500"/>
              <a:ext cx="21450" cy="6000"/>
            </a:xfrm>
            <a:custGeom>
              <a:avLst/>
              <a:gdLst/>
              <a:ahLst/>
              <a:cxnLst/>
              <a:rect l="l" t="t" r="r" b="b"/>
              <a:pathLst>
                <a:path w="858" h="240" extrusionOk="0">
                  <a:moveTo>
                    <a:pt x="798" y="1"/>
                  </a:moveTo>
                  <a:cubicBezTo>
                    <a:pt x="536" y="1"/>
                    <a:pt x="274" y="96"/>
                    <a:pt x="36" y="167"/>
                  </a:cubicBezTo>
                  <a:cubicBezTo>
                    <a:pt x="0" y="179"/>
                    <a:pt x="0" y="227"/>
                    <a:pt x="36" y="227"/>
                  </a:cubicBezTo>
                  <a:cubicBezTo>
                    <a:pt x="72" y="235"/>
                    <a:pt x="108" y="239"/>
                    <a:pt x="143" y="239"/>
                  </a:cubicBezTo>
                  <a:cubicBezTo>
                    <a:pt x="358" y="239"/>
                    <a:pt x="574" y="108"/>
                    <a:pt x="798" y="108"/>
                  </a:cubicBezTo>
                  <a:cubicBezTo>
                    <a:pt x="858" y="108"/>
                    <a:pt x="858" y="1"/>
                    <a:pt x="7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Google Shape;1625;gfdb24b5ecc_0_532"/>
            <p:cNvSpPr/>
            <p:nvPr/>
          </p:nvSpPr>
          <p:spPr>
            <a:xfrm>
              <a:off x="4718725" y="2961675"/>
              <a:ext cx="6275" cy="4625"/>
            </a:xfrm>
            <a:custGeom>
              <a:avLst/>
              <a:gdLst/>
              <a:ahLst/>
              <a:cxnLst/>
              <a:rect l="l" t="t" r="r" b="b"/>
              <a:pathLst>
                <a:path w="251" h="185" extrusionOk="0">
                  <a:moveTo>
                    <a:pt x="144" y="1"/>
                  </a:moveTo>
                  <a:cubicBezTo>
                    <a:pt x="103" y="1"/>
                    <a:pt x="65" y="25"/>
                    <a:pt x="48" y="65"/>
                  </a:cubicBezTo>
                  <a:cubicBezTo>
                    <a:pt x="37" y="101"/>
                    <a:pt x="25" y="113"/>
                    <a:pt x="13" y="149"/>
                  </a:cubicBezTo>
                  <a:cubicBezTo>
                    <a:pt x="1" y="172"/>
                    <a:pt x="13" y="184"/>
                    <a:pt x="37" y="184"/>
                  </a:cubicBezTo>
                  <a:cubicBezTo>
                    <a:pt x="60" y="178"/>
                    <a:pt x="84" y="178"/>
                    <a:pt x="105" y="178"/>
                  </a:cubicBezTo>
                  <a:cubicBezTo>
                    <a:pt x="126" y="178"/>
                    <a:pt x="144" y="178"/>
                    <a:pt x="156" y="172"/>
                  </a:cubicBezTo>
                  <a:cubicBezTo>
                    <a:pt x="215" y="160"/>
                    <a:pt x="251" y="65"/>
                    <a:pt x="203" y="18"/>
                  </a:cubicBezTo>
                  <a:cubicBezTo>
                    <a:pt x="184" y="6"/>
                    <a:pt x="164" y="1"/>
                    <a:pt x="1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Google Shape;1626;gfdb24b5ecc_0_532"/>
            <p:cNvSpPr/>
            <p:nvPr/>
          </p:nvSpPr>
          <p:spPr>
            <a:xfrm>
              <a:off x="4730050" y="2944250"/>
              <a:ext cx="23225" cy="2150"/>
            </a:xfrm>
            <a:custGeom>
              <a:avLst/>
              <a:gdLst/>
              <a:ahLst/>
              <a:cxnLst/>
              <a:rect l="l" t="t" r="r" b="b"/>
              <a:pathLst>
                <a:path w="929" h="86" extrusionOk="0">
                  <a:moveTo>
                    <a:pt x="893" y="0"/>
                  </a:moveTo>
                  <a:cubicBezTo>
                    <a:pt x="607" y="0"/>
                    <a:pt x="310" y="24"/>
                    <a:pt x="36" y="36"/>
                  </a:cubicBezTo>
                  <a:cubicBezTo>
                    <a:pt x="0" y="36"/>
                    <a:pt x="0" y="84"/>
                    <a:pt x="36" y="84"/>
                  </a:cubicBezTo>
                  <a:cubicBezTo>
                    <a:pt x="68" y="85"/>
                    <a:pt x="100" y="85"/>
                    <a:pt x="132" y="85"/>
                  </a:cubicBezTo>
                  <a:cubicBezTo>
                    <a:pt x="388" y="85"/>
                    <a:pt x="650" y="48"/>
                    <a:pt x="893" y="48"/>
                  </a:cubicBezTo>
                  <a:cubicBezTo>
                    <a:pt x="929" y="48"/>
                    <a:pt x="929" y="0"/>
                    <a:pt x="8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7" name="Google Shape;1627;gfdb24b5ecc_0_532"/>
            <p:cNvSpPr/>
            <p:nvPr/>
          </p:nvSpPr>
          <p:spPr>
            <a:xfrm>
              <a:off x="4714275" y="2884000"/>
              <a:ext cx="21150" cy="4225"/>
            </a:xfrm>
            <a:custGeom>
              <a:avLst/>
              <a:gdLst/>
              <a:ahLst/>
              <a:cxnLst/>
              <a:rect l="l" t="t" r="r" b="b"/>
              <a:pathLst>
                <a:path w="846" h="169" extrusionOk="0">
                  <a:moveTo>
                    <a:pt x="427" y="0"/>
                  </a:moveTo>
                  <a:cubicBezTo>
                    <a:pt x="295" y="0"/>
                    <a:pt x="162" y="8"/>
                    <a:pt x="36" y="41"/>
                  </a:cubicBezTo>
                  <a:cubicBezTo>
                    <a:pt x="0" y="53"/>
                    <a:pt x="0" y="112"/>
                    <a:pt x="36" y="124"/>
                  </a:cubicBezTo>
                  <a:cubicBezTo>
                    <a:pt x="143" y="160"/>
                    <a:pt x="262" y="169"/>
                    <a:pt x="383" y="169"/>
                  </a:cubicBezTo>
                  <a:cubicBezTo>
                    <a:pt x="503" y="169"/>
                    <a:pt x="625" y="160"/>
                    <a:pt x="738" y="160"/>
                  </a:cubicBezTo>
                  <a:cubicBezTo>
                    <a:pt x="842" y="160"/>
                    <a:pt x="845" y="5"/>
                    <a:pt x="749" y="5"/>
                  </a:cubicBezTo>
                  <a:cubicBezTo>
                    <a:pt x="746" y="5"/>
                    <a:pt x="742" y="5"/>
                    <a:pt x="738" y="5"/>
                  </a:cubicBezTo>
                  <a:cubicBezTo>
                    <a:pt x="638" y="5"/>
                    <a:pt x="533" y="0"/>
                    <a:pt x="4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8" name="Google Shape;1628;gfdb24b5ecc_0_532"/>
            <p:cNvSpPr/>
            <p:nvPr/>
          </p:nvSpPr>
          <p:spPr>
            <a:xfrm>
              <a:off x="4683300" y="2882025"/>
              <a:ext cx="17000" cy="3600"/>
            </a:xfrm>
            <a:custGeom>
              <a:avLst/>
              <a:gdLst/>
              <a:ahLst/>
              <a:cxnLst/>
              <a:rect l="l" t="t" r="r" b="b"/>
              <a:pathLst>
                <a:path w="680" h="144" extrusionOk="0">
                  <a:moveTo>
                    <a:pt x="656" y="1"/>
                  </a:moveTo>
                  <a:cubicBezTo>
                    <a:pt x="441" y="60"/>
                    <a:pt x="215" y="25"/>
                    <a:pt x="13" y="96"/>
                  </a:cubicBezTo>
                  <a:cubicBezTo>
                    <a:pt x="1" y="96"/>
                    <a:pt x="1" y="144"/>
                    <a:pt x="13" y="144"/>
                  </a:cubicBezTo>
                  <a:cubicBezTo>
                    <a:pt x="239" y="144"/>
                    <a:pt x="465" y="108"/>
                    <a:pt x="668" y="25"/>
                  </a:cubicBezTo>
                  <a:cubicBezTo>
                    <a:pt x="680" y="25"/>
                    <a:pt x="668" y="1"/>
                    <a:pt x="65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gfdb24b5ecc_0_532"/>
            <p:cNvSpPr/>
            <p:nvPr/>
          </p:nvSpPr>
          <p:spPr>
            <a:xfrm>
              <a:off x="4659800" y="2849375"/>
              <a:ext cx="11950" cy="8575"/>
            </a:xfrm>
            <a:custGeom>
              <a:avLst/>
              <a:gdLst/>
              <a:ahLst/>
              <a:cxnLst/>
              <a:rect l="l" t="t" r="r" b="b"/>
              <a:pathLst>
                <a:path w="478" h="343" extrusionOk="0">
                  <a:moveTo>
                    <a:pt x="338" y="0"/>
                  </a:moveTo>
                  <a:cubicBezTo>
                    <a:pt x="298" y="0"/>
                    <a:pt x="256" y="24"/>
                    <a:pt x="238" y="80"/>
                  </a:cubicBezTo>
                  <a:cubicBezTo>
                    <a:pt x="215" y="176"/>
                    <a:pt x="119" y="247"/>
                    <a:pt x="24" y="283"/>
                  </a:cubicBezTo>
                  <a:cubicBezTo>
                    <a:pt x="0" y="307"/>
                    <a:pt x="12" y="342"/>
                    <a:pt x="48" y="342"/>
                  </a:cubicBezTo>
                  <a:cubicBezTo>
                    <a:pt x="203" y="342"/>
                    <a:pt x="346" y="307"/>
                    <a:pt x="417" y="152"/>
                  </a:cubicBezTo>
                  <a:cubicBezTo>
                    <a:pt x="477" y="69"/>
                    <a:pt x="409" y="0"/>
                    <a:pt x="33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gfdb24b5ecc_0_532"/>
            <p:cNvSpPr/>
            <p:nvPr/>
          </p:nvSpPr>
          <p:spPr>
            <a:xfrm>
              <a:off x="4625275" y="2846900"/>
              <a:ext cx="8575" cy="4850"/>
            </a:xfrm>
            <a:custGeom>
              <a:avLst/>
              <a:gdLst/>
              <a:ahLst/>
              <a:cxnLst/>
              <a:rect l="l" t="t" r="r" b="b"/>
              <a:pathLst>
                <a:path w="343" h="194" extrusionOk="0">
                  <a:moveTo>
                    <a:pt x="224" y="0"/>
                  </a:moveTo>
                  <a:cubicBezTo>
                    <a:pt x="221" y="0"/>
                    <a:pt x="218" y="1"/>
                    <a:pt x="215" y="1"/>
                  </a:cubicBezTo>
                  <a:cubicBezTo>
                    <a:pt x="179" y="1"/>
                    <a:pt x="131" y="1"/>
                    <a:pt x="107" y="13"/>
                  </a:cubicBezTo>
                  <a:cubicBezTo>
                    <a:pt x="72" y="37"/>
                    <a:pt x="60" y="48"/>
                    <a:pt x="24" y="60"/>
                  </a:cubicBezTo>
                  <a:cubicBezTo>
                    <a:pt x="0" y="72"/>
                    <a:pt x="0" y="120"/>
                    <a:pt x="24" y="132"/>
                  </a:cubicBezTo>
                  <a:cubicBezTo>
                    <a:pt x="60" y="156"/>
                    <a:pt x="72" y="168"/>
                    <a:pt x="107" y="179"/>
                  </a:cubicBezTo>
                  <a:cubicBezTo>
                    <a:pt x="143" y="191"/>
                    <a:pt x="191" y="191"/>
                    <a:pt x="215" y="191"/>
                  </a:cubicBezTo>
                  <a:cubicBezTo>
                    <a:pt x="221" y="193"/>
                    <a:pt x="227" y="193"/>
                    <a:pt x="233" y="193"/>
                  </a:cubicBezTo>
                  <a:cubicBezTo>
                    <a:pt x="342" y="193"/>
                    <a:pt x="339" y="0"/>
                    <a:pt x="2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gfdb24b5ecc_0_532"/>
            <p:cNvSpPr/>
            <p:nvPr/>
          </p:nvSpPr>
          <p:spPr>
            <a:xfrm>
              <a:off x="4604725" y="2823500"/>
              <a:ext cx="19075" cy="3200"/>
            </a:xfrm>
            <a:custGeom>
              <a:avLst/>
              <a:gdLst/>
              <a:ahLst/>
              <a:cxnLst/>
              <a:rect l="l" t="t" r="r" b="b"/>
              <a:pathLst>
                <a:path w="763" h="128" extrusionOk="0">
                  <a:moveTo>
                    <a:pt x="343" y="1"/>
                  </a:moveTo>
                  <a:cubicBezTo>
                    <a:pt x="238" y="1"/>
                    <a:pt x="136" y="10"/>
                    <a:pt x="36" y="32"/>
                  </a:cubicBezTo>
                  <a:cubicBezTo>
                    <a:pt x="1" y="32"/>
                    <a:pt x="1" y="91"/>
                    <a:pt x="36" y="103"/>
                  </a:cubicBezTo>
                  <a:cubicBezTo>
                    <a:pt x="126" y="121"/>
                    <a:pt x="213" y="127"/>
                    <a:pt x="298" y="127"/>
                  </a:cubicBezTo>
                  <a:cubicBezTo>
                    <a:pt x="438" y="127"/>
                    <a:pt x="574" y="111"/>
                    <a:pt x="715" y="103"/>
                  </a:cubicBezTo>
                  <a:cubicBezTo>
                    <a:pt x="763" y="91"/>
                    <a:pt x="763" y="32"/>
                    <a:pt x="715" y="32"/>
                  </a:cubicBezTo>
                  <a:cubicBezTo>
                    <a:pt x="588" y="13"/>
                    <a:pt x="464" y="1"/>
                    <a:pt x="34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gfdb24b5ecc_0_532"/>
            <p:cNvSpPr/>
            <p:nvPr/>
          </p:nvSpPr>
          <p:spPr>
            <a:xfrm>
              <a:off x="4588650" y="2821550"/>
              <a:ext cx="15575" cy="6025"/>
            </a:xfrm>
            <a:custGeom>
              <a:avLst/>
              <a:gdLst/>
              <a:ahLst/>
              <a:cxnLst/>
              <a:rect l="l" t="t" r="r" b="b"/>
              <a:pathLst>
                <a:path w="623" h="241" extrusionOk="0">
                  <a:moveTo>
                    <a:pt x="464" y="1"/>
                  </a:moveTo>
                  <a:cubicBezTo>
                    <a:pt x="449" y="1"/>
                    <a:pt x="434" y="5"/>
                    <a:pt x="417" y="15"/>
                  </a:cubicBezTo>
                  <a:cubicBezTo>
                    <a:pt x="298" y="98"/>
                    <a:pt x="167" y="110"/>
                    <a:pt x="36" y="146"/>
                  </a:cubicBezTo>
                  <a:cubicBezTo>
                    <a:pt x="1" y="146"/>
                    <a:pt x="1" y="193"/>
                    <a:pt x="36" y="205"/>
                  </a:cubicBezTo>
                  <a:cubicBezTo>
                    <a:pt x="108" y="229"/>
                    <a:pt x="185" y="241"/>
                    <a:pt x="263" y="241"/>
                  </a:cubicBezTo>
                  <a:cubicBezTo>
                    <a:pt x="340" y="241"/>
                    <a:pt x="417" y="229"/>
                    <a:pt x="489" y="205"/>
                  </a:cubicBezTo>
                  <a:cubicBezTo>
                    <a:pt x="623" y="174"/>
                    <a:pt x="561" y="1"/>
                    <a:pt x="4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gfdb24b5ecc_0_532"/>
            <p:cNvSpPr/>
            <p:nvPr/>
          </p:nvSpPr>
          <p:spPr>
            <a:xfrm>
              <a:off x="4597575" y="2806400"/>
              <a:ext cx="13050" cy="3925"/>
            </a:xfrm>
            <a:custGeom>
              <a:avLst/>
              <a:gdLst/>
              <a:ahLst/>
              <a:cxnLst/>
              <a:rect l="l" t="t" r="r" b="b"/>
              <a:pathLst>
                <a:path w="522" h="157" extrusionOk="0">
                  <a:moveTo>
                    <a:pt x="476" y="0"/>
                  </a:moveTo>
                  <a:cubicBezTo>
                    <a:pt x="472" y="0"/>
                    <a:pt x="469" y="1"/>
                    <a:pt x="465" y="2"/>
                  </a:cubicBezTo>
                  <a:cubicBezTo>
                    <a:pt x="322" y="25"/>
                    <a:pt x="168" y="61"/>
                    <a:pt x="37" y="121"/>
                  </a:cubicBezTo>
                  <a:cubicBezTo>
                    <a:pt x="1" y="133"/>
                    <a:pt x="25" y="156"/>
                    <a:pt x="49" y="156"/>
                  </a:cubicBezTo>
                  <a:cubicBezTo>
                    <a:pt x="191" y="156"/>
                    <a:pt x="346" y="109"/>
                    <a:pt x="477" y="61"/>
                  </a:cubicBezTo>
                  <a:cubicBezTo>
                    <a:pt x="521" y="61"/>
                    <a:pt x="514" y="0"/>
                    <a:pt x="4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gfdb24b5ecc_0_532"/>
            <p:cNvSpPr/>
            <p:nvPr/>
          </p:nvSpPr>
          <p:spPr>
            <a:xfrm>
              <a:off x="4591625" y="2790275"/>
              <a:ext cx="9850" cy="7075"/>
            </a:xfrm>
            <a:custGeom>
              <a:avLst/>
              <a:gdLst/>
              <a:ahLst/>
              <a:cxnLst/>
              <a:rect l="l" t="t" r="r" b="b"/>
              <a:pathLst>
                <a:path w="394" h="283" extrusionOk="0">
                  <a:moveTo>
                    <a:pt x="197" y="1"/>
                  </a:moveTo>
                  <a:cubicBezTo>
                    <a:pt x="153" y="1"/>
                    <a:pt x="108" y="16"/>
                    <a:pt x="60" y="39"/>
                  </a:cubicBezTo>
                  <a:cubicBezTo>
                    <a:pt x="1" y="63"/>
                    <a:pt x="1" y="158"/>
                    <a:pt x="60" y="182"/>
                  </a:cubicBezTo>
                  <a:cubicBezTo>
                    <a:pt x="96" y="194"/>
                    <a:pt x="120" y="230"/>
                    <a:pt x="144" y="242"/>
                  </a:cubicBezTo>
                  <a:cubicBezTo>
                    <a:pt x="175" y="267"/>
                    <a:pt x="210" y="282"/>
                    <a:pt x="244" y="282"/>
                  </a:cubicBezTo>
                  <a:cubicBezTo>
                    <a:pt x="275" y="282"/>
                    <a:pt x="306" y="270"/>
                    <a:pt x="334" y="242"/>
                  </a:cubicBezTo>
                  <a:cubicBezTo>
                    <a:pt x="394" y="182"/>
                    <a:pt x="394" y="99"/>
                    <a:pt x="334" y="51"/>
                  </a:cubicBezTo>
                  <a:cubicBezTo>
                    <a:pt x="287" y="16"/>
                    <a:pt x="242" y="1"/>
                    <a:pt x="19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gfdb24b5ecc_0_532"/>
            <p:cNvSpPr/>
            <p:nvPr/>
          </p:nvSpPr>
          <p:spPr>
            <a:xfrm>
              <a:off x="4603550" y="2748650"/>
              <a:ext cx="16325" cy="5000"/>
            </a:xfrm>
            <a:custGeom>
              <a:avLst/>
              <a:gdLst/>
              <a:ahLst/>
              <a:cxnLst/>
              <a:rect l="l" t="t" r="r" b="b"/>
              <a:pathLst>
                <a:path w="653" h="200" extrusionOk="0">
                  <a:moveTo>
                    <a:pt x="593" y="1"/>
                  </a:moveTo>
                  <a:cubicBezTo>
                    <a:pt x="590" y="1"/>
                    <a:pt x="587" y="1"/>
                    <a:pt x="583" y="2"/>
                  </a:cubicBezTo>
                  <a:cubicBezTo>
                    <a:pt x="476" y="37"/>
                    <a:pt x="393" y="61"/>
                    <a:pt x="286" y="73"/>
                  </a:cubicBezTo>
                  <a:cubicBezTo>
                    <a:pt x="202" y="97"/>
                    <a:pt x="119" y="73"/>
                    <a:pt x="36" y="109"/>
                  </a:cubicBezTo>
                  <a:cubicBezTo>
                    <a:pt x="0" y="121"/>
                    <a:pt x="0" y="168"/>
                    <a:pt x="36" y="180"/>
                  </a:cubicBezTo>
                  <a:cubicBezTo>
                    <a:pt x="64" y="194"/>
                    <a:pt x="94" y="199"/>
                    <a:pt x="125" y="199"/>
                  </a:cubicBezTo>
                  <a:cubicBezTo>
                    <a:pt x="174" y="199"/>
                    <a:pt x="228" y="188"/>
                    <a:pt x="286" y="180"/>
                  </a:cubicBezTo>
                  <a:cubicBezTo>
                    <a:pt x="393" y="168"/>
                    <a:pt x="512" y="121"/>
                    <a:pt x="619" y="73"/>
                  </a:cubicBezTo>
                  <a:cubicBezTo>
                    <a:pt x="653" y="73"/>
                    <a:pt x="634" y="1"/>
                    <a:pt x="59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gfdb24b5ecc_0_532"/>
            <p:cNvSpPr/>
            <p:nvPr/>
          </p:nvSpPr>
          <p:spPr>
            <a:xfrm>
              <a:off x="4600850" y="2732925"/>
              <a:ext cx="16750" cy="6850"/>
            </a:xfrm>
            <a:custGeom>
              <a:avLst/>
              <a:gdLst/>
              <a:ahLst/>
              <a:cxnLst/>
              <a:rect l="l" t="t" r="r" b="b"/>
              <a:pathLst>
                <a:path w="670" h="274" extrusionOk="0">
                  <a:moveTo>
                    <a:pt x="625" y="1"/>
                  </a:moveTo>
                  <a:cubicBezTo>
                    <a:pt x="616" y="1"/>
                    <a:pt x="607" y="4"/>
                    <a:pt x="596" y="12"/>
                  </a:cubicBezTo>
                  <a:cubicBezTo>
                    <a:pt x="418" y="131"/>
                    <a:pt x="227" y="155"/>
                    <a:pt x="37" y="226"/>
                  </a:cubicBezTo>
                  <a:cubicBezTo>
                    <a:pt x="1" y="250"/>
                    <a:pt x="1" y="274"/>
                    <a:pt x="37" y="274"/>
                  </a:cubicBezTo>
                  <a:cubicBezTo>
                    <a:pt x="251" y="274"/>
                    <a:pt x="465" y="190"/>
                    <a:pt x="632" y="71"/>
                  </a:cubicBezTo>
                  <a:cubicBezTo>
                    <a:pt x="669" y="43"/>
                    <a:pt x="655" y="1"/>
                    <a:pt x="6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gfdb24b5ecc_0_532"/>
            <p:cNvSpPr/>
            <p:nvPr/>
          </p:nvSpPr>
          <p:spPr>
            <a:xfrm>
              <a:off x="4633000" y="2683450"/>
              <a:ext cx="12525" cy="3950"/>
            </a:xfrm>
            <a:custGeom>
              <a:avLst/>
              <a:gdLst/>
              <a:ahLst/>
              <a:cxnLst/>
              <a:rect l="l" t="t" r="r" b="b"/>
              <a:pathLst>
                <a:path w="501" h="158" extrusionOk="0">
                  <a:moveTo>
                    <a:pt x="146" y="1"/>
                  </a:moveTo>
                  <a:cubicBezTo>
                    <a:pt x="109" y="1"/>
                    <a:pt x="72" y="6"/>
                    <a:pt x="25" y="38"/>
                  </a:cubicBezTo>
                  <a:cubicBezTo>
                    <a:pt x="1" y="50"/>
                    <a:pt x="1" y="98"/>
                    <a:pt x="25" y="121"/>
                  </a:cubicBezTo>
                  <a:cubicBezTo>
                    <a:pt x="96" y="157"/>
                    <a:pt x="144" y="157"/>
                    <a:pt x="203" y="157"/>
                  </a:cubicBezTo>
                  <a:lnTo>
                    <a:pt x="418" y="157"/>
                  </a:lnTo>
                  <a:cubicBezTo>
                    <a:pt x="501" y="145"/>
                    <a:pt x="501" y="26"/>
                    <a:pt x="418" y="2"/>
                  </a:cubicBezTo>
                  <a:lnTo>
                    <a:pt x="203" y="2"/>
                  </a:lnTo>
                  <a:cubicBezTo>
                    <a:pt x="183" y="2"/>
                    <a:pt x="165" y="1"/>
                    <a:pt x="14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gfdb24b5ecc_0_532"/>
            <p:cNvSpPr/>
            <p:nvPr/>
          </p:nvSpPr>
          <p:spPr>
            <a:xfrm>
              <a:off x="4576750" y="2690350"/>
              <a:ext cx="32475" cy="7325"/>
            </a:xfrm>
            <a:custGeom>
              <a:avLst/>
              <a:gdLst/>
              <a:ahLst/>
              <a:cxnLst/>
              <a:rect l="l" t="t" r="r" b="b"/>
              <a:pathLst>
                <a:path w="1299" h="293" extrusionOk="0">
                  <a:moveTo>
                    <a:pt x="1263" y="0"/>
                  </a:moveTo>
                  <a:cubicBezTo>
                    <a:pt x="1048" y="0"/>
                    <a:pt x="786" y="12"/>
                    <a:pt x="572" y="48"/>
                  </a:cubicBezTo>
                  <a:cubicBezTo>
                    <a:pt x="370" y="72"/>
                    <a:pt x="179" y="107"/>
                    <a:pt x="36" y="203"/>
                  </a:cubicBezTo>
                  <a:cubicBezTo>
                    <a:pt x="1" y="226"/>
                    <a:pt x="1" y="286"/>
                    <a:pt x="48" y="286"/>
                  </a:cubicBezTo>
                  <a:cubicBezTo>
                    <a:pt x="80" y="290"/>
                    <a:pt x="112" y="292"/>
                    <a:pt x="144" y="292"/>
                  </a:cubicBezTo>
                  <a:cubicBezTo>
                    <a:pt x="287" y="292"/>
                    <a:pt x="423" y="251"/>
                    <a:pt x="560" y="203"/>
                  </a:cubicBezTo>
                  <a:cubicBezTo>
                    <a:pt x="810" y="131"/>
                    <a:pt x="1001" y="60"/>
                    <a:pt x="1263" y="48"/>
                  </a:cubicBezTo>
                  <a:cubicBezTo>
                    <a:pt x="1298" y="48"/>
                    <a:pt x="1298" y="0"/>
                    <a:pt x="126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Google Shape;1639;gfdb24b5ecc_0_532"/>
            <p:cNvSpPr/>
            <p:nvPr/>
          </p:nvSpPr>
          <p:spPr>
            <a:xfrm>
              <a:off x="4650575" y="2671600"/>
              <a:ext cx="10725" cy="3675"/>
            </a:xfrm>
            <a:custGeom>
              <a:avLst/>
              <a:gdLst/>
              <a:ahLst/>
              <a:cxnLst/>
              <a:rect l="l" t="t" r="r" b="b"/>
              <a:pathLst>
                <a:path w="429" h="147" extrusionOk="0">
                  <a:moveTo>
                    <a:pt x="191" y="0"/>
                  </a:moveTo>
                  <a:cubicBezTo>
                    <a:pt x="131" y="0"/>
                    <a:pt x="72" y="24"/>
                    <a:pt x="24" y="60"/>
                  </a:cubicBezTo>
                  <a:cubicBezTo>
                    <a:pt x="0" y="95"/>
                    <a:pt x="24" y="131"/>
                    <a:pt x="60" y="131"/>
                  </a:cubicBezTo>
                  <a:cubicBezTo>
                    <a:pt x="115" y="131"/>
                    <a:pt x="176" y="147"/>
                    <a:pt x="235" y="147"/>
                  </a:cubicBezTo>
                  <a:cubicBezTo>
                    <a:pt x="265" y="147"/>
                    <a:pt x="294" y="143"/>
                    <a:pt x="322" y="131"/>
                  </a:cubicBezTo>
                  <a:cubicBezTo>
                    <a:pt x="357" y="119"/>
                    <a:pt x="429" y="60"/>
                    <a:pt x="369" y="36"/>
                  </a:cubicBezTo>
                  <a:lnTo>
                    <a:pt x="369" y="36"/>
                  </a:lnTo>
                  <a:cubicBezTo>
                    <a:pt x="369" y="32"/>
                    <a:pt x="366" y="29"/>
                    <a:pt x="360" y="25"/>
                  </a:cubicBezTo>
                  <a:lnTo>
                    <a:pt x="360" y="25"/>
                  </a:lnTo>
                  <a:cubicBezTo>
                    <a:pt x="356" y="22"/>
                    <a:pt x="352" y="21"/>
                    <a:pt x="348" y="21"/>
                  </a:cubicBezTo>
                  <a:cubicBezTo>
                    <a:pt x="347" y="21"/>
                    <a:pt x="345" y="21"/>
                    <a:pt x="343" y="22"/>
                  </a:cubicBezTo>
                  <a:lnTo>
                    <a:pt x="343" y="22"/>
                  </a:lnTo>
                  <a:cubicBezTo>
                    <a:pt x="321" y="0"/>
                    <a:pt x="309" y="0"/>
                    <a:pt x="29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gfdb24b5ecc_0_532"/>
            <p:cNvSpPr/>
            <p:nvPr/>
          </p:nvSpPr>
          <p:spPr>
            <a:xfrm>
              <a:off x="4686700" y="2665050"/>
              <a:ext cx="10325" cy="1850"/>
            </a:xfrm>
            <a:custGeom>
              <a:avLst/>
              <a:gdLst/>
              <a:ahLst/>
              <a:cxnLst/>
              <a:rect l="l" t="t" r="r" b="b"/>
              <a:pathLst>
                <a:path w="413" h="74" extrusionOk="0">
                  <a:moveTo>
                    <a:pt x="389" y="0"/>
                  </a:moveTo>
                  <a:cubicBezTo>
                    <a:pt x="270" y="0"/>
                    <a:pt x="127" y="0"/>
                    <a:pt x="32" y="24"/>
                  </a:cubicBezTo>
                  <a:cubicBezTo>
                    <a:pt x="1" y="45"/>
                    <a:pt x="5" y="74"/>
                    <a:pt x="30" y="74"/>
                  </a:cubicBezTo>
                  <a:cubicBezTo>
                    <a:pt x="34" y="74"/>
                    <a:pt x="39" y="73"/>
                    <a:pt x="44" y="72"/>
                  </a:cubicBezTo>
                  <a:cubicBezTo>
                    <a:pt x="163" y="48"/>
                    <a:pt x="282" y="48"/>
                    <a:pt x="401" y="48"/>
                  </a:cubicBezTo>
                  <a:cubicBezTo>
                    <a:pt x="402" y="49"/>
                    <a:pt x="403" y="49"/>
                    <a:pt x="404" y="49"/>
                  </a:cubicBezTo>
                  <a:cubicBezTo>
                    <a:pt x="412" y="49"/>
                    <a:pt x="410" y="0"/>
                    <a:pt x="38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gfdb24b5ecc_0_532"/>
            <p:cNvSpPr/>
            <p:nvPr/>
          </p:nvSpPr>
          <p:spPr>
            <a:xfrm>
              <a:off x="4708325" y="2660550"/>
              <a:ext cx="8950" cy="3875"/>
            </a:xfrm>
            <a:custGeom>
              <a:avLst/>
              <a:gdLst/>
              <a:ahLst/>
              <a:cxnLst/>
              <a:rect l="l" t="t" r="r" b="b"/>
              <a:pathLst>
                <a:path w="358" h="155" extrusionOk="0">
                  <a:moveTo>
                    <a:pt x="272" y="1"/>
                  </a:moveTo>
                  <a:cubicBezTo>
                    <a:pt x="269" y="1"/>
                    <a:pt x="266" y="1"/>
                    <a:pt x="262" y="2"/>
                  </a:cubicBezTo>
                  <a:cubicBezTo>
                    <a:pt x="179" y="2"/>
                    <a:pt x="60" y="2"/>
                    <a:pt x="12" y="85"/>
                  </a:cubicBezTo>
                  <a:cubicBezTo>
                    <a:pt x="0" y="109"/>
                    <a:pt x="12" y="144"/>
                    <a:pt x="36" y="144"/>
                  </a:cubicBezTo>
                  <a:cubicBezTo>
                    <a:pt x="52" y="152"/>
                    <a:pt x="64" y="155"/>
                    <a:pt x="74" y="155"/>
                  </a:cubicBezTo>
                  <a:cubicBezTo>
                    <a:pt x="95" y="155"/>
                    <a:pt x="111" y="144"/>
                    <a:pt x="143" y="144"/>
                  </a:cubicBezTo>
                  <a:lnTo>
                    <a:pt x="262" y="144"/>
                  </a:lnTo>
                  <a:cubicBezTo>
                    <a:pt x="354" y="144"/>
                    <a:pt x="357" y="1"/>
                    <a:pt x="27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gfdb24b5ecc_0_532"/>
            <p:cNvSpPr/>
            <p:nvPr/>
          </p:nvSpPr>
          <p:spPr>
            <a:xfrm>
              <a:off x="4730050" y="2660475"/>
              <a:ext cx="16325" cy="2950"/>
            </a:xfrm>
            <a:custGeom>
              <a:avLst/>
              <a:gdLst/>
              <a:ahLst/>
              <a:cxnLst/>
              <a:rect l="l" t="t" r="r" b="b"/>
              <a:pathLst>
                <a:path w="653" h="118" extrusionOk="0">
                  <a:moveTo>
                    <a:pt x="242" y="1"/>
                  </a:moveTo>
                  <a:cubicBezTo>
                    <a:pt x="173" y="1"/>
                    <a:pt x="105" y="7"/>
                    <a:pt x="36" y="28"/>
                  </a:cubicBezTo>
                  <a:cubicBezTo>
                    <a:pt x="0" y="52"/>
                    <a:pt x="0" y="76"/>
                    <a:pt x="36" y="88"/>
                  </a:cubicBezTo>
                  <a:cubicBezTo>
                    <a:pt x="99" y="109"/>
                    <a:pt x="169" y="118"/>
                    <a:pt x="240" y="118"/>
                  </a:cubicBezTo>
                  <a:cubicBezTo>
                    <a:pt x="373" y="118"/>
                    <a:pt x="511" y="87"/>
                    <a:pt x="619" y="40"/>
                  </a:cubicBezTo>
                  <a:cubicBezTo>
                    <a:pt x="623" y="42"/>
                    <a:pt x="627" y="42"/>
                    <a:pt x="630" y="42"/>
                  </a:cubicBezTo>
                  <a:cubicBezTo>
                    <a:pt x="652" y="42"/>
                    <a:pt x="641" y="5"/>
                    <a:pt x="619" y="5"/>
                  </a:cubicBezTo>
                  <a:cubicBezTo>
                    <a:pt x="582" y="9"/>
                    <a:pt x="545" y="10"/>
                    <a:pt x="509" y="10"/>
                  </a:cubicBezTo>
                  <a:cubicBezTo>
                    <a:pt x="418" y="10"/>
                    <a:pt x="330" y="1"/>
                    <a:pt x="2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gfdb24b5ecc_0_532"/>
            <p:cNvSpPr/>
            <p:nvPr/>
          </p:nvSpPr>
          <p:spPr>
            <a:xfrm>
              <a:off x="4752075" y="2668250"/>
              <a:ext cx="17275" cy="2475"/>
            </a:xfrm>
            <a:custGeom>
              <a:avLst/>
              <a:gdLst/>
              <a:ahLst/>
              <a:cxnLst/>
              <a:rect l="l" t="t" r="r" b="b"/>
              <a:pathLst>
                <a:path w="691" h="99" extrusionOk="0">
                  <a:moveTo>
                    <a:pt x="173" y="0"/>
                  </a:moveTo>
                  <a:cubicBezTo>
                    <a:pt x="125" y="0"/>
                    <a:pt x="78" y="3"/>
                    <a:pt x="36" y="15"/>
                  </a:cubicBezTo>
                  <a:cubicBezTo>
                    <a:pt x="0" y="39"/>
                    <a:pt x="0" y="75"/>
                    <a:pt x="36" y="75"/>
                  </a:cubicBezTo>
                  <a:cubicBezTo>
                    <a:pt x="119" y="98"/>
                    <a:pt x="215" y="98"/>
                    <a:pt x="310" y="98"/>
                  </a:cubicBezTo>
                  <a:lnTo>
                    <a:pt x="631" y="98"/>
                  </a:lnTo>
                  <a:cubicBezTo>
                    <a:pt x="691" y="98"/>
                    <a:pt x="691" y="3"/>
                    <a:pt x="631" y="3"/>
                  </a:cubicBezTo>
                  <a:lnTo>
                    <a:pt x="310" y="3"/>
                  </a:lnTo>
                  <a:cubicBezTo>
                    <a:pt x="268" y="3"/>
                    <a:pt x="221" y="0"/>
                    <a:pt x="17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Google Shape;1644;gfdb24b5ecc_0_532"/>
            <p:cNvSpPr/>
            <p:nvPr/>
          </p:nvSpPr>
          <p:spPr>
            <a:xfrm>
              <a:off x="4804150" y="2684900"/>
              <a:ext cx="11050" cy="3675"/>
            </a:xfrm>
            <a:custGeom>
              <a:avLst/>
              <a:gdLst/>
              <a:ahLst/>
              <a:cxnLst/>
              <a:rect l="l" t="t" r="r" b="b"/>
              <a:pathLst>
                <a:path w="442" h="147" extrusionOk="0">
                  <a:moveTo>
                    <a:pt x="327" y="20"/>
                  </a:moveTo>
                  <a:cubicBezTo>
                    <a:pt x="331" y="20"/>
                    <a:pt x="331" y="26"/>
                    <a:pt x="316" y="27"/>
                  </a:cubicBezTo>
                  <a:lnTo>
                    <a:pt x="316" y="27"/>
                  </a:lnTo>
                  <a:cubicBezTo>
                    <a:pt x="320" y="22"/>
                    <a:pt x="324" y="20"/>
                    <a:pt x="327" y="20"/>
                  </a:cubicBezTo>
                  <a:close/>
                  <a:moveTo>
                    <a:pt x="330" y="1"/>
                  </a:moveTo>
                  <a:cubicBezTo>
                    <a:pt x="313" y="1"/>
                    <a:pt x="298" y="12"/>
                    <a:pt x="287" y="28"/>
                  </a:cubicBezTo>
                  <a:lnTo>
                    <a:pt x="287" y="28"/>
                  </a:lnTo>
                  <a:cubicBezTo>
                    <a:pt x="251" y="28"/>
                    <a:pt x="227" y="28"/>
                    <a:pt x="179" y="40"/>
                  </a:cubicBezTo>
                  <a:cubicBezTo>
                    <a:pt x="160" y="40"/>
                    <a:pt x="136" y="38"/>
                    <a:pt x="111" y="38"/>
                  </a:cubicBezTo>
                  <a:cubicBezTo>
                    <a:pt x="73" y="38"/>
                    <a:pt x="34" y="42"/>
                    <a:pt x="13" y="63"/>
                  </a:cubicBezTo>
                  <a:cubicBezTo>
                    <a:pt x="1" y="87"/>
                    <a:pt x="1" y="99"/>
                    <a:pt x="13" y="111"/>
                  </a:cubicBezTo>
                  <a:cubicBezTo>
                    <a:pt x="49" y="147"/>
                    <a:pt x="120" y="123"/>
                    <a:pt x="168" y="147"/>
                  </a:cubicBezTo>
                  <a:lnTo>
                    <a:pt x="322" y="147"/>
                  </a:lnTo>
                  <a:cubicBezTo>
                    <a:pt x="430" y="123"/>
                    <a:pt x="441" y="40"/>
                    <a:pt x="346" y="4"/>
                  </a:cubicBezTo>
                  <a:cubicBezTo>
                    <a:pt x="341" y="2"/>
                    <a:pt x="335" y="1"/>
                    <a:pt x="33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Google Shape;1645;gfdb24b5ecc_0_532"/>
            <p:cNvSpPr/>
            <p:nvPr/>
          </p:nvSpPr>
          <p:spPr>
            <a:xfrm>
              <a:off x="4831250" y="2673175"/>
              <a:ext cx="8650" cy="2600"/>
            </a:xfrm>
            <a:custGeom>
              <a:avLst/>
              <a:gdLst/>
              <a:ahLst/>
              <a:cxnLst/>
              <a:rect l="l" t="t" r="r" b="b"/>
              <a:pathLst>
                <a:path w="346" h="104" extrusionOk="0">
                  <a:moveTo>
                    <a:pt x="187" y="1"/>
                  </a:moveTo>
                  <a:cubicBezTo>
                    <a:pt x="132" y="1"/>
                    <a:pt x="81" y="12"/>
                    <a:pt x="36" y="44"/>
                  </a:cubicBezTo>
                  <a:cubicBezTo>
                    <a:pt x="0" y="56"/>
                    <a:pt x="24" y="104"/>
                    <a:pt x="60" y="104"/>
                  </a:cubicBezTo>
                  <a:cubicBezTo>
                    <a:pt x="155" y="80"/>
                    <a:pt x="262" y="56"/>
                    <a:pt x="346" y="44"/>
                  </a:cubicBezTo>
                  <a:cubicBezTo>
                    <a:pt x="346" y="32"/>
                    <a:pt x="346" y="20"/>
                    <a:pt x="334" y="20"/>
                  </a:cubicBezTo>
                  <a:cubicBezTo>
                    <a:pt x="284" y="9"/>
                    <a:pt x="234" y="1"/>
                    <a:pt x="1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gfdb24b5ecc_0_532"/>
            <p:cNvSpPr/>
            <p:nvPr/>
          </p:nvSpPr>
          <p:spPr>
            <a:xfrm>
              <a:off x="4838150" y="2662075"/>
              <a:ext cx="6525" cy="3075"/>
            </a:xfrm>
            <a:custGeom>
              <a:avLst/>
              <a:gdLst/>
              <a:ahLst/>
              <a:cxnLst/>
              <a:rect l="l" t="t" r="r" b="b"/>
              <a:pathLst>
                <a:path w="261" h="123" extrusionOk="0">
                  <a:moveTo>
                    <a:pt x="260" y="0"/>
                  </a:moveTo>
                  <a:lnTo>
                    <a:pt x="260" y="0"/>
                  </a:lnTo>
                  <a:cubicBezTo>
                    <a:pt x="177" y="48"/>
                    <a:pt x="105" y="60"/>
                    <a:pt x="10" y="107"/>
                  </a:cubicBezTo>
                  <a:cubicBezTo>
                    <a:pt x="1" y="107"/>
                    <a:pt x="6" y="122"/>
                    <a:pt x="15" y="122"/>
                  </a:cubicBezTo>
                  <a:cubicBezTo>
                    <a:pt x="17" y="122"/>
                    <a:pt x="20" y="122"/>
                    <a:pt x="22" y="119"/>
                  </a:cubicBezTo>
                  <a:cubicBezTo>
                    <a:pt x="105" y="83"/>
                    <a:pt x="189" y="60"/>
                    <a:pt x="2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gfdb24b5ecc_0_532"/>
            <p:cNvSpPr/>
            <p:nvPr/>
          </p:nvSpPr>
          <p:spPr>
            <a:xfrm>
              <a:off x="4836300" y="2623950"/>
              <a:ext cx="13425" cy="4500"/>
            </a:xfrm>
            <a:custGeom>
              <a:avLst/>
              <a:gdLst/>
              <a:ahLst/>
              <a:cxnLst/>
              <a:rect l="l" t="t" r="r" b="b"/>
              <a:pathLst>
                <a:path w="537" h="180" extrusionOk="0">
                  <a:moveTo>
                    <a:pt x="453" y="0"/>
                  </a:moveTo>
                  <a:cubicBezTo>
                    <a:pt x="449" y="0"/>
                    <a:pt x="445" y="1"/>
                    <a:pt x="441" y="1"/>
                  </a:cubicBezTo>
                  <a:cubicBezTo>
                    <a:pt x="310" y="1"/>
                    <a:pt x="144" y="37"/>
                    <a:pt x="25" y="108"/>
                  </a:cubicBezTo>
                  <a:cubicBezTo>
                    <a:pt x="1" y="120"/>
                    <a:pt x="13" y="180"/>
                    <a:pt x="36" y="180"/>
                  </a:cubicBezTo>
                  <a:cubicBezTo>
                    <a:pt x="179" y="180"/>
                    <a:pt x="298" y="144"/>
                    <a:pt x="429" y="144"/>
                  </a:cubicBezTo>
                  <a:cubicBezTo>
                    <a:pt x="532" y="121"/>
                    <a:pt x="536" y="0"/>
                    <a:pt x="4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gfdb24b5ecc_0_532"/>
            <p:cNvSpPr/>
            <p:nvPr/>
          </p:nvSpPr>
          <p:spPr>
            <a:xfrm>
              <a:off x="4827075" y="2607600"/>
              <a:ext cx="18475" cy="5625"/>
            </a:xfrm>
            <a:custGeom>
              <a:avLst/>
              <a:gdLst/>
              <a:ahLst/>
              <a:cxnLst/>
              <a:rect l="l" t="t" r="r" b="b"/>
              <a:pathLst>
                <a:path w="739" h="225" extrusionOk="0">
                  <a:moveTo>
                    <a:pt x="620" y="0"/>
                  </a:moveTo>
                  <a:cubicBezTo>
                    <a:pt x="513" y="24"/>
                    <a:pt x="394" y="36"/>
                    <a:pt x="286" y="48"/>
                  </a:cubicBezTo>
                  <a:cubicBezTo>
                    <a:pt x="203" y="60"/>
                    <a:pt x="96" y="60"/>
                    <a:pt x="36" y="143"/>
                  </a:cubicBezTo>
                  <a:cubicBezTo>
                    <a:pt x="1" y="167"/>
                    <a:pt x="24" y="203"/>
                    <a:pt x="48" y="215"/>
                  </a:cubicBezTo>
                  <a:cubicBezTo>
                    <a:pt x="78" y="222"/>
                    <a:pt x="107" y="225"/>
                    <a:pt x="137" y="225"/>
                  </a:cubicBezTo>
                  <a:cubicBezTo>
                    <a:pt x="203" y="225"/>
                    <a:pt x="268" y="211"/>
                    <a:pt x="334" y="203"/>
                  </a:cubicBezTo>
                  <a:cubicBezTo>
                    <a:pt x="441" y="167"/>
                    <a:pt x="548" y="155"/>
                    <a:pt x="667" y="119"/>
                  </a:cubicBezTo>
                  <a:cubicBezTo>
                    <a:pt x="739" y="107"/>
                    <a:pt x="691" y="0"/>
                    <a:pt x="6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gfdb24b5ecc_0_532"/>
            <p:cNvSpPr/>
            <p:nvPr/>
          </p:nvSpPr>
          <p:spPr>
            <a:xfrm>
              <a:off x="4817250" y="2613250"/>
              <a:ext cx="4775" cy="975"/>
            </a:xfrm>
            <a:custGeom>
              <a:avLst/>
              <a:gdLst/>
              <a:ahLst/>
              <a:cxnLst/>
              <a:rect l="l" t="t" r="r" b="b"/>
              <a:pathLst>
                <a:path w="191" h="39" extrusionOk="0">
                  <a:moveTo>
                    <a:pt x="13" y="0"/>
                  </a:moveTo>
                  <a:cubicBezTo>
                    <a:pt x="1" y="0"/>
                    <a:pt x="1" y="36"/>
                    <a:pt x="13" y="36"/>
                  </a:cubicBezTo>
                  <a:lnTo>
                    <a:pt x="167" y="36"/>
                  </a:lnTo>
                  <a:cubicBezTo>
                    <a:pt x="170" y="37"/>
                    <a:pt x="172" y="38"/>
                    <a:pt x="175" y="38"/>
                  </a:cubicBezTo>
                  <a:cubicBezTo>
                    <a:pt x="191" y="38"/>
                    <a:pt x="189" y="0"/>
                    <a:pt x="16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gfdb24b5ecc_0_532"/>
            <p:cNvSpPr/>
            <p:nvPr/>
          </p:nvSpPr>
          <p:spPr>
            <a:xfrm>
              <a:off x="4821725" y="2598375"/>
              <a:ext cx="7750" cy="1575"/>
            </a:xfrm>
            <a:custGeom>
              <a:avLst/>
              <a:gdLst/>
              <a:ahLst/>
              <a:cxnLst/>
              <a:rect l="l" t="t" r="r" b="b"/>
              <a:pathLst>
                <a:path w="310" h="63" extrusionOk="0">
                  <a:moveTo>
                    <a:pt x="310" y="0"/>
                  </a:moveTo>
                  <a:cubicBezTo>
                    <a:pt x="203" y="0"/>
                    <a:pt x="119" y="0"/>
                    <a:pt x="12" y="36"/>
                  </a:cubicBezTo>
                  <a:cubicBezTo>
                    <a:pt x="2" y="36"/>
                    <a:pt x="1" y="62"/>
                    <a:pt x="15" y="62"/>
                  </a:cubicBezTo>
                  <a:cubicBezTo>
                    <a:pt x="18" y="62"/>
                    <a:pt x="21" y="61"/>
                    <a:pt x="24" y="60"/>
                  </a:cubicBezTo>
                  <a:cubicBezTo>
                    <a:pt x="119" y="36"/>
                    <a:pt x="227" y="12"/>
                    <a:pt x="3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gfdb24b5ecc_0_532"/>
            <p:cNvSpPr/>
            <p:nvPr/>
          </p:nvSpPr>
          <p:spPr>
            <a:xfrm>
              <a:off x="4811000" y="2589150"/>
              <a:ext cx="14025" cy="3575"/>
            </a:xfrm>
            <a:custGeom>
              <a:avLst/>
              <a:gdLst/>
              <a:ahLst/>
              <a:cxnLst/>
              <a:rect l="l" t="t" r="r" b="b"/>
              <a:pathLst>
                <a:path w="561" h="143" extrusionOk="0">
                  <a:moveTo>
                    <a:pt x="513" y="0"/>
                  </a:moveTo>
                  <a:cubicBezTo>
                    <a:pt x="370" y="71"/>
                    <a:pt x="191" y="107"/>
                    <a:pt x="25" y="107"/>
                  </a:cubicBezTo>
                  <a:cubicBezTo>
                    <a:pt x="1" y="107"/>
                    <a:pt x="1" y="143"/>
                    <a:pt x="25" y="143"/>
                  </a:cubicBezTo>
                  <a:cubicBezTo>
                    <a:pt x="203" y="143"/>
                    <a:pt x="382" y="119"/>
                    <a:pt x="537" y="48"/>
                  </a:cubicBezTo>
                  <a:cubicBezTo>
                    <a:pt x="560" y="24"/>
                    <a:pt x="548" y="0"/>
                    <a:pt x="5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gfdb24b5ecc_0_532"/>
            <p:cNvSpPr/>
            <p:nvPr/>
          </p:nvSpPr>
          <p:spPr>
            <a:xfrm>
              <a:off x="4798500" y="2584675"/>
              <a:ext cx="12825" cy="3300"/>
            </a:xfrm>
            <a:custGeom>
              <a:avLst/>
              <a:gdLst/>
              <a:ahLst/>
              <a:cxnLst/>
              <a:rect l="l" t="t" r="r" b="b"/>
              <a:pathLst>
                <a:path w="513" h="132" extrusionOk="0">
                  <a:moveTo>
                    <a:pt x="477" y="0"/>
                  </a:moveTo>
                  <a:cubicBezTo>
                    <a:pt x="334" y="48"/>
                    <a:pt x="167" y="72"/>
                    <a:pt x="24" y="120"/>
                  </a:cubicBezTo>
                  <a:cubicBezTo>
                    <a:pt x="1" y="120"/>
                    <a:pt x="24" y="131"/>
                    <a:pt x="24" y="131"/>
                  </a:cubicBezTo>
                  <a:cubicBezTo>
                    <a:pt x="167" y="108"/>
                    <a:pt x="334" y="72"/>
                    <a:pt x="477" y="24"/>
                  </a:cubicBezTo>
                  <a:cubicBezTo>
                    <a:pt x="513" y="24"/>
                    <a:pt x="513" y="0"/>
                    <a:pt x="47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gfdb24b5ecc_0_532"/>
            <p:cNvSpPr/>
            <p:nvPr/>
          </p:nvSpPr>
          <p:spPr>
            <a:xfrm>
              <a:off x="4794050" y="2574150"/>
              <a:ext cx="11025" cy="7325"/>
            </a:xfrm>
            <a:custGeom>
              <a:avLst/>
              <a:gdLst/>
              <a:ahLst/>
              <a:cxnLst/>
              <a:rect l="l" t="t" r="r" b="b"/>
              <a:pathLst>
                <a:path w="441" h="293" extrusionOk="0">
                  <a:moveTo>
                    <a:pt x="416" y="0"/>
                  </a:moveTo>
                  <a:cubicBezTo>
                    <a:pt x="412" y="0"/>
                    <a:pt x="408" y="2"/>
                    <a:pt x="405" y="5"/>
                  </a:cubicBezTo>
                  <a:cubicBezTo>
                    <a:pt x="298" y="136"/>
                    <a:pt x="167" y="207"/>
                    <a:pt x="24" y="255"/>
                  </a:cubicBezTo>
                  <a:cubicBezTo>
                    <a:pt x="3" y="255"/>
                    <a:pt x="0" y="292"/>
                    <a:pt x="25" y="292"/>
                  </a:cubicBezTo>
                  <a:cubicBezTo>
                    <a:pt x="28" y="292"/>
                    <a:pt x="32" y="292"/>
                    <a:pt x="36" y="290"/>
                  </a:cubicBezTo>
                  <a:cubicBezTo>
                    <a:pt x="202" y="243"/>
                    <a:pt x="333" y="171"/>
                    <a:pt x="441" y="29"/>
                  </a:cubicBezTo>
                  <a:cubicBezTo>
                    <a:pt x="441" y="11"/>
                    <a:pt x="428" y="0"/>
                    <a:pt x="41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Google Shape;1654;gfdb24b5ecc_0_532"/>
            <p:cNvSpPr/>
            <p:nvPr/>
          </p:nvSpPr>
          <p:spPr>
            <a:xfrm>
              <a:off x="4791650" y="2550150"/>
              <a:ext cx="18775" cy="4775"/>
            </a:xfrm>
            <a:custGeom>
              <a:avLst/>
              <a:gdLst/>
              <a:ahLst/>
              <a:cxnLst/>
              <a:rect l="l" t="t" r="r" b="b"/>
              <a:pathLst>
                <a:path w="751" h="191" extrusionOk="0">
                  <a:moveTo>
                    <a:pt x="691" y="0"/>
                  </a:moveTo>
                  <a:cubicBezTo>
                    <a:pt x="572" y="0"/>
                    <a:pt x="453" y="12"/>
                    <a:pt x="334" y="24"/>
                  </a:cubicBezTo>
                  <a:cubicBezTo>
                    <a:pt x="227" y="36"/>
                    <a:pt x="108" y="60"/>
                    <a:pt x="25" y="131"/>
                  </a:cubicBezTo>
                  <a:cubicBezTo>
                    <a:pt x="1" y="143"/>
                    <a:pt x="25" y="191"/>
                    <a:pt x="60" y="191"/>
                  </a:cubicBezTo>
                  <a:cubicBezTo>
                    <a:pt x="156" y="191"/>
                    <a:pt x="251" y="143"/>
                    <a:pt x="334" y="131"/>
                  </a:cubicBezTo>
                  <a:cubicBezTo>
                    <a:pt x="453" y="96"/>
                    <a:pt x="572" y="96"/>
                    <a:pt x="691" y="84"/>
                  </a:cubicBezTo>
                  <a:cubicBezTo>
                    <a:pt x="751" y="84"/>
                    <a:pt x="751" y="0"/>
                    <a:pt x="6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gfdb24b5ecc_0_532"/>
            <p:cNvSpPr/>
            <p:nvPr/>
          </p:nvSpPr>
          <p:spPr>
            <a:xfrm>
              <a:off x="4797025" y="2533850"/>
              <a:ext cx="11675" cy="4300"/>
            </a:xfrm>
            <a:custGeom>
              <a:avLst/>
              <a:gdLst/>
              <a:ahLst/>
              <a:cxnLst/>
              <a:rect l="l" t="t" r="r" b="b"/>
              <a:pathLst>
                <a:path w="467" h="172" extrusionOk="0">
                  <a:moveTo>
                    <a:pt x="409" y="1"/>
                  </a:moveTo>
                  <a:cubicBezTo>
                    <a:pt x="401" y="1"/>
                    <a:pt x="391" y="3"/>
                    <a:pt x="381" y="9"/>
                  </a:cubicBezTo>
                  <a:cubicBezTo>
                    <a:pt x="274" y="69"/>
                    <a:pt x="155" y="69"/>
                    <a:pt x="36" y="93"/>
                  </a:cubicBezTo>
                  <a:cubicBezTo>
                    <a:pt x="0" y="93"/>
                    <a:pt x="0" y="140"/>
                    <a:pt x="36" y="152"/>
                  </a:cubicBezTo>
                  <a:cubicBezTo>
                    <a:pt x="81" y="165"/>
                    <a:pt x="126" y="171"/>
                    <a:pt x="171" y="171"/>
                  </a:cubicBezTo>
                  <a:cubicBezTo>
                    <a:pt x="256" y="171"/>
                    <a:pt x="339" y="147"/>
                    <a:pt x="417" y="93"/>
                  </a:cubicBezTo>
                  <a:cubicBezTo>
                    <a:pt x="466" y="63"/>
                    <a:pt x="450" y="1"/>
                    <a:pt x="40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Google Shape;1656;gfdb24b5ecc_0_532"/>
            <p:cNvSpPr/>
            <p:nvPr/>
          </p:nvSpPr>
          <p:spPr>
            <a:xfrm>
              <a:off x="4795000" y="2523950"/>
              <a:ext cx="11875" cy="5500"/>
            </a:xfrm>
            <a:custGeom>
              <a:avLst/>
              <a:gdLst/>
              <a:ahLst/>
              <a:cxnLst/>
              <a:rect l="l" t="t" r="r" b="b"/>
              <a:pathLst>
                <a:path w="475" h="220" extrusionOk="0">
                  <a:moveTo>
                    <a:pt x="438" y="1"/>
                  </a:moveTo>
                  <a:cubicBezTo>
                    <a:pt x="295" y="48"/>
                    <a:pt x="129" y="72"/>
                    <a:pt x="10" y="191"/>
                  </a:cubicBezTo>
                  <a:cubicBezTo>
                    <a:pt x="1" y="209"/>
                    <a:pt x="5" y="220"/>
                    <a:pt x="12" y="220"/>
                  </a:cubicBezTo>
                  <a:cubicBezTo>
                    <a:pt x="15" y="220"/>
                    <a:pt x="18" y="218"/>
                    <a:pt x="22" y="215"/>
                  </a:cubicBezTo>
                  <a:cubicBezTo>
                    <a:pt x="141" y="108"/>
                    <a:pt x="307" y="72"/>
                    <a:pt x="462" y="36"/>
                  </a:cubicBezTo>
                  <a:cubicBezTo>
                    <a:pt x="474" y="36"/>
                    <a:pt x="474" y="1"/>
                    <a:pt x="4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Google Shape;1657;gfdb24b5ecc_0_532"/>
            <p:cNvSpPr/>
            <p:nvPr/>
          </p:nvSpPr>
          <p:spPr>
            <a:xfrm>
              <a:off x="4759800" y="2529875"/>
              <a:ext cx="27025" cy="5575"/>
            </a:xfrm>
            <a:custGeom>
              <a:avLst/>
              <a:gdLst/>
              <a:ahLst/>
              <a:cxnLst/>
              <a:rect l="l" t="t" r="r" b="b"/>
              <a:pathLst>
                <a:path w="1081" h="223" extrusionOk="0">
                  <a:moveTo>
                    <a:pt x="1043" y="0"/>
                  </a:moveTo>
                  <a:cubicBezTo>
                    <a:pt x="1041" y="0"/>
                    <a:pt x="1039" y="1"/>
                    <a:pt x="1037" y="2"/>
                  </a:cubicBezTo>
                  <a:cubicBezTo>
                    <a:pt x="858" y="49"/>
                    <a:pt x="680" y="73"/>
                    <a:pt x="477" y="97"/>
                  </a:cubicBezTo>
                  <a:cubicBezTo>
                    <a:pt x="346" y="109"/>
                    <a:pt x="179" y="97"/>
                    <a:pt x="48" y="133"/>
                  </a:cubicBezTo>
                  <a:cubicBezTo>
                    <a:pt x="13" y="156"/>
                    <a:pt x="1" y="216"/>
                    <a:pt x="48" y="216"/>
                  </a:cubicBezTo>
                  <a:cubicBezTo>
                    <a:pt x="76" y="221"/>
                    <a:pt x="105" y="223"/>
                    <a:pt x="133" y="223"/>
                  </a:cubicBezTo>
                  <a:cubicBezTo>
                    <a:pt x="251" y="223"/>
                    <a:pt x="372" y="190"/>
                    <a:pt x="477" y="180"/>
                  </a:cubicBezTo>
                  <a:cubicBezTo>
                    <a:pt x="680" y="156"/>
                    <a:pt x="858" y="121"/>
                    <a:pt x="1037" y="61"/>
                  </a:cubicBezTo>
                  <a:cubicBezTo>
                    <a:pt x="1080" y="50"/>
                    <a:pt x="1064" y="0"/>
                    <a:pt x="104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gfdb24b5ecc_0_532"/>
            <p:cNvSpPr/>
            <p:nvPr/>
          </p:nvSpPr>
          <p:spPr>
            <a:xfrm>
              <a:off x="4729750" y="2538525"/>
              <a:ext cx="19375" cy="5100"/>
            </a:xfrm>
            <a:custGeom>
              <a:avLst/>
              <a:gdLst/>
              <a:ahLst/>
              <a:cxnLst/>
              <a:rect l="l" t="t" r="r" b="b"/>
              <a:pathLst>
                <a:path w="775" h="204" extrusionOk="0">
                  <a:moveTo>
                    <a:pt x="774" y="1"/>
                  </a:moveTo>
                  <a:lnTo>
                    <a:pt x="774" y="1"/>
                  </a:lnTo>
                  <a:cubicBezTo>
                    <a:pt x="524" y="84"/>
                    <a:pt x="286" y="144"/>
                    <a:pt x="36" y="168"/>
                  </a:cubicBezTo>
                  <a:cubicBezTo>
                    <a:pt x="0" y="168"/>
                    <a:pt x="0" y="203"/>
                    <a:pt x="36" y="203"/>
                  </a:cubicBezTo>
                  <a:cubicBezTo>
                    <a:pt x="286" y="203"/>
                    <a:pt x="536" y="120"/>
                    <a:pt x="77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gfdb24b5ecc_0_532"/>
            <p:cNvSpPr/>
            <p:nvPr/>
          </p:nvSpPr>
          <p:spPr>
            <a:xfrm>
              <a:off x="4728250" y="2530200"/>
              <a:ext cx="14925" cy="4200"/>
            </a:xfrm>
            <a:custGeom>
              <a:avLst/>
              <a:gdLst/>
              <a:ahLst/>
              <a:cxnLst/>
              <a:rect l="l" t="t" r="r" b="b"/>
              <a:pathLst>
                <a:path w="597" h="168" extrusionOk="0">
                  <a:moveTo>
                    <a:pt x="584" y="1"/>
                  </a:moveTo>
                  <a:cubicBezTo>
                    <a:pt x="406" y="84"/>
                    <a:pt x="215" y="143"/>
                    <a:pt x="13" y="143"/>
                  </a:cubicBezTo>
                  <a:cubicBezTo>
                    <a:pt x="1" y="143"/>
                    <a:pt x="1" y="167"/>
                    <a:pt x="13" y="167"/>
                  </a:cubicBezTo>
                  <a:cubicBezTo>
                    <a:pt x="215" y="167"/>
                    <a:pt x="406" y="96"/>
                    <a:pt x="596" y="24"/>
                  </a:cubicBezTo>
                  <a:lnTo>
                    <a:pt x="584" y="1"/>
                  </a:ln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gfdb24b5ecc_0_532"/>
            <p:cNvSpPr/>
            <p:nvPr/>
          </p:nvSpPr>
          <p:spPr>
            <a:xfrm>
              <a:off x="4721775" y="2526925"/>
              <a:ext cx="15150" cy="5425"/>
            </a:xfrm>
            <a:custGeom>
              <a:avLst/>
              <a:gdLst/>
              <a:ahLst/>
              <a:cxnLst/>
              <a:rect l="l" t="t" r="r" b="b"/>
              <a:pathLst>
                <a:path w="606" h="217" extrusionOk="0">
                  <a:moveTo>
                    <a:pt x="510" y="1"/>
                  </a:moveTo>
                  <a:cubicBezTo>
                    <a:pt x="355" y="13"/>
                    <a:pt x="153" y="48"/>
                    <a:pt x="22" y="167"/>
                  </a:cubicBezTo>
                  <a:cubicBezTo>
                    <a:pt x="0" y="178"/>
                    <a:pt x="17" y="217"/>
                    <a:pt x="46" y="217"/>
                  </a:cubicBezTo>
                  <a:cubicBezTo>
                    <a:pt x="50" y="217"/>
                    <a:pt x="53" y="216"/>
                    <a:pt x="57" y="215"/>
                  </a:cubicBezTo>
                  <a:cubicBezTo>
                    <a:pt x="183" y="186"/>
                    <a:pt x="301" y="149"/>
                    <a:pt x="424" y="149"/>
                  </a:cubicBezTo>
                  <a:cubicBezTo>
                    <a:pt x="452" y="149"/>
                    <a:pt x="481" y="151"/>
                    <a:pt x="510" y="155"/>
                  </a:cubicBezTo>
                  <a:cubicBezTo>
                    <a:pt x="605" y="155"/>
                    <a:pt x="605" y="1"/>
                    <a:pt x="5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gfdb24b5ecc_0_532"/>
            <p:cNvSpPr/>
            <p:nvPr/>
          </p:nvSpPr>
          <p:spPr>
            <a:xfrm>
              <a:off x="4660100" y="2520975"/>
              <a:ext cx="60975" cy="6000"/>
            </a:xfrm>
            <a:custGeom>
              <a:avLst/>
              <a:gdLst/>
              <a:ahLst/>
              <a:cxnLst/>
              <a:rect l="l" t="t" r="r" b="b"/>
              <a:pathLst>
                <a:path w="2439" h="240" extrusionOk="0">
                  <a:moveTo>
                    <a:pt x="2417" y="1"/>
                  </a:moveTo>
                  <a:cubicBezTo>
                    <a:pt x="1608" y="108"/>
                    <a:pt x="822" y="215"/>
                    <a:pt x="24" y="227"/>
                  </a:cubicBezTo>
                  <a:cubicBezTo>
                    <a:pt x="0" y="227"/>
                    <a:pt x="0" y="239"/>
                    <a:pt x="24" y="239"/>
                  </a:cubicBezTo>
                  <a:cubicBezTo>
                    <a:pt x="69" y="239"/>
                    <a:pt x="115" y="240"/>
                    <a:pt x="160" y="240"/>
                  </a:cubicBezTo>
                  <a:cubicBezTo>
                    <a:pt x="914" y="240"/>
                    <a:pt x="1677" y="149"/>
                    <a:pt x="2429" y="36"/>
                  </a:cubicBezTo>
                  <a:cubicBezTo>
                    <a:pt x="2430" y="38"/>
                    <a:pt x="2431" y="38"/>
                    <a:pt x="2432" y="38"/>
                  </a:cubicBezTo>
                  <a:cubicBezTo>
                    <a:pt x="2438" y="38"/>
                    <a:pt x="2428" y="1"/>
                    <a:pt x="241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Google Shape;1662;gfdb24b5ecc_0_532"/>
            <p:cNvSpPr/>
            <p:nvPr/>
          </p:nvSpPr>
          <p:spPr>
            <a:xfrm>
              <a:off x="4679150" y="2498875"/>
              <a:ext cx="10025" cy="5150"/>
            </a:xfrm>
            <a:custGeom>
              <a:avLst/>
              <a:gdLst/>
              <a:ahLst/>
              <a:cxnLst/>
              <a:rect l="l" t="t" r="r" b="b"/>
              <a:pathLst>
                <a:path w="401" h="206" extrusionOk="0">
                  <a:moveTo>
                    <a:pt x="327" y="0"/>
                  </a:moveTo>
                  <a:cubicBezTo>
                    <a:pt x="321" y="0"/>
                    <a:pt x="316" y="1"/>
                    <a:pt x="310" y="3"/>
                  </a:cubicBezTo>
                  <a:cubicBezTo>
                    <a:pt x="215" y="39"/>
                    <a:pt x="119" y="87"/>
                    <a:pt x="36" y="146"/>
                  </a:cubicBezTo>
                  <a:cubicBezTo>
                    <a:pt x="0" y="158"/>
                    <a:pt x="12" y="206"/>
                    <a:pt x="60" y="206"/>
                  </a:cubicBezTo>
                  <a:cubicBezTo>
                    <a:pt x="167" y="170"/>
                    <a:pt x="250" y="146"/>
                    <a:pt x="357" y="111"/>
                  </a:cubicBezTo>
                  <a:cubicBezTo>
                    <a:pt x="400" y="89"/>
                    <a:pt x="376" y="0"/>
                    <a:pt x="3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Google Shape;1663;gfdb24b5ecc_0_532"/>
            <p:cNvSpPr/>
            <p:nvPr/>
          </p:nvSpPr>
          <p:spPr>
            <a:xfrm>
              <a:off x="4670500" y="2501625"/>
              <a:ext cx="2425" cy="2400"/>
            </a:xfrm>
            <a:custGeom>
              <a:avLst/>
              <a:gdLst/>
              <a:ahLst/>
              <a:cxnLst/>
              <a:rect l="l" t="t" r="r" b="b"/>
              <a:pathLst>
                <a:path w="97" h="96" extrusionOk="0">
                  <a:moveTo>
                    <a:pt x="96" y="1"/>
                  </a:moveTo>
                  <a:lnTo>
                    <a:pt x="25" y="72"/>
                  </a:lnTo>
                  <a:cubicBezTo>
                    <a:pt x="1" y="96"/>
                    <a:pt x="25" y="96"/>
                    <a:pt x="37" y="96"/>
                  </a:cubicBezTo>
                  <a:cubicBezTo>
                    <a:pt x="49" y="60"/>
                    <a:pt x="84" y="48"/>
                    <a:pt x="9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gfdb24b5ecc_0_532"/>
            <p:cNvSpPr/>
            <p:nvPr/>
          </p:nvSpPr>
          <p:spPr>
            <a:xfrm>
              <a:off x="4655625" y="2490475"/>
              <a:ext cx="22850" cy="5250"/>
            </a:xfrm>
            <a:custGeom>
              <a:avLst/>
              <a:gdLst/>
              <a:ahLst/>
              <a:cxnLst/>
              <a:rect l="l" t="t" r="r" b="b"/>
              <a:pathLst>
                <a:path w="914" h="210" extrusionOk="0">
                  <a:moveTo>
                    <a:pt x="173" y="1"/>
                  </a:moveTo>
                  <a:cubicBezTo>
                    <a:pt x="132" y="1"/>
                    <a:pt x="90" y="2"/>
                    <a:pt x="48" y="6"/>
                  </a:cubicBezTo>
                  <a:cubicBezTo>
                    <a:pt x="1" y="6"/>
                    <a:pt x="1" y="66"/>
                    <a:pt x="36" y="78"/>
                  </a:cubicBezTo>
                  <a:cubicBezTo>
                    <a:pt x="275" y="161"/>
                    <a:pt x="525" y="185"/>
                    <a:pt x="775" y="208"/>
                  </a:cubicBezTo>
                  <a:cubicBezTo>
                    <a:pt x="778" y="209"/>
                    <a:pt x="782" y="209"/>
                    <a:pt x="786" y="209"/>
                  </a:cubicBezTo>
                  <a:cubicBezTo>
                    <a:pt x="873" y="209"/>
                    <a:pt x="914" y="78"/>
                    <a:pt x="822" y="78"/>
                  </a:cubicBezTo>
                  <a:cubicBezTo>
                    <a:pt x="612" y="47"/>
                    <a:pt x="393" y="1"/>
                    <a:pt x="17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Google Shape;1665;gfdb24b5ecc_0_532"/>
            <p:cNvSpPr/>
            <p:nvPr/>
          </p:nvSpPr>
          <p:spPr>
            <a:xfrm>
              <a:off x="4630350" y="2476625"/>
              <a:ext cx="11025" cy="2500"/>
            </a:xfrm>
            <a:custGeom>
              <a:avLst/>
              <a:gdLst/>
              <a:ahLst/>
              <a:cxnLst/>
              <a:rect l="l" t="t" r="r" b="b"/>
              <a:pathLst>
                <a:path w="441" h="100" extrusionOk="0">
                  <a:moveTo>
                    <a:pt x="404" y="0"/>
                  </a:moveTo>
                  <a:cubicBezTo>
                    <a:pt x="273" y="36"/>
                    <a:pt x="143" y="48"/>
                    <a:pt x="23" y="84"/>
                  </a:cubicBezTo>
                  <a:cubicBezTo>
                    <a:pt x="4" y="84"/>
                    <a:pt x="1" y="99"/>
                    <a:pt x="12" y="99"/>
                  </a:cubicBezTo>
                  <a:cubicBezTo>
                    <a:pt x="15" y="99"/>
                    <a:pt x="19" y="98"/>
                    <a:pt x="23" y="96"/>
                  </a:cubicBezTo>
                  <a:cubicBezTo>
                    <a:pt x="154" y="60"/>
                    <a:pt x="285" y="48"/>
                    <a:pt x="404" y="24"/>
                  </a:cubicBezTo>
                  <a:cubicBezTo>
                    <a:pt x="440" y="24"/>
                    <a:pt x="416" y="0"/>
                    <a:pt x="4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Google Shape;1666;gfdb24b5ecc_0_532"/>
            <p:cNvSpPr/>
            <p:nvPr/>
          </p:nvSpPr>
          <p:spPr>
            <a:xfrm>
              <a:off x="4612475" y="2457275"/>
              <a:ext cx="20250" cy="5025"/>
            </a:xfrm>
            <a:custGeom>
              <a:avLst/>
              <a:gdLst/>
              <a:ahLst/>
              <a:cxnLst/>
              <a:rect l="l" t="t" r="r" b="b"/>
              <a:pathLst>
                <a:path w="810" h="201" extrusionOk="0">
                  <a:moveTo>
                    <a:pt x="727" y="1"/>
                  </a:moveTo>
                  <a:cubicBezTo>
                    <a:pt x="619" y="1"/>
                    <a:pt x="512" y="24"/>
                    <a:pt x="393" y="36"/>
                  </a:cubicBezTo>
                  <a:cubicBezTo>
                    <a:pt x="274" y="48"/>
                    <a:pt x="155" y="48"/>
                    <a:pt x="36" y="108"/>
                  </a:cubicBezTo>
                  <a:cubicBezTo>
                    <a:pt x="0" y="120"/>
                    <a:pt x="24" y="155"/>
                    <a:pt x="48" y="167"/>
                  </a:cubicBezTo>
                  <a:cubicBezTo>
                    <a:pt x="98" y="191"/>
                    <a:pt x="154" y="200"/>
                    <a:pt x="211" y="200"/>
                  </a:cubicBezTo>
                  <a:cubicBezTo>
                    <a:pt x="383" y="200"/>
                    <a:pt x="575" y="120"/>
                    <a:pt x="727" y="120"/>
                  </a:cubicBezTo>
                  <a:cubicBezTo>
                    <a:pt x="810" y="120"/>
                    <a:pt x="810" y="1"/>
                    <a:pt x="7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gfdb24b5ecc_0_532"/>
            <p:cNvSpPr/>
            <p:nvPr/>
          </p:nvSpPr>
          <p:spPr>
            <a:xfrm>
              <a:off x="4600850" y="2458000"/>
              <a:ext cx="14000" cy="6275"/>
            </a:xfrm>
            <a:custGeom>
              <a:avLst/>
              <a:gdLst/>
              <a:ahLst/>
              <a:cxnLst/>
              <a:rect l="l" t="t" r="r" b="b"/>
              <a:pathLst>
                <a:path w="560" h="251" extrusionOk="0">
                  <a:moveTo>
                    <a:pt x="419" y="0"/>
                  </a:moveTo>
                  <a:cubicBezTo>
                    <a:pt x="407" y="0"/>
                    <a:pt x="395" y="3"/>
                    <a:pt x="382" y="7"/>
                  </a:cubicBezTo>
                  <a:cubicBezTo>
                    <a:pt x="275" y="31"/>
                    <a:pt x="108" y="7"/>
                    <a:pt x="37" y="91"/>
                  </a:cubicBezTo>
                  <a:cubicBezTo>
                    <a:pt x="1" y="126"/>
                    <a:pt x="1" y="150"/>
                    <a:pt x="37" y="186"/>
                  </a:cubicBezTo>
                  <a:cubicBezTo>
                    <a:pt x="74" y="234"/>
                    <a:pt x="134" y="251"/>
                    <a:pt x="201" y="251"/>
                  </a:cubicBezTo>
                  <a:cubicBezTo>
                    <a:pt x="284" y="251"/>
                    <a:pt x="375" y="224"/>
                    <a:pt x="441" y="198"/>
                  </a:cubicBezTo>
                  <a:cubicBezTo>
                    <a:pt x="559" y="176"/>
                    <a:pt x="523" y="0"/>
                    <a:pt x="41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gfdb24b5ecc_0_532"/>
            <p:cNvSpPr/>
            <p:nvPr/>
          </p:nvSpPr>
          <p:spPr>
            <a:xfrm>
              <a:off x="4599975" y="2446275"/>
              <a:ext cx="22350" cy="4775"/>
            </a:xfrm>
            <a:custGeom>
              <a:avLst/>
              <a:gdLst/>
              <a:ahLst/>
              <a:cxnLst/>
              <a:rect l="l" t="t" r="r" b="b"/>
              <a:pathLst>
                <a:path w="894" h="191" extrusionOk="0">
                  <a:moveTo>
                    <a:pt x="881" y="0"/>
                  </a:moveTo>
                  <a:cubicBezTo>
                    <a:pt x="804" y="6"/>
                    <a:pt x="729" y="6"/>
                    <a:pt x="655" y="6"/>
                  </a:cubicBezTo>
                  <a:cubicBezTo>
                    <a:pt x="581" y="6"/>
                    <a:pt x="506" y="6"/>
                    <a:pt x="429" y="12"/>
                  </a:cubicBezTo>
                  <a:cubicBezTo>
                    <a:pt x="298" y="24"/>
                    <a:pt x="167" y="60"/>
                    <a:pt x="24" y="119"/>
                  </a:cubicBezTo>
                  <a:cubicBezTo>
                    <a:pt x="0" y="131"/>
                    <a:pt x="12" y="191"/>
                    <a:pt x="36" y="191"/>
                  </a:cubicBezTo>
                  <a:cubicBezTo>
                    <a:pt x="155" y="191"/>
                    <a:pt x="274" y="167"/>
                    <a:pt x="405" y="131"/>
                  </a:cubicBezTo>
                  <a:cubicBezTo>
                    <a:pt x="560" y="107"/>
                    <a:pt x="715" y="48"/>
                    <a:pt x="881" y="12"/>
                  </a:cubicBezTo>
                  <a:cubicBezTo>
                    <a:pt x="893" y="12"/>
                    <a:pt x="893" y="0"/>
                    <a:pt x="88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gfdb24b5ecc_0_532"/>
            <p:cNvSpPr/>
            <p:nvPr/>
          </p:nvSpPr>
          <p:spPr>
            <a:xfrm>
              <a:off x="4589250" y="2433475"/>
              <a:ext cx="2400" cy="675"/>
            </a:xfrm>
            <a:custGeom>
              <a:avLst/>
              <a:gdLst/>
              <a:ahLst/>
              <a:cxnLst/>
              <a:rect l="l" t="t" r="r" b="b"/>
              <a:pathLst>
                <a:path w="96" h="27" extrusionOk="0">
                  <a:moveTo>
                    <a:pt x="12" y="0"/>
                  </a:moveTo>
                  <a:cubicBezTo>
                    <a:pt x="1" y="0"/>
                    <a:pt x="1" y="24"/>
                    <a:pt x="12" y="24"/>
                  </a:cubicBezTo>
                  <a:lnTo>
                    <a:pt x="84" y="24"/>
                  </a:lnTo>
                  <a:cubicBezTo>
                    <a:pt x="86" y="26"/>
                    <a:pt x="87" y="26"/>
                    <a:pt x="88" y="26"/>
                  </a:cubicBezTo>
                  <a:cubicBezTo>
                    <a:pt x="96" y="26"/>
                    <a:pt x="94" y="0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Google Shape;1670;gfdb24b5ecc_0_532"/>
            <p:cNvSpPr/>
            <p:nvPr/>
          </p:nvSpPr>
          <p:spPr>
            <a:xfrm>
              <a:off x="4535075" y="2391050"/>
              <a:ext cx="30150" cy="7650"/>
            </a:xfrm>
            <a:custGeom>
              <a:avLst/>
              <a:gdLst/>
              <a:ahLst/>
              <a:cxnLst/>
              <a:rect l="l" t="t" r="r" b="b"/>
              <a:pathLst>
                <a:path w="1206" h="306" extrusionOk="0">
                  <a:moveTo>
                    <a:pt x="1122" y="1"/>
                  </a:moveTo>
                  <a:cubicBezTo>
                    <a:pt x="1114" y="1"/>
                    <a:pt x="1105" y="2"/>
                    <a:pt x="1096" y="6"/>
                  </a:cubicBezTo>
                  <a:cubicBezTo>
                    <a:pt x="763" y="114"/>
                    <a:pt x="358" y="54"/>
                    <a:pt x="48" y="209"/>
                  </a:cubicBezTo>
                  <a:cubicBezTo>
                    <a:pt x="1" y="233"/>
                    <a:pt x="36" y="304"/>
                    <a:pt x="84" y="304"/>
                  </a:cubicBezTo>
                  <a:cubicBezTo>
                    <a:pt x="107" y="305"/>
                    <a:pt x="131" y="305"/>
                    <a:pt x="156" y="305"/>
                  </a:cubicBezTo>
                  <a:cubicBezTo>
                    <a:pt x="466" y="305"/>
                    <a:pt x="845" y="237"/>
                    <a:pt x="1132" y="137"/>
                  </a:cubicBezTo>
                  <a:cubicBezTo>
                    <a:pt x="1206" y="116"/>
                    <a:pt x="1186" y="1"/>
                    <a:pt x="112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Google Shape;1671;gfdb24b5ecc_0_532"/>
            <p:cNvSpPr/>
            <p:nvPr/>
          </p:nvSpPr>
          <p:spPr>
            <a:xfrm>
              <a:off x="4504725" y="2395625"/>
              <a:ext cx="8575" cy="4225"/>
            </a:xfrm>
            <a:custGeom>
              <a:avLst/>
              <a:gdLst/>
              <a:ahLst/>
              <a:cxnLst/>
              <a:rect l="l" t="t" r="r" b="b"/>
              <a:pathLst>
                <a:path w="343" h="169" extrusionOk="0">
                  <a:moveTo>
                    <a:pt x="275" y="0"/>
                  </a:moveTo>
                  <a:cubicBezTo>
                    <a:pt x="271" y="0"/>
                    <a:pt x="266" y="1"/>
                    <a:pt x="262" y="2"/>
                  </a:cubicBezTo>
                  <a:cubicBezTo>
                    <a:pt x="179" y="50"/>
                    <a:pt x="84" y="62"/>
                    <a:pt x="12" y="121"/>
                  </a:cubicBezTo>
                  <a:cubicBezTo>
                    <a:pt x="0" y="133"/>
                    <a:pt x="12" y="169"/>
                    <a:pt x="48" y="169"/>
                  </a:cubicBezTo>
                  <a:cubicBezTo>
                    <a:pt x="131" y="145"/>
                    <a:pt x="226" y="109"/>
                    <a:pt x="310" y="62"/>
                  </a:cubicBezTo>
                  <a:cubicBezTo>
                    <a:pt x="342" y="51"/>
                    <a:pt x="316" y="0"/>
                    <a:pt x="27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Google Shape;1672;gfdb24b5ecc_0_532"/>
            <p:cNvSpPr/>
            <p:nvPr/>
          </p:nvSpPr>
          <p:spPr>
            <a:xfrm>
              <a:off x="4518100" y="2370925"/>
              <a:ext cx="12450" cy="4525"/>
            </a:xfrm>
            <a:custGeom>
              <a:avLst/>
              <a:gdLst/>
              <a:ahLst/>
              <a:cxnLst/>
              <a:rect l="l" t="t" r="r" b="b"/>
              <a:pathLst>
                <a:path w="498" h="181" extrusionOk="0">
                  <a:moveTo>
                    <a:pt x="428" y="1"/>
                  </a:moveTo>
                  <a:cubicBezTo>
                    <a:pt x="425" y="1"/>
                    <a:pt x="421" y="1"/>
                    <a:pt x="418" y="2"/>
                  </a:cubicBezTo>
                  <a:cubicBezTo>
                    <a:pt x="275" y="49"/>
                    <a:pt x="144" y="85"/>
                    <a:pt x="25" y="145"/>
                  </a:cubicBezTo>
                  <a:cubicBezTo>
                    <a:pt x="1" y="157"/>
                    <a:pt x="13" y="180"/>
                    <a:pt x="37" y="180"/>
                  </a:cubicBezTo>
                  <a:cubicBezTo>
                    <a:pt x="180" y="168"/>
                    <a:pt x="311" y="121"/>
                    <a:pt x="442" y="97"/>
                  </a:cubicBezTo>
                  <a:cubicBezTo>
                    <a:pt x="498" y="86"/>
                    <a:pt x="480" y="1"/>
                    <a:pt x="4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Google Shape;1673;gfdb24b5ecc_0_532"/>
            <p:cNvSpPr/>
            <p:nvPr/>
          </p:nvSpPr>
          <p:spPr>
            <a:xfrm>
              <a:off x="4507400" y="2341550"/>
              <a:ext cx="14925" cy="6625"/>
            </a:xfrm>
            <a:custGeom>
              <a:avLst/>
              <a:gdLst/>
              <a:ahLst/>
              <a:cxnLst/>
              <a:rect l="l" t="t" r="r" b="b"/>
              <a:pathLst>
                <a:path w="597" h="265" extrusionOk="0">
                  <a:moveTo>
                    <a:pt x="539" y="0"/>
                  </a:moveTo>
                  <a:cubicBezTo>
                    <a:pt x="530" y="0"/>
                    <a:pt x="521" y="3"/>
                    <a:pt x="512" y="10"/>
                  </a:cubicBezTo>
                  <a:cubicBezTo>
                    <a:pt x="441" y="70"/>
                    <a:pt x="358" y="93"/>
                    <a:pt x="250" y="129"/>
                  </a:cubicBezTo>
                  <a:cubicBezTo>
                    <a:pt x="155" y="141"/>
                    <a:pt x="84" y="153"/>
                    <a:pt x="12" y="200"/>
                  </a:cubicBezTo>
                  <a:cubicBezTo>
                    <a:pt x="0" y="212"/>
                    <a:pt x="0" y="248"/>
                    <a:pt x="12" y="260"/>
                  </a:cubicBezTo>
                  <a:cubicBezTo>
                    <a:pt x="33" y="263"/>
                    <a:pt x="54" y="264"/>
                    <a:pt x="75" y="264"/>
                  </a:cubicBezTo>
                  <a:cubicBezTo>
                    <a:pt x="237" y="264"/>
                    <a:pt x="411" y="188"/>
                    <a:pt x="548" y="93"/>
                  </a:cubicBezTo>
                  <a:cubicBezTo>
                    <a:pt x="596" y="55"/>
                    <a:pt x="574" y="0"/>
                    <a:pt x="53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Google Shape;1674;gfdb24b5ecc_0_532"/>
            <p:cNvSpPr/>
            <p:nvPr/>
          </p:nvSpPr>
          <p:spPr>
            <a:xfrm>
              <a:off x="4492875" y="2313425"/>
              <a:ext cx="13650" cy="9675"/>
            </a:xfrm>
            <a:custGeom>
              <a:avLst/>
              <a:gdLst/>
              <a:ahLst/>
              <a:cxnLst/>
              <a:rect l="l" t="t" r="r" b="b"/>
              <a:pathLst>
                <a:path w="546" h="387" extrusionOk="0">
                  <a:moveTo>
                    <a:pt x="274" y="0"/>
                  </a:moveTo>
                  <a:cubicBezTo>
                    <a:pt x="139" y="0"/>
                    <a:pt x="0" y="73"/>
                    <a:pt x="10" y="242"/>
                  </a:cubicBezTo>
                  <a:cubicBezTo>
                    <a:pt x="10" y="266"/>
                    <a:pt x="22" y="302"/>
                    <a:pt x="57" y="302"/>
                  </a:cubicBezTo>
                  <a:cubicBezTo>
                    <a:pt x="93" y="325"/>
                    <a:pt x="141" y="337"/>
                    <a:pt x="188" y="337"/>
                  </a:cubicBezTo>
                  <a:lnTo>
                    <a:pt x="200" y="337"/>
                  </a:lnTo>
                  <a:cubicBezTo>
                    <a:pt x="212" y="337"/>
                    <a:pt x="212" y="361"/>
                    <a:pt x="236" y="361"/>
                  </a:cubicBezTo>
                  <a:cubicBezTo>
                    <a:pt x="268" y="379"/>
                    <a:pt x="302" y="387"/>
                    <a:pt x="335" y="387"/>
                  </a:cubicBezTo>
                  <a:cubicBezTo>
                    <a:pt x="412" y="387"/>
                    <a:pt x="481" y="341"/>
                    <a:pt x="498" y="266"/>
                  </a:cubicBezTo>
                  <a:cubicBezTo>
                    <a:pt x="546" y="182"/>
                    <a:pt x="486" y="40"/>
                    <a:pt x="379" y="16"/>
                  </a:cubicBezTo>
                  <a:cubicBezTo>
                    <a:pt x="346" y="6"/>
                    <a:pt x="310" y="0"/>
                    <a:pt x="2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Google Shape;1675;gfdb24b5ecc_0_532"/>
            <p:cNvSpPr/>
            <p:nvPr/>
          </p:nvSpPr>
          <p:spPr>
            <a:xfrm>
              <a:off x="4466925" y="2292775"/>
              <a:ext cx="20825" cy="7300"/>
            </a:xfrm>
            <a:custGeom>
              <a:avLst/>
              <a:gdLst/>
              <a:ahLst/>
              <a:cxnLst/>
              <a:rect l="l" t="t" r="r" b="b"/>
              <a:pathLst>
                <a:path w="833" h="292" extrusionOk="0">
                  <a:moveTo>
                    <a:pt x="704" y="1"/>
                  </a:moveTo>
                  <a:cubicBezTo>
                    <a:pt x="692" y="1"/>
                    <a:pt x="680" y="3"/>
                    <a:pt x="667" y="8"/>
                  </a:cubicBezTo>
                  <a:cubicBezTo>
                    <a:pt x="560" y="32"/>
                    <a:pt x="453" y="80"/>
                    <a:pt x="345" y="92"/>
                  </a:cubicBezTo>
                  <a:cubicBezTo>
                    <a:pt x="262" y="116"/>
                    <a:pt x="155" y="92"/>
                    <a:pt x="72" y="127"/>
                  </a:cubicBezTo>
                  <a:cubicBezTo>
                    <a:pt x="24" y="139"/>
                    <a:pt x="0" y="199"/>
                    <a:pt x="48" y="235"/>
                  </a:cubicBezTo>
                  <a:cubicBezTo>
                    <a:pt x="110" y="276"/>
                    <a:pt x="187" y="292"/>
                    <a:pt x="269" y="292"/>
                  </a:cubicBezTo>
                  <a:cubicBezTo>
                    <a:pt x="422" y="292"/>
                    <a:pt x="595" y="238"/>
                    <a:pt x="726" y="199"/>
                  </a:cubicBezTo>
                  <a:cubicBezTo>
                    <a:pt x="832" y="156"/>
                    <a:pt x="797" y="1"/>
                    <a:pt x="7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gfdb24b5ecc_0_532"/>
            <p:cNvSpPr/>
            <p:nvPr/>
          </p:nvSpPr>
          <p:spPr>
            <a:xfrm>
              <a:off x="4450850" y="2238850"/>
              <a:ext cx="11025" cy="6550"/>
            </a:xfrm>
            <a:custGeom>
              <a:avLst/>
              <a:gdLst/>
              <a:ahLst/>
              <a:cxnLst/>
              <a:rect l="l" t="t" r="r" b="b"/>
              <a:pathLst>
                <a:path w="441" h="262" extrusionOk="0">
                  <a:moveTo>
                    <a:pt x="308" y="0"/>
                  </a:moveTo>
                  <a:cubicBezTo>
                    <a:pt x="256" y="0"/>
                    <a:pt x="201" y="40"/>
                    <a:pt x="184" y="95"/>
                  </a:cubicBezTo>
                  <a:lnTo>
                    <a:pt x="184" y="95"/>
                  </a:lnTo>
                  <a:cubicBezTo>
                    <a:pt x="171" y="98"/>
                    <a:pt x="153" y="109"/>
                    <a:pt x="143" y="129"/>
                  </a:cubicBezTo>
                  <a:cubicBezTo>
                    <a:pt x="95" y="141"/>
                    <a:pt x="72" y="165"/>
                    <a:pt x="24" y="189"/>
                  </a:cubicBezTo>
                  <a:cubicBezTo>
                    <a:pt x="12" y="189"/>
                    <a:pt x="0" y="225"/>
                    <a:pt x="24" y="225"/>
                  </a:cubicBezTo>
                  <a:cubicBezTo>
                    <a:pt x="40" y="233"/>
                    <a:pt x="57" y="235"/>
                    <a:pt x="75" y="235"/>
                  </a:cubicBezTo>
                  <a:cubicBezTo>
                    <a:pt x="110" y="235"/>
                    <a:pt x="147" y="225"/>
                    <a:pt x="179" y="225"/>
                  </a:cubicBezTo>
                  <a:lnTo>
                    <a:pt x="214" y="225"/>
                  </a:lnTo>
                  <a:cubicBezTo>
                    <a:pt x="221" y="225"/>
                    <a:pt x="226" y="224"/>
                    <a:pt x="229" y="224"/>
                  </a:cubicBezTo>
                  <a:lnTo>
                    <a:pt x="229" y="224"/>
                  </a:lnTo>
                  <a:cubicBezTo>
                    <a:pt x="249" y="242"/>
                    <a:pt x="273" y="254"/>
                    <a:pt x="297" y="259"/>
                  </a:cubicBezTo>
                  <a:lnTo>
                    <a:pt x="297" y="259"/>
                  </a:lnTo>
                  <a:cubicBezTo>
                    <a:pt x="295" y="257"/>
                    <a:pt x="294" y="255"/>
                    <a:pt x="292" y="253"/>
                  </a:cubicBezTo>
                  <a:lnTo>
                    <a:pt x="292" y="253"/>
                  </a:lnTo>
                  <a:cubicBezTo>
                    <a:pt x="297" y="252"/>
                    <a:pt x="303" y="251"/>
                    <a:pt x="310" y="248"/>
                  </a:cubicBezTo>
                  <a:cubicBezTo>
                    <a:pt x="369" y="225"/>
                    <a:pt x="441" y="201"/>
                    <a:pt x="429" y="129"/>
                  </a:cubicBezTo>
                  <a:cubicBezTo>
                    <a:pt x="429" y="82"/>
                    <a:pt x="393" y="46"/>
                    <a:pt x="369" y="22"/>
                  </a:cubicBezTo>
                  <a:cubicBezTo>
                    <a:pt x="351" y="7"/>
                    <a:pt x="330" y="0"/>
                    <a:pt x="308" y="0"/>
                  </a:cubicBezTo>
                  <a:close/>
                  <a:moveTo>
                    <a:pt x="297" y="259"/>
                  </a:moveTo>
                  <a:cubicBezTo>
                    <a:pt x="297" y="259"/>
                    <a:pt x="297" y="260"/>
                    <a:pt x="298" y="260"/>
                  </a:cubicBezTo>
                  <a:cubicBezTo>
                    <a:pt x="300" y="260"/>
                    <a:pt x="302" y="260"/>
                    <a:pt x="304" y="260"/>
                  </a:cubicBezTo>
                  <a:lnTo>
                    <a:pt x="304" y="260"/>
                  </a:lnTo>
                  <a:cubicBezTo>
                    <a:pt x="301" y="260"/>
                    <a:pt x="299" y="259"/>
                    <a:pt x="297" y="259"/>
                  </a:cubicBezTo>
                  <a:close/>
                  <a:moveTo>
                    <a:pt x="381" y="248"/>
                  </a:moveTo>
                  <a:cubicBezTo>
                    <a:pt x="348" y="248"/>
                    <a:pt x="326" y="258"/>
                    <a:pt x="304" y="260"/>
                  </a:cubicBezTo>
                  <a:lnTo>
                    <a:pt x="304" y="260"/>
                  </a:lnTo>
                  <a:cubicBezTo>
                    <a:pt x="310" y="261"/>
                    <a:pt x="317" y="262"/>
                    <a:pt x="324" y="262"/>
                  </a:cubicBezTo>
                  <a:cubicBezTo>
                    <a:pt x="344" y="262"/>
                    <a:pt x="364" y="257"/>
                    <a:pt x="381" y="248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Google Shape;1677;gfdb24b5ecc_0_532"/>
            <p:cNvSpPr/>
            <p:nvPr/>
          </p:nvSpPr>
          <p:spPr>
            <a:xfrm>
              <a:off x="4448750" y="2236325"/>
              <a:ext cx="9425" cy="6675"/>
            </a:xfrm>
            <a:custGeom>
              <a:avLst/>
              <a:gdLst/>
              <a:ahLst/>
              <a:cxnLst/>
              <a:rect l="l" t="t" r="r" b="b"/>
              <a:pathLst>
                <a:path w="377" h="267" extrusionOk="0">
                  <a:moveTo>
                    <a:pt x="226" y="1"/>
                  </a:moveTo>
                  <a:cubicBezTo>
                    <a:pt x="211" y="1"/>
                    <a:pt x="195" y="6"/>
                    <a:pt x="179" y="16"/>
                  </a:cubicBezTo>
                  <a:cubicBezTo>
                    <a:pt x="120" y="64"/>
                    <a:pt x="25" y="123"/>
                    <a:pt x="1" y="195"/>
                  </a:cubicBezTo>
                  <a:cubicBezTo>
                    <a:pt x="1" y="230"/>
                    <a:pt x="25" y="266"/>
                    <a:pt x="60" y="266"/>
                  </a:cubicBezTo>
                  <a:cubicBezTo>
                    <a:pt x="144" y="266"/>
                    <a:pt x="203" y="230"/>
                    <a:pt x="275" y="195"/>
                  </a:cubicBezTo>
                  <a:cubicBezTo>
                    <a:pt x="376" y="154"/>
                    <a:pt x="313" y="1"/>
                    <a:pt x="22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Google Shape;1678;gfdb24b5ecc_0_532"/>
            <p:cNvSpPr/>
            <p:nvPr/>
          </p:nvSpPr>
          <p:spPr>
            <a:xfrm>
              <a:off x="4426125" y="2173650"/>
              <a:ext cx="17600" cy="7425"/>
            </a:xfrm>
            <a:custGeom>
              <a:avLst/>
              <a:gdLst/>
              <a:ahLst/>
              <a:cxnLst/>
              <a:rect l="l" t="t" r="r" b="b"/>
              <a:pathLst>
                <a:path w="704" h="297" extrusionOk="0">
                  <a:moveTo>
                    <a:pt x="532" y="1"/>
                  </a:moveTo>
                  <a:cubicBezTo>
                    <a:pt x="345" y="1"/>
                    <a:pt x="143" y="66"/>
                    <a:pt x="37" y="201"/>
                  </a:cubicBezTo>
                  <a:cubicBezTo>
                    <a:pt x="1" y="237"/>
                    <a:pt x="13" y="297"/>
                    <a:pt x="72" y="297"/>
                  </a:cubicBezTo>
                  <a:cubicBezTo>
                    <a:pt x="120" y="297"/>
                    <a:pt x="168" y="297"/>
                    <a:pt x="227" y="273"/>
                  </a:cubicBezTo>
                  <a:cubicBezTo>
                    <a:pt x="287" y="261"/>
                    <a:pt x="346" y="237"/>
                    <a:pt x="382" y="213"/>
                  </a:cubicBezTo>
                  <a:cubicBezTo>
                    <a:pt x="477" y="189"/>
                    <a:pt x="561" y="142"/>
                    <a:pt x="668" y="118"/>
                  </a:cubicBezTo>
                  <a:cubicBezTo>
                    <a:pt x="703" y="118"/>
                    <a:pt x="703" y="23"/>
                    <a:pt x="656" y="11"/>
                  </a:cubicBezTo>
                  <a:cubicBezTo>
                    <a:pt x="616" y="4"/>
                    <a:pt x="574" y="1"/>
                    <a:pt x="53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gfdb24b5ecc_0_532"/>
            <p:cNvSpPr/>
            <p:nvPr/>
          </p:nvSpPr>
          <p:spPr>
            <a:xfrm>
              <a:off x="4432375" y="2136400"/>
              <a:ext cx="21775" cy="5050"/>
            </a:xfrm>
            <a:custGeom>
              <a:avLst/>
              <a:gdLst/>
              <a:ahLst/>
              <a:cxnLst/>
              <a:rect l="l" t="t" r="r" b="b"/>
              <a:pathLst>
                <a:path w="871" h="202" extrusionOk="0">
                  <a:moveTo>
                    <a:pt x="751" y="1"/>
                  </a:moveTo>
                  <a:cubicBezTo>
                    <a:pt x="608" y="1"/>
                    <a:pt x="477" y="1"/>
                    <a:pt x="346" y="13"/>
                  </a:cubicBezTo>
                  <a:cubicBezTo>
                    <a:pt x="239" y="24"/>
                    <a:pt x="132" y="13"/>
                    <a:pt x="49" y="84"/>
                  </a:cubicBezTo>
                  <a:cubicBezTo>
                    <a:pt x="1" y="120"/>
                    <a:pt x="37" y="179"/>
                    <a:pt x="84" y="191"/>
                  </a:cubicBezTo>
                  <a:cubicBezTo>
                    <a:pt x="112" y="199"/>
                    <a:pt x="144" y="202"/>
                    <a:pt x="178" y="202"/>
                  </a:cubicBezTo>
                  <a:cubicBezTo>
                    <a:pt x="246" y="202"/>
                    <a:pt x="322" y="191"/>
                    <a:pt x="394" y="191"/>
                  </a:cubicBezTo>
                  <a:lnTo>
                    <a:pt x="727" y="191"/>
                  </a:lnTo>
                  <a:cubicBezTo>
                    <a:pt x="858" y="179"/>
                    <a:pt x="870" y="1"/>
                    <a:pt x="75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0" name="Google Shape;1680;gfdb24b5ecc_0_532"/>
            <p:cNvSpPr/>
            <p:nvPr/>
          </p:nvSpPr>
          <p:spPr>
            <a:xfrm>
              <a:off x="4438950" y="2120000"/>
              <a:ext cx="18200" cy="10500"/>
            </a:xfrm>
            <a:custGeom>
              <a:avLst/>
              <a:gdLst/>
              <a:ahLst/>
              <a:cxnLst/>
              <a:rect l="l" t="t" r="r" b="b"/>
              <a:pathLst>
                <a:path w="728" h="420" extrusionOk="0">
                  <a:moveTo>
                    <a:pt x="577" y="0"/>
                  </a:moveTo>
                  <a:cubicBezTo>
                    <a:pt x="555" y="0"/>
                    <a:pt x="532" y="8"/>
                    <a:pt x="512" y="26"/>
                  </a:cubicBezTo>
                  <a:cubicBezTo>
                    <a:pt x="381" y="180"/>
                    <a:pt x="190" y="216"/>
                    <a:pt x="24" y="335"/>
                  </a:cubicBezTo>
                  <a:cubicBezTo>
                    <a:pt x="2" y="357"/>
                    <a:pt x="0" y="420"/>
                    <a:pt x="28" y="420"/>
                  </a:cubicBezTo>
                  <a:cubicBezTo>
                    <a:pt x="30" y="420"/>
                    <a:pt x="33" y="419"/>
                    <a:pt x="36" y="419"/>
                  </a:cubicBezTo>
                  <a:cubicBezTo>
                    <a:pt x="262" y="395"/>
                    <a:pt x="488" y="299"/>
                    <a:pt x="643" y="157"/>
                  </a:cubicBezTo>
                  <a:cubicBezTo>
                    <a:pt x="727" y="100"/>
                    <a:pt x="657" y="0"/>
                    <a:pt x="57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1" name="Google Shape;1681;gfdb24b5ecc_0_532"/>
            <p:cNvSpPr/>
            <p:nvPr/>
          </p:nvSpPr>
          <p:spPr>
            <a:xfrm>
              <a:off x="4460375" y="2102175"/>
              <a:ext cx="4475" cy="4325"/>
            </a:xfrm>
            <a:custGeom>
              <a:avLst/>
              <a:gdLst/>
              <a:ahLst/>
              <a:cxnLst/>
              <a:rect l="l" t="t" r="r" b="b"/>
              <a:pathLst>
                <a:path w="179" h="173" extrusionOk="0">
                  <a:moveTo>
                    <a:pt x="82" y="0"/>
                  </a:moveTo>
                  <a:cubicBezTo>
                    <a:pt x="42" y="0"/>
                    <a:pt x="0" y="38"/>
                    <a:pt x="0" y="84"/>
                  </a:cubicBezTo>
                  <a:cubicBezTo>
                    <a:pt x="0" y="128"/>
                    <a:pt x="40" y="173"/>
                    <a:pt x="80" y="173"/>
                  </a:cubicBezTo>
                  <a:cubicBezTo>
                    <a:pt x="93" y="173"/>
                    <a:pt x="107" y="167"/>
                    <a:pt x="119" y="155"/>
                  </a:cubicBezTo>
                  <a:lnTo>
                    <a:pt x="167" y="120"/>
                  </a:lnTo>
                  <a:cubicBezTo>
                    <a:pt x="179" y="96"/>
                    <a:pt x="179" y="72"/>
                    <a:pt x="167" y="60"/>
                  </a:cubicBezTo>
                  <a:lnTo>
                    <a:pt x="119" y="12"/>
                  </a:lnTo>
                  <a:cubicBezTo>
                    <a:pt x="108" y="4"/>
                    <a:pt x="95" y="0"/>
                    <a:pt x="8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2" name="Google Shape;1682;gfdb24b5ecc_0_532"/>
            <p:cNvSpPr/>
            <p:nvPr/>
          </p:nvSpPr>
          <p:spPr>
            <a:xfrm>
              <a:off x="4496375" y="2094625"/>
              <a:ext cx="28750" cy="6125"/>
            </a:xfrm>
            <a:custGeom>
              <a:avLst/>
              <a:gdLst/>
              <a:ahLst/>
              <a:cxnLst/>
              <a:rect l="l" t="t" r="r" b="b"/>
              <a:pathLst>
                <a:path w="1150" h="245" extrusionOk="0">
                  <a:moveTo>
                    <a:pt x="1088" y="1"/>
                  </a:moveTo>
                  <a:cubicBezTo>
                    <a:pt x="1083" y="1"/>
                    <a:pt x="1078" y="2"/>
                    <a:pt x="1072" y="5"/>
                  </a:cubicBezTo>
                  <a:cubicBezTo>
                    <a:pt x="918" y="29"/>
                    <a:pt x="739" y="76"/>
                    <a:pt x="560" y="100"/>
                  </a:cubicBezTo>
                  <a:cubicBezTo>
                    <a:pt x="491" y="114"/>
                    <a:pt x="424" y="117"/>
                    <a:pt x="357" y="117"/>
                  </a:cubicBezTo>
                  <a:cubicBezTo>
                    <a:pt x="303" y="117"/>
                    <a:pt x="250" y="115"/>
                    <a:pt x="197" y="115"/>
                  </a:cubicBezTo>
                  <a:cubicBezTo>
                    <a:pt x="147" y="115"/>
                    <a:pt x="98" y="117"/>
                    <a:pt x="48" y="124"/>
                  </a:cubicBezTo>
                  <a:cubicBezTo>
                    <a:pt x="1" y="124"/>
                    <a:pt x="1" y="183"/>
                    <a:pt x="37" y="195"/>
                  </a:cubicBezTo>
                  <a:cubicBezTo>
                    <a:pt x="122" y="230"/>
                    <a:pt x="215" y="244"/>
                    <a:pt x="311" y="244"/>
                  </a:cubicBezTo>
                  <a:cubicBezTo>
                    <a:pt x="574" y="244"/>
                    <a:pt x="861" y="141"/>
                    <a:pt x="1096" y="88"/>
                  </a:cubicBezTo>
                  <a:cubicBezTo>
                    <a:pt x="1149" y="78"/>
                    <a:pt x="1127" y="1"/>
                    <a:pt x="108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3" name="Google Shape;1683;gfdb24b5ecc_0_532"/>
            <p:cNvSpPr/>
            <p:nvPr/>
          </p:nvSpPr>
          <p:spPr>
            <a:xfrm>
              <a:off x="4498775" y="2103650"/>
              <a:ext cx="24125" cy="3475"/>
            </a:xfrm>
            <a:custGeom>
              <a:avLst/>
              <a:gdLst/>
              <a:ahLst/>
              <a:cxnLst/>
              <a:rect l="l" t="t" r="r" b="b"/>
              <a:pathLst>
                <a:path w="965" h="139" extrusionOk="0">
                  <a:moveTo>
                    <a:pt x="223" y="0"/>
                  </a:moveTo>
                  <a:cubicBezTo>
                    <a:pt x="164" y="0"/>
                    <a:pt x="105" y="6"/>
                    <a:pt x="48" y="25"/>
                  </a:cubicBezTo>
                  <a:cubicBezTo>
                    <a:pt x="0" y="37"/>
                    <a:pt x="0" y="96"/>
                    <a:pt x="48" y="120"/>
                  </a:cubicBezTo>
                  <a:cubicBezTo>
                    <a:pt x="104" y="134"/>
                    <a:pt x="165" y="139"/>
                    <a:pt x="229" y="139"/>
                  </a:cubicBezTo>
                  <a:cubicBezTo>
                    <a:pt x="327" y="139"/>
                    <a:pt x="430" y="127"/>
                    <a:pt x="524" y="120"/>
                  </a:cubicBezTo>
                  <a:cubicBezTo>
                    <a:pt x="667" y="96"/>
                    <a:pt x="822" y="72"/>
                    <a:pt x="953" y="37"/>
                  </a:cubicBezTo>
                  <a:cubicBezTo>
                    <a:pt x="964" y="37"/>
                    <a:pt x="964" y="25"/>
                    <a:pt x="953" y="25"/>
                  </a:cubicBezTo>
                  <a:cubicBezTo>
                    <a:pt x="798" y="25"/>
                    <a:pt x="643" y="13"/>
                    <a:pt x="488" y="13"/>
                  </a:cubicBezTo>
                  <a:cubicBezTo>
                    <a:pt x="403" y="13"/>
                    <a:pt x="312" y="0"/>
                    <a:pt x="22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4" name="Google Shape;1684;gfdb24b5ecc_0_532"/>
            <p:cNvSpPr/>
            <p:nvPr/>
          </p:nvSpPr>
          <p:spPr>
            <a:xfrm>
              <a:off x="4510675" y="2110550"/>
              <a:ext cx="12225" cy="2175"/>
            </a:xfrm>
            <a:custGeom>
              <a:avLst/>
              <a:gdLst/>
              <a:ahLst/>
              <a:cxnLst/>
              <a:rect l="l" t="t" r="r" b="b"/>
              <a:pathLst>
                <a:path w="489" h="87" extrusionOk="0">
                  <a:moveTo>
                    <a:pt x="90" y="0"/>
                  </a:moveTo>
                  <a:cubicBezTo>
                    <a:pt x="66" y="0"/>
                    <a:pt x="44" y="3"/>
                    <a:pt x="24" y="11"/>
                  </a:cubicBezTo>
                  <a:cubicBezTo>
                    <a:pt x="0" y="35"/>
                    <a:pt x="0" y="58"/>
                    <a:pt x="24" y="70"/>
                  </a:cubicBezTo>
                  <a:cubicBezTo>
                    <a:pt x="44" y="82"/>
                    <a:pt x="66" y="86"/>
                    <a:pt x="90" y="86"/>
                  </a:cubicBezTo>
                  <a:cubicBezTo>
                    <a:pt x="138" y="86"/>
                    <a:pt x="191" y="70"/>
                    <a:pt x="238" y="70"/>
                  </a:cubicBezTo>
                  <a:cubicBezTo>
                    <a:pt x="310" y="70"/>
                    <a:pt x="381" y="58"/>
                    <a:pt x="477" y="58"/>
                  </a:cubicBezTo>
                  <a:cubicBezTo>
                    <a:pt x="488" y="58"/>
                    <a:pt x="488" y="35"/>
                    <a:pt x="477" y="35"/>
                  </a:cubicBezTo>
                  <a:cubicBezTo>
                    <a:pt x="405" y="35"/>
                    <a:pt x="322" y="11"/>
                    <a:pt x="238" y="11"/>
                  </a:cubicBezTo>
                  <a:cubicBezTo>
                    <a:pt x="191" y="11"/>
                    <a:pt x="138" y="0"/>
                    <a:pt x="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5" name="Google Shape;1685;gfdb24b5ecc_0_532"/>
            <p:cNvSpPr/>
            <p:nvPr/>
          </p:nvSpPr>
          <p:spPr>
            <a:xfrm>
              <a:off x="4516325" y="2118375"/>
              <a:ext cx="7225" cy="1975"/>
            </a:xfrm>
            <a:custGeom>
              <a:avLst/>
              <a:gdLst/>
              <a:ahLst/>
              <a:cxnLst/>
              <a:rect l="l" t="t" r="r" b="b"/>
              <a:pathLst>
                <a:path w="289" h="79" extrusionOk="0">
                  <a:moveTo>
                    <a:pt x="253" y="1"/>
                  </a:moveTo>
                  <a:cubicBezTo>
                    <a:pt x="248" y="1"/>
                    <a:pt x="243" y="3"/>
                    <a:pt x="239" y="7"/>
                  </a:cubicBezTo>
                  <a:cubicBezTo>
                    <a:pt x="179" y="31"/>
                    <a:pt x="96" y="31"/>
                    <a:pt x="24" y="31"/>
                  </a:cubicBezTo>
                  <a:cubicBezTo>
                    <a:pt x="1" y="31"/>
                    <a:pt x="1" y="79"/>
                    <a:pt x="24" y="79"/>
                  </a:cubicBezTo>
                  <a:cubicBezTo>
                    <a:pt x="96" y="79"/>
                    <a:pt x="179" y="79"/>
                    <a:pt x="251" y="43"/>
                  </a:cubicBezTo>
                  <a:cubicBezTo>
                    <a:pt x="289" y="33"/>
                    <a:pt x="273" y="1"/>
                    <a:pt x="25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Google Shape;1686;gfdb24b5ecc_0_532"/>
            <p:cNvSpPr/>
            <p:nvPr/>
          </p:nvSpPr>
          <p:spPr>
            <a:xfrm>
              <a:off x="4529125" y="2138200"/>
              <a:ext cx="10450" cy="2700"/>
            </a:xfrm>
            <a:custGeom>
              <a:avLst/>
              <a:gdLst/>
              <a:ahLst/>
              <a:cxnLst/>
              <a:rect l="l" t="t" r="r" b="b"/>
              <a:pathLst>
                <a:path w="418" h="108" extrusionOk="0">
                  <a:moveTo>
                    <a:pt x="191" y="0"/>
                  </a:moveTo>
                  <a:cubicBezTo>
                    <a:pt x="131" y="0"/>
                    <a:pt x="96" y="0"/>
                    <a:pt x="36" y="12"/>
                  </a:cubicBezTo>
                  <a:cubicBezTo>
                    <a:pt x="1" y="24"/>
                    <a:pt x="1" y="72"/>
                    <a:pt x="36" y="83"/>
                  </a:cubicBezTo>
                  <a:cubicBezTo>
                    <a:pt x="96" y="107"/>
                    <a:pt x="143" y="107"/>
                    <a:pt x="191" y="107"/>
                  </a:cubicBezTo>
                  <a:cubicBezTo>
                    <a:pt x="262" y="107"/>
                    <a:pt x="310" y="83"/>
                    <a:pt x="382" y="83"/>
                  </a:cubicBezTo>
                  <a:cubicBezTo>
                    <a:pt x="417" y="72"/>
                    <a:pt x="417" y="24"/>
                    <a:pt x="382" y="12"/>
                  </a:cubicBezTo>
                  <a:cubicBezTo>
                    <a:pt x="310" y="12"/>
                    <a:pt x="262" y="0"/>
                    <a:pt x="1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7" name="Google Shape;1687;gfdb24b5ecc_0_532"/>
            <p:cNvSpPr/>
            <p:nvPr/>
          </p:nvSpPr>
          <p:spPr>
            <a:xfrm>
              <a:off x="4534775" y="2146825"/>
              <a:ext cx="2125" cy="1800"/>
            </a:xfrm>
            <a:custGeom>
              <a:avLst/>
              <a:gdLst/>
              <a:ahLst/>
              <a:cxnLst/>
              <a:rect l="l" t="t" r="r" b="b"/>
              <a:pathLst>
                <a:path w="85" h="72" extrusionOk="0">
                  <a:moveTo>
                    <a:pt x="48" y="0"/>
                  </a:moveTo>
                  <a:cubicBezTo>
                    <a:pt x="1" y="0"/>
                    <a:pt x="1" y="72"/>
                    <a:pt x="48" y="72"/>
                  </a:cubicBezTo>
                  <a:cubicBezTo>
                    <a:pt x="84" y="72"/>
                    <a:pt x="84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8" name="Google Shape;1688;gfdb24b5ecc_0_532"/>
            <p:cNvSpPr/>
            <p:nvPr/>
          </p:nvSpPr>
          <p:spPr>
            <a:xfrm>
              <a:off x="4539250" y="2159250"/>
              <a:ext cx="4350" cy="3375"/>
            </a:xfrm>
            <a:custGeom>
              <a:avLst/>
              <a:gdLst/>
              <a:ahLst/>
              <a:cxnLst/>
              <a:rect l="l" t="t" r="r" b="b"/>
              <a:pathLst>
                <a:path w="174" h="135" extrusionOk="0">
                  <a:moveTo>
                    <a:pt x="116" y="0"/>
                  </a:moveTo>
                  <a:cubicBezTo>
                    <a:pt x="94" y="0"/>
                    <a:pt x="72" y="12"/>
                    <a:pt x="72" y="39"/>
                  </a:cubicBezTo>
                  <a:lnTo>
                    <a:pt x="36" y="75"/>
                  </a:lnTo>
                  <a:cubicBezTo>
                    <a:pt x="0" y="99"/>
                    <a:pt x="0" y="134"/>
                    <a:pt x="48" y="134"/>
                  </a:cubicBezTo>
                  <a:cubicBezTo>
                    <a:pt x="107" y="134"/>
                    <a:pt x="155" y="111"/>
                    <a:pt x="167" y="51"/>
                  </a:cubicBezTo>
                  <a:cubicBezTo>
                    <a:pt x="174" y="18"/>
                    <a:pt x="144" y="0"/>
                    <a:pt x="11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9" name="Google Shape;1689;gfdb24b5ecc_0_532"/>
            <p:cNvSpPr/>
            <p:nvPr/>
          </p:nvSpPr>
          <p:spPr>
            <a:xfrm>
              <a:off x="4577350" y="2177250"/>
              <a:ext cx="9475" cy="5650"/>
            </a:xfrm>
            <a:custGeom>
              <a:avLst/>
              <a:gdLst/>
              <a:ahLst/>
              <a:cxnLst/>
              <a:rect l="l" t="t" r="r" b="b"/>
              <a:pathLst>
                <a:path w="379" h="226" extrusionOk="0">
                  <a:moveTo>
                    <a:pt x="123" y="0"/>
                  </a:moveTo>
                  <a:cubicBezTo>
                    <a:pt x="103" y="0"/>
                    <a:pt x="82" y="3"/>
                    <a:pt x="60" y="10"/>
                  </a:cubicBezTo>
                  <a:cubicBezTo>
                    <a:pt x="12" y="34"/>
                    <a:pt x="0" y="93"/>
                    <a:pt x="36" y="105"/>
                  </a:cubicBezTo>
                  <a:cubicBezTo>
                    <a:pt x="72" y="117"/>
                    <a:pt x="84" y="153"/>
                    <a:pt x="119" y="165"/>
                  </a:cubicBezTo>
                  <a:lnTo>
                    <a:pt x="203" y="212"/>
                  </a:lnTo>
                  <a:cubicBezTo>
                    <a:pt x="218" y="221"/>
                    <a:pt x="233" y="226"/>
                    <a:pt x="247" y="226"/>
                  </a:cubicBezTo>
                  <a:cubicBezTo>
                    <a:pt x="323" y="226"/>
                    <a:pt x="378" y="108"/>
                    <a:pt x="298" y="57"/>
                  </a:cubicBezTo>
                  <a:cubicBezTo>
                    <a:pt x="228" y="22"/>
                    <a:pt x="178" y="0"/>
                    <a:pt x="12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0" name="Google Shape;1690;gfdb24b5ecc_0_532"/>
            <p:cNvSpPr/>
            <p:nvPr/>
          </p:nvSpPr>
          <p:spPr>
            <a:xfrm>
              <a:off x="4577950" y="2153000"/>
              <a:ext cx="7800" cy="5250"/>
            </a:xfrm>
            <a:custGeom>
              <a:avLst/>
              <a:gdLst/>
              <a:ahLst/>
              <a:cxnLst/>
              <a:rect l="l" t="t" r="r" b="b"/>
              <a:pathLst>
                <a:path w="312" h="210" extrusionOk="0">
                  <a:moveTo>
                    <a:pt x="184" y="0"/>
                  </a:moveTo>
                  <a:cubicBezTo>
                    <a:pt x="175" y="0"/>
                    <a:pt x="165" y="1"/>
                    <a:pt x="155" y="3"/>
                  </a:cubicBezTo>
                  <a:cubicBezTo>
                    <a:pt x="95" y="15"/>
                    <a:pt x="48" y="27"/>
                    <a:pt x="12" y="75"/>
                  </a:cubicBezTo>
                  <a:cubicBezTo>
                    <a:pt x="0" y="87"/>
                    <a:pt x="0" y="122"/>
                    <a:pt x="12" y="134"/>
                  </a:cubicBezTo>
                  <a:cubicBezTo>
                    <a:pt x="48" y="182"/>
                    <a:pt x="95" y="194"/>
                    <a:pt x="155" y="206"/>
                  </a:cubicBezTo>
                  <a:cubicBezTo>
                    <a:pt x="165" y="208"/>
                    <a:pt x="175" y="209"/>
                    <a:pt x="184" y="209"/>
                  </a:cubicBezTo>
                  <a:cubicBezTo>
                    <a:pt x="312" y="209"/>
                    <a:pt x="312" y="0"/>
                    <a:pt x="1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1" name="Google Shape;1691;gfdb24b5ecc_0_532"/>
            <p:cNvSpPr/>
            <p:nvPr/>
          </p:nvSpPr>
          <p:spPr>
            <a:xfrm>
              <a:off x="4578525" y="2114225"/>
              <a:ext cx="9675" cy="4650"/>
            </a:xfrm>
            <a:custGeom>
              <a:avLst/>
              <a:gdLst/>
              <a:ahLst/>
              <a:cxnLst/>
              <a:rect l="l" t="t" r="r" b="b"/>
              <a:pathLst>
                <a:path w="387" h="186" extrusionOk="0">
                  <a:moveTo>
                    <a:pt x="257" y="1"/>
                  </a:moveTo>
                  <a:cubicBezTo>
                    <a:pt x="248" y="1"/>
                    <a:pt x="238" y="3"/>
                    <a:pt x="227" y="7"/>
                  </a:cubicBezTo>
                  <a:cubicBezTo>
                    <a:pt x="203" y="19"/>
                    <a:pt x="156" y="19"/>
                    <a:pt x="120" y="30"/>
                  </a:cubicBezTo>
                  <a:lnTo>
                    <a:pt x="37" y="78"/>
                  </a:lnTo>
                  <a:cubicBezTo>
                    <a:pt x="1" y="90"/>
                    <a:pt x="1" y="138"/>
                    <a:pt x="37" y="149"/>
                  </a:cubicBezTo>
                  <a:cubicBezTo>
                    <a:pt x="90" y="173"/>
                    <a:pt x="135" y="185"/>
                    <a:pt x="180" y="185"/>
                  </a:cubicBezTo>
                  <a:cubicBezTo>
                    <a:pt x="224" y="185"/>
                    <a:pt x="269" y="173"/>
                    <a:pt x="322" y="149"/>
                  </a:cubicBezTo>
                  <a:cubicBezTo>
                    <a:pt x="386" y="118"/>
                    <a:pt x="336" y="1"/>
                    <a:pt x="25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Google Shape;1692;gfdb24b5ecc_0_532"/>
            <p:cNvSpPr/>
            <p:nvPr/>
          </p:nvSpPr>
          <p:spPr>
            <a:xfrm>
              <a:off x="4577950" y="2084475"/>
              <a:ext cx="3125" cy="2375"/>
            </a:xfrm>
            <a:custGeom>
              <a:avLst/>
              <a:gdLst/>
              <a:ahLst/>
              <a:cxnLst/>
              <a:rect l="l" t="t" r="r" b="b"/>
              <a:pathLst>
                <a:path w="125" h="95" extrusionOk="0">
                  <a:moveTo>
                    <a:pt x="80" y="1"/>
                  </a:moveTo>
                  <a:cubicBezTo>
                    <a:pt x="74" y="1"/>
                    <a:pt x="67" y="2"/>
                    <a:pt x="60" y="6"/>
                  </a:cubicBezTo>
                  <a:cubicBezTo>
                    <a:pt x="48" y="6"/>
                    <a:pt x="48" y="18"/>
                    <a:pt x="24" y="18"/>
                  </a:cubicBezTo>
                  <a:cubicBezTo>
                    <a:pt x="0" y="30"/>
                    <a:pt x="0" y="77"/>
                    <a:pt x="24" y="77"/>
                  </a:cubicBezTo>
                  <a:cubicBezTo>
                    <a:pt x="48" y="77"/>
                    <a:pt x="48" y="89"/>
                    <a:pt x="60" y="89"/>
                  </a:cubicBezTo>
                  <a:cubicBezTo>
                    <a:pt x="67" y="93"/>
                    <a:pt x="74" y="95"/>
                    <a:pt x="80" y="95"/>
                  </a:cubicBezTo>
                  <a:cubicBezTo>
                    <a:pt x="124" y="95"/>
                    <a:pt x="124" y="1"/>
                    <a:pt x="8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3" name="Google Shape;1693;gfdb24b5ecc_0_532"/>
            <p:cNvSpPr/>
            <p:nvPr/>
          </p:nvSpPr>
          <p:spPr>
            <a:xfrm>
              <a:off x="4521375" y="2057825"/>
              <a:ext cx="24150" cy="4450"/>
            </a:xfrm>
            <a:custGeom>
              <a:avLst/>
              <a:gdLst/>
              <a:ahLst/>
              <a:cxnLst/>
              <a:rect l="l" t="t" r="r" b="b"/>
              <a:pathLst>
                <a:path w="966" h="178" extrusionOk="0">
                  <a:moveTo>
                    <a:pt x="870" y="0"/>
                  </a:moveTo>
                  <a:cubicBezTo>
                    <a:pt x="584" y="12"/>
                    <a:pt x="299" y="24"/>
                    <a:pt x="37" y="84"/>
                  </a:cubicBezTo>
                  <a:cubicBezTo>
                    <a:pt x="1" y="84"/>
                    <a:pt x="1" y="143"/>
                    <a:pt x="37" y="143"/>
                  </a:cubicBezTo>
                  <a:cubicBezTo>
                    <a:pt x="156" y="170"/>
                    <a:pt x="280" y="178"/>
                    <a:pt x="406" y="178"/>
                  </a:cubicBezTo>
                  <a:cubicBezTo>
                    <a:pt x="558" y="178"/>
                    <a:pt x="714" y="167"/>
                    <a:pt x="870" y="167"/>
                  </a:cubicBezTo>
                  <a:cubicBezTo>
                    <a:pt x="965" y="167"/>
                    <a:pt x="965" y="0"/>
                    <a:pt x="87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4" name="Google Shape;1694;gfdb24b5ecc_0_532"/>
            <p:cNvSpPr/>
            <p:nvPr/>
          </p:nvSpPr>
          <p:spPr>
            <a:xfrm>
              <a:off x="4510425" y="2055400"/>
              <a:ext cx="5275" cy="4025"/>
            </a:xfrm>
            <a:custGeom>
              <a:avLst/>
              <a:gdLst/>
              <a:ahLst/>
              <a:cxnLst/>
              <a:rect l="l" t="t" r="r" b="b"/>
              <a:pathLst>
                <a:path w="211" h="161" extrusionOk="0">
                  <a:moveTo>
                    <a:pt x="153" y="0"/>
                  </a:moveTo>
                  <a:cubicBezTo>
                    <a:pt x="149" y="0"/>
                    <a:pt x="145" y="1"/>
                    <a:pt x="141" y="2"/>
                  </a:cubicBezTo>
                  <a:cubicBezTo>
                    <a:pt x="94" y="50"/>
                    <a:pt x="58" y="74"/>
                    <a:pt x="10" y="121"/>
                  </a:cubicBezTo>
                  <a:cubicBezTo>
                    <a:pt x="1" y="141"/>
                    <a:pt x="15" y="160"/>
                    <a:pt x="27" y="160"/>
                  </a:cubicBezTo>
                  <a:cubicBezTo>
                    <a:pt x="29" y="160"/>
                    <a:pt x="32" y="159"/>
                    <a:pt x="34" y="157"/>
                  </a:cubicBezTo>
                  <a:cubicBezTo>
                    <a:pt x="82" y="109"/>
                    <a:pt x="141" y="97"/>
                    <a:pt x="189" y="50"/>
                  </a:cubicBezTo>
                  <a:cubicBezTo>
                    <a:pt x="210" y="39"/>
                    <a:pt x="184" y="0"/>
                    <a:pt x="1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5" name="Google Shape;1695;gfdb24b5ecc_0_532"/>
            <p:cNvSpPr/>
            <p:nvPr/>
          </p:nvSpPr>
          <p:spPr>
            <a:xfrm>
              <a:off x="4458400" y="2051575"/>
              <a:ext cx="49325" cy="15950"/>
            </a:xfrm>
            <a:custGeom>
              <a:avLst/>
              <a:gdLst/>
              <a:ahLst/>
              <a:cxnLst/>
              <a:rect l="l" t="t" r="r" b="b"/>
              <a:pathLst>
                <a:path w="1973" h="638" extrusionOk="0">
                  <a:moveTo>
                    <a:pt x="1960" y="0"/>
                  </a:moveTo>
                  <a:cubicBezTo>
                    <a:pt x="1341" y="298"/>
                    <a:pt x="663" y="369"/>
                    <a:pt x="20" y="596"/>
                  </a:cubicBezTo>
                  <a:cubicBezTo>
                    <a:pt x="0" y="605"/>
                    <a:pt x="4" y="638"/>
                    <a:pt x="19" y="638"/>
                  </a:cubicBezTo>
                  <a:cubicBezTo>
                    <a:pt x="23" y="638"/>
                    <a:pt x="27" y="636"/>
                    <a:pt x="32" y="631"/>
                  </a:cubicBezTo>
                  <a:cubicBezTo>
                    <a:pt x="686" y="453"/>
                    <a:pt x="1365" y="322"/>
                    <a:pt x="1972" y="12"/>
                  </a:cubicBezTo>
                  <a:cubicBezTo>
                    <a:pt x="1972" y="12"/>
                    <a:pt x="1972" y="0"/>
                    <a:pt x="19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6" name="Google Shape;1696;gfdb24b5ecc_0_532"/>
            <p:cNvSpPr/>
            <p:nvPr/>
          </p:nvSpPr>
          <p:spPr>
            <a:xfrm>
              <a:off x="4458575" y="2044825"/>
              <a:ext cx="23075" cy="7875"/>
            </a:xfrm>
            <a:custGeom>
              <a:avLst/>
              <a:gdLst/>
              <a:ahLst/>
              <a:cxnLst/>
              <a:rect l="l" t="t" r="r" b="b"/>
              <a:pathLst>
                <a:path w="923" h="315" extrusionOk="0">
                  <a:moveTo>
                    <a:pt x="834" y="1"/>
                  </a:moveTo>
                  <a:cubicBezTo>
                    <a:pt x="823" y="1"/>
                    <a:pt x="811" y="3"/>
                    <a:pt x="798" y="8"/>
                  </a:cubicBezTo>
                  <a:cubicBezTo>
                    <a:pt x="667" y="92"/>
                    <a:pt x="525" y="116"/>
                    <a:pt x="370" y="128"/>
                  </a:cubicBezTo>
                  <a:cubicBezTo>
                    <a:pt x="251" y="151"/>
                    <a:pt x="132" y="151"/>
                    <a:pt x="25" y="211"/>
                  </a:cubicBezTo>
                  <a:cubicBezTo>
                    <a:pt x="1" y="223"/>
                    <a:pt x="1" y="282"/>
                    <a:pt x="36" y="294"/>
                  </a:cubicBezTo>
                  <a:cubicBezTo>
                    <a:pt x="82" y="309"/>
                    <a:pt x="128" y="315"/>
                    <a:pt x="174" y="315"/>
                  </a:cubicBezTo>
                  <a:cubicBezTo>
                    <a:pt x="272" y="315"/>
                    <a:pt x="372" y="290"/>
                    <a:pt x="477" y="282"/>
                  </a:cubicBezTo>
                  <a:cubicBezTo>
                    <a:pt x="620" y="247"/>
                    <a:pt x="763" y="211"/>
                    <a:pt x="882" y="128"/>
                  </a:cubicBezTo>
                  <a:cubicBezTo>
                    <a:pt x="922" y="77"/>
                    <a:pt x="894" y="1"/>
                    <a:pt x="83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7" name="Google Shape;1697;gfdb24b5ecc_0_532"/>
            <p:cNvSpPr/>
            <p:nvPr/>
          </p:nvSpPr>
          <p:spPr>
            <a:xfrm>
              <a:off x="4425550" y="2050975"/>
              <a:ext cx="18175" cy="6125"/>
            </a:xfrm>
            <a:custGeom>
              <a:avLst/>
              <a:gdLst/>
              <a:ahLst/>
              <a:cxnLst/>
              <a:rect l="l" t="t" r="r" b="b"/>
              <a:pathLst>
                <a:path w="727" h="245" extrusionOk="0">
                  <a:moveTo>
                    <a:pt x="679" y="1"/>
                  </a:moveTo>
                  <a:cubicBezTo>
                    <a:pt x="560" y="36"/>
                    <a:pt x="441" y="60"/>
                    <a:pt x="334" y="96"/>
                  </a:cubicBezTo>
                  <a:cubicBezTo>
                    <a:pt x="238" y="120"/>
                    <a:pt x="131" y="120"/>
                    <a:pt x="24" y="167"/>
                  </a:cubicBezTo>
                  <a:cubicBezTo>
                    <a:pt x="0" y="179"/>
                    <a:pt x="12" y="239"/>
                    <a:pt x="36" y="239"/>
                  </a:cubicBezTo>
                  <a:cubicBezTo>
                    <a:pt x="53" y="243"/>
                    <a:pt x="70" y="244"/>
                    <a:pt x="87" y="244"/>
                  </a:cubicBezTo>
                  <a:cubicBezTo>
                    <a:pt x="177" y="244"/>
                    <a:pt x="267" y="197"/>
                    <a:pt x="357" y="167"/>
                  </a:cubicBezTo>
                  <a:cubicBezTo>
                    <a:pt x="464" y="120"/>
                    <a:pt x="572" y="84"/>
                    <a:pt x="691" y="48"/>
                  </a:cubicBezTo>
                  <a:cubicBezTo>
                    <a:pt x="726" y="36"/>
                    <a:pt x="715" y="1"/>
                    <a:pt x="6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8" name="Google Shape;1698;gfdb24b5ecc_0_532"/>
            <p:cNvSpPr/>
            <p:nvPr/>
          </p:nvSpPr>
          <p:spPr>
            <a:xfrm>
              <a:off x="4423150" y="2038775"/>
              <a:ext cx="18625" cy="3600"/>
            </a:xfrm>
            <a:custGeom>
              <a:avLst/>
              <a:gdLst/>
              <a:ahLst/>
              <a:cxnLst/>
              <a:rect l="l" t="t" r="r" b="b"/>
              <a:pathLst>
                <a:path w="745" h="144" extrusionOk="0">
                  <a:moveTo>
                    <a:pt x="715" y="0"/>
                  </a:moveTo>
                  <a:cubicBezTo>
                    <a:pt x="489" y="24"/>
                    <a:pt x="239" y="24"/>
                    <a:pt x="37" y="108"/>
                  </a:cubicBezTo>
                  <a:cubicBezTo>
                    <a:pt x="1" y="119"/>
                    <a:pt x="1" y="143"/>
                    <a:pt x="37" y="143"/>
                  </a:cubicBezTo>
                  <a:cubicBezTo>
                    <a:pt x="251" y="143"/>
                    <a:pt x="489" y="72"/>
                    <a:pt x="715" y="24"/>
                  </a:cubicBezTo>
                  <a:cubicBezTo>
                    <a:pt x="720" y="26"/>
                    <a:pt x="724" y="27"/>
                    <a:pt x="727" y="27"/>
                  </a:cubicBezTo>
                  <a:cubicBezTo>
                    <a:pt x="744" y="27"/>
                    <a:pt x="725" y="0"/>
                    <a:pt x="71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9" name="Google Shape;1699;gfdb24b5ecc_0_532"/>
            <p:cNvSpPr/>
            <p:nvPr/>
          </p:nvSpPr>
          <p:spPr>
            <a:xfrm>
              <a:off x="4405000" y="2034875"/>
              <a:ext cx="15425" cy="4275"/>
            </a:xfrm>
            <a:custGeom>
              <a:avLst/>
              <a:gdLst/>
              <a:ahLst/>
              <a:cxnLst/>
              <a:rect l="l" t="t" r="r" b="b"/>
              <a:pathLst>
                <a:path w="617" h="171" extrusionOk="0">
                  <a:moveTo>
                    <a:pt x="590" y="0"/>
                  </a:moveTo>
                  <a:cubicBezTo>
                    <a:pt x="588" y="0"/>
                    <a:pt x="586" y="1"/>
                    <a:pt x="584" y="2"/>
                  </a:cubicBezTo>
                  <a:cubicBezTo>
                    <a:pt x="477" y="25"/>
                    <a:pt x="382" y="37"/>
                    <a:pt x="286" y="61"/>
                  </a:cubicBezTo>
                  <a:cubicBezTo>
                    <a:pt x="191" y="85"/>
                    <a:pt x="96" y="85"/>
                    <a:pt x="24" y="121"/>
                  </a:cubicBezTo>
                  <a:cubicBezTo>
                    <a:pt x="1" y="145"/>
                    <a:pt x="13" y="168"/>
                    <a:pt x="36" y="168"/>
                  </a:cubicBezTo>
                  <a:cubicBezTo>
                    <a:pt x="49" y="170"/>
                    <a:pt x="62" y="171"/>
                    <a:pt x="75" y="171"/>
                  </a:cubicBezTo>
                  <a:cubicBezTo>
                    <a:pt x="154" y="171"/>
                    <a:pt x="226" y="141"/>
                    <a:pt x="298" y="121"/>
                  </a:cubicBezTo>
                  <a:cubicBezTo>
                    <a:pt x="382" y="109"/>
                    <a:pt x="489" y="85"/>
                    <a:pt x="584" y="61"/>
                  </a:cubicBezTo>
                  <a:cubicBezTo>
                    <a:pt x="617" y="50"/>
                    <a:pt x="610" y="0"/>
                    <a:pt x="5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0" name="Google Shape;1700;gfdb24b5ecc_0_532"/>
            <p:cNvSpPr/>
            <p:nvPr/>
          </p:nvSpPr>
          <p:spPr>
            <a:xfrm>
              <a:off x="4380600" y="2030150"/>
              <a:ext cx="21150" cy="5400"/>
            </a:xfrm>
            <a:custGeom>
              <a:avLst/>
              <a:gdLst/>
              <a:ahLst/>
              <a:cxnLst/>
              <a:rect l="l" t="t" r="r" b="b"/>
              <a:pathLst>
                <a:path w="846" h="216" extrusionOk="0">
                  <a:moveTo>
                    <a:pt x="738" y="0"/>
                  </a:moveTo>
                  <a:cubicBezTo>
                    <a:pt x="500" y="24"/>
                    <a:pt x="262" y="60"/>
                    <a:pt x="36" y="155"/>
                  </a:cubicBezTo>
                  <a:cubicBezTo>
                    <a:pt x="0" y="167"/>
                    <a:pt x="24" y="214"/>
                    <a:pt x="48" y="214"/>
                  </a:cubicBezTo>
                  <a:cubicBezTo>
                    <a:pt x="65" y="215"/>
                    <a:pt x="83" y="216"/>
                    <a:pt x="100" y="216"/>
                  </a:cubicBezTo>
                  <a:cubicBezTo>
                    <a:pt x="309" y="216"/>
                    <a:pt x="519" y="155"/>
                    <a:pt x="738" y="155"/>
                  </a:cubicBezTo>
                  <a:cubicBezTo>
                    <a:pt x="846" y="155"/>
                    <a:pt x="846" y="0"/>
                    <a:pt x="73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1" name="Google Shape;1701;gfdb24b5ecc_0_532"/>
            <p:cNvSpPr/>
            <p:nvPr/>
          </p:nvSpPr>
          <p:spPr>
            <a:xfrm>
              <a:off x="4372250" y="2011675"/>
              <a:ext cx="12075" cy="6700"/>
            </a:xfrm>
            <a:custGeom>
              <a:avLst/>
              <a:gdLst/>
              <a:ahLst/>
              <a:cxnLst/>
              <a:rect l="l" t="t" r="r" b="b"/>
              <a:pathLst>
                <a:path w="483" h="268" extrusionOk="0">
                  <a:moveTo>
                    <a:pt x="391" y="0"/>
                  </a:moveTo>
                  <a:cubicBezTo>
                    <a:pt x="373" y="0"/>
                    <a:pt x="357" y="7"/>
                    <a:pt x="346" y="25"/>
                  </a:cubicBezTo>
                  <a:cubicBezTo>
                    <a:pt x="299" y="84"/>
                    <a:pt x="251" y="120"/>
                    <a:pt x="191" y="132"/>
                  </a:cubicBezTo>
                  <a:cubicBezTo>
                    <a:pt x="132" y="168"/>
                    <a:pt x="84" y="180"/>
                    <a:pt x="25" y="203"/>
                  </a:cubicBezTo>
                  <a:cubicBezTo>
                    <a:pt x="1" y="227"/>
                    <a:pt x="13" y="263"/>
                    <a:pt x="49" y="263"/>
                  </a:cubicBezTo>
                  <a:cubicBezTo>
                    <a:pt x="68" y="266"/>
                    <a:pt x="88" y="267"/>
                    <a:pt x="108" y="267"/>
                  </a:cubicBezTo>
                  <a:cubicBezTo>
                    <a:pt x="242" y="267"/>
                    <a:pt x="372" y="199"/>
                    <a:pt x="465" y="84"/>
                  </a:cubicBezTo>
                  <a:cubicBezTo>
                    <a:pt x="482" y="42"/>
                    <a:pt x="433" y="0"/>
                    <a:pt x="3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2" name="Google Shape;1702;gfdb24b5ecc_0_532"/>
            <p:cNvSpPr/>
            <p:nvPr/>
          </p:nvSpPr>
          <p:spPr>
            <a:xfrm>
              <a:off x="4371975" y="2008700"/>
              <a:ext cx="9250" cy="1225"/>
            </a:xfrm>
            <a:custGeom>
              <a:avLst/>
              <a:gdLst/>
              <a:ahLst/>
              <a:cxnLst/>
              <a:rect l="l" t="t" r="r" b="b"/>
              <a:pathLst>
                <a:path w="370" h="49" extrusionOk="0">
                  <a:moveTo>
                    <a:pt x="369" y="1"/>
                  </a:moveTo>
                  <a:cubicBezTo>
                    <a:pt x="250" y="1"/>
                    <a:pt x="131" y="1"/>
                    <a:pt x="12" y="25"/>
                  </a:cubicBezTo>
                  <a:cubicBezTo>
                    <a:pt x="0" y="25"/>
                    <a:pt x="12" y="49"/>
                    <a:pt x="12" y="49"/>
                  </a:cubicBezTo>
                  <a:cubicBezTo>
                    <a:pt x="131" y="13"/>
                    <a:pt x="250" y="13"/>
                    <a:pt x="36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3" name="Google Shape;1703;gfdb24b5ecc_0_532"/>
            <p:cNvSpPr/>
            <p:nvPr/>
          </p:nvSpPr>
          <p:spPr>
            <a:xfrm>
              <a:off x="4374050" y="1998300"/>
              <a:ext cx="12825" cy="6275"/>
            </a:xfrm>
            <a:custGeom>
              <a:avLst/>
              <a:gdLst/>
              <a:ahLst/>
              <a:cxnLst/>
              <a:rect l="l" t="t" r="r" b="b"/>
              <a:pathLst>
                <a:path w="513" h="251" extrusionOk="0">
                  <a:moveTo>
                    <a:pt x="417" y="0"/>
                  </a:moveTo>
                  <a:cubicBezTo>
                    <a:pt x="286" y="0"/>
                    <a:pt x="96" y="60"/>
                    <a:pt x="12" y="179"/>
                  </a:cubicBezTo>
                  <a:cubicBezTo>
                    <a:pt x="0" y="203"/>
                    <a:pt x="12" y="250"/>
                    <a:pt x="60" y="250"/>
                  </a:cubicBezTo>
                  <a:cubicBezTo>
                    <a:pt x="119" y="238"/>
                    <a:pt x="167" y="226"/>
                    <a:pt x="227" y="179"/>
                  </a:cubicBezTo>
                  <a:cubicBezTo>
                    <a:pt x="286" y="143"/>
                    <a:pt x="346" y="119"/>
                    <a:pt x="417" y="119"/>
                  </a:cubicBezTo>
                  <a:cubicBezTo>
                    <a:pt x="421" y="120"/>
                    <a:pt x="425" y="120"/>
                    <a:pt x="429" y="120"/>
                  </a:cubicBezTo>
                  <a:cubicBezTo>
                    <a:pt x="512" y="120"/>
                    <a:pt x="508" y="0"/>
                    <a:pt x="4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4" name="Google Shape;1704;gfdb24b5ecc_0_532"/>
            <p:cNvSpPr/>
            <p:nvPr/>
          </p:nvSpPr>
          <p:spPr>
            <a:xfrm>
              <a:off x="4366900" y="1981625"/>
              <a:ext cx="16975" cy="4100"/>
            </a:xfrm>
            <a:custGeom>
              <a:avLst/>
              <a:gdLst/>
              <a:ahLst/>
              <a:cxnLst/>
              <a:rect l="l" t="t" r="r" b="b"/>
              <a:pathLst>
                <a:path w="679" h="164" extrusionOk="0">
                  <a:moveTo>
                    <a:pt x="596" y="0"/>
                  </a:moveTo>
                  <a:cubicBezTo>
                    <a:pt x="501" y="0"/>
                    <a:pt x="405" y="0"/>
                    <a:pt x="298" y="12"/>
                  </a:cubicBezTo>
                  <a:cubicBezTo>
                    <a:pt x="215" y="24"/>
                    <a:pt x="108" y="24"/>
                    <a:pt x="36" y="72"/>
                  </a:cubicBezTo>
                  <a:cubicBezTo>
                    <a:pt x="1" y="84"/>
                    <a:pt x="1" y="143"/>
                    <a:pt x="48" y="155"/>
                  </a:cubicBezTo>
                  <a:cubicBezTo>
                    <a:pt x="65" y="161"/>
                    <a:pt x="83" y="163"/>
                    <a:pt x="102" y="163"/>
                  </a:cubicBezTo>
                  <a:cubicBezTo>
                    <a:pt x="160" y="163"/>
                    <a:pt x="223" y="140"/>
                    <a:pt x="286" y="131"/>
                  </a:cubicBezTo>
                  <a:lnTo>
                    <a:pt x="596" y="84"/>
                  </a:lnTo>
                  <a:cubicBezTo>
                    <a:pt x="601" y="84"/>
                    <a:pt x="605" y="85"/>
                    <a:pt x="610" y="85"/>
                  </a:cubicBezTo>
                  <a:cubicBezTo>
                    <a:pt x="679" y="85"/>
                    <a:pt x="674" y="0"/>
                    <a:pt x="5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5" name="Google Shape;1705;gfdb24b5ecc_0_532"/>
            <p:cNvSpPr/>
            <p:nvPr/>
          </p:nvSpPr>
          <p:spPr>
            <a:xfrm>
              <a:off x="4373750" y="1965675"/>
              <a:ext cx="25425" cy="5600"/>
            </a:xfrm>
            <a:custGeom>
              <a:avLst/>
              <a:gdLst/>
              <a:ahLst/>
              <a:cxnLst/>
              <a:rect l="l" t="t" r="r" b="b"/>
              <a:pathLst>
                <a:path w="1017" h="224" extrusionOk="0">
                  <a:moveTo>
                    <a:pt x="619" y="1"/>
                  </a:moveTo>
                  <a:cubicBezTo>
                    <a:pt x="568" y="1"/>
                    <a:pt x="516" y="3"/>
                    <a:pt x="465" y="7"/>
                  </a:cubicBezTo>
                  <a:cubicBezTo>
                    <a:pt x="322" y="19"/>
                    <a:pt x="167" y="19"/>
                    <a:pt x="48" y="115"/>
                  </a:cubicBezTo>
                  <a:cubicBezTo>
                    <a:pt x="0" y="138"/>
                    <a:pt x="12" y="222"/>
                    <a:pt x="72" y="222"/>
                  </a:cubicBezTo>
                  <a:cubicBezTo>
                    <a:pt x="83" y="223"/>
                    <a:pt x="94" y="223"/>
                    <a:pt x="105" y="223"/>
                  </a:cubicBezTo>
                  <a:cubicBezTo>
                    <a:pt x="215" y="223"/>
                    <a:pt x="335" y="174"/>
                    <a:pt x="465" y="174"/>
                  </a:cubicBezTo>
                  <a:cubicBezTo>
                    <a:pt x="503" y="167"/>
                    <a:pt x="543" y="164"/>
                    <a:pt x="583" y="164"/>
                  </a:cubicBezTo>
                  <a:cubicBezTo>
                    <a:pt x="679" y="164"/>
                    <a:pt x="780" y="181"/>
                    <a:pt x="882" y="198"/>
                  </a:cubicBezTo>
                  <a:cubicBezTo>
                    <a:pt x="888" y="200"/>
                    <a:pt x="895" y="200"/>
                    <a:pt x="901" y="200"/>
                  </a:cubicBezTo>
                  <a:cubicBezTo>
                    <a:pt x="983" y="200"/>
                    <a:pt x="1017" y="65"/>
                    <a:pt x="917" y="43"/>
                  </a:cubicBezTo>
                  <a:cubicBezTo>
                    <a:pt x="822" y="11"/>
                    <a:pt x="721" y="1"/>
                    <a:pt x="61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6" name="Google Shape;1706;gfdb24b5ecc_0_532"/>
            <p:cNvSpPr/>
            <p:nvPr/>
          </p:nvSpPr>
          <p:spPr>
            <a:xfrm>
              <a:off x="4392800" y="1960275"/>
              <a:ext cx="7625" cy="3025"/>
            </a:xfrm>
            <a:custGeom>
              <a:avLst/>
              <a:gdLst/>
              <a:ahLst/>
              <a:cxnLst/>
              <a:rect l="l" t="t" r="r" b="b"/>
              <a:pathLst>
                <a:path w="305" h="121" extrusionOk="0">
                  <a:moveTo>
                    <a:pt x="87" y="1"/>
                  </a:moveTo>
                  <a:cubicBezTo>
                    <a:pt x="60" y="1"/>
                    <a:pt x="35" y="6"/>
                    <a:pt x="12" y="21"/>
                  </a:cubicBezTo>
                  <a:cubicBezTo>
                    <a:pt x="0" y="33"/>
                    <a:pt x="0" y="57"/>
                    <a:pt x="12" y="81"/>
                  </a:cubicBezTo>
                  <a:cubicBezTo>
                    <a:pt x="84" y="104"/>
                    <a:pt x="155" y="92"/>
                    <a:pt x="239" y="116"/>
                  </a:cubicBezTo>
                  <a:cubicBezTo>
                    <a:pt x="243" y="119"/>
                    <a:pt x="247" y="121"/>
                    <a:pt x="252" y="121"/>
                  </a:cubicBezTo>
                  <a:cubicBezTo>
                    <a:pt x="282" y="121"/>
                    <a:pt x="304" y="55"/>
                    <a:pt x="262" y="45"/>
                  </a:cubicBezTo>
                  <a:cubicBezTo>
                    <a:pt x="213" y="28"/>
                    <a:pt x="147" y="1"/>
                    <a:pt x="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gfdb24b5ecc_0_532"/>
            <p:cNvSpPr/>
            <p:nvPr/>
          </p:nvSpPr>
          <p:spPr>
            <a:xfrm>
              <a:off x="4384475" y="1953775"/>
              <a:ext cx="23825" cy="5925"/>
            </a:xfrm>
            <a:custGeom>
              <a:avLst/>
              <a:gdLst/>
              <a:ahLst/>
              <a:cxnLst/>
              <a:rect l="l" t="t" r="r" b="b"/>
              <a:pathLst>
                <a:path w="953" h="237" extrusionOk="0">
                  <a:moveTo>
                    <a:pt x="454" y="0"/>
                  </a:moveTo>
                  <a:cubicBezTo>
                    <a:pt x="304" y="0"/>
                    <a:pt x="157" y="31"/>
                    <a:pt x="48" y="102"/>
                  </a:cubicBezTo>
                  <a:cubicBezTo>
                    <a:pt x="0" y="126"/>
                    <a:pt x="0" y="198"/>
                    <a:pt x="60" y="221"/>
                  </a:cubicBezTo>
                  <a:cubicBezTo>
                    <a:pt x="99" y="232"/>
                    <a:pt x="139" y="237"/>
                    <a:pt x="179" y="237"/>
                  </a:cubicBezTo>
                  <a:cubicBezTo>
                    <a:pt x="271" y="237"/>
                    <a:pt x="365" y="214"/>
                    <a:pt x="464" y="198"/>
                  </a:cubicBezTo>
                  <a:cubicBezTo>
                    <a:pt x="607" y="174"/>
                    <a:pt x="786" y="138"/>
                    <a:pt x="941" y="126"/>
                  </a:cubicBezTo>
                  <a:cubicBezTo>
                    <a:pt x="953" y="126"/>
                    <a:pt x="953" y="126"/>
                    <a:pt x="941" y="114"/>
                  </a:cubicBezTo>
                  <a:cubicBezTo>
                    <a:pt x="812" y="43"/>
                    <a:pt x="631" y="0"/>
                    <a:pt x="45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8" name="Google Shape;1708;gfdb24b5ecc_0_532"/>
            <p:cNvSpPr/>
            <p:nvPr/>
          </p:nvSpPr>
          <p:spPr>
            <a:xfrm>
              <a:off x="4315400" y="1948000"/>
              <a:ext cx="102725" cy="9475"/>
            </a:xfrm>
            <a:custGeom>
              <a:avLst/>
              <a:gdLst/>
              <a:ahLst/>
              <a:cxnLst/>
              <a:rect l="l" t="t" r="r" b="b"/>
              <a:pathLst>
                <a:path w="4109" h="379" extrusionOk="0">
                  <a:moveTo>
                    <a:pt x="4061" y="0"/>
                  </a:moveTo>
                  <a:cubicBezTo>
                    <a:pt x="3710" y="54"/>
                    <a:pt x="3358" y="57"/>
                    <a:pt x="3009" y="57"/>
                  </a:cubicBezTo>
                  <a:cubicBezTo>
                    <a:pt x="2965" y="57"/>
                    <a:pt x="2921" y="57"/>
                    <a:pt x="2878" y="57"/>
                  </a:cubicBezTo>
                  <a:cubicBezTo>
                    <a:pt x="2572" y="57"/>
                    <a:pt x="2267" y="59"/>
                    <a:pt x="1965" y="95"/>
                  </a:cubicBezTo>
                  <a:cubicBezTo>
                    <a:pt x="1322" y="155"/>
                    <a:pt x="679" y="214"/>
                    <a:pt x="60" y="274"/>
                  </a:cubicBezTo>
                  <a:cubicBezTo>
                    <a:pt x="1" y="274"/>
                    <a:pt x="1" y="369"/>
                    <a:pt x="60" y="369"/>
                  </a:cubicBezTo>
                  <a:cubicBezTo>
                    <a:pt x="154" y="376"/>
                    <a:pt x="247" y="379"/>
                    <a:pt x="341" y="379"/>
                  </a:cubicBezTo>
                  <a:cubicBezTo>
                    <a:pt x="929" y="379"/>
                    <a:pt x="1523" y="262"/>
                    <a:pt x="2108" y="191"/>
                  </a:cubicBezTo>
                  <a:cubicBezTo>
                    <a:pt x="2763" y="119"/>
                    <a:pt x="3430" y="179"/>
                    <a:pt x="4073" y="60"/>
                  </a:cubicBezTo>
                  <a:cubicBezTo>
                    <a:pt x="4108" y="60"/>
                    <a:pt x="4085" y="0"/>
                    <a:pt x="406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9" name="Google Shape;1709;gfdb24b5ecc_0_532"/>
            <p:cNvSpPr/>
            <p:nvPr/>
          </p:nvSpPr>
          <p:spPr>
            <a:xfrm>
              <a:off x="4398150" y="1943675"/>
              <a:ext cx="25925" cy="3175"/>
            </a:xfrm>
            <a:custGeom>
              <a:avLst/>
              <a:gdLst/>
              <a:ahLst/>
              <a:cxnLst/>
              <a:rect l="l" t="t" r="r" b="b"/>
              <a:pathLst>
                <a:path w="1037" h="127" extrusionOk="0">
                  <a:moveTo>
                    <a:pt x="496" y="0"/>
                  </a:moveTo>
                  <a:cubicBezTo>
                    <a:pt x="340" y="0"/>
                    <a:pt x="185" y="6"/>
                    <a:pt x="36" y="30"/>
                  </a:cubicBezTo>
                  <a:cubicBezTo>
                    <a:pt x="1" y="30"/>
                    <a:pt x="1" y="102"/>
                    <a:pt x="36" y="102"/>
                  </a:cubicBezTo>
                  <a:cubicBezTo>
                    <a:pt x="160" y="121"/>
                    <a:pt x="284" y="126"/>
                    <a:pt x="408" y="126"/>
                  </a:cubicBezTo>
                  <a:cubicBezTo>
                    <a:pt x="594" y="126"/>
                    <a:pt x="779" y="114"/>
                    <a:pt x="965" y="114"/>
                  </a:cubicBezTo>
                  <a:cubicBezTo>
                    <a:pt x="1037" y="114"/>
                    <a:pt x="1037" y="6"/>
                    <a:pt x="965" y="6"/>
                  </a:cubicBezTo>
                  <a:cubicBezTo>
                    <a:pt x="810" y="6"/>
                    <a:pt x="653" y="0"/>
                    <a:pt x="4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0" name="Google Shape;1710;gfdb24b5ecc_0_532"/>
            <p:cNvSpPr/>
            <p:nvPr/>
          </p:nvSpPr>
          <p:spPr>
            <a:xfrm>
              <a:off x="4389825" y="1937600"/>
              <a:ext cx="30675" cy="3650"/>
            </a:xfrm>
            <a:custGeom>
              <a:avLst/>
              <a:gdLst/>
              <a:ahLst/>
              <a:cxnLst/>
              <a:rect l="l" t="t" r="r" b="b"/>
              <a:pathLst>
                <a:path w="1227" h="146" extrusionOk="0">
                  <a:moveTo>
                    <a:pt x="541" y="1"/>
                  </a:moveTo>
                  <a:cubicBezTo>
                    <a:pt x="372" y="1"/>
                    <a:pt x="203" y="7"/>
                    <a:pt x="36" y="23"/>
                  </a:cubicBezTo>
                  <a:cubicBezTo>
                    <a:pt x="0" y="23"/>
                    <a:pt x="0" y="83"/>
                    <a:pt x="36" y="83"/>
                  </a:cubicBezTo>
                  <a:cubicBezTo>
                    <a:pt x="405" y="130"/>
                    <a:pt x="786" y="118"/>
                    <a:pt x="1155" y="142"/>
                  </a:cubicBezTo>
                  <a:cubicBezTo>
                    <a:pt x="1162" y="144"/>
                    <a:pt x="1168" y="145"/>
                    <a:pt x="1173" y="145"/>
                  </a:cubicBezTo>
                  <a:cubicBezTo>
                    <a:pt x="1226" y="145"/>
                    <a:pt x="1220" y="45"/>
                    <a:pt x="1155" y="23"/>
                  </a:cubicBezTo>
                  <a:cubicBezTo>
                    <a:pt x="953" y="10"/>
                    <a:pt x="747" y="1"/>
                    <a:pt x="54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Google Shape;1711;gfdb24b5ecc_0_532"/>
            <p:cNvSpPr/>
            <p:nvPr/>
          </p:nvSpPr>
          <p:spPr>
            <a:xfrm>
              <a:off x="4270750" y="1935775"/>
              <a:ext cx="137850" cy="12525"/>
            </a:xfrm>
            <a:custGeom>
              <a:avLst/>
              <a:gdLst/>
              <a:ahLst/>
              <a:cxnLst/>
              <a:rect l="l" t="t" r="r" b="b"/>
              <a:pathLst>
                <a:path w="5514" h="501" extrusionOk="0">
                  <a:moveTo>
                    <a:pt x="5490" y="1"/>
                  </a:moveTo>
                  <a:cubicBezTo>
                    <a:pt x="3692" y="96"/>
                    <a:pt x="1811" y="25"/>
                    <a:pt x="37" y="418"/>
                  </a:cubicBezTo>
                  <a:cubicBezTo>
                    <a:pt x="1" y="430"/>
                    <a:pt x="13" y="501"/>
                    <a:pt x="60" y="501"/>
                  </a:cubicBezTo>
                  <a:cubicBezTo>
                    <a:pt x="1870" y="406"/>
                    <a:pt x="3704" y="287"/>
                    <a:pt x="5502" y="60"/>
                  </a:cubicBezTo>
                  <a:cubicBezTo>
                    <a:pt x="5513" y="49"/>
                    <a:pt x="5513" y="1"/>
                    <a:pt x="54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2" name="Google Shape;1712;gfdb24b5ecc_0_532"/>
            <p:cNvSpPr/>
            <p:nvPr/>
          </p:nvSpPr>
          <p:spPr>
            <a:xfrm>
              <a:off x="4777425" y="2607000"/>
              <a:ext cx="3250" cy="1600"/>
            </a:xfrm>
            <a:custGeom>
              <a:avLst/>
              <a:gdLst/>
              <a:ahLst/>
              <a:cxnLst/>
              <a:rect l="l" t="t" r="r" b="b"/>
              <a:pathLst>
                <a:path w="130" h="64" extrusionOk="0">
                  <a:moveTo>
                    <a:pt x="105" y="0"/>
                  </a:moveTo>
                  <a:cubicBezTo>
                    <a:pt x="58" y="0"/>
                    <a:pt x="46" y="12"/>
                    <a:pt x="10" y="24"/>
                  </a:cubicBezTo>
                  <a:cubicBezTo>
                    <a:pt x="1" y="44"/>
                    <a:pt x="7" y="63"/>
                    <a:pt x="29" y="63"/>
                  </a:cubicBezTo>
                  <a:cubicBezTo>
                    <a:pt x="34" y="63"/>
                    <a:pt x="39" y="62"/>
                    <a:pt x="46" y="60"/>
                  </a:cubicBezTo>
                  <a:cubicBezTo>
                    <a:pt x="54" y="52"/>
                    <a:pt x="74" y="38"/>
                    <a:pt x="93" y="38"/>
                  </a:cubicBezTo>
                  <a:cubicBezTo>
                    <a:pt x="101" y="38"/>
                    <a:pt x="110" y="41"/>
                    <a:pt x="117" y="48"/>
                  </a:cubicBezTo>
                  <a:cubicBezTo>
                    <a:pt x="129" y="48"/>
                    <a:pt x="129" y="0"/>
                    <a:pt x="10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3" name="Google Shape;1713;gfdb24b5ecc_0_532"/>
            <p:cNvSpPr/>
            <p:nvPr/>
          </p:nvSpPr>
          <p:spPr>
            <a:xfrm>
              <a:off x="4767550" y="2578725"/>
              <a:ext cx="4175" cy="1250"/>
            </a:xfrm>
            <a:custGeom>
              <a:avLst/>
              <a:gdLst/>
              <a:ahLst/>
              <a:cxnLst/>
              <a:rect l="l" t="t" r="r" b="b"/>
              <a:pathLst>
                <a:path w="167" h="50" extrusionOk="0">
                  <a:moveTo>
                    <a:pt x="36" y="0"/>
                  </a:moveTo>
                  <a:cubicBezTo>
                    <a:pt x="0" y="0"/>
                    <a:pt x="0" y="48"/>
                    <a:pt x="36" y="48"/>
                  </a:cubicBezTo>
                  <a:lnTo>
                    <a:pt x="143" y="48"/>
                  </a:lnTo>
                  <a:cubicBezTo>
                    <a:pt x="145" y="49"/>
                    <a:pt x="147" y="50"/>
                    <a:pt x="149" y="50"/>
                  </a:cubicBezTo>
                  <a:cubicBezTo>
                    <a:pt x="167" y="50"/>
                    <a:pt x="165" y="0"/>
                    <a:pt x="14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gfdb24b5ecc_0_532"/>
            <p:cNvSpPr/>
            <p:nvPr/>
          </p:nvSpPr>
          <p:spPr>
            <a:xfrm>
              <a:off x="4644325" y="2658800"/>
              <a:ext cx="13400" cy="5625"/>
            </a:xfrm>
            <a:custGeom>
              <a:avLst/>
              <a:gdLst/>
              <a:ahLst/>
              <a:cxnLst/>
              <a:rect l="l" t="t" r="r" b="b"/>
              <a:pathLst>
                <a:path w="536" h="225" extrusionOk="0">
                  <a:moveTo>
                    <a:pt x="393" y="0"/>
                  </a:moveTo>
                  <a:cubicBezTo>
                    <a:pt x="322" y="0"/>
                    <a:pt x="262" y="12"/>
                    <a:pt x="191" y="24"/>
                  </a:cubicBezTo>
                  <a:cubicBezTo>
                    <a:pt x="119" y="36"/>
                    <a:pt x="84" y="72"/>
                    <a:pt x="24" y="119"/>
                  </a:cubicBezTo>
                  <a:cubicBezTo>
                    <a:pt x="0" y="143"/>
                    <a:pt x="12" y="191"/>
                    <a:pt x="36" y="203"/>
                  </a:cubicBezTo>
                  <a:cubicBezTo>
                    <a:pt x="77" y="211"/>
                    <a:pt x="112" y="225"/>
                    <a:pt x="150" y="225"/>
                  </a:cubicBezTo>
                  <a:cubicBezTo>
                    <a:pt x="167" y="225"/>
                    <a:pt x="184" y="222"/>
                    <a:pt x="203" y="214"/>
                  </a:cubicBezTo>
                  <a:cubicBezTo>
                    <a:pt x="262" y="203"/>
                    <a:pt x="322" y="203"/>
                    <a:pt x="381" y="203"/>
                  </a:cubicBezTo>
                  <a:cubicBezTo>
                    <a:pt x="536" y="203"/>
                    <a:pt x="536" y="0"/>
                    <a:pt x="3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gfdb24b5ecc_0_532"/>
            <p:cNvSpPr/>
            <p:nvPr/>
          </p:nvSpPr>
          <p:spPr>
            <a:xfrm>
              <a:off x="4566325" y="2744950"/>
              <a:ext cx="10150" cy="3500"/>
            </a:xfrm>
            <a:custGeom>
              <a:avLst/>
              <a:gdLst/>
              <a:ahLst/>
              <a:cxnLst/>
              <a:rect l="l" t="t" r="r" b="b"/>
              <a:pathLst>
                <a:path w="406" h="140" extrusionOk="0">
                  <a:moveTo>
                    <a:pt x="170" y="1"/>
                  </a:moveTo>
                  <a:cubicBezTo>
                    <a:pt x="120" y="1"/>
                    <a:pt x="72" y="7"/>
                    <a:pt x="37" y="31"/>
                  </a:cubicBezTo>
                  <a:cubicBezTo>
                    <a:pt x="1" y="43"/>
                    <a:pt x="1" y="90"/>
                    <a:pt x="37" y="102"/>
                  </a:cubicBezTo>
                  <a:cubicBezTo>
                    <a:pt x="92" y="134"/>
                    <a:pt x="158" y="139"/>
                    <a:pt x="224" y="139"/>
                  </a:cubicBezTo>
                  <a:cubicBezTo>
                    <a:pt x="257" y="139"/>
                    <a:pt x="291" y="138"/>
                    <a:pt x="322" y="138"/>
                  </a:cubicBezTo>
                  <a:cubicBezTo>
                    <a:pt x="406" y="138"/>
                    <a:pt x="406" y="7"/>
                    <a:pt x="322" y="7"/>
                  </a:cubicBezTo>
                  <a:cubicBezTo>
                    <a:pt x="275" y="7"/>
                    <a:pt x="221" y="1"/>
                    <a:pt x="17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gfdb24b5ecc_0_532"/>
            <p:cNvSpPr/>
            <p:nvPr/>
          </p:nvSpPr>
          <p:spPr>
            <a:xfrm>
              <a:off x="4662175" y="2894500"/>
              <a:ext cx="12425" cy="2800"/>
            </a:xfrm>
            <a:custGeom>
              <a:avLst/>
              <a:gdLst/>
              <a:ahLst/>
              <a:cxnLst/>
              <a:rect l="l" t="t" r="r" b="b"/>
              <a:pathLst>
                <a:path w="497" h="112" extrusionOk="0">
                  <a:moveTo>
                    <a:pt x="440" y="1"/>
                  </a:moveTo>
                  <a:cubicBezTo>
                    <a:pt x="437" y="1"/>
                    <a:pt x="433" y="1"/>
                    <a:pt x="429" y="2"/>
                  </a:cubicBezTo>
                  <a:cubicBezTo>
                    <a:pt x="358" y="14"/>
                    <a:pt x="274" y="14"/>
                    <a:pt x="203" y="14"/>
                  </a:cubicBezTo>
                  <a:cubicBezTo>
                    <a:pt x="143" y="14"/>
                    <a:pt x="84" y="14"/>
                    <a:pt x="24" y="38"/>
                  </a:cubicBezTo>
                  <a:cubicBezTo>
                    <a:pt x="1" y="49"/>
                    <a:pt x="1" y="97"/>
                    <a:pt x="24" y="97"/>
                  </a:cubicBezTo>
                  <a:cubicBezTo>
                    <a:pt x="54" y="109"/>
                    <a:pt x="93" y="112"/>
                    <a:pt x="132" y="112"/>
                  </a:cubicBezTo>
                  <a:cubicBezTo>
                    <a:pt x="170" y="112"/>
                    <a:pt x="209" y="109"/>
                    <a:pt x="239" y="109"/>
                  </a:cubicBezTo>
                  <a:cubicBezTo>
                    <a:pt x="310" y="109"/>
                    <a:pt x="382" y="97"/>
                    <a:pt x="441" y="73"/>
                  </a:cubicBezTo>
                  <a:cubicBezTo>
                    <a:pt x="497" y="73"/>
                    <a:pt x="490" y="1"/>
                    <a:pt x="4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gfdb24b5ecc_0_532"/>
            <p:cNvSpPr/>
            <p:nvPr/>
          </p:nvSpPr>
          <p:spPr>
            <a:xfrm>
              <a:off x="4683025" y="2955225"/>
              <a:ext cx="9725" cy="3675"/>
            </a:xfrm>
            <a:custGeom>
              <a:avLst/>
              <a:gdLst/>
              <a:ahLst/>
              <a:cxnLst/>
              <a:rect l="l" t="t" r="r" b="b"/>
              <a:pathLst>
                <a:path w="389" h="147" extrusionOk="0">
                  <a:moveTo>
                    <a:pt x="300" y="1"/>
                  </a:moveTo>
                  <a:cubicBezTo>
                    <a:pt x="295" y="1"/>
                    <a:pt x="291" y="1"/>
                    <a:pt x="286" y="2"/>
                  </a:cubicBezTo>
                  <a:cubicBezTo>
                    <a:pt x="226" y="14"/>
                    <a:pt x="191" y="14"/>
                    <a:pt x="131" y="14"/>
                  </a:cubicBezTo>
                  <a:cubicBezTo>
                    <a:pt x="83" y="14"/>
                    <a:pt x="36" y="14"/>
                    <a:pt x="12" y="49"/>
                  </a:cubicBezTo>
                  <a:cubicBezTo>
                    <a:pt x="0" y="61"/>
                    <a:pt x="0" y="85"/>
                    <a:pt x="12" y="109"/>
                  </a:cubicBezTo>
                  <a:cubicBezTo>
                    <a:pt x="40" y="137"/>
                    <a:pt x="83" y="147"/>
                    <a:pt x="129" y="147"/>
                  </a:cubicBezTo>
                  <a:cubicBezTo>
                    <a:pt x="200" y="147"/>
                    <a:pt x="278" y="123"/>
                    <a:pt x="322" y="109"/>
                  </a:cubicBezTo>
                  <a:cubicBezTo>
                    <a:pt x="389" y="86"/>
                    <a:pt x="372" y="1"/>
                    <a:pt x="30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gfdb24b5ecc_0_532"/>
            <p:cNvSpPr/>
            <p:nvPr/>
          </p:nvSpPr>
          <p:spPr>
            <a:xfrm>
              <a:off x="4663975" y="3007650"/>
              <a:ext cx="13900" cy="8600"/>
            </a:xfrm>
            <a:custGeom>
              <a:avLst/>
              <a:gdLst/>
              <a:ahLst/>
              <a:cxnLst/>
              <a:rect l="l" t="t" r="r" b="b"/>
              <a:pathLst>
                <a:path w="556" h="344" extrusionOk="0">
                  <a:moveTo>
                    <a:pt x="418" y="11"/>
                  </a:moveTo>
                  <a:cubicBezTo>
                    <a:pt x="413" y="11"/>
                    <a:pt x="409" y="11"/>
                    <a:pt x="405" y="12"/>
                  </a:cubicBezTo>
                  <a:cubicBezTo>
                    <a:pt x="286" y="36"/>
                    <a:pt x="143" y="0"/>
                    <a:pt x="60" y="107"/>
                  </a:cubicBezTo>
                  <a:cubicBezTo>
                    <a:pt x="12" y="143"/>
                    <a:pt x="0" y="238"/>
                    <a:pt x="60" y="286"/>
                  </a:cubicBezTo>
                  <a:cubicBezTo>
                    <a:pt x="104" y="327"/>
                    <a:pt x="150" y="343"/>
                    <a:pt x="197" y="343"/>
                  </a:cubicBezTo>
                  <a:cubicBezTo>
                    <a:pt x="301" y="343"/>
                    <a:pt x="406" y="261"/>
                    <a:pt x="488" y="179"/>
                  </a:cubicBezTo>
                  <a:cubicBezTo>
                    <a:pt x="556" y="111"/>
                    <a:pt x="495" y="11"/>
                    <a:pt x="418" y="1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gfdb24b5ecc_0_532"/>
            <p:cNvSpPr/>
            <p:nvPr/>
          </p:nvSpPr>
          <p:spPr>
            <a:xfrm>
              <a:off x="4659800" y="3096100"/>
              <a:ext cx="6650" cy="4775"/>
            </a:xfrm>
            <a:custGeom>
              <a:avLst/>
              <a:gdLst/>
              <a:ahLst/>
              <a:cxnLst/>
              <a:rect l="l" t="t" r="r" b="b"/>
              <a:pathLst>
                <a:path w="266" h="191" extrusionOk="0">
                  <a:moveTo>
                    <a:pt x="134" y="1"/>
                  </a:moveTo>
                  <a:cubicBezTo>
                    <a:pt x="110" y="1"/>
                    <a:pt x="83" y="14"/>
                    <a:pt x="60" y="46"/>
                  </a:cubicBezTo>
                  <a:cubicBezTo>
                    <a:pt x="48" y="70"/>
                    <a:pt x="24" y="70"/>
                    <a:pt x="12" y="82"/>
                  </a:cubicBezTo>
                  <a:cubicBezTo>
                    <a:pt x="0" y="105"/>
                    <a:pt x="0" y="141"/>
                    <a:pt x="12" y="153"/>
                  </a:cubicBezTo>
                  <a:cubicBezTo>
                    <a:pt x="31" y="179"/>
                    <a:pt x="57" y="190"/>
                    <a:pt x="87" y="190"/>
                  </a:cubicBezTo>
                  <a:cubicBezTo>
                    <a:pt x="112" y="190"/>
                    <a:pt x="139" y="182"/>
                    <a:pt x="167" y="165"/>
                  </a:cubicBezTo>
                  <a:cubicBezTo>
                    <a:pt x="266" y="120"/>
                    <a:pt x="209" y="1"/>
                    <a:pt x="13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gfdb24b5ecc_0_532"/>
            <p:cNvSpPr/>
            <p:nvPr/>
          </p:nvSpPr>
          <p:spPr>
            <a:xfrm>
              <a:off x="4446975" y="3278800"/>
              <a:ext cx="19575" cy="8075"/>
            </a:xfrm>
            <a:custGeom>
              <a:avLst/>
              <a:gdLst/>
              <a:ahLst/>
              <a:cxnLst/>
              <a:rect l="l" t="t" r="r" b="b"/>
              <a:pathLst>
                <a:path w="783" h="323" extrusionOk="0">
                  <a:moveTo>
                    <a:pt x="619" y="0"/>
                  </a:moveTo>
                  <a:cubicBezTo>
                    <a:pt x="615" y="0"/>
                    <a:pt x="611" y="0"/>
                    <a:pt x="608" y="1"/>
                  </a:cubicBezTo>
                  <a:cubicBezTo>
                    <a:pt x="554" y="13"/>
                    <a:pt x="503" y="19"/>
                    <a:pt x="453" y="19"/>
                  </a:cubicBezTo>
                  <a:cubicBezTo>
                    <a:pt x="402" y="19"/>
                    <a:pt x="352" y="13"/>
                    <a:pt x="298" y="1"/>
                  </a:cubicBezTo>
                  <a:cubicBezTo>
                    <a:pt x="191" y="1"/>
                    <a:pt x="108" y="1"/>
                    <a:pt x="36" y="96"/>
                  </a:cubicBezTo>
                  <a:cubicBezTo>
                    <a:pt x="0" y="144"/>
                    <a:pt x="0" y="179"/>
                    <a:pt x="36" y="227"/>
                  </a:cubicBezTo>
                  <a:cubicBezTo>
                    <a:pt x="108" y="322"/>
                    <a:pt x="215" y="322"/>
                    <a:pt x="310" y="322"/>
                  </a:cubicBezTo>
                  <a:cubicBezTo>
                    <a:pt x="417" y="298"/>
                    <a:pt x="536" y="287"/>
                    <a:pt x="643" y="275"/>
                  </a:cubicBezTo>
                  <a:cubicBezTo>
                    <a:pt x="783" y="228"/>
                    <a:pt x="763" y="0"/>
                    <a:pt x="61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1" name="Google Shape;1721;gfdb24b5ecc_0_532"/>
            <p:cNvSpPr/>
            <p:nvPr/>
          </p:nvSpPr>
          <p:spPr>
            <a:xfrm>
              <a:off x="4351725" y="3275125"/>
              <a:ext cx="13125" cy="12025"/>
            </a:xfrm>
            <a:custGeom>
              <a:avLst/>
              <a:gdLst/>
              <a:ahLst/>
              <a:cxnLst/>
              <a:rect l="l" t="t" r="r" b="b"/>
              <a:pathLst>
                <a:path w="525" h="481" extrusionOk="0">
                  <a:moveTo>
                    <a:pt x="285" y="0"/>
                  </a:moveTo>
                  <a:cubicBezTo>
                    <a:pt x="246" y="0"/>
                    <a:pt x="206" y="9"/>
                    <a:pt x="167" y="29"/>
                  </a:cubicBezTo>
                  <a:cubicBezTo>
                    <a:pt x="119" y="53"/>
                    <a:pt x="96" y="76"/>
                    <a:pt x="60" y="124"/>
                  </a:cubicBezTo>
                  <a:cubicBezTo>
                    <a:pt x="0" y="195"/>
                    <a:pt x="0" y="303"/>
                    <a:pt x="60" y="362"/>
                  </a:cubicBezTo>
                  <a:cubicBezTo>
                    <a:pt x="96" y="386"/>
                    <a:pt x="119" y="422"/>
                    <a:pt x="167" y="445"/>
                  </a:cubicBezTo>
                  <a:cubicBezTo>
                    <a:pt x="209" y="470"/>
                    <a:pt x="253" y="481"/>
                    <a:pt x="295" y="481"/>
                  </a:cubicBezTo>
                  <a:cubicBezTo>
                    <a:pt x="418" y="481"/>
                    <a:pt x="524" y="385"/>
                    <a:pt x="524" y="243"/>
                  </a:cubicBezTo>
                  <a:cubicBezTo>
                    <a:pt x="524" y="97"/>
                    <a:pt x="413" y="0"/>
                    <a:pt x="2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2" name="Google Shape;1722;gfdb24b5ecc_0_532"/>
            <p:cNvSpPr/>
            <p:nvPr/>
          </p:nvSpPr>
          <p:spPr>
            <a:xfrm>
              <a:off x="4201100" y="3199000"/>
              <a:ext cx="10650" cy="5475"/>
            </a:xfrm>
            <a:custGeom>
              <a:avLst/>
              <a:gdLst/>
              <a:ahLst/>
              <a:cxnLst/>
              <a:rect l="l" t="t" r="r" b="b"/>
              <a:pathLst>
                <a:path w="426" h="219" extrusionOk="0">
                  <a:moveTo>
                    <a:pt x="284" y="0"/>
                  </a:moveTo>
                  <a:cubicBezTo>
                    <a:pt x="278" y="0"/>
                    <a:pt x="270" y="1"/>
                    <a:pt x="263" y="2"/>
                  </a:cubicBezTo>
                  <a:cubicBezTo>
                    <a:pt x="168" y="2"/>
                    <a:pt x="84" y="2"/>
                    <a:pt x="13" y="73"/>
                  </a:cubicBezTo>
                  <a:cubicBezTo>
                    <a:pt x="1" y="97"/>
                    <a:pt x="1" y="133"/>
                    <a:pt x="13" y="145"/>
                  </a:cubicBezTo>
                  <a:cubicBezTo>
                    <a:pt x="60" y="208"/>
                    <a:pt x="113" y="219"/>
                    <a:pt x="171" y="219"/>
                  </a:cubicBezTo>
                  <a:cubicBezTo>
                    <a:pt x="201" y="219"/>
                    <a:pt x="231" y="216"/>
                    <a:pt x="263" y="216"/>
                  </a:cubicBezTo>
                  <a:cubicBezTo>
                    <a:pt x="267" y="216"/>
                    <a:pt x="270" y="217"/>
                    <a:pt x="274" y="217"/>
                  </a:cubicBezTo>
                  <a:cubicBezTo>
                    <a:pt x="422" y="217"/>
                    <a:pt x="426" y="0"/>
                    <a:pt x="2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gfdb24b5ecc_0_532"/>
            <p:cNvSpPr/>
            <p:nvPr/>
          </p:nvSpPr>
          <p:spPr>
            <a:xfrm>
              <a:off x="4215550" y="2921025"/>
              <a:ext cx="4775" cy="4350"/>
            </a:xfrm>
            <a:custGeom>
              <a:avLst/>
              <a:gdLst/>
              <a:ahLst/>
              <a:cxnLst/>
              <a:rect l="l" t="t" r="r" b="b"/>
              <a:pathLst>
                <a:path w="191" h="174" extrusionOk="0">
                  <a:moveTo>
                    <a:pt x="96" y="0"/>
                  </a:moveTo>
                  <a:cubicBezTo>
                    <a:pt x="48" y="0"/>
                    <a:pt x="0" y="36"/>
                    <a:pt x="18" y="108"/>
                  </a:cubicBezTo>
                  <a:lnTo>
                    <a:pt x="18" y="120"/>
                  </a:lnTo>
                  <a:cubicBezTo>
                    <a:pt x="24" y="155"/>
                    <a:pt x="60" y="173"/>
                    <a:pt x="96" y="173"/>
                  </a:cubicBezTo>
                  <a:cubicBezTo>
                    <a:pt x="131" y="173"/>
                    <a:pt x="167" y="155"/>
                    <a:pt x="173" y="120"/>
                  </a:cubicBezTo>
                  <a:lnTo>
                    <a:pt x="173" y="108"/>
                  </a:lnTo>
                  <a:cubicBezTo>
                    <a:pt x="191" y="36"/>
                    <a:pt x="143" y="0"/>
                    <a:pt x="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4" name="Google Shape;1724;gfdb24b5ecc_0_532"/>
            <p:cNvSpPr/>
            <p:nvPr/>
          </p:nvSpPr>
          <p:spPr>
            <a:xfrm>
              <a:off x="4128775" y="2815950"/>
              <a:ext cx="2400" cy="925"/>
            </a:xfrm>
            <a:custGeom>
              <a:avLst/>
              <a:gdLst/>
              <a:ahLst/>
              <a:cxnLst/>
              <a:rect l="l" t="t" r="r" b="b"/>
              <a:pathLst>
                <a:path w="96" h="37" extrusionOk="0">
                  <a:moveTo>
                    <a:pt x="24" y="1"/>
                  </a:moveTo>
                  <a:cubicBezTo>
                    <a:pt x="1" y="1"/>
                    <a:pt x="1" y="36"/>
                    <a:pt x="24" y="36"/>
                  </a:cubicBezTo>
                  <a:lnTo>
                    <a:pt x="84" y="36"/>
                  </a:lnTo>
                  <a:cubicBezTo>
                    <a:pt x="96" y="36"/>
                    <a:pt x="96" y="1"/>
                    <a:pt x="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5" name="Google Shape;1725;gfdb24b5ecc_0_532"/>
            <p:cNvSpPr/>
            <p:nvPr/>
          </p:nvSpPr>
          <p:spPr>
            <a:xfrm>
              <a:off x="4110625" y="2785550"/>
              <a:ext cx="9125" cy="4225"/>
            </a:xfrm>
            <a:custGeom>
              <a:avLst/>
              <a:gdLst/>
              <a:ahLst/>
              <a:cxnLst/>
              <a:rect l="l" t="t" r="r" b="b"/>
              <a:pathLst>
                <a:path w="365" h="169" extrusionOk="0">
                  <a:moveTo>
                    <a:pt x="297" y="1"/>
                  </a:moveTo>
                  <a:cubicBezTo>
                    <a:pt x="294" y="1"/>
                    <a:pt x="290" y="1"/>
                    <a:pt x="286" y="2"/>
                  </a:cubicBezTo>
                  <a:cubicBezTo>
                    <a:pt x="215" y="26"/>
                    <a:pt x="60" y="14"/>
                    <a:pt x="12" y="109"/>
                  </a:cubicBezTo>
                  <a:cubicBezTo>
                    <a:pt x="0" y="133"/>
                    <a:pt x="12" y="169"/>
                    <a:pt x="48" y="169"/>
                  </a:cubicBezTo>
                  <a:cubicBezTo>
                    <a:pt x="96" y="169"/>
                    <a:pt x="119" y="145"/>
                    <a:pt x="167" y="133"/>
                  </a:cubicBezTo>
                  <a:cubicBezTo>
                    <a:pt x="215" y="121"/>
                    <a:pt x="250" y="121"/>
                    <a:pt x="298" y="97"/>
                  </a:cubicBezTo>
                  <a:cubicBezTo>
                    <a:pt x="365" y="75"/>
                    <a:pt x="348" y="1"/>
                    <a:pt x="29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gfdb24b5ecc_0_532"/>
            <p:cNvSpPr/>
            <p:nvPr/>
          </p:nvSpPr>
          <p:spPr>
            <a:xfrm>
              <a:off x="4038875" y="2754150"/>
              <a:ext cx="11050" cy="6400"/>
            </a:xfrm>
            <a:custGeom>
              <a:avLst/>
              <a:gdLst/>
              <a:ahLst/>
              <a:cxnLst/>
              <a:rect l="l" t="t" r="r" b="b"/>
              <a:pathLst>
                <a:path w="442" h="256" extrusionOk="0">
                  <a:moveTo>
                    <a:pt x="166" y="1"/>
                  </a:moveTo>
                  <a:cubicBezTo>
                    <a:pt x="128" y="1"/>
                    <a:pt x="92" y="10"/>
                    <a:pt x="60" y="32"/>
                  </a:cubicBezTo>
                  <a:cubicBezTo>
                    <a:pt x="1" y="79"/>
                    <a:pt x="1" y="151"/>
                    <a:pt x="60" y="210"/>
                  </a:cubicBezTo>
                  <a:cubicBezTo>
                    <a:pt x="94" y="243"/>
                    <a:pt x="136" y="256"/>
                    <a:pt x="180" y="256"/>
                  </a:cubicBezTo>
                  <a:cubicBezTo>
                    <a:pt x="248" y="256"/>
                    <a:pt x="320" y="227"/>
                    <a:pt x="370" y="198"/>
                  </a:cubicBezTo>
                  <a:cubicBezTo>
                    <a:pt x="441" y="163"/>
                    <a:pt x="441" y="79"/>
                    <a:pt x="370" y="56"/>
                  </a:cubicBezTo>
                  <a:cubicBezTo>
                    <a:pt x="303" y="26"/>
                    <a:pt x="231" y="1"/>
                    <a:pt x="1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gfdb24b5ecc_0_532"/>
            <p:cNvSpPr/>
            <p:nvPr/>
          </p:nvSpPr>
          <p:spPr>
            <a:xfrm>
              <a:off x="3988275" y="2667725"/>
              <a:ext cx="7175" cy="3600"/>
            </a:xfrm>
            <a:custGeom>
              <a:avLst/>
              <a:gdLst/>
              <a:ahLst/>
              <a:cxnLst/>
              <a:rect l="l" t="t" r="r" b="b"/>
              <a:pathLst>
                <a:path w="287" h="144" extrusionOk="0">
                  <a:moveTo>
                    <a:pt x="191" y="0"/>
                  </a:moveTo>
                  <a:cubicBezTo>
                    <a:pt x="132" y="12"/>
                    <a:pt x="72" y="12"/>
                    <a:pt x="13" y="36"/>
                  </a:cubicBezTo>
                  <a:cubicBezTo>
                    <a:pt x="1" y="60"/>
                    <a:pt x="1" y="84"/>
                    <a:pt x="13" y="96"/>
                  </a:cubicBezTo>
                  <a:cubicBezTo>
                    <a:pt x="72" y="131"/>
                    <a:pt x="132" y="131"/>
                    <a:pt x="191" y="143"/>
                  </a:cubicBezTo>
                  <a:cubicBezTo>
                    <a:pt x="287" y="143"/>
                    <a:pt x="287" y="0"/>
                    <a:pt x="1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8" name="Google Shape;1728;gfdb24b5ecc_0_532"/>
            <p:cNvSpPr/>
            <p:nvPr/>
          </p:nvSpPr>
          <p:spPr>
            <a:xfrm>
              <a:off x="3967750" y="2594475"/>
              <a:ext cx="6575" cy="4025"/>
            </a:xfrm>
            <a:custGeom>
              <a:avLst/>
              <a:gdLst/>
              <a:ahLst/>
              <a:cxnLst/>
              <a:rect l="l" t="t" r="r" b="b"/>
              <a:pathLst>
                <a:path w="263" h="161" extrusionOk="0">
                  <a:moveTo>
                    <a:pt x="153" y="0"/>
                  </a:moveTo>
                  <a:cubicBezTo>
                    <a:pt x="134" y="0"/>
                    <a:pt x="113" y="11"/>
                    <a:pt x="96" y="37"/>
                  </a:cubicBezTo>
                  <a:cubicBezTo>
                    <a:pt x="72" y="73"/>
                    <a:pt x="48" y="85"/>
                    <a:pt x="36" y="97"/>
                  </a:cubicBezTo>
                  <a:cubicBezTo>
                    <a:pt x="0" y="109"/>
                    <a:pt x="12" y="156"/>
                    <a:pt x="48" y="156"/>
                  </a:cubicBezTo>
                  <a:cubicBezTo>
                    <a:pt x="61" y="159"/>
                    <a:pt x="74" y="161"/>
                    <a:pt x="88" y="161"/>
                  </a:cubicBezTo>
                  <a:cubicBezTo>
                    <a:pt x="126" y="161"/>
                    <a:pt x="165" y="150"/>
                    <a:pt x="191" y="132"/>
                  </a:cubicBezTo>
                  <a:cubicBezTo>
                    <a:pt x="262" y="97"/>
                    <a:pt x="213" y="0"/>
                    <a:pt x="1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9" name="Google Shape;1729;gfdb24b5ecc_0_532"/>
            <p:cNvSpPr/>
            <p:nvPr/>
          </p:nvSpPr>
          <p:spPr>
            <a:xfrm>
              <a:off x="3952375" y="2444000"/>
              <a:ext cx="6175" cy="5675"/>
            </a:xfrm>
            <a:custGeom>
              <a:avLst/>
              <a:gdLst/>
              <a:ahLst/>
              <a:cxnLst/>
              <a:rect l="l" t="t" r="r" b="b"/>
              <a:pathLst>
                <a:path w="247" h="227" extrusionOk="0">
                  <a:moveTo>
                    <a:pt x="119" y="1"/>
                  </a:moveTo>
                  <a:cubicBezTo>
                    <a:pt x="66" y="1"/>
                    <a:pt x="11" y="42"/>
                    <a:pt x="20" y="103"/>
                  </a:cubicBezTo>
                  <a:cubicBezTo>
                    <a:pt x="21" y="102"/>
                    <a:pt x="21" y="102"/>
                    <a:pt x="22" y="101"/>
                  </a:cubicBezTo>
                  <a:lnTo>
                    <a:pt x="22" y="101"/>
                  </a:lnTo>
                  <a:cubicBezTo>
                    <a:pt x="1" y="151"/>
                    <a:pt x="14" y="213"/>
                    <a:pt x="68" y="222"/>
                  </a:cubicBezTo>
                  <a:cubicBezTo>
                    <a:pt x="80" y="225"/>
                    <a:pt x="94" y="227"/>
                    <a:pt x="108" y="227"/>
                  </a:cubicBezTo>
                  <a:cubicBezTo>
                    <a:pt x="145" y="227"/>
                    <a:pt x="181" y="216"/>
                    <a:pt x="199" y="198"/>
                  </a:cubicBezTo>
                  <a:cubicBezTo>
                    <a:pt x="246" y="139"/>
                    <a:pt x="246" y="43"/>
                    <a:pt x="175" y="20"/>
                  </a:cubicBezTo>
                  <a:cubicBezTo>
                    <a:pt x="159" y="7"/>
                    <a:pt x="139" y="1"/>
                    <a:pt x="11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Google Shape;1730;gfdb24b5ecc_0_532"/>
            <p:cNvSpPr/>
            <p:nvPr/>
          </p:nvSpPr>
          <p:spPr>
            <a:xfrm>
              <a:off x="3796300" y="2355775"/>
              <a:ext cx="5075" cy="2700"/>
            </a:xfrm>
            <a:custGeom>
              <a:avLst/>
              <a:gdLst/>
              <a:ahLst/>
              <a:cxnLst/>
              <a:rect l="l" t="t" r="r" b="b"/>
              <a:pathLst>
                <a:path w="203" h="108" extrusionOk="0">
                  <a:moveTo>
                    <a:pt x="131" y="1"/>
                  </a:moveTo>
                  <a:cubicBezTo>
                    <a:pt x="84" y="1"/>
                    <a:pt x="60" y="1"/>
                    <a:pt x="12" y="36"/>
                  </a:cubicBezTo>
                  <a:cubicBezTo>
                    <a:pt x="0" y="48"/>
                    <a:pt x="0" y="72"/>
                    <a:pt x="12" y="72"/>
                  </a:cubicBezTo>
                  <a:cubicBezTo>
                    <a:pt x="60" y="96"/>
                    <a:pt x="84" y="108"/>
                    <a:pt x="131" y="108"/>
                  </a:cubicBezTo>
                  <a:cubicBezTo>
                    <a:pt x="203" y="108"/>
                    <a:pt x="203" y="1"/>
                    <a:pt x="1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1" name="Google Shape;1731;gfdb24b5ecc_0_532"/>
            <p:cNvSpPr/>
            <p:nvPr/>
          </p:nvSpPr>
          <p:spPr>
            <a:xfrm>
              <a:off x="3759675" y="2339275"/>
              <a:ext cx="6275" cy="4700"/>
            </a:xfrm>
            <a:custGeom>
              <a:avLst/>
              <a:gdLst/>
              <a:ahLst/>
              <a:cxnLst/>
              <a:rect l="l" t="t" r="r" b="b"/>
              <a:pathLst>
                <a:path w="251" h="188" extrusionOk="0">
                  <a:moveTo>
                    <a:pt x="148" y="0"/>
                  </a:moveTo>
                  <a:cubicBezTo>
                    <a:pt x="134" y="0"/>
                    <a:pt x="120" y="5"/>
                    <a:pt x="108" y="18"/>
                  </a:cubicBezTo>
                  <a:cubicBezTo>
                    <a:pt x="60" y="65"/>
                    <a:pt x="1" y="101"/>
                    <a:pt x="48" y="172"/>
                  </a:cubicBezTo>
                  <a:cubicBezTo>
                    <a:pt x="54" y="184"/>
                    <a:pt x="69" y="187"/>
                    <a:pt x="84" y="187"/>
                  </a:cubicBezTo>
                  <a:cubicBezTo>
                    <a:pt x="99" y="187"/>
                    <a:pt x="114" y="184"/>
                    <a:pt x="120" y="184"/>
                  </a:cubicBezTo>
                  <a:cubicBezTo>
                    <a:pt x="156" y="172"/>
                    <a:pt x="168" y="161"/>
                    <a:pt x="203" y="125"/>
                  </a:cubicBezTo>
                  <a:cubicBezTo>
                    <a:pt x="251" y="78"/>
                    <a:pt x="200" y="0"/>
                    <a:pt x="1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2" name="Google Shape;1732;gfdb24b5ecc_0_532"/>
            <p:cNvSpPr/>
            <p:nvPr/>
          </p:nvSpPr>
          <p:spPr>
            <a:xfrm>
              <a:off x="3643300" y="2285075"/>
              <a:ext cx="10200" cy="4350"/>
            </a:xfrm>
            <a:custGeom>
              <a:avLst/>
              <a:gdLst/>
              <a:ahLst/>
              <a:cxnLst/>
              <a:rect l="l" t="t" r="r" b="b"/>
              <a:pathLst>
                <a:path w="408" h="174" extrusionOk="0">
                  <a:moveTo>
                    <a:pt x="329" y="1"/>
                  </a:moveTo>
                  <a:cubicBezTo>
                    <a:pt x="320" y="1"/>
                    <a:pt x="309" y="3"/>
                    <a:pt x="298" y="7"/>
                  </a:cubicBezTo>
                  <a:cubicBezTo>
                    <a:pt x="215" y="31"/>
                    <a:pt x="120" y="43"/>
                    <a:pt x="36" y="90"/>
                  </a:cubicBezTo>
                  <a:cubicBezTo>
                    <a:pt x="12" y="102"/>
                    <a:pt x="1" y="138"/>
                    <a:pt x="36" y="150"/>
                  </a:cubicBezTo>
                  <a:cubicBezTo>
                    <a:pt x="70" y="167"/>
                    <a:pt x="106" y="173"/>
                    <a:pt x="142" y="173"/>
                  </a:cubicBezTo>
                  <a:cubicBezTo>
                    <a:pt x="207" y="173"/>
                    <a:pt x="273" y="153"/>
                    <a:pt x="334" y="138"/>
                  </a:cubicBezTo>
                  <a:cubicBezTo>
                    <a:pt x="407" y="106"/>
                    <a:pt x="398" y="1"/>
                    <a:pt x="32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3" name="Google Shape;1733;gfdb24b5ecc_0_532"/>
            <p:cNvSpPr/>
            <p:nvPr/>
          </p:nvSpPr>
          <p:spPr>
            <a:xfrm>
              <a:off x="3658475" y="2255625"/>
              <a:ext cx="2500" cy="1950"/>
            </a:xfrm>
            <a:custGeom>
              <a:avLst/>
              <a:gdLst/>
              <a:ahLst/>
              <a:cxnLst/>
              <a:rect l="l" t="t" r="r" b="b"/>
              <a:pathLst>
                <a:path w="100" h="78" extrusionOk="0">
                  <a:moveTo>
                    <a:pt x="95" y="1"/>
                  </a:moveTo>
                  <a:cubicBezTo>
                    <a:pt x="92" y="1"/>
                    <a:pt x="88" y="2"/>
                    <a:pt x="84" y="6"/>
                  </a:cubicBezTo>
                  <a:cubicBezTo>
                    <a:pt x="100" y="6"/>
                    <a:pt x="100" y="1"/>
                    <a:pt x="95" y="1"/>
                  </a:cubicBezTo>
                  <a:close/>
                  <a:moveTo>
                    <a:pt x="84" y="6"/>
                  </a:moveTo>
                  <a:cubicBezTo>
                    <a:pt x="60" y="30"/>
                    <a:pt x="36" y="54"/>
                    <a:pt x="1" y="66"/>
                  </a:cubicBezTo>
                  <a:lnTo>
                    <a:pt x="1" y="78"/>
                  </a:lnTo>
                  <a:cubicBezTo>
                    <a:pt x="48" y="66"/>
                    <a:pt x="60" y="30"/>
                    <a:pt x="84" y="6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4" name="Google Shape;1734;gfdb24b5ecc_0_532"/>
            <p:cNvSpPr/>
            <p:nvPr/>
          </p:nvSpPr>
          <p:spPr>
            <a:xfrm>
              <a:off x="3618000" y="2147675"/>
              <a:ext cx="14450" cy="6425"/>
            </a:xfrm>
            <a:custGeom>
              <a:avLst/>
              <a:gdLst/>
              <a:ahLst/>
              <a:cxnLst/>
              <a:rect l="l" t="t" r="r" b="b"/>
              <a:pathLst>
                <a:path w="578" h="257" extrusionOk="0">
                  <a:moveTo>
                    <a:pt x="414" y="0"/>
                  </a:moveTo>
                  <a:cubicBezTo>
                    <a:pt x="408" y="0"/>
                    <a:pt x="401" y="1"/>
                    <a:pt x="393" y="2"/>
                  </a:cubicBezTo>
                  <a:cubicBezTo>
                    <a:pt x="334" y="26"/>
                    <a:pt x="251" y="26"/>
                    <a:pt x="191" y="38"/>
                  </a:cubicBezTo>
                  <a:cubicBezTo>
                    <a:pt x="120" y="50"/>
                    <a:pt x="72" y="62"/>
                    <a:pt x="36" y="121"/>
                  </a:cubicBezTo>
                  <a:cubicBezTo>
                    <a:pt x="0" y="157"/>
                    <a:pt x="12" y="216"/>
                    <a:pt x="60" y="228"/>
                  </a:cubicBezTo>
                  <a:cubicBezTo>
                    <a:pt x="99" y="248"/>
                    <a:pt x="131" y="257"/>
                    <a:pt x="164" y="257"/>
                  </a:cubicBezTo>
                  <a:cubicBezTo>
                    <a:pt x="191" y="257"/>
                    <a:pt x="218" y="251"/>
                    <a:pt x="251" y="240"/>
                  </a:cubicBezTo>
                  <a:cubicBezTo>
                    <a:pt x="334" y="228"/>
                    <a:pt x="393" y="228"/>
                    <a:pt x="465" y="216"/>
                  </a:cubicBezTo>
                  <a:cubicBezTo>
                    <a:pt x="577" y="183"/>
                    <a:pt x="530" y="0"/>
                    <a:pt x="41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5" name="Google Shape;1735;gfdb24b5ecc_0_532"/>
            <p:cNvSpPr/>
            <p:nvPr/>
          </p:nvSpPr>
          <p:spPr>
            <a:xfrm>
              <a:off x="3706775" y="2109925"/>
              <a:ext cx="3525" cy="1325"/>
            </a:xfrm>
            <a:custGeom>
              <a:avLst/>
              <a:gdLst/>
              <a:ahLst/>
              <a:cxnLst/>
              <a:rect l="l" t="t" r="r" b="b"/>
              <a:pathLst>
                <a:path w="141" h="53" extrusionOk="0">
                  <a:moveTo>
                    <a:pt x="129" y="0"/>
                  </a:moveTo>
                  <a:cubicBezTo>
                    <a:pt x="81" y="0"/>
                    <a:pt x="57" y="0"/>
                    <a:pt x="9" y="24"/>
                  </a:cubicBezTo>
                  <a:cubicBezTo>
                    <a:pt x="1" y="41"/>
                    <a:pt x="5" y="52"/>
                    <a:pt x="12" y="52"/>
                  </a:cubicBezTo>
                  <a:cubicBezTo>
                    <a:pt x="15" y="52"/>
                    <a:pt x="18" y="51"/>
                    <a:pt x="21" y="48"/>
                  </a:cubicBezTo>
                  <a:cubicBezTo>
                    <a:pt x="57" y="12"/>
                    <a:pt x="81" y="12"/>
                    <a:pt x="129" y="12"/>
                  </a:cubicBezTo>
                  <a:cubicBezTo>
                    <a:pt x="140" y="12"/>
                    <a:pt x="140" y="0"/>
                    <a:pt x="12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6" name="Google Shape;1736;gfdb24b5ecc_0_532"/>
            <p:cNvSpPr/>
            <p:nvPr/>
          </p:nvSpPr>
          <p:spPr>
            <a:xfrm>
              <a:off x="3742725" y="2062350"/>
              <a:ext cx="6275" cy="5900"/>
            </a:xfrm>
            <a:custGeom>
              <a:avLst/>
              <a:gdLst/>
              <a:ahLst/>
              <a:cxnLst/>
              <a:rect l="l" t="t" r="r" b="b"/>
              <a:pathLst>
                <a:path w="251" h="236" extrusionOk="0">
                  <a:moveTo>
                    <a:pt x="72" y="93"/>
                  </a:moveTo>
                  <a:cubicBezTo>
                    <a:pt x="67" y="103"/>
                    <a:pt x="64" y="113"/>
                    <a:pt x="62" y="122"/>
                  </a:cubicBezTo>
                  <a:lnTo>
                    <a:pt x="62" y="122"/>
                  </a:lnTo>
                  <a:cubicBezTo>
                    <a:pt x="61" y="120"/>
                    <a:pt x="61" y="119"/>
                    <a:pt x="60" y="117"/>
                  </a:cubicBezTo>
                  <a:cubicBezTo>
                    <a:pt x="60" y="117"/>
                    <a:pt x="60" y="93"/>
                    <a:pt x="72" y="93"/>
                  </a:cubicBezTo>
                  <a:close/>
                  <a:moveTo>
                    <a:pt x="60" y="141"/>
                  </a:moveTo>
                  <a:cubicBezTo>
                    <a:pt x="60" y="142"/>
                    <a:pt x="60" y="144"/>
                    <a:pt x="60" y="145"/>
                  </a:cubicBezTo>
                  <a:lnTo>
                    <a:pt x="60" y="145"/>
                  </a:lnTo>
                  <a:cubicBezTo>
                    <a:pt x="60" y="148"/>
                    <a:pt x="60" y="151"/>
                    <a:pt x="60" y="153"/>
                  </a:cubicBezTo>
                  <a:lnTo>
                    <a:pt x="60" y="141"/>
                  </a:lnTo>
                  <a:close/>
                  <a:moveTo>
                    <a:pt x="72" y="187"/>
                  </a:moveTo>
                  <a:lnTo>
                    <a:pt x="72" y="187"/>
                  </a:lnTo>
                  <a:cubicBezTo>
                    <a:pt x="72" y="188"/>
                    <a:pt x="73" y="190"/>
                    <a:pt x="74" y="191"/>
                  </a:cubicBezTo>
                  <a:lnTo>
                    <a:pt x="74" y="191"/>
                  </a:lnTo>
                  <a:cubicBezTo>
                    <a:pt x="73" y="190"/>
                    <a:pt x="72" y="189"/>
                    <a:pt x="72" y="189"/>
                  </a:cubicBezTo>
                  <a:cubicBezTo>
                    <a:pt x="72" y="188"/>
                    <a:pt x="72" y="187"/>
                    <a:pt x="72" y="187"/>
                  </a:cubicBezTo>
                  <a:close/>
                  <a:moveTo>
                    <a:pt x="121" y="0"/>
                  </a:moveTo>
                  <a:cubicBezTo>
                    <a:pt x="99" y="0"/>
                    <a:pt x="78" y="7"/>
                    <a:pt x="60" y="22"/>
                  </a:cubicBezTo>
                  <a:cubicBezTo>
                    <a:pt x="12" y="69"/>
                    <a:pt x="0" y="177"/>
                    <a:pt x="72" y="200"/>
                  </a:cubicBezTo>
                  <a:cubicBezTo>
                    <a:pt x="88" y="211"/>
                    <a:pt x="97" y="217"/>
                    <a:pt x="98" y="217"/>
                  </a:cubicBezTo>
                  <a:cubicBezTo>
                    <a:pt x="99" y="217"/>
                    <a:pt x="99" y="217"/>
                    <a:pt x="98" y="216"/>
                  </a:cubicBezTo>
                  <a:lnTo>
                    <a:pt x="98" y="216"/>
                  </a:lnTo>
                  <a:cubicBezTo>
                    <a:pt x="115" y="228"/>
                    <a:pt x="137" y="235"/>
                    <a:pt x="158" y="235"/>
                  </a:cubicBezTo>
                  <a:cubicBezTo>
                    <a:pt x="189" y="235"/>
                    <a:pt x="220" y="221"/>
                    <a:pt x="238" y="189"/>
                  </a:cubicBezTo>
                  <a:cubicBezTo>
                    <a:pt x="250" y="141"/>
                    <a:pt x="250" y="117"/>
                    <a:pt x="238" y="81"/>
                  </a:cubicBezTo>
                  <a:cubicBezTo>
                    <a:pt x="214" y="32"/>
                    <a:pt x="167" y="0"/>
                    <a:pt x="12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7" name="Google Shape;1737;gfdb24b5ecc_0_532"/>
            <p:cNvSpPr/>
            <p:nvPr/>
          </p:nvSpPr>
          <p:spPr>
            <a:xfrm>
              <a:off x="3806725" y="1994950"/>
              <a:ext cx="11600" cy="3675"/>
            </a:xfrm>
            <a:custGeom>
              <a:avLst/>
              <a:gdLst/>
              <a:ahLst/>
              <a:cxnLst/>
              <a:rect l="l" t="t" r="r" b="b"/>
              <a:pathLst>
                <a:path w="464" h="147" extrusionOk="0">
                  <a:moveTo>
                    <a:pt x="387" y="1"/>
                  </a:moveTo>
                  <a:cubicBezTo>
                    <a:pt x="381" y="1"/>
                    <a:pt x="375" y="2"/>
                    <a:pt x="369" y="3"/>
                  </a:cubicBezTo>
                  <a:cubicBezTo>
                    <a:pt x="250" y="3"/>
                    <a:pt x="143" y="27"/>
                    <a:pt x="48" y="63"/>
                  </a:cubicBezTo>
                  <a:cubicBezTo>
                    <a:pt x="0" y="75"/>
                    <a:pt x="0" y="134"/>
                    <a:pt x="48" y="134"/>
                  </a:cubicBezTo>
                  <a:cubicBezTo>
                    <a:pt x="92" y="143"/>
                    <a:pt x="132" y="145"/>
                    <a:pt x="172" y="145"/>
                  </a:cubicBezTo>
                  <a:cubicBezTo>
                    <a:pt x="215" y="145"/>
                    <a:pt x="256" y="143"/>
                    <a:pt x="298" y="143"/>
                  </a:cubicBezTo>
                  <a:cubicBezTo>
                    <a:pt x="321" y="143"/>
                    <a:pt x="345" y="143"/>
                    <a:pt x="369" y="146"/>
                  </a:cubicBezTo>
                  <a:cubicBezTo>
                    <a:pt x="458" y="146"/>
                    <a:pt x="464" y="1"/>
                    <a:pt x="3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8" name="Google Shape;1738;gfdb24b5ecc_0_532"/>
            <p:cNvSpPr/>
            <p:nvPr/>
          </p:nvSpPr>
          <p:spPr>
            <a:xfrm>
              <a:off x="3872500" y="1977100"/>
              <a:ext cx="23050" cy="6900"/>
            </a:xfrm>
            <a:custGeom>
              <a:avLst/>
              <a:gdLst/>
              <a:ahLst/>
              <a:cxnLst/>
              <a:rect l="l" t="t" r="r" b="b"/>
              <a:pathLst>
                <a:path w="922" h="276" extrusionOk="0">
                  <a:moveTo>
                    <a:pt x="795" y="1"/>
                  </a:moveTo>
                  <a:cubicBezTo>
                    <a:pt x="789" y="1"/>
                    <a:pt x="782" y="1"/>
                    <a:pt x="774" y="3"/>
                  </a:cubicBezTo>
                  <a:cubicBezTo>
                    <a:pt x="536" y="27"/>
                    <a:pt x="274" y="74"/>
                    <a:pt x="48" y="181"/>
                  </a:cubicBezTo>
                  <a:cubicBezTo>
                    <a:pt x="0" y="193"/>
                    <a:pt x="12" y="265"/>
                    <a:pt x="60" y="265"/>
                  </a:cubicBezTo>
                  <a:cubicBezTo>
                    <a:pt x="99" y="273"/>
                    <a:pt x="140" y="276"/>
                    <a:pt x="181" y="276"/>
                  </a:cubicBezTo>
                  <a:cubicBezTo>
                    <a:pt x="388" y="276"/>
                    <a:pt x="611" y="191"/>
                    <a:pt x="810" y="181"/>
                  </a:cubicBezTo>
                  <a:cubicBezTo>
                    <a:pt x="922" y="159"/>
                    <a:pt x="897" y="1"/>
                    <a:pt x="7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9" name="Google Shape;1739;gfdb24b5ecc_0_532"/>
            <p:cNvSpPr/>
            <p:nvPr/>
          </p:nvSpPr>
          <p:spPr>
            <a:xfrm>
              <a:off x="3895125" y="1998600"/>
              <a:ext cx="11425" cy="4850"/>
            </a:xfrm>
            <a:custGeom>
              <a:avLst/>
              <a:gdLst/>
              <a:ahLst/>
              <a:cxnLst/>
              <a:rect l="l" t="t" r="r" b="b"/>
              <a:pathLst>
                <a:path w="457" h="194" extrusionOk="0">
                  <a:moveTo>
                    <a:pt x="203" y="0"/>
                  </a:moveTo>
                  <a:cubicBezTo>
                    <a:pt x="143" y="0"/>
                    <a:pt x="84" y="12"/>
                    <a:pt x="36" y="24"/>
                  </a:cubicBezTo>
                  <a:cubicBezTo>
                    <a:pt x="0" y="48"/>
                    <a:pt x="0" y="83"/>
                    <a:pt x="36" y="107"/>
                  </a:cubicBezTo>
                  <a:cubicBezTo>
                    <a:pt x="72" y="119"/>
                    <a:pt x="143" y="143"/>
                    <a:pt x="179" y="167"/>
                  </a:cubicBezTo>
                  <a:cubicBezTo>
                    <a:pt x="226" y="179"/>
                    <a:pt x="274" y="179"/>
                    <a:pt x="310" y="191"/>
                  </a:cubicBezTo>
                  <a:cubicBezTo>
                    <a:pt x="318" y="192"/>
                    <a:pt x="326" y="193"/>
                    <a:pt x="333" y="193"/>
                  </a:cubicBezTo>
                  <a:cubicBezTo>
                    <a:pt x="423" y="193"/>
                    <a:pt x="456" y="70"/>
                    <a:pt x="357" y="48"/>
                  </a:cubicBezTo>
                  <a:cubicBezTo>
                    <a:pt x="322" y="24"/>
                    <a:pt x="250" y="12"/>
                    <a:pt x="20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0" name="Google Shape;1740;gfdb24b5ecc_0_532"/>
            <p:cNvSpPr/>
            <p:nvPr/>
          </p:nvSpPr>
          <p:spPr>
            <a:xfrm>
              <a:off x="4179375" y="2613250"/>
              <a:ext cx="26525" cy="5675"/>
            </a:xfrm>
            <a:custGeom>
              <a:avLst/>
              <a:gdLst/>
              <a:ahLst/>
              <a:cxnLst/>
              <a:rect l="l" t="t" r="r" b="b"/>
              <a:pathLst>
                <a:path w="1061" h="227" extrusionOk="0">
                  <a:moveTo>
                    <a:pt x="344" y="0"/>
                  </a:moveTo>
                  <a:cubicBezTo>
                    <a:pt x="240" y="0"/>
                    <a:pt x="139" y="14"/>
                    <a:pt x="48" y="48"/>
                  </a:cubicBezTo>
                  <a:cubicBezTo>
                    <a:pt x="1" y="60"/>
                    <a:pt x="1" y="120"/>
                    <a:pt x="48" y="155"/>
                  </a:cubicBezTo>
                  <a:cubicBezTo>
                    <a:pt x="191" y="203"/>
                    <a:pt x="349" y="209"/>
                    <a:pt x="508" y="209"/>
                  </a:cubicBezTo>
                  <a:cubicBezTo>
                    <a:pt x="561" y="209"/>
                    <a:pt x="614" y="208"/>
                    <a:pt x="667" y="208"/>
                  </a:cubicBezTo>
                  <a:cubicBezTo>
                    <a:pt x="773" y="208"/>
                    <a:pt x="878" y="211"/>
                    <a:pt x="977" y="227"/>
                  </a:cubicBezTo>
                  <a:cubicBezTo>
                    <a:pt x="1037" y="227"/>
                    <a:pt x="1060" y="131"/>
                    <a:pt x="1001" y="120"/>
                  </a:cubicBezTo>
                  <a:cubicBezTo>
                    <a:pt x="806" y="63"/>
                    <a:pt x="567" y="0"/>
                    <a:pt x="34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1" name="Google Shape;1741;gfdb24b5ecc_0_532"/>
            <p:cNvSpPr/>
            <p:nvPr/>
          </p:nvSpPr>
          <p:spPr>
            <a:xfrm>
              <a:off x="4165975" y="2578550"/>
              <a:ext cx="12025" cy="8125"/>
            </a:xfrm>
            <a:custGeom>
              <a:avLst/>
              <a:gdLst/>
              <a:ahLst/>
              <a:cxnLst/>
              <a:rect l="l" t="t" r="r" b="b"/>
              <a:pathLst>
                <a:path w="481" h="325" extrusionOk="0">
                  <a:moveTo>
                    <a:pt x="298" y="0"/>
                  </a:moveTo>
                  <a:cubicBezTo>
                    <a:pt x="260" y="0"/>
                    <a:pt x="218" y="19"/>
                    <a:pt x="179" y="67"/>
                  </a:cubicBezTo>
                  <a:cubicBezTo>
                    <a:pt x="156" y="91"/>
                    <a:pt x="120" y="126"/>
                    <a:pt x="108" y="150"/>
                  </a:cubicBezTo>
                  <a:cubicBezTo>
                    <a:pt x="96" y="186"/>
                    <a:pt x="84" y="198"/>
                    <a:pt x="49" y="210"/>
                  </a:cubicBezTo>
                  <a:cubicBezTo>
                    <a:pt x="1" y="234"/>
                    <a:pt x="25" y="305"/>
                    <a:pt x="60" y="317"/>
                  </a:cubicBezTo>
                  <a:cubicBezTo>
                    <a:pt x="82" y="322"/>
                    <a:pt x="104" y="324"/>
                    <a:pt x="126" y="324"/>
                  </a:cubicBezTo>
                  <a:cubicBezTo>
                    <a:pt x="210" y="324"/>
                    <a:pt x="292" y="288"/>
                    <a:pt x="358" y="222"/>
                  </a:cubicBezTo>
                  <a:cubicBezTo>
                    <a:pt x="480" y="143"/>
                    <a:pt x="404" y="0"/>
                    <a:pt x="29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2" name="Google Shape;1742;gfdb24b5ecc_0_532"/>
            <p:cNvSpPr/>
            <p:nvPr/>
          </p:nvSpPr>
          <p:spPr>
            <a:xfrm>
              <a:off x="4470475" y="2623700"/>
              <a:ext cx="16550" cy="7125"/>
            </a:xfrm>
            <a:custGeom>
              <a:avLst/>
              <a:gdLst/>
              <a:ahLst/>
              <a:cxnLst/>
              <a:rect l="l" t="t" r="r" b="b"/>
              <a:pathLst>
                <a:path w="662" h="285" extrusionOk="0">
                  <a:moveTo>
                    <a:pt x="493" y="0"/>
                  </a:moveTo>
                  <a:cubicBezTo>
                    <a:pt x="477" y="0"/>
                    <a:pt x="460" y="4"/>
                    <a:pt x="442" y="11"/>
                  </a:cubicBezTo>
                  <a:cubicBezTo>
                    <a:pt x="382" y="47"/>
                    <a:pt x="311" y="59"/>
                    <a:pt x="239" y="71"/>
                  </a:cubicBezTo>
                  <a:cubicBezTo>
                    <a:pt x="180" y="94"/>
                    <a:pt x="120" y="106"/>
                    <a:pt x="49" y="130"/>
                  </a:cubicBezTo>
                  <a:cubicBezTo>
                    <a:pt x="1" y="154"/>
                    <a:pt x="1" y="225"/>
                    <a:pt x="49" y="237"/>
                  </a:cubicBezTo>
                  <a:cubicBezTo>
                    <a:pt x="120" y="249"/>
                    <a:pt x="203" y="285"/>
                    <a:pt x="275" y="285"/>
                  </a:cubicBezTo>
                  <a:cubicBezTo>
                    <a:pt x="370" y="285"/>
                    <a:pt x="453" y="249"/>
                    <a:pt x="537" y="202"/>
                  </a:cubicBezTo>
                  <a:cubicBezTo>
                    <a:pt x="662" y="160"/>
                    <a:pt x="605" y="0"/>
                    <a:pt x="49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3" name="Google Shape;1743;gfdb24b5ecc_0_532"/>
            <p:cNvSpPr/>
            <p:nvPr/>
          </p:nvSpPr>
          <p:spPr>
            <a:xfrm>
              <a:off x="4424650" y="2496575"/>
              <a:ext cx="2400" cy="1800"/>
            </a:xfrm>
            <a:custGeom>
              <a:avLst/>
              <a:gdLst/>
              <a:ahLst/>
              <a:cxnLst/>
              <a:rect l="l" t="t" r="r" b="b"/>
              <a:pathLst>
                <a:path w="96" h="72" extrusionOk="0">
                  <a:moveTo>
                    <a:pt x="48" y="0"/>
                  </a:moveTo>
                  <a:cubicBezTo>
                    <a:pt x="0" y="12"/>
                    <a:pt x="0" y="72"/>
                    <a:pt x="48" y="72"/>
                  </a:cubicBezTo>
                  <a:cubicBezTo>
                    <a:pt x="96" y="72"/>
                    <a:pt x="96" y="0"/>
                    <a:pt x="4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4" name="Google Shape;1744;gfdb24b5ecc_0_532"/>
            <p:cNvSpPr/>
            <p:nvPr/>
          </p:nvSpPr>
          <p:spPr>
            <a:xfrm>
              <a:off x="4320775" y="2316975"/>
              <a:ext cx="15800" cy="7550"/>
            </a:xfrm>
            <a:custGeom>
              <a:avLst/>
              <a:gdLst/>
              <a:ahLst/>
              <a:cxnLst/>
              <a:rect l="l" t="t" r="r" b="b"/>
              <a:pathLst>
                <a:path w="632" h="302" extrusionOk="0">
                  <a:moveTo>
                    <a:pt x="548" y="1"/>
                  </a:moveTo>
                  <a:cubicBezTo>
                    <a:pt x="527" y="1"/>
                    <a:pt x="504" y="13"/>
                    <a:pt x="488" y="40"/>
                  </a:cubicBezTo>
                  <a:cubicBezTo>
                    <a:pt x="420" y="158"/>
                    <a:pt x="263" y="187"/>
                    <a:pt x="130" y="187"/>
                  </a:cubicBezTo>
                  <a:cubicBezTo>
                    <a:pt x="101" y="187"/>
                    <a:pt x="73" y="185"/>
                    <a:pt x="48" y="183"/>
                  </a:cubicBezTo>
                  <a:cubicBezTo>
                    <a:pt x="12" y="183"/>
                    <a:pt x="0" y="231"/>
                    <a:pt x="36" y="243"/>
                  </a:cubicBezTo>
                  <a:cubicBezTo>
                    <a:pt x="109" y="284"/>
                    <a:pt x="177" y="302"/>
                    <a:pt x="258" y="302"/>
                  </a:cubicBezTo>
                  <a:cubicBezTo>
                    <a:pt x="295" y="302"/>
                    <a:pt x="336" y="298"/>
                    <a:pt x="381" y="291"/>
                  </a:cubicBezTo>
                  <a:cubicBezTo>
                    <a:pt x="476" y="255"/>
                    <a:pt x="560" y="195"/>
                    <a:pt x="607" y="112"/>
                  </a:cubicBezTo>
                  <a:cubicBezTo>
                    <a:pt x="631" y="48"/>
                    <a:pt x="591" y="1"/>
                    <a:pt x="5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5" name="Google Shape;1745;gfdb24b5ecc_0_532"/>
            <p:cNvSpPr/>
            <p:nvPr/>
          </p:nvSpPr>
          <p:spPr>
            <a:xfrm>
              <a:off x="4063900" y="2105150"/>
              <a:ext cx="4750" cy="675"/>
            </a:xfrm>
            <a:custGeom>
              <a:avLst/>
              <a:gdLst/>
              <a:ahLst/>
              <a:cxnLst/>
              <a:rect l="l" t="t" r="r" b="b"/>
              <a:pathLst>
                <a:path w="190" h="27" extrusionOk="0">
                  <a:moveTo>
                    <a:pt x="12" y="1"/>
                  </a:moveTo>
                  <a:cubicBezTo>
                    <a:pt x="0" y="1"/>
                    <a:pt x="0" y="24"/>
                    <a:pt x="12" y="24"/>
                  </a:cubicBezTo>
                  <a:lnTo>
                    <a:pt x="155" y="24"/>
                  </a:lnTo>
                  <a:cubicBezTo>
                    <a:pt x="160" y="26"/>
                    <a:pt x="164" y="27"/>
                    <a:pt x="168" y="27"/>
                  </a:cubicBezTo>
                  <a:cubicBezTo>
                    <a:pt x="190" y="27"/>
                    <a:pt x="185" y="1"/>
                    <a:pt x="15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6" name="Google Shape;1746;gfdb24b5ecc_0_532"/>
            <p:cNvSpPr/>
            <p:nvPr/>
          </p:nvSpPr>
          <p:spPr>
            <a:xfrm>
              <a:off x="4109850" y="2027425"/>
              <a:ext cx="14725" cy="6975"/>
            </a:xfrm>
            <a:custGeom>
              <a:avLst/>
              <a:gdLst/>
              <a:ahLst/>
              <a:cxnLst/>
              <a:rect l="l" t="t" r="r" b="b"/>
              <a:pathLst>
                <a:path w="589" h="279" extrusionOk="0">
                  <a:moveTo>
                    <a:pt x="532" y="0"/>
                  </a:moveTo>
                  <a:cubicBezTo>
                    <a:pt x="528" y="0"/>
                    <a:pt x="524" y="1"/>
                    <a:pt x="519" y="2"/>
                  </a:cubicBezTo>
                  <a:cubicBezTo>
                    <a:pt x="365" y="85"/>
                    <a:pt x="186" y="145"/>
                    <a:pt x="31" y="228"/>
                  </a:cubicBezTo>
                  <a:cubicBezTo>
                    <a:pt x="0" y="249"/>
                    <a:pt x="14" y="278"/>
                    <a:pt x="34" y="278"/>
                  </a:cubicBezTo>
                  <a:cubicBezTo>
                    <a:pt x="37" y="278"/>
                    <a:pt x="40" y="277"/>
                    <a:pt x="43" y="276"/>
                  </a:cubicBezTo>
                  <a:cubicBezTo>
                    <a:pt x="222" y="216"/>
                    <a:pt x="389" y="145"/>
                    <a:pt x="567" y="73"/>
                  </a:cubicBezTo>
                  <a:cubicBezTo>
                    <a:pt x="589" y="52"/>
                    <a:pt x="571" y="0"/>
                    <a:pt x="5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7" name="Google Shape;1747;gfdb24b5ecc_0_532"/>
            <p:cNvSpPr/>
            <p:nvPr/>
          </p:nvSpPr>
          <p:spPr>
            <a:xfrm>
              <a:off x="3919575" y="2238550"/>
              <a:ext cx="8500" cy="8425"/>
            </a:xfrm>
            <a:custGeom>
              <a:avLst/>
              <a:gdLst/>
              <a:ahLst/>
              <a:cxnLst/>
              <a:rect l="l" t="t" r="r" b="b"/>
              <a:pathLst>
                <a:path w="340" h="337" extrusionOk="0">
                  <a:moveTo>
                    <a:pt x="195" y="0"/>
                  </a:moveTo>
                  <a:cubicBezTo>
                    <a:pt x="140" y="0"/>
                    <a:pt x="88" y="33"/>
                    <a:pt x="82" y="105"/>
                  </a:cubicBezTo>
                  <a:lnTo>
                    <a:pt x="82" y="105"/>
                  </a:lnTo>
                  <a:cubicBezTo>
                    <a:pt x="82" y="105"/>
                    <a:pt x="82" y="106"/>
                    <a:pt x="82" y="106"/>
                  </a:cubicBezTo>
                  <a:cubicBezTo>
                    <a:pt x="70" y="118"/>
                    <a:pt x="70" y="129"/>
                    <a:pt x="58" y="153"/>
                  </a:cubicBezTo>
                  <a:lnTo>
                    <a:pt x="10" y="237"/>
                  </a:lnTo>
                  <a:cubicBezTo>
                    <a:pt x="0" y="278"/>
                    <a:pt x="16" y="337"/>
                    <a:pt x="59" y="337"/>
                  </a:cubicBezTo>
                  <a:cubicBezTo>
                    <a:pt x="66" y="337"/>
                    <a:pt x="74" y="335"/>
                    <a:pt x="82" y="332"/>
                  </a:cubicBezTo>
                  <a:cubicBezTo>
                    <a:pt x="129" y="320"/>
                    <a:pt x="189" y="320"/>
                    <a:pt x="237" y="284"/>
                  </a:cubicBezTo>
                  <a:cubicBezTo>
                    <a:pt x="272" y="260"/>
                    <a:pt x="320" y="213"/>
                    <a:pt x="320" y="153"/>
                  </a:cubicBezTo>
                  <a:cubicBezTo>
                    <a:pt x="340" y="55"/>
                    <a:pt x="266" y="0"/>
                    <a:pt x="19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8" name="Google Shape;1748;gfdb24b5ecc_0_532"/>
            <p:cNvSpPr/>
            <p:nvPr/>
          </p:nvSpPr>
          <p:spPr>
            <a:xfrm>
              <a:off x="3997500" y="2290600"/>
              <a:ext cx="7175" cy="2100"/>
            </a:xfrm>
            <a:custGeom>
              <a:avLst/>
              <a:gdLst/>
              <a:ahLst/>
              <a:cxnLst/>
              <a:rect l="l" t="t" r="r" b="b"/>
              <a:pathLst>
                <a:path w="287" h="84" extrusionOk="0">
                  <a:moveTo>
                    <a:pt x="239" y="0"/>
                  </a:moveTo>
                  <a:cubicBezTo>
                    <a:pt x="168" y="0"/>
                    <a:pt x="96" y="24"/>
                    <a:pt x="37" y="24"/>
                  </a:cubicBezTo>
                  <a:cubicBezTo>
                    <a:pt x="1" y="24"/>
                    <a:pt x="1" y="60"/>
                    <a:pt x="37" y="60"/>
                  </a:cubicBezTo>
                  <a:cubicBezTo>
                    <a:pt x="108" y="60"/>
                    <a:pt x="180" y="83"/>
                    <a:pt x="239" y="83"/>
                  </a:cubicBezTo>
                  <a:cubicBezTo>
                    <a:pt x="287" y="83"/>
                    <a:pt x="287" y="0"/>
                    <a:pt x="23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9" name="Google Shape;1749;gfdb24b5ecc_0_532"/>
            <p:cNvSpPr/>
            <p:nvPr/>
          </p:nvSpPr>
          <p:spPr>
            <a:xfrm>
              <a:off x="4402925" y="2865725"/>
              <a:ext cx="4475" cy="3525"/>
            </a:xfrm>
            <a:custGeom>
              <a:avLst/>
              <a:gdLst/>
              <a:ahLst/>
              <a:cxnLst/>
              <a:rect l="l" t="t" r="r" b="b"/>
              <a:pathLst>
                <a:path w="179" h="141" extrusionOk="0">
                  <a:moveTo>
                    <a:pt x="125" y="1"/>
                  </a:moveTo>
                  <a:cubicBezTo>
                    <a:pt x="113" y="1"/>
                    <a:pt x="101" y="4"/>
                    <a:pt x="96" y="10"/>
                  </a:cubicBezTo>
                  <a:cubicBezTo>
                    <a:pt x="84" y="34"/>
                    <a:pt x="84" y="34"/>
                    <a:pt x="36" y="57"/>
                  </a:cubicBezTo>
                  <a:cubicBezTo>
                    <a:pt x="0" y="69"/>
                    <a:pt x="0" y="117"/>
                    <a:pt x="36" y="129"/>
                  </a:cubicBezTo>
                  <a:cubicBezTo>
                    <a:pt x="54" y="135"/>
                    <a:pt x="75" y="141"/>
                    <a:pt x="96" y="141"/>
                  </a:cubicBezTo>
                  <a:cubicBezTo>
                    <a:pt x="116" y="141"/>
                    <a:pt x="137" y="135"/>
                    <a:pt x="155" y="117"/>
                  </a:cubicBezTo>
                  <a:cubicBezTo>
                    <a:pt x="179" y="81"/>
                    <a:pt x="167" y="34"/>
                    <a:pt x="155" y="10"/>
                  </a:cubicBezTo>
                  <a:cubicBezTo>
                    <a:pt x="149" y="4"/>
                    <a:pt x="137" y="1"/>
                    <a:pt x="1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gfdb24b5ecc_0_532"/>
            <p:cNvSpPr/>
            <p:nvPr/>
          </p:nvSpPr>
          <p:spPr>
            <a:xfrm>
              <a:off x="4486850" y="2865950"/>
              <a:ext cx="14925" cy="4200"/>
            </a:xfrm>
            <a:custGeom>
              <a:avLst/>
              <a:gdLst/>
              <a:ahLst/>
              <a:cxnLst/>
              <a:rect l="l" t="t" r="r" b="b"/>
              <a:pathLst>
                <a:path w="597" h="168" extrusionOk="0">
                  <a:moveTo>
                    <a:pt x="489" y="1"/>
                  </a:moveTo>
                  <a:cubicBezTo>
                    <a:pt x="346" y="1"/>
                    <a:pt x="191" y="1"/>
                    <a:pt x="48" y="25"/>
                  </a:cubicBezTo>
                  <a:cubicBezTo>
                    <a:pt x="1" y="48"/>
                    <a:pt x="1" y="120"/>
                    <a:pt x="48" y="132"/>
                  </a:cubicBezTo>
                  <a:cubicBezTo>
                    <a:pt x="191" y="168"/>
                    <a:pt x="346" y="168"/>
                    <a:pt x="489" y="168"/>
                  </a:cubicBezTo>
                  <a:cubicBezTo>
                    <a:pt x="596" y="156"/>
                    <a:pt x="596" y="1"/>
                    <a:pt x="48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1" name="Google Shape;1751;gfdb24b5ecc_0_532"/>
            <p:cNvSpPr/>
            <p:nvPr/>
          </p:nvSpPr>
          <p:spPr>
            <a:xfrm>
              <a:off x="4271350" y="3001975"/>
              <a:ext cx="10650" cy="7500"/>
            </a:xfrm>
            <a:custGeom>
              <a:avLst/>
              <a:gdLst/>
              <a:ahLst/>
              <a:cxnLst/>
              <a:rect l="l" t="t" r="r" b="b"/>
              <a:pathLst>
                <a:path w="426" h="300" extrusionOk="0">
                  <a:moveTo>
                    <a:pt x="249" y="1"/>
                  </a:moveTo>
                  <a:cubicBezTo>
                    <a:pt x="245" y="1"/>
                    <a:pt x="242" y="1"/>
                    <a:pt x="239" y="1"/>
                  </a:cubicBezTo>
                  <a:cubicBezTo>
                    <a:pt x="176" y="1"/>
                    <a:pt x="113" y="21"/>
                    <a:pt x="75" y="68"/>
                  </a:cubicBezTo>
                  <a:lnTo>
                    <a:pt x="75" y="68"/>
                  </a:lnTo>
                  <a:cubicBezTo>
                    <a:pt x="66" y="74"/>
                    <a:pt x="57" y="78"/>
                    <a:pt x="48" y="96"/>
                  </a:cubicBezTo>
                  <a:cubicBezTo>
                    <a:pt x="1" y="120"/>
                    <a:pt x="1" y="180"/>
                    <a:pt x="48" y="215"/>
                  </a:cubicBezTo>
                  <a:cubicBezTo>
                    <a:pt x="55" y="222"/>
                    <a:pt x="62" y="225"/>
                    <a:pt x="70" y="229"/>
                  </a:cubicBezTo>
                  <a:lnTo>
                    <a:pt x="70" y="229"/>
                  </a:lnTo>
                  <a:cubicBezTo>
                    <a:pt x="106" y="283"/>
                    <a:pt x="172" y="299"/>
                    <a:pt x="239" y="299"/>
                  </a:cubicBezTo>
                  <a:cubicBezTo>
                    <a:pt x="245" y="299"/>
                    <a:pt x="252" y="300"/>
                    <a:pt x="258" y="300"/>
                  </a:cubicBezTo>
                  <a:cubicBezTo>
                    <a:pt x="426" y="300"/>
                    <a:pt x="423" y="1"/>
                    <a:pt x="24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2" name="Google Shape;1752;gfdb24b5ecc_0_532"/>
            <p:cNvSpPr/>
            <p:nvPr/>
          </p:nvSpPr>
          <p:spPr>
            <a:xfrm>
              <a:off x="4280275" y="2823100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13" y="0"/>
                  </a:moveTo>
                  <a:cubicBezTo>
                    <a:pt x="1" y="0"/>
                    <a:pt x="1" y="12"/>
                    <a:pt x="13" y="12"/>
                  </a:cubicBezTo>
                  <a:cubicBezTo>
                    <a:pt x="25" y="12"/>
                    <a:pt x="25" y="0"/>
                    <a:pt x="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3" name="Google Shape;1753;gfdb24b5ecc_0_532"/>
            <p:cNvSpPr/>
            <p:nvPr/>
          </p:nvSpPr>
          <p:spPr>
            <a:xfrm>
              <a:off x="4078175" y="2634975"/>
              <a:ext cx="11325" cy="7500"/>
            </a:xfrm>
            <a:custGeom>
              <a:avLst/>
              <a:gdLst/>
              <a:ahLst/>
              <a:cxnLst/>
              <a:rect l="l" t="t" r="r" b="b"/>
              <a:pathLst>
                <a:path w="453" h="300" extrusionOk="0">
                  <a:moveTo>
                    <a:pt x="298" y="1"/>
                  </a:moveTo>
                  <a:cubicBezTo>
                    <a:pt x="239" y="13"/>
                    <a:pt x="191" y="13"/>
                    <a:pt x="143" y="36"/>
                  </a:cubicBezTo>
                  <a:lnTo>
                    <a:pt x="48" y="84"/>
                  </a:lnTo>
                  <a:cubicBezTo>
                    <a:pt x="1" y="120"/>
                    <a:pt x="1" y="179"/>
                    <a:pt x="48" y="203"/>
                  </a:cubicBezTo>
                  <a:lnTo>
                    <a:pt x="143" y="251"/>
                  </a:lnTo>
                  <a:cubicBezTo>
                    <a:pt x="203" y="274"/>
                    <a:pt x="227" y="298"/>
                    <a:pt x="298" y="298"/>
                  </a:cubicBezTo>
                  <a:cubicBezTo>
                    <a:pt x="304" y="299"/>
                    <a:pt x="309" y="299"/>
                    <a:pt x="314" y="299"/>
                  </a:cubicBezTo>
                  <a:cubicBezTo>
                    <a:pt x="400" y="299"/>
                    <a:pt x="453" y="211"/>
                    <a:pt x="453" y="143"/>
                  </a:cubicBezTo>
                  <a:cubicBezTo>
                    <a:pt x="453" y="84"/>
                    <a:pt x="393" y="1"/>
                    <a:pt x="2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4" name="Google Shape;1754;gfdb24b5ecc_0_532"/>
            <p:cNvSpPr/>
            <p:nvPr/>
          </p:nvSpPr>
          <p:spPr>
            <a:xfrm>
              <a:off x="4098125" y="2375425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2" y="0"/>
                  </a:moveTo>
                  <a:cubicBezTo>
                    <a:pt x="0" y="0"/>
                    <a:pt x="0" y="24"/>
                    <a:pt x="12" y="24"/>
                  </a:cubicBezTo>
                  <a:cubicBezTo>
                    <a:pt x="24" y="24"/>
                    <a:pt x="24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5" name="Google Shape;1755;gfdb24b5ecc_0_532"/>
            <p:cNvSpPr/>
            <p:nvPr/>
          </p:nvSpPr>
          <p:spPr>
            <a:xfrm>
              <a:off x="4110925" y="2323950"/>
              <a:ext cx="13075" cy="6750"/>
            </a:xfrm>
            <a:custGeom>
              <a:avLst/>
              <a:gdLst/>
              <a:ahLst/>
              <a:cxnLst/>
              <a:rect l="l" t="t" r="r" b="b"/>
              <a:pathLst>
                <a:path w="523" h="270" extrusionOk="0">
                  <a:moveTo>
                    <a:pt x="427" y="0"/>
                  </a:moveTo>
                  <a:cubicBezTo>
                    <a:pt x="416" y="0"/>
                    <a:pt x="405" y="4"/>
                    <a:pt x="393" y="12"/>
                  </a:cubicBezTo>
                  <a:cubicBezTo>
                    <a:pt x="274" y="71"/>
                    <a:pt x="179" y="131"/>
                    <a:pt x="48" y="178"/>
                  </a:cubicBezTo>
                  <a:cubicBezTo>
                    <a:pt x="0" y="190"/>
                    <a:pt x="0" y="250"/>
                    <a:pt x="48" y="262"/>
                  </a:cubicBezTo>
                  <a:cubicBezTo>
                    <a:pt x="71" y="267"/>
                    <a:pt x="93" y="269"/>
                    <a:pt x="115" y="269"/>
                  </a:cubicBezTo>
                  <a:cubicBezTo>
                    <a:pt x="239" y="269"/>
                    <a:pt x="341" y="191"/>
                    <a:pt x="453" y="131"/>
                  </a:cubicBezTo>
                  <a:cubicBezTo>
                    <a:pt x="523" y="91"/>
                    <a:pt x="484" y="0"/>
                    <a:pt x="4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6" name="Google Shape;1756;gfdb24b5ecc_0_532"/>
            <p:cNvSpPr/>
            <p:nvPr/>
          </p:nvSpPr>
          <p:spPr>
            <a:xfrm>
              <a:off x="4152300" y="2266725"/>
              <a:ext cx="5500" cy="3175"/>
            </a:xfrm>
            <a:custGeom>
              <a:avLst/>
              <a:gdLst/>
              <a:ahLst/>
              <a:cxnLst/>
              <a:rect l="l" t="t" r="r" b="b"/>
              <a:pathLst>
                <a:path w="220" h="127" extrusionOk="0">
                  <a:moveTo>
                    <a:pt x="128" y="0"/>
                  </a:moveTo>
                  <a:cubicBezTo>
                    <a:pt x="122" y="0"/>
                    <a:pt x="115" y="1"/>
                    <a:pt x="107" y="3"/>
                  </a:cubicBezTo>
                  <a:cubicBezTo>
                    <a:pt x="72" y="26"/>
                    <a:pt x="48" y="26"/>
                    <a:pt x="12" y="38"/>
                  </a:cubicBezTo>
                  <a:cubicBezTo>
                    <a:pt x="0" y="50"/>
                    <a:pt x="0" y="86"/>
                    <a:pt x="12" y="98"/>
                  </a:cubicBezTo>
                  <a:cubicBezTo>
                    <a:pt x="36" y="110"/>
                    <a:pt x="72" y="122"/>
                    <a:pt x="107" y="122"/>
                  </a:cubicBezTo>
                  <a:cubicBezTo>
                    <a:pt x="118" y="125"/>
                    <a:pt x="128" y="126"/>
                    <a:pt x="137" y="126"/>
                  </a:cubicBezTo>
                  <a:cubicBezTo>
                    <a:pt x="219" y="126"/>
                    <a:pt x="216" y="0"/>
                    <a:pt x="12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7" name="Google Shape;1757;gfdb24b5ecc_0_532"/>
            <p:cNvSpPr/>
            <p:nvPr/>
          </p:nvSpPr>
          <p:spPr>
            <a:xfrm>
              <a:off x="4304100" y="2038475"/>
              <a:ext cx="22650" cy="4525"/>
            </a:xfrm>
            <a:custGeom>
              <a:avLst/>
              <a:gdLst/>
              <a:ahLst/>
              <a:cxnLst/>
              <a:rect l="l" t="t" r="r" b="b"/>
              <a:pathLst>
                <a:path w="906" h="181" extrusionOk="0">
                  <a:moveTo>
                    <a:pt x="786" y="1"/>
                  </a:moveTo>
                  <a:cubicBezTo>
                    <a:pt x="548" y="1"/>
                    <a:pt x="298" y="1"/>
                    <a:pt x="60" y="24"/>
                  </a:cubicBezTo>
                  <a:cubicBezTo>
                    <a:pt x="0" y="48"/>
                    <a:pt x="0" y="131"/>
                    <a:pt x="60" y="143"/>
                  </a:cubicBezTo>
                  <a:cubicBezTo>
                    <a:pt x="219" y="175"/>
                    <a:pt x="383" y="180"/>
                    <a:pt x="545" y="180"/>
                  </a:cubicBezTo>
                  <a:cubicBezTo>
                    <a:pt x="626" y="180"/>
                    <a:pt x="707" y="179"/>
                    <a:pt x="786" y="179"/>
                  </a:cubicBezTo>
                  <a:cubicBezTo>
                    <a:pt x="790" y="179"/>
                    <a:pt x="793" y="180"/>
                    <a:pt x="797" y="180"/>
                  </a:cubicBezTo>
                  <a:cubicBezTo>
                    <a:pt x="905" y="180"/>
                    <a:pt x="902" y="1"/>
                    <a:pt x="78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8" name="Google Shape;1758;gfdb24b5ecc_0_532"/>
            <p:cNvSpPr/>
            <p:nvPr/>
          </p:nvSpPr>
          <p:spPr>
            <a:xfrm>
              <a:off x="4102875" y="2108425"/>
              <a:ext cx="16100" cy="7475"/>
            </a:xfrm>
            <a:custGeom>
              <a:avLst/>
              <a:gdLst/>
              <a:ahLst/>
              <a:cxnLst/>
              <a:rect l="l" t="t" r="r" b="b"/>
              <a:pathLst>
                <a:path w="644" h="299" extrusionOk="0">
                  <a:moveTo>
                    <a:pt x="96" y="0"/>
                  </a:moveTo>
                  <a:cubicBezTo>
                    <a:pt x="36" y="0"/>
                    <a:pt x="1" y="60"/>
                    <a:pt x="13" y="120"/>
                  </a:cubicBezTo>
                  <a:cubicBezTo>
                    <a:pt x="55" y="289"/>
                    <a:pt x="257" y="298"/>
                    <a:pt x="410" y="298"/>
                  </a:cubicBezTo>
                  <a:cubicBezTo>
                    <a:pt x="430" y="298"/>
                    <a:pt x="448" y="298"/>
                    <a:pt x="465" y="298"/>
                  </a:cubicBezTo>
                  <a:cubicBezTo>
                    <a:pt x="469" y="298"/>
                    <a:pt x="472" y="299"/>
                    <a:pt x="476" y="299"/>
                  </a:cubicBezTo>
                  <a:cubicBezTo>
                    <a:pt x="644" y="299"/>
                    <a:pt x="640" y="24"/>
                    <a:pt x="465" y="24"/>
                  </a:cubicBezTo>
                  <a:cubicBezTo>
                    <a:pt x="346" y="24"/>
                    <a:pt x="227" y="12"/>
                    <a:pt x="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9" name="Google Shape;1759;gfdb24b5ecc_0_532"/>
            <p:cNvSpPr/>
            <p:nvPr/>
          </p:nvSpPr>
          <p:spPr>
            <a:xfrm>
              <a:off x="4396675" y="2494475"/>
              <a:ext cx="8350" cy="5975"/>
            </a:xfrm>
            <a:custGeom>
              <a:avLst/>
              <a:gdLst/>
              <a:ahLst/>
              <a:cxnLst/>
              <a:rect l="l" t="t" r="r" b="b"/>
              <a:pathLst>
                <a:path w="334" h="239" extrusionOk="0">
                  <a:moveTo>
                    <a:pt x="167" y="1"/>
                  </a:moveTo>
                  <a:cubicBezTo>
                    <a:pt x="0" y="1"/>
                    <a:pt x="0" y="239"/>
                    <a:pt x="167" y="239"/>
                  </a:cubicBezTo>
                  <a:cubicBezTo>
                    <a:pt x="334" y="239"/>
                    <a:pt x="334" y="1"/>
                    <a:pt x="1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0" name="Google Shape;1760;gfdb24b5ecc_0_532"/>
            <p:cNvSpPr/>
            <p:nvPr/>
          </p:nvSpPr>
          <p:spPr>
            <a:xfrm>
              <a:off x="3745100" y="2567475"/>
              <a:ext cx="14025" cy="6825"/>
            </a:xfrm>
            <a:custGeom>
              <a:avLst/>
              <a:gdLst/>
              <a:ahLst/>
              <a:cxnLst/>
              <a:rect l="l" t="t" r="r" b="b"/>
              <a:pathLst>
                <a:path w="561" h="273" extrusionOk="0">
                  <a:moveTo>
                    <a:pt x="389" y="0"/>
                  </a:moveTo>
                  <a:cubicBezTo>
                    <a:pt x="345" y="0"/>
                    <a:pt x="304" y="13"/>
                    <a:pt x="262" y="34"/>
                  </a:cubicBezTo>
                  <a:cubicBezTo>
                    <a:pt x="191" y="57"/>
                    <a:pt x="0" y="93"/>
                    <a:pt x="24" y="200"/>
                  </a:cubicBezTo>
                  <a:cubicBezTo>
                    <a:pt x="30" y="255"/>
                    <a:pt x="71" y="272"/>
                    <a:pt x="120" y="272"/>
                  </a:cubicBezTo>
                  <a:cubicBezTo>
                    <a:pt x="178" y="272"/>
                    <a:pt x="248" y="249"/>
                    <a:pt x="286" y="236"/>
                  </a:cubicBezTo>
                  <a:cubicBezTo>
                    <a:pt x="334" y="224"/>
                    <a:pt x="393" y="212"/>
                    <a:pt x="441" y="200"/>
                  </a:cubicBezTo>
                  <a:cubicBezTo>
                    <a:pt x="465" y="176"/>
                    <a:pt x="477" y="153"/>
                    <a:pt x="512" y="141"/>
                  </a:cubicBezTo>
                  <a:cubicBezTo>
                    <a:pt x="560" y="105"/>
                    <a:pt x="548" y="34"/>
                    <a:pt x="489" y="22"/>
                  </a:cubicBezTo>
                  <a:cubicBezTo>
                    <a:pt x="454" y="7"/>
                    <a:pt x="421" y="0"/>
                    <a:pt x="38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1" name="Google Shape;1761;gfdb24b5ecc_0_532"/>
            <p:cNvSpPr/>
            <p:nvPr/>
          </p:nvSpPr>
          <p:spPr>
            <a:xfrm>
              <a:off x="3738850" y="2559650"/>
              <a:ext cx="21650" cy="8675"/>
            </a:xfrm>
            <a:custGeom>
              <a:avLst/>
              <a:gdLst/>
              <a:ahLst/>
              <a:cxnLst/>
              <a:rect l="l" t="t" r="r" b="b"/>
              <a:pathLst>
                <a:path w="866" h="347" extrusionOk="0">
                  <a:moveTo>
                    <a:pt x="806" y="0"/>
                  </a:moveTo>
                  <a:cubicBezTo>
                    <a:pt x="804" y="0"/>
                    <a:pt x="801" y="0"/>
                    <a:pt x="798" y="1"/>
                  </a:cubicBezTo>
                  <a:cubicBezTo>
                    <a:pt x="500" y="49"/>
                    <a:pt x="274" y="132"/>
                    <a:pt x="24" y="299"/>
                  </a:cubicBezTo>
                  <a:cubicBezTo>
                    <a:pt x="0" y="311"/>
                    <a:pt x="24" y="347"/>
                    <a:pt x="36" y="347"/>
                  </a:cubicBezTo>
                  <a:cubicBezTo>
                    <a:pt x="298" y="275"/>
                    <a:pt x="560" y="168"/>
                    <a:pt x="822" y="97"/>
                  </a:cubicBezTo>
                  <a:cubicBezTo>
                    <a:pt x="866" y="64"/>
                    <a:pt x="839" y="0"/>
                    <a:pt x="8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2" name="Google Shape;1762;gfdb24b5ecc_0_532"/>
            <p:cNvSpPr/>
            <p:nvPr/>
          </p:nvSpPr>
          <p:spPr>
            <a:xfrm>
              <a:off x="3743325" y="2540625"/>
              <a:ext cx="13400" cy="3675"/>
            </a:xfrm>
            <a:custGeom>
              <a:avLst/>
              <a:gdLst/>
              <a:ahLst/>
              <a:cxnLst/>
              <a:rect l="l" t="t" r="r" b="b"/>
              <a:pathLst>
                <a:path w="536" h="147" extrusionOk="0">
                  <a:moveTo>
                    <a:pt x="452" y="0"/>
                  </a:moveTo>
                  <a:cubicBezTo>
                    <a:pt x="298" y="0"/>
                    <a:pt x="167" y="24"/>
                    <a:pt x="36" y="60"/>
                  </a:cubicBezTo>
                  <a:cubicBezTo>
                    <a:pt x="0" y="84"/>
                    <a:pt x="0" y="119"/>
                    <a:pt x="36" y="119"/>
                  </a:cubicBezTo>
                  <a:cubicBezTo>
                    <a:pt x="91" y="140"/>
                    <a:pt x="146" y="147"/>
                    <a:pt x="204" y="147"/>
                  </a:cubicBezTo>
                  <a:cubicBezTo>
                    <a:pt x="282" y="147"/>
                    <a:pt x="363" y="133"/>
                    <a:pt x="452" y="119"/>
                  </a:cubicBezTo>
                  <a:cubicBezTo>
                    <a:pt x="459" y="121"/>
                    <a:pt x="465" y="122"/>
                    <a:pt x="470" y="122"/>
                  </a:cubicBezTo>
                  <a:cubicBezTo>
                    <a:pt x="535" y="122"/>
                    <a:pt x="529" y="0"/>
                    <a:pt x="45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3" name="Google Shape;1763;gfdb24b5ecc_0_532"/>
            <p:cNvSpPr/>
            <p:nvPr/>
          </p:nvSpPr>
          <p:spPr>
            <a:xfrm>
              <a:off x="3721000" y="2542975"/>
              <a:ext cx="11525" cy="2725"/>
            </a:xfrm>
            <a:custGeom>
              <a:avLst/>
              <a:gdLst/>
              <a:ahLst/>
              <a:cxnLst/>
              <a:rect l="l" t="t" r="r" b="b"/>
              <a:pathLst>
                <a:path w="461" h="109" extrusionOk="0">
                  <a:moveTo>
                    <a:pt x="415" y="0"/>
                  </a:moveTo>
                  <a:cubicBezTo>
                    <a:pt x="412" y="0"/>
                    <a:pt x="409" y="1"/>
                    <a:pt x="405" y="2"/>
                  </a:cubicBezTo>
                  <a:cubicBezTo>
                    <a:pt x="286" y="25"/>
                    <a:pt x="155" y="25"/>
                    <a:pt x="36" y="61"/>
                  </a:cubicBezTo>
                  <a:cubicBezTo>
                    <a:pt x="0" y="73"/>
                    <a:pt x="0" y="109"/>
                    <a:pt x="36" y="109"/>
                  </a:cubicBezTo>
                  <a:cubicBezTo>
                    <a:pt x="167" y="109"/>
                    <a:pt x="286" y="85"/>
                    <a:pt x="417" y="61"/>
                  </a:cubicBezTo>
                  <a:cubicBezTo>
                    <a:pt x="461" y="61"/>
                    <a:pt x="454" y="0"/>
                    <a:pt x="41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4" name="Google Shape;1764;gfdb24b5ecc_0_532"/>
            <p:cNvSpPr/>
            <p:nvPr/>
          </p:nvSpPr>
          <p:spPr>
            <a:xfrm>
              <a:off x="3733200" y="2520100"/>
              <a:ext cx="10825" cy="4050"/>
            </a:xfrm>
            <a:custGeom>
              <a:avLst/>
              <a:gdLst/>
              <a:ahLst/>
              <a:cxnLst/>
              <a:rect l="l" t="t" r="r" b="b"/>
              <a:pathLst>
                <a:path w="433" h="162" extrusionOk="0">
                  <a:moveTo>
                    <a:pt x="387" y="1"/>
                  </a:moveTo>
                  <a:cubicBezTo>
                    <a:pt x="381" y="1"/>
                    <a:pt x="374" y="4"/>
                    <a:pt x="369" y="12"/>
                  </a:cubicBezTo>
                  <a:cubicBezTo>
                    <a:pt x="262" y="83"/>
                    <a:pt x="155" y="95"/>
                    <a:pt x="36" y="95"/>
                  </a:cubicBezTo>
                  <a:cubicBezTo>
                    <a:pt x="0" y="95"/>
                    <a:pt x="0" y="143"/>
                    <a:pt x="36" y="143"/>
                  </a:cubicBezTo>
                  <a:cubicBezTo>
                    <a:pt x="72" y="156"/>
                    <a:pt x="109" y="162"/>
                    <a:pt x="145" y="162"/>
                  </a:cubicBezTo>
                  <a:cubicBezTo>
                    <a:pt x="238" y="162"/>
                    <a:pt x="328" y="123"/>
                    <a:pt x="405" y="71"/>
                  </a:cubicBezTo>
                  <a:cubicBezTo>
                    <a:pt x="433" y="43"/>
                    <a:pt x="410" y="1"/>
                    <a:pt x="3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5" name="Google Shape;1765;gfdb24b5ecc_0_532"/>
            <p:cNvSpPr/>
            <p:nvPr/>
          </p:nvSpPr>
          <p:spPr>
            <a:xfrm>
              <a:off x="3731400" y="2499800"/>
              <a:ext cx="10950" cy="3650"/>
            </a:xfrm>
            <a:custGeom>
              <a:avLst/>
              <a:gdLst/>
              <a:ahLst/>
              <a:cxnLst/>
              <a:rect l="l" t="t" r="r" b="b"/>
              <a:pathLst>
                <a:path w="438" h="146" extrusionOk="0">
                  <a:moveTo>
                    <a:pt x="357" y="1"/>
                  </a:moveTo>
                  <a:cubicBezTo>
                    <a:pt x="353" y="1"/>
                    <a:pt x="350" y="1"/>
                    <a:pt x="346" y="2"/>
                  </a:cubicBezTo>
                  <a:cubicBezTo>
                    <a:pt x="239" y="50"/>
                    <a:pt x="144" y="62"/>
                    <a:pt x="36" y="86"/>
                  </a:cubicBezTo>
                  <a:cubicBezTo>
                    <a:pt x="1" y="109"/>
                    <a:pt x="1" y="133"/>
                    <a:pt x="36" y="133"/>
                  </a:cubicBezTo>
                  <a:cubicBezTo>
                    <a:pt x="65" y="142"/>
                    <a:pt x="93" y="145"/>
                    <a:pt x="122" y="145"/>
                  </a:cubicBezTo>
                  <a:cubicBezTo>
                    <a:pt x="212" y="145"/>
                    <a:pt x="303" y="107"/>
                    <a:pt x="394" y="62"/>
                  </a:cubicBezTo>
                  <a:cubicBezTo>
                    <a:pt x="438" y="62"/>
                    <a:pt x="400" y="1"/>
                    <a:pt x="35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6" name="Google Shape;1766;gfdb24b5ecc_0_532"/>
            <p:cNvSpPr/>
            <p:nvPr/>
          </p:nvSpPr>
          <p:spPr>
            <a:xfrm>
              <a:off x="3710275" y="2490025"/>
              <a:ext cx="22600" cy="5900"/>
            </a:xfrm>
            <a:custGeom>
              <a:avLst/>
              <a:gdLst/>
              <a:ahLst/>
              <a:cxnLst/>
              <a:rect l="l" t="t" r="r" b="b"/>
              <a:pathLst>
                <a:path w="904" h="236" extrusionOk="0">
                  <a:moveTo>
                    <a:pt x="834" y="0"/>
                  </a:moveTo>
                  <a:cubicBezTo>
                    <a:pt x="691" y="24"/>
                    <a:pt x="548" y="36"/>
                    <a:pt x="417" y="60"/>
                  </a:cubicBezTo>
                  <a:cubicBezTo>
                    <a:pt x="286" y="84"/>
                    <a:pt x="119" y="84"/>
                    <a:pt x="12" y="155"/>
                  </a:cubicBezTo>
                  <a:cubicBezTo>
                    <a:pt x="0" y="167"/>
                    <a:pt x="0" y="203"/>
                    <a:pt x="12" y="203"/>
                  </a:cubicBezTo>
                  <a:cubicBezTo>
                    <a:pt x="56" y="227"/>
                    <a:pt x="103" y="235"/>
                    <a:pt x="152" y="235"/>
                  </a:cubicBezTo>
                  <a:cubicBezTo>
                    <a:pt x="223" y="235"/>
                    <a:pt x="299" y="217"/>
                    <a:pt x="370" y="203"/>
                  </a:cubicBezTo>
                  <a:cubicBezTo>
                    <a:pt x="536" y="167"/>
                    <a:pt x="691" y="107"/>
                    <a:pt x="846" y="84"/>
                  </a:cubicBezTo>
                  <a:cubicBezTo>
                    <a:pt x="849" y="84"/>
                    <a:pt x="853" y="85"/>
                    <a:pt x="856" y="85"/>
                  </a:cubicBezTo>
                  <a:cubicBezTo>
                    <a:pt x="904" y="85"/>
                    <a:pt x="890" y="0"/>
                    <a:pt x="8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7" name="Google Shape;1767;gfdb24b5ecc_0_532"/>
            <p:cNvSpPr/>
            <p:nvPr/>
          </p:nvSpPr>
          <p:spPr>
            <a:xfrm>
              <a:off x="3699350" y="2477450"/>
              <a:ext cx="9025" cy="3800"/>
            </a:xfrm>
            <a:custGeom>
              <a:avLst/>
              <a:gdLst/>
              <a:ahLst/>
              <a:cxnLst/>
              <a:rect l="l" t="t" r="r" b="b"/>
              <a:pathLst>
                <a:path w="361" h="152" extrusionOk="0">
                  <a:moveTo>
                    <a:pt x="332" y="1"/>
                  </a:moveTo>
                  <a:cubicBezTo>
                    <a:pt x="328" y="1"/>
                    <a:pt x="323" y="2"/>
                    <a:pt x="318" y="3"/>
                  </a:cubicBezTo>
                  <a:cubicBezTo>
                    <a:pt x="235" y="63"/>
                    <a:pt x="128" y="75"/>
                    <a:pt x="21" y="110"/>
                  </a:cubicBezTo>
                  <a:cubicBezTo>
                    <a:pt x="1" y="110"/>
                    <a:pt x="6" y="152"/>
                    <a:pt x="22" y="152"/>
                  </a:cubicBezTo>
                  <a:cubicBezTo>
                    <a:pt x="25" y="152"/>
                    <a:pt x="29" y="150"/>
                    <a:pt x="33" y="146"/>
                  </a:cubicBezTo>
                  <a:cubicBezTo>
                    <a:pt x="140" y="122"/>
                    <a:pt x="247" y="87"/>
                    <a:pt x="330" y="27"/>
                  </a:cubicBezTo>
                  <a:cubicBezTo>
                    <a:pt x="361" y="27"/>
                    <a:pt x="357" y="1"/>
                    <a:pt x="33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gfdb24b5ecc_0_532"/>
            <p:cNvSpPr/>
            <p:nvPr/>
          </p:nvSpPr>
          <p:spPr>
            <a:xfrm>
              <a:off x="3682900" y="2475125"/>
              <a:ext cx="5975" cy="625"/>
            </a:xfrm>
            <a:custGeom>
              <a:avLst/>
              <a:gdLst/>
              <a:ahLst/>
              <a:cxnLst/>
              <a:rect l="l" t="t" r="r" b="b"/>
              <a:pathLst>
                <a:path w="239" h="25" extrusionOk="0">
                  <a:moveTo>
                    <a:pt x="12" y="1"/>
                  </a:moveTo>
                  <a:cubicBezTo>
                    <a:pt x="0" y="1"/>
                    <a:pt x="0" y="25"/>
                    <a:pt x="12" y="25"/>
                  </a:cubicBezTo>
                  <a:lnTo>
                    <a:pt x="214" y="25"/>
                  </a:lnTo>
                  <a:cubicBezTo>
                    <a:pt x="238" y="25"/>
                    <a:pt x="238" y="1"/>
                    <a:pt x="2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9" name="Google Shape;1769;gfdb24b5ecc_0_532"/>
            <p:cNvSpPr/>
            <p:nvPr/>
          </p:nvSpPr>
          <p:spPr>
            <a:xfrm>
              <a:off x="3642100" y="2492075"/>
              <a:ext cx="7850" cy="4825"/>
            </a:xfrm>
            <a:custGeom>
              <a:avLst/>
              <a:gdLst/>
              <a:ahLst/>
              <a:cxnLst/>
              <a:rect l="l" t="t" r="r" b="b"/>
              <a:pathLst>
                <a:path w="314" h="193" extrusionOk="0">
                  <a:moveTo>
                    <a:pt x="267" y="1"/>
                  </a:moveTo>
                  <a:cubicBezTo>
                    <a:pt x="258" y="1"/>
                    <a:pt x="248" y="5"/>
                    <a:pt x="239" y="14"/>
                  </a:cubicBezTo>
                  <a:cubicBezTo>
                    <a:pt x="179" y="73"/>
                    <a:pt x="96" y="97"/>
                    <a:pt x="37" y="144"/>
                  </a:cubicBezTo>
                  <a:cubicBezTo>
                    <a:pt x="1" y="156"/>
                    <a:pt x="37" y="192"/>
                    <a:pt x="60" y="192"/>
                  </a:cubicBezTo>
                  <a:cubicBezTo>
                    <a:pt x="144" y="156"/>
                    <a:pt x="227" y="121"/>
                    <a:pt x="287" y="61"/>
                  </a:cubicBezTo>
                  <a:cubicBezTo>
                    <a:pt x="313" y="34"/>
                    <a:pt x="293" y="1"/>
                    <a:pt x="26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Google Shape;1770;gfdb24b5ecc_0_532"/>
            <p:cNvSpPr/>
            <p:nvPr/>
          </p:nvSpPr>
          <p:spPr>
            <a:xfrm>
              <a:off x="3640025" y="2509375"/>
              <a:ext cx="13125" cy="6350"/>
            </a:xfrm>
            <a:custGeom>
              <a:avLst/>
              <a:gdLst/>
              <a:ahLst/>
              <a:cxnLst/>
              <a:rect l="l" t="t" r="r" b="b"/>
              <a:pathLst>
                <a:path w="525" h="254" extrusionOk="0">
                  <a:moveTo>
                    <a:pt x="405" y="0"/>
                  </a:moveTo>
                  <a:cubicBezTo>
                    <a:pt x="262" y="0"/>
                    <a:pt x="60" y="0"/>
                    <a:pt x="12" y="155"/>
                  </a:cubicBezTo>
                  <a:cubicBezTo>
                    <a:pt x="1" y="179"/>
                    <a:pt x="24" y="226"/>
                    <a:pt x="60" y="238"/>
                  </a:cubicBezTo>
                  <a:cubicBezTo>
                    <a:pt x="79" y="250"/>
                    <a:pt x="97" y="254"/>
                    <a:pt x="114" y="254"/>
                  </a:cubicBezTo>
                  <a:cubicBezTo>
                    <a:pt x="151" y="254"/>
                    <a:pt x="186" y="235"/>
                    <a:pt x="227" y="226"/>
                  </a:cubicBezTo>
                  <a:cubicBezTo>
                    <a:pt x="286" y="214"/>
                    <a:pt x="334" y="203"/>
                    <a:pt x="405" y="203"/>
                  </a:cubicBezTo>
                  <a:cubicBezTo>
                    <a:pt x="524" y="167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1" name="Google Shape;1771;gfdb24b5ecc_0_532"/>
            <p:cNvSpPr/>
            <p:nvPr/>
          </p:nvSpPr>
          <p:spPr>
            <a:xfrm>
              <a:off x="3623950" y="2560575"/>
              <a:ext cx="22650" cy="7725"/>
            </a:xfrm>
            <a:custGeom>
              <a:avLst/>
              <a:gdLst/>
              <a:ahLst/>
              <a:cxnLst/>
              <a:rect l="l" t="t" r="r" b="b"/>
              <a:pathLst>
                <a:path w="906" h="309" extrusionOk="0">
                  <a:moveTo>
                    <a:pt x="834" y="0"/>
                  </a:moveTo>
                  <a:cubicBezTo>
                    <a:pt x="691" y="0"/>
                    <a:pt x="536" y="24"/>
                    <a:pt x="405" y="36"/>
                  </a:cubicBezTo>
                  <a:cubicBezTo>
                    <a:pt x="274" y="60"/>
                    <a:pt x="132" y="71"/>
                    <a:pt x="48" y="179"/>
                  </a:cubicBezTo>
                  <a:cubicBezTo>
                    <a:pt x="1" y="214"/>
                    <a:pt x="36" y="262"/>
                    <a:pt x="72" y="298"/>
                  </a:cubicBezTo>
                  <a:cubicBezTo>
                    <a:pt x="98" y="306"/>
                    <a:pt x="125" y="309"/>
                    <a:pt x="151" y="309"/>
                  </a:cubicBezTo>
                  <a:cubicBezTo>
                    <a:pt x="244" y="309"/>
                    <a:pt x="336" y="269"/>
                    <a:pt x="429" y="250"/>
                  </a:cubicBezTo>
                  <a:cubicBezTo>
                    <a:pt x="584" y="202"/>
                    <a:pt x="715" y="155"/>
                    <a:pt x="870" y="131"/>
                  </a:cubicBezTo>
                  <a:cubicBezTo>
                    <a:pt x="905" y="95"/>
                    <a:pt x="894" y="0"/>
                    <a:pt x="8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2" name="Google Shape;1772;gfdb24b5ecc_0_532"/>
            <p:cNvSpPr/>
            <p:nvPr/>
          </p:nvSpPr>
          <p:spPr>
            <a:xfrm>
              <a:off x="3625450" y="2552975"/>
              <a:ext cx="12900" cy="4475"/>
            </a:xfrm>
            <a:custGeom>
              <a:avLst/>
              <a:gdLst/>
              <a:ahLst/>
              <a:cxnLst/>
              <a:rect l="l" t="t" r="r" b="b"/>
              <a:pathLst>
                <a:path w="516" h="179" extrusionOk="0">
                  <a:moveTo>
                    <a:pt x="432" y="0"/>
                  </a:moveTo>
                  <a:cubicBezTo>
                    <a:pt x="424" y="0"/>
                    <a:pt x="415" y="2"/>
                    <a:pt x="405" y="6"/>
                  </a:cubicBezTo>
                  <a:cubicBezTo>
                    <a:pt x="286" y="30"/>
                    <a:pt x="131" y="30"/>
                    <a:pt x="36" y="90"/>
                  </a:cubicBezTo>
                  <a:cubicBezTo>
                    <a:pt x="0" y="102"/>
                    <a:pt x="0" y="149"/>
                    <a:pt x="36" y="149"/>
                  </a:cubicBezTo>
                  <a:cubicBezTo>
                    <a:pt x="82" y="170"/>
                    <a:pt x="130" y="178"/>
                    <a:pt x="179" y="178"/>
                  </a:cubicBezTo>
                  <a:cubicBezTo>
                    <a:pt x="268" y="178"/>
                    <a:pt x="360" y="153"/>
                    <a:pt x="453" y="137"/>
                  </a:cubicBezTo>
                  <a:cubicBezTo>
                    <a:pt x="516" y="106"/>
                    <a:pt x="495" y="0"/>
                    <a:pt x="4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3" name="Google Shape;1773;gfdb24b5ecc_0_532"/>
            <p:cNvSpPr/>
            <p:nvPr/>
          </p:nvSpPr>
          <p:spPr>
            <a:xfrm>
              <a:off x="3647475" y="2591825"/>
              <a:ext cx="16675" cy="4275"/>
            </a:xfrm>
            <a:custGeom>
              <a:avLst/>
              <a:gdLst/>
              <a:ahLst/>
              <a:cxnLst/>
              <a:rect l="l" t="t" r="r" b="b"/>
              <a:pathLst>
                <a:path w="667" h="171" extrusionOk="0">
                  <a:moveTo>
                    <a:pt x="607" y="0"/>
                  </a:moveTo>
                  <a:cubicBezTo>
                    <a:pt x="500" y="0"/>
                    <a:pt x="381" y="0"/>
                    <a:pt x="286" y="12"/>
                  </a:cubicBezTo>
                  <a:cubicBezTo>
                    <a:pt x="191" y="12"/>
                    <a:pt x="95" y="12"/>
                    <a:pt x="24" y="72"/>
                  </a:cubicBezTo>
                  <a:cubicBezTo>
                    <a:pt x="0" y="95"/>
                    <a:pt x="12" y="143"/>
                    <a:pt x="36" y="155"/>
                  </a:cubicBezTo>
                  <a:cubicBezTo>
                    <a:pt x="62" y="166"/>
                    <a:pt x="89" y="170"/>
                    <a:pt x="115" y="170"/>
                  </a:cubicBezTo>
                  <a:cubicBezTo>
                    <a:pt x="172" y="170"/>
                    <a:pt x="229" y="151"/>
                    <a:pt x="286" y="143"/>
                  </a:cubicBezTo>
                  <a:lnTo>
                    <a:pt x="596" y="95"/>
                  </a:lnTo>
                  <a:cubicBezTo>
                    <a:pt x="667" y="84"/>
                    <a:pt x="667" y="0"/>
                    <a:pt x="6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4" name="Google Shape;1774;gfdb24b5ecc_0_532"/>
            <p:cNvSpPr/>
            <p:nvPr/>
          </p:nvSpPr>
          <p:spPr>
            <a:xfrm>
              <a:off x="3656400" y="2597500"/>
              <a:ext cx="8950" cy="4475"/>
            </a:xfrm>
            <a:custGeom>
              <a:avLst/>
              <a:gdLst/>
              <a:ahLst/>
              <a:cxnLst/>
              <a:rect l="l" t="t" r="r" b="b"/>
              <a:pathLst>
                <a:path w="358" h="179" extrusionOk="0">
                  <a:moveTo>
                    <a:pt x="164" y="1"/>
                  </a:moveTo>
                  <a:cubicBezTo>
                    <a:pt x="150" y="1"/>
                    <a:pt x="135" y="3"/>
                    <a:pt x="119" y="11"/>
                  </a:cubicBezTo>
                  <a:cubicBezTo>
                    <a:pt x="72" y="11"/>
                    <a:pt x="48" y="35"/>
                    <a:pt x="12" y="71"/>
                  </a:cubicBezTo>
                  <a:cubicBezTo>
                    <a:pt x="0" y="83"/>
                    <a:pt x="0" y="107"/>
                    <a:pt x="12" y="130"/>
                  </a:cubicBezTo>
                  <a:cubicBezTo>
                    <a:pt x="48" y="154"/>
                    <a:pt x="72" y="166"/>
                    <a:pt x="119" y="178"/>
                  </a:cubicBezTo>
                  <a:lnTo>
                    <a:pt x="250" y="178"/>
                  </a:lnTo>
                  <a:cubicBezTo>
                    <a:pt x="358" y="154"/>
                    <a:pt x="358" y="11"/>
                    <a:pt x="250" y="11"/>
                  </a:cubicBezTo>
                  <a:cubicBezTo>
                    <a:pt x="219" y="11"/>
                    <a:pt x="192" y="1"/>
                    <a:pt x="1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5" name="Google Shape;1775;gfdb24b5ecc_0_532"/>
            <p:cNvSpPr/>
            <p:nvPr/>
          </p:nvSpPr>
          <p:spPr>
            <a:xfrm>
              <a:off x="3669800" y="2606825"/>
              <a:ext cx="9025" cy="3625"/>
            </a:xfrm>
            <a:custGeom>
              <a:avLst/>
              <a:gdLst/>
              <a:ahLst/>
              <a:cxnLst/>
              <a:rect l="l" t="t" r="r" b="b"/>
              <a:pathLst>
                <a:path w="361" h="145" extrusionOk="0">
                  <a:moveTo>
                    <a:pt x="291" y="1"/>
                  </a:moveTo>
                  <a:cubicBezTo>
                    <a:pt x="282" y="1"/>
                    <a:pt x="273" y="3"/>
                    <a:pt x="262" y="7"/>
                  </a:cubicBezTo>
                  <a:cubicBezTo>
                    <a:pt x="191" y="31"/>
                    <a:pt x="119" y="31"/>
                    <a:pt x="24" y="67"/>
                  </a:cubicBezTo>
                  <a:cubicBezTo>
                    <a:pt x="0" y="67"/>
                    <a:pt x="0" y="115"/>
                    <a:pt x="24" y="126"/>
                  </a:cubicBezTo>
                  <a:cubicBezTo>
                    <a:pt x="72" y="138"/>
                    <a:pt x="116" y="144"/>
                    <a:pt x="161" y="144"/>
                  </a:cubicBezTo>
                  <a:cubicBezTo>
                    <a:pt x="206" y="144"/>
                    <a:pt x="250" y="138"/>
                    <a:pt x="298" y="126"/>
                  </a:cubicBezTo>
                  <a:cubicBezTo>
                    <a:pt x="360" y="95"/>
                    <a:pt x="350" y="1"/>
                    <a:pt x="29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6" name="Google Shape;1776;gfdb24b5ecc_0_532"/>
            <p:cNvSpPr/>
            <p:nvPr/>
          </p:nvSpPr>
          <p:spPr>
            <a:xfrm>
              <a:off x="3668300" y="2612125"/>
              <a:ext cx="9100" cy="6700"/>
            </a:xfrm>
            <a:custGeom>
              <a:avLst/>
              <a:gdLst/>
              <a:ahLst/>
              <a:cxnLst/>
              <a:rect l="l" t="t" r="r" b="b"/>
              <a:pathLst>
                <a:path w="364" h="268" extrusionOk="0">
                  <a:moveTo>
                    <a:pt x="204" y="0"/>
                  </a:moveTo>
                  <a:cubicBezTo>
                    <a:pt x="170" y="0"/>
                    <a:pt x="138" y="17"/>
                    <a:pt x="120" y="57"/>
                  </a:cubicBezTo>
                  <a:cubicBezTo>
                    <a:pt x="108" y="81"/>
                    <a:pt x="84" y="81"/>
                    <a:pt x="72" y="81"/>
                  </a:cubicBezTo>
                  <a:cubicBezTo>
                    <a:pt x="48" y="93"/>
                    <a:pt x="24" y="117"/>
                    <a:pt x="13" y="141"/>
                  </a:cubicBezTo>
                  <a:cubicBezTo>
                    <a:pt x="1" y="153"/>
                    <a:pt x="1" y="176"/>
                    <a:pt x="13" y="188"/>
                  </a:cubicBezTo>
                  <a:cubicBezTo>
                    <a:pt x="43" y="244"/>
                    <a:pt x="91" y="268"/>
                    <a:pt x="142" y="268"/>
                  </a:cubicBezTo>
                  <a:cubicBezTo>
                    <a:pt x="209" y="268"/>
                    <a:pt x="281" y="226"/>
                    <a:pt x="322" y="165"/>
                  </a:cubicBezTo>
                  <a:cubicBezTo>
                    <a:pt x="363" y="82"/>
                    <a:pt x="280" y="0"/>
                    <a:pt x="2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7" name="Google Shape;1777;gfdb24b5ecc_0_532"/>
            <p:cNvSpPr/>
            <p:nvPr/>
          </p:nvSpPr>
          <p:spPr>
            <a:xfrm>
              <a:off x="3660225" y="1994275"/>
              <a:ext cx="17325" cy="31500"/>
            </a:xfrm>
            <a:custGeom>
              <a:avLst/>
              <a:gdLst/>
              <a:ahLst/>
              <a:cxnLst/>
              <a:rect l="l" t="t" r="r" b="b"/>
              <a:pathLst>
                <a:path w="693" h="1260" extrusionOk="0">
                  <a:moveTo>
                    <a:pt x="120" y="0"/>
                  </a:moveTo>
                  <a:cubicBezTo>
                    <a:pt x="56" y="0"/>
                    <a:pt x="0" y="109"/>
                    <a:pt x="74" y="161"/>
                  </a:cubicBezTo>
                  <a:cubicBezTo>
                    <a:pt x="252" y="292"/>
                    <a:pt x="347" y="471"/>
                    <a:pt x="395" y="697"/>
                  </a:cubicBezTo>
                  <a:cubicBezTo>
                    <a:pt x="431" y="876"/>
                    <a:pt x="383" y="1042"/>
                    <a:pt x="395" y="1221"/>
                  </a:cubicBezTo>
                  <a:cubicBezTo>
                    <a:pt x="395" y="1242"/>
                    <a:pt x="417" y="1259"/>
                    <a:pt x="436" y="1259"/>
                  </a:cubicBezTo>
                  <a:cubicBezTo>
                    <a:pt x="449" y="1259"/>
                    <a:pt x="462" y="1252"/>
                    <a:pt x="467" y="1233"/>
                  </a:cubicBezTo>
                  <a:cubicBezTo>
                    <a:pt x="693" y="816"/>
                    <a:pt x="502" y="292"/>
                    <a:pt x="145" y="6"/>
                  </a:cubicBezTo>
                  <a:cubicBezTo>
                    <a:pt x="137" y="2"/>
                    <a:pt x="128" y="0"/>
                    <a:pt x="12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Google Shape;1778;gfdb24b5ecc_0_532"/>
            <p:cNvSpPr/>
            <p:nvPr/>
          </p:nvSpPr>
          <p:spPr>
            <a:xfrm>
              <a:off x="3596125" y="2029650"/>
              <a:ext cx="70200" cy="46850"/>
            </a:xfrm>
            <a:custGeom>
              <a:avLst/>
              <a:gdLst/>
              <a:ahLst/>
              <a:cxnLst/>
              <a:rect l="l" t="t" r="r" b="b"/>
              <a:pathLst>
                <a:path w="2808" h="1874" extrusionOk="0">
                  <a:moveTo>
                    <a:pt x="2774" y="0"/>
                  </a:moveTo>
                  <a:cubicBezTo>
                    <a:pt x="2768" y="0"/>
                    <a:pt x="2762" y="3"/>
                    <a:pt x="2757" y="8"/>
                  </a:cubicBezTo>
                  <a:cubicBezTo>
                    <a:pt x="1983" y="794"/>
                    <a:pt x="673" y="961"/>
                    <a:pt x="18" y="1842"/>
                  </a:cubicBezTo>
                  <a:cubicBezTo>
                    <a:pt x="0" y="1851"/>
                    <a:pt x="16" y="1874"/>
                    <a:pt x="30" y="1874"/>
                  </a:cubicBezTo>
                  <a:cubicBezTo>
                    <a:pt x="35" y="1874"/>
                    <a:pt x="39" y="1871"/>
                    <a:pt x="42" y="1866"/>
                  </a:cubicBezTo>
                  <a:cubicBezTo>
                    <a:pt x="530" y="1592"/>
                    <a:pt x="1030" y="1270"/>
                    <a:pt x="1518" y="996"/>
                  </a:cubicBezTo>
                  <a:cubicBezTo>
                    <a:pt x="1995" y="723"/>
                    <a:pt x="2423" y="437"/>
                    <a:pt x="2780" y="44"/>
                  </a:cubicBezTo>
                  <a:cubicBezTo>
                    <a:pt x="2808" y="26"/>
                    <a:pt x="2793" y="0"/>
                    <a:pt x="27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Google Shape;1779;gfdb24b5ecc_0_532"/>
            <p:cNvSpPr/>
            <p:nvPr/>
          </p:nvSpPr>
          <p:spPr>
            <a:xfrm>
              <a:off x="3552950" y="2090475"/>
              <a:ext cx="25750" cy="22625"/>
            </a:xfrm>
            <a:custGeom>
              <a:avLst/>
              <a:gdLst/>
              <a:ahLst/>
              <a:cxnLst/>
              <a:rect l="l" t="t" r="r" b="b"/>
              <a:pathLst>
                <a:path w="1030" h="905" extrusionOk="0">
                  <a:moveTo>
                    <a:pt x="1018" y="1"/>
                  </a:moveTo>
                  <a:cubicBezTo>
                    <a:pt x="1016" y="1"/>
                    <a:pt x="1012" y="2"/>
                    <a:pt x="1007" y="4"/>
                  </a:cubicBezTo>
                  <a:cubicBezTo>
                    <a:pt x="650" y="183"/>
                    <a:pt x="174" y="480"/>
                    <a:pt x="19" y="849"/>
                  </a:cubicBezTo>
                  <a:cubicBezTo>
                    <a:pt x="0" y="877"/>
                    <a:pt x="18" y="905"/>
                    <a:pt x="37" y="905"/>
                  </a:cubicBezTo>
                  <a:cubicBezTo>
                    <a:pt x="43" y="905"/>
                    <a:pt x="49" y="902"/>
                    <a:pt x="55" y="897"/>
                  </a:cubicBezTo>
                  <a:cubicBezTo>
                    <a:pt x="221" y="790"/>
                    <a:pt x="340" y="623"/>
                    <a:pt x="471" y="480"/>
                  </a:cubicBezTo>
                  <a:cubicBezTo>
                    <a:pt x="638" y="302"/>
                    <a:pt x="817" y="147"/>
                    <a:pt x="1007" y="16"/>
                  </a:cubicBezTo>
                  <a:cubicBezTo>
                    <a:pt x="1026" y="16"/>
                    <a:pt x="1030" y="1"/>
                    <a:pt x="101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gfdb24b5ecc_0_532"/>
            <p:cNvSpPr/>
            <p:nvPr/>
          </p:nvSpPr>
          <p:spPr>
            <a:xfrm>
              <a:off x="3538525" y="2131575"/>
              <a:ext cx="10750" cy="139325"/>
            </a:xfrm>
            <a:custGeom>
              <a:avLst/>
              <a:gdLst/>
              <a:ahLst/>
              <a:cxnLst/>
              <a:rect l="l" t="t" r="r" b="b"/>
              <a:pathLst>
                <a:path w="430" h="5573" extrusionOk="0">
                  <a:moveTo>
                    <a:pt x="245" y="0"/>
                  </a:moveTo>
                  <a:cubicBezTo>
                    <a:pt x="230" y="0"/>
                    <a:pt x="215" y="9"/>
                    <a:pt x="215" y="27"/>
                  </a:cubicBezTo>
                  <a:cubicBezTo>
                    <a:pt x="1" y="932"/>
                    <a:pt x="1" y="1872"/>
                    <a:pt x="60" y="2789"/>
                  </a:cubicBezTo>
                  <a:cubicBezTo>
                    <a:pt x="120" y="3706"/>
                    <a:pt x="36" y="4670"/>
                    <a:pt x="179" y="5563"/>
                  </a:cubicBezTo>
                  <a:cubicBezTo>
                    <a:pt x="179" y="5569"/>
                    <a:pt x="185" y="5572"/>
                    <a:pt x="192" y="5572"/>
                  </a:cubicBezTo>
                  <a:cubicBezTo>
                    <a:pt x="200" y="5572"/>
                    <a:pt x="209" y="5569"/>
                    <a:pt x="215" y="5563"/>
                  </a:cubicBezTo>
                  <a:cubicBezTo>
                    <a:pt x="429" y="4730"/>
                    <a:pt x="227" y="3777"/>
                    <a:pt x="191" y="2932"/>
                  </a:cubicBezTo>
                  <a:cubicBezTo>
                    <a:pt x="143" y="1956"/>
                    <a:pt x="155" y="991"/>
                    <a:pt x="274" y="27"/>
                  </a:cubicBezTo>
                  <a:cubicBezTo>
                    <a:pt x="274" y="9"/>
                    <a:pt x="259" y="0"/>
                    <a:pt x="24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Google Shape;1781;gfdb24b5ecc_0_532"/>
            <p:cNvSpPr/>
            <p:nvPr/>
          </p:nvSpPr>
          <p:spPr>
            <a:xfrm>
              <a:off x="3543300" y="2286725"/>
              <a:ext cx="300" cy="5300"/>
            </a:xfrm>
            <a:custGeom>
              <a:avLst/>
              <a:gdLst/>
              <a:ahLst/>
              <a:cxnLst/>
              <a:rect l="l" t="t" r="r" b="b"/>
              <a:pathLst>
                <a:path w="12" h="212" extrusionOk="0">
                  <a:moveTo>
                    <a:pt x="0" y="0"/>
                  </a:moveTo>
                  <a:lnTo>
                    <a:pt x="0" y="203"/>
                  </a:lnTo>
                  <a:cubicBezTo>
                    <a:pt x="0" y="209"/>
                    <a:pt x="3" y="212"/>
                    <a:pt x="6" y="212"/>
                  </a:cubicBezTo>
                  <a:cubicBezTo>
                    <a:pt x="9" y="212"/>
                    <a:pt x="12" y="209"/>
                    <a:pt x="12" y="203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Google Shape;1782;gfdb24b5ecc_0_532"/>
            <p:cNvSpPr/>
            <p:nvPr/>
          </p:nvSpPr>
          <p:spPr>
            <a:xfrm>
              <a:off x="3541950" y="2304125"/>
              <a:ext cx="2700" cy="4800"/>
            </a:xfrm>
            <a:custGeom>
              <a:avLst/>
              <a:gdLst/>
              <a:ahLst/>
              <a:cxnLst/>
              <a:rect l="l" t="t" r="r" b="b"/>
              <a:pathLst>
                <a:path w="108" h="192" extrusionOk="0">
                  <a:moveTo>
                    <a:pt x="54" y="1"/>
                  </a:moveTo>
                  <a:cubicBezTo>
                    <a:pt x="27" y="1"/>
                    <a:pt x="0" y="19"/>
                    <a:pt x="6" y="54"/>
                  </a:cubicBezTo>
                  <a:cubicBezTo>
                    <a:pt x="6" y="102"/>
                    <a:pt x="6" y="150"/>
                    <a:pt x="18" y="173"/>
                  </a:cubicBezTo>
                  <a:cubicBezTo>
                    <a:pt x="30" y="185"/>
                    <a:pt x="42" y="191"/>
                    <a:pt x="53" y="191"/>
                  </a:cubicBezTo>
                  <a:cubicBezTo>
                    <a:pt x="63" y="191"/>
                    <a:pt x="72" y="185"/>
                    <a:pt x="78" y="173"/>
                  </a:cubicBezTo>
                  <a:cubicBezTo>
                    <a:pt x="102" y="138"/>
                    <a:pt x="102" y="102"/>
                    <a:pt x="102" y="54"/>
                  </a:cubicBezTo>
                  <a:cubicBezTo>
                    <a:pt x="108" y="19"/>
                    <a:pt x="81" y="1"/>
                    <a:pt x="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gfdb24b5ecc_0_532"/>
            <p:cNvSpPr/>
            <p:nvPr/>
          </p:nvSpPr>
          <p:spPr>
            <a:xfrm>
              <a:off x="3542100" y="2325875"/>
              <a:ext cx="40200" cy="61300"/>
            </a:xfrm>
            <a:custGeom>
              <a:avLst/>
              <a:gdLst/>
              <a:ahLst/>
              <a:cxnLst/>
              <a:rect l="l" t="t" r="r" b="b"/>
              <a:pathLst>
                <a:path w="1608" h="2452" extrusionOk="0">
                  <a:moveTo>
                    <a:pt x="60" y="1"/>
                  </a:moveTo>
                  <a:cubicBezTo>
                    <a:pt x="32" y="1"/>
                    <a:pt x="0" y="22"/>
                    <a:pt x="0" y="54"/>
                  </a:cubicBezTo>
                  <a:cubicBezTo>
                    <a:pt x="185" y="884"/>
                    <a:pt x="247" y="2452"/>
                    <a:pt x="1430" y="2452"/>
                  </a:cubicBezTo>
                  <a:cubicBezTo>
                    <a:pt x="1468" y="2452"/>
                    <a:pt x="1508" y="2450"/>
                    <a:pt x="1548" y="2447"/>
                  </a:cubicBezTo>
                  <a:cubicBezTo>
                    <a:pt x="1596" y="2447"/>
                    <a:pt x="1608" y="2375"/>
                    <a:pt x="1560" y="2363"/>
                  </a:cubicBezTo>
                  <a:cubicBezTo>
                    <a:pt x="965" y="2161"/>
                    <a:pt x="643" y="1959"/>
                    <a:pt x="429" y="1351"/>
                  </a:cubicBezTo>
                  <a:cubicBezTo>
                    <a:pt x="286" y="911"/>
                    <a:pt x="227" y="470"/>
                    <a:pt x="96" y="18"/>
                  </a:cubicBezTo>
                  <a:cubicBezTo>
                    <a:pt x="88" y="6"/>
                    <a:pt x="74" y="1"/>
                    <a:pt x="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gfdb24b5ecc_0_532"/>
            <p:cNvSpPr/>
            <p:nvPr/>
          </p:nvSpPr>
          <p:spPr>
            <a:xfrm>
              <a:off x="3644450" y="1995025"/>
              <a:ext cx="14950" cy="17800"/>
            </a:xfrm>
            <a:custGeom>
              <a:avLst/>
              <a:gdLst/>
              <a:ahLst/>
              <a:cxnLst/>
              <a:rect l="l" t="t" r="r" b="b"/>
              <a:pathLst>
                <a:path w="598" h="712" extrusionOk="0">
                  <a:moveTo>
                    <a:pt x="89" y="0"/>
                  </a:moveTo>
                  <a:cubicBezTo>
                    <a:pt x="41" y="0"/>
                    <a:pt x="1" y="78"/>
                    <a:pt x="50" y="107"/>
                  </a:cubicBezTo>
                  <a:cubicBezTo>
                    <a:pt x="145" y="203"/>
                    <a:pt x="240" y="310"/>
                    <a:pt x="312" y="405"/>
                  </a:cubicBezTo>
                  <a:cubicBezTo>
                    <a:pt x="347" y="453"/>
                    <a:pt x="359" y="512"/>
                    <a:pt x="383" y="560"/>
                  </a:cubicBezTo>
                  <a:lnTo>
                    <a:pt x="478" y="691"/>
                  </a:lnTo>
                  <a:cubicBezTo>
                    <a:pt x="486" y="706"/>
                    <a:pt x="495" y="711"/>
                    <a:pt x="506" y="711"/>
                  </a:cubicBezTo>
                  <a:cubicBezTo>
                    <a:pt x="528" y="711"/>
                    <a:pt x="554" y="683"/>
                    <a:pt x="562" y="667"/>
                  </a:cubicBezTo>
                  <a:cubicBezTo>
                    <a:pt x="597" y="393"/>
                    <a:pt x="324" y="155"/>
                    <a:pt x="121" y="12"/>
                  </a:cubicBezTo>
                  <a:cubicBezTo>
                    <a:pt x="111" y="4"/>
                    <a:pt x="100" y="0"/>
                    <a:pt x="8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Google Shape;1785;gfdb24b5ecc_0_532"/>
            <p:cNvSpPr/>
            <p:nvPr/>
          </p:nvSpPr>
          <p:spPr>
            <a:xfrm>
              <a:off x="3628175" y="2035500"/>
              <a:ext cx="15450" cy="11675"/>
            </a:xfrm>
            <a:custGeom>
              <a:avLst/>
              <a:gdLst/>
              <a:ahLst/>
              <a:cxnLst/>
              <a:rect l="l" t="t" r="r" b="b"/>
              <a:pathLst>
                <a:path w="618" h="467" extrusionOk="0">
                  <a:moveTo>
                    <a:pt x="617" y="0"/>
                  </a:moveTo>
                  <a:lnTo>
                    <a:pt x="617" y="0"/>
                  </a:lnTo>
                  <a:cubicBezTo>
                    <a:pt x="463" y="179"/>
                    <a:pt x="248" y="322"/>
                    <a:pt x="22" y="417"/>
                  </a:cubicBezTo>
                  <a:cubicBezTo>
                    <a:pt x="1" y="428"/>
                    <a:pt x="8" y="467"/>
                    <a:pt x="35" y="467"/>
                  </a:cubicBezTo>
                  <a:cubicBezTo>
                    <a:pt x="38" y="467"/>
                    <a:pt x="42" y="466"/>
                    <a:pt x="46" y="465"/>
                  </a:cubicBezTo>
                  <a:cubicBezTo>
                    <a:pt x="308" y="417"/>
                    <a:pt x="522" y="239"/>
                    <a:pt x="6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gfdb24b5ecc_0_532"/>
            <p:cNvSpPr/>
            <p:nvPr/>
          </p:nvSpPr>
          <p:spPr>
            <a:xfrm>
              <a:off x="3563900" y="2080700"/>
              <a:ext cx="9750" cy="6675"/>
            </a:xfrm>
            <a:custGeom>
              <a:avLst/>
              <a:gdLst/>
              <a:ahLst/>
              <a:cxnLst/>
              <a:rect l="l" t="t" r="r" b="b"/>
              <a:pathLst>
                <a:path w="390" h="267" extrusionOk="0">
                  <a:moveTo>
                    <a:pt x="359" y="0"/>
                  </a:moveTo>
                  <a:cubicBezTo>
                    <a:pt x="358" y="0"/>
                    <a:pt x="356" y="1"/>
                    <a:pt x="355" y="2"/>
                  </a:cubicBezTo>
                  <a:cubicBezTo>
                    <a:pt x="236" y="62"/>
                    <a:pt x="140" y="157"/>
                    <a:pt x="21" y="217"/>
                  </a:cubicBezTo>
                  <a:cubicBezTo>
                    <a:pt x="0" y="227"/>
                    <a:pt x="17" y="266"/>
                    <a:pt x="46" y="266"/>
                  </a:cubicBezTo>
                  <a:cubicBezTo>
                    <a:pt x="49" y="266"/>
                    <a:pt x="53" y="265"/>
                    <a:pt x="57" y="264"/>
                  </a:cubicBezTo>
                  <a:cubicBezTo>
                    <a:pt x="176" y="205"/>
                    <a:pt x="259" y="97"/>
                    <a:pt x="379" y="38"/>
                  </a:cubicBezTo>
                  <a:cubicBezTo>
                    <a:pt x="389" y="38"/>
                    <a:pt x="371" y="0"/>
                    <a:pt x="35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gfdb24b5ecc_0_532"/>
            <p:cNvSpPr/>
            <p:nvPr/>
          </p:nvSpPr>
          <p:spPr>
            <a:xfrm>
              <a:off x="3604100" y="2029125"/>
              <a:ext cx="12275" cy="10025"/>
            </a:xfrm>
            <a:custGeom>
              <a:avLst/>
              <a:gdLst/>
              <a:ahLst/>
              <a:cxnLst/>
              <a:rect l="l" t="t" r="r" b="b"/>
              <a:pathLst>
                <a:path w="491" h="401" extrusionOk="0">
                  <a:moveTo>
                    <a:pt x="417" y="0"/>
                  </a:moveTo>
                  <a:cubicBezTo>
                    <a:pt x="404" y="0"/>
                    <a:pt x="390" y="5"/>
                    <a:pt x="378" y="17"/>
                  </a:cubicBezTo>
                  <a:cubicBezTo>
                    <a:pt x="259" y="136"/>
                    <a:pt x="140" y="232"/>
                    <a:pt x="21" y="339"/>
                  </a:cubicBezTo>
                  <a:cubicBezTo>
                    <a:pt x="0" y="370"/>
                    <a:pt x="24" y="401"/>
                    <a:pt x="54" y="401"/>
                  </a:cubicBezTo>
                  <a:cubicBezTo>
                    <a:pt x="59" y="401"/>
                    <a:pt x="64" y="400"/>
                    <a:pt x="68" y="398"/>
                  </a:cubicBezTo>
                  <a:cubicBezTo>
                    <a:pt x="211" y="327"/>
                    <a:pt x="330" y="208"/>
                    <a:pt x="473" y="89"/>
                  </a:cubicBezTo>
                  <a:cubicBezTo>
                    <a:pt x="491" y="44"/>
                    <a:pt x="456" y="0"/>
                    <a:pt x="4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8" name="Google Shape;1788;gfdb24b5ecc_0_532"/>
            <p:cNvSpPr/>
            <p:nvPr/>
          </p:nvSpPr>
          <p:spPr>
            <a:xfrm>
              <a:off x="3510850" y="2126700"/>
              <a:ext cx="8650" cy="56750"/>
            </a:xfrm>
            <a:custGeom>
              <a:avLst/>
              <a:gdLst/>
              <a:ahLst/>
              <a:cxnLst/>
              <a:rect l="l" t="t" r="r" b="b"/>
              <a:pathLst>
                <a:path w="346" h="2270" extrusionOk="0">
                  <a:moveTo>
                    <a:pt x="331" y="1"/>
                  </a:moveTo>
                  <a:cubicBezTo>
                    <a:pt x="326" y="1"/>
                    <a:pt x="319" y="3"/>
                    <a:pt x="310" y="8"/>
                  </a:cubicBezTo>
                  <a:cubicBezTo>
                    <a:pt x="0" y="746"/>
                    <a:pt x="95" y="1496"/>
                    <a:pt x="107" y="2270"/>
                  </a:cubicBezTo>
                  <a:lnTo>
                    <a:pt x="119" y="2270"/>
                  </a:lnTo>
                  <a:cubicBezTo>
                    <a:pt x="119" y="1520"/>
                    <a:pt x="48" y="746"/>
                    <a:pt x="346" y="31"/>
                  </a:cubicBezTo>
                  <a:cubicBezTo>
                    <a:pt x="346" y="9"/>
                    <a:pt x="341" y="1"/>
                    <a:pt x="33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Google Shape;1789;gfdb24b5ecc_0_532"/>
            <p:cNvSpPr/>
            <p:nvPr/>
          </p:nvSpPr>
          <p:spPr>
            <a:xfrm>
              <a:off x="3509650" y="2260525"/>
              <a:ext cx="5375" cy="17000"/>
            </a:xfrm>
            <a:custGeom>
              <a:avLst/>
              <a:gdLst/>
              <a:ahLst/>
              <a:cxnLst/>
              <a:rect l="l" t="t" r="r" b="b"/>
              <a:pathLst>
                <a:path w="215" h="680" extrusionOk="0">
                  <a:moveTo>
                    <a:pt x="114" y="1"/>
                  </a:moveTo>
                  <a:cubicBezTo>
                    <a:pt x="99" y="1"/>
                    <a:pt x="84" y="12"/>
                    <a:pt x="84" y="36"/>
                  </a:cubicBezTo>
                  <a:cubicBezTo>
                    <a:pt x="60" y="227"/>
                    <a:pt x="1" y="453"/>
                    <a:pt x="60" y="644"/>
                  </a:cubicBezTo>
                  <a:cubicBezTo>
                    <a:pt x="72" y="667"/>
                    <a:pt x="93" y="679"/>
                    <a:pt x="112" y="679"/>
                  </a:cubicBezTo>
                  <a:cubicBezTo>
                    <a:pt x="132" y="679"/>
                    <a:pt x="149" y="667"/>
                    <a:pt x="155" y="644"/>
                  </a:cubicBezTo>
                  <a:cubicBezTo>
                    <a:pt x="215" y="453"/>
                    <a:pt x="155" y="227"/>
                    <a:pt x="143" y="36"/>
                  </a:cubicBezTo>
                  <a:cubicBezTo>
                    <a:pt x="143" y="12"/>
                    <a:pt x="129" y="1"/>
                    <a:pt x="1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gfdb24b5ecc_0_532"/>
            <p:cNvSpPr/>
            <p:nvPr/>
          </p:nvSpPr>
          <p:spPr>
            <a:xfrm>
              <a:off x="3513525" y="2306675"/>
              <a:ext cx="625" cy="300"/>
            </a:xfrm>
            <a:custGeom>
              <a:avLst/>
              <a:gdLst/>
              <a:ahLst/>
              <a:cxnLst/>
              <a:rect l="l" t="t" r="r" b="b"/>
              <a:pathLst>
                <a:path w="25" h="12" extrusionOk="0">
                  <a:moveTo>
                    <a:pt x="12" y="0"/>
                  </a:moveTo>
                  <a:cubicBezTo>
                    <a:pt x="0" y="0"/>
                    <a:pt x="0" y="12"/>
                    <a:pt x="12" y="12"/>
                  </a:cubicBezTo>
                  <a:cubicBezTo>
                    <a:pt x="24" y="12"/>
                    <a:pt x="24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Google Shape;1791;gfdb24b5ecc_0_532"/>
            <p:cNvSpPr/>
            <p:nvPr/>
          </p:nvSpPr>
          <p:spPr>
            <a:xfrm>
              <a:off x="3523950" y="2346600"/>
              <a:ext cx="15400" cy="22950"/>
            </a:xfrm>
            <a:custGeom>
              <a:avLst/>
              <a:gdLst/>
              <a:ahLst/>
              <a:cxnLst/>
              <a:rect l="l" t="t" r="r" b="b"/>
              <a:pathLst>
                <a:path w="616" h="918" extrusionOk="0">
                  <a:moveTo>
                    <a:pt x="18" y="0"/>
                  </a:moveTo>
                  <a:cubicBezTo>
                    <a:pt x="11" y="0"/>
                    <a:pt x="0" y="14"/>
                    <a:pt x="0" y="22"/>
                  </a:cubicBezTo>
                  <a:cubicBezTo>
                    <a:pt x="72" y="177"/>
                    <a:pt x="143" y="320"/>
                    <a:pt x="238" y="475"/>
                  </a:cubicBezTo>
                  <a:cubicBezTo>
                    <a:pt x="310" y="618"/>
                    <a:pt x="405" y="784"/>
                    <a:pt x="524" y="903"/>
                  </a:cubicBezTo>
                  <a:cubicBezTo>
                    <a:pt x="531" y="913"/>
                    <a:pt x="541" y="918"/>
                    <a:pt x="553" y="918"/>
                  </a:cubicBezTo>
                  <a:cubicBezTo>
                    <a:pt x="582" y="918"/>
                    <a:pt x="616" y="890"/>
                    <a:pt x="607" y="856"/>
                  </a:cubicBezTo>
                  <a:cubicBezTo>
                    <a:pt x="548" y="689"/>
                    <a:pt x="429" y="558"/>
                    <a:pt x="322" y="427"/>
                  </a:cubicBezTo>
                  <a:cubicBezTo>
                    <a:pt x="226" y="296"/>
                    <a:pt x="131" y="141"/>
                    <a:pt x="24" y="10"/>
                  </a:cubicBezTo>
                  <a:cubicBezTo>
                    <a:pt x="24" y="3"/>
                    <a:pt x="22" y="0"/>
                    <a:pt x="1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Google Shape;1792;gfdb24b5ecc_0_532"/>
            <p:cNvSpPr/>
            <p:nvPr/>
          </p:nvSpPr>
          <p:spPr>
            <a:xfrm>
              <a:off x="3592100" y="2389400"/>
              <a:ext cx="31875" cy="15075"/>
            </a:xfrm>
            <a:custGeom>
              <a:avLst/>
              <a:gdLst/>
              <a:ahLst/>
              <a:cxnLst/>
              <a:rect l="l" t="t" r="r" b="b"/>
              <a:pathLst>
                <a:path w="1275" h="603" extrusionOk="0">
                  <a:moveTo>
                    <a:pt x="84" y="1"/>
                  </a:moveTo>
                  <a:cubicBezTo>
                    <a:pt x="36" y="1"/>
                    <a:pt x="1" y="72"/>
                    <a:pt x="36" y="120"/>
                  </a:cubicBezTo>
                  <a:cubicBezTo>
                    <a:pt x="239" y="263"/>
                    <a:pt x="441" y="382"/>
                    <a:pt x="667" y="489"/>
                  </a:cubicBezTo>
                  <a:cubicBezTo>
                    <a:pt x="789" y="546"/>
                    <a:pt x="917" y="603"/>
                    <a:pt x="1046" y="603"/>
                  </a:cubicBezTo>
                  <a:cubicBezTo>
                    <a:pt x="1106" y="603"/>
                    <a:pt x="1167" y="591"/>
                    <a:pt x="1227" y="561"/>
                  </a:cubicBezTo>
                  <a:cubicBezTo>
                    <a:pt x="1275" y="549"/>
                    <a:pt x="1275" y="489"/>
                    <a:pt x="1251" y="441"/>
                  </a:cubicBezTo>
                  <a:cubicBezTo>
                    <a:pt x="1108" y="275"/>
                    <a:pt x="906" y="251"/>
                    <a:pt x="715" y="168"/>
                  </a:cubicBezTo>
                  <a:cubicBezTo>
                    <a:pt x="489" y="84"/>
                    <a:pt x="322" y="13"/>
                    <a:pt x="8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gfdb24b5ecc_0_532"/>
            <p:cNvSpPr/>
            <p:nvPr/>
          </p:nvSpPr>
          <p:spPr>
            <a:xfrm>
              <a:off x="3635550" y="2402850"/>
              <a:ext cx="89925" cy="6350"/>
            </a:xfrm>
            <a:custGeom>
              <a:avLst/>
              <a:gdLst/>
              <a:ahLst/>
              <a:cxnLst/>
              <a:rect l="l" t="t" r="r" b="b"/>
              <a:pathLst>
                <a:path w="3597" h="254" extrusionOk="0">
                  <a:moveTo>
                    <a:pt x="2423" y="1"/>
                  </a:moveTo>
                  <a:cubicBezTo>
                    <a:pt x="1818" y="1"/>
                    <a:pt x="1215" y="50"/>
                    <a:pt x="609" y="50"/>
                  </a:cubicBezTo>
                  <a:cubicBezTo>
                    <a:pt x="430" y="50"/>
                    <a:pt x="251" y="45"/>
                    <a:pt x="72" y="34"/>
                  </a:cubicBezTo>
                  <a:cubicBezTo>
                    <a:pt x="13" y="34"/>
                    <a:pt x="1" y="142"/>
                    <a:pt x="60" y="142"/>
                  </a:cubicBezTo>
                  <a:cubicBezTo>
                    <a:pt x="624" y="223"/>
                    <a:pt x="1191" y="253"/>
                    <a:pt x="1758" y="253"/>
                  </a:cubicBezTo>
                  <a:cubicBezTo>
                    <a:pt x="2352" y="253"/>
                    <a:pt x="2946" y="220"/>
                    <a:pt x="3537" y="177"/>
                  </a:cubicBezTo>
                  <a:cubicBezTo>
                    <a:pt x="3585" y="177"/>
                    <a:pt x="3597" y="94"/>
                    <a:pt x="3561" y="82"/>
                  </a:cubicBezTo>
                  <a:cubicBezTo>
                    <a:pt x="3181" y="20"/>
                    <a:pt x="2802" y="1"/>
                    <a:pt x="242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4" name="Google Shape;1794;gfdb24b5ecc_0_532"/>
            <p:cNvSpPr/>
            <p:nvPr/>
          </p:nvSpPr>
          <p:spPr>
            <a:xfrm>
              <a:off x="3712950" y="2397750"/>
              <a:ext cx="41700" cy="4925"/>
            </a:xfrm>
            <a:custGeom>
              <a:avLst/>
              <a:gdLst/>
              <a:ahLst/>
              <a:cxnLst/>
              <a:rect l="l" t="t" r="r" b="b"/>
              <a:pathLst>
                <a:path w="1668" h="197" extrusionOk="0">
                  <a:moveTo>
                    <a:pt x="12" y="0"/>
                  </a:moveTo>
                  <a:cubicBezTo>
                    <a:pt x="1" y="0"/>
                    <a:pt x="1" y="36"/>
                    <a:pt x="12" y="36"/>
                  </a:cubicBezTo>
                  <a:cubicBezTo>
                    <a:pt x="298" y="60"/>
                    <a:pt x="596" y="107"/>
                    <a:pt x="882" y="143"/>
                  </a:cubicBezTo>
                  <a:cubicBezTo>
                    <a:pt x="1055" y="161"/>
                    <a:pt x="1235" y="197"/>
                    <a:pt x="1412" y="197"/>
                  </a:cubicBezTo>
                  <a:cubicBezTo>
                    <a:pt x="1478" y="197"/>
                    <a:pt x="1543" y="192"/>
                    <a:pt x="1608" y="179"/>
                  </a:cubicBezTo>
                  <a:cubicBezTo>
                    <a:pt x="1667" y="167"/>
                    <a:pt x="1644" y="96"/>
                    <a:pt x="1608" y="84"/>
                  </a:cubicBezTo>
                  <a:cubicBezTo>
                    <a:pt x="1469" y="33"/>
                    <a:pt x="1317" y="26"/>
                    <a:pt x="1165" y="26"/>
                  </a:cubicBezTo>
                  <a:cubicBezTo>
                    <a:pt x="1115" y="26"/>
                    <a:pt x="1065" y="27"/>
                    <a:pt x="1016" y="27"/>
                  </a:cubicBezTo>
                  <a:cubicBezTo>
                    <a:pt x="970" y="27"/>
                    <a:pt x="926" y="26"/>
                    <a:pt x="882" y="24"/>
                  </a:cubicBezTo>
                  <a:cubicBezTo>
                    <a:pt x="596" y="0"/>
                    <a:pt x="298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5" name="Google Shape;1795;gfdb24b5ecc_0_532"/>
            <p:cNvSpPr/>
            <p:nvPr/>
          </p:nvSpPr>
          <p:spPr>
            <a:xfrm>
              <a:off x="3778750" y="2406625"/>
              <a:ext cx="61325" cy="53425"/>
            </a:xfrm>
            <a:custGeom>
              <a:avLst/>
              <a:gdLst/>
              <a:ahLst/>
              <a:cxnLst/>
              <a:rect l="l" t="t" r="r" b="b"/>
              <a:pathLst>
                <a:path w="2453" h="2137" extrusionOk="0">
                  <a:moveTo>
                    <a:pt x="27" y="1"/>
                  </a:moveTo>
                  <a:cubicBezTo>
                    <a:pt x="0" y="1"/>
                    <a:pt x="3" y="50"/>
                    <a:pt x="36" y="50"/>
                  </a:cubicBezTo>
                  <a:cubicBezTo>
                    <a:pt x="548" y="86"/>
                    <a:pt x="1250" y="348"/>
                    <a:pt x="1595" y="765"/>
                  </a:cubicBezTo>
                  <a:cubicBezTo>
                    <a:pt x="1762" y="979"/>
                    <a:pt x="1893" y="1217"/>
                    <a:pt x="1976" y="1467"/>
                  </a:cubicBezTo>
                  <a:cubicBezTo>
                    <a:pt x="2036" y="1669"/>
                    <a:pt x="2036" y="1896"/>
                    <a:pt x="2131" y="2110"/>
                  </a:cubicBezTo>
                  <a:cubicBezTo>
                    <a:pt x="2137" y="2128"/>
                    <a:pt x="2158" y="2137"/>
                    <a:pt x="2180" y="2137"/>
                  </a:cubicBezTo>
                  <a:cubicBezTo>
                    <a:pt x="2203" y="2137"/>
                    <a:pt x="2226" y="2128"/>
                    <a:pt x="2238" y="2110"/>
                  </a:cubicBezTo>
                  <a:cubicBezTo>
                    <a:pt x="2453" y="1598"/>
                    <a:pt x="2024" y="979"/>
                    <a:pt x="1655" y="645"/>
                  </a:cubicBezTo>
                  <a:cubicBezTo>
                    <a:pt x="1143" y="205"/>
                    <a:pt x="702" y="3"/>
                    <a:pt x="36" y="3"/>
                  </a:cubicBezTo>
                  <a:cubicBezTo>
                    <a:pt x="32" y="1"/>
                    <a:pt x="29" y="1"/>
                    <a:pt x="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gfdb24b5ecc_0_532"/>
            <p:cNvSpPr/>
            <p:nvPr/>
          </p:nvSpPr>
          <p:spPr>
            <a:xfrm>
              <a:off x="3832950" y="2419150"/>
              <a:ext cx="10700" cy="42175"/>
            </a:xfrm>
            <a:custGeom>
              <a:avLst/>
              <a:gdLst/>
              <a:ahLst/>
              <a:cxnLst/>
              <a:rect l="l" t="t" r="r" b="b"/>
              <a:pathLst>
                <a:path w="428" h="1687" extrusionOk="0">
                  <a:moveTo>
                    <a:pt x="90" y="1"/>
                  </a:moveTo>
                  <a:cubicBezTo>
                    <a:pt x="45" y="1"/>
                    <a:pt x="1" y="43"/>
                    <a:pt x="35" y="85"/>
                  </a:cubicBezTo>
                  <a:cubicBezTo>
                    <a:pt x="380" y="561"/>
                    <a:pt x="249" y="1133"/>
                    <a:pt x="213" y="1668"/>
                  </a:cubicBezTo>
                  <a:cubicBezTo>
                    <a:pt x="213" y="1680"/>
                    <a:pt x="225" y="1686"/>
                    <a:pt x="237" y="1686"/>
                  </a:cubicBezTo>
                  <a:cubicBezTo>
                    <a:pt x="249" y="1686"/>
                    <a:pt x="261" y="1680"/>
                    <a:pt x="261" y="1668"/>
                  </a:cubicBezTo>
                  <a:cubicBezTo>
                    <a:pt x="285" y="1347"/>
                    <a:pt x="427" y="1073"/>
                    <a:pt x="404" y="752"/>
                  </a:cubicBezTo>
                  <a:cubicBezTo>
                    <a:pt x="404" y="478"/>
                    <a:pt x="308" y="252"/>
                    <a:pt x="142" y="25"/>
                  </a:cubicBezTo>
                  <a:cubicBezTo>
                    <a:pt x="128" y="8"/>
                    <a:pt x="109" y="1"/>
                    <a:pt x="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7" name="Google Shape;1797;gfdb24b5ecc_0_532"/>
            <p:cNvSpPr/>
            <p:nvPr/>
          </p:nvSpPr>
          <p:spPr>
            <a:xfrm>
              <a:off x="3820700" y="2463050"/>
              <a:ext cx="17875" cy="134750"/>
            </a:xfrm>
            <a:custGeom>
              <a:avLst/>
              <a:gdLst/>
              <a:ahLst/>
              <a:cxnLst/>
              <a:rect l="l" t="t" r="r" b="b"/>
              <a:pathLst>
                <a:path w="715" h="5390" extrusionOk="0">
                  <a:moveTo>
                    <a:pt x="687" y="1"/>
                  </a:moveTo>
                  <a:cubicBezTo>
                    <a:pt x="682" y="1"/>
                    <a:pt x="679" y="3"/>
                    <a:pt x="679" y="8"/>
                  </a:cubicBezTo>
                  <a:cubicBezTo>
                    <a:pt x="108" y="1734"/>
                    <a:pt x="1" y="3556"/>
                    <a:pt x="24" y="5354"/>
                  </a:cubicBezTo>
                  <a:cubicBezTo>
                    <a:pt x="24" y="5377"/>
                    <a:pt x="39" y="5389"/>
                    <a:pt x="56" y="5389"/>
                  </a:cubicBezTo>
                  <a:cubicBezTo>
                    <a:pt x="72" y="5389"/>
                    <a:pt x="90" y="5377"/>
                    <a:pt x="96" y="5354"/>
                  </a:cubicBezTo>
                  <a:cubicBezTo>
                    <a:pt x="108" y="3568"/>
                    <a:pt x="203" y="1734"/>
                    <a:pt x="715" y="32"/>
                  </a:cubicBezTo>
                  <a:cubicBezTo>
                    <a:pt x="707" y="9"/>
                    <a:pt x="695" y="1"/>
                    <a:pt x="68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8" name="Google Shape;1798;gfdb24b5ecc_0_532"/>
            <p:cNvSpPr/>
            <p:nvPr/>
          </p:nvSpPr>
          <p:spPr>
            <a:xfrm>
              <a:off x="3820400" y="2549900"/>
              <a:ext cx="12225" cy="81375"/>
            </a:xfrm>
            <a:custGeom>
              <a:avLst/>
              <a:gdLst/>
              <a:ahLst/>
              <a:cxnLst/>
              <a:rect l="l" t="t" r="r" b="b"/>
              <a:pathLst>
                <a:path w="489" h="3255" extrusionOk="0">
                  <a:moveTo>
                    <a:pt x="471" y="0"/>
                  </a:moveTo>
                  <a:cubicBezTo>
                    <a:pt x="467" y="0"/>
                    <a:pt x="465" y="3"/>
                    <a:pt x="465" y="10"/>
                  </a:cubicBezTo>
                  <a:cubicBezTo>
                    <a:pt x="191" y="1106"/>
                    <a:pt x="1" y="2106"/>
                    <a:pt x="36" y="3237"/>
                  </a:cubicBezTo>
                  <a:cubicBezTo>
                    <a:pt x="36" y="3249"/>
                    <a:pt x="45" y="3255"/>
                    <a:pt x="54" y="3255"/>
                  </a:cubicBezTo>
                  <a:cubicBezTo>
                    <a:pt x="63" y="3255"/>
                    <a:pt x="72" y="3249"/>
                    <a:pt x="72" y="3237"/>
                  </a:cubicBezTo>
                  <a:cubicBezTo>
                    <a:pt x="120" y="2165"/>
                    <a:pt x="334" y="1082"/>
                    <a:pt x="489" y="22"/>
                  </a:cubicBezTo>
                  <a:cubicBezTo>
                    <a:pt x="489" y="14"/>
                    <a:pt x="478" y="0"/>
                    <a:pt x="47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gfdb24b5ecc_0_532"/>
            <p:cNvSpPr/>
            <p:nvPr/>
          </p:nvSpPr>
          <p:spPr>
            <a:xfrm>
              <a:off x="3820400" y="2647600"/>
              <a:ext cx="10450" cy="46875"/>
            </a:xfrm>
            <a:custGeom>
              <a:avLst/>
              <a:gdLst/>
              <a:ahLst/>
              <a:cxnLst/>
              <a:rect l="l" t="t" r="r" b="b"/>
              <a:pathLst>
                <a:path w="418" h="1875" extrusionOk="0">
                  <a:moveTo>
                    <a:pt x="10" y="0"/>
                  </a:moveTo>
                  <a:cubicBezTo>
                    <a:pt x="6" y="0"/>
                    <a:pt x="1" y="3"/>
                    <a:pt x="1" y="8"/>
                  </a:cubicBezTo>
                  <a:cubicBezTo>
                    <a:pt x="1" y="591"/>
                    <a:pt x="72" y="1341"/>
                    <a:pt x="346" y="1853"/>
                  </a:cubicBezTo>
                  <a:cubicBezTo>
                    <a:pt x="351" y="1868"/>
                    <a:pt x="362" y="1875"/>
                    <a:pt x="374" y="1875"/>
                  </a:cubicBezTo>
                  <a:cubicBezTo>
                    <a:pt x="389" y="1875"/>
                    <a:pt x="406" y="1862"/>
                    <a:pt x="406" y="1841"/>
                  </a:cubicBezTo>
                  <a:cubicBezTo>
                    <a:pt x="417" y="1579"/>
                    <a:pt x="298" y="1293"/>
                    <a:pt x="215" y="1043"/>
                  </a:cubicBezTo>
                  <a:cubicBezTo>
                    <a:pt x="108" y="698"/>
                    <a:pt x="25" y="389"/>
                    <a:pt x="13" y="31"/>
                  </a:cubicBezTo>
                  <a:cubicBezTo>
                    <a:pt x="28" y="9"/>
                    <a:pt x="19" y="0"/>
                    <a:pt x="1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0" name="Google Shape;1800;gfdb24b5ecc_0_532"/>
            <p:cNvSpPr/>
            <p:nvPr/>
          </p:nvSpPr>
          <p:spPr>
            <a:xfrm>
              <a:off x="3819650" y="2699475"/>
              <a:ext cx="25400" cy="35675"/>
            </a:xfrm>
            <a:custGeom>
              <a:avLst/>
              <a:gdLst/>
              <a:ahLst/>
              <a:cxnLst/>
              <a:rect l="l" t="t" r="r" b="b"/>
              <a:pathLst>
                <a:path w="1016" h="1427" extrusionOk="0">
                  <a:moveTo>
                    <a:pt x="127" y="0"/>
                  </a:moveTo>
                  <a:cubicBezTo>
                    <a:pt x="65" y="0"/>
                    <a:pt x="1" y="65"/>
                    <a:pt x="43" y="123"/>
                  </a:cubicBezTo>
                  <a:cubicBezTo>
                    <a:pt x="281" y="552"/>
                    <a:pt x="519" y="1123"/>
                    <a:pt x="912" y="1421"/>
                  </a:cubicBezTo>
                  <a:cubicBezTo>
                    <a:pt x="917" y="1425"/>
                    <a:pt x="924" y="1427"/>
                    <a:pt x="931" y="1427"/>
                  </a:cubicBezTo>
                  <a:cubicBezTo>
                    <a:pt x="968" y="1427"/>
                    <a:pt x="1015" y="1380"/>
                    <a:pt x="995" y="1350"/>
                  </a:cubicBezTo>
                  <a:cubicBezTo>
                    <a:pt x="936" y="1112"/>
                    <a:pt x="781" y="897"/>
                    <a:pt x="638" y="707"/>
                  </a:cubicBezTo>
                  <a:lnTo>
                    <a:pt x="197" y="40"/>
                  </a:lnTo>
                  <a:cubicBezTo>
                    <a:pt x="180" y="12"/>
                    <a:pt x="154" y="0"/>
                    <a:pt x="1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1" name="Google Shape;1801;gfdb24b5ecc_0_532"/>
            <p:cNvSpPr/>
            <p:nvPr/>
          </p:nvSpPr>
          <p:spPr>
            <a:xfrm>
              <a:off x="3854300" y="2742900"/>
              <a:ext cx="36325" cy="27875"/>
            </a:xfrm>
            <a:custGeom>
              <a:avLst/>
              <a:gdLst/>
              <a:ahLst/>
              <a:cxnLst/>
              <a:rect l="l" t="t" r="r" b="b"/>
              <a:pathLst>
                <a:path w="1453" h="1115" extrusionOk="0">
                  <a:moveTo>
                    <a:pt x="133" y="1"/>
                  </a:moveTo>
                  <a:cubicBezTo>
                    <a:pt x="21" y="1"/>
                    <a:pt x="1" y="152"/>
                    <a:pt x="109" y="184"/>
                  </a:cubicBezTo>
                  <a:cubicBezTo>
                    <a:pt x="371" y="291"/>
                    <a:pt x="597" y="470"/>
                    <a:pt x="824" y="672"/>
                  </a:cubicBezTo>
                  <a:cubicBezTo>
                    <a:pt x="978" y="827"/>
                    <a:pt x="1121" y="1018"/>
                    <a:pt x="1336" y="1113"/>
                  </a:cubicBezTo>
                  <a:cubicBezTo>
                    <a:pt x="1341" y="1114"/>
                    <a:pt x="1346" y="1114"/>
                    <a:pt x="1351" y="1114"/>
                  </a:cubicBezTo>
                  <a:cubicBezTo>
                    <a:pt x="1405" y="1114"/>
                    <a:pt x="1453" y="1061"/>
                    <a:pt x="1431" y="1018"/>
                  </a:cubicBezTo>
                  <a:cubicBezTo>
                    <a:pt x="1336" y="768"/>
                    <a:pt x="1062" y="577"/>
                    <a:pt x="847" y="410"/>
                  </a:cubicBezTo>
                  <a:cubicBezTo>
                    <a:pt x="645" y="244"/>
                    <a:pt x="419" y="101"/>
                    <a:pt x="169" y="6"/>
                  </a:cubicBezTo>
                  <a:cubicBezTo>
                    <a:pt x="156" y="2"/>
                    <a:pt x="144" y="1"/>
                    <a:pt x="13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gfdb24b5ecc_0_532"/>
            <p:cNvSpPr/>
            <p:nvPr/>
          </p:nvSpPr>
          <p:spPr>
            <a:xfrm>
              <a:off x="3900650" y="2769275"/>
              <a:ext cx="48800" cy="47175"/>
            </a:xfrm>
            <a:custGeom>
              <a:avLst/>
              <a:gdLst/>
              <a:ahLst/>
              <a:cxnLst/>
              <a:rect l="l" t="t" r="r" b="b"/>
              <a:pathLst>
                <a:path w="1952" h="1887" extrusionOk="0">
                  <a:moveTo>
                    <a:pt x="21" y="1"/>
                  </a:moveTo>
                  <a:cubicBezTo>
                    <a:pt x="2" y="1"/>
                    <a:pt x="0" y="20"/>
                    <a:pt x="17" y="46"/>
                  </a:cubicBezTo>
                  <a:cubicBezTo>
                    <a:pt x="410" y="284"/>
                    <a:pt x="720" y="582"/>
                    <a:pt x="1029" y="915"/>
                  </a:cubicBezTo>
                  <a:cubicBezTo>
                    <a:pt x="1184" y="1082"/>
                    <a:pt x="1327" y="1237"/>
                    <a:pt x="1470" y="1403"/>
                  </a:cubicBezTo>
                  <a:cubicBezTo>
                    <a:pt x="1577" y="1558"/>
                    <a:pt x="1672" y="1737"/>
                    <a:pt x="1815" y="1868"/>
                  </a:cubicBezTo>
                  <a:cubicBezTo>
                    <a:pt x="1832" y="1881"/>
                    <a:pt x="1850" y="1887"/>
                    <a:pt x="1868" y="1887"/>
                  </a:cubicBezTo>
                  <a:cubicBezTo>
                    <a:pt x="1913" y="1887"/>
                    <a:pt x="1951" y="1848"/>
                    <a:pt x="1934" y="1796"/>
                  </a:cubicBezTo>
                  <a:cubicBezTo>
                    <a:pt x="1851" y="1427"/>
                    <a:pt x="1458" y="1022"/>
                    <a:pt x="1196" y="772"/>
                  </a:cubicBezTo>
                  <a:cubicBezTo>
                    <a:pt x="863" y="451"/>
                    <a:pt x="470" y="189"/>
                    <a:pt x="53" y="10"/>
                  </a:cubicBezTo>
                  <a:cubicBezTo>
                    <a:pt x="40" y="4"/>
                    <a:pt x="29" y="1"/>
                    <a:pt x="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3" name="Google Shape;1803;gfdb24b5ecc_0_532"/>
            <p:cNvSpPr/>
            <p:nvPr/>
          </p:nvSpPr>
          <p:spPr>
            <a:xfrm>
              <a:off x="3953300" y="2826325"/>
              <a:ext cx="137125" cy="65425"/>
            </a:xfrm>
            <a:custGeom>
              <a:avLst/>
              <a:gdLst/>
              <a:ahLst/>
              <a:cxnLst/>
              <a:rect l="l" t="t" r="r" b="b"/>
              <a:pathLst>
                <a:path w="5485" h="2617" extrusionOk="0">
                  <a:moveTo>
                    <a:pt x="201" y="1"/>
                  </a:moveTo>
                  <a:cubicBezTo>
                    <a:pt x="75" y="1"/>
                    <a:pt x="1" y="193"/>
                    <a:pt x="150" y="252"/>
                  </a:cubicBezTo>
                  <a:cubicBezTo>
                    <a:pt x="936" y="598"/>
                    <a:pt x="1590" y="1193"/>
                    <a:pt x="2400" y="1550"/>
                  </a:cubicBezTo>
                  <a:cubicBezTo>
                    <a:pt x="3352" y="1967"/>
                    <a:pt x="4365" y="2312"/>
                    <a:pt x="5353" y="2610"/>
                  </a:cubicBezTo>
                  <a:cubicBezTo>
                    <a:pt x="5365" y="2614"/>
                    <a:pt x="5376" y="2616"/>
                    <a:pt x="5387" y="2616"/>
                  </a:cubicBezTo>
                  <a:cubicBezTo>
                    <a:pt x="5458" y="2616"/>
                    <a:pt x="5485" y="2520"/>
                    <a:pt x="5412" y="2479"/>
                  </a:cubicBezTo>
                  <a:cubicBezTo>
                    <a:pt x="4603" y="1943"/>
                    <a:pt x="3603" y="1812"/>
                    <a:pt x="2710" y="1431"/>
                  </a:cubicBezTo>
                  <a:cubicBezTo>
                    <a:pt x="1817" y="1062"/>
                    <a:pt x="1114" y="479"/>
                    <a:pt x="281" y="26"/>
                  </a:cubicBezTo>
                  <a:cubicBezTo>
                    <a:pt x="253" y="8"/>
                    <a:pt x="226" y="1"/>
                    <a:pt x="20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4" name="Google Shape;1804;gfdb24b5ecc_0_532"/>
            <p:cNvSpPr/>
            <p:nvPr/>
          </p:nvSpPr>
          <p:spPr>
            <a:xfrm>
              <a:off x="4071750" y="2869100"/>
              <a:ext cx="61425" cy="45775"/>
            </a:xfrm>
            <a:custGeom>
              <a:avLst/>
              <a:gdLst/>
              <a:ahLst/>
              <a:cxnLst/>
              <a:rect l="l" t="t" r="r" b="b"/>
              <a:pathLst>
                <a:path w="2457" h="1831" extrusionOk="0">
                  <a:moveTo>
                    <a:pt x="41" y="1"/>
                  </a:moveTo>
                  <a:cubicBezTo>
                    <a:pt x="14" y="1"/>
                    <a:pt x="1" y="55"/>
                    <a:pt x="31" y="65"/>
                  </a:cubicBezTo>
                  <a:cubicBezTo>
                    <a:pt x="960" y="482"/>
                    <a:pt x="1674" y="1125"/>
                    <a:pt x="2389" y="1816"/>
                  </a:cubicBezTo>
                  <a:cubicBezTo>
                    <a:pt x="2396" y="1826"/>
                    <a:pt x="2405" y="1831"/>
                    <a:pt x="2415" y="1831"/>
                  </a:cubicBezTo>
                  <a:cubicBezTo>
                    <a:pt x="2436" y="1831"/>
                    <a:pt x="2457" y="1808"/>
                    <a:pt x="2448" y="1792"/>
                  </a:cubicBezTo>
                  <a:cubicBezTo>
                    <a:pt x="2258" y="804"/>
                    <a:pt x="912" y="244"/>
                    <a:pt x="55" y="6"/>
                  </a:cubicBezTo>
                  <a:cubicBezTo>
                    <a:pt x="50" y="2"/>
                    <a:pt x="45" y="1"/>
                    <a:pt x="4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gfdb24b5ecc_0_532"/>
            <p:cNvSpPr/>
            <p:nvPr/>
          </p:nvSpPr>
          <p:spPr>
            <a:xfrm>
              <a:off x="4137400" y="2926975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13" y="1"/>
                  </a:moveTo>
                  <a:cubicBezTo>
                    <a:pt x="1" y="1"/>
                    <a:pt x="1" y="13"/>
                    <a:pt x="13" y="13"/>
                  </a:cubicBezTo>
                  <a:cubicBezTo>
                    <a:pt x="25" y="13"/>
                    <a:pt x="25" y="1"/>
                    <a:pt x="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6" name="Google Shape;1806;gfdb24b5ecc_0_532"/>
            <p:cNvSpPr/>
            <p:nvPr/>
          </p:nvSpPr>
          <p:spPr>
            <a:xfrm>
              <a:off x="4140100" y="2935600"/>
              <a:ext cx="11625" cy="43225"/>
            </a:xfrm>
            <a:custGeom>
              <a:avLst/>
              <a:gdLst/>
              <a:ahLst/>
              <a:cxnLst/>
              <a:rect l="l" t="t" r="r" b="b"/>
              <a:pathLst>
                <a:path w="465" h="1729" extrusionOk="0">
                  <a:moveTo>
                    <a:pt x="12" y="1"/>
                  </a:moveTo>
                  <a:cubicBezTo>
                    <a:pt x="12" y="1"/>
                    <a:pt x="0" y="13"/>
                    <a:pt x="0" y="25"/>
                  </a:cubicBezTo>
                  <a:cubicBezTo>
                    <a:pt x="262" y="572"/>
                    <a:pt x="191" y="1156"/>
                    <a:pt x="369" y="1703"/>
                  </a:cubicBezTo>
                  <a:cubicBezTo>
                    <a:pt x="375" y="1720"/>
                    <a:pt x="388" y="1729"/>
                    <a:pt x="400" y="1729"/>
                  </a:cubicBezTo>
                  <a:cubicBezTo>
                    <a:pt x="415" y="1729"/>
                    <a:pt x="429" y="1717"/>
                    <a:pt x="429" y="1692"/>
                  </a:cubicBezTo>
                  <a:cubicBezTo>
                    <a:pt x="464" y="1132"/>
                    <a:pt x="298" y="489"/>
                    <a:pt x="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7" name="Google Shape;1807;gfdb24b5ecc_0_532"/>
            <p:cNvSpPr/>
            <p:nvPr/>
          </p:nvSpPr>
          <p:spPr>
            <a:xfrm>
              <a:off x="4124050" y="2921850"/>
              <a:ext cx="17850" cy="68625"/>
            </a:xfrm>
            <a:custGeom>
              <a:avLst/>
              <a:gdLst/>
              <a:ahLst/>
              <a:cxnLst/>
              <a:rect l="l" t="t" r="r" b="b"/>
              <a:pathLst>
                <a:path w="714" h="2745" extrusionOk="0">
                  <a:moveTo>
                    <a:pt x="52" y="1"/>
                  </a:moveTo>
                  <a:cubicBezTo>
                    <a:pt x="35" y="1"/>
                    <a:pt x="1" y="29"/>
                    <a:pt x="11" y="39"/>
                  </a:cubicBezTo>
                  <a:cubicBezTo>
                    <a:pt x="511" y="872"/>
                    <a:pt x="297" y="1813"/>
                    <a:pt x="475" y="2718"/>
                  </a:cubicBezTo>
                  <a:cubicBezTo>
                    <a:pt x="475" y="2736"/>
                    <a:pt x="490" y="2745"/>
                    <a:pt x="505" y="2745"/>
                  </a:cubicBezTo>
                  <a:cubicBezTo>
                    <a:pt x="520" y="2745"/>
                    <a:pt x="535" y="2736"/>
                    <a:pt x="535" y="2718"/>
                  </a:cubicBezTo>
                  <a:cubicBezTo>
                    <a:pt x="713" y="1825"/>
                    <a:pt x="702" y="729"/>
                    <a:pt x="59" y="3"/>
                  </a:cubicBezTo>
                  <a:cubicBezTo>
                    <a:pt x="57" y="2"/>
                    <a:pt x="55" y="1"/>
                    <a:pt x="5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gfdb24b5ecc_0_532"/>
            <p:cNvSpPr/>
            <p:nvPr/>
          </p:nvSpPr>
          <p:spPr>
            <a:xfrm>
              <a:off x="4114575" y="3025250"/>
              <a:ext cx="11950" cy="30725"/>
            </a:xfrm>
            <a:custGeom>
              <a:avLst/>
              <a:gdLst/>
              <a:ahLst/>
              <a:cxnLst/>
              <a:rect l="l" t="t" r="r" b="b"/>
              <a:pathLst>
                <a:path w="478" h="1229" extrusionOk="0">
                  <a:moveTo>
                    <a:pt x="453" y="0"/>
                  </a:moveTo>
                  <a:cubicBezTo>
                    <a:pt x="447" y="0"/>
                    <a:pt x="441" y="3"/>
                    <a:pt x="438" y="11"/>
                  </a:cubicBezTo>
                  <a:cubicBezTo>
                    <a:pt x="176" y="368"/>
                    <a:pt x="223" y="832"/>
                    <a:pt x="9" y="1189"/>
                  </a:cubicBezTo>
                  <a:cubicBezTo>
                    <a:pt x="1" y="1206"/>
                    <a:pt x="16" y="1228"/>
                    <a:pt x="29" y="1228"/>
                  </a:cubicBezTo>
                  <a:cubicBezTo>
                    <a:pt x="35" y="1228"/>
                    <a:pt x="41" y="1224"/>
                    <a:pt x="45" y="1213"/>
                  </a:cubicBezTo>
                  <a:cubicBezTo>
                    <a:pt x="271" y="844"/>
                    <a:pt x="211" y="380"/>
                    <a:pt x="461" y="22"/>
                  </a:cubicBezTo>
                  <a:cubicBezTo>
                    <a:pt x="478" y="14"/>
                    <a:pt x="466" y="0"/>
                    <a:pt x="4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gfdb24b5ecc_0_532"/>
            <p:cNvSpPr/>
            <p:nvPr/>
          </p:nvSpPr>
          <p:spPr>
            <a:xfrm>
              <a:off x="4112575" y="3022700"/>
              <a:ext cx="29625" cy="44875"/>
            </a:xfrm>
            <a:custGeom>
              <a:avLst/>
              <a:gdLst/>
              <a:ahLst/>
              <a:cxnLst/>
              <a:rect l="l" t="t" r="r" b="b"/>
              <a:pathLst>
                <a:path w="1185" h="1795" extrusionOk="0">
                  <a:moveTo>
                    <a:pt x="1176" y="0"/>
                  </a:moveTo>
                  <a:cubicBezTo>
                    <a:pt x="1174" y="0"/>
                    <a:pt x="1172" y="1"/>
                    <a:pt x="1172" y="5"/>
                  </a:cubicBezTo>
                  <a:cubicBezTo>
                    <a:pt x="863" y="636"/>
                    <a:pt x="280" y="1113"/>
                    <a:pt x="18" y="1756"/>
                  </a:cubicBezTo>
                  <a:cubicBezTo>
                    <a:pt x="1" y="1772"/>
                    <a:pt x="13" y="1795"/>
                    <a:pt x="30" y="1795"/>
                  </a:cubicBezTo>
                  <a:cubicBezTo>
                    <a:pt x="38" y="1795"/>
                    <a:pt x="46" y="1790"/>
                    <a:pt x="53" y="1779"/>
                  </a:cubicBezTo>
                  <a:cubicBezTo>
                    <a:pt x="506" y="1244"/>
                    <a:pt x="994" y="684"/>
                    <a:pt x="1184" y="5"/>
                  </a:cubicBezTo>
                  <a:cubicBezTo>
                    <a:pt x="1184" y="5"/>
                    <a:pt x="1179" y="0"/>
                    <a:pt x="11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gfdb24b5ecc_0_532"/>
            <p:cNvSpPr/>
            <p:nvPr/>
          </p:nvSpPr>
          <p:spPr>
            <a:xfrm>
              <a:off x="4097225" y="3089675"/>
              <a:ext cx="4200" cy="8475"/>
            </a:xfrm>
            <a:custGeom>
              <a:avLst/>
              <a:gdLst/>
              <a:ahLst/>
              <a:cxnLst/>
              <a:rect l="l" t="t" r="r" b="b"/>
              <a:pathLst>
                <a:path w="168" h="339" extrusionOk="0">
                  <a:moveTo>
                    <a:pt x="148" y="1"/>
                  </a:moveTo>
                  <a:cubicBezTo>
                    <a:pt x="136" y="1"/>
                    <a:pt x="125" y="9"/>
                    <a:pt x="132" y="29"/>
                  </a:cubicBezTo>
                  <a:cubicBezTo>
                    <a:pt x="147" y="44"/>
                    <a:pt x="145" y="73"/>
                    <a:pt x="136" y="104"/>
                  </a:cubicBezTo>
                  <a:lnTo>
                    <a:pt x="136" y="104"/>
                  </a:lnTo>
                  <a:cubicBezTo>
                    <a:pt x="152" y="71"/>
                    <a:pt x="134" y="39"/>
                    <a:pt x="167" y="17"/>
                  </a:cubicBezTo>
                  <a:cubicBezTo>
                    <a:pt x="167" y="7"/>
                    <a:pt x="158" y="1"/>
                    <a:pt x="148" y="1"/>
                  </a:cubicBezTo>
                  <a:close/>
                  <a:moveTo>
                    <a:pt x="136" y="104"/>
                  </a:moveTo>
                  <a:cubicBezTo>
                    <a:pt x="135" y="107"/>
                    <a:pt x="133" y="110"/>
                    <a:pt x="132" y="112"/>
                  </a:cubicBezTo>
                  <a:cubicBezTo>
                    <a:pt x="122" y="130"/>
                    <a:pt x="120" y="149"/>
                    <a:pt x="115" y="167"/>
                  </a:cubicBezTo>
                  <a:lnTo>
                    <a:pt x="115" y="167"/>
                  </a:lnTo>
                  <a:cubicBezTo>
                    <a:pt x="122" y="147"/>
                    <a:pt x="131" y="125"/>
                    <a:pt x="136" y="104"/>
                  </a:cubicBezTo>
                  <a:close/>
                  <a:moveTo>
                    <a:pt x="115" y="167"/>
                  </a:moveTo>
                  <a:cubicBezTo>
                    <a:pt x="113" y="172"/>
                    <a:pt x="111" y="177"/>
                    <a:pt x="109" y="182"/>
                  </a:cubicBezTo>
                  <a:lnTo>
                    <a:pt x="109" y="182"/>
                  </a:lnTo>
                  <a:cubicBezTo>
                    <a:pt x="111" y="177"/>
                    <a:pt x="113" y="172"/>
                    <a:pt x="115" y="167"/>
                  </a:cubicBezTo>
                  <a:close/>
                  <a:moveTo>
                    <a:pt x="109" y="182"/>
                  </a:moveTo>
                  <a:cubicBezTo>
                    <a:pt x="108" y="183"/>
                    <a:pt x="108" y="183"/>
                    <a:pt x="108" y="184"/>
                  </a:cubicBezTo>
                  <a:cubicBezTo>
                    <a:pt x="94" y="206"/>
                    <a:pt x="82" y="227"/>
                    <a:pt x="70" y="247"/>
                  </a:cubicBezTo>
                  <a:lnTo>
                    <a:pt x="70" y="247"/>
                  </a:lnTo>
                  <a:cubicBezTo>
                    <a:pt x="79" y="237"/>
                    <a:pt x="87" y="228"/>
                    <a:pt x="96" y="220"/>
                  </a:cubicBezTo>
                  <a:cubicBezTo>
                    <a:pt x="98" y="209"/>
                    <a:pt x="103" y="196"/>
                    <a:pt x="109" y="182"/>
                  </a:cubicBezTo>
                  <a:close/>
                  <a:moveTo>
                    <a:pt x="70" y="247"/>
                  </a:moveTo>
                  <a:lnTo>
                    <a:pt x="70" y="247"/>
                  </a:lnTo>
                  <a:cubicBezTo>
                    <a:pt x="44" y="277"/>
                    <a:pt x="19" y="311"/>
                    <a:pt x="1" y="339"/>
                  </a:cubicBezTo>
                  <a:cubicBezTo>
                    <a:pt x="30" y="309"/>
                    <a:pt x="51" y="279"/>
                    <a:pt x="70" y="247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gfdb24b5ecc_0_532"/>
            <p:cNvSpPr/>
            <p:nvPr/>
          </p:nvSpPr>
          <p:spPr>
            <a:xfrm>
              <a:off x="4096025" y="3111300"/>
              <a:ext cx="775" cy="1300"/>
            </a:xfrm>
            <a:custGeom>
              <a:avLst/>
              <a:gdLst/>
              <a:ahLst/>
              <a:cxnLst/>
              <a:rect l="l" t="t" r="r" b="b"/>
              <a:pathLst>
                <a:path w="31" h="52" extrusionOk="0">
                  <a:moveTo>
                    <a:pt x="17" y="1"/>
                  </a:moveTo>
                  <a:cubicBezTo>
                    <a:pt x="10" y="1"/>
                    <a:pt x="1" y="4"/>
                    <a:pt x="1" y="9"/>
                  </a:cubicBezTo>
                  <a:lnTo>
                    <a:pt x="1" y="33"/>
                  </a:lnTo>
                  <a:cubicBezTo>
                    <a:pt x="1" y="45"/>
                    <a:pt x="7" y="51"/>
                    <a:pt x="13" y="51"/>
                  </a:cubicBezTo>
                  <a:cubicBezTo>
                    <a:pt x="19" y="51"/>
                    <a:pt x="25" y="45"/>
                    <a:pt x="25" y="33"/>
                  </a:cubicBezTo>
                  <a:lnTo>
                    <a:pt x="25" y="9"/>
                  </a:lnTo>
                  <a:cubicBezTo>
                    <a:pt x="31" y="4"/>
                    <a:pt x="25" y="1"/>
                    <a:pt x="1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gfdb24b5ecc_0_532"/>
            <p:cNvSpPr/>
            <p:nvPr/>
          </p:nvSpPr>
          <p:spPr>
            <a:xfrm>
              <a:off x="4093950" y="3143475"/>
              <a:ext cx="8950" cy="45100"/>
            </a:xfrm>
            <a:custGeom>
              <a:avLst/>
              <a:gdLst/>
              <a:ahLst/>
              <a:cxnLst/>
              <a:rect l="l" t="t" r="r" b="b"/>
              <a:pathLst>
                <a:path w="358" h="1804" extrusionOk="0">
                  <a:moveTo>
                    <a:pt x="144" y="1"/>
                  </a:moveTo>
                  <a:cubicBezTo>
                    <a:pt x="136" y="1"/>
                    <a:pt x="132" y="6"/>
                    <a:pt x="132" y="20"/>
                  </a:cubicBezTo>
                  <a:cubicBezTo>
                    <a:pt x="132" y="592"/>
                    <a:pt x="1" y="1247"/>
                    <a:pt x="298" y="1782"/>
                  </a:cubicBezTo>
                  <a:cubicBezTo>
                    <a:pt x="303" y="1796"/>
                    <a:pt x="313" y="1803"/>
                    <a:pt x="324" y="1803"/>
                  </a:cubicBezTo>
                  <a:cubicBezTo>
                    <a:pt x="340" y="1803"/>
                    <a:pt x="358" y="1787"/>
                    <a:pt x="358" y="1759"/>
                  </a:cubicBezTo>
                  <a:cubicBezTo>
                    <a:pt x="263" y="1175"/>
                    <a:pt x="143" y="604"/>
                    <a:pt x="167" y="8"/>
                  </a:cubicBezTo>
                  <a:cubicBezTo>
                    <a:pt x="157" y="3"/>
                    <a:pt x="150" y="1"/>
                    <a:pt x="1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3" name="Google Shape;1813;gfdb24b5ecc_0_532"/>
            <p:cNvSpPr/>
            <p:nvPr/>
          </p:nvSpPr>
          <p:spPr>
            <a:xfrm>
              <a:off x="4104075" y="3123100"/>
              <a:ext cx="11725" cy="67725"/>
            </a:xfrm>
            <a:custGeom>
              <a:avLst/>
              <a:gdLst/>
              <a:ahLst/>
              <a:cxnLst/>
              <a:rect l="l" t="t" r="r" b="b"/>
              <a:pathLst>
                <a:path w="469" h="2709" extrusionOk="0">
                  <a:moveTo>
                    <a:pt x="164" y="0"/>
                  </a:moveTo>
                  <a:cubicBezTo>
                    <a:pt x="148" y="0"/>
                    <a:pt x="131" y="12"/>
                    <a:pt x="131" y="38"/>
                  </a:cubicBezTo>
                  <a:cubicBezTo>
                    <a:pt x="96" y="919"/>
                    <a:pt x="0" y="1859"/>
                    <a:pt x="369" y="2681"/>
                  </a:cubicBezTo>
                  <a:cubicBezTo>
                    <a:pt x="377" y="2700"/>
                    <a:pt x="391" y="2708"/>
                    <a:pt x="406" y="2708"/>
                  </a:cubicBezTo>
                  <a:cubicBezTo>
                    <a:pt x="436" y="2708"/>
                    <a:pt x="469" y="2673"/>
                    <a:pt x="453" y="2633"/>
                  </a:cubicBezTo>
                  <a:cubicBezTo>
                    <a:pt x="250" y="1752"/>
                    <a:pt x="203" y="919"/>
                    <a:pt x="191" y="26"/>
                  </a:cubicBezTo>
                  <a:cubicBezTo>
                    <a:pt x="191" y="9"/>
                    <a:pt x="178" y="0"/>
                    <a:pt x="16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4" name="Google Shape;1814;gfdb24b5ecc_0_532"/>
            <p:cNvSpPr/>
            <p:nvPr/>
          </p:nvSpPr>
          <p:spPr>
            <a:xfrm>
              <a:off x="4078775" y="3141475"/>
              <a:ext cx="15075" cy="50600"/>
            </a:xfrm>
            <a:custGeom>
              <a:avLst/>
              <a:gdLst/>
              <a:ahLst/>
              <a:cxnLst/>
              <a:rect l="l" t="t" r="r" b="b"/>
              <a:pathLst>
                <a:path w="603" h="2024" extrusionOk="0">
                  <a:moveTo>
                    <a:pt x="27" y="0"/>
                  </a:moveTo>
                  <a:cubicBezTo>
                    <a:pt x="19" y="0"/>
                    <a:pt x="12" y="6"/>
                    <a:pt x="12" y="17"/>
                  </a:cubicBezTo>
                  <a:cubicBezTo>
                    <a:pt x="0" y="648"/>
                    <a:pt x="72" y="1541"/>
                    <a:pt x="548" y="2017"/>
                  </a:cubicBezTo>
                  <a:cubicBezTo>
                    <a:pt x="553" y="2022"/>
                    <a:pt x="558" y="2024"/>
                    <a:pt x="563" y="2024"/>
                  </a:cubicBezTo>
                  <a:cubicBezTo>
                    <a:pt x="584" y="2024"/>
                    <a:pt x="603" y="1991"/>
                    <a:pt x="584" y="1981"/>
                  </a:cubicBezTo>
                  <a:cubicBezTo>
                    <a:pt x="155" y="1386"/>
                    <a:pt x="12" y="767"/>
                    <a:pt x="48" y="29"/>
                  </a:cubicBezTo>
                  <a:cubicBezTo>
                    <a:pt x="48" y="9"/>
                    <a:pt x="37" y="0"/>
                    <a:pt x="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gfdb24b5ecc_0_532"/>
            <p:cNvSpPr/>
            <p:nvPr/>
          </p:nvSpPr>
          <p:spPr>
            <a:xfrm>
              <a:off x="4125550" y="3212625"/>
              <a:ext cx="30525" cy="27300"/>
            </a:xfrm>
            <a:custGeom>
              <a:avLst/>
              <a:gdLst/>
              <a:ahLst/>
              <a:cxnLst/>
              <a:rect l="l" t="t" r="r" b="b"/>
              <a:pathLst>
                <a:path w="1221" h="1092" extrusionOk="0">
                  <a:moveTo>
                    <a:pt x="90" y="0"/>
                  </a:moveTo>
                  <a:cubicBezTo>
                    <a:pt x="36" y="0"/>
                    <a:pt x="0" y="87"/>
                    <a:pt x="58" y="136"/>
                  </a:cubicBezTo>
                  <a:cubicBezTo>
                    <a:pt x="272" y="302"/>
                    <a:pt x="463" y="481"/>
                    <a:pt x="653" y="659"/>
                  </a:cubicBezTo>
                  <a:cubicBezTo>
                    <a:pt x="820" y="802"/>
                    <a:pt x="951" y="969"/>
                    <a:pt x="1142" y="1088"/>
                  </a:cubicBezTo>
                  <a:cubicBezTo>
                    <a:pt x="1148" y="1090"/>
                    <a:pt x="1154" y="1091"/>
                    <a:pt x="1161" y="1091"/>
                  </a:cubicBezTo>
                  <a:cubicBezTo>
                    <a:pt x="1192" y="1091"/>
                    <a:pt x="1221" y="1068"/>
                    <a:pt x="1201" y="1029"/>
                  </a:cubicBezTo>
                  <a:cubicBezTo>
                    <a:pt x="1082" y="826"/>
                    <a:pt x="892" y="659"/>
                    <a:pt x="713" y="493"/>
                  </a:cubicBezTo>
                  <a:cubicBezTo>
                    <a:pt x="523" y="326"/>
                    <a:pt x="332" y="159"/>
                    <a:pt x="130" y="16"/>
                  </a:cubicBezTo>
                  <a:cubicBezTo>
                    <a:pt x="116" y="5"/>
                    <a:pt x="102" y="0"/>
                    <a:pt x="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6" name="Google Shape;1816;gfdb24b5ecc_0_532"/>
            <p:cNvSpPr/>
            <p:nvPr/>
          </p:nvSpPr>
          <p:spPr>
            <a:xfrm>
              <a:off x="4170525" y="3252000"/>
              <a:ext cx="130075" cy="78850"/>
            </a:xfrm>
            <a:custGeom>
              <a:avLst/>
              <a:gdLst/>
              <a:ahLst/>
              <a:cxnLst/>
              <a:rect l="l" t="t" r="r" b="b"/>
              <a:pathLst>
                <a:path w="5203" h="3154" extrusionOk="0">
                  <a:moveTo>
                    <a:pt x="84" y="0"/>
                  </a:moveTo>
                  <a:cubicBezTo>
                    <a:pt x="30" y="0"/>
                    <a:pt x="0" y="109"/>
                    <a:pt x="57" y="120"/>
                  </a:cubicBezTo>
                  <a:cubicBezTo>
                    <a:pt x="1926" y="787"/>
                    <a:pt x="3343" y="2299"/>
                    <a:pt x="5105" y="3144"/>
                  </a:cubicBezTo>
                  <a:cubicBezTo>
                    <a:pt x="5116" y="3151"/>
                    <a:pt x="5125" y="3153"/>
                    <a:pt x="5134" y="3153"/>
                  </a:cubicBezTo>
                  <a:cubicBezTo>
                    <a:pt x="5178" y="3153"/>
                    <a:pt x="5202" y="3093"/>
                    <a:pt x="5153" y="3073"/>
                  </a:cubicBezTo>
                  <a:cubicBezTo>
                    <a:pt x="4260" y="2513"/>
                    <a:pt x="3426" y="1894"/>
                    <a:pt x="2522" y="1347"/>
                  </a:cubicBezTo>
                  <a:cubicBezTo>
                    <a:pt x="1724" y="870"/>
                    <a:pt x="962" y="299"/>
                    <a:pt x="93" y="1"/>
                  </a:cubicBezTo>
                  <a:cubicBezTo>
                    <a:pt x="90" y="1"/>
                    <a:pt x="87" y="0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7" name="Google Shape;1817;gfdb24b5ecc_0_532"/>
            <p:cNvSpPr/>
            <p:nvPr/>
          </p:nvSpPr>
          <p:spPr>
            <a:xfrm>
              <a:off x="4118750" y="3217175"/>
              <a:ext cx="40900" cy="40375"/>
            </a:xfrm>
            <a:custGeom>
              <a:avLst/>
              <a:gdLst/>
              <a:ahLst/>
              <a:cxnLst/>
              <a:rect l="l" t="t" r="r" b="b"/>
              <a:pathLst>
                <a:path w="1636" h="1615" extrusionOk="0">
                  <a:moveTo>
                    <a:pt x="121" y="0"/>
                  </a:moveTo>
                  <a:cubicBezTo>
                    <a:pt x="58" y="0"/>
                    <a:pt x="1" y="72"/>
                    <a:pt x="68" y="120"/>
                  </a:cubicBezTo>
                  <a:cubicBezTo>
                    <a:pt x="628" y="549"/>
                    <a:pt x="961" y="1239"/>
                    <a:pt x="1568" y="1609"/>
                  </a:cubicBezTo>
                  <a:cubicBezTo>
                    <a:pt x="1572" y="1612"/>
                    <a:pt x="1577" y="1614"/>
                    <a:pt x="1581" y="1614"/>
                  </a:cubicBezTo>
                  <a:cubicBezTo>
                    <a:pt x="1606" y="1614"/>
                    <a:pt x="1636" y="1569"/>
                    <a:pt x="1616" y="1549"/>
                  </a:cubicBezTo>
                  <a:cubicBezTo>
                    <a:pt x="1104" y="1061"/>
                    <a:pt x="723" y="442"/>
                    <a:pt x="163" y="13"/>
                  </a:cubicBezTo>
                  <a:cubicBezTo>
                    <a:pt x="150" y="4"/>
                    <a:pt x="135" y="0"/>
                    <a:pt x="12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gfdb24b5ecc_0_532"/>
            <p:cNvSpPr/>
            <p:nvPr/>
          </p:nvSpPr>
          <p:spPr>
            <a:xfrm>
              <a:off x="4172625" y="3271000"/>
              <a:ext cx="8725" cy="6550"/>
            </a:xfrm>
            <a:custGeom>
              <a:avLst/>
              <a:gdLst/>
              <a:ahLst/>
              <a:cxnLst/>
              <a:rect l="l" t="t" r="r" b="b"/>
              <a:pathLst>
                <a:path w="349" h="262" extrusionOk="0">
                  <a:moveTo>
                    <a:pt x="42" y="1"/>
                  </a:moveTo>
                  <a:cubicBezTo>
                    <a:pt x="15" y="1"/>
                    <a:pt x="0" y="30"/>
                    <a:pt x="21" y="51"/>
                  </a:cubicBezTo>
                  <a:cubicBezTo>
                    <a:pt x="128" y="110"/>
                    <a:pt x="211" y="170"/>
                    <a:pt x="306" y="253"/>
                  </a:cubicBezTo>
                  <a:cubicBezTo>
                    <a:pt x="309" y="259"/>
                    <a:pt x="313" y="261"/>
                    <a:pt x="318" y="261"/>
                  </a:cubicBezTo>
                  <a:cubicBezTo>
                    <a:pt x="332" y="261"/>
                    <a:pt x="348" y="238"/>
                    <a:pt x="330" y="229"/>
                  </a:cubicBezTo>
                  <a:cubicBezTo>
                    <a:pt x="247" y="134"/>
                    <a:pt x="140" y="75"/>
                    <a:pt x="56" y="3"/>
                  </a:cubicBezTo>
                  <a:cubicBezTo>
                    <a:pt x="51" y="2"/>
                    <a:pt x="47" y="1"/>
                    <a:pt x="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gfdb24b5ecc_0_532"/>
            <p:cNvSpPr/>
            <p:nvPr/>
          </p:nvSpPr>
          <p:spPr>
            <a:xfrm>
              <a:off x="4207650" y="3293675"/>
              <a:ext cx="6150" cy="3200"/>
            </a:xfrm>
            <a:custGeom>
              <a:avLst/>
              <a:gdLst/>
              <a:ahLst/>
              <a:cxnLst/>
              <a:rect l="l" t="t" r="r" b="b"/>
              <a:pathLst>
                <a:path w="246" h="128" extrusionOk="0">
                  <a:moveTo>
                    <a:pt x="42" y="0"/>
                  </a:moveTo>
                  <a:cubicBezTo>
                    <a:pt x="1" y="0"/>
                    <a:pt x="4" y="108"/>
                    <a:pt x="60" y="108"/>
                  </a:cubicBezTo>
                  <a:cubicBezTo>
                    <a:pt x="108" y="108"/>
                    <a:pt x="156" y="108"/>
                    <a:pt x="179" y="120"/>
                  </a:cubicBezTo>
                  <a:cubicBezTo>
                    <a:pt x="188" y="126"/>
                    <a:pt x="196" y="128"/>
                    <a:pt x="204" y="128"/>
                  </a:cubicBezTo>
                  <a:cubicBezTo>
                    <a:pt x="228" y="128"/>
                    <a:pt x="245" y="103"/>
                    <a:pt x="227" y="84"/>
                  </a:cubicBezTo>
                  <a:cubicBezTo>
                    <a:pt x="179" y="25"/>
                    <a:pt x="120" y="25"/>
                    <a:pt x="48" y="1"/>
                  </a:cubicBezTo>
                  <a:cubicBezTo>
                    <a:pt x="46" y="1"/>
                    <a:pt x="44" y="0"/>
                    <a:pt x="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gfdb24b5ecc_0_532"/>
            <p:cNvSpPr/>
            <p:nvPr/>
          </p:nvSpPr>
          <p:spPr>
            <a:xfrm>
              <a:off x="4233850" y="3304425"/>
              <a:ext cx="9550" cy="5075"/>
            </a:xfrm>
            <a:custGeom>
              <a:avLst/>
              <a:gdLst/>
              <a:ahLst/>
              <a:cxnLst/>
              <a:rect l="l" t="t" r="r" b="b"/>
              <a:pathLst>
                <a:path w="382" h="203" extrusionOk="0">
                  <a:moveTo>
                    <a:pt x="86" y="0"/>
                  </a:moveTo>
                  <a:cubicBezTo>
                    <a:pt x="32" y="0"/>
                    <a:pt x="0" y="87"/>
                    <a:pt x="60" y="107"/>
                  </a:cubicBezTo>
                  <a:cubicBezTo>
                    <a:pt x="143" y="154"/>
                    <a:pt x="251" y="202"/>
                    <a:pt x="346" y="202"/>
                  </a:cubicBezTo>
                  <a:cubicBezTo>
                    <a:pt x="370" y="202"/>
                    <a:pt x="382" y="154"/>
                    <a:pt x="370" y="143"/>
                  </a:cubicBezTo>
                  <a:cubicBezTo>
                    <a:pt x="310" y="71"/>
                    <a:pt x="203" y="47"/>
                    <a:pt x="120" y="12"/>
                  </a:cubicBezTo>
                  <a:cubicBezTo>
                    <a:pt x="108" y="4"/>
                    <a:pt x="96" y="0"/>
                    <a:pt x="8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gfdb24b5ecc_0_532"/>
            <p:cNvSpPr/>
            <p:nvPr/>
          </p:nvSpPr>
          <p:spPr>
            <a:xfrm>
              <a:off x="4258000" y="3318575"/>
              <a:ext cx="8025" cy="5500"/>
            </a:xfrm>
            <a:custGeom>
              <a:avLst/>
              <a:gdLst/>
              <a:ahLst/>
              <a:cxnLst/>
              <a:rect l="l" t="t" r="r" b="b"/>
              <a:pathLst>
                <a:path w="321" h="220" extrusionOk="0">
                  <a:moveTo>
                    <a:pt x="79" y="1"/>
                  </a:moveTo>
                  <a:cubicBezTo>
                    <a:pt x="28" y="1"/>
                    <a:pt x="1" y="84"/>
                    <a:pt x="58" y="112"/>
                  </a:cubicBezTo>
                  <a:cubicBezTo>
                    <a:pt x="106" y="124"/>
                    <a:pt x="130" y="136"/>
                    <a:pt x="178" y="172"/>
                  </a:cubicBezTo>
                  <a:cubicBezTo>
                    <a:pt x="213" y="184"/>
                    <a:pt x="225" y="196"/>
                    <a:pt x="261" y="220"/>
                  </a:cubicBezTo>
                  <a:cubicBezTo>
                    <a:pt x="297" y="220"/>
                    <a:pt x="320" y="196"/>
                    <a:pt x="308" y="172"/>
                  </a:cubicBezTo>
                  <a:cubicBezTo>
                    <a:pt x="285" y="100"/>
                    <a:pt x="189" y="53"/>
                    <a:pt x="118" y="17"/>
                  </a:cubicBezTo>
                  <a:cubicBezTo>
                    <a:pt x="104" y="6"/>
                    <a:pt x="91" y="1"/>
                    <a:pt x="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2" name="Google Shape;1822;gfdb24b5ecc_0_532"/>
            <p:cNvSpPr/>
            <p:nvPr/>
          </p:nvSpPr>
          <p:spPr>
            <a:xfrm>
              <a:off x="4283650" y="3334500"/>
              <a:ext cx="9325" cy="5550"/>
            </a:xfrm>
            <a:custGeom>
              <a:avLst/>
              <a:gdLst/>
              <a:ahLst/>
              <a:cxnLst/>
              <a:rect l="l" t="t" r="r" b="b"/>
              <a:pathLst>
                <a:path w="373" h="222" extrusionOk="0">
                  <a:moveTo>
                    <a:pt x="100" y="1"/>
                  </a:moveTo>
                  <a:cubicBezTo>
                    <a:pt x="30" y="1"/>
                    <a:pt x="1" y="102"/>
                    <a:pt x="92" y="142"/>
                  </a:cubicBezTo>
                  <a:cubicBezTo>
                    <a:pt x="116" y="154"/>
                    <a:pt x="164" y="154"/>
                    <a:pt x="199" y="178"/>
                  </a:cubicBezTo>
                  <a:cubicBezTo>
                    <a:pt x="235" y="190"/>
                    <a:pt x="271" y="202"/>
                    <a:pt x="318" y="214"/>
                  </a:cubicBezTo>
                  <a:cubicBezTo>
                    <a:pt x="324" y="219"/>
                    <a:pt x="330" y="221"/>
                    <a:pt x="336" y="221"/>
                  </a:cubicBezTo>
                  <a:cubicBezTo>
                    <a:pt x="356" y="221"/>
                    <a:pt x="372" y="196"/>
                    <a:pt x="354" y="178"/>
                  </a:cubicBezTo>
                  <a:cubicBezTo>
                    <a:pt x="330" y="71"/>
                    <a:pt x="223" y="59"/>
                    <a:pt x="140" y="11"/>
                  </a:cubicBezTo>
                  <a:cubicBezTo>
                    <a:pt x="125" y="4"/>
                    <a:pt x="112" y="1"/>
                    <a:pt x="10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gfdb24b5ecc_0_532"/>
            <p:cNvSpPr/>
            <p:nvPr/>
          </p:nvSpPr>
          <p:spPr>
            <a:xfrm>
              <a:off x="4308375" y="3348125"/>
              <a:ext cx="9150" cy="2150"/>
            </a:xfrm>
            <a:custGeom>
              <a:avLst/>
              <a:gdLst/>
              <a:ahLst/>
              <a:cxnLst/>
              <a:rect l="l" t="t" r="r" b="b"/>
              <a:pathLst>
                <a:path w="366" h="86" extrusionOk="0">
                  <a:moveTo>
                    <a:pt x="46" y="0"/>
                  </a:moveTo>
                  <a:cubicBezTo>
                    <a:pt x="16" y="0"/>
                    <a:pt x="0" y="51"/>
                    <a:pt x="44" y="61"/>
                  </a:cubicBezTo>
                  <a:cubicBezTo>
                    <a:pt x="139" y="85"/>
                    <a:pt x="234" y="85"/>
                    <a:pt x="341" y="85"/>
                  </a:cubicBezTo>
                  <a:cubicBezTo>
                    <a:pt x="365" y="85"/>
                    <a:pt x="365" y="50"/>
                    <a:pt x="341" y="50"/>
                  </a:cubicBezTo>
                  <a:cubicBezTo>
                    <a:pt x="246" y="50"/>
                    <a:pt x="139" y="26"/>
                    <a:pt x="56" y="2"/>
                  </a:cubicBezTo>
                  <a:cubicBezTo>
                    <a:pt x="52" y="1"/>
                    <a:pt x="49" y="0"/>
                    <a:pt x="4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gfdb24b5ecc_0_532"/>
            <p:cNvSpPr/>
            <p:nvPr/>
          </p:nvSpPr>
          <p:spPr>
            <a:xfrm>
              <a:off x="4333075" y="3345150"/>
              <a:ext cx="85050" cy="21775"/>
            </a:xfrm>
            <a:custGeom>
              <a:avLst/>
              <a:gdLst/>
              <a:ahLst/>
              <a:cxnLst/>
              <a:rect l="l" t="t" r="r" b="b"/>
              <a:pathLst>
                <a:path w="3402" h="871" extrusionOk="0">
                  <a:moveTo>
                    <a:pt x="67" y="0"/>
                  </a:moveTo>
                  <a:cubicBezTo>
                    <a:pt x="26" y="0"/>
                    <a:pt x="1" y="52"/>
                    <a:pt x="44" y="73"/>
                  </a:cubicBezTo>
                  <a:cubicBezTo>
                    <a:pt x="544" y="442"/>
                    <a:pt x="1080" y="621"/>
                    <a:pt x="1687" y="728"/>
                  </a:cubicBezTo>
                  <a:cubicBezTo>
                    <a:pt x="2044" y="792"/>
                    <a:pt x="2428" y="871"/>
                    <a:pt x="2799" y="871"/>
                  </a:cubicBezTo>
                  <a:cubicBezTo>
                    <a:pt x="2985" y="871"/>
                    <a:pt x="3167" y="851"/>
                    <a:pt x="3342" y="800"/>
                  </a:cubicBezTo>
                  <a:cubicBezTo>
                    <a:pt x="3401" y="788"/>
                    <a:pt x="3378" y="704"/>
                    <a:pt x="3318" y="704"/>
                  </a:cubicBezTo>
                  <a:cubicBezTo>
                    <a:pt x="3265" y="707"/>
                    <a:pt x="3213" y="708"/>
                    <a:pt x="3159" y="708"/>
                  </a:cubicBezTo>
                  <a:cubicBezTo>
                    <a:pt x="2134" y="708"/>
                    <a:pt x="1053" y="285"/>
                    <a:pt x="80" y="2"/>
                  </a:cubicBezTo>
                  <a:cubicBezTo>
                    <a:pt x="75" y="1"/>
                    <a:pt x="71" y="0"/>
                    <a:pt x="6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gfdb24b5ecc_0_532"/>
            <p:cNvSpPr/>
            <p:nvPr/>
          </p:nvSpPr>
          <p:spPr>
            <a:xfrm>
              <a:off x="4452625" y="3342425"/>
              <a:ext cx="50825" cy="25800"/>
            </a:xfrm>
            <a:custGeom>
              <a:avLst/>
              <a:gdLst/>
              <a:ahLst/>
              <a:cxnLst/>
              <a:rect l="l" t="t" r="r" b="b"/>
              <a:pathLst>
                <a:path w="2033" h="1032" extrusionOk="0">
                  <a:moveTo>
                    <a:pt x="1968" y="1"/>
                  </a:moveTo>
                  <a:cubicBezTo>
                    <a:pt x="1962" y="1"/>
                    <a:pt x="1957" y="2"/>
                    <a:pt x="1953" y="4"/>
                  </a:cubicBezTo>
                  <a:cubicBezTo>
                    <a:pt x="1656" y="135"/>
                    <a:pt x="1429" y="397"/>
                    <a:pt x="1156" y="551"/>
                  </a:cubicBezTo>
                  <a:cubicBezTo>
                    <a:pt x="856" y="762"/>
                    <a:pt x="525" y="911"/>
                    <a:pt x="154" y="911"/>
                  </a:cubicBezTo>
                  <a:cubicBezTo>
                    <a:pt x="127" y="911"/>
                    <a:pt x="100" y="910"/>
                    <a:pt x="72" y="909"/>
                  </a:cubicBezTo>
                  <a:cubicBezTo>
                    <a:pt x="69" y="908"/>
                    <a:pt x="66" y="908"/>
                    <a:pt x="63" y="908"/>
                  </a:cubicBezTo>
                  <a:cubicBezTo>
                    <a:pt x="1" y="908"/>
                    <a:pt x="4" y="1028"/>
                    <a:pt x="72" y="1028"/>
                  </a:cubicBezTo>
                  <a:cubicBezTo>
                    <a:pt x="106" y="1030"/>
                    <a:pt x="141" y="1031"/>
                    <a:pt x="176" y="1031"/>
                  </a:cubicBezTo>
                  <a:cubicBezTo>
                    <a:pt x="848" y="1031"/>
                    <a:pt x="1651" y="606"/>
                    <a:pt x="2013" y="63"/>
                  </a:cubicBezTo>
                  <a:cubicBezTo>
                    <a:pt x="2032" y="24"/>
                    <a:pt x="1995" y="1"/>
                    <a:pt x="196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gfdb24b5ecc_0_532"/>
            <p:cNvSpPr/>
            <p:nvPr/>
          </p:nvSpPr>
          <p:spPr>
            <a:xfrm>
              <a:off x="4535725" y="3301100"/>
              <a:ext cx="48725" cy="28850"/>
            </a:xfrm>
            <a:custGeom>
              <a:avLst/>
              <a:gdLst/>
              <a:ahLst/>
              <a:cxnLst/>
              <a:rect l="l" t="t" r="r" b="b"/>
              <a:pathLst>
                <a:path w="1949" h="1154" extrusionOk="0">
                  <a:moveTo>
                    <a:pt x="1869" y="0"/>
                  </a:moveTo>
                  <a:cubicBezTo>
                    <a:pt x="1865" y="0"/>
                    <a:pt x="1860" y="1"/>
                    <a:pt x="1856" y="2"/>
                  </a:cubicBezTo>
                  <a:cubicBezTo>
                    <a:pt x="1213" y="168"/>
                    <a:pt x="689" y="526"/>
                    <a:pt x="141" y="859"/>
                  </a:cubicBezTo>
                  <a:cubicBezTo>
                    <a:pt x="0" y="960"/>
                    <a:pt x="89" y="1154"/>
                    <a:pt x="228" y="1154"/>
                  </a:cubicBezTo>
                  <a:cubicBezTo>
                    <a:pt x="253" y="1154"/>
                    <a:pt x="280" y="1148"/>
                    <a:pt x="308" y="1133"/>
                  </a:cubicBezTo>
                  <a:cubicBezTo>
                    <a:pt x="891" y="859"/>
                    <a:pt x="1463" y="597"/>
                    <a:pt x="1915" y="109"/>
                  </a:cubicBezTo>
                  <a:cubicBezTo>
                    <a:pt x="1948" y="65"/>
                    <a:pt x="1920" y="0"/>
                    <a:pt x="18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7" name="Google Shape;1827;gfdb24b5ecc_0_532"/>
            <p:cNvSpPr/>
            <p:nvPr/>
          </p:nvSpPr>
          <p:spPr>
            <a:xfrm>
              <a:off x="4589925" y="3294575"/>
              <a:ext cx="3225" cy="2725"/>
            </a:xfrm>
            <a:custGeom>
              <a:avLst/>
              <a:gdLst/>
              <a:ahLst/>
              <a:cxnLst/>
              <a:rect l="l" t="t" r="r" b="b"/>
              <a:pathLst>
                <a:path w="129" h="109" extrusionOk="0">
                  <a:moveTo>
                    <a:pt x="60" y="0"/>
                  </a:moveTo>
                  <a:cubicBezTo>
                    <a:pt x="0" y="0"/>
                    <a:pt x="0" y="109"/>
                    <a:pt x="60" y="109"/>
                  </a:cubicBezTo>
                  <a:cubicBezTo>
                    <a:pt x="63" y="109"/>
                    <a:pt x="66" y="108"/>
                    <a:pt x="69" y="108"/>
                  </a:cubicBezTo>
                  <a:cubicBezTo>
                    <a:pt x="81" y="108"/>
                    <a:pt x="105" y="108"/>
                    <a:pt x="105" y="84"/>
                  </a:cubicBezTo>
                  <a:cubicBezTo>
                    <a:pt x="128" y="72"/>
                    <a:pt x="128" y="25"/>
                    <a:pt x="105" y="13"/>
                  </a:cubicBezTo>
                  <a:cubicBezTo>
                    <a:pt x="93" y="13"/>
                    <a:pt x="69" y="13"/>
                    <a:pt x="69" y="1"/>
                  </a:cubicBezTo>
                  <a:cubicBezTo>
                    <a:pt x="66" y="0"/>
                    <a:pt x="63" y="0"/>
                    <a:pt x="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8" name="Google Shape;1828;gfdb24b5ecc_0_532"/>
            <p:cNvSpPr/>
            <p:nvPr/>
          </p:nvSpPr>
          <p:spPr>
            <a:xfrm>
              <a:off x="4591050" y="3295775"/>
              <a:ext cx="600" cy="325"/>
            </a:xfrm>
            <a:custGeom>
              <a:avLst/>
              <a:gdLst/>
              <a:ahLst/>
              <a:cxnLst/>
              <a:rect l="l" t="t" r="r" b="b"/>
              <a:pathLst>
                <a:path w="24" h="13" extrusionOk="0">
                  <a:moveTo>
                    <a:pt x="12" y="0"/>
                  </a:moveTo>
                  <a:cubicBezTo>
                    <a:pt x="0" y="0"/>
                    <a:pt x="0" y="12"/>
                    <a:pt x="12" y="12"/>
                  </a:cubicBezTo>
                  <a:cubicBezTo>
                    <a:pt x="24" y="12"/>
                    <a:pt x="24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gfdb24b5ecc_0_532"/>
            <p:cNvSpPr/>
            <p:nvPr/>
          </p:nvSpPr>
          <p:spPr>
            <a:xfrm>
              <a:off x="4614575" y="3279875"/>
              <a:ext cx="300" cy="150"/>
            </a:xfrm>
            <a:custGeom>
              <a:avLst/>
              <a:gdLst/>
              <a:ahLst/>
              <a:cxnLst/>
              <a:rect l="l" t="t" r="r" b="b"/>
              <a:pathLst>
                <a:path w="12" h="6" extrusionOk="0">
                  <a:moveTo>
                    <a:pt x="4" y="0"/>
                  </a:moveTo>
                  <a:cubicBezTo>
                    <a:pt x="1" y="0"/>
                    <a:pt x="4" y="5"/>
                    <a:pt x="12" y="5"/>
                  </a:cubicBezTo>
                  <a:cubicBezTo>
                    <a:pt x="8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gfdb24b5ecc_0_532"/>
            <p:cNvSpPr/>
            <p:nvPr/>
          </p:nvSpPr>
          <p:spPr>
            <a:xfrm>
              <a:off x="4629825" y="3179625"/>
              <a:ext cx="102550" cy="82000"/>
            </a:xfrm>
            <a:custGeom>
              <a:avLst/>
              <a:gdLst/>
              <a:ahLst/>
              <a:cxnLst/>
              <a:rect l="l" t="t" r="r" b="b"/>
              <a:pathLst>
                <a:path w="4102" h="3280" extrusionOk="0">
                  <a:moveTo>
                    <a:pt x="4057" y="0"/>
                  </a:moveTo>
                  <a:cubicBezTo>
                    <a:pt x="4048" y="0"/>
                    <a:pt x="4040" y="5"/>
                    <a:pt x="4033" y="15"/>
                  </a:cubicBezTo>
                  <a:cubicBezTo>
                    <a:pt x="3390" y="515"/>
                    <a:pt x="2747" y="1015"/>
                    <a:pt x="2092" y="1503"/>
                  </a:cubicBezTo>
                  <a:cubicBezTo>
                    <a:pt x="1378" y="2051"/>
                    <a:pt x="783" y="2741"/>
                    <a:pt x="21" y="3241"/>
                  </a:cubicBezTo>
                  <a:cubicBezTo>
                    <a:pt x="0" y="3252"/>
                    <a:pt x="15" y="3280"/>
                    <a:pt x="42" y="3280"/>
                  </a:cubicBezTo>
                  <a:cubicBezTo>
                    <a:pt x="47" y="3280"/>
                    <a:pt x="51" y="3279"/>
                    <a:pt x="56" y="3277"/>
                  </a:cubicBezTo>
                  <a:cubicBezTo>
                    <a:pt x="949" y="2765"/>
                    <a:pt x="1652" y="2087"/>
                    <a:pt x="2461" y="1503"/>
                  </a:cubicBezTo>
                  <a:cubicBezTo>
                    <a:pt x="3033" y="1098"/>
                    <a:pt x="3795" y="717"/>
                    <a:pt x="4093" y="63"/>
                  </a:cubicBezTo>
                  <a:cubicBezTo>
                    <a:pt x="4101" y="28"/>
                    <a:pt x="4079" y="0"/>
                    <a:pt x="405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gfdb24b5ecc_0_532"/>
            <p:cNvSpPr/>
            <p:nvPr/>
          </p:nvSpPr>
          <p:spPr>
            <a:xfrm>
              <a:off x="4749825" y="3137300"/>
              <a:ext cx="33750" cy="21625"/>
            </a:xfrm>
            <a:custGeom>
              <a:avLst/>
              <a:gdLst/>
              <a:ahLst/>
              <a:cxnLst/>
              <a:rect l="l" t="t" r="r" b="b"/>
              <a:pathLst>
                <a:path w="1350" h="865" extrusionOk="0">
                  <a:moveTo>
                    <a:pt x="1338" y="1"/>
                  </a:moveTo>
                  <a:cubicBezTo>
                    <a:pt x="1335" y="1"/>
                    <a:pt x="1332" y="2"/>
                    <a:pt x="1329" y="5"/>
                  </a:cubicBezTo>
                  <a:cubicBezTo>
                    <a:pt x="1138" y="184"/>
                    <a:pt x="876" y="303"/>
                    <a:pt x="674" y="458"/>
                  </a:cubicBezTo>
                  <a:cubicBezTo>
                    <a:pt x="459" y="589"/>
                    <a:pt x="257" y="708"/>
                    <a:pt x="43" y="827"/>
                  </a:cubicBezTo>
                  <a:cubicBezTo>
                    <a:pt x="0" y="827"/>
                    <a:pt x="14" y="864"/>
                    <a:pt x="35" y="864"/>
                  </a:cubicBezTo>
                  <a:cubicBezTo>
                    <a:pt x="37" y="864"/>
                    <a:pt x="40" y="864"/>
                    <a:pt x="43" y="863"/>
                  </a:cubicBezTo>
                  <a:cubicBezTo>
                    <a:pt x="305" y="755"/>
                    <a:pt x="555" y="636"/>
                    <a:pt x="793" y="517"/>
                  </a:cubicBezTo>
                  <a:cubicBezTo>
                    <a:pt x="1019" y="398"/>
                    <a:pt x="1174" y="220"/>
                    <a:pt x="1340" y="29"/>
                  </a:cubicBezTo>
                  <a:cubicBezTo>
                    <a:pt x="1349" y="12"/>
                    <a:pt x="1345" y="1"/>
                    <a:pt x="13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gfdb24b5ecc_0_532"/>
            <p:cNvSpPr/>
            <p:nvPr/>
          </p:nvSpPr>
          <p:spPr>
            <a:xfrm>
              <a:off x="4788150" y="3131775"/>
              <a:ext cx="5925" cy="4175"/>
            </a:xfrm>
            <a:custGeom>
              <a:avLst/>
              <a:gdLst/>
              <a:ahLst/>
              <a:cxnLst/>
              <a:rect l="l" t="t" r="r" b="b"/>
              <a:pathLst>
                <a:path w="237" h="167" extrusionOk="0">
                  <a:moveTo>
                    <a:pt x="6" y="161"/>
                  </a:moveTo>
                  <a:cubicBezTo>
                    <a:pt x="1" y="161"/>
                    <a:pt x="6" y="167"/>
                    <a:pt x="22" y="167"/>
                  </a:cubicBezTo>
                  <a:cubicBezTo>
                    <a:pt x="14" y="163"/>
                    <a:pt x="9" y="161"/>
                    <a:pt x="6" y="161"/>
                  </a:cubicBezTo>
                  <a:close/>
                  <a:moveTo>
                    <a:pt x="212" y="0"/>
                  </a:moveTo>
                  <a:cubicBezTo>
                    <a:pt x="153" y="48"/>
                    <a:pt x="81" y="107"/>
                    <a:pt x="22" y="167"/>
                  </a:cubicBezTo>
                  <a:cubicBezTo>
                    <a:pt x="93" y="131"/>
                    <a:pt x="153" y="60"/>
                    <a:pt x="224" y="24"/>
                  </a:cubicBezTo>
                  <a:cubicBezTo>
                    <a:pt x="236" y="24"/>
                    <a:pt x="224" y="0"/>
                    <a:pt x="2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gfdb24b5ecc_0_532"/>
            <p:cNvSpPr/>
            <p:nvPr/>
          </p:nvSpPr>
          <p:spPr>
            <a:xfrm>
              <a:off x="4803950" y="3124375"/>
              <a:ext cx="2825" cy="1825"/>
            </a:xfrm>
            <a:custGeom>
              <a:avLst/>
              <a:gdLst/>
              <a:ahLst/>
              <a:cxnLst/>
              <a:rect l="l" t="t" r="r" b="b"/>
              <a:pathLst>
                <a:path w="113" h="73" extrusionOk="0">
                  <a:moveTo>
                    <a:pt x="99" y="0"/>
                  </a:moveTo>
                  <a:cubicBezTo>
                    <a:pt x="94" y="0"/>
                    <a:pt x="88" y="3"/>
                    <a:pt x="80" y="10"/>
                  </a:cubicBezTo>
                  <a:cubicBezTo>
                    <a:pt x="68" y="22"/>
                    <a:pt x="45" y="34"/>
                    <a:pt x="21" y="34"/>
                  </a:cubicBezTo>
                  <a:cubicBezTo>
                    <a:pt x="0" y="44"/>
                    <a:pt x="6" y="72"/>
                    <a:pt x="16" y="72"/>
                  </a:cubicBezTo>
                  <a:cubicBezTo>
                    <a:pt x="17" y="72"/>
                    <a:pt x="19" y="72"/>
                    <a:pt x="21" y="70"/>
                  </a:cubicBezTo>
                  <a:cubicBezTo>
                    <a:pt x="57" y="70"/>
                    <a:pt x="80" y="46"/>
                    <a:pt x="104" y="22"/>
                  </a:cubicBezTo>
                  <a:cubicBezTo>
                    <a:pt x="112" y="14"/>
                    <a:pt x="109" y="0"/>
                    <a:pt x="9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gfdb24b5ecc_0_532"/>
            <p:cNvSpPr/>
            <p:nvPr/>
          </p:nvSpPr>
          <p:spPr>
            <a:xfrm>
              <a:off x="4811300" y="3116775"/>
              <a:ext cx="1725" cy="1325"/>
            </a:xfrm>
            <a:custGeom>
              <a:avLst/>
              <a:gdLst/>
              <a:ahLst/>
              <a:cxnLst/>
              <a:rect l="l" t="t" r="r" b="b"/>
              <a:pathLst>
                <a:path w="69" h="53" extrusionOk="0">
                  <a:moveTo>
                    <a:pt x="57" y="0"/>
                  </a:moveTo>
                  <a:cubicBezTo>
                    <a:pt x="55" y="0"/>
                    <a:pt x="51" y="2"/>
                    <a:pt x="48" y="5"/>
                  </a:cubicBezTo>
                  <a:lnTo>
                    <a:pt x="13" y="40"/>
                  </a:lnTo>
                  <a:cubicBezTo>
                    <a:pt x="1" y="40"/>
                    <a:pt x="13" y="52"/>
                    <a:pt x="24" y="52"/>
                  </a:cubicBezTo>
                  <a:lnTo>
                    <a:pt x="60" y="29"/>
                  </a:lnTo>
                  <a:cubicBezTo>
                    <a:pt x="69" y="11"/>
                    <a:pt x="65" y="0"/>
                    <a:pt x="5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gfdb24b5ecc_0_532"/>
            <p:cNvSpPr/>
            <p:nvPr/>
          </p:nvSpPr>
          <p:spPr>
            <a:xfrm>
              <a:off x="4813175" y="3080450"/>
              <a:ext cx="8275" cy="19725"/>
            </a:xfrm>
            <a:custGeom>
              <a:avLst/>
              <a:gdLst/>
              <a:ahLst/>
              <a:cxnLst/>
              <a:rect l="l" t="t" r="r" b="b"/>
              <a:pathLst>
                <a:path w="331" h="789" extrusionOk="0">
                  <a:moveTo>
                    <a:pt x="42" y="1"/>
                  </a:moveTo>
                  <a:cubicBezTo>
                    <a:pt x="25" y="1"/>
                    <a:pt x="0" y="14"/>
                    <a:pt x="9" y="41"/>
                  </a:cubicBezTo>
                  <a:cubicBezTo>
                    <a:pt x="69" y="303"/>
                    <a:pt x="247" y="517"/>
                    <a:pt x="283" y="779"/>
                  </a:cubicBezTo>
                  <a:cubicBezTo>
                    <a:pt x="283" y="785"/>
                    <a:pt x="289" y="788"/>
                    <a:pt x="295" y="788"/>
                  </a:cubicBezTo>
                  <a:cubicBezTo>
                    <a:pt x="301" y="788"/>
                    <a:pt x="307" y="785"/>
                    <a:pt x="307" y="779"/>
                  </a:cubicBezTo>
                  <a:cubicBezTo>
                    <a:pt x="330" y="517"/>
                    <a:pt x="247" y="196"/>
                    <a:pt x="57" y="5"/>
                  </a:cubicBezTo>
                  <a:cubicBezTo>
                    <a:pt x="54" y="2"/>
                    <a:pt x="48" y="1"/>
                    <a:pt x="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gfdb24b5ecc_0_532"/>
            <p:cNvSpPr/>
            <p:nvPr/>
          </p:nvSpPr>
          <p:spPr>
            <a:xfrm>
              <a:off x="4728500" y="3153550"/>
              <a:ext cx="62125" cy="50500"/>
            </a:xfrm>
            <a:custGeom>
              <a:avLst/>
              <a:gdLst/>
              <a:ahLst/>
              <a:cxnLst/>
              <a:rect l="l" t="t" r="r" b="b"/>
              <a:pathLst>
                <a:path w="2485" h="2020" extrusionOk="0">
                  <a:moveTo>
                    <a:pt x="2428" y="1"/>
                  </a:moveTo>
                  <a:cubicBezTo>
                    <a:pt x="2419" y="1"/>
                    <a:pt x="2411" y="4"/>
                    <a:pt x="2408" y="10"/>
                  </a:cubicBezTo>
                  <a:cubicBezTo>
                    <a:pt x="1836" y="903"/>
                    <a:pt x="765" y="1284"/>
                    <a:pt x="27" y="1975"/>
                  </a:cubicBezTo>
                  <a:cubicBezTo>
                    <a:pt x="1" y="2000"/>
                    <a:pt x="18" y="2020"/>
                    <a:pt x="35" y="2020"/>
                  </a:cubicBezTo>
                  <a:cubicBezTo>
                    <a:pt x="41" y="2020"/>
                    <a:pt x="47" y="2017"/>
                    <a:pt x="50" y="2010"/>
                  </a:cubicBezTo>
                  <a:cubicBezTo>
                    <a:pt x="836" y="1367"/>
                    <a:pt x="1896" y="927"/>
                    <a:pt x="2467" y="46"/>
                  </a:cubicBezTo>
                  <a:cubicBezTo>
                    <a:pt x="2484" y="20"/>
                    <a:pt x="2452" y="1"/>
                    <a:pt x="24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7" name="Google Shape;1837;gfdb24b5ecc_0_532"/>
            <p:cNvSpPr/>
            <p:nvPr/>
          </p:nvSpPr>
          <p:spPr>
            <a:xfrm>
              <a:off x="4652100" y="3250225"/>
              <a:ext cx="14850" cy="11400"/>
            </a:xfrm>
            <a:custGeom>
              <a:avLst/>
              <a:gdLst/>
              <a:ahLst/>
              <a:cxnLst/>
              <a:rect l="l" t="t" r="r" b="b"/>
              <a:pathLst>
                <a:path w="594" h="456" extrusionOk="0">
                  <a:moveTo>
                    <a:pt x="507" y="1"/>
                  </a:moveTo>
                  <a:cubicBezTo>
                    <a:pt x="496" y="1"/>
                    <a:pt x="485" y="4"/>
                    <a:pt x="475" y="13"/>
                  </a:cubicBezTo>
                  <a:cubicBezTo>
                    <a:pt x="308" y="132"/>
                    <a:pt x="142" y="239"/>
                    <a:pt x="11" y="406"/>
                  </a:cubicBezTo>
                  <a:cubicBezTo>
                    <a:pt x="0" y="426"/>
                    <a:pt x="17" y="456"/>
                    <a:pt x="44" y="456"/>
                  </a:cubicBezTo>
                  <a:cubicBezTo>
                    <a:pt x="49" y="456"/>
                    <a:pt x="53" y="455"/>
                    <a:pt x="58" y="453"/>
                  </a:cubicBezTo>
                  <a:cubicBezTo>
                    <a:pt x="225" y="334"/>
                    <a:pt x="380" y="227"/>
                    <a:pt x="535" y="120"/>
                  </a:cubicBezTo>
                  <a:cubicBezTo>
                    <a:pt x="594" y="81"/>
                    <a:pt x="555" y="1"/>
                    <a:pt x="5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8" name="Google Shape;1838;gfdb24b5ecc_0_532"/>
            <p:cNvSpPr/>
            <p:nvPr/>
          </p:nvSpPr>
          <p:spPr>
            <a:xfrm>
              <a:off x="4521525" y="3337700"/>
              <a:ext cx="35825" cy="19450"/>
            </a:xfrm>
            <a:custGeom>
              <a:avLst/>
              <a:gdLst/>
              <a:ahLst/>
              <a:cxnLst/>
              <a:rect l="l" t="t" r="r" b="b"/>
              <a:pathLst>
                <a:path w="1433" h="778" extrusionOk="0">
                  <a:moveTo>
                    <a:pt x="1375" y="1"/>
                  </a:moveTo>
                  <a:cubicBezTo>
                    <a:pt x="1371" y="1"/>
                    <a:pt x="1368" y="1"/>
                    <a:pt x="1364" y="2"/>
                  </a:cubicBezTo>
                  <a:cubicBezTo>
                    <a:pt x="900" y="145"/>
                    <a:pt x="483" y="467"/>
                    <a:pt x="66" y="681"/>
                  </a:cubicBezTo>
                  <a:cubicBezTo>
                    <a:pt x="0" y="714"/>
                    <a:pt x="36" y="777"/>
                    <a:pt x="89" y="777"/>
                  </a:cubicBezTo>
                  <a:cubicBezTo>
                    <a:pt x="93" y="777"/>
                    <a:pt x="98" y="777"/>
                    <a:pt x="102" y="776"/>
                  </a:cubicBezTo>
                  <a:cubicBezTo>
                    <a:pt x="531" y="562"/>
                    <a:pt x="1007" y="371"/>
                    <a:pt x="1400" y="86"/>
                  </a:cubicBezTo>
                  <a:cubicBezTo>
                    <a:pt x="1433" y="64"/>
                    <a:pt x="1415" y="1"/>
                    <a:pt x="137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9" name="Google Shape;1839;gfdb24b5ecc_0_532"/>
            <p:cNvSpPr/>
            <p:nvPr/>
          </p:nvSpPr>
          <p:spPr>
            <a:xfrm>
              <a:off x="4591750" y="3318325"/>
              <a:ext cx="5825" cy="3400"/>
            </a:xfrm>
            <a:custGeom>
              <a:avLst/>
              <a:gdLst/>
              <a:ahLst/>
              <a:cxnLst/>
              <a:rect l="l" t="t" r="r" b="b"/>
              <a:pathLst>
                <a:path w="233" h="136" extrusionOk="0">
                  <a:moveTo>
                    <a:pt x="200" y="1"/>
                  </a:moveTo>
                  <a:cubicBezTo>
                    <a:pt x="196" y="1"/>
                    <a:pt x="191" y="2"/>
                    <a:pt x="186" y="3"/>
                  </a:cubicBezTo>
                  <a:cubicBezTo>
                    <a:pt x="163" y="27"/>
                    <a:pt x="103" y="63"/>
                    <a:pt x="55" y="63"/>
                  </a:cubicBezTo>
                  <a:cubicBezTo>
                    <a:pt x="0" y="74"/>
                    <a:pt x="16" y="136"/>
                    <a:pt x="57" y="136"/>
                  </a:cubicBezTo>
                  <a:cubicBezTo>
                    <a:pt x="60" y="136"/>
                    <a:pt x="64" y="135"/>
                    <a:pt x="67" y="134"/>
                  </a:cubicBezTo>
                  <a:cubicBezTo>
                    <a:pt x="139" y="122"/>
                    <a:pt x="174" y="87"/>
                    <a:pt x="222" y="51"/>
                  </a:cubicBezTo>
                  <a:cubicBezTo>
                    <a:pt x="232" y="30"/>
                    <a:pt x="225" y="1"/>
                    <a:pt x="20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0" name="Google Shape;1840;gfdb24b5ecc_0_532"/>
            <p:cNvSpPr/>
            <p:nvPr/>
          </p:nvSpPr>
          <p:spPr>
            <a:xfrm>
              <a:off x="4621150" y="3307050"/>
              <a:ext cx="7700" cy="2800"/>
            </a:xfrm>
            <a:custGeom>
              <a:avLst/>
              <a:gdLst/>
              <a:ahLst/>
              <a:cxnLst/>
              <a:rect l="l" t="t" r="r" b="b"/>
              <a:pathLst>
                <a:path w="308" h="112" extrusionOk="0">
                  <a:moveTo>
                    <a:pt x="290" y="0"/>
                  </a:moveTo>
                  <a:cubicBezTo>
                    <a:pt x="288" y="0"/>
                    <a:pt x="286" y="1"/>
                    <a:pt x="284" y="2"/>
                  </a:cubicBezTo>
                  <a:cubicBezTo>
                    <a:pt x="189" y="2"/>
                    <a:pt x="106" y="49"/>
                    <a:pt x="10" y="85"/>
                  </a:cubicBezTo>
                  <a:cubicBezTo>
                    <a:pt x="0" y="85"/>
                    <a:pt x="8" y="111"/>
                    <a:pt x="32" y="111"/>
                  </a:cubicBezTo>
                  <a:cubicBezTo>
                    <a:pt x="36" y="111"/>
                    <a:pt x="41" y="111"/>
                    <a:pt x="46" y="109"/>
                  </a:cubicBezTo>
                  <a:cubicBezTo>
                    <a:pt x="118" y="85"/>
                    <a:pt x="201" y="49"/>
                    <a:pt x="284" y="49"/>
                  </a:cubicBezTo>
                  <a:cubicBezTo>
                    <a:pt x="306" y="49"/>
                    <a:pt x="308" y="0"/>
                    <a:pt x="29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1" name="Google Shape;1841;gfdb24b5ecc_0_532"/>
            <p:cNvSpPr/>
            <p:nvPr/>
          </p:nvSpPr>
          <p:spPr>
            <a:xfrm>
              <a:off x="4663825" y="3274775"/>
              <a:ext cx="16050" cy="10825"/>
            </a:xfrm>
            <a:custGeom>
              <a:avLst/>
              <a:gdLst/>
              <a:ahLst/>
              <a:cxnLst/>
              <a:rect l="l" t="t" r="r" b="b"/>
              <a:pathLst>
                <a:path w="642" h="433" extrusionOk="0">
                  <a:moveTo>
                    <a:pt x="604" y="0"/>
                  </a:moveTo>
                  <a:cubicBezTo>
                    <a:pt x="599" y="0"/>
                    <a:pt x="594" y="2"/>
                    <a:pt x="589" y="7"/>
                  </a:cubicBezTo>
                  <a:cubicBezTo>
                    <a:pt x="387" y="90"/>
                    <a:pt x="208" y="209"/>
                    <a:pt x="30" y="328"/>
                  </a:cubicBezTo>
                  <a:cubicBezTo>
                    <a:pt x="0" y="368"/>
                    <a:pt x="36" y="432"/>
                    <a:pt x="84" y="432"/>
                  </a:cubicBezTo>
                  <a:cubicBezTo>
                    <a:pt x="93" y="432"/>
                    <a:pt x="103" y="430"/>
                    <a:pt x="113" y="424"/>
                  </a:cubicBezTo>
                  <a:cubicBezTo>
                    <a:pt x="268" y="281"/>
                    <a:pt x="447" y="162"/>
                    <a:pt x="613" y="43"/>
                  </a:cubicBezTo>
                  <a:cubicBezTo>
                    <a:pt x="642" y="33"/>
                    <a:pt x="624" y="0"/>
                    <a:pt x="6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2" name="Google Shape;1842;gfdb24b5ecc_0_532"/>
            <p:cNvSpPr/>
            <p:nvPr/>
          </p:nvSpPr>
          <p:spPr>
            <a:xfrm>
              <a:off x="4698600" y="3250825"/>
              <a:ext cx="9125" cy="8500"/>
            </a:xfrm>
            <a:custGeom>
              <a:avLst/>
              <a:gdLst/>
              <a:ahLst/>
              <a:cxnLst/>
              <a:rect l="l" t="t" r="r" b="b"/>
              <a:pathLst>
                <a:path w="365" h="340" extrusionOk="0">
                  <a:moveTo>
                    <a:pt x="365" y="1"/>
                  </a:moveTo>
                  <a:lnTo>
                    <a:pt x="365" y="1"/>
                  </a:lnTo>
                  <a:cubicBezTo>
                    <a:pt x="246" y="132"/>
                    <a:pt x="115" y="215"/>
                    <a:pt x="8" y="334"/>
                  </a:cubicBezTo>
                  <a:cubicBezTo>
                    <a:pt x="127" y="215"/>
                    <a:pt x="246" y="132"/>
                    <a:pt x="365" y="1"/>
                  </a:cubicBezTo>
                  <a:close/>
                  <a:moveTo>
                    <a:pt x="8" y="334"/>
                  </a:moveTo>
                  <a:cubicBezTo>
                    <a:pt x="0" y="334"/>
                    <a:pt x="3" y="339"/>
                    <a:pt x="5" y="339"/>
                  </a:cubicBezTo>
                  <a:cubicBezTo>
                    <a:pt x="7" y="339"/>
                    <a:pt x="8" y="338"/>
                    <a:pt x="8" y="334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3" name="Google Shape;1843;gfdb24b5ecc_0_532"/>
            <p:cNvSpPr/>
            <p:nvPr/>
          </p:nvSpPr>
          <p:spPr>
            <a:xfrm>
              <a:off x="4730725" y="3230325"/>
              <a:ext cx="1625" cy="1600"/>
            </a:xfrm>
            <a:custGeom>
              <a:avLst/>
              <a:gdLst/>
              <a:ahLst/>
              <a:cxnLst/>
              <a:rect l="l" t="t" r="r" b="b"/>
              <a:pathLst>
                <a:path w="65" h="64" extrusionOk="0">
                  <a:moveTo>
                    <a:pt x="51" y="1"/>
                  </a:moveTo>
                  <a:cubicBezTo>
                    <a:pt x="46" y="1"/>
                    <a:pt x="40" y="4"/>
                    <a:pt x="33" y="11"/>
                  </a:cubicBezTo>
                  <a:lnTo>
                    <a:pt x="9" y="35"/>
                  </a:lnTo>
                  <a:cubicBezTo>
                    <a:pt x="0" y="52"/>
                    <a:pt x="4" y="63"/>
                    <a:pt x="12" y="63"/>
                  </a:cubicBezTo>
                  <a:cubicBezTo>
                    <a:pt x="14" y="63"/>
                    <a:pt x="18" y="62"/>
                    <a:pt x="21" y="59"/>
                  </a:cubicBezTo>
                  <a:lnTo>
                    <a:pt x="57" y="23"/>
                  </a:lnTo>
                  <a:cubicBezTo>
                    <a:pt x="65" y="15"/>
                    <a:pt x="62" y="1"/>
                    <a:pt x="5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4" name="Google Shape;1844;gfdb24b5ecc_0_532"/>
            <p:cNvSpPr/>
            <p:nvPr/>
          </p:nvSpPr>
          <p:spPr>
            <a:xfrm>
              <a:off x="4731500" y="3196900"/>
              <a:ext cx="25850" cy="16675"/>
            </a:xfrm>
            <a:custGeom>
              <a:avLst/>
              <a:gdLst/>
              <a:ahLst/>
              <a:cxnLst/>
              <a:rect l="l" t="t" r="r" b="b"/>
              <a:pathLst>
                <a:path w="1034" h="667" extrusionOk="0">
                  <a:moveTo>
                    <a:pt x="998" y="1"/>
                  </a:moveTo>
                  <a:cubicBezTo>
                    <a:pt x="995" y="1"/>
                    <a:pt x="993" y="1"/>
                    <a:pt x="990" y="3"/>
                  </a:cubicBezTo>
                  <a:cubicBezTo>
                    <a:pt x="835" y="50"/>
                    <a:pt x="704" y="122"/>
                    <a:pt x="573" y="217"/>
                  </a:cubicBezTo>
                  <a:cubicBezTo>
                    <a:pt x="407" y="336"/>
                    <a:pt x="240" y="526"/>
                    <a:pt x="49" y="598"/>
                  </a:cubicBezTo>
                  <a:cubicBezTo>
                    <a:pt x="0" y="608"/>
                    <a:pt x="16" y="666"/>
                    <a:pt x="57" y="666"/>
                  </a:cubicBezTo>
                  <a:cubicBezTo>
                    <a:pt x="65" y="666"/>
                    <a:pt x="75" y="664"/>
                    <a:pt x="85" y="657"/>
                  </a:cubicBezTo>
                  <a:cubicBezTo>
                    <a:pt x="240" y="586"/>
                    <a:pt x="395" y="515"/>
                    <a:pt x="526" y="407"/>
                  </a:cubicBezTo>
                  <a:cubicBezTo>
                    <a:pt x="680" y="288"/>
                    <a:pt x="823" y="145"/>
                    <a:pt x="1002" y="50"/>
                  </a:cubicBezTo>
                  <a:cubicBezTo>
                    <a:pt x="1034" y="40"/>
                    <a:pt x="1018" y="1"/>
                    <a:pt x="99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5" name="Google Shape;1845;gfdb24b5ecc_0_532"/>
            <p:cNvSpPr/>
            <p:nvPr/>
          </p:nvSpPr>
          <p:spPr>
            <a:xfrm>
              <a:off x="4806900" y="3054900"/>
              <a:ext cx="5025" cy="6050"/>
            </a:xfrm>
            <a:custGeom>
              <a:avLst/>
              <a:gdLst/>
              <a:ahLst/>
              <a:cxnLst/>
              <a:rect l="l" t="t" r="r" b="b"/>
              <a:pathLst>
                <a:path w="201" h="242" extrusionOk="0">
                  <a:moveTo>
                    <a:pt x="15" y="0"/>
                  </a:moveTo>
                  <a:cubicBezTo>
                    <a:pt x="6" y="0"/>
                    <a:pt x="0" y="17"/>
                    <a:pt x="10" y="27"/>
                  </a:cubicBezTo>
                  <a:cubicBezTo>
                    <a:pt x="81" y="75"/>
                    <a:pt x="141" y="170"/>
                    <a:pt x="189" y="241"/>
                  </a:cubicBezTo>
                  <a:cubicBezTo>
                    <a:pt x="189" y="241"/>
                    <a:pt x="200" y="241"/>
                    <a:pt x="200" y="230"/>
                  </a:cubicBezTo>
                  <a:cubicBezTo>
                    <a:pt x="165" y="134"/>
                    <a:pt x="93" y="39"/>
                    <a:pt x="22" y="3"/>
                  </a:cubicBezTo>
                  <a:cubicBezTo>
                    <a:pt x="20" y="1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6" name="Google Shape;1846;gfdb24b5ecc_0_532"/>
            <p:cNvSpPr/>
            <p:nvPr/>
          </p:nvSpPr>
          <p:spPr>
            <a:xfrm>
              <a:off x="4781825" y="3014600"/>
              <a:ext cx="9850" cy="15950"/>
            </a:xfrm>
            <a:custGeom>
              <a:avLst/>
              <a:gdLst/>
              <a:ahLst/>
              <a:cxnLst/>
              <a:rect l="l" t="t" r="r" b="b"/>
              <a:pathLst>
                <a:path w="394" h="638" extrusionOk="0">
                  <a:moveTo>
                    <a:pt x="54" y="0"/>
                  </a:moveTo>
                  <a:cubicBezTo>
                    <a:pt x="30" y="0"/>
                    <a:pt x="1" y="30"/>
                    <a:pt x="1" y="67"/>
                  </a:cubicBezTo>
                  <a:cubicBezTo>
                    <a:pt x="25" y="163"/>
                    <a:pt x="132" y="270"/>
                    <a:pt x="180" y="365"/>
                  </a:cubicBezTo>
                  <a:cubicBezTo>
                    <a:pt x="239" y="448"/>
                    <a:pt x="263" y="556"/>
                    <a:pt x="346" y="627"/>
                  </a:cubicBezTo>
                  <a:cubicBezTo>
                    <a:pt x="354" y="634"/>
                    <a:pt x="361" y="637"/>
                    <a:pt x="368" y="637"/>
                  </a:cubicBezTo>
                  <a:cubicBezTo>
                    <a:pt x="382" y="637"/>
                    <a:pt x="394" y="623"/>
                    <a:pt x="394" y="615"/>
                  </a:cubicBezTo>
                  <a:cubicBezTo>
                    <a:pt x="394" y="496"/>
                    <a:pt x="346" y="413"/>
                    <a:pt x="287" y="306"/>
                  </a:cubicBezTo>
                  <a:cubicBezTo>
                    <a:pt x="227" y="198"/>
                    <a:pt x="168" y="67"/>
                    <a:pt x="72" y="8"/>
                  </a:cubicBezTo>
                  <a:cubicBezTo>
                    <a:pt x="67" y="3"/>
                    <a:pt x="61" y="0"/>
                    <a:pt x="5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7" name="Google Shape;1847;gfdb24b5ecc_0_532"/>
            <p:cNvSpPr/>
            <p:nvPr/>
          </p:nvSpPr>
          <p:spPr>
            <a:xfrm>
              <a:off x="4773800" y="2927275"/>
              <a:ext cx="24425" cy="89725"/>
            </a:xfrm>
            <a:custGeom>
              <a:avLst/>
              <a:gdLst/>
              <a:ahLst/>
              <a:cxnLst/>
              <a:rect l="l" t="t" r="r" b="b"/>
              <a:pathLst>
                <a:path w="977" h="3589" extrusionOk="0">
                  <a:moveTo>
                    <a:pt x="37" y="1"/>
                  </a:moveTo>
                  <a:cubicBezTo>
                    <a:pt x="16" y="1"/>
                    <a:pt x="0" y="16"/>
                    <a:pt x="0" y="48"/>
                  </a:cubicBezTo>
                  <a:cubicBezTo>
                    <a:pt x="143" y="632"/>
                    <a:pt x="96" y="1227"/>
                    <a:pt x="215" y="1822"/>
                  </a:cubicBezTo>
                  <a:cubicBezTo>
                    <a:pt x="334" y="2358"/>
                    <a:pt x="727" y="2977"/>
                    <a:pt x="596" y="3525"/>
                  </a:cubicBezTo>
                  <a:cubicBezTo>
                    <a:pt x="596" y="3557"/>
                    <a:pt x="628" y="3588"/>
                    <a:pt x="656" y="3588"/>
                  </a:cubicBezTo>
                  <a:cubicBezTo>
                    <a:pt x="670" y="3588"/>
                    <a:pt x="683" y="3580"/>
                    <a:pt x="691" y="3560"/>
                  </a:cubicBezTo>
                  <a:cubicBezTo>
                    <a:pt x="977" y="3084"/>
                    <a:pt x="715" y="2513"/>
                    <a:pt x="560" y="2060"/>
                  </a:cubicBezTo>
                  <a:cubicBezTo>
                    <a:pt x="346" y="1405"/>
                    <a:pt x="477" y="596"/>
                    <a:pt x="72" y="12"/>
                  </a:cubicBezTo>
                  <a:cubicBezTo>
                    <a:pt x="60" y="4"/>
                    <a:pt x="48" y="1"/>
                    <a:pt x="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8" name="Google Shape;1848;gfdb24b5ecc_0_532"/>
            <p:cNvSpPr/>
            <p:nvPr/>
          </p:nvSpPr>
          <p:spPr>
            <a:xfrm>
              <a:off x="4758125" y="2901850"/>
              <a:ext cx="16600" cy="35750"/>
            </a:xfrm>
            <a:custGeom>
              <a:avLst/>
              <a:gdLst/>
              <a:ahLst/>
              <a:cxnLst/>
              <a:rect l="l" t="t" r="r" b="b"/>
              <a:pathLst>
                <a:path w="664" h="1430" extrusionOk="0">
                  <a:moveTo>
                    <a:pt x="60" y="0"/>
                  </a:moveTo>
                  <a:cubicBezTo>
                    <a:pt x="29" y="0"/>
                    <a:pt x="0" y="21"/>
                    <a:pt x="8" y="53"/>
                  </a:cubicBezTo>
                  <a:cubicBezTo>
                    <a:pt x="127" y="517"/>
                    <a:pt x="354" y="910"/>
                    <a:pt x="461" y="1375"/>
                  </a:cubicBezTo>
                  <a:cubicBezTo>
                    <a:pt x="467" y="1412"/>
                    <a:pt x="499" y="1430"/>
                    <a:pt x="530" y="1430"/>
                  </a:cubicBezTo>
                  <a:cubicBezTo>
                    <a:pt x="559" y="1430"/>
                    <a:pt x="586" y="1415"/>
                    <a:pt x="592" y="1387"/>
                  </a:cubicBezTo>
                  <a:cubicBezTo>
                    <a:pt x="663" y="898"/>
                    <a:pt x="366" y="410"/>
                    <a:pt x="104" y="17"/>
                  </a:cubicBezTo>
                  <a:cubicBezTo>
                    <a:pt x="92" y="5"/>
                    <a:pt x="76" y="0"/>
                    <a:pt x="6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9" name="Google Shape;1849;gfdb24b5ecc_0_532"/>
            <p:cNvSpPr/>
            <p:nvPr/>
          </p:nvSpPr>
          <p:spPr>
            <a:xfrm>
              <a:off x="4713375" y="2838875"/>
              <a:ext cx="38600" cy="37150"/>
            </a:xfrm>
            <a:custGeom>
              <a:avLst/>
              <a:gdLst/>
              <a:ahLst/>
              <a:cxnLst/>
              <a:rect l="l" t="t" r="r" b="b"/>
              <a:pathLst>
                <a:path w="1544" h="1486" extrusionOk="0">
                  <a:moveTo>
                    <a:pt x="72" y="0"/>
                  </a:moveTo>
                  <a:cubicBezTo>
                    <a:pt x="24" y="0"/>
                    <a:pt x="0" y="36"/>
                    <a:pt x="24" y="84"/>
                  </a:cubicBezTo>
                  <a:cubicBezTo>
                    <a:pt x="191" y="322"/>
                    <a:pt x="536" y="441"/>
                    <a:pt x="774" y="608"/>
                  </a:cubicBezTo>
                  <a:cubicBezTo>
                    <a:pt x="1096" y="834"/>
                    <a:pt x="1322" y="1108"/>
                    <a:pt x="1489" y="1465"/>
                  </a:cubicBezTo>
                  <a:cubicBezTo>
                    <a:pt x="1489" y="1479"/>
                    <a:pt x="1498" y="1486"/>
                    <a:pt x="1509" y="1486"/>
                  </a:cubicBezTo>
                  <a:cubicBezTo>
                    <a:pt x="1525" y="1486"/>
                    <a:pt x="1544" y="1470"/>
                    <a:pt x="1536" y="1441"/>
                  </a:cubicBezTo>
                  <a:cubicBezTo>
                    <a:pt x="1394" y="1096"/>
                    <a:pt x="1203" y="798"/>
                    <a:pt x="953" y="536"/>
                  </a:cubicBezTo>
                  <a:cubicBezTo>
                    <a:pt x="739" y="310"/>
                    <a:pt x="381" y="12"/>
                    <a:pt x="7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0" name="Google Shape;1850;gfdb24b5ecc_0_532"/>
            <p:cNvSpPr/>
            <p:nvPr/>
          </p:nvSpPr>
          <p:spPr>
            <a:xfrm>
              <a:off x="4629725" y="2792375"/>
              <a:ext cx="73400" cy="42975"/>
            </a:xfrm>
            <a:custGeom>
              <a:avLst/>
              <a:gdLst/>
              <a:ahLst/>
              <a:cxnLst/>
              <a:rect l="l" t="t" r="r" b="b"/>
              <a:pathLst>
                <a:path w="2936" h="1719" extrusionOk="0">
                  <a:moveTo>
                    <a:pt x="77" y="1"/>
                  </a:moveTo>
                  <a:cubicBezTo>
                    <a:pt x="38" y="1"/>
                    <a:pt x="1" y="31"/>
                    <a:pt x="1" y="74"/>
                  </a:cubicBezTo>
                  <a:cubicBezTo>
                    <a:pt x="48" y="527"/>
                    <a:pt x="727" y="860"/>
                    <a:pt x="1084" y="1051"/>
                  </a:cubicBezTo>
                  <a:cubicBezTo>
                    <a:pt x="1668" y="1360"/>
                    <a:pt x="2263" y="1563"/>
                    <a:pt x="2906" y="1706"/>
                  </a:cubicBezTo>
                  <a:cubicBezTo>
                    <a:pt x="2912" y="1715"/>
                    <a:pt x="2918" y="1719"/>
                    <a:pt x="2922" y="1719"/>
                  </a:cubicBezTo>
                  <a:cubicBezTo>
                    <a:pt x="2934" y="1719"/>
                    <a:pt x="2935" y="1691"/>
                    <a:pt x="2918" y="1682"/>
                  </a:cubicBezTo>
                  <a:cubicBezTo>
                    <a:pt x="2442" y="1396"/>
                    <a:pt x="1918" y="1182"/>
                    <a:pt x="1430" y="932"/>
                  </a:cubicBezTo>
                  <a:cubicBezTo>
                    <a:pt x="1156" y="801"/>
                    <a:pt x="894" y="670"/>
                    <a:pt x="656" y="491"/>
                  </a:cubicBezTo>
                  <a:cubicBezTo>
                    <a:pt x="465" y="348"/>
                    <a:pt x="310" y="134"/>
                    <a:pt x="120" y="15"/>
                  </a:cubicBezTo>
                  <a:cubicBezTo>
                    <a:pt x="107" y="5"/>
                    <a:pt x="92" y="1"/>
                    <a:pt x="7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1" name="Google Shape;1851;gfdb24b5ecc_0_532"/>
            <p:cNvSpPr/>
            <p:nvPr/>
          </p:nvSpPr>
          <p:spPr>
            <a:xfrm>
              <a:off x="4634800" y="2762800"/>
              <a:ext cx="2875" cy="8150"/>
            </a:xfrm>
            <a:custGeom>
              <a:avLst/>
              <a:gdLst/>
              <a:ahLst/>
              <a:cxnLst/>
              <a:rect l="l" t="t" r="r" b="b"/>
              <a:pathLst>
                <a:path w="115" h="326" extrusionOk="0">
                  <a:moveTo>
                    <a:pt x="94" y="1"/>
                  </a:moveTo>
                  <a:cubicBezTo>
                    <a:pt x="88" y="1"/>
                    <a:pt x="84" y="6"/>
                    <a:pt x="84" y="19"/>
                  </a:cubicBezTo>
                  <a:cubicBezTo>
                    <a:pt x="36" y="103"/>
                    <a:pt x="36" y="210"/>
                    <a:pt x="0" y="317"/>
                  </a:cubicBezTo>
                  <a:cubicBezTo>
                    <a:pt x="0" y="323"/>
                    <a:pt x="9" y="326"/>
                    <a:pt x="18" y="326"/>
                  </a:cubicBezTo>
                  <a:cubicBezTo>
                    <a:pt x="27" y="326"/>
                    <a:pt x="36" y="323"/>
                    <a:pt x="36" y="317"/>
                  </a:cubicBezTo>
                  <a:cubicBezTo>
                    <a:pt x="60" y="222"/>
                    <a:pt x="60" y="126"/>
                    <a:pt x="107" y="31"/>
                  </a:cubicBezTo>
                  <a:cubicBezTo>
                    <a:pt x="115" y="16"/>
                    <a:pt x="103" y="1"/>
                    <a:pt x="9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2" name="Google Shape;1852;gfdb24b5ecc_0_532"/>
            <p:cNvSpPr/>
            <p:nvPr/>
          </p:nvSpPr>
          <p:spPr>
            <a:xfrm>
              <a:off x="4640750" y="2704025"/>
              <a:ext cx="20850" cy="30475"/>
            </a:xfrm>
            <a:custGeom>
              <a:avLst/>
              <a:gdLst/>
              <a:ahLst/>
              <a:cxnLst/>
              <a:rect l="l" t="t" r="r" b="b"/>
              <a:pathLst>
                <a:path w="834" h="1219" extrusionOk="0">
                  <a:moveTo>
                    <a:pt x="822" y="1"/>
                  </a:moveTo>
                  <a:cubicBezTo>
                    <a:pt x="560" y="13"/>
                    <a:pt x="381" y="108"/>
                    <a:pt x="262" y="346"/>
                  </a:cubicBezTo>
                  <a:cubicBezTo>
                    <a:pt x="143" y="596"/>
                    <a:pt x="108" y="882"/>
                    <a:pt x="24" y="1144"/>
                  </a:cubicBezTo>
                  <a:cubicBezTo>
                    <a:pt x="0" y="1184"/>
                    <a:pt x="41" y="1219"/>
                    <a:pt x="78" y="1219"/>
                  </a:cubicBezTo>
                  <a:cubicBezTo>
                    <a:pt x="95" y="1219"/>
                    <a:pt x="112" y="1211"/>
                    <a:pt x="119" y="1191"/>
                  </a:cubicBezTo>
                  <a:cubicBezTo>
                    <a:pt x="298" y="834"/>
                    <a:pt x="393" y="168"/>
                    <a:pt x="822" y="37"/>
                  </a:cubicBezTo>
                  <a:cubicBezTo>
                    <a:pt x="834" y="37"/>
                    <a:pt x="834" y="1"/>
                    <a:pt x="82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3" name="Google Shape;1853;gfdb24b5ecc_0_532"/>
            <p:cNvSpPr/>
            <p:nvPr/>
          </p:nvSpPr>
          <p:spPr>
            <a:xfrm>
              <a:off x="4675575" y="2678875"/>
              <a:ext cx="41100" cy="18075"/>
            </a:xfrm>
            <a:custGeom>
              <a:avLst/>
              <a:gdLst/>
              <a:ahLst/>
              <a:cxnLst/>
              <a:rect l="l" t="t" r="r" b="b"/>
              <a:pathLst>
                <a:path w="1644" h="723" extrusionOk="0">
                  <a:moveTo>
                    <a:pt x="1326" y="0"/>
                  </a:moveTo>
                  <a:cubicBezTo>
                    <a:pt x="852" y="0"/>
                    <a:pt x="374" y="415"/>
                    <a:pt x="36" y="673"/>
                  </a:cubicBezTo>
                  <a:cubicBezTo>
                    <a:pt x="1" y="691"/>
                    <a:pt x="11" y="722"/>
                    <a:pt x="34" y="722"/>
                  </a:cubicBezTo>
                  <a:cubicBezTo>
                    <a:pt x="42" y="722"/>
                    <a:pt x="51" y="718"/>
                    <a:pt x="60" y="709"/>
                  </a:cubicBezTo>
                  <a:cubicBezTo>
                    <a:pt x="310" y="531"/>
                    <a:pt x="536" y="388"/>
                    <a:pt x="834" y="292"/>
                  </a:cubicBezTo>
                  <a:cubicBezTo>
                    <a:pt x="1084" y="197"/>
                    <a:pt x="1334" y="185"/>
                    <a:pt x="1608" y="126"/>
                  </a:cubicBezTo>
                  <a:cubicBezTo>
                    <a:pt x="1643" y="114"/>
                    <a:pt x="1632" y="54"/>
                    <a:pt x="1608" y="54"/>
                  </a:cubicBezTo>
                  <a:cubicBezTo>
                    <a:pt x="1515" y="17"/>
                    <a:pt x="1420" y="0"/>
                    <a:pt x="132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4" name="Google Shape;1854;gfdb24b5ecc_0_532"/>
            <p:cNvSpPr/>
            <p:nvPr/>
          </p:nvSpPr>
          <p:spPr>
            <a:xfrm>
              <a:off x="4692000" y="2682900"/>
              <a:ext cx="25275" cy="10525"/>
            </a:xfrm>
            <a:custGeom>
              <a:avLst/>
              <a:gdLst/>
              <a:ahLst/>
              <a:cxnLst/>
              <a:rect l="l" t="t" r="r" b="b"/>
              <a:pathLst>
                <a:path w="1011" h="421" extrusionOk="0">
                  <a:moveTo>
                    <a:pt x="951" y="1"/>
                  </a:moveTo>
                  <a:cubicBezTo>
                    <a:pt x="629" y="60"/>
                    <a:pt x="236" y="108"/>
                    <a:pt x="10" y="370"/>
                  </a:cubicBezTo>
                  <a:cubicBezTo>
                    <a:pt x="0" y="399"/>
                    <a:pt x="7" y="420"/>
                    <a:pt x="22" y="420"/>
                  </a:cubicBezTo>
                  <a:cubicBezTo>
                    <a:pt x="26" y="420"/>
                    <a:pt x="30" y="419"/>
                    <a:pt x="34" y="417"/>
                  </a:cubicBezTo>
                  <a:cubicBezTo>
                    <a:pt x="332" y="251"/>
                    <a:pt x="629" y="143"/>
                    <a:pt x="963" y="60"/>
                  </a:cubicBezTo>
                  <a:cubicBezTo>
                    <a:pt x="1010" y="60"/>
                    <a:pt x="986" y="1"/>
                    <a:pt x="95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5" name="Google Shape;1855;gfdb24b5ecc_0_532"/>
            <p:cNvSpPr/>
            <p:nvPr/>
          </p:nvSpPr>
          <p:spPr>
            <a:xfrm>
              <a:off x="4655925" y="2702850"/>
              <a:ext cx="20275" cy="33225"/>
            </a:xfrm>
            <a:custGeom>
              <a:avLst/>
              <a:gdLst/>
              <a:ahLst/>
              <a:cxnLst/>
              <a:rect l="l" t="t" r="r" b="b"/>
              <a:pathLst>
                <a:path w="811" h="1329" extrusionOk="0">
                  <a:moveTo>
                    <a:pt x="774" y="0"/>
                  </a:moveTo>
                  <a:cubicBezTo>
                    <a:pt x="346" y="298"/>
                    <a:pt x="96" y="798"/>
                    <a:pt x="1" y="1298"/>
                  </a:cubicBezTo>
                  <a:cubicBezTo>
                    <a:pt x="1" y="1313"/>
                    <a:pt x="20" y="1328"/>
                    <a:pt x="34" y="1328"/>
                  </a:cubicBezTo>
                  <a:cubicBezTo>
                    <a:pt x="42" y="1328"/>
                    <a:pt x="48" y="1323"/>
                    <a:pt x="48" y="1310"/>
                  </a:cubicBezTo>
                  <a:cubicBezTo>
                    <a:pt x="179" y="810"/>
                    <a:pt x="346" y="346"/>
                    <a:pt x="774" y="36"/>
                  </a:cubicBezTo>
                  <a:cubicBezTo>
                    <a:pt x="810" y="24"/>
                    <a:pt x="798" y="0"/>
                    <a:pt x="7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6" name="Google Shape;1856;gfdb24b5ecc_0_532"/>
            <p:cNvSpPr/>
            <p:nvPr/>
          </p:nvSpPr>
          <p:spPr>
            <a:xfrm>
              <a:off x="4666475" y="2788200"/>
              <a:ext cx="29075" cy="16175"/>
            </a:xfrm>
            <a:custGeom>
              <a:avLst/>
              <a:gdLst/>
              <a:ahLst/>
              <a:cxnLst/>
              <a:rect l="l" t="t" r="r" b="b"/>
              <a:pathLst>
                <a:path w="1163" h="647" extrusionOk="0">
                  <a:moveTo>
                    <a:pt x="111" y="0"/>
                  </a:moveTo>
                  <a:cubicBezTo>
                    <a:pt x="51" y="0"/>
                    <a:pt x="0" y="97"/>
                    <a:pt x="79" y="146"/>
                  </a:cubicBezTo>
                  <a:cubicBezTo>
                    <a:pt x="388" y="349"/>
                    <a:pt x="733" y="634"/>
                    <a:pt x="1114" y="646"/>
                  </a:cubicBezTo>
                  <a:cubicBezTo>
                    <a:pt x="1162" y="646"/>
                    <a:pt x="1162" y="587"/>
                    <a:pt x="1138" y="575"/>
                  </a:cubicBezTo>
                  <a:cubicBezTo>
                    <a:pt x="936" y="503"/>
                    <a:pt x="769" y="444"/>
                    <a:pt x="603" y="325"/>
                  </a:cubicBezTo>
                  <a:lnTo>
                    <a:pt x="150" y="15"/>
                  </a:lnTo>
                  <a:cubicBezTo>
                    <a:pt x="137" y="5"/>
                    <a:pt x="124" y="0"/>
                    <a:pt x="11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7" name="Google Shape;1857;gfdb24b5ecc_0_532"/>
            <p:cNvSpPr/>
            <p:nvPr/>
          </p:nvSpPr>
          <p:spPr>
            <a:xfrm>
              <a:off x="4681200" y="2734900"/>
              <a:ext cx="17275" cy="24050"/>
            </a:xfrm>
            <a:custGeom>
              <a:avLst/>
              <a:gdLst/>
              <a:ahLst/>
              <a:cxnLst/>
              <a:rect l="l" t="t" r="r" b="b"/>
              <a:pathLst>
                <a:path w="691" h="962" extrusionOk="0">
                  <a:moveTo>
                    <a:pt x="642" y="1"/>
                  </a:moveTo>
                  <a:cubicBezTo>
                    <a:pt x="638" y="1"/>
                    <a:pt x="635" y="2"/>
                    <a:pt x="633" y="4"/>
                  </a:cubicBezTo>
                  <a:cubicBezTo>
                    <a:pt x="323" y="76"/>
                    <a:pt x="180" y="564"/>
                    <a:pt x="49" y="826"/>
                  </a:cubicBezTo>
                  <a:cubicBezTo>
                    <a:pt x="0" y="891"/>
                    <a:pt x="74" y="962"/>
                    <a:pt x="141" y="962"/>
                  </a:cubicBezTo>
                  <a:cubicBezTo>
                    <a:pt x="172" y="962"/>
                    <a:pt x="201" y="947"/>
                    <a:pt x="216" y="909"/>
                  </a:cubicBezTo>
                  <a:cubicBezTo>
                    <a:pt x="287" y="766"/>
                    <a:pt x="347" y="599"/>
                    <a:pt x="442" y="445"/>
                  </a:cubicBezTo>
                  <a:cubicBezTo>
                    <a:pt x="514" y="314"/>
                    <a:pt x="621" y="195"/>
                    <a:pt x="680" y="52"/>
                  </a:cubicBezTo>
                  <a:cubicBezTo>
                    <a:pt x="690" y="22"/>
                    <a:pt x="660" y="1"/>
                    <a:pt x="6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8" name="Google Shape;1858;gfdb24b5ecc_0_532"/>
            <p:cNvSpPr/>
            <p:nvPr/>
          </p:nvSpPr>
          <p:spPr>
            <a:xfrm>
              <a:off x="4734800" y="2693200"/>
              <a:ext cx="5900" cy="1625"/>
            </a:xfrm>
            <a:custGeom>
              <a:avLst/>
              <a:gdLst/>
              <a:ahLst/>
              <a:cxnLst/>
              <a:rect l="l" t="t" r="r" b="b"/>
              <a:pathLst>
                <a:path w="236" h="65" extrusionOk="0">
                  <a:moveTo>
                    <a:pt x="225" y="0"/>
                  </a:moveTo>
                  <a:cubicBezTo>
                    <a:pt x="222" y="0"/>
                    <a:pt x="219" y="2"/>
                    <a:pt x="215" y="5"/>
                  </a:cubicBezTo>
                  <a:cubicBezTo>
                    <a:pt x="167" y="29"/>
                    <a:pt x="96" y="29"/>
                    <a:pt x="48" y="29"/>
                  </a:cubicBezTo>
                  <a:cubicBezTo>
                    <a:pt x="1" y="29"/>
                    <a:pt x="1" y="65"/>
                    <a:pt x="36" y="65"/>
                  </a:cubicBezTo>
                  <a:cubicBezTo>
                    <a:pt x="96" y="65"/>
                    <a:pt x="167" y="65"/>
                    <a:pt x="227" y="17"/>
                  </a:cubicBezTo>
                  <a:cubicBezTo>
                    <a:pt x="235" y="9"/>
                    <a:pt x="232" y="0"/>
                    <a:pt x="2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9" name="Google Shape;1859;gfdb24b5ecc_0_532"/>
            <p:cNvSpPr/>
            <p:nvPr/>
          </p:nvSpPr>
          <p:spPr>
            <a:xfrm>
              <a:off x="4729525" y="2678275"/>
              <a:ext cx="22175" cy="10075"/>
            </a:xfrm>
            <a:custGeom>
              <a:avLst/>
              <a:gdLst/>
              <a:ahLst/>
              <a:cxnLst/>
              <a:rect l="l" t="t" r="r" b="b"/>
              <a:pathLst>
                <a:path w="887" h="403" extrusionOk="0">
                  <a:moveTo>
                    <a:pt x="332" y="1"/>
                  </a:moveTo>
                  <a:cubicBezTo>
                    <a:pt x="228" y="1"/>
                    <a:pt x="122" y="26"/>
                    <a:pt x="21" y="78"/>
                  </a:cubicBezTo>
                  <a:cubicBezTo>
                    <a:pt x="0" y="89"/>
                    <a:pt x="16" y="154"/>
                    <a:pt x="52" y="154"/>
                  </a:cubicBezTo>
                  <a:cubicBezTo>
                    <a:pt x="57" y="154"/>
                    <a:pt x="63" y="153"/>
                    <a:pt x="69" y="150"/>
                  </a:cubicBezTo>
                  <a:cubicBezTo>
                    <a:pt x="112" y="137"/>
                    <a:pt x="157" y="132"/>
                    <a:pt x="202" y="132"/>
                  </a:cubicBezTo>
                  <a:cubicBezTo>
                    <a:pt x="419" y="132"/>
                    <a:pt x="649" y="260"/>
                    <a:pt x="807" y="388"/>
                  </a:cubicBezTo>
                  <a:cubicBezTo>
                    <a:pt x="818" y="398"/>
                    <a:pt x="829" y="403"/>
                    <a:pt x="840" y="403"/>
                  </a:cubicBezTo>
                  <a:cubicBezTo>
                    <a:pt x="866" y="403"/>
                    <a:pt x="887" y="377"/>
                    <a:pt x="878" y="352"/>
                  </a:cubicBezTo>
                  <a:cubicBezTo>
                    <a:pt x="772" y="123"/>
                    <a:pt x="559" y="1"/>
                    <a:pt x="33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0" name="Google Shape;1860;gfdb24b5ecc_0_532"/>
            <p:cNvSpPr/>
            <p:nvPr/>
          </p:nvSpPr>
          <p:spPr>
            <a:xfrm>
              <a:off x="4759075" y="2690875"/>
              <a:ext cx="43925" cy="14525"/>
            </a:xfrm>
            <a:custGeom>
              <a:avLst/>
              <a:gdLst/>
              <a:ahLst/>
              <a:cxnLst/>
              <a:rect l="l" t="t" r="r" b="b"/>
              <a:pathLst>
                <a:path w="1757" h="581" extrusionOk="0">
                  <a:moveTo>
                    <a:pt x="104" y="0"/>
                  </a:moveTo>
                  <a:cubicBezTo>
                    <a:pt x="25" y="0"/>
                    <a:pt x="1" y="124"/>
                    <a:pt x="77" y="146"/>
                  </a:cubicBezTo>
                  <a:cubicBezTo>
                    <a:pt x="577" y="224"/>
                    <a:pt x="1086" y="580"/>
                    <a:pt x="1597" y="580"/>
                  </a:cubicBezTo>
                  <a:cubicBezTo>
                    <a:pt x="1634" y="580"/>
                    <a:pt x="1671" y="579"/>
                    <a:pt x="1709" y="574"/>
                  </a:cubicBezTo>
                  <a:cubicBezTo>
                    <a:pt x="1744" y="574"/>
                    <a:pt x="1756" y="515"/>
                    <a:pt x="1732" y="515"/>
                  </a:cubicBezTo>
                  <a:cubicBezTo>
                    <a:pt x="1411" y="455"/>
                    <a:pt x="1137" y="396"/>
                    <a:pt x="816" y="277"/>
                  </a:cubicBezTo>
                  <a:cubicBezTo>
                    <a:pt x="601" y="182"/>
                    <a:pt x="363" y="86"/>
                    <a:pt x="125" y="3"/>
                  </a:cubicBezTo>
                  <a:cubicBezTo>
                    <a:pt x="118" y="1"/>
                    <a:pt x="111" y="0"/>
                    <a:pt x="10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1" name="Google Shape;1861;gfdb24b5ecc_0_532"/>
            <p:cNvSpPr/>
            <p:nvPr/>
          </p:nvSpPr>
          <p:spPr>
            <a:xfrm>
              <a:off x="4816975" y="2698025"/>
              <a:ext cx="26800" cy="10300"/>
            </a:xfrm>
            <a:custGeom>
              <a:avLst/>
              <a:gdLst/>
              <a:ahLst/>
              <a:cxnLst/>
              <a:rect l="l" t="t" r="r" b="b"/>
              <a:pathLst>
                <a:path w="1072" h="412" extrusionOk="0">
                  <a:moveTo>
                    <a:pt x="964" y="1"/>
                  </a:moveTo>
                  <a:cubicBezTo>
                    <a:pt x="960" y="1"/>
                    <a:pt x="956" y="1"/>
                    <a:pt x="952" y="3"/>
                  </a:cubicBezTo>
                  <a:cubicBezTo>
                    <a:pt x="809" y="15"/>
                    <a:pt x="714" y="110"/>
                    <a:pt x="583" y="158"/>
                  </a:cubicBezTo>
                  <a:cubicBezTo>
                    <a:pt x="511" y="185"/>
                    <a:pt x="439" y="195"/>
                    <a:pt x="366" y="195"/>
                  </a:cubicBezTo>
                  <a:cubicBezTo>
                    <a:pt x="282" y="195"/>
                    <a:pt x="196" y="182"/>
                    <a:pt x="107" y="169"/>
                  </a:cubicBezTo>
                  <a:cubicBezTo>
                    <a:pt x="98" y="165"/>
                    <a:pt x="89" y="163"/>
                    <a:pt x="81" y="163"/>
                  </a:cubicBezTo>
                  <a:cubicBezTo>
                    <a:pt x="26" y="163"/>
                    <a:pt x="0" y="257"/>
                    <a:pt x="83" y="288"/>
                  </a:cubicBezTo>
                  <a:cubicBezTo>
                    <a:pt x="240" y="341"/>
                    <a:pt x="444" y="412"/>
                    <a:pt x="620" y="412"/>
                  </a:cubicBezTo>
                  <a:cubicBezTo>
                    <a:pt x="644" y="412"/>
                    <a:pt x="668" y="410"/>
                    <a:pt x="690" y="408"/>
                  </a:cubicBezTo>
                  <a:cubicBezTo>
                    <a:pt x="869" y="396"/>
                    <a:pt x="1071" y="253"/>
                    <a:pt x="1036" y="62"/>
                  </a:cubicBezTo>
                  <a:cubicBezTo>
                    <a:pt x="1036" y="41"/>
                    <a:pt x="998" y="1"/>
                    <a:pt x="96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gfdb24b5ecc_0_532"/>
            <p:cNvSpPr/>
            <p:nvPr/>
          </p:nvSpPr>
          <p:spPr>
            <a:xfrm>
              <a:off x="4850125" y="2628725"/>
              <a:ext cx="17750" cy="61175"/>
            </a:xfrm>
            <a:custGeom>
              <a:avLst/>
              <a:gdLst/>
              <a:ahLst/>
              <a:cxnLst/>
              <a:rect l="l" t="t" r="r" b="b"/>
              <a:pathLst>
                <a:path w="710" h="2447" extrusionOk="0">
                  <a:moveTo>
                    <a:pt x="555" y="1"/>
                  </a:moveTo>
                  <a:cubicBezTo>
                    <a:pt x="537" y="1"/>
                    <a:pt x="519" y="12"/>
                    <a:pt x="519" y="36"/>
                  </a:cubicBezTo>
                  <a:cubicBezTo>
                    <a:pt x="496" y="465"/>
                    <a:pt x="496" y="965"/>
                    <a:pt x="412" y="1382"/>
                  </a:cubicBezTo>
                  <a:cubicBezTo>
                    <a:pt x="317" y="1751"/>
                    <a:pt x="103" y="2048"/>
                    <a:pt x="7" y="2418"/>
                  </a:cubicBezTo>
                  <a:cubicBezTo>
                    <a:pt x="1" y="2437"/>
                    <a:pt x="1" y="2446"/>
                    <a:pt x="5" y="2446"/>
                  </a:cubicBezTo>
                  <a:cubicBezTo>
                    <a:pt x="9" y="2446"/>
                    <a:pt x="14" y="2440"/>
                    <a:pt x="19" y="2429"/>
                  </a:cubicBezTo>
                  <a:cubicBezTo>
                    <a:pt x="245" y="2072"/>
                    <a:pt x="496" y="1775"/>
                    <a:pt x="603" y="1358"/>
                  </a:cubicBezTo>
                  <a:cubicBezTo>
                    <a:pt x="710" y="905"/>
                    <a:pt x="615" y="501"/>
                    <a:pt x="591" y="36"/>
                  </a:cubicBezTo>
                  <a:cubicBezTo>
                    <a:pt x="591" y="12"/>
                    <a:pt x="573" y="1"/>
                    <a:pt x="55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3" name="Google Shape;1863;gfdb24b5ecc_0_532"/>
            <p:cNvSpPr/>
            <p:nvPr/>
          </p:nvSpPr>
          <p:spPr>
            <a:xfrm>
              <a:off x="4859525" y="2605875"/>
              <a:ext cx="4050" cy="11050"/>
            </a:xfrm>
            <a:custGeom>
              <a:avLst/>
              <a:gdLst/>
              <a:ahLst/>
              <a:cxnLst/>
              <a:rect l="l" t="t" r="r" b="b"/>
              <a:pathLst>
                <a:path w="162" h="442" extrusionOk="0">
                  <a:moveTo>
                    <a:pt x="18" y="1"/>
                  </a:moveTo>
                  <a:cubicBezTo>
                    <a:pt x="9" y="1"/>
                    <a:pt x="0" y="4"/>
                    <a:pt x="0" y="10"/>
                  </a:cubicBezTo>
                  <a:cubicBezTo>
                    <a:pt x="48" y="153"/>
                    <a:pt x="108" y="272"/>
                    <a:pt x="108" y="415"/>
                  </a:cubicBezTo>
                  <a:cubicBezTo>
                    <a:pt x="114" y="432"/>
                    <a:pt x="128" y="441"/>
                    <a:pt x="140" y="441"/>
                  </a:cubicBezTo>
                  <a:cubicBezTo>
                    <a:pt x="152" y="441"/>
                    <a:pt x="161" y="432"/>
                    <a:pt x="155" y="415"/>
                  </a:cubicBezTo>
                  <a:cubicBezTo>
                    <a:pt x="155" y="272"/>
                    <a:pt x="96" y="153"/>
                    <a:pt x="36" y="10"/>
                  </a:cubicBezTo>
                  <a:cubicBezTo>
                    <a:pt x="36" y="4"/>
                    <a:pt x="27" y="1"/>
                    <a:pt x="1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4" name="Google Shape;1864;gfdb24b5ecc_0_532"/>
            <p:cNvSpPr/>
            <p:nvPr/>
          </p:nvSpPr>
          <p:spPr>
            <a:xfrm>
              <a:off x="4858025" y="2595825"/>
              <a:ext cx="925" cy="2725"/>
            </a:xfrm>
            <a:custGeom>
              <a:avLst/>
              <a:gdLst/>
              <a:ahLst/>
              <a:cxnLst/>
              <a:rect l="l" t="t" r="r" b="b"/>
              <a:pathLst>
                <a:path w="37" h="109" extrusionOk="0">
                  <a:moveTo>
                    <a:pt x="19" y="1"/>
                  </a:moveTo>
                  <a:cubicBezTo>
                    <a:pt x="10" y="1"/>
                    <a:pt x="1" y="7"/>
                    <a:pt x="1" y="19"/>
                  </a:cubicBezTo>
                  <a:lnTo>
                    <a:pt x="1" y="90"/>
                  </a:lnTo>
                  <a:cubicBezTo>
                    <a:pt x="1" y="102"/>
                    <a:pt x="10" y="108"/>
                    <a:pt x="19" y="108"/>
                  </a:cubicBezTo>
                  <a:cubicBezTo>
                    <a:pt x="28" y="108"/>
                    <a:pt x="37" y="102"/>
                    <a:pt x="37" y="90"/>
                  </a:cubicBezTo>
                  <a:lnTo>
                    <a:pt x="37" y="19"/>
                  </a:lnTo>
                  <a:cubicBezTo>
                    <a:pt x="37" y="7"/>
                    <a:pt x="28" y="1"/>
                    <a:pt x="1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5" name="Google Shape;1865;gfdb24b5ecc_0_532"/>
            <p:cNvSpPr/>
            <p:nvPr/>
          </p:nvSpPr>
          <p:spPr>
            <a:xfrm>
              <a:off x="4861700" y="2631825"/>
              <a:ext cx="13325" cy="58775"/>
            </a:xfrm>
            <a:custGeom>
              <a:avLst/>
              <a:gdLst/>
              <a:ahLst/>
              <a:cxnLst/>
              <a:rect l="l" t="t" r="r" b="b"/>
              <a:pathLst>
                <a:path w="533" h="2351" extrusionOk="0">
                  <a:moveTo>
                    <a:pt x="359" y="1"/>
                  </a:moveTo>
                  <a:cubicBezTo>
                    <a:pt x="329" y="1"/>
                    <a:pt x="291" y="29"/>
                    <a:pt x="306" y="67"/>
                  </a:cubicBezTo>
                  <a:cubicBezTo>
                    <a:pt x="437" y="841"/>
                    <a:pt x="354" y="1627"/>
                    <a:pt x="9" y="2305"/>
                  </a:cubicBezTo>
                  <a:cubicBezTo>
                    <a:pt x="0" y="2331"/>
                    <a:pt x="16" y="2351"/>
                    <a:pt x="35" y="2351"/>
                  </a:cubicBezTo>
                  <a:cubicBezTo>
                    <a:pt x="42" y="2351"/>
                    <a:pt x="50" y="2348"/>
                    <a:pt x="56" y="2341"/>
                  </a:cubicBezTo>
                  <a:cubicBezTo>
                    <a:pt x="485" y="1674"/>
                    <a:pt x="533" y="793"/>
                    <a:pt x="390" y="31"/>
                  </a:cubicBezTo>
                  <a:cubicBezTo>
                    <a:pt x="390" y="10"/>
                    <a:pt x="376" y="1"/>
                    <a:pt x="35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6" name="Google Shape;1866;gfdb24b5ecc_0_532"/>
            <p:cNvSpPr/>
            <p:nvPr/>
          </p:nvSpPr>
          <p:spPr>
            <a:xfrm>
              <a:off x="4848500" y="2708675"/>
              <a:ext cx="6450" cy="2825"/>
            </a:xfrm>
            <a:custGeom>
              <a:avLst/>
              <a:gdLst/>
              <a:ahLst/>
              <a:cxnLst/>
              <a:rect l="l" t="t" r="r" b="b"/>
              <a:pathLst>
                <a:path w="258" h="113" extrusionOk="0">
                  <a:moveTo>
                    <a:pt x="210" y="1"/>
                  </a:moveTo>
                  <a:cubicBezTo>
                    <a:pt x="204" y="1"/>
                    <a:pt x="198" y="2"/>
                    <a:pt x="191" y="5"/>
                  </a:cubicBezTo>
                  <a:cubicBezTo>
                    <a:pt x="132" y="41"/>
                    <a:pt x="84" y="65"/>
                    <a:pt x="25" y="65"/>
                  </a:cubicBezTo>
                  <a:cubicBezTo>
                    <a:pt x="1" y="65"/>
                    <a:pt x="1" y="113"/>
                    <a:pt x="25" y="113"/>
                  </a:cubicBezTo>
                  <a:cubicBezTo>
                    <a:pt x="108" y="113"/>
                    <a:pt x="168" y="101"/>
                    <a:pt x="227" y="65"/>
                  </a:cubicBezTo>
                  <a:cubicBezTo>
                    <a:pt x="258" y="55"/>
                    <a:pt x="245" y="1"/>
                    <a:pt x="2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7" name="Google Shape;1867;gfdb24b5ecc_0_532"/>
            <p:cNvSpPr/>
            <p:nvPr/>
          </p:nvSpPr>
          <p:spPr>
            <a:xfrm>
              <a:off x="4802125" y="2706250"/>
              <a:ext cx="35100" cy="13350"/>
            </a:xfrm>
            <a:custGeom>
              <a:avLst/>
              <a:gdLst/>
              <a:ahLst/>
              <a:cxnLst/>
              <a:rect l="l" t="t" r="r" b="b"/>
              <a:pathLst>
                <a:path w="1404" h="534" extrusionOk="0">
                  <a:moveTo>
                    <a:pt x="66" y="1"/>
                  </a:moveTo>
                  <a:cubicBezTo>
                    <a:pt x="39" y="1"/>
                    <a:pt x="1" y="40"/>
                    <a:pt x="10" y="79"/>
                  </a:cubicBezTo>
                  <a:cubicBezTo>
                    <a:pt x="142" y="400"/>
                    <a:pt x="543" y="533"/>
                    <a:pt x="915" y="533"/>
                  </a:cubicBezTo>
                  <a:cubicBezTo>
                    <a:pt x="1080" y="533"/>
                    <a:pt x="1240" y="507"/>
                    <a:pt x="1368" y="460"/>
                  </a:cubicBezTo>
                  <a:cubicBezTo>
                    <a:pt x="1403" y="448"/>
                    <a:pt x="1403" y="400"/>
                    <a:pt x="1368" y="400"/>
                  </a:cubicBezTo>
                  <a:cubicBezTo>
                    <a:pt x="1328" y="404"/>
                    <a:pt x="1286" y="406"/>
                    <a:pt x="1244" y="406"/>
                  </a:cubicBezTo>
                  <a:cubicBezTo>
                    <a:pt x="1046" y="406"/>
                    <a:pt x="830" y="364"/>
                    <a:pt x="653" y="305"/>
                  </a:cubicBezTo>
                  <a:cubicBezTo>
                    <a:pt x="439" y="221"/>
                    <a:pt x="284" y="79"/>
                    <a:pt x="82" y="7"/>
                  </a:cubicBezTo>
                  <a:cubicBezTo>
                    <a:pt x="78" y="3"/>
                    <a:pt x="72" y="1"/>
                    <a:pt x="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8" name="Google Shape;1868;gfdb24b5ecc_0_532"/>
            <p:cNvSpPr/>
            <p:nvPr/>
          </p:nvSpPr>
          <p:spPr>
            <a:xfrm>
              <a:off x="4776175" y="2699750"/>
              <a:ext cx="13975" cy="6275"/>
            </a:xfrm>
            <a:custGeom>
              <a:avLst/>
              <a:gdLst/>
              <a:ahLst/>
              <a:cxnLst/>
              <a:rect l="l" t="t" r="r" b="b"/>
              <a:pathLst>
                <a:path w="559" h="251" extrusionOk="0">
                  <a:moveTo>
                    <a:pt x="105" y="1"/>
                  </a:moveTo>
                  <a:cubicBezTo>
                    <a:pt x="89" y="1"/>
                    <a:pt x="71" y="2"/>
                    <a:pt x="48" y="5"/>
                  </a:cubicBezTo>
                  <a:cubicBezTo>
                    <a:pt x="25" y="29"/>
                    <a:pt x="1" y="53"/>
                    <a:pt x="25" y="89"/>
                  </a:cubicBezTo>
                  <a:cubicBezTo>
                    <a:pt x="60" y="160"/>
                    <a:pt x="108" y="172"/>
                    <a:pt x="203" y="184"/>
                  </a:cubicBezTo>
                  <a:cubicBezTo>
                    <a:pt x="286" y="208"/>
                    <a:pt x="358" y="231"/>
                    <a:pt x="453" y="243"/>
                  </a:cubicBezTo>
                  <a:cubicBezTo>
                    <a:pt x="463" y="248"/>
                    <a:pt x="473" y="251"/>
                    <a:pt x="482" y="251"/>
                  </a:cubicBezTo>
                  <a:cubicBezTo>
                    <a:pt x="535" y="251"/>
                    <a:pt x="559" y="168"/>
                    <a:pt x="477" y="148"/>
                  </a:cubicBezTo>
                  <a:cubicBezTo>
                    <a:pt x="406" y="124"/>
                    <a:pt x="322" y="100"/>
                    <a:pt x="239" y="53"/>
                  </a:cubicBezTo>
                  <a:cubicBezTo>
                    <a:pt x="184" y="16"/>
                    <a:pt x="157" y="1"/>
                    <a:pt x="10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9" name="Google Shape;1869;gfdb24b5ecc_0_532"/>
            <p:cNvSpPr/>
            <p:nvPr/>
          </p:nvSpPr>
          <p:spPr>
            <a:xfrm>
              <a:off x="4755350" y="2704325"/>
              <a:ext cx="14300" cy="5400"/>
            </a:xfrm>
            <a:custGeom>
              <a:avLst/>
              <a:gdLst/>
              <a:ahLst/>
              <a:cxnLst/>
              <a:rect l="l" t="t" r="r" b="b"/>
              <a:pathLst>
                <a:path w="572" h="216" extrusionOk="0">
                  <a:moveTo>
                    <a:pt x="60" y="1"/>
                  </a:moveTo>
                  <a:cubicBezTo>
                    <a:pt x="0" y="36"/>
                    <a:pt x="0" y="120"/>
                    <a:pt x="60" y="120"/>
                  </a:cubicBezTo>
                  <a:cubicBezTo>
                    <a:pt x="155" y="120"/>
                    <a:pt x="226" y="156"/>
                    <a:pt x="298" y="167"/>
                  </a:cubicBezTo>
                  <a:cubicBezTo>
                    <a:pt x="369" y="203"/>
                    <a:pt x="441" y="203"/>
                    <a:pt x="512" y="215"/>
                  </a:cubicBezTo>
                  <a:cubicBezTo>
                    <a:pt x="560" y="215"/>
                    <a:pt x="572" y="167"/>
                    <a:pt x="536" y="144"/>
                  </a:cubicBezTo>
                  <a:cubicBezTo>
                    <a:pt x="465" y="96"/>
                    <a:pt x="405" y="48"/>
                    <a:pt x="322" y="36"/>
                  </a:cubicBezTo>
                  <a:cubicBezTo>
                    <a:pt x="226" y="25"/>
                    <a:pt x="155" y="1"/>
                    <a:pt x="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0" name="Google Shape;1870;gfdb24b5ecc_0_532"/>
            <p:cNvSpPr/>
            <p:nvPr/>
          </p:nvSpPr>
          <p:spPr>
            <a:xfrm>
              <a:off x="4834825" y="2578725"/>
              <a:ext cx="11900" cy="9800"/>
            </a:xfrm>
            <a:custGeom>
              <a:avLst/>
              <a:gdLst/>
              <a:ahLst/>
              <a:cxnLst/>
              <a:rect l="l" t="t" r="r" b="b"/>
              <a:pathLst>
                <a:path w="476" h="392" extrusionOk="0">
                  <a:moveTo>
                    <a:pt x="36" y="0"/>
                  </a:moveTo>
                  <a:cubicBezTo>
                    <a:pt x="0" y="0"/>
                    <a:pt x="0" y="48"/>
                    <a:pt x="12" y="72"/>
                  </a:cubicBezTo>
                  <a:cubicBezTo>
                    <a:pt x="60" y="131"/>
                    <a:pt x="131" y="167"/>
                    <a:pt x="191" y="203"/>
                  </a:cubicBezTo>
                  <a:cubicBezTo>
                    <a:pt x="250" y="250"/>
                    <a:pt x="298" y="310"/>
                    <a:pt x="322" y="369"/>
                  </a:cubicBezTo>
                  <a:cubicBezTo>
                    <a:pt x="334" y="385"/>
                    <a:pt x="352" y="392"/>
                    <a:pt x="370" y="392"/>
                  </a:cubicBezTo>
                  <a:cubicBezTo>
                    <a:pt x="421" y="392"/>
                    <a:pt x="476" y="342"/>
                    <a:pt x="441" y="298"/>
                  </a:cubicBezTo>
                  <a:cubicBezTo>
                    <a:pt x="357" y="167"/>
                    <a:pt x="203" y="12"/>
                    <a:pt x="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gfdb24b5ecc_0_532"/>
            <p:cNvSpPr/>
            <p:nvPr/>
          </p:nvSpPr>
          <p:spPr>
            <a:xfrm>
              <a:off x="4810125" y="2570075"/>
              <a:ext cx="19650" cy="10600"/>
            </a:xfrm>
            <a:custGeom>
              <a:avLst/>
              <a:gdLst/>
              <a:ahLst/>
              <a:cxnLst/>
              <a:rect l="l" t="t" r="r" b="b"/>
              <a:pathLst>
                <a:path w="786" h="424" extrusionOk="0">
                  <a:moveTo>
                    <a:pt x="99" y="1"/>
                  </a:moveTo>
                  <a:cubicBezTo>
                    <a:pt x="78" y="1"/>
                    <a:pt x="55" y="14"/>
                    <a:pt x="48" y="37"/>
                  </a:cubicBezTo>
                  <a:cubicBezTo>
                    <a:pt x="0" y="168"/>
                    <a:pt x="167" y="299"/>
                    <a:pt x="274" y="358"/>
                  </a:cubicBezTo>
                  <a:cubicBezTo>
                    <a:pt x="367" y="409"/>
                    <a:pt x="478" y="424"/>
                    <a:pt x="586" y="424"/>
                  </a:cubicBezTo>
                  <a:cubicBezTo>
                    <a:pt x="630" y="424"/>
                    <a:pt x="673" y="421"/>
                    <a:pt x="714" y="418"/>
                  </a:cubicBezTo>
                  <a:cubicBezTo>
                    <a:pt x="774" y="418"/>
                    <a:pt x="786" y="334"/>
                    <a:pt x="726" y="334"/>
                  </a:cubicBezTo>
                  <a:cubicBezTo>
                    <a:pt x="689" y="338"/>
                    <a:pt x="652" y="341"/>
                    <a:pt x="613" y="341"/>
                  </a:cubicBezTo>
                  <a:cubicBezTo>
                    <a:pt x="527" y="341"/>
                    <a:pt x="439" y="328"/>
                    <a:pt x="357" y="287"/>
                  </a:cubicBezTo>
                  <a:cubicBezTo>
                    <a:pt x="298" y="251"/>
                    <a:pt x="250" y="227"/>
                    <a:pt x="226" y="168"/>
                  </a:cubicBezTo>
                  <a:cubicBezTo>
                    <a:pt x="191" y="108"/>
                    <a:pt x="191" y="49"/>
                    <a:pt x="131" y="13"/>
                  </a:cubicBezTo>
                  <a:cubicBezTo>
                    <a:pt x="123" y="5"/>
                    <a:pt x="111" y="1"/>
                    <a:pt x="9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2" name="Google Shape;1872;gfdb24b5ecc_0_532"/>
            <p:cNvSpPr/>
            <p:nvPr/>
          </p:nvSpPr>
          <p:spPr>
            <a:xfrm>
              <a:off x="4777675" y="2503875"/>
              <a:ext cx="50325" cy="42325"/>
            </a:xfrm>
            <a:custGeom>
              <a:avLst/>
              <a:gdLst/>
              <a:ahLst/>
              <a:cxnLst/>
              <a:rect l="l" t="t" r="r" b="b"/>
              <a:pathLst>
                <a:path w="2013" h="1693" extrusionOk="0">
                  <a:moveTo>
                    <a:pt x="368" y="1"/>
                  </a:moveTo>
                  <a:cubicBezTo>
                    <a:pt x="239" y="1"/>
                    <a:pt x="118" y="24"/>
                    <a:pt x="36" y="89"/>
                  </a:cubicBezTo>
                  <a:cubicBezTo>
                    <a:pt x="0" y="125"/>
                    <a:pt x="0" y="161"/>
                    <a:pt x="36" y="184"/>
                  </a:cubicBezTo>
                  <a:cubicBezTo>
                    <a:pt x="120" y="268"/>
                    <a:pt x="237" y="279"/>
                    <a:pt x="358" y="279"/>
                  </a:cubicBezTo>
                  <a:cubicBezTo>
                    <a:pt x="400" y="279"/>
                    <a:pt x="442" y="278"/>
                    <a:pt x="484" y="278"/>
                  </a:cubicBezTo>
                  <a:cubicBezTo>
                    <a:pt x="510" y="278"/>
                    <a:pt x="535" y="278"/>
                    <a:pt x="560" y="280"/>
                  </a:cubicBezTo>
                  <a:cubicBezTo>
                    <a:pt x="774" y="304"/>
                    <a:pt x="1036" y="280"/>
                    <a:pt x="1250" y="363"/>
                  </a:cubicBezTo>
                  <a:cubicBezTo>
                    <a:pt x="1774" y="542"/>
                    <a:pt x="1846" y="1149"/>
                    <a:pt x="1786" y="1625"/>
                  </a:cubicBezTo>
                  <a:cubicBezTo>
                    <a:pt x="1779" y="1671"/>
                    <a:pt x="1810" y="1692"/>
                    <a:pt x="1840" y="1692"/>
                  </a:cubicBezTo>
                  <a:cubicBezTo>
                    <a:pt x="1857" y="1692"/>
                    <a:pt x="1873" y="1686"/>
                    <a:pt x="1881" y="1673"/>
                  </a:cubicBezTo>
                  <a:cubicBezTo>
                    <a:pt x="2012" y="1137"/>
                    <a:pt x="1941" y="720"/>
                    <a:pt x="1477" y="387"/>
                  </a:cubicBezTo>
                  <a:cubicBezTo>
                    <a:pt x="1286" y="256"/>
                    <a:pt x="1036" y="125"/>
                    <a:pt x="798" y="65"/>
                  </a:cubicBezTo>
                  <a:cubicBezTo>
                    <a:pt x="682" y="33"/>
                    <a:pt x="520" y="1"/>
                    <a:pt x="36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3" name="Google Shape;1873;gfdb24b5ecc_0_532"/>
            <p:cNvSpPr/>
            <p:nvPr/>
          </p:nvSpPr>
          <p:spPr>
            <a:xfrm>
              <a:off x="4813375" y="2499700"/>
              <a:ext cx="22075" cy="22625"/>
            </a:xfrm>
            <a:custGeom>
              <a:avLst/>
              <a:gdLst/>
              <a:ahLst/>
              <a:cxnLst/>
              <a:rect l="l" t="t" r="r" b="b"/>
              <a:pathLst>
                <a:path w="883" h="905" extrusionOk="0">
                  <a:moveTo>
                    <a:pt x="104" y="1"/>
                  </a:moveTo>
                  <a:cubicBezTo>
                    <a:pt x="29" y="1"/>
                    <a:pt x="0" y="128"/>
                    <a:pt x="96" y="149"/>
                  </a:cubicBezTo>
                  <a:cubicBezTo>
                    <a:pt x="453" y="232"/>
                    <a:pt x="632" y="601"/>
                    <a:pt x="811" y="887"/>
                  </a:cubicBezTo>
                  <a:cubicBezTo>
                    <a:pt x="819" y="899"/>
                    <a:pt x="829" y="904"/>
                    <a:pt x="840" y="904"/>
                  </a:cubicBezTo>
                  <a:cubicBezTo>
                    <a:pt x="861" y="904"/>
                    <a:pt x="882" y="883"/>
                    <a:pt x="882" y="852"/>
                  </a:cubicBezTo>
                  <a:cubicBezTo>
                    <a:pt x="823" y="494"/>
                    <a:pt x="513" y="78"/>
                    <a:pt x="132" y="6"/>
                  </a:cubicBezTo>
                  <a:cubicBezTo>
                    <a:pt x="122" y="3"/>
                    <a:pt x="113" y="1"/>
                    <a:pt x="1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gfdb24b5ecc_0_532"/>
            <p:cNvSpPr/>
            <p:nvPr/>
          </p:nvSpPr>
          <p:spPr>
            <a:xfrm>
              <a:off x="4835700" y="2532275"/>
              <a:ext cx="2425" cy="12475"/>
            </a:xfrm>
            <a:custGeom>
              <a:avLst/>
              <a:gdLst/>
              <a:ahLst/>
              <a:cxnLst/>
              <a:rect l="l" t="t" r="r" b="b"/>
              <a:pathLst>
                <a:path w="97" h="499" extrusionOk="0">
                  <a:moveTo>
                    <a:pt x="37" y="1"/>
                  </a:moveTo>
                  <a:cubicBezTo>
                    <a:pt x="25" y="1"/>
                    <a:pt x="1" y="1"/>
                    <a:pt x="25" y="13"/>
                  </a:cubicBezTo>
                  <a:cubicBezTo>
                    <a:pt x="60" y="180"/>
                    <a:pt x="60" y="322"/>
                    <a:pt x="60" y="489"/>
                  </a:cubicBezTo>
                  <a:cubicBezTo>
                    <a:pt x="60" y="495"/>
                    <a:pt x="69" y="498"/>
                    <a:pt x="78" y="498"/>
                  </a:cubicBezTo>
                  <a:cubicBezTo>
                    <a:pt x="87" y="498"/>
                    <a:pt x="96" y="495"/>
                    <a:pt x="96" y="489"/>
                  </a:cubicBezTo>
                  <a:cubicBezTo>
                    <a:pt x="96" y="322"/>
                    <a:pt x="84" y="156"/>
                    <a:pt x="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5" name="Google Shape;1875;gfdb24b5ecc_0_532"/>
            <p:cNvSpPr/>
            <p:nvPr/>
          </p:nvSpPr>
          <p:spPr>
            <a:xfrm>
              <a:off x="4757425" y="2514150"/>
              <a:ext cx="14125" cy="4100"/>
            </a:xfrm>
            <a:custGeom>
              <a:avLst/>
              <a:gdLst/>
              <a:ahLst/>
              <a:cxnLst/>
              <a:rect l="l" t="t" r="r" b="b"/>
              <a:pathLst>
                <a:path w="565" h="164" extrusionOk="0">
                  <a:moveTo>
                    <a:pt x="528" y="1"/>
                  </a:moveTo>
                  <a:cubicBezTo>
                    <a:pt x="520" y="1"/>
                    <a:pt x="511" y="4"/>
                    <a:pt x="501" y="12"/>
                  </a:cubicBezTo>
                  <a:cubicBezTo>
                    <a:pt x="429" y="47"/>
                    <a:pt x="358" y="83"/>
                    <a:pt x="263" y="83"/>
                  </a:cubicBezTo>
                  <a:cubicBezTo>
                    <a:pt x="191" y="83"/>
                    <a:pt x="120" y="47"/>
                    <a:pt x="36" y="35"/>
                  </a:cubicBezTo>
                  <a:cubicBezTo>
                    <a:pt x="24" y="35"/>
                    <a:pt x="1" y="71"/>
                    <a:pt x="13" y="83"/>
                  </a:cubicBezTo>
                  <a:cubicBezTo>
                    <a:pt x="75" y="140"/>
                    <a:pt x="153" y="163"/>
                    <a:pt x="234" y="163"/>
                  </a:cubicBezTo>
                  <a:cubicBezTo>
                    <a:pt x="339" y="163"/>
                    <a:pt x="449" y="125"/>
                    <a:pt x="536" y="71"/>
                  </a:cubicBezTo>
                  <a:cubicBezTo>
                    <a:pt x="564" y="43"/>
                    <a:pt x="556" y="1"/>
                    <a:pt x="5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6" name="Google Shape;1876;gfdb24b5ecc_0_532"/>
            <p:cNvSpPr/>
            <p:nvPr/>
          </p:nvSpPr>
          <p:spPr>
            <a:xfrm>
              <a:off x="4705400" y="2480000"/>
              <a:ext cx="36475" cy="21475"/>
            </a:xfrm>
            <a:custGeom>
              <a:avLst/>
              <a:gdLst/>
              <a:ahLst/>
              <a:cxnLst/>
              <a:rect l="l" t="t" r="r" b="b"/>
              <a:pathLst>
                <a:path w="1459" h="859" extrusionOk="0">
                  <a:moveTo>
                    <a:pt x="14" y="0"/>
                  </a:moveTo>
                  <a:cubicBezTo>
                    <a:pt x="6" y="0"/>
                    <a:pt x="1" y="23"/>
                    <a:pt x="10" y="32"/>
                  </a:cubicBezTo>
                  <a:cubicBezTo>
                    <a:pt x="415" y="401"/>
                    <a:pt x="951" y="663"/>
                    <a:pt x="1439" y="854"/>
                  </a:cubicBezTo>
                  <a:cubicBezTo>
                    <a:pt x="1443" y="858"/>
                    <a:pt x="1447" y="859"/>
                    <a:pt x="1450" y="859"/>
                  </a:cubicBezTo>
                  <a:cubicBezTo>
                    <a:pt x="1456" y="859"/>
                    <a:pt x="1459" y="854"/>
                    <a:pt x="1451" y="854"/>
                  </a:cubicBezTo>
                  <a:cubicBezTo>
                    <a:pt x="974" y="580"/>
                    <a:pt x="534" y="211"/>
                    <a:pt x="22" y="8"/>
                  </a:cubicBezTo>
                  <a:cubicBezTo>
                    <a:pt x="19" y="3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gfdb24b5ecc_0_532"/>
            <p:cNvSpPr/>
            <p:nvPr/>
          </p:nvSpPr>
          <p:spPr>
            <a:xfrm>
              <a:off x="4676575" y="2461375"/>
              <a:ext cx="26425" cy="17925"/>
            </a:xfrm>
            <a:custGeom>
              <a:avLst/>
              <a:gdLst/>
              <a:ahLst/>
              <a:cxnLst/>
              <a:rect l="l" t="t" r="r" b="b"/>
              <a:pathLst>
                <a:path w="1057" h="717" extrusionOk="0">
                  <a:moveTo>
                    <a:pt x="42" y="0"/>
                  </a:moveTo>
                  <a:cubicBezTo>
                    <a:pt x="21" y="0"/>
                    <a:pt x="0" y="22"/>
                    <a:pt x="20" y="51"/>
                  </a:cubicBezTo>
                  <a:cubicBezTo>
                    <a:pt x="234" y="349"/>
                    <a:pt x="627" y="515"/>
                    <a:pt x="925" y="706"/>
                  </a:cubicBezTo>
                  <a:cubicBezTo>
                    <a:pt x="936" y="713"/>
                    <a:pt x="948" y="717"/>
                    <a:pt x="959" y="717"/>
                  </a:cubicBezTo>
                  <a:cubicBezTo>
                    <a:pt x="1016" y="717"/>
                    <a:pt x="1056" y="627"/>
                    <a:pt x="996" y="587"/>
                  </a:cubicBezTo>
                  <a:cubicBezTo>
                    <a:pt x="841" y="480"/>
                    <a:pt x="687" y="396"/>
                    <a:pt x="520" y="301"/>
                  </a:cubicBezTo>
                  <a:cubicBezTo>
                    <a:pt x="353" y="218"/>
                    <a:pt x="222" y="99"/>
                    <a:pt x="56" y="3"/>
                  </a:cubicBezTo>
                  <a:cubicBezTo>
                    <a:pt x="51" y="1"/>
                    <a:pt x="47" y="0"/>
                    <a:pt x="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8" name="Google Shape;1878;gfdb24b5ecc_0_532"/>
            <p:cNvSpPr/>
            <p:nvPr/>
          </p:nvSpPr>
          <p:spPr>
            <a:xfrm>
              <a:off x="4635775" y="2425775"/>
              <a:ext cx="3125" cy="4400"/>
            </a:xfrm>
            <a:custGeom>
              <a:avLst/>
              <a:gdLst/>
              <a:ahLst/>
              <a:cxnLst/>
              <a:rect l="l" t="t" r="r" b="b"/>
              <a:pathLst>
                <a:path w="125" h="176" extrusionOk="0">
                  <a:moveTo>
                    <a:pt x="25" y="1"/>
                  </a:moveTo>
                  <a:cubicBezTo>
                    <a:pt x="10" y="1"/>
                    <a:pt x="0" y="17"/>
                    <a:pt x="9" y="34"/>
                  </a:cubicBezTo>
                  <a:cubicBezTo>
                    <a:pt x="45" y="70"/>
                    <a:pt x="68" y="118"/>
                    <a:pt x="80" y="165"/>
                  </a:cubicBezTo>
                  <a:cubicBezTo>
                    <a:pt x="84" y="173"/>
                    <a:pt x="90" y="175"/>
                    <a:pt x="96" y="175"/>
                  </a:cubicBezTo>
                  <a:cubicBezTo>
                    <a:pt x="110" y="175"/>
                    <a:pt x="124" y="162"/>
                    <a:pt x="116" y="153"/>
                  </a:cubicBezTo>
                  <a:cubicBezTo>
                    <a:pt x="80" y="106"/>
                    <a:pt x="56" y="58"/>
                    <a:pt x="45" y="10"/>
                  </a:cubicBezTo>
                  <a:cubicBezTo>
                    <a:pt x="38" y="3"/>
                    <a:pt x="31" y="1"/>
                    <a:pt x="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9" name="Google Shape;1879;gfdb24b5ecc_0_532"/>
            <p:cNvSpPr/>
            <p:nvPr/>
          </p:nvSpPr>
          <p:spPr>
            <a:xfrm>
              <a:off x="4638475" y="2420800"/>
              <a:ext cx="27225" cy="19275"/>
            </a:xfrm>
            <a:custGeom>
              <a:avLst/>
              <a:gdLst/>
              <a:ahLst/>
              <a:cxnLst/>
              <a:rect l="l" t="t" r="r" b="b"/>
              <a:pathLst>
                <a:path w="1089" h="771" extrusionOk="0">
                  <a:moveTo>
                    <a:pt x="96" y="0"/>
                  </a:moveTo>
                  <a:cubicBezTo>
                    <a:pt x="45" y="0"/>
                    <a:pt x="0" y="68"/>
                    <a:pt x="56" y="114"/>
                  </a:cubicBezTo>
                  <a:cubicBezTo>
                    <a:pt x="353" y="364"/>
                    <a:pt x="663" y="602"/>
                    <a:pt x="1020" y="769"/>
                  </a:cubicBezTo>
                  <a:cubicBezTo>
                    <a:pt x="1023" y="770"/>
                    <a:pt x="1025" y="771"/>
                    <a:pt x="1028" y="771"/>
                  </a:cubicBezTo>
                  <a:cubicBezTo>
                    <a:pt x="1053" y="771"/>
                    <a:pt x="1089" y="731"/>
                    <a:pt x="1068" y="709"/>
                  </a:cubicBezTo>
                  <a:cubicBezTo>
                    <a:pt x="782" y="448"/>
                    <a:pt x="437" y="257"/>
                    <a:pt x="139" y="19"/>
                  </a:cubicBezTo>
                  <a:cubicBezTo>
                    <a:pt x="126" y="6"/>
                    <a:pt x="111" y="0"/>
                    <a:pt x="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0" name="Google Shape;1880;gfdb24b5ecc_0_532"/>
            <p:cNvSpPr/>
            <p:nvPr/>
          </p:nvSpPr>
          <p:spPr>
            <a:xfrm>
              <a:off x="4741950" y="2484950"/>
              <a:ext cx="3600" cy="1825"/>
            </a:xfrm>
            <a:custGeom>
              <a:avLst/>
              <a:gdLst/>
              <a:ahLst/>
              <a:cxnLst/>
              <a:rect l="l" t="t" r="r" b="b"/>
              <a:pathLst>
                <a:path w="144" h="73" extrusionOk="0">
                  <a:moveTo>
                    <a:pt x="0" y="1"/>
                  </a:moveTo>
                  <a:cubicBezTo>
                    <a:pt x="48" y="25"/>
                    <a:pt x="96" y="60"/>
                    <a:pt x="143" y="72"/>
                  </a:cubicBezTo>
                  <a:cubicBezTo>
                    <a:pt x="108" y="48"/>
                    <a:pt x="60" y="13"/>
                    <a:pt x="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1" name="Google Shape;1881;gfdb24b5ecc_0_532"/>
            <p:cNvSpPr/>
            <p:nvPr/>
          </p:nvSpPr>
          <p:spPr>
            <a:xfrm>
              <a:off x="4694775" y="2442850"/>
              <a:ext cx="23850" cy="16150"/>
            </a:xfrm>
            <a:custGeom>
              <a:avLst/>
              <a:gdLst/>
              <a:ahLst/>
              <a:cxnLst/>
              <a:rect l="l" t="t" r="r" b="b"/>
              <a:pathLst>
                <a:path w="954" h="646" extrusionOk="0">
                  <a:moveTo>
                    <a:pt x="38" y="1"/>
                  </a:moveTo>
                  <a:cubicBezTo>
                    <a:pt x="12" y="1"/>
                    <a:pt x="0" y="46"/>
                    <a:pt x="30" y="66"/>
                  </a:cubicBezTo>
                  <a:cubicBezTo>
                    <a:pt x="149" y="197"/>
                    <a:pt x="292" y="268"/>
                    <a:pt x="447" y="363"/>
                  </a:cubicBezTo>
                  <a:cubicBezTo>
                    <a:pt x="614" y="447"/>
                    <a:pt x="768" y="554"/>
                    <a:pt x="923" y="637"/>
                  </a:cubicBezTo>
                  <a:cubicBezTo>
                    <a:pt x="926" y="643"/>
                    <a:pt x="929" y="645"/>
                    <a:pt x="933" y="645"/>
                  </a:cubicBezTo>
                  <a:cubicBezTo>
                    <a:pt x="944" y="645"/>
                    <a:pt x="953" y="622"/>
                    <a:pt x="935" y="613"/>
                  </a:cubicBezTo>
                  <a:cubicBezTo>
                    <a:pt x="780" y="494"/>
                    <a:pt x="614" y="387"/>
                    <a:pt x="459" y="268"/>
                  </a:cubicBezTo>
                  <a:cubicBezTo>
                    <a:pt x="328" y="161"/>
                    <a:pt x="209" y="66"/>
                    <a:pt x="54" y="6"/>
                  </a:cubicBezTo>
                  <a:cubicBezTo>
                    <a:pt x="48" y="2"/>
                    <a:pt x="43" y="1"/>
                    <a:pt x="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2" name="Google Shape;1882;gfdb24b5ecc_0_532"/>
            <p:cNvSpPr/>
            <p:nvPr/>
          </p:nvSpPr>
          <p:spPr>
            <a:xfrm>
              <a:off x="4609625" y="2389875"/>
              <a:ext cx="12600" cy="13500"/>
            </a:xfrm>
            <a:custGeom>
              <a:avLst/>
              <a:gdLst/>
              <a:ahLst/>
              <a:cxnLst/>
              <a:rect l="l" t="t" r="r" b="b"/>
              <a:pathLst>
                <a:path w="504" h="540" extrusionOk="0">
                  <a:moveTo>
                    <a:pt x="79" y="0"/>
                  </a:moveTo>
                  <a:cubicBezTo>
                    <a:pt x="38" y="0"/>
                    <a:pt x="1" y="47"/>
                    <a:pt x="31" y="77"/>
                  </a:cubicBezTo>
                  <a:cubicBezTo>
                    <a:pt x="79" y="172"/>
                    <a:pt x="114" y="244"/>
                    <a:pt x="210" y="292"/>
                  </a:cubicBezTo>
                  <a:cubicBezTo>
                    <a:pt x="317" y="363"/>
                    <a:pt x="388" y="422"/>
                    <a:pt x="448" y="530"/>
                  </a:cubicBezTo>
                  <a:cubicBezTo>
                    <a:pt x="448" y="536"/>
                    <a:pt x="452" y="539"/>
                    <a:pt x="459" y="539"/>
                  </a:cubicBezTo>
                  <a:cubicBezTo>
                    <a:pt x="475" y="539"/>
                    <a:pt x="504" y="520"/>
                    <a:pt x="495" y="494"/>
                  </a:cubicBezTo>
                  <a:cubicBezTo>
                    <a:pt x="436" y="399"/>
                    <a:pt x="376" y="303"/>
                    <a:pt x="329" y="220"/>
                  </a:cubicBezTo>
                  <a:cubicBezTo>
                    <a:pt x="269" y="113"/>
                    <a:pt x="210" y="65"/>
                    <a:pt x="102" y="6"/>
                  </a:cubicBezTo>
                  <a:cubicBezTo>
                    <a:pt x="95" y="2"/>
                    <a:pt x="87" y="0"/>
                    <a:pt x="7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3" name="Google Shape;1883;gfdb24b5ecc_0_532"/>
            <p:cNvSpPr/>
            <p:nvPr/>
          </p:nvSpPr>
          <p:spPr>
            <a:xfrm>
              <a:off x="4491425" y="2260775"/>
              <a:ext cx="58450" cy="72425"/>
            </a:xfrm>
            <a:custGeom>
              <a:avLst/>
              <a:gdLst/>
              <a:ahLst/>
              <a:cxnLst/>
              <a:rect l="l" t="t" r="r" b="b"/>
              <a:pathLst>
                <a:path w="2338" h="2897" extrusionOk="0">
                  <a:moveTo>
                    <a:pt x="54" y="0"/>
                  </a:moveTo>
                  <a:cubicBezTo>
                    <a:pt x="25" y="0"/>
                    <a:pt x="1" y="21"/>
                    <a:pt x="8" y="50"/>
                  </a:cubicBezTo>
                  <a:cubicBezTo>
                    <a:pt x="318" y="1241"/>
                    <a:pt x="1437" y="2086"/>
                    <a:pt x="2306" y="2884"/>
                  </a:cubicBezTo>
                  <a:cubicBezTo>
                    <a:pt x="2310" y="2892"/>
                    <a:pt x="2316" y="2896"/>
                    <a:pt x="2321" y="2896"/>
                  </a:cubicBezTo>
                  <a:cubicBezTo>
                    <a:pt x="2331" y="2896"/>
                    <a:pt x="2338" y="2883"/>
                    <a:pt x="2330" y="2860"/>
                  </a:cubicBezTo>
                  <a:cubicBezTo>
                    <a:pt x="1985" y="2419"/>
                    <a:pt x="1616" y="2027"/>
                    <a:pt x="1223" y="1634"/>
                  </a:cubicBezTo>
                  <a:cubicBezTo>
                    <a:pt x="747" y="1122"/>
                    <a:pt x="425" y="634"/>
                    <a:pt x="104" y="26"/>
                  </a:cubicBezTo>
                  <a:cubicBezTo>
                    <a:pt x="90" y="8"/>
                    <a:pt x="71" y="0"/>
                    <a:pt x="5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4" name="Google Shape;1884;gfdb24b5ecc_0_532"/>
            <p:cNvSpPr/>
            <p:nvPr/>
          </p:nvSpPr>
          <p:spPr>
            <a:xfrm>
              <a:off x="4495175" y="2248000"/>
              <a:ext cx="11950" cy="14725"/>
            </a:xfrm>
            <a:custGeom>
              <a:avLst/>
              <a:gdLst/>
              <a:ahLst/>
              <a:cxnLst/>
              <a:rect l="l" t="t" r="r" b="b"/>
              <a:pathLst>
                <a:path w="478" h="589" extrusionOk="0">
                  <a:moveTo>
                    <a:pt x="107" y="0"/>
                  </a:moveTo>
                  <a:cubicBezTo>
                    <a:pt x="54" y="0"/>
                    <a:pt x="1" y="68"/>
                    <a:pt x="49" y="97"/>
                  </a:cubicBezTo>
                  <a:cubicBezTo>
                    <a:pt x="204" y="252"/>
                    <a:pt x="311" y="418"/>
                    <a:pt x="442" y="573"/>
                  </a:cubicBezTo>
                  <a:cubicBezTo>
                    <a:pt x="445" y="584"/>
                    <a:pt x="450" y="588"/>
                    <a:pt x="455" y="588"/>
                  </a:cubicBezTo>
                  <a:cubicBezTo>
                    <a:pt x="466" y="588"/>
                    <a:pt x="477" y="566"/>
                    <a:pt x="477" y="549"/>
                  </a:cubicBezTo>
                  <a:cubicBezTo>
                    <a:pt x="394" y="359"/>
                    <a:pt x="287" y="180"/>
                    <a:pt x="144" y="13"/>
                  </a:cubicBezTo>
                  <a:cubicBezTo>
                    <a:pt x="133" y="4"/>
                    <a:pt x="120" y="0"/>
                    <a:pt x="1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5" name="Google Shape;1885;gfdb24b5ecc_0_532"/>
            <p:cNvSpPr/>
            <p:nvPr/>
          </p:nvSpPr>
          <p:spPr>
            <a:xfrm>
              <a:off x="4517675" y="2277050"/>
              <a:ext cx="29775" cy="33050"/>
            </a:xfrm>
            <a:custGeom>
              <a:avLst/>
              <a:gdLst/>
              <a:ahLst/>
              <a:cxnLst/>
              <a:rect l="l" t="t" r="r" b="b"/>
              <a:pathLst>
                <a:path w="1191" h="1322" extrusionOk="0">
                  <a:moveTo>
                    <a:pt x="113" y="0"/>
                  </a:moveTo>
                  <a:cubicBezTo>
                    <a:pt x="53" y="0"/>
                    <a:pt x="0" y="78"/>
                    <a:pt x="54" y="149"/>
                  </a:cubicBezTo>
                  <a:cubicBezTo>
                    <a:pt x="423" y="518"/>
                    <a:pt x="732" y="935"/>
                    <a:pt x="1090" y="1304"/>
                  </a:cubicBezTo>
                  <a:cubicBezTo>
                    <a:pt x="1102" y="1316"/>
                    <a:pt x="1115" y="1322"/>
                    <a:pt x="1127" y="1322"/>
                  </a:cubicBezTo>
                  <a:cubicBezTo>
                    <a:pt x="1162" y="1322"/>
                    <a:pt x="1191" y="1280"/>
                    <a:pt x="1173" y="1245"/>
                  </a:cubicBezTo>
                  <a:cubicBezTo>
                    <a:pt x="947" y="756"/>
                    <a:pt x="578" y="399"/>
                    <a:pt x="173" y="30"/>
                  </a:cubicBezTo>
                  <a:cubicBezTo>
                    <a:pt x="155" y="9"/>
                    <a:pt x="134" y="0"/>
                    <a:pt x="1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6" name="Google Shape;1886;gfdb24b5ecc_0_532"/>
            <p:cNvSpPr/>
            <p:nvPr/>
          </p:nvSpPr>
          <p:spPr>
            <a:xfrm>
              <a:off x="4556725" y="2324250"/>
              <a:ext cx="23625" cy="22375"/>
            </a:xfrm>
            <a:custGeom>
              <a:avLst/>
              <a:gdLst/>
              <a:ahLst/>
              <a:cxnLst/>
              <a:rect l="l" t="t" r="r" b="b"/>
              <a:pathLst>
                <a:path w="945" h="895" extrusionOk="0">
                  <a:moveTo>
                    <a:pt x="123" y="1"/>
                  </a:moveTo>
                  <a:cubicBezTo>
                    <a:pt x="46" y="1"/>
                    <a:pt x="1" y="120"/>
                    <a:pt x="87" y="178"/>
                  </a:cubicBezTo>
                  <a:cubicBezTo>
                    <a:pt x="242" y="285"/>
                    <a:pt x="373" y="416"/>
                    <a:pt x="480" y="559"/>
                  </a:cubicBezTo>
                  <a:cubicBezTo>
                    <a:pt x="575" y="678"/>
                    <a:pt x="671" y="845"/>
                    <a:pt x="837" y="892"/>
                  </a:cubicBezTo>
                  <a:cubicBezTo>
                    <a:pt x="841" y="894"/>
                    <a:pt x="845" y="894"/>
                    <a:pt x="850" y="894"/>
                  </a:cubicBezTo>
                  <a:cubicBezTo>
                    <a:pt x="887" y="894"/>
                    <a:pt x="944" y="853"/>
                    <a:pt x="944" y="821"/>
                  </a:cubicBezTo>
                  <a:cubicBezTo>
                    <a:pt x="909" y="642"/>
                    <a:pt x="778" y="500"/>
                    <a:pt x="647" y="381"/>
                  </a:cubicBezTo>
                  <a:cubicBezTo>
                    <a:pt x="504" y="250"/>
                    <a:pt x="361" y="119"/>
                    <a:pt x="182" y="23"/>
                  </a:cubicBezTo>
                  <a:cubicBezTo>
                    <a:pt x="162" y="7"/>
                    <a:pt x="142" y="1"/>
                    <a:pt x="12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7" name="Google Shape;1887;gfdb24b5ecc_0_532"/>
            <p:cNvSpPr/>
            <p:nvPr/>
          </p:nvSpPr>
          <p:spPr>
            <a:xfrm>
              <a:off x="4588800" y="2357825"/>
              <a:ext cx="10825" cy="9325"/>
            </a:xfrm>
            <a:custGeom>
              <a:avLst/>
              <a:gdLst/>
              <a:ahLst/>
              <a:cxnLst/>
              <a:rect l="l" t="t" r="r" b="b"/>
              <a:pathLst>
                <a:path w="433" h="373" extrusionOk="0">
                  <a:moveTo>
                    <a:pt x="110" y="1"/>
                  </a:moveTo>
                  <a:cubicBezTo>
                    <a:pt x="48" y="1"/>
                    <a:pt x="0" y="70"/>
                    <a:pt x="54" y="133"/>
                  </a:cubicBezTo>
                  <a:cubicBezTo>
                    <a:pt x="150" y="216"/>
                    <a:pt x="221" y="323"/>
                    <a:pt x="352" y="371"/>
                  </a:cubicBezTo>
                  <a:cubicBezTo>
                    <a:pt x="356" y="372"/>
                    <a:pt x="360" y="373"/>
                    <a:pt x="364" y="373"/>
                  </a:cubicBezTo>
                  <a:cubicBezTo>
                    <a:pt x="405" y="373"/>
                    <a:pt x="432" y="320"/>
                    <a:pt x="400" y="288"/>
                  </a:cubicBezTo>
                  <a:lnTo>
                    <a:pt x="173" y="26"/>
                  </a:lnTo>
                  <a:cubicBezTo>
                    <a:pt x="153" y="8"/>
                    <a:pt x="131" y="1"/>
                    <a:pt x="11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8" name="Google Shape;1888;gfdb24b5ecc_0_532"/>
            <p:cNvSpPr/>
            <p:nvPr/>
          </p:nvSpPr>
          <p:spPr>
            <a:xfrm>
              <a:off x="4563400" y="2350925"/>
              <a:ext cx="34075" cy="37500"/>
            </a:xfrm>
            <a:custGeom>
              <a:avLst/>
              <a:gdLst/>
              <a:ahLst/>
              <a:cxnLst/>
              <a:rect l="l" t="t" r="r" b="b"/>
              <a:pathLst>
                <a:path w="1363" h="1500" extrusionOk="0">
                  <a:moveTo>
                    <a:pt x="62" y="1"/>
                  </a:moveTo>
                  <a:cubicBezTo>
                    <a:pt x="31" y="1"/>
                    <a:pt x="1" y="22"/>
                    <a:pt x="11" y="52"/>
                  </a:cubicBezTo>
                  <a:cubicBezTo>
                    <a:pt x="404" y="552"/>
                    <a:pt x="773" y="1088"/>
                    <a:pt x="1273" y="1492"/>
                  </a:cubicBezTo>
                  <a:cubicBezTo>
                    <a:pt x="1281" y="1498"/>
                    <a:pt x="1290" y="1500"/>
                    <a:pt x="1298" y="1500"/>
                  </a:cubicBezTo>
                  <a:cubicBezTo>
                    <a:pt x="1331" y="1500"/>
                    <a:pt x="1363" y="1470"/>
                    <a:pt x="1344" y="1433"/>
                  </a:cubicBezTo>
                  <a:cubicBezTo>
                    <a:pt x="1058" y="861"/>
                    <a:pt x="535" y="421"/>
                    <a:pt x="82" y="4"/>
                  </a:cubicBezTo>
                  <a:cubicBezTo>
                    <a:pt x="76" y="2"/>
                    <a:pt x="69" y="1"/>
                    <a:pt x="6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gfdb24b5ecc_0_532"/>
            <p:cNvSpPr/>
            <p:nvPr/>
          </p:nvSpPr>
          <p:spPr>
            <a:xfrm>
              <a:off x="4479725" y="2226650"/>
              <a:ext cx="6925" cy="10825"/>
            </a:xfrm>
            <a:custGeom>
              <a:avLst/>
              <a:gdLst/>
              <a:ahLst/>
              <a:cxnLst/>
              <a:rect l="l" t="t" r="r" b="b"/>
              <a:pathLst>
                <a:path w="277" h="433" extrusionOk="0">
                  <a:moveTo>
                    <a:pt x="32" y="1"/>
                  </a:moveTo>
                  <a:cubicBezTo>
                    <a:pt x="16" y="1"/>
                    <a:pt x="0" y="13"/>
                    <a:pt x="0" y="34"/>
                  </a:cubicBezTo>
                  <a:cubicBezTo>
                    <a:pt x="12" y="177"/>
                    <a:pt x="83" y="296"/>
                    <a:pt x="167" y="415"/>
                  </a:cubicBezTo>
                  <a:cubicBezTo>
                    <a:pt x="173" y="427"/>
                    <a:pt x="184" y="432"/>
                    <a:pt x="196" y="432"/>
                  </a:cubicBezTo>
                  <a:cubicBezTo>
                    <a:pt x="231" y="432"/>
                    <a:pt x="277" y="391"/>
                    <a:pt x="250" y="355"/>
                  </a:cubicBezTo>
                  <a:cubicBezTo>
                    <a:pt x="179" y="236"/>
                    <a:pt x="131" y="117"/>
                    <a:pt x="60" y="22"/>
                  </a:cubicBezTo>
                  <a:cubicBezTo>
                    <a:pt x="55" y="7"/>
                    <a:pt x="43" y="1"/>
                    <a:pt x="3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0" name="Google Shape;1890;gfdb24b5ecc_0_532"/>
            <p:cNvSpPr/>
            <p:nvPr/>
          </p:nvSpPr>
          <p:spPr>
            <a:xfrm>
              <a:off x="4466025" y="2194850"/>
              <a:ext cx="4675" cy="8975"/>
            </a:xfrm>
            <a:custGeom>
              <a:avLst/>
              <a:gdLst/>
              <a:ahLst/>
              <a:cxnLst/>
              <a:rect l="l" t="t" r="r" b="b"/>
              <a:pathLst>
                <a:path w="187" h="359" extrusionOk="0">
                  <a:moveTo>
                    <a:pt x="32" y="0"/>
                  </a:moveTo>
                  <a:cubicBezTo>
                    <a:pt x="20" y="0"/>
                    <a:pt x="12" y="6"/>
                    <a:pt x="12" y="20"/>
                  </a:cubicBezTo>
                  <a:cubicBezTo>
                    <a:pt x="0" y="80"/>
                    <a:pt x="24" y="127"/>
                    <a:pt x="60" y="187"/>
                  </a:cubicBezTo>
                  <a:cubicBezTo>
                    <a:pt x="72" y="234"/>
                    <a:pt x="96" y="294"/>
                    <a:pt x="119" y="342"/>
                  </a:cubicBezTo>
                  <a:cubicBezTo>
                    <a:pt x="123" y="353"/>
                    <a:pt x="133" y="359"/>
                    <a:pt x="143" y="359"/>
                  </a:cubicBezTo>
                  <a:cubicBezTo>
                    <a:pt x="163" y="359"/>
                    <a:pt x="187" y="338"/>
                    <a:pt x="179" y="306"/>
                  </a:cubicBezTo>
                  <a:cubicBezTo>
                    <a:pt x="143" y="258"/>
                    <a:pt x="131" y="199"/>
                    <a:pt x="119" y="139"/>
                  </a:cubicBezTo>
                  <a:cubicBezTo>
                    <a:pt x="108" y="92"/>
                    <a:pt x="108" y="56"/>
                    <a:pt x="60" y="8"/>
                  </a:cubicBezTo>
                  <a:cubicBezTo>
                    <a:pt x="50" y="3"/>
                    <a:pt x="40" y="0"/>
                    <a:pt x="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1" name="Google Shape;1891;gfdb24b5ecc_0_532"/>
            <p:cNvSpPr/>
            <p:nvPr/>
          </p:nvSpPr>
          <p:spPr>
            <a:xfrm>
              <a:off x="4465125" y="2178225"/>
              <a:ext cx="1825" cy="6050"/>
            </a:xfrm>
            <a:custGeom>
              <a:avLst/>
              <a:gdLst/>
              <a:ahLst/>
              <a:cxnLst/>
              <a:rect l="l" t="t" r="r" b="b"/>
              <a:pathLst>
                <a:path w="73" h="242" extrusionOk="0">
                  <a:moveTo>
                    <a:pt x="42" y="0"/>
                  </a:moveTo>
                  <a:cubicBezTo>
                    <a:pt x="33" y="0"/>
                    <a:pt x="24" y="6"/>
                    <a:pt x="24" y="18"/>
                  </a:cubicBezTo>
                  <a:cubicBezTo>
                    <a:pt x="24" y="78"/>
                    <a:pt x="1" y="137"/>
                    <a:pt x="1" y="197"/>
                  </a:cubicBezTo>
                  <a:cubicBezTo>
                    <a:pt x="1" y="227"/>
                    <a:pt x="19" y="242"/>
                    <a:pt x="36" y="242"/>
                  </a:cubicBezTo>
                  <a:cubicBezTo>
                    <a:pt x="54" y="242"/>
                    <a:pt x="72" y="227"/>
                    <a:pt x="72" y="197"/>
                  </a:cubicBezTo>
                  <a:cubicBezTo>
                    <a:pt x="72" y="137"/>
                    <a:pt x="60" y="78"/>
                    <a:pt x="60" y="18"/>
                  </a:cubicBezTo>
                  <a:cubicBezTo>
                    <a:pt x="60" y="6"/>
                    <a:pt x="51" y="0"/>
                    <a:pt x="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2" name="Google Shape;1892;gfdb24b5ecc_0_532"/>
            <p:cNvSpPr/>
            <p:nvPr/>
          </p:nvSpPr>
          <p:spPr>
            <a:xfrm>
              <a:off x="4465375" y="2130725"/>
              <a:ext cx="6925" cy="38300"/>
            </a:xfrm>
            <a:custGeom>
              <a:avLst/>
              <a:gdLst/>
              <a:ahLst/>
              <a:cxnLst/>
              <a:rect l="l" t="t" r="r" b="b"/>
              <a:pathLst>
                <a:path w="277" h="1532" extrusionOk="0">
                  <a:moveTo>
                    <a:pt x="244" y="0"/>
                  </a:moveTo>
                  <a:cubicBezTo>
                    <a:pt x="236" y="0"/>
                    <a:pt x="229" y="4"/>
                    <a:pt x="229" y="13"/>
                  </a:cubicBezTo>
                  <a:cubicBezTo>
                    <a:pt x="86" y="490"/>
                    <a:pt x="134" y="1002"/>
                    <a:pt x="14" y="1478"/>
                  </a:cubicBezTo>
                  <a:cubicBezTo>
                    <a:pt x="1" y="1513"/>
                    <a:pt x="15" y="1531"/>
                    <a:pt x="32" y="1531"/>
                  </a:cubicBezTo>
                  <a:cubicBezTo>
                    <a:pt x="44" y="1531"/>
                    <a:pt x="57" y="1522"/>
                    <a:pt x="62" y="1502"/>
                  </a:cubicBezTo>
                  <a:cubicBezTo>
                    <a:pt x="145" y="1013"/>
                    <a:pt x="169" y="525"/>
                    <a:pt x="276" y="25"/>
                  </a:cubicBezTo>
                  <a:cubicBezTo>
                    <a:pt x="276" y="11"/>
                    <a:pt x="258" y="0"/>
                    <a:pt x="24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3" name="Google Shape;1893;gfdb24b5ecc_0_532"/>
            <p:cNvSpPr/>
            <p:nvPr/>
          </p:nvSpPr>
          <p:spPr>
            <a:xfrm>
              <a:off x="4475250" y="2125100"/>
              <a:ext cx="1225" cy="1200"/>
            </a:xfrm>
            <a:custGeom>
              <a:avLst/>
              <a:gdLst/>
              <a:ahLst/>
              <a:cxnLst/>
              <a:rect l="l" t="t" r="r" b="b"/>
              <a:pathLst>
                <a:path w="49" h="48" extrusionOk="0">
                  <a:moveTo>
                    <a:pt x="12" y="0"/>
                  </a:moveTo>
                  <a:cubicBezTo>
                    <a:pt x="12" y="0"/>
                    <a:pt x="0" y="12"/>
                    <a:pt x="0" y="48"/>
                  </a:cubicBezTo>
                  <a:lnTo>
                    <a:pt x="36" y="12"/>
                  </a:lnTo>
                  <a:cubicBezTo>
                    <a:pt x="48" y="0"/>
                    <a:pt x="36" y="0"/>
                    <a:pt x="1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4" name="Google Shape;1894;gfdb24b5ecc_0_532"/>
            <p:cNvSpPr/>
            <p:nvPr/>
          </p:nvSpPr>
          <p:spPr>
            <a:xfrm>
              <a:off x="4474450" y="2114675"/>
              <a:ext cx="28500" cy="11750"/>
            </a:xfrm>
            <a:custGeom>
              <a:avLst/>
              <a:gdLst/>
              <a:ahLst/>
              <a:cxnLst/>
              <a:rect l="l" t="t" r="r" b="b"/>
              <a:pathLst>
                <a:path w="1140" h="470" extrusionOk="0">
                  <a:moveTo>
                    <a:pt x="544" y="1"/>
                  </a:moveTo>
                  <a:cubicBezTo>
                    <a:pt x="318" y="1"/>
                    <a:pt x="92" y="251"/>
                    <a:pt x="9" y="453"/>
                  </a:cubicBezTo>
                  <a:cubicBezTo>
                    <a:pt x="0" y="461"/>
                    <a:pt x="16" y="470"/>
                    <a:pt x="25" y="470"/>
                  </a:cubicBezTo>
                  <a:cubicBezTo>
                    <a:pt x="29" y="470"/>
                    <a:pt x="32" y="468"/>
                    <a:pt x="32" y="465"/>
                  </a:cubicBezTo>
                  <a:cubicBezTo>
                    <a:pt x="92" y="370"/>
                    <a:pt x="187" y="274"/>
                    <a:pt x="294" y="239"/>
                  </a:cubicBezTo>
                  <a:cubicBezTo>
                    <a:pt x="311" y="236"/>
                    <a:pt x="329" y="235"/>
                    <a:pt x="347" y="235"/>
                  </a:cubicBezTo>
                  <a:cubicBezTo>
                    <a:pt x="420" y="235"/>
                    <a:pt x="502" y="251"/>
                    <a:pt x="568" y="251"/>
                  </a:cubicBezTo>
                  <a:cubicBezTo>
                    <a:pt x="747" y="274"/>
                    <a:pt x="854" y="429"/>
                    <a:pt x="1009" y="465"/>
                  </a:cubicBezTo>
                  <a:cubicBezTo>
                    <a:pt x="1045" y="465"/>
                    <a:pt x="1080" y="441"/>
                    <a:pt x="1080" y="429"/>
                  </a:cubicBezTo>
                  <a:cubicBezTo>
                    <a:pt x="1140" y="155"/>
                    <a:pt x="783" y="1"/>
                    <a:pt x="5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5" name="Google Shape;1895;gfdb24b5ecc_0_532"/>
            <p:cNvSpPr/>
            <p:nvPr/>
          </p:nvSpPr>
          <p:spPr>
            <a:xfrm>
              <a:off x="4519600" y="2148375"/>
              <a:ext cx="6575" cy="29500"/>
            </a:xfrm>
            <a:custGeom>
              <a:avLst/>
              <a:gdLst/>
              <a:ahLst/>
              <a:cxnLst/>
              <a:rect l="l" t="t" r="r" b="b"/>
              <a:pathLst>
                <a:path w="263" h="1180" extrusionOk="0">
                  <a:moveTo>
                    <a:pt x="42" y="1"/>
                  </a:moveTo>
                  <a:cubicBezTo>
                    <a:pt x="33" y="1"/>
                    <a:pt x="24" y="4"/>
                    <a:pt x="24" y="10"/>
                  </a:cubicBezTo>
                  <a:cubicBezTo>
                    <a:pt x="24" y="117"/>
                    <a:pt x="1" y="212"/>
                    <a:pt x="12" y="319"/>
                  </a:cubicBezTo>
                  <a:cubicBezTo>
                    <a:pt x="12" y="427"/>
                    <a:pt x="24" y="534"/>
                    <a:pt x="48" y="653"/>
                  </a:cubicBezTo>
                  <a:cubicBezTo>
                    <a:pt x="60" y="808"/>
                    <a:pt x="24" y="1010"/>
                    <a:pt x="120" y="1153"/>
                  </a:cubicBezTo>
                  <a:cubicBezTo>
                    <a:pt x="129" y="1172"/>
                    <a:pt x="142" y="1179"/>
                    <a:pt x="156" y="1179"/>
                  </a:cubicBezTo>
                  <a:cubicBezTo>
                    <a:pt x="176" y="1179"/>
                    <a:pt x="196" y="1162"/>
                    <a:pt x="203" y="1141"/>
                  </a:cubicBezTo>
                  <a:cubicBezTo>
                    <a:pt x="262" y="974"/>
                    <a:pt x="203" y="748"/>
                    <a:pt x="191" y="569"/>
                  </a:cubicBezTo>
                  <a:cubicBezTo>
                    <a:pt x="179" y="343"/>
                    <a:pt x="131" y="212"/>
                    <a:pt x="60" y="10"/>
                  </a:cubicBezTo>
                  <a:cubicBezTo>
                    <a:pt x="60" y="4"/>
                    <a:pt x="51" y="1"/>
                    <a:pt x="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6" name="Google Shape;1896;gfdb24b5ecc_0_532"/>
            <p:cNvSpPr/>
            <p:nvPr/>
          </p:nvSpPr>
          <p:spPr>
            <a:xfrm>
              <a:off x="4485125" y="2129550"/>
              <a:ext cx="16850" cy="6075"/>
            </a:xfrm>
            <a:custGeom>
              <a:avLst/>
              <a:gdLst/>
              <a:ahLst/>
              <a:cxnLst/>
              <a:rect l="l" t="t" r="r" b="b"/>
              <a:pathLst>
                <a:path w="674" h="243" extrusionOk="0">
                  <a:moveTo>
                    <a:pt x="320" y="1"/>
                  </a:moveTo>
                  <a:cubicBezTo>
                    <a:pt x="201" y="13"/>
                    <a:pt x="58" y="96"/>
                    <a:pt x="10" y="191"/>
                  </a:cubicBezTo>
                  <a:cubicBezTo>
                    <a:pt x="0" y="221"/>
                    <a:pt x="15" y="242"/>
                    <a:pt x="40" y="242"/>
                  </a:cubicBezTo>
                  <a:cubicBezTo>
                    <a:pt x="46" y="242"/>
                    <a:pt x="52" y="241"/>
                    <a:pt x="58" y="239"/>
                  </a:cubicBezTo>
                  <a:cubicBezTo>
                    <a:pt x="141" y="191"/>
                    <a:pt x="201" y="108"/>
                    <a:pt x="308" y="72"/>
                  </a:cubicBezTo>
                  <a:cubicBezTo>
                    <a:pt x="328" y="69"/>
                    <a:pt x="347" y="67"/>
                    <a:pt x="366" y="67"/>
                  </a:cubicBezTo>
                  <a:cubicBezTo>
                    <a:pt x="470" y="67"/>
                    <a:pt x="557" y="121"/>
                    <a:pt x="618" y="191"/>
                  </a:cubicBezTo>
                  <a:cubicBezTo>
                    <a:pt x="628" y="202"/>
                    <a:pt x="638" y="206"/>
                    <a:pt x="646" y="206"/>
                  </a:cubicBezTo>
                  <a:cubicBezTo>
                    <a:pt x="664" y="206"/>
                    <a:pt x="673" y="184"/>
                    <a:pt x="665" y="168"/>
                  </a:cubicBezTo>
                  <a:cubicBezTo>
                    <a:pt x="570" y="60"/>
                    <a:pt x="451" y="1"/>
                    <a:pt x="32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7" name="Google Shape;1897;gfdb24b5ecc_0_532"/>
            <p:cNvSpPr/>
            <p:nvPr/>
          </p:nvSpPr>
          <p:spPr>
            <a:xfrm>
              <a:off x="4479575" y="2145925"/>
              <a:ext cx="3725" cy="5825"/>
            </a:xfrm>
            <a:custGeom>
              <a:avLst/>
              <a:gdLst/>
              <a:ahLst/>
              <a:cxnLst/>
              <a:rect l="l" t="t" r="r" b="b"/>
              <a:pathLst>
                <a:path w="149" h="233" extrusionOk="0">
                  <a:moveTo>
                    <a:pt x="76" y="1"/>
                  </a:moveTo>
                  <a:cubicBezTo>
                    <a:pt x="39" y="1"/>
                    <a:pt x="0" y="24"/>
                    <a:pt x="6" y="72"/>
                  </a:cubicBezTo>
                  <a:cubicBezTo>
                    <a:pt x="18" y="120"/>
                    <a:pt x="18" y="167"/>
                    <a:pt x="42" y="215"/>
                  </a:cubicBezTo>
                  <a:cubicBezTo>
                    <a:pt x="48" y="227"/>
                    <a:pt x="63" y="233"/>
                    <a:pt x="78" y="233"/>
                  </a:cubicBezTo>
                  <a:cubicBezTo>
                    <a:pt x="92" y="233"/>
                    <a:pt x="107" y="227"/>
                    <a:pt x="113" y="215"/>
                  </a:cubicBezTo>
                  <a:cubicBezTo>
                    <a:pt x="125" y="167"/>
                    <a:pt x="125" y="120"/>
                    <a:pt x="137" y="72"/>
                  </a:cubicBezTo>
                  <a:cubicBezTo>
                    <a:pt x="149" y="24"/>
                    <a:pt x="113" y="1"/>
                    <a:pt x="7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8" name="Google Shape;1898;gfdb24b5ecc_0_532"/>
            <p:cNvSpPr/>
            <p:nvPr/>
          </p:nvSpPr>
          <p:spPr>
            <a:xfrm>
              <a:off x="4475550" y="2177600"/>
              <a:ext cx="6200" cy="15625"/>
            </a:xfrm>
            <a:custGeom>
              <a:avLst/>
              <a:gdLst/>
              <a:ahLst/>
              <a:cxnLst/>
              <a:rect l="l" t="t" r="r" b="b"/>
              <a:pathLst>
                <a:path w="248" h="625" extrusionOk="0">
                  <a:moveTo>
                    <a:pt x="113" y="0"/>
                  </a:moveTo>
                  <a:cubicBezTo>
                    <a:pt x="78" y="0"/>
                    <a:pt x="46" y="17"/>
                    <a:pt x="36" y="55"/>
                  </a:cubicBezTo>
                  <a:cubicBezTo>
                    <a:pt x="24" y="162"/>
                    <a:pt x="0" y="258"/>
                    <a:pt x="24" y="353"/>
                  </a:cubicBezTo>
                  <a:cubicBezTo>
                    <a:pt x="36" y="460"/>
                    <a:pt x="96" y="532"/>
                    <a:pt x="167" y="615"/>
                  </a:cubicBezTo>
                  <a:cubicBezTo>
                    <a:pt x="177" y="621"/>
                    <a:pt x="187" y="624"/>
                    <a:pt x="197" y="624"/>
                  </a:cubicBezTo>
                  <a:cubicBezTo>
                    <a:pt x="224" y="624"/>
                    <a:pt x="247" y="602"/>
                    <a:pt x="239" y="567"/>
                  </a:cubicBezTo>
                  <a:cubicBezTo>
                    <a:pt x="203" y="412"/>
                    <a:pt x="179" y="258"/>
                    <a:pt x="215" y="103"/>
                  </a:cubicBezTo>
                  <a:cubicBezTo>
                    <a:pt x="222" y="39"/>
                    <a:pt x="165" y="0"/>
                    <a:pt x="1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9" name="Google Shape;1899;gfdb24b5ecc_0_532"/>
            <p:cNvSpPr/>
            <p:nvPr/>
          </p:nvSpPr>
          <p:spPr>
            <a:xfrm>
              <a:off x="4504025" y="2155475"/>
              <a:ext cx="5475" cy="8525"/>
            </a:xfrm>
            <a:custGeom>
              <a:avLst/>
              <a:gdLst/>
              <a:ahLst/>
              <a:cxnLst/>
              <a:rect l="l" t="t" r="r" b="b"/>
              <a:pathLst>
                <a:path w="219" h="341" extrusionOk="0">
                  <a:moveTo>
                    <a:pt x="62" y="1"/>
                  </a:moveTo>
                  <a:cubicBezTo>
                    <a:pt x="31" y="1"/>
                    <a:pt x="0" y="43"/>
                    <a:pt x="28" y="71"/>
                  </a:cubicBezTo>
                  <a:cubicBezTo>
                    <a:pt x="52" y="95"/>
                    <a:pt x="88" y="143"/>
                    <a:pt x="100" y="190"/>
                  </a:cubicBezTo>
                  <a:cubicBezTo>
                    <a:pt x="112" y="226"/>
                    <a:pt x="100" y="274"/>
                    <a:pt x="100" y="321"/>
                  </a:cubicBezTo>
                  <a:cubicBezTo>
                    <a:pt x="100" y="335"/>
                    <a:pt x="112" y="341"/>
                    <a:pt x="124" y="341"/>
                  </a:cubicBezTo>
                  <a:cubicBezTo>
                    <a:pt x="133" y="341"/>
                    <a:pt x="142" y="338"/>
                    <a:pt x="147" y="333"/>
                  </a:cubicBezTo>
                  <a:cubicBezTo>
                    <a:pt x="219" y="226"/>
                    <a:pt x="147" y="83"/>
                    <a:pt x="88" y="12"/>
                  </a:cubicBezTo>
                  <a:cubicBezTo>
                    <a:pt x="80" y="4"/>
                    <a:pt x="71" y="1"/>
                    <a:pt x="6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0" name="Google Shape;1900;gfdb24b5ecc_0_532"/>
            <p:cNvSpPr/>
            <p:nvPr/>
          </p:nvSpPr>
          <p:spPr>
            <a:xfrm>
              <a:off x="4527050" y="2176125"/>
              <a:ext cx="3000" cy="16925"/>
            </a:xfrm>
            <a:custGeom>
              <a:avLst/>
              <a:gdLst/>
              <a:ahLst/>
              <a:cxnLst/>
              <a:rect l="l" t="t" r="r" b="b"/>
              <a:pathLst>
                <a:path w="120" h="677" extrusionOk="0">
                  <a:moveTo>
                    <a:pt x="35" y="1"/>
                  </a:moveTo>
                  <a:cubicBezTo>
                    <a:pt x="19" y="1"/>
                    <a:pt x="0" y="16"/>
                    <a:pt x="0" y="43"/>
                  </a:cubicBezTo>
                  <a:cubicBezTo>
                    <a:pt x="24" y="257"/>
                    <a:pt x="12" y="448"/>
                    <a:pt x="48" y="650"/>
                  </a:cubicBezTo>
                  <a:cubicBezTo>
                    <a:pt x="48" y="668"/>
                    <a:pt x="57" y="677"/>
                    <a:pt x="66" y="677"/>
                  </a:cubicBezTo>
                  <a:cubicBezTo>
                    <a:pt x="75" y="677"/>
                    <a:pt x="84" y="668"/>
                    <a:pt x="84" y="650"/>
                  </a:cubicBezTo>
                  <a:cubicBezTo>
                    <a:pt x="119" y="448"/>
                    <a:pt x="95" y="233"/>
                    <a:pt x="60" y="31"/>
                  </a:cubicBezTo>
                  <a:cubicBezTo>
                    <a:pt x="60" y="10"/>
                    <a:pt x="48" y="1"/>
                    <a:pt x="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1" name="Google Shape;1901;gfdb24b5ecc_0_532"/>
            <p:cNvSpPr/>
            <p:nvPr/>
          </p:nvSpPr>
          <p:spPr>
            <a:xfrm>
              <a:off x="4533300" y="2210225"/>
              <a:ext cx="1500" cy="1225"/>
            </a:xfrm>
            <a:custGeom>
              <a:avLst/>
              <a:gdLst/>
              <a:ahLst/>
              <a:cxnLst/>
              <a:rect l="l" t="t" r="r" b="b"/>
              <a:pathLst>
                <a:path w="60" h="49" extrusionOk="0">
                  <a:moveTo>
                    <a:pt x="24" y="0"/>
                  </a:moveTo>
                  <a:cubicBezTo>
                    <a:pt x="0" y="24"/>
                    <a:pt x="0" y="48"/>
                    <a:pt x="24" y="48"/>
                  </a:cubicBezTo>
                  <a:cubicBezTo>
                    <a:pt x="60" y="48"/>
                    <a:pt x="60" y="0"/>
                    <a:pt x="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2" name="Google Shape;1902;gfdb24b5ecc_0_532"/>
            <p:cNvSpPr/>
            <p:nvPr/>
          </p:nvSpPr>
          <p:spPr>
            <a:xfrm>
              <a:off x="4535050" y="2209625"/>
              <a:ext cx="43225" cy="15300"/>
            </a:xfrm>
            <a:custGeom>
              <a:avLst/>
              <a:gdLst/>
              <a:ahLst/>
              <a:cxnLst/>
              <a:rect l="l" t="t" r="r" b="b"/>
              <a:pathLst>
                <a:path w="1729" h="612" extrusionOk="0">
                  <a:moveTo>
                    <a:pt x="89" y="1"/>
                  </a:moveTo>
                  <a:cubicBezTo>
                    <a:pt x="40" y="1"/>
                    <a:pt x="0" y="82"/>
                    <a:pt x="49" y="132"/>
                  </a:cubicBezTo>
                  <a:cubicBezTo>
                    <a:pt x="335" y="370"/>
                    <a:pt x="645" y="548"/>
                    <a:pt x="1014" y="596"/>
                  </a:cubicBezTo>
                  <a:cubicBezTo>
                    <a:pt x="1081" y="603"/>
                    <a:pt x="1167" y="611"/>
                    <a:pt x="1256" y="611"/>
                  </a:cubicBezTo>
                  <a:cubicBezTo>
                    <a:pt x="1463" y="611"/>
                    <a:pt x="1686" y="566"/>
                    <a:pt x="1728" y="358"/>
                  </a:cubicBezTo>
                  <a:cubicBezTo>
                    <a:pt x="1728" y="346"/>
                    <a:pt x="1728" y="322"/>
                    <a:pt x="1716" y="310"/>
                  </a:cubicBezTo>
                  <a:cubicBezTo>
                    <a:pt x="1645" y="275"/>
                    <a:pt x="1565" y="264"/>
                    <a:pt x="1483" y="264"/>
                  </a:cubicBezTo>
                  <a:cubicBezTo>
                    <a:pt x="1359" y="264"/>
                    <a:pt x="1228" y="288"/>
                    <a:pt x="1106" y="288"/>
                  </a:cubicBezTo>
                  <a:cubicBezTo>
                    <a:pt x="1091" y="288"/>
                    <a:pt x="1076" y="287"/>
                    <a:pt x="1061" y="286"/>
                  </a:cubicBezTo>
                  <a:cubicBezTo>
                    <a:pt x="752" y="251"/>
                    <a:pt x="395" y="179"/>
                    <a:pt x="121" y="13"/>
                  </a:cubicBezTo>
                  <a:cubicBezTo>
                    <a:pt x="110" y="4"/>
                    <a:pt x="100" y="1"/>
                    <a:pt x="8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3" name="Google Shape;1903;gfdb24b5ecc_0_532"/>
            <p:cNvSpPr/>
            <p:nvPr/>
          </p:nvSpPr>
          <p:spPr>
            <a:xfrm>
              <a:off x="4579125" y="2197975"/>
              <a:ext cx="14025" cy="18850"/>
            </a:xfrm>
            <a:custGeom>
              <a:avLst/>
              <a:gdLst/>
              <a:ahLst/>
              <a:cxnLst/>
              <a:rect l="l" t="t" r="r" b="b"/>
              <a:pathLst>
                <a:path w="561" h="754" extrusionOk="0">
                  <a:moveTo>
                    <a:pt x="453" y="0"/>
                  </a:moveTo>
                  <a:cubicBezTo>
                    <a:pt x="439" y="0"/>
                    <a:pt x="424" y="7"/>
                    <a:pt x="417" y="14"/>
                  </a:cubicBezTo>
                  <a:cubicBezTo>
                    <a:pt x="370" y="157"/>
                    <a:pt x="275" y="276"/>
                    <a:pt x="227" y="395"/>
                  </a:cubicBezTo>
                  <a:cubicBezTo>
                    <a:pt x="191" y="467"/>
                    <a:pt x="144" y="514"/>
                    <a:pt x="108" y="574"/>
                  </a:cubicBezTo>
                  <a:cubicBezTo>
                    <a:pt x="72" y="609"/>
                    <a:pt x="60" y="669"/>
                    <a:pt x="13" y="717"/>
                  </a:cubicBezTo>
                  <a:cubicBezTo>
                    <a:pt x="1" y="729"/>
                    <a:pt x="13" y="752"/>
                    <a:pt x="25" y="752"/>
                  </a:cubicBezTo>
                  <a:cubicBezTo>
                    <a:pt x="52" y="752"/>
                    <a:pt x="79" y="754"/>
                    <a:pt x="104" y="754"/>
                  </a:cubicBezTo>
                  <a:cubicBezTo>
                    <a:pt x="154" y="754"/>
                    <a:pt x="199" y="748"/>
                    <a:pt x="239" y="717"/>
                  </a:cubicBezTo>
                  <a:cubicBezTo>
                    <a:pt x="310" y="669"/>
                    <a:pt x="382" y="586"/>
                    <a:pt x="429" y="514"/>
                  </a:cubicBezTo>
                  <a:cubicBezTo>
                    <a:pt x="537" y="359"/>
                    <a:pt x="560" y="181"/>
                    <a:pt x="477" y="14"/>
                  </a:cubicBezTo>
                  <a:cubicBezTo>
                    <a:pt x="472" y="4"/>
                    <a:pt x="463" y="0"/>
                    <a:pt x="45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4" name="Google Shape;1904;gfdb24b5ecc_0_532"/>
            <p:cNvSpPr/>
            <p:nvPr/>
          </p:nvSpPr>
          <p:spPr>
            <a:xfrm>
              <a:off x="4581800" y="2168325"/>
              <a:ext cx="13725" cy="33325"/>
            </a:xfrm>
            <a:custGeom>
              <a:avLst/>
              <a:gdLst/>
              <a:ahLst/>
              <a:cxnLst/>
              <a:rect l="l" t="t" r="r" b="b"/>
              <a:pathLst>
                <a:path w="549" h="1333" extrusionOk="0">
                  <a:moveTo>
                    <a:pt x="435" y="1"/>
                  </a:moveTo>
                  <a:cubicBezTo>
                    <a:pt x="430" y="1"/>
                    <a:pt x="424" y="4"/>
                    <a:pt x="418" y="10"/>
                  </a:cubicBezTo>
                  <a:cubicBezTo>
                    <a:pt x="310" y="224"/>
                    <a:pt x="239" y="462"/>
                    <a:pt x="144" y="688"/>
                  </a:cubicBezTo>
                  <a:cubicBezTo>
                    <a:pt x="84" y="867"/>
                    <a:pt x="1" y="1105"/>
                    <a:pt x="84" y="1284"/>
                  </a:cubicBezTo>
                  <a:cubicBezTo>
                    <a:pt x="101" y="1318"/>
                    <a:pt x="129" y="1333"/>
                    <a:pt x="158" y="1333"/>
                  </a:cubicBezTo>
                  <a:cubicBezTo>
                    <a:pt x="189" y="1333"/>
                    <a:pt x="220" y="1315"/>
                    <a:pt x="239" y="1284"/>
                  </a:cubicBezTo>
                  <a:cubicBezTo>
                    <a:pt x="322" y="1057"/>
                    <a:pt x="370" y="819"/>
                    <a:pt x="441" y="593"/>
                  </a:cubicBezTo>
                  <a:cubicBezTo>
                    <a:pt x="501" y="414"/>
                    <a:pt x="549" y="188"/>
                    <a:pt x="453" y="10"/>
                  </a:cubicBezTo>
                  <a:cubicBezTo>
                    <a:pt x="447" y="4"/>
                    <a:pt x="441" y="1"/>
                    <a:pt x="43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5" name="Google Shape;1905;gfdb24b5ecc_0_532"/>
            <p:cNvSpPr/>
            <p:nvPr/>
          </p:nvSpPr>
          <p:spPr>
            <a:xfrm>
              <a:off x="4597100" y="2147300"/>
              <a:ext cx="3475" cy="6275"/>
            </a:xfrm>
            <a:custGeom>
              <a:avLst/>
              <a:gdLst/>
              <a:ahLst/>
              <a:cxnLst/>
              <a:rect l="l" t="t" r="r" b="b"/>
              <a:pathLst>
                <a:path w="139" h="251" extrusionOk="0">
                  <a:moveTo>
                    <a:pt x="100" y="0"/>
                  </a:moveTo>
                  <a:cubicBezTo>
                    <a:pt x="93" y="0"/>
                    <a:pt x="86" y="2"/>
                    <a:pt x="79" y="5"/>
                  </a:cubicBezTo>
                  <a:cubicBezTo>
                    <a:pt x="44" y="65"/>
                    <a:pt x="44" y="124"/>
                    <a:pt x="8" y="184"/>
                  </a:cubicBezTo>
                  <a:cubicBezTo>
                    <a:pt x="0" y="222"/>
                    <a:pt x="32" y="250"/>
                    <a:pt x="61" y="250"/>
                  </a:cubicBezTo>
                  <a:cubicBezTo>
                    <a:pt x="78" y="250"/>
                    <a:pt x="95" y="241"/>
                    <a:pt x="103" y="220"/>
                  </a:cubicBezTo>
                  <a:cubicBezTo>
                    <a:pt x="127" y="160"/>
                    <a:pt x="139" y="77"/>
                    <a:pt x="127" y="17"/>
                  </a:cubicBezTo>
                  <a:cubicBezTo>
                    <a:pt x="127" y="9"/>
                    <a:pt x="115" y="0"/>
                    <a:pt x="10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6" name="Google Shape;1906;gfdb24b5ecc_0_532"/>
            <p:cNvSpPr/>
            <p:nvPr/>
          </p:nvSpPr>
          <p:spPr>
            <a:xfrm>
              <a:off x="4595100" y="2088700"/>
              <a:ext cx="11150" cy="49425"/>
            </a:xfrm>
            <a:custGeom>
              <a:avLst/>
              <a:gdLst/>
              <a:ahLst/>
              <a:cxnLst/>
              <a:rect l="l" t="t" r="r" b="b"/>
              <a:pathLst>
                <a:path w="446" h="1977" extrusionOk="0">
                  <a:moveTo>
                    <a:pt x="35" y="0"/>
                  </a:moveTo>
                  <a:cubicBezTo>
                    <a:pt x="18" y="0"/>
                    <a:pt x="0" y="23"/>
                    <a:pt x="17" y="39"/>
                  </a:cubicBezTo>
                  <a:cubicBezTo>
                    <a:pt x="279" y="670"/>
                    <a:pt x="421" y="1278"/>
                    <a:pt x="314" y="1956"/>
                  </a:cubicBezTo>
                  <a:cubicBezTo>
                    <a:pt x="314" y="1970"/>
                    <a:pt x="322" y="1976"/>
                    <a:pt x="329" y="1976"/>
                  </a:cubicBezTo>
                  <a:cubicBezTo>
                    <a:pt x="334" y="1976"/>
                    <a:pt x="338" y="1973"/>
                    <a:pt x="338" y="1968"/>
                  </a:cubicBezTo>
                  <a:cubicBezTo>
                    <a:pt x="445" y="1325"/>
                    <a:pt x="374" y="599"/>
                    <a:pt x="52" y="16"/>
                  </a:cubicBezTo>
                  <a:cubicBezTo>
                    <a:pt x="49" y="5"/>
                    <a:pt x="42" y="0"/>
                    <a:pt x="3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7" name="Google Shape;1907;gfdb24b5ecc_0_532"/>
            <p:cNvSpPr/>
            <p:nvPr/>
          </p:nvSpPr>
          <p:spPr>
            <a:xfrm>
              <a:off x="4538050" y="2043250"/>
              <a:ext cx="8075" cy="4175"/>
            </a:xfrm>
            <a:custGeom>
              <a:avLst/>
              <a:gdLst/>
              <a:ahLst/>
              <a:cxnLst/>
              <a:rect l="l" t="t" r="r" b="b"/>
              <a:pathLst>
                <a:path w="323" h="167" extrusionOk="0">
                  <a:moveTo>
                    <a:pt x="25" y="0"/>
                  </a:moveTo>
                  <a:cubicBezTo>
                    <a:pt x="25" y="0"/>
                    <a:pt x="1" y="0"/>
                    <a:pt x="25" y="12"/>
                  </a:cubicBezTo>
                  <a:cubicBezTo>
                    <a:pt x="60" y="36"/>
                    <a:pt x="120" y="48"/>
                    <a:pt x="167" y="71"/>
                  </a:cubicBezTo>
                  <a:cubicBezTo>
                    <a:pt x="215" y="95"/>
                    <a:pt x="275" y="119"/>
                    <a:pt x="298" y="167"/>
                  </a:cubicBezTo>
                  <a:cubicBezTo>
                    <a:pt x="298" y="155"/>
                    <a:pt x="322" y="119"/>
                    <a:pt x="298" y="119"/>
                  </a:cubicBezTo>
                  <a:cubicBezTo>
                    <a:pt x="239" y="119"/>
                    <a:pt x="179" y="60"/>
                    <a:pt x="144" y="48"/>
                  </a:cubicBezTo>
                  <a:cubicBezTo>
                    <a:pt x="96" y="24"/>
                    <a:pt x="48" y="12"/>
                    <a:pt x="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8" name="Google Shape;1908;gfdb24b5ecc_0_532"/>
            <p:cNvSpPr/>
            <p:nvPr/>
          </p:nvSpPr>
          <p:spPr>
            <a:xfrm>
              <a:off x="4407200" y="2009150"/>
              <a:ext cx="114500" cy="26675"/>
            </a:xfrm>
            <a:custGeom>
              <a:avLst/>
              <a:gdLst/>
              <a:ahLst/>
              <a:cxnLst/>
              <a:rect l="l" t="t" r="r" b="b"/>
              <a:pathLst>
                <a:path w="4580" h="1067" extrusionOk="0">
                  <a:moveTo>
                    <a:pt x="58" y="0"/>
                  </a:moveTo>
                  <a:cubicBezTo>
                    <a:pt x="28" y="0"/>
                    <a:pt x="0" y="35"/>
                    <a:pt x="20" y="54"/>
                  </a:cubicBezTo>
                  <a:cubicBezTo>
                    <a:pt x="294" y="590"/>
                    <a:pt x="937" y="626"/>
                    <a:pt x="1460" y="662"/>
                  </a:cubicBezTo>
                  <a:cubicBezTo>
                    <a:pt x="2437" y="757"/>
                    <a:pt x="3627" y="721"/>
                    <a:pt x="4556" y="1066"/>
                  </a:cubicBezTo>
                  <a:cubicBezTo>
                    <a:pt x="4580" y="1066"/>
                    <a:pt x="4580" y="1054"/>
                    <a:pt x="4568" y="1054"/>
                  </a:cubicBezTo>
                  <a:cubicBezTo>
                    <a:pt x="3711" y="757"/>
                    <a:pt x="3008" y="697"/>
                    <a:pt x="2103" y="638"/>
                  </a:cubicBezTo>
                  <a:cubicBezTo>
                    <a:pt x="1413" y="602"/>
                    <a:pt x="567" y="566"/>
                    <a:pt x="79" y="7"/>
                  </a:cubicBezTo>
                  <a:cubicBezTo>
                    <a:pt x="72" y="2"/>
                    <a:pt x="65" y="0"/>
                    <a:pt x="5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9" name="Google Shape;1909;gfdb24b5ecc_0_532"/>
            <p:cNvSpPr/>
            <p:nvPr/>
          </p:nvSpPr>
          <p:spPr>
            <a:xfrm>
              <a:off x="4401125" y="1983225"/>
              <a:ext cx="11875" cy="24550"/>
            </a:xfrm>
            <a:custGeom>
              <a:avLst/>
              <a:gdLst/>
              <a:ahLst/>
              <a:cxnLst/>
              <a:rect l="l" t="t" r="r" b="b"/>
              <a:pathLst>
                <a:path w="475" h="982" extrusionOk="0">
                  <a:moveTo>
                    <a:pt x="423" y="0"/>
                  </a:moveTo>
                  <a:cubicBezTo>
                    <a:pt x="414" y="0"/>
                    <a:pt x="404" y="3"/>
                    <a:pt x="394" y="8"/>
                  </a:cubicBezTo>
                  <a:cubicBezTo>
                    <a:pt x="227" y="91"/>
                    <a:pt x="108" y="317"/>
                    <a:pt x="48" y="496"/>
                  </a:cubicBezTo>
                  <a:cubicBezTo>
                    <a:pt x="1" y="675"/>
                    <a:pt x="84" y="841"/>
                    <a:pt x="179" y="972"/>
                  </a:cubicBezTo>
                  <a:cubicBezTo>
                    <a:pt x="197" y="978"/>
                    <a:pt x="209" y="981"/>
                    <a:pt x="217" y="981"/>
                  </a:cubicBezTo>
                  <a:cubicBezTo>
                    <a:pt x="224" y="981"/>
                    <a:pt x="227" y="978"/>
                    <a:pt x="227" y="972"/>
                  </a:cubicBezTo>
                  <a:cubicBezTo>
                    <a:pt x="263" y="913"/>
                    <a:pt x="275" y="865"/>
                    <a:pt x="263" y="806"/>
                  </a:cubicBezTo>
                  <a:cubicBezTo>
                    <a:pt x="239" y="734"/>
                    <a:pt x="179" y="675"/>
                    <a:pt x="168" y="579"/>
                  </a:cubicBezTo>
                  <a:cubicBezTo>
                    <a:pt x="156" y="389"/>
                    <a:pt x="441" y="258"/>
                    <a:pt x="465" y="67"/>
                  </a:cubicBezTo>
                  <a:cubicBezTo>
                    <a:pt x="474" y="30"/>
                    <a:pt x="455" y="0"/>
                    <a:pt x="42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0" name="Google Shape;1910;gfdb24b5ecc_0_532"/>
            <p:cNvSpPr/>
            <p:nvPr/>
          </p:nvSpPr>
          <p:spPr>
            <a:xfrm>
              <a:off x="4415875" y="1969350"/>
              <a:ext cx="11775" cy="8200"/>
            </a:xfrm>
            <a:custGeom>
              <a:avLst/>
              <a:gdLst/>
              <a:ahLst/>
              <a:cxnLst/>
              <a:rect l="l" t="t" r="r" b="b"/>
              <a:pathLst>
                <a:path w="471" h="328" extrusionOk="0">
                  <a:moveTo>
                    <a:pt x="436" y="1"/>
                  </a:moveTo>
                  <a:cubicBezTo>
                    <a:pt x="432" y="1"/>
                    <a:pt x="428" y="2"/>
                    <a:pt x="423" y="3"/>
                  </a:cubicBezTo>
                  <a:cubicBezTo>
                    <a:pt x="351" y="27"/>
                    <a:pt x="304" y="63"/>
                    <a:pt x="268" y="99"/>
                  </a:cubicBezTo>
                  <a:cubicBezTo>
                    <a:pt x="209" y="146"/>
                    <a:pt x="149" y="170"/>
                    <a:pt x="66" y="194"/>
                  </a:cubicBezTo>
                  <a:cubicBezTo>
                    <a:pt x="1" y="226"/>
                    <a:pt x="24" y="328"/>
                    <a:pt x="83" y="328"/>
                  </a:cubicBezTo>
                  <a:cubicBezTo>
                    <a:pt x="89" y="328"/>
                    <a:pt x="95" y="327"/>
                    <a:pt x="101" y="325"/>
                  </a:cubicBezTo>
                  <a:cubicBezTo>
                    <a:pt x="220" y="277"/>
                    <a:pt x="447" y="206"/>
                    <a:pt x="470" y="51"/>
                  </a:cubicBezTo>
                  <a:cubicBezTo>
                    <a:pt x="470" y="30"/>
                    <a:pt x="462" y="1"/>
                    <a:pt x="43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1" name="Google Shape;1911;gfdb24b5ecc_0_532"/>
            <p:cNvSpPr/>
            <p:nvPr/>
          </p:nvSpPr>
          <p:spPr>
            <a:xfrm>
              <a:off x="4396375" y="1966600"/>
              <a:ext cx="23300" cy="25875"/>
            </a:xfrm>
            <a:custGeom>
              <a:avLst/>
              <a:gdLst/>
              <a:ahLst/>
              <a:cxnLst/>
              <a:rect l="l" t="t" r="r" b="b"/>
              <a:pathLst>
                <a:path w="932" h="1035" extrusionOk="0">
                  <a:moveTo>
                    <a:pt x="871" y="1"/>
                  </a:moveTo>
                  <a:cubicBezTo>
                    <a:pt x="859" y="1"/>
                    <a:pt x="846" y="6"/>
                    <a:pt x="834" y="18"/>
                  </a:cubicBezTo>
                  <a:cubicBezTo>
                    <a:pt x="691" y="185"/>
                    <a:pt x="453" y="280"/>
                    <a:pt x="346" y="482"/>
                  </a:cubicBezTo>
                  <a:cubicBezTo>
                    <a:pt x="250" y="625"/>
                    <a:pt x="0" y="851"/>
                    <a:pt x="179" y="1018"/>
                  </a:cubicBezTo>
                  <a:cubicBezTo>
                    <a:pt x="187" y="1027"/>
                    <a:pt x="214" y="1035"/>
                    <a:pt x="241" y="1035"/>
                  </a:cubicBezTo>
                  <a:cubicBezTo>
                    <a:pt x="252" y="1035"/>
                    <a:pt x="264" y="1034"/>
                    <a:pt x="274" y="1030"/>
                  </a:cubicBezTo>
                  <a:cubicBezTo>
                    <a:pt x="369" y="959"/>
                    <a:pt x="358" y="875"/>
                    <a:pt x="346" y="756"/>
                  </a:cubicBezTo>
                  <a:cubicBezTo>
                    <a:pt x="346" y="637"/>
                    <a:pt x="358" y="578"/>
                    <a:pt x="453" y="518"/>
                  </a:cubicBezTo>
                  <a:cubicBezTo>
                    <a:pt x="608" y="387"/>
                    <a:pt x="774" y="256"/>
                    <a:pt x="905" y="89"/>
                  </a:cubicBezTo>
                  <a:cubicBezTo>
                    <a:pt x="932" y="45"/>
                    <a:pt x="906" y="1"/>
                    <a:pt x="87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2" name="Google Shape;1912;gfdb24b5ecc_0_532"/>
            <p:cNvSpPr/>
            <p:nvPr/>
          </p:nvSpPr>
          <p:spPr>
            <a:xfrm>
              <a:off x="4430675" y="1939800"/>
              <a:ext cx="8875" cy="15125"/>
            </a:xfrm>
            <a:custGeom>
              <a:avLst/>
              <a:gdLst/>
              <a:ahLst/>
              <a:cxnLst/>
              <a:rect l="l" t="t" r="r" b="b"/>
              <a:pathLst>
                <a:path w="355" h="605" extrusionOk="0">
                  <a:moveTo>
                    <a:pt x="322" y="0"/>
                  </a:moveTo>
                  <a:cubicBezTo>
                    <a:pt x="314" y="0"/>
                    <a:pt x="307" y="5"/>
                    <a:pt x="307" y="18"/>
                  </a:cubicBezTo>
                  <a:cubicBezTo>
                    <a:pt x="248" y="209"/>
                    <a:pt x="164" y="411"/>
                    <a:pt x="21" y="578"/>
                  </a:cubicBezTo>
                  <a:cubicBezTo>
                    <a:pt x="1" y="578"/>
                    <a:pt x="24" y="604"/>
                    <a:pt x="39" y="604"/>
                  </a:cubicBezTo>
                  <a:cubicBezTo>
                    <a:pt x="41" y="604"/>
                    <a:pt x="43" y="604"/>
                    <a:pt x="45" y="602"/>
                  </a:cubicBezTo>
                  <a:cubicBezTo>
                    <a:pt x="200" y="435"/>
                    <a:pt x="307" y="257"/>
                    <a:pt x="355" y="30"/>
                  </a:cubicBezTo>
                  <a:cubicBezTo>
                    <a:pt x="355" y="15"/>
                    <a:pt x="336" y="0"/>
                    <a:pt x="32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3" name="Google Shape;1913;gfdb24b5ecc_0_532"/>
            <p:cNvSpPr/>
            <p:nvPr/>
          </p:nvSpPr>
          <p:spPr>
            <a:xfrm>
              <a:off x="4433350" y="1953500"/>
              <a:ext cx="15325" cy="23800"/>
            </a:xfrm>
            <a:custGeom>
              <a:avLst/>
              <a:gdLst/>
              <a:ahLst/>
              <a:cxnLst/>
              <a:rect l="l" t="t" r="r" b="b"/>
              <a:pathLst>
                <a:path w="613" h="952" extrusionOk="0">
                  <a:moveTo>
                    <a:pt x="569" y="1"/>
                  </a:moveTo>
                  <a:cubicBezTo>
                    <a:pt x="559" y="1"/>
                    <a:pt x="549" y="6"/>
                    <a:pt x="545" y="18"/>
                  </a:cubicBezTo>
                  <a:cubicBezTo>
                    <a:pt x="403" y="328"/>
                    <a:pt x="224" y="625"/>
                    <a:pt x="10" y="911"/>
                  </a:cubicBezTo>
                  <a:cubicBezTo>
                    <a:pt x="1" y="938"/>
                    <a:pt x="12" y="951"/>
                    <a:pt x="33" y="951"/>
                  </a:cubicBezTo>
                  <a:cubicBezTo>
                    <a:pt x="40" y="951"/>
                    <a:pt x="48" y="950"/>
                    <a:pt x="57" y="947"/>
                  </a:cubicBezTo>
                  <a:cubicBezTo>
                    <a:pt x="319" y="685"/>
                    <a:pt x="474" y="387"/>
                    <a:pt x="605" y="54"/>
                  </a:cubicBezTo>
                  <a:cubicBezTo>
                    <a:pt x="613" y="22"/>
                    <a:pt x="589" y="1"/>
                    <a:pt x="56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4" name="Google Shape;1914;gfdb24b5ecc_0_532"/>
            <p:cNvSpPr/>
            <p:nvPr/>
          </p:nvSpPr>
          <p:spPr>
            <a:xfrm>
              <a:off x="4421375" y="1981850"/>
              <a:ext cx="7700" cy="16850"/>
            </a:xfrm>
            <a:custGeom>
              <a:avLst/>
              <a:gdLst/>
              <a:ahLst/>
              <a:cxnLst/>
              <a:rect l="l" t="t" r="r" b="b"/>
              <a:pathLst>
                <a:path w="308" h="674" extrusionOk="0">
                  <a:moveTo>
                    <a:pt x="185" y="1"/>
                  </a:moveTo>
                  <a:cubicBezTo>
                    <a:pt x="166" y="1"/>
                    <a:pt x="146" y="9"/>
                    <a:pt x="131" y="27"/>
                  </a:cubicBezTo>
                  <a:cubicBezTo>
                    <a:pt x="12" y="206"/>
                    <a:pt x="0" y="587"/>
                    <a:pt x="250" y="670"/>
                  </a:cubicBezTo>
                  <a:cubicBezTo>
                    <a:pt x="257" y="672"/>
                    <a:pt x="263" y="673"/>
                    <a:pt x="268" y="673"/>
                  </a:cubicBezTo>
                  <a:cubicBezTo>
                    <a:pt x="294" y="673"/>
                    <a:pt x="308" y="652"/>
                    <a:pt x="298" y="622"/>
                  </a:cubicBezTo>
                  <a:cubicBezTo>
                    <a:pt x="262" y="539"/>
                    <a:pt x="203" y="480"/>
                    <a:pt x="179" y="408"/>
                  </a:cubicBezTo>
                  <a:cubicBezTo>
                    <a:pt x="143" y="301"/>
                    <a:pt x="167" y="194"/>
                    <a:pt x="227" y="111"/>
                  </a:cubicBezTo>
                  <a:cubicBezTo>
                    <a:pt x="268" y="44"/>
                    <a:pt x="229" y="1"/>
                    <a:pt x="18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5" name="Google Shape;1915;gfdb24b5ecc_0_532"/>
            <p:cNvSpPr/>
            <p:nvPr/>
          </p:nvSpPr>
          <p:spPr>
            <a:xfrm>
              <a:off x="4446125" y="2001350"/>
              <a:ext cx="8025" cy="4100"/>
            </a:xfrm>
            <a:custGeom>
              <a:avLst/>
              <a:gdLst/>
              <a:ahLst/>
              <a:cxnLst/>
              <a:rect l="l" t="t" r="r" b="b"/>
              <a:pathLst>
                <a:path w="321" h="164" extrusionOk="0">
                  <a:moveTo>
                    <a:pt x="114" y="0"/>
                  </a:moveTo>
                  <a:cubicBezTo>
                    <a:pt x="33" y="0"/>
                    <a:pt x="1" y="119"/>
                    <a:pt x="94" y="140"/>
                  </a:cubicBezTo>
                  <a:cubicBezTo>
                    <a:pt x="153" y="164"/>
                    <a:pt x="213" y="164"/>
                    <a:pt x="273" y="164"/>
                  </a:cubicBezTo>
                  <a:cubicBezTo>
                    <a:pt x="308" y="164"/>
                    <a:pt x="320" y="128"/>
                    <a:pt x="308" y="104"/>
                  </a:cubicBezTo>
                  <a:cubicBezTo>
                    <a:pt x="261" y="57"/>
                    <a:pt x="213" y="45"/>
                    <a:pt x="153" y="9"/>
                  </a:cubicBezTo>
                  <a:cubicBezTo>
                    <a:pt x="139" y="3"/>
                    <a:pt x="126" y="0"/>
                    <a:pt x="11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6" name="Google Shape;1916;gfdb24b5ecc_0_532"/>
            <p:cNvSpPr/>
            <p:nvPr/>
          </p:nvSpPr>
          <p:spPr>
            <a:xfrm>
              <a:off x="4462325" y="2005875"/>
              <a:ext cx="3675" cy="2625"/>
            </a:xfrm>
            <a:custGeom>
              <a:avLst/>
              <a:gdLst/>
              <a:ahLst/>
              <a:cxnLst/>
              <a:rect l="l" t="t" r="r" b="b"/>
              <a:pathLst>
                <a:path w="147" h="105" extrusionOk="0">
                  <a:moveTo>
                    <a:pt x="50" y="1"/>
                  </a:moveTo>
                  <a:cubicBezTo>
                    <a:pt x="0" y="1"/>
                    <a:pt x="3" y="81"/>
                    <a:pt x="58" y="81"/>
                  </a:cubicBezTo>
                  <a:cubicBezTo>
                    <a:pt x="63" y="81"/>
                    <a:pt x="70" y="80"/>
                    <a:pt x="77" y="78"/>
                  </a:cubicBezTo>
                  <a:cubicBezTo>
                    <a:pt x="89" y="78"/>
                    <a:pt x="89" y="78"/>
                    <a:pt x="101" y="102"/>
                  </a:cubicBezTo>
                  <a:cubicBezTo>
                    <a:pt x="102" y="104"/>
                    <a:pt x="105" y="104"/>
                    <a:pt x="107" y="104"/>
                  </a:cubicBezTo>
                  <a:cubicBezTo>
                    <a:pt x="122" y="104"/>
                    <a:pt x="147" y="77"/>
                    <a:pt x="136" y="66"/>
                  </a:cubicBezTo>
                  <a:cubicBezTo>
                    <a:pt x="113" y="42"/>
                    <a:pt x="101" y="19"/>
                    <a:pt x="77" y="7"/>
                  </a:cubicBezTo>
                  <a:cubicBezTo>
                    <a:pt x="67" y="2"/>
                    <a:pt x="58" y="1"/>
                    <a:pt x="5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7" name="Google Shape;1917;gfdb24b5ecc_0_532"/>
            <p:cNvSpPr/>
            <p:nvPr/>
          </p:nvSpPr>
          <p:spPr>
            <a:xfrm>
              <a:off x="4472250" y="2010025"/>
              <a:ext cx="61575" cy="19275"/>
            </a:xfrm>
            <a:custGeom>
              <a:avLst/>
              <a:gdLst/>
              <a:ahLst/>
              <a:cxnLst/>
              <a:rect l="l" t="t" r="r" b="b"/>
              <a:pathLst>
                <a:path w="2463" h="771" extrusionOk="0">
                  <a:moveTo>
                    <a:pt x="60" y="1"/>
                  </a:moveTo>
                  <a:cubicBezTo>
                    <a:pt x="9" y="1"/>
                    <a:pt x="0" y="95"/>
                    <a:pt x="73" y="126"/>
                  </a:cubicBezTo>
                  <a:cubicBezTo>
                    <a:pt x="466" y="210"/>
                    <a:pt x="871" y="269"/>
                    <a:pt x="1252" y="377"/>
                  </a:cubicBezTo>
                  <a:cubicBezTo>
                    <a:pt x="1644" y="472"/>
                    <a:pt x="2002" y="686"/>
                    <a:pt x="2383" y="769"/>
                  </a:cubicBezTo>
                  <a:cubicBezTo>
                    <a:pt x="2387" y="770"/>
                    <a:pt x="2391" y="771"/>
                    <a:pt x="2395" y="771"/>
                  </a:cubicBezTo>
                  <a:cubicBezTo>
                    <a:pt x="2436" y="771"/>
                    <a:pt x="2463" y="718"/>
                    <a:pt x="2430" y="674"/>
                  </a:cubicBezTo>
                  <a:cubicBezTo>
                    <a:pt x="2168" y="424"/>
                    <a:pt x="1775" y="365"/>
                    <a:pt x="1430" y="269"/>
                  </a:cubicBezTo>
                  <a:cubicBezTo>
                    <a:pt x="978" y="174"/>
                    <a:pt x="537" y="91"/>
                    <a:pt x="85" y="7"/>
                  </a:cubicBezTo>
                  <a:cubicBezTo>
                    <a:pt x="76" y="3"/>
                    <a:pt x="67" y="1"/>
                    <a:pt x="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8" name="Google Shape;1918;gfdb24b5ecc_0_532"/>
            <p:cNvSpPr/>
            <p:nvPr/>
          </p:nvSpPr>
          <p:spPr>
            <a:xfrm>
              <a:off x="4546700" y="2034175"/>
              <a:ext cx="1350" cy="1275"/>
            </a:xfrm>
            <a:custGeom>
              <a:avLst/>
              <a:gdLst/>
              <a:ahLst/>
              <a:cxnLst/>
              <a:rect l="l" t="t" r="r" b="b"/>
              <a:pathLst>
                <a:path w="54" h="51" extrusionOk="0">
                  <a:moveTo>
                    <a:pt x="4" y="1"/>
                  </a:moveTo>
                  <a:lnTo>
                    <a:pt x="4" y="1"/>
                  </a:lnTo>
                  <a:cubicBezTo>
                    <a:pt x="1" y="1"/>
                    <a:pt x="3" y="9"/>
                    <a:pt x="12" y="18"/>
                  </a:cubicBezTo>
                  <a:lnTo>
                    <a:pt x="24" y="42"/>
                  </a:lnTo>
                  <a:cubicBezTo>
                    <a:pt x="24" y="48"/>
                    <a:pt x="33" y="50"/>
                    <a:pt x="40" y="50"/>
                  </a:cubicBezTo>
                  <a:cubicBezTo>
                    <a:pt x="48" y="50"/>
                    <a:pt x="54" y="48"/>
                    <a:pt x="48" y="42"/>
                  </a:cubicBezTo>
                  <a:cubicBezTo>
                    <a:pt x="48" y="18"/>
                    <a:pt x="24" y="6"/>
                    <a:pt x="12" y="6"/>
                  </a:cubicBezTo>
                  <a:cubicBezTo>
                    <a:pt x="8" y="2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9" name="Google Shape;1919;gfdb24b5ecc_0_532"/>
            <p:cNvSpPr/>
            <p:nvPr/>
          </p:nvSpPr>
          <p:spPr>
            <a:xfrm>
              <a:off x="4573350" y="2047600"/>
              <a:ext cx="6400" cy="4300"/>
            </a:xfrm>
            <a:custGeom>
              <a:avLst/>
              <a:gdLst/>
              <a:ahLst/>
              <a:cxnLst/>
              <a:rect l="l" t="t" r="r" b="b"/>
              <a:pathLst>
                <a:path w="256" h="172" extrusionOk="0">
                  <a:moveTo>
                    <a:pt x="90" y="1"/>
                  </a:moveTo>
                  <a:cubicBezTo>
                    <a:pt x="32" y="1"/>
                    <a:pt x="0" y="77"/>
                    <a:pt x="53" y="88"/>
                  </a:cubicBezTo>
                  <a:cubicBezTo>
                    <a:pt x="113" y="124"/>
                    <a:pt x="160" y="171"/>
                    <a:pt x="208" y="171"/>
                  </a:cubicBezTo>
                  <a:cubicBezTo>
                    <a:pt x="244" y="171"/>
                    <a:pt x="256" y="124"/>
                    <a:pt x="244" y="112"/>
                  </a:cubicBezTo>
                  <a:cubicBezTo>
                    <a:pt x="208" y="64"/>
                    <a:pt x="160" y="40"/>
                    <a:pt x="113" y="5"/>
                  </a:cubicBezTo>
                  <a:cubicBezTo>
                    <a:pt x="105" y="2"/>
                    <a:pt x="97" y="1"/>
                    <a:pt x="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0" name="Google Shape;1920;gfdb24b5ecc_0_532"/>
            <p:cNvSpPr/>
            <p:nvPr/>
          </p:nvSpPr>
          <p:spPr>
            <a:xfrm>
              <a:off x="4592325" y="2061375"/>
              <a:ext cx="5275" cy="3025"/>
            </a:xfrm>
            <a:custGeom>
              <a:avLst/>
              <a:gdLst/>
              <a:ahLst/>
              <a:cxnLst/>
              <a:rect l="l" t="t" r="r" b="b"/>
              <a:pathLst>
                <a:path w="211" h="121" extrusionOk="0">
                  <a:moveTo>
                    <a:pt x="69" y="0"/>
                  </a:moveTo>
                  <a:cubicBezTo>
                    <a:pt x="8" y="0"/>
                    <a:pt x="0" y="97"/>
                    <a:pt x="68" y="97"/>
                  </a:cubicBezTo>
                  <a:cubicBezTo>
                    <a:pt x="116" y="97"/>
                    <a:pt x="128" y="120"/>
                    <a:pt x="175" y="120"/>
                  </a:cubicBezTo>
                  <a:cubicBezTo>
                    <a:pt x="187" y="120"/>
                    <a:pt x="211" y="108"/>
                    <a:pt x="199" y="97"/>
                  </a:cubicBezTo>
                  <a:cubicBezTo>
                    <a:pt x="187" y="37"/>
                    <a:pt x="128" y="1"/>
                    <a:pt x="80" y="1"/>
                  </a:cubicBezTo>
                  <a:cubicBezTo>
                    <a:pt x="76" y="1"/>
                    <a:pt x="73" y="0"/>
                    <a:pt x="6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1" name="Google Shape;1921;gfdb24b5ecc_0_532"/>
            <p:cNvSpPr/>
            <p:nvPr/>
          </p:nvSpPr>
          <p:spPr>
            <a:xfrm>
              <a:off x="4603375" y="2072875"/>
              <a:ext cx="10600" cy="13275"/>
            </a:xfrm>
            <a:custGeom>
              <a:avLst/>
              <a:gdLst/>
              <a:ahLst/>
              <a:cxnLst/>
              <a:rect l="l" t="t" r="r" b="b"/>
              <a:pathLst>
                <a:path w="424" h="531" extrusionOk="0">
                  <a:moveTo>
                    <a:pt x="82" y="1"/>
                  </a:moveTo>
                  <a:cubicBezTo>
                    <a:pt x="40" y="1"/>
                    <a:pt x="0" y="60"/>
                    <a:pt x="31" y="101"/>
                  </a:cubicBezTo>
                  <a:cubicBezTo>
                    <a:pt x="67" y="172"/>
                    <a:pt x="102" y="244"/>
                    <a:pt x="126" y="303"/>
                  </a:cubicBezTo>
                  <a:cubicBezTo>
                    <a:pt x="174" y="375"/>
                    <a:pt x="209" y="458"/>
                    <a:pt x="269" y="506"/>
                  </a:cubicBezTo>
                  <a:cubicBezTo>
                    <a:pt x="285" y="521"/>
                    <a:pt x="305" y="530"/>
                    <a:pt x="324" y="530"/>
                  </a:cubicBezTo>
                  <a:cubicBezTo>
                    <a:pt x="350" y="530"/>
                    <a:pt x="375" y="515"/>
                    <a:pt x="388" y="482"/>
                  </a:cubicBezTo>
                  <a:cubicBezTo>
                    <a:pt x="424" y="279"/>
                    <a:pt x="245" y="113"/>
                    <a:pt x="102" y="6"/>
                  </a:cubicBezTo>
                  <a:cubicBezTo>
                    <a:pt x="96" y="2"/>
                    <a:pt x="89" y="1"/>
                    <a:pt x="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2" name="Google Shape;1922;gfdb24b5ecc_0_532"/>
            <p:cNvSpPr/>
            <p:nvPr/>
          </p:nvSpPr>
          <p:spPr>
            <a:xfrm>
              <a:off x="4621400" y="2124050"/>
              <a:ext cx="7025" cy="36925"/>
            </a:xfrm>
            <a:custGeom>
              <a:avLst/>
              <a:gdLst/>
              <a:ahLst/>
              <a:cxnLst/>
              <a:rect l="l" t="t" r="r" b="b"/>
              <a:pathLst>
                <a:path w="281" h="1477" extrusionOk="0">
                  <a:moveTo>
                    <a:pt x="243" y="0"/>
                  </a:moveTo>
                  <a:cubicBezTo>
                    <a:pt x="228" y="0"/>
                    <a:pt x="215" y="9"/>
                    <a:pt x="215" y="30"/>
                  </a:cubicBezTo>
                  <a:cubicBezTo>
                    <a:pt x="108" y="495"/>
                    <a:pt x="48" y="983"/>
                    <a:pt x="0" y="1459"/>
                  </a:cubicBezTo>
                  <a:cubicBezTo>
                    <a:pt x="0" y="1471"/>
                    <a:pt x="9" y="1477"/>
                    <a:pt x="20" y="1477"/>
                  </a:cubicBezTo>
                  <a:cubicBezTo>
                    <a:pt x="30" y="1477"/>
                    <a:pt x="42" y="1471"/>
                    <a:pt x="48" y="1459"/>
                  </a:cubicBezTo>
                  <a:cubicBezTo>
                    <a:pt x="215" y="1007"/>
                    <a:pt x="179" y="507"/>
                    <a:pt x="274" y="42"/>
                  </a:cubicBezTo>
                  <a:cubicBezTo>
                    <a:pt x="281" y="15"/>
                    <a:pt x="261" y="0"/>
                    <a:pt x="24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3" name="Google Shape;1923;gfdb24b5ecc_0_532"/>
            <p:cNvSpPr/>
            <p:nvPr/>
          </p:nvSpPr>
          <p:spPr>
            <a:xfrm>
              <a:off x="4601550" y="2159550"/>
              <a:ext cx="15100" cy="55225"/>
            </a:xfrm>
            <a:custGeom>
              <a:avLst/>
              <a:gdLst/>
              <a:ahLst/>
              <a:cxnLst/>
              <a:rect l="l" t="t" r="r" b="b"/>
              <a:pathLst>
                <a:path w="604" h="2209" extrusionOk="0">
                  <a:moveTo>
                    <a:pt x="400" y="0"/>
                  </a:moveTo>
                  <a:cubicBezTo>
                    <a:pt x="366" y="0"/>
                    <a:pt x="330" y="21"/>
                    <a:pt x="318" y="63"/>
                  </a:cubicBezTo>
                  <a:cubicBezTo>
                    <a:pt x="294" y="408"/>
                    <a:pt x="282" y="742"/>
                    <a:pt x="259" y="1075"/>
                  </a:cubicBezTo>
                  <a:cubicBezTo>
                    <a:pt x="235" y="1468"/>
                    <a:pt x="104" y="1777"/>
                    <a:pt x="9" y="2146"/>
                  </a:cubicBezTo>
                  <a:cubicBezTo>
                    <a:pt x="0" y="2181"/>
                    <a:pt x="28" y="2209"/>
                    <a:pt x="54" y="2209"/>
                  </a:cubicBezTo>
                  <a:cubicBezTo>
                    <a:pt x="64" y="2209"/>
                    <a:pt x="73" y="2204"/>
                    <a:pt x="80" y="2194"/>
                  </a:cubicBezTo>
                  <a:cubicBezTo>
                    <a:pt x="604" y="1730"/>
                    <a:pt x="473" y="682"/>
                    <a:pt x="473" y="63"/>
                  </a:cubicBezTo>
                  <a:cubicBezTo>
                    <a:pt x="467" y="21"/>
                    <a:pt x="434" y="0"/>
                    <a:pt x="40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4" name="Google Shape;1924;gfdb24b5ecc_0_532"/>
            <p:cNvSpPr/>
            <p:nvPr/>
          </p:nvSpPr>
          <p:spPr>
            <a:xfrm>
              <a:off x="4587825" y="2223575"/>
              <a:ext cx="10950" cy="9200"/>
            </a:xfrm>
            <a:custGeom>
              <a:avLst/>
              <a:gdLst/>
              <a:ahLst/>
              <a:cxnLst/>
              <a:rect l="l" t="t" r="r" b="b"/>
              <a:pathLst>
                <a:path w="438" h="368" extrusionOk="0">
                  <a:moveTo>
                    <a:pt x="402" y="0"/>
                  </a:moveTo>
                  <a:cubicBezTo>
                    <a:pt x="398" y="0"/>
                    <a:pt x="395" y="1"/>
                    <a:pt x="391" y="2"/>
                  </a:cubicBezTo>
                  <a:cubicBezTo>
                    <a:pt x="308" y="38"/>
                    <a:pt x="236" y="62"/>
                    <a:pt x="177" y="109"/>
                  </a:cubicBezTo>
                  <a:cubicBezTo>
                    <a:pt x="141" y="145"/>
                    <a:pt x="93" y="169"/>
                    <a:pt x="69" y="205"/>
                  </a:cubicBezTo>
                  <a:cubicBezTo>
                    <a:pt x="34" y="228"/>
                    <a:pt x="22" y="276"/>
                    <a:pt x="10" y="324"/>
                  </a:cubicBezTo>
                  <a:cubicBezTo>
                    <a:pt x="1" y="342"/>
                    <a:pt x="13" y="367"/>
                    <a:pt x="30" y="367"/>
                  </a:cubicBezTo>
                  <a:cubicBezTo>
                    <a:pt x="35" y="367"/>
                    <a:pt x="40" y="365"/>
                    <a:pt x="46" y="359"/>
                  </a:cubicBezTo>
                  <a:cubicBezTo>
                    <a:pt x="81" y="347"/>
                    <a:pt x="129" y="336"/>
                    <a:pt x="153" y="324"/>
                  </a:cubicBezTo>
                  <a:cubicBezTo>
                    <a:pt x="189" y="288"/>
                    <a:pt x="212" y="264"/>
                    <a:pt x="248" y="240"/>
                  </a:cubicBezTo>
                  <a:lnTo>
                    <a:pt x="427" y="62"/>
                  </a:lnTo>
                  <a:cubicBezTo>
                    <a:pt x="437" y="40"/>
                    <a:pt x="429" y="0"/>
                    <a:pt x="40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5" name="Google Shape;1925;gfdb24b5ecc_0_532"/>
            <p:cNvSpPr/>
            <p:nvPr/>
          </p:nvSpPr>
          <p:spPr>
            <a:xfrm>
              <a:off x="4524650" y="2214300"/>
              <a:ext cx="23025" cy="24250"/>
            </a:xfrm>
            <a:custGeom>
              <a:avLst/>
              <a:gdLst/>
              <a:ahLst/>
              <a:cxnLst/>
              <a:rect l="l" t="t" r="r" b="b"/>
              <a:pathLst>
                <a:path w="921" h="970" extrusionOk="0">
                  <a:moveTo>
                    <a:pt x="40" y="1"/>
                  </a:moveTo>
                  <a:cubicBezTo>
                    <a:pt x="24" y="1"/>
                    <a:pt x="1" y="18"/>
                    <a:pt x="1" y="28"/>
                  </a:cubicBezTo>
                  <a:cubicBezTo>
                    <a:pt x="49" y="207"/>
                    <a:pt x="227" y="373"/>
                    <a:pt x="346" y="504"/>
                  </a:cubicBezTo>
                  <a:cubicBezTo>
                    <a:pt x="501" y="671"/>
                    <a:pt x="656" y="826"/>
                    <a:pt x="834" y="957"/>
                  </a:cubicBezTo>
                  <a:cubicBezTo>
                    <a:pt x="843" y="966"/>
                    <a:pt x="854" y="969"/>
                    <a:pt x="864" y="969"/>
                  </a:cubicBezTo>
                  <a:cubicBezTo>
                    <a:pt x="894" y="969"/>
                    <a:pt x="921" y="936"/>
                    <a:pt x="894" y="909"/>
                  </a:cubicBezTo>
                  <a:cubicBezTo>
                    <a:pt x="739" y="778"/>
                    <a:pt x="584" y="635"/>
                    <a:pt x="441" y="468"/>
                  </a:cubicBezTo>
                  <a:cubicBezTo>
                    <a:pt x="299" y="314"/>
                    <a:pt x="215" y="123"/>
                    <a:pt x="49" y="4"/>
                  </a:cubicBezTo>
                  <a:cubicBezTo>
                    <a:pt x="46" y="2"/>
                    <a:pt x="43" y="1"/>
                    <a:pt x="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6" name="Google Shape;1926;gfdb24b5ecc_0_532"/>
            <p:cNvSpPr/>
            <p:nvPr/>
          </p:nvSpPr>
          <p:spPr>
            <a:xfrm>
              <a:off x="4497275" y="2197425"/>
              <a:ext cx="14025" cy="15700"/>
            </a:xfrm>
            <a:custGeom>
              <a:avLst/>
              <a:gdLst/>
              <a:ahLst/>
              <a:cxnLst/>
              <a:rect l="l" t="t" r="r" b="b"/>
              <a:pathLst>
                <a:path w="561" h="628" extrusionOk="0">
                  <a:moveTo>
                    <a:pt x="465" y="0"/>
                  </a:moveTo>
                  <a:cubicBezTo>
                    <a:pt x="179" y="0"/>
                    <a:pt x="1" y="334"/>
                    <a:pt x="72" y="608"/>
                  </a:cubicBezTo>
                  <a:cubicBezTo>
                    <a:pt x="79" y="622"/>
                    <a:pt x="94" y="627"/>
                    <a:pt x="110" y="627"/>
                  </a:cubicBezTo>
                  <a:cubicBezTo>
                    <a:pt x="122" y="627"/>
                    <a:pt x="134" y="625"/>
                    <a:pt x="143" y="620"/>
                  </a:cubicBezTo>
                  <a:cubicBezTo>
                    <a:pt x="239" y="489"/>
                    <a:pt x="262" y="191"/>
                    <a:pt x="465" y="179"/>
                  </a:cubicBezTo>
                  <a:cubicBezTo>
                    <a:pt x="560" y="155"/>
                    <a:pt x="560" y="0"/>
                    <a:pt x="46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7" name="Google Shape;1927;gfdb24b5ecc_0_532"/>
            <p:cNvSpPr/>
            <p:nvPr/>
          </p:nvSpPr>
          <p:spPr>
            <a:xfrm>
              <a:off x="4515225" y="2249775"/>
              <a:ext cx="11375" cy="11450"/>
            </a:xfrm>
            <a:custGeom>
              <a:avLst/>
              <a:gdLst/>
              <a:ahLst/>
              <a:cxnLst/>
              <a:rect l="l" t="t" r="r" b="b"/>
              <a:pathLst>
                <a:path w="455" h="458" extrusionOk="0">
                  <a:moveTo>
                    <a:pt x="58" y="1"/>
                  </a:moveTo>
                  <a:cubicBezTo>
                    <a:pt x="18" y="1"/>
                    <a:pt x="1" y="63"/>
                    <a:pt x="45" y="85"/>
                  </a:cubicBezTo>
                  <a:cubicBezTo>
                    <a:pt x="116" y="133"/>
                    <a:pt x="152" y="204"/>
                    <a:pt x="223" y="264"/>
                  </a:cubicBezTo>
                  <a:lnTo>
                    <a:pt x="402" y="442"/>
                  </a:lnTo>
                  <a:cubicBezTo>
                    <a:pt x="405" y="453"/>
                    <a:pt x="412" y="458"/>
                    <a:pt x="419" y="458"/>
                  </a:cubicBezTo>
                  <a:cubicBezTo>
                    <a:pt x="436" y="458"/>
                    <a:pt x="454" y="435"/>
                    <a:pt x="437" y="419"/>
                  </a:cubicBezTo>
                  <a:cubicBezTo>
                    <a:pt x="426" y="323"/>
                    <a:pt x="378" y="228"/>
                    <a:pt x="318" y="145"/>
                  </a:cubicBezTo>
                  <a:cubicBezTo>
                    <a:pt x="247" y="73"/>
                    <a:pt x="164" y="26"/>
                    <a:pt x="68" y="2"/>
                  </a:cubicBezTo>
                  <a:cubicBezTo>
                    <a:pt x="65" y="1"/>
                    <a:pt x="61" y="1"/>
                    <a:pt x="5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8" name="Google Shape;1928;gfdb24b5ecc_0_532"/>
            <p:cNvSpPr/>
            <p:nvPr/>
          </p:nvSpPr>
          <p:spPr>
            <a:xfrm>
              <a:off x="4528325" y="2264875"/>
              <a:ext cx="7625" cy="5875"/>
            </a:xfrm>
            <a:custGeom>
              <a:avLst/>
              <a:gdLst/>
              <a:ahLst/>
              <a:cxnLst/>
              <a:rect l="l" t="t" r="r" b="b"/>
              <a:pathLst>
                <a:path w="305" h="235" extrusionOk="0">
                  <a:moveTo>
                    <a:pt x="50" y="0"/>
                  </a:moveTo>
                  <a:cubicBezTo>
                    <a:pt x="15" y="0"/>
                    <a:pt x="0" y="56"/>
                    <a:pt x="21" y="77"/>
                  </a:cubicBezTo>
                  <a:cubicBezTo>
                    <a:pt x="92" y="124"/>
                    <a:pt x="175" y="184"/>
                    <a:pt x="247" y="231"/>
                  </a:cubicBezTo>
                  <a:cubicBezTo>
                    <a:pt x="251" y="233"/>
                    <a:pt x="256" y="234"/>
                    <a:pt x="260" y="234"/>
                  </a:cubicBezTo>
                  <a:cubicBezTo>
                    <a:pt x="282" y="234"/>
                    <a:pt x="304" y="213"/>
                    <a:pt x="294" y="184"/>
                  </a:cubicBezTo>
                  <a:cubicBezTo>
                    <a:pt x="223" y="112"/>
                    <a:pt x="140" y="53"/>
                    <a:pt x="68" y="5"/>
                  </a:cubicBezTo>
                  <a:cubicBezTo>
                    <a:pt x="62" y="2"/>
                    <a:pt x="55" y="0"/>
                    <a:pt x="5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9" name="Google Shape;1929;gfdb24b5ecc_0_532"/>
            <p:cNvSpPr/>
            <p:nvPr/>
          </p:nvSpPr>
          <p:spPr>
            <a:xfrm>
              <a:off x="4629175" y="2357775"/>
              <a:ext cx="8625" cy="9125"/>
            </a:xfrm>
            <a:custGeom>
              <a:avLst/>
              <a:gdLst/>
              <a:ahLst/>
              <a:cxnLst/>
              <a:rect l="l" t="t" r="r" b="b"/>
              <a:pathLst>
                <a:path w="345" h="365" extrusionOk="0">
                  <a:moveTo>
                    <a:pt x="61" y="0"/>
                  </a:moveTo>
                  <a:cubicBezTo>
                    <a:pt x="25" y="0"/>
                    <a:pt x="1" y="51"/>
                    <a:pt x="47" y="87"/>
                  </a:cubicBezTo>
                  <a:cubicBezTo>
                    <a:pt x="154" y="159"/>
                    <a:pt x="225" y="254"/>
                    <a:pt x="309" y="349"/>
                  </a:cubicBezTo>
                  <a:cubicBezTo>
                    <a:pt x="312" y="360"/>
                    <a:pt x="317" y="364"/>
                    <a:pt x="322" y="364"/>
                  </a:cubicBezTo>
                  <a:cubicBezTo>
                    <a:pt x="333" y="364"/>
                    <a:pt x="344" y="342"/>
                    <a:pt x="344" y="325"/>
                  </a:cubicBezTo>
                  <a:cubicBezTo>
                    <a:pt x="285" y="206"/>
                    <a:pt x="213" y="87"/>
                    <a:pt x="94" y="16"/>
                  </a:cubicBezTo>
                  <a:cubicBezTo>
                    <a:pt x="83" y="5"/>
                    <a:pt x="71" y="0"/>
                    <a:pt x="6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gfdb24b5ecc_0_532"/>
            <p:cNvSpPr/>
            <p:nvPr/>
          </p:nvSpPr>
          <p:spPr>
            <a:xfrm>
              <a:off x="4649525" y="2381225"/>
              <a:ext cx="39650" cy="28225"/>
            </a:xfrm>
            <a:custGeom>
              <a:avLst/>
              <a:gdLst/>
              <a:ahLst/>
              <a:cxnLst/>
              <a:rect l="l" t="t" r="r" b="b"/>
              <a:pathLst>
                <a:path w="1586" h="1129" extrusionOk="0">
                  <a:moveTo>
                    <a:pt x="42" y="1"/>
                  </a:moveTo>
                  <a:cubicBezTo>
                    <a:pt x="21" y="1"/>
                    <a:pt x="0" y="44"/>
                    <a:pt x="30" y="54"/>
                  </a:cubicBezTo>
                  <a:cubicBezTo>
                    <a:pt x="519" y="423"/>
                    <a:pt x="983" y="840"/>
                    <a:pt x="1531" y="1126"/>
                  </a:cubicBezTo>
                  <a:cubicBezTo>
                    <a:pt x="1534" y="1127"/>
                    <a:pt x="1537" y="1128"/>
                    <a:pt x="1541" y="1128"/>
                  </a:cubicBezTo>
                  <a:cubicBezTo>
                    <a:pt x="1563" y="1128"/>
                    <a:pt x="1585" y="1099"/>
                    <a:pt x="1554" y="1078"/>
                  </a:cubicBezTo>
                  <a:cubicBezTo>
                    <a:pt x="1007" y="780"/>
                    <a:pt x="554" y="364"/>
                    <a:pt x="54" y="6"/>
                  </a:cubicBezTo>
                  <a:cubicBezTo>
                    <a:pt x="50" y="3"/>
                    <a:pt x="46" y="1"/>
                    <a:pt x="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1" name="Google Shape;1931;gfdb24b5ecc_0_532"/>
            <p:cNvSpPr/>
            <p:nvPr/>
          </p:nvSpPr>
          <p:spPr>
            <a:xfrm>
              <a:off x="4600900" y="2310800"/>
              <a:ext cx="9450" cy="9350"/>
            </a:xfrm>
            <a:custGeom>
              <a:avLst/>
              <a:gdLst/>
              <a:ahLst/>
              <a:cxnLst/>
              <a:rect l="l" t="t" r="r" b="b"/>
              <a:pathLst>
                <a:path w="378" h="374" extrusionOk="0">
                  <a:moveTo>
                    <a:pt x="90" y="1"/>
                  </a:moveTo>
                  <a:cubicBezTo>
                    <a:pt x="45" y="1"/>
                    <a:pt x="1" y="43"/>
                    <a:pt x="35" y="85"/>
                  </a:cubicBezTo>
                  <a:cubicBezTo>
                    <a:pt x="106" y="192"/>
                    <a:pt x="213" y="299"/>
                    <a:pt x="320" y="371"/>
                  </a:cubicBezTo>
                  <a:cubicBezTo>
                    <a:pt x="325" y="373"/>
                    <a:pt x="329" y="374"/>
                    <a:pt x="334" y="374"/>
                  </a:cubicBezTo>
                  <a:cubicBezTo>
                    <a:pt x="355" y="374"/>
                    <a:pt x="378" y="353"/>
                    <a:pt x="368" y="323"/>
                  </a:cubicBezTo>
                  <a:cubicBezTo>
                    <a:pt x="285" y="228"/>
                    <a:pt x="201" y="133"/>
                    <a:pt x="142" y="26"/>
                  </a:cubicBezTo>
                  <a:cubicBezTo>
                    <a:pt x="128" y="8"/>
                    <a:pt x="109" y="1"/>
                    <a:pt x="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2" name="Google Shape;1932;gfdb24b5ecc_0_532"/>
            <p:cNvSpPr/>
            <p:nvPr/>
          </p:nvSpPr>
          <p:spPr>
            <a:xfrm>
              <a:off x="4739750" y="2445725"/>
              <a:ext cx="9175" cy="5600"/>
            </a:xfrm>
            <a:custGeom>
              <a:avLst/>
              <a:gdLst/>
              <a:ahLst/>
              <a:cxnLst/>
              <a:rect l="l" t="t" r="r" b="b"/>
              <a:pathLst>
                <a:path w="367" h="224" extrusionOk="0">
                  <a:moveTo>
                    <a:pt x="17" y="0"/>
                  </a:moveTo>
                  <a:cubicBezTo>
                    <a:pt x="2" y="0"/>
                    <a:pt x="0" y="50"/>
                    <a:pt x="29" y="70"/>
                  </a:cubicBezTo>
                  <a:cubicBezTo>
                    <a:pt x="136" y="105"/>
                    <a:pt x="219" y="153"/>
                    <a:pt x="303" y="213"/>
                  </a:cubicBezTo>
                  <a:cubicBezTo>
                    <a:pt x="311" y="220"/>
                    <a:pt x="318" y="224"/>
                    <a:pt x="325" y="224"/>
                  </a:cubicBezTo>
                  <a:cubicBezTo>
                    <a:pt x="351" y="224"/>
                    <a:pt x="366" y="181"/>
                    <a:pt x="339" y="153"/>
                  </a:cubicBezTo>
                  <a:cubicBezTo>
                    <a:pt x="267" y="70"/>
                    <a:pt x="148" y="34"/>
                    <a:pt x="29" y="10"/>
                  </a:cubicBezTo>
                  <a:cubicBezTo>
                    <a:pt x="24" y="3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3" name="Google Shape;1933;gfdb24b5ecc_0_532"/>
            <p:cNvSpPr/>
            <p:nvPr/>
          </p:nvSpPr>
          <p:spPr>
            <a:xfrm>
              <a:off x="4785125" y="2465225"/>
              <a:ext cx="4175" cy="2200"/>
            </a:xfrm>
            <a:custGeom>
              <a:avLst/>
              <a:gdLst/>
              <a:ahLst/>
              <a:cxnLst/>
              <a:rect l="l" t="t" r="r" b="b"/>
              <a:pathLst>
                <a:path w="167" h="88" extrusionOk="0">
                  <a:moveTo>
                    <a:pt x="43" y="1"/>
                  </a:moveTo>
                  <a:cubicBezTo>
                    <a:pt x="0" y="1"/>
                    <a:pt x="6" y="87"/>
                    <a:pt x="59" y="87"/>
                  </a:cubicBezTo>
                  <a:cubicBezTo>
                    <a:pt x="95" y="87"/>
                    <a:pt x="119" y="87"/>
                    <a:pt x="143" y="75"/>
                  </a:cubicBezTo>
                  <a:cubicBezTo>
                    <a:pt x="167" y="64"/>
                    <a:pt x="167" y="16"/>
                    <a:pt x="143" y="16"/>
                  </a:cubicBezTo>
                  <a:cubicBezTo>
                    <a:pt x="107" y="4"/>
                    <a:pt x="71" y="4"/>
                    <a:pt x="59" y="4"/>
                  </a:cubicBezTo>
                  <a:cubicBezTo>
                    <a:pt x="53" y="2"/>
                    <a:pt x="48" y="1"/>
                    <a:pt x="4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4" name="Google Shape;1934;gfdb24b5ecc_0_532"/>
            <p:cNvSpPr/>
            <p:nvPr/>
          </p:nvSpPr>
          <p:spPr>
            <a:xfrm>
              <a:off x="4801475" y="2463225"/>
              <a:ext cx="5675" cy="2150"/>
            </a:xfrm>
            <a:custGeom>
              <a:avLst/>
              <a:gdLst/>
              <a:ahLst/>
              <a:cxnLst/>
              <a:rect l="l" t="t" r="r" b="b"/>
              <a:pathLst>
                <a:path w="227" h="86" extrusionOk="0">
                  <a:moveTo>
                    <a:pt x="48" y="1"/>
                  </a:moveTo>
                  <a:cubicBezTo>
                    <a:pt x="4" y="1"/>
                    <a:pt x="1" y="85"/>
                    <a:pt x="40" y="85"/>
                  </a:cubicBezTo>
                  <a:cubicBezTo>
                    <a:pt x="43" y="85"/>
                    <a:pt x="46" y="85"/>
                    <a:pt x="48" y="84"/>
                  </a:cubicBezTo>
                  <a:cubicBezTo>
                    <a:pt x="96" y="84"/>
                    <a:pt x="132" y="60"/>
                    <a:pt x="203" y="60"/>
                  </a:cubicBezTo>
                  <a:cubicBezTo>
                    <a:pt x="227" y="60"/>
                    <a:pt x="227" y="25"/>
                    <a:pt x="203" y="25"/>
                  </a:cubicBezTo>
                  <a:cubicBezTo>
                    <a:pt x="156" y="25"/>
                    <a:pt x="108" y="1"/>
                    <a:pt x="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5" name="Google Shape;1935;gfdb24b5ecc_0_532"/>
            <p:cNvSpPr/>
            <p:nvPr/>
          </p:nvSpPr>
          <p:spPr>
            <a:xfrm>
              <a:off x="4843875" y="2481525"/>
              <a:ext cx="6350" cy="7400"/>
            </a:xfrm>
            <a:custGeom>
              <a:avLst/>
              <a:gdLst/>
              <a:ahLst/>
              <a:cxnLst/>
              <a:rect l="l" t="t" r="r" b="b"/>
              <a:pathLst>
                <a:path w="254" h="296" extrusionOk="0">
                  <a:moveTo>
                    <a:pt x="46" y="0"/>
                  </a:moveTo>
                  <a:cubicBezTo>
                    <a:pt x="19" y="0"/>
                    <a:pt x="0" y="33"/>
                    <a:pt x="19" y="43"/>
                  </a:cubicBezTo>
                  <a:cubicBezTo>
                    <a:pt x="91" y="126"/>
                    <a:pt x="150" y="197"/>
                    <a:pt x="198" y="281"/>
                  </a:cubicBezTo>
                  <a:cubicBezTo>
                    <a:pt x="201" y="292"/>
                    <a:pt x="208" y="296"/>
                    <a:pt x="216" y="296"/>
                  </a:cubicBezTo>
                  <a:cubicBezTo>
                    <a:pt x="233" y="296"/>
                    <a:pt x="254" y="274"/>
                    <a:pt x="245" y="257"/>
                  </a:cubicBezTo>
                  <a:cubicBezTo>
                    <a:pt x="198" y="162"/>
                    <a:pt x="138" y="78"/>
                    <a:pt x="67" y="7"/>
                  </a:cubicBezTo>
                  <a:cubicBezTo>
                    <a:pt x="60" y="2"/>
                    <a:pt x="53" y="0"/>
                    <a:pt x="4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6" name="Google Shape;1936;gfdb24b5ecc_0_532"/>
            <p:cNvSpPr/>
            <p:nvPr/>
          </p:nvSpPr>
          <p:spPr>
            <a:xfrm>
              <a:off x="4875000" y="2528725"/>
              <a:ext cx="1950" cy="7825"/>
            </a:xfrm>
            <a:custGeom>
              <a:avLst/>
              <a:gdLst/>
              <a:ahLst/>
              <a:cxnLst/>
              <a:rect l="l" t="t" r="r" b="b"/>
              <a:pathLst>
                <a:path w="78" h="313" extrusionOk="0">
                  <a:moveTo>
                    <a:pt x="41" y="0"/>
                  </a:moveTo>
                  <a:cubicBezTo>
                    <a:pt x="21" y="0"/>
                    <a:pt x="1" y="12"/>
                    <a:pt x="1" y="36"/>
                  </a:cubicBezTo>
                  <a:cubicBezTo>
                    <a:pt x="1" y="119"/>
                    <a:pt x="12" y="202"/>
                    <a:pt x="12" y="286"/>
                  </a:cubicBezTo>
                  <a:cubicBezTo>
                    <a:pt x="12" y="304"/>
                    <a:pt x="21" y="313"/>
                    <a:pt x="30" y="313"/>
                  </a:cubicBezTo>
                  <a:cubicBezTo>
                    <a:pt x="39" y="313"/>
                    <a:pt x="48" y="304"/>
                    <a:pt x="48" y="286"/>
                  </a:cubicBezTo>
                  <a:cubicBezTo>
                    <a:pt x="48" y="202"/>
                    <a:pt x="72" y="119"/>
                    <a:pt x="72" y="36"/>
                  </a:cubicBezTo>
                  <a:cubicBezTo>
                    <a:pt x="78" y="12"/>
                    <a:pt x="60" y="0"/>
                    <a:pt x="4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7" name="Google Shape;1937;gfdb24b5ecc_0_532"/>
            <p:cNvSpPr/>
            <p:nvPr/>
          </p:nvSpPr>
          <p:spPr>
            <a:xfrm>
              <a:off x="4868025" y="2552375"/>
              <a:ext cx="5625" cy="4000"/>
            </a:xfrm>
            <a:custGeom>
              <a:avLst/>
              <a:gdLst/>
              <a:ahLst/>
              <a:cxnLst/>
              <a:rect l="l" t="t" r="r" b="b"/>
              <a:pathLst>
                <a:path w="225" h="160" extrusionOk="0">
                  <a:moveTo>
                    <a:pt x="176" y="0"/>
                  </a:moveTo>
                  <a:cubicBezTo>
                    <a:pt x="171" y="0"/>
                    <a:pt x="165" y="2"/>
                    <a:pt x="161" y="7"/>
                  </a:cubicBezTo>
                  <a:cubicBezTo>
                    <a:pt x="113" y="54"/>
                    <a:pt x="53" y="90"/>
                    <a:pt x="18" y="114"/>
                  </a:cubicBezTo>
                  <a:cubicBezTo>
                    <a:pt x="0" y="139"/>
                    <a:pt x="14" y="159"/>
                    <a:pt x="32" y="159"/>
                  </a:cubicBezTo>
                  <a:cubicBezTo>
                    <a:pt x="39" y="159"/>
                    <a:pt x="47" y="156"/>
                    <a:pt x="53" y="149"/>
                  </a:cubicBezTo>
                  <a:cubicBezTo>
                    <a:pt x="101" y="102"/>
                    <a:pt x="161" y="90"/>
                    <a:pt x="196" y="42"/>
                  </a:cubicBezTo>
                  <a:cubicBezTo>
                    <a:pt x="225" y="33"/>
                    <a:pt x="200" y="0"/>
                    <a:pt x="1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8" name="Google Shape;1938;gfdb24b5ecc_0_532"/>
            <p:cNvSpPr/>
            <p:nvPr/>
          </p:nvSpPr>
          <p:spPr>
            <a:xfrm>
              <a:off x="4864200" y="2565425"/>
              <a:ext cx="13150" cy="16050"/>
            </a:xfrm>
            <a:custGeom>
              <a:avLst/>
              <a:gdLst/>
              <a:ahLst/>
              <a:cxnLst/>
              <a:rect l="l" t="t" r="r" b="b"/>
              <a:pathLst>
                <a:path w="526" h="642" extrusionOk="0">
                  <a:moveTo>
                    <a:pt x="56" y="0"/>
                  </a:moveTo>
                  <a:cubicBezTo>
                    <a:pt x="28" y="0"/>
                    <a:pt x="1" y="19"/>
                    <a:pt x="16" y="56"/>
                  </a:cubicBezTo>
                  <a:cubicBezTo>
                    <a:pt x="87" y="306"/>
                    <a:pt x="218" y="532"/>
                    <a:pt x="468" y="639"/>
                  </a:cubicBezTo>
                  <a:cubicBezTo>
                    <a:pt x="472" y="641"/>
                    <a:pt x="476" y="641"/>
                    <a:pt x="480" y="641"/>
                  </a:cubicBezTo>
                  <a:cubicBezTo>
                    <a:pt x="509" y="641"/>
                    <a:pt x="525" y="602"/>
                    <a:pt x="504" y="592"/>
                  </a:cubicBezTo>
                  <a:cubicBezTo>
                    <a:pt x="290" y="461"/>
                    <a:pt x="159" y="258"/>
                    <a:pt x="99" y="20"/>
                  </a:cubicBezTo>
                  <a:cubicBezTo>
                    <a:pt x="90" y="7"/>
                    <a:pt x="73" y="0"/>
                    <a:pt x="5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9" name="Google Shape;1939;gfdb24b5ecc_0_532"/>
            <p:cNvSpPr/>
            <p:nvPr/>
          </p:nvSpPr>
          <p:spPr>
            <a:xfrm>
              <a:off x="4887575" y="2593400"/>
              <a:ext cx="9825" cy="18275"/>
            </a:xfrm>
            <a:custGeom>
              <a:avLst/>
              <a:gdLst/>
              <a:ahLst/>
              <a:cxnLst/>
              <a:rect l="l" t="t" r="r" b="b"/>
              <a:pathLst>
                <a:path w="393" h="731" extrusionOk="0">
                  <a:moveTo>
                    <a:pt x="85" y="0"/>
                  </a:moveTo>
                  <a:cubicBezTo>
                    <a:pt x="46" y="0"/>
                    <a:pt x="1" y="43"/>
                    <a:pt x="33" y="92"/>
                  </a:cubicBezTo>
                  <a:cubicBezTo>
                    <a:pt x="129" y="306"/>
                    <a:pt x="212" y="544"/>
                    <a:pt x="343" y="723"/>
                  </a:cubicBezTo>
                  <a:cubicBezTo>
                    <a:pt x="348" y="728"/>
                    <a:pt x="359" y="731"/>
                    <a:pt x="368" y="731"/>
                  </a:cubicBezTo>
                  <a:cubicBezTo>
                    <a:pt x="382" y="731"/>
                    <a:pt x="393" y="725"/>
                    <a:pt x="379" y="711"/>
                  </a:cubicBezTo>
                  <a:cubicBezTo>
                    <a:pt x="319" y="485"/>
                    <a:pt x="224" y="247"/>
                    <a:pt x="129" y="32"/>
                  </a:cubicBezTo>
                  <a:cubicBezTo>
                    <a:pt x="121" y="10"/>
                    <a:pt x="104" y="0"/>
                    <a:pt x="8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0" name="Google Shape;1940;gfdb24b5ecc_0_532"/>
            <p:cNvSpPr/>
            <p:nvPr/>
          </p:nvSpPr>
          <p:spPr>
            <a:xfrm>
              <a:off x="4900600" y="2663925"/>
              <a:ext cx="5675" cy="15500"/>
            </a:xfrm>
            <a:custGeom>
              <a:avLst/>
              <a:gdLst/>
              <a:ahLst/>
              <a:cxnLst/>
              <a:rect l="l" t="t" r="r" b="b"/>
              <a:pathLst>
                <a:path w="227" h="620" extrusionOk="0">
                  <a:moveTo>
                    <a:pt x="127" y="0"/>
                  </a:moveTo>
                  <a:cubicBezTo>
                    <a:pt x="105" y="0"/>
                    <a:pt x="84" y="15"/>
                    <a:pt x="84" y="45"/>
                  </a:cubicBezTo>
                  <a:cubicBezTo>
                    <a:pt x="84" y="152"/>
                    <a:pt x="72" y="236"/>
                    <a:pt x="60" y="343"/>
                  </a:cubicBezTo>
                  <a:cubicBezTo>
                    <a:pt x="48" y="426"/>
                    <a:pt x="1" y="509"/>
                    <a:pt x="12" y="581"/>
                  </a:cubicBezTo>
                  <a:cubicBezTo>
                    <a:pt x="12" y="597"/>
                    <a:pt x="35" y="620"/>
                    <a:pt x="58" y="620"/>
                  </a:cubicBezTo>
                  <a:cubicBezTo>
                    <a:pt x="67" y="620"/>
                    <a:pt x="77" y="616"/>
                    <a:pt x="84" y="605"/>
                  </a:cubicBezTo>
                  <a:cubicBezTo>
                    <a:pt x="227" y="486"/>
                    <a:pt x="179" y="212"/>
                    <a:pt x="179" y="45"/>
                  </a:cubicBezTo>
                  <a:cubicBezTo>
                    <a:pt x="173" y="15"/>
                    <a:pt x="149" y="0"/>
                    <a:pt x="12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1" name="Google Shape;1941;gfdb24b5ecc_0_532"/>
            <p:cNvSpPr/>
            <p:nvPr/>
          </p:nvSpPr>
          <p:spPr>
            <a:xfrm>
              <a:off x="4857150" y="2723075"/>
              <a:ext cx="29025" cy="13850"/>
            </a:xfrm>
            <a:custGeom>
              <a:avLst/>
              <a:gdLst/>
              <a:ahLst/>
              <a:cxnLst/>
              <a:rect l="l" t="t" r="r" b="b"/>
              <a:pathLst>
                <a:path w="1161" h="554" extrusionOk="0">
                  <a:moveTo>
                    <a:pt x="1079" y="1"/>
                  </a:moveTo>
                  <a:cubicBezTo>
                    <a:pt x="1069" y="1"/>
                    <a:pt x="1058" y="4"/>
                    <a:pt x="1048" y="13"/>
                  </a:cubicBezTo>
                  <a:cubicBezTo>
                    <a:pt x="905" y="120"/>
                    <a:pt x="691" y="203"/>
                    <a:pt x="512" y="263"/>
                  </a:cubicBezTo>
                  <a:cubicBezTo>
                    <a:pt x="369" y="322"/>
                    <a:pt x="179" y="322"/>
                    <a:pt x="36" y="418"/>
                  </a:cubicBezTo>
                  <a:cubicBezTo>
                    <a:pt x="0" y="441"/>
                    <a:pt x="0" y="501"/>
                    <a:pt x="36" y="513"/>
                  </a:cubicBezTo>
                  <a:cubicBezTo>
                    <a:pt x="88" y="542"/>
                    <a:pt x="146" y="554"/>
                    <a:pt x="207" y="554"/>
                  </a:cubicBezTo>
                  <a:cubicBezTo>
                    <a:pt x="343" y="554"/>
                    <a:pt x="492" y="498"/>
                    <a:pt x="607" y="465"/>
                  </a:cubicBezTo>
                  <a:cubicBezTo>
                    <a:pt x="810" y="382"/>
                    <a:pt x="965" y="263"/>
                    <a:pt x="1131" y="120"/>
                  </a:cubicBezTo>
                  <a:cubicBezTo>
                    <a:pt x="1161" y="81"/>
                    <a:pt x="1125" y="1"/>
                    <a:pt x="10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2" name="Google Shape;1942;gfdb24b5ecc_0_532"/>
            <p:cNvSpPr/>
            <p:nvPr/>
          </p:nvSpPr>
          <p:spPr>
            <a:xfrm>
              <a:off x="4807425" y="2738425"/>
              <a:ext cx="9850" cy="3150"/>
            </a:xfrm>
            <a:custGeom>
              <a:avLst/>
              <a:gdLst/>
              <a:ahLst/>
              <a:cxnLst/>
              <a:rect l="l" t="t" r="r" b="b"/>
              <a:pathLst>
                <a:path w="394" h="126" extrusionOk="0">
                  <a:moveTo>
                    <a:pt x="88" y="1"/>
                  </a:moveTo>
                  <a:cubicBezTo>
                    <a:pt x="67" y="1"/>
                    <a:pt x="46" y="2"/>
                    <a:pt x="25" y="6"/>
                  </a:cubicBezTo>
                  <a:cubicBezTo>
                    <a:pt x="1" y="6"/>
                    <a:pt x="1" y="42"/>
                    <a:pt x="25" y="54"/>
                  </a:cubicBezTo>
                  <a:cubicBezTo>
                    <a:pt x="144" y="89"/>
                    <a:pt x="263" y="89"/>
                    <a:pt x="394" y="125"/>
                  </a:cubicBezTo>
                  <a:cubicBezTo>
                    <a:pt x="303" y="54"/>
                    <a:pt x="203" y="1"/>
                    <a:pt x="8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gfdb24b5ecc_0_532"/>
            <p:cNvSpPr/>
            <p:nvPr/>
          </p:nvSpPr>
          <p:spPr>
            <a:xfrm>
              <a:off x="4751825" y="2728075"/>
              <a:ext cx="23475" cy="5525"/>
            </a:xfrm>
            <a:custGeom>
              <a:avLst/>
              <a:gdLst/>
              <a:ahLst/>
              <a:cxnLst/>
              <a:rect l="l" t="t" r="r" b="b"/>
              <a:pathLst>
                <a:path w="939" h="221" extrusionOk="0">
                  <a:moveTo>
                    <a:pt x="424" y="0"/>
                  </a:moveTo>
                  <a:cubicBezTo>
                    <a:pt x="262" y="0"/>
                    <a:pt x="110" y="33"/>
                    <a:pt x="10" y="170"/>
                  </a:cubicBezTo>
                  <a:cubicBezTo>
                    <a:pt x="0" y="199"/>
                    <a:pt x="15" y="221"/>
                    <a:pt x="40" y="221"/>
                  </a:cubicBezTo>
                  <a:cubicBezTo>
                    <a:pt x="46" y="221"/>
                    <a:pt x="52" y="220"/>
                    <a:pt x="58" y="218"/>
                  </a:cubicBezTo>
                  <a:cubicBezTo>
                    <a:pt x="178" y="143"/>
                    <a:pt x="307" y="124"/>
                    <a:pt x="437" y="124"/>
                  </a:cubicBezTo>
                  <a:cubicBezTo>
                    <a:pt x="578" y="124"/>
                    <a:pt x="720" y="146"/>
                    <a:pt x="856" y="146"/>
                  </a:cubicBezTo>
                  <a:cubicBezTo>
                    <a:pt x="859" y="147"/>
                    <a:pt x="863" y="147"/>
                    <a:pt x="866" y="147"/>
                  </a:cubicBezTo>
                  <a:cubicBezTo>
                    <a:pt x="939" y="147"/>
                    <a:pt x="935" y="27"/>
                    <a:pt x="856" y="27"/>
                  </a:cubicBezTo>
                  <a:cubicBezTo>
                    <a:pt x="725" y="27"/>
                    <a:pt x="571" y="0"/>
                    <a:pt x="4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4" name="Google Shape;1944;gfdb24b5ecc_0_532"/>
            <p:cNvSpPr/>
            <p:nvPr/>
          </p:nvSpPr>
          <p:spPr>
            <a:xfrm>
              <a:off x="4735400" y="2762775"/>
              <a:ext cx="6500" cy="10575"/>
            </a:xfrm>
            <a:custGeom>
              <a:avLst/>
              <a:gdLst/>
              <a:ahLst/>
              <a:cxnLst/>
              <a:rect l="l" t="t" r="r" b="b"/>
              <a:pathLst>
                <a:path w="260" h="423" extrusionOk="0">
                  <a:moveTo>
                    <a:pt x="182" y="1"/>
                  </a:moveTo>
                  <a:cubicBezTo>
                    <a:pt x="168" y="1"/>
                    <a:pt x="154" y="7"/>
                    <a:pt x="143" y="20"/>
                  </a:cubicBezTo>
                  <a:cubicBezTo>
                    <a:pt x="84" y="80"/>
                    <a:pt x="60" y="127"/>
                    <a:pt x="24" y="199"/>
                  </a:cubicBezTo>
                  <a:cubicBezTo>
                    <a:pt x="1" y="270"/>
                    <a:pt x="12" y="330"/>
                    <a:pt x="48" y="389"/>
                  </a:cubicBezTo>
                  <a:cubicBezTo>
                    <a:pt x="55" y="410"/>
                    <a:pt x="74" y="423"/>
                    <a:pt x="93" y="423"/>
                  </a:cubicBezTo>
                  <a:cubicBezTo>
                    <a:pt x="107" y="423"/>
                    <a:pt x="122" y="416"/>
                    <a:pt x="132" y="401"/>
                  </a:cubicBezTo>
                  <a:cubicBezTo>
                    <a:pt x="167" y="365"/>
                    <a:pt x="179" y="318"/>
                    <a:pt x="191" y="258"/>
                  </a:cubicBezTo>
                  <a:cubicBezTo>
                    <a:pt x="203" y="199"/>
                    <a:pt x="239" y="139"/>
                    <a:pt x="251" y="80"/>
                  </a:cubicBezTo>
                  <a:cubicBezTo>
                    <a:pt x="259" y="37"/>
                    <a:pt x="219" y="1"/>
                    <a:pt x="1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5" name="Google Shape;1945;gfdb24b5ecc_0_532"/>
            <p:cNvSpPr/>
            <p:nvPr/>
          </p:nvSpPr>
          <p:spPr>
            <a:xfrm>
              <a:off x="4753275" y="2796000"/>
              <a:ext cx="5975" cy="3300"/>
            </a:xfrm>
            <a:custGeom>
              <a:avLst/>
              <a:gdLst/>
              <a:ahLst/>
              <a:cxnLst/>
              <a:rect l="l" t="t" r="r" b="b"/>
              <a:pathLst>
                <a:path w="239" h="132" extrusionOk="0">
                  <a:moveTo>
                    <a:pt x="147" y="1"/>
                  </a:moveTo>
                  <a:cubicBezTo>
                    <a:pt x="119" y="1"/>
                    <a:pt x="89" y="7"/>
                    <a:pt x="59" y="13"/>
                  </a:cubicBezTo>
                  <a:cubicBezTo>
                    <a:pt x="56" y="12"/>
                    <a:pt x="53" y="12"/>
                    <a:pt x="51" y="12"/>
                  </a:cubicBezTo>
                  <a:cubicBezTo>
                    <a:pt x="0" y="12"/>
                    <a:pt x="3" y="109"/>
                    <a:pt x="59" y="120"/>
                  </a:cubicBezTo>
                  <a:cubicBezTo>
                    <a:pt x="89" y="126"/>
                    <a:pt x="119" y="132"/>
                    <a:pt x="147" y="132"/>
                  </a:cubicBezTo>
                  <a:cubicBezTo>
                    <a:pt x="176" y="132"/>
                    <a:pt x="202" y="126"/>
                    <a:pt x="226" y="108"/>
                  </a:cubicBezTo>
                  <a:cubicBezTo>
                    <a:pt x="238" y="84"/>
                    <a:pt x="238" y="48"/>
                    <a:pt x="226" y="25"/>
                  </a:cubicBezTo>
                  <a:cubicBezTo>
                    <a:pt x="202" y="7"/>
                    <a:pt x="176" y="1"/>
                    <a:pt x="14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gfdb24b5ecc_0_532"/>
            <p:cNvSpPr/>
            <p:nvPr/>
          </p:nvSpPr>
          <p:spPr>
            <a:xfrm>
              <a:off x="4786600" y="2818600"/>
              <a:ext cx="6425" cy="2800"/>
            </a:xfrm>
            <a:custGeom>
              <a:avLst/>
              <a:gdLst/>
              <a:ahLst/>
              <a:cxnLst/>
              <a:rect l="l" t="t" r="r" b="b"/>
              <a:pathLst>
                <a:path w="257" h="112" extrusionOk="0">
                  <a:moveTo>
                    <a:pt x="41" y="1"/>
                  </a:moveTo>
                  <a:cubicBezTo>
                    <a:pt x="1" y="1"/>
                    <a:pt x="4" y="97"/>
                    <a:pt x="60" y="97"/>
                  </a:cubicBezTo>
                  <a:cubicBezTo>
                    <a:pt x="108" y="97"/>
                    <a:pt x="155" y="97"/>
                    <a:pt x="179" y="109"/>
                  </a:cubicBezTo>
                  <a:cubicBezTo>
                    <a:pt x="185" y="111"/>
                    <a:pt x="192" y="112"/>
                    <a:pt x="199" y="112"/>
                  </a:cubicBezTo>
                  <a:cubicBezTo>
                    <a:pt x="229" y="112"/>
                    <a:pt x="256" y="91"/>
                    <a:pt x="227" y="61"/>
                  </a:cubicBezTo>
                  <a:cubicBezTo>
                    <a:pt x="179" y="2"/>
                    <a:pt x="119" y="2"/>
                    <a:pt x="48" y="2"/>
                  </a:cubicBezTo>
                  <a:cubicBezTo>
                    <a:pt x="46" y="1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7" name="Google Shape;1947;gfdb24b5ecc_0_532"/>
            <p:cNvSpPr/>
            <p:nvPr/>
          </p:nvSpPr>
          <p:spPr>
            <a:xfrm>
              <a:off x="4805925" y="2839975"/>
              <a:ext cx="5100" cy="3725"/>
            </a:xfrm>
            <a:custGeom>
              <a:avLst/>
              <a:gdLst/>
              <a:ahLst/>
              <a:cxnLst/>
              <a:rect l="l" t="t" r="r" b="b"/>
              <a:pathLst>
                <a:path w="204" h="149" extrusionOk="0">
                  <a:moveTo>
                    <a:pt x="99" y="0"/>
                  </a:moveTo>
                  <a:cubicBezTo>
                    <a:pt x="47" y="0"/>
                    <a:pt x="0" y="56"/>
                    <a:pt x="61" y="99"/>
                  </a:cubicBezTo>
                  <a:cubicBezTo>
                    <a:pt x="93" y="110"/>
                    <a:pt x="115" y="149"/>
                    <a:pt x="153" y="149"/>
                  </a:cubicBezTo>
                  <a:cubicBezTo>
                    <a:pt x="158" y="149"/>
                    <a:pt x="163" y="148"/>
                    <a:pt x="168" y="147"/>
                  </a:cubicBezTo>
                  <a:cubicBezTo>
                    <a:pt x="204" y="147"/>
                    <a:pt x="204" y="111"/>
                    <a:pt x="180" y="99"/>
                  </a:cubicBezTo>
                  <a:cubicBezTo>
                    <a:pt x="168" y="87"/>
                    <a:pt x="156" y="40"/>
                    <a:pt x="156" y="28"/>
                  </a:cubicBezTo>
                  <a:cubicBezTo>
                    <a:pt x="140" y="8"/>
                    <a:pt x="119" y="0"/>
                    <a:pt x="9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8" name="Google Shape;1948;gfdb24b5ecc_0_532"/>
            <p:cNvSpPr/>
            <p:nvPr/>
          </p:nvSpPr>
          <p:spPr>
            <a:xfrm>
              <a:off x="4816650" y="2894425"/>
              <a:ext cx="13125" cy="41650"/>
            </a:xfrm>
            <a:custGeom>
              <a:avLst/>
              <a:gdLst/>
              <a:ahLst/>
              <a:cxnLst/>
              <a:rect l="l" t="t" r="r" b="b"/>
              <a:pathLst>
                <a:path w="525" h="1666" extrusionOk="0">
                  <a:moveTo>
                    <a:pt x="31" y="0"/>
                  </a:moveTo>
                  <a:cubicBezTo>
                    <a:pt x="21" y="0"/>
                    <a:pt x="1" y="14"/>
                    <a:pt x="1" y="41"/>
                  </a:cubicBezTo>
                  <a:cubicBezTo>
                    <a:pt x="263" y="553"/>
                    <a:pt x="263" y="1088"/>
                    <a:pt x="370" y="1648"/>
                  </a:cubicBezTo>
                  <a:cubicBezTo>
                    <a:pt x="370" y="1660"/>
                    <a:pt x="385" y="1666"/>
                    <a:pt x="400" y="1666"/>
                  </a:cubicBezTo>
                  <a:cubicBezTo>
                    <a:pt x="415" y="1666"/>
                    <a:pt x="430" y="1660"/>
                    <a:pt x="430" y="1648"/>
                  </a:cubicBezTo>
                  <a:cubicBezTo>
                    <a:pt x="525" y="1088"/>
                    <a:pt x="311" y="481"/>
                    <a:pt x="37" y="5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gfdb24b5ecc_0_532"/>
            <p:cNvSpPr/>
            <p:nvPr/>
          </p:nvSpPr>
          <p:spPr>
            <a:xfrm>
              <a:off x="4828275" y="2960675"/>
              <a:ext cx="2700" cy="4950"/>
            </a:xfrm>
            <a:custGeom>
              <a:avLst/>
              <a:gdLst/>
              <a:ahLst/>
              <a:cxnLst/>
              <a:rect l="l" t="t" r="r" b="b"/>
              <a:pathLst>
                <a:path w="108" h="198" extrusionOk="0">
                  <a:moveTo>
                    <a:pt x="54" y="1"/>
                  </a:moveTo>
                  <a:cubicBezTo>
                    <a:pt x="27" y="1"/>
                    <a:pt x="0" y="16"/>
                    <a:pt x="0" y="46"/>
                  </a:cubicBezTo>
                  <a:cubicBezTo>
                    <a:pt x="0" y="93"/>
                    <a:pt x="0" y="141"/>
                    <a:pt x="36" y="189"/>
                  </a:cubicBezTo>
                  <a:cubicBezTo>
                    <a:pt x="42" y="194"/>
                    <a:pt x="48" y="197"/>
                    <a:pt x="55" y="197"/>
                  </a:cubicBezTo>
                  <a:cubicBezTo>
                    <a:pt x="63" y="197"/>
                    <a:pt x="72" y="194"/>
                    <a:pt x="84" y="189"/>
                  </a:cubicBezTo>
                  <a:cubicBezTo>
                    <a:pt x="107" y="153"/>
                    <a:pt x="107" y="93"/>
                    <a:pt x="107" y="46"/>
                  </a:cubicBezTo>
                  <a:cubicBezTo>
                    <a:pt x="107" y="16"/>
                    <a:pt x="81" y="1"/>
                    <a:pt x="5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0" name="Google Shape;1950;gfdb24b5ecc_0_532"/>
            <p:cNvSpPr/>
            <p:nvPr/>
          </p:nvSpPr>
          <p:spPr>
            <a:xfrm>
              <a:off x="4831850" y="2990450"/>
              <a:ext cx="11225" cy="16925"/>
            </a:xfrm>
            <a:custGeom>
              <a:avLst/>
              <a:gdLst/>
              <a:ahLst/>
              <a:cxnLst/>
              <a:rect l="l" t="t" r="r" b="b"/>
              <a:pathLst>
                <a:path w="449" h="677" extrusionOk="0">
                  <a:moveTo>
                    <a:pt x="67" y="0"/>
                  </a:moveTo>
                  <a:cubicBezTo>
                    <a:pt x="35" y="0"/>
                    <a:pt x="0" y="37"/>
                    <a:pt x="24" y="69"/>
                  </a:cubicBezTo>
                  <a:cubicBezTo>
                    <a:pt x="72" y="164"/>
                    <a:pt x="107" y="271"/>
                    <a:pt x="179" y="379"/>
                  </a:cubicBezTo>
                  <a:cubicBezTo>
                    <a:pt x="238" y="462"/>
                    <a:pt x="310" y="557"/>
                    <a:pt x="369" y="664"/>
                  </a:cubicBezTo>
                  <a:cubicBezTo>
                    <a:pt x="373" y="672"/>
                    <a:pt x="384" y="676"/>
                    <a:pt x="396" y="676"/>
                  </a:cubicBezTo>
                  <a:cubicBezTo>
                    <a:pt x="420" y="676"/>
                    <a:pt x="449" y="660"/>
                    <a:pt x="441" y="629"/>
                  </a:cubicBezTo>
                  <a:cubicBezTo>
                    <a:pt x="393" y="522"/>
                    <a:pt x="369" y="426"/>
                    <a:pt x="310" y="331"/>
                  </a:cubicBezTo>
                  <a:cubicBezTo>
                    <a:pt x="250" y="224"/>
                    <a:pt x="167" y="129"/>
                    <a:pt x="107" y="33"/>
                  </a:cubicBezTo>
                  <a:cubicBezTo>
                    <a:pt x="99" y="10"/>
                    <a:pt x="84" y="0"/>
                    <a:pt x="6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1" name="Google Shape;1951;gfdb24b5ecc_0_532"/>
            <p:cNvSpPr/>
            <p:nvPr/>
          </p:nvSpPr>
          <p:spPr>
            <a:xfrm>
              <a:off x="4824800" y="3012400"/>
              <a:ext cx="6850" cy="16125"/>
            </a:xfrm>
            <a:custGeom>
              <a:avLst/>
              <a:gdLst/>
              <a:ahLst/>
              <a:cxnLst/>
              <a:rect l="l" t="t" r="r" b="b"/>
              <a:pathLst>
                <a:path w="274" h="645" extrusionOk="0">
                  <a:moveTo>
                    <a:pt x="34" y="0"/>
                  </a:moveTo>
                  <a:cubicBezTo>
                    <a:pt x="18" y="0"/>
                    <a:pt x="1" y="13"/>
                    <a:pt x="8" y="36"/>
                  </a:cubicBezTo>
                  <a:cubicBezTo>
                    <a:pt x="68" y="227"/>
                    <a:pt x="163" y="441"/>
                    <a:pt x="223" y="632"/>
                  </a:cubicBezTo>
                  <a:cubicBezTo>
                    <a:pt x="227" y="640"/>
                    <a:pt x="236" y="644"/>
                    <a:pt x="244" y="644"/>
                  </a:cubicBezTo>
                  <a:cubicBezTo>
                    <a:pt x="259" y="644"/>
                    <a:pt x="274" y="631"/>
                    <a:pt x="258" y="608"/>
                  </a:cubicBezTo>
                  <a:cubicBezTo>
                    <a:pt x="235" y="406"/>
                    <a:pt x="115" y="215"/>
                    <a:pt x="56" y="13"/>
                  </a:cubicBezTo>
                  <a:cubicBezTo>
                    <a:pt x="52" y="4"/>
                    <a:pt x="43" y="0"/>
                    <a:pt x="3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gfdb24b5ecc_0_532"/>
            <p:cNvSpPr/>
            <p:nvPr/>
          </p:nvSpPr>
          <p:spPr>
            <a:xfrm>
              <a:off x="4840025" y="3047925"/>
              <a:ext cx="15875" cy="48325"/>
            </a:xfrm>
            <a:custGeom>
              <a:avLst/>
              <a:gdLst/>
              <a:ahLst/>
              <a:cxnLst/>
              <a:rect l="l" t="t" r="r" b="b"/>
              <a:pathLst>
                <a:path w="635" h="1933" extrusionOk="0">
                  <a:moveTo>
                    <a:pt x="65" y="1"/>
                  </a:moveTo>
                  <a:cubicBezTo>
                    <a:pt x="30" y="1"/>
                    <a:pt x="0" y="19"/>
                    <a:pt x="7" y="56"/>
                  </a:cubicBezTo>
                  <a:cubicBezTo>
                    <a:pt x="42" y="651"/>
                    <a:pt x="66" y="1461"/>
                    <a:pt x="519" y="1913"/>
                  </a:cubicBezTo>
                  <a:cubicBezTo>
                    <a:pt x="532" y="1927"/>
                    <a:pt x="548" y="1933"/>
                    <a:pt x="563" y="1933"/>
                  </a:cubicBezTo>
                  <a:cubicBezTo>
                    <a:pt x="600" y="1933"/>
                    <a:pt x="634" y="1896"/>
                    <a:pt x="626" y="1854"/>
                  </a:cubicBezTo>
                  <a:cubicBezTo>
                    <a:pt x="542" y="1580"/>
                    <a:pt x="399" y="1318"/>
                    <a:pt x="328" y="1044"/>
                  </a:cubicBezTo>
                  <a:cubicBezTo>
                    <a:pt x="233" y="711"/>
                    <a:pt x="173" y="389"/>
                    <a:pt x="149" y="44"/>
                  </a:cubicBezTo>
                  <a:cubicBezTo>
                    <a:pt x="132" y="16"/>
                    <a:pt x="96" y="1"/>
                    <a:pt x="6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3" name="Google Shape;1953;gfdb24b5ecc_0_532"/>
            <p:cNvSpPr/>
            <p:nvPr/>
          </p:nvSpPr>
          <p:spPr>
            <a:xfrm>
              <a:off x="4819125" y="3143875"/>
              <a:ext cx="13975" cy="29675"/>
            </a:xfrm>
            <a:custGeom>
              <a:avLst/>
              <a:gdLst/>
              <a:ahLst/>
              <a:cxnLst/>
              <a:rect l="l" t="t" r="r" b="b"/>
              <a:pathLst>
                <a:path w="559" h="1187" extrusionOk="0">
                  <a:moveTo>
                    <a:pt x="521" y="1"/>
                  </a:moveTo>
                  <a:cubicBezTo>
                    <a:pt x="506" y="1"/>
                    <a:pt x="490" y="8"/>
                    <a:pt x="485" y="28"/>
                  </a:cubicBezTo>
                  <a:cubicBezTo>
                    <a:pt x="450" y="242"/>
                    <a:pt x="390" y="445"/>
                    <a:pt x="295" y="635"/>
                  </a:cubicBezTo>
                  <a:cubicBezTo>
                    <a:pt x="212" y="814"/>
                    <a:pt x="104" y="981"/>
                    <a:pt x="9" y="1147"/>
                  </a:cubicBezTo>
                  <a:cubicBezTo>
                    <a:pt x="1" y="1164"/>
                    <a:pt x="10" y="1186"/>
                    <a:pt x="28" y="1186"/>
                  </a:cubicBezTo>
                  <a:cubicBezTo>
                    <a:pt x="36" y="1186"/>
                    <a:pt x="46" y="1182"/>
                    <a:pt x="57" y="1171"/>
                  </a:cubicBezTo>
                  <a:cubicBezTo>
                    <a:pt x="319" y="897"/>
                    <a:pt x="485" y="421"/>
                    <a:pt x="545" y="28"/>
                  </a:cubicBezTo>
                  <a:cubicBezTo>
                    <a:pt x="559" y="14"/>
                    <a:pt x="541" y="1"/>
                    <a:pt x="52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4" name="Google Shape;1954;gfdb24b5ecc_0_532"/>
            <p:cNvSpPr/>
            <p:nvPr/>
          </p:nvSpPr>
          <p:spPr>
            <a:xfrm>
              <a:off x="4765550" y="3203900"/>
              <a:ext cx="33375" cy="29725"/>
            </a:xfrm>
            <a:custGeom>
              <a:avLst/>
              <a:gdLst/>
              <a:ahLst/>
              <a:cxnLst/>
              <a:rect l="l" t="t" r="r" b="b"/>
              <a:pathLst>
                <a:path w="1335" h="1189" extrusionOk="0">
                  <a:moveTo>
                    <a:pt x="1266" y="1"/>
                  </a:moveTo>
                  <a:cubicBezTo>
                    <a:pt x="1256" y="1"/>
                    <a:pt x="1245" y="3"/>
                    <a:pt x="1235" y="8"/>
                  </a:cubicBezTo>
                  <a:cubicBezTo>
                    <a:pt x="890" y="425"/>
                    <a:pt x="414" y="699"/>
                    <a:pt x="45" y="1080"/>
                  </a:cubicBezTo>
                  <a:cubicBezTo>
                    <a:pt x="1" y="1124"/>
                    <a:pt x="38" y="1188"/>
                    <a:pt x="91" y="1188"/>
                  </a:cubicBezTo>
                  <a:cubicBezTo>
                    <a:pt x="95" y="1188"/>
                    <a:pt x="100" y="1188"/>
                    <a:pt x="104" y="1187"/>
                  </a:cubicBezTo>
                  <a:cubicBezTo>
                    <a:pt x="628" y="997"/>
                    <a:pt x="1009" y="532"/>
                    <a:pt x="1307" y="80"/>
                  </a:cubicBezTo>
                  <a:cubicBezTo>
                    <a:pt x="1335" y="33"/>
                    <a:pt x="1304" y="1"/>
                    <a:pt x="12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5" name="Google Shape;1955;gfdb24b5ecc_0_532"/>
            <p:cNvSpPr/>
            <p:nvPr/>
          </p:nvSpPr>
          <p:spPr>
            <a:xfrm>
              <a:off x="4694925" y="3317450"/>
              <a:ext cx="24725" cy="14450"/>
            </a:xfrm>
            <a:custGeom>
              <a:avLst/>
              <a:gdLst/>
              <a:ahLst/>
              <a:cxnLst/>
              <a:rect l="l" t="t" r="r" b="b"/>
              <a:pathLst>
                <a:path w="989" h="578" extrusionOk="0">
                  <a:moveTo>
                    <a:pt x="977" y="0"/>
                  </a:moveTo>
                  <a:cubicBezTo>
                    <a:pt x="977" y="0"/>
                    <a:pt x="977" y="1"/>
                    <a:pt x="977" y="3"/>
                  </a:cubicBezTo>
                  <a:cubicBezTo>
                    <a:pt x="750" y="288"/>
                    <a:pt x="334" y="407"/>
                    <a:pt x="12" y="538"/>
                  </a:cubicBezTo>
                  <a:cubicBezTo>
                    <a:pt x="2" y="558"/>
                    <a:pt x="1" y="577"/>
                    <a:pt x="13" y="577"/>
                  </a:cubicBezTo>
                  <a:cubicBezTo>
                    <a:pt x="16" y="577"/>
                    <a:pt x="20" y="576"/>
                    <a:pt x="24" y="574"/>
                  </a:cubicBezTo>
                  <a:cubicBezTo>
                    <a:pt x="191" y="526"/>
                    <a:pt x="357" y="455"/>
                    <a:pt x="500" y="384"/>
                  </a:cubicBezTo>
                  <a:cubicBezTo>
                    <a:pt x="679" y="276"/>
                    <a:pt x="834" y="157"/>
                    <a:pt x="989" y="38"/>
                  </a:cubicBezTo>
                  <a:cubicBezTo>
                    <a:pt x="989" y="28"/>
                    <a:pt x="980" y="0"/>
                    <a:pt x="97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6" name="Google Shape;1956;gfdb24b5ecc_0_532"/>
            <p:cNvSpPr/>
            <p:nvPr/>
          </p:nvSpPr>
          <p:spPr>
            <a:xfrm>
              <a:off x="4655375" y="3341025"/>
              <a:ext cx="11875" cy="7250"/>
            </a:xfrm>
            <a:custGeom>
              <a:avLst/>
              <a:gdLst/>
              <a:ahLst/>
              <a:cxnLst/>
              <a:rect l="l" t="t" r="r" b="b"/>
              <a:pathLst>
                <a:path w="475" h="290" extrusionOk="0">
                  <a:moveTo>
                    <a:pt x="415" y="0"/>
                  </a:moveTo>
                  <a:cubicBezTo>
                    <a:pt x="249" y="12"/>
                    <a:pt x="106" y="119"/>
                    <a:pt x="11" y="238"/>
                  </a:cubicBezTo>
                  <a:cubicBezTo>
                    <a:pt x="1" y="268"/>
                    <a:pt x="15" y="289"/>
                    <a:pt x="41" y="289"/>
                  </a:cubicBezTo>
                  <a:cubicBezTo>
                    <a:pt x="46" y="289"/>
                    <a:pt x="52" y="288"/>
                    <a:pt x="58" y="286"/>
                  </a:cubicBezTo>
                  <a:cubicBezTo>
                    <a:pt x="177" y="191"/>
                    <a:pt x="249" y="95"/>
                    <a:pt x="415" y="95"/>
                  </a:cubicBezTo>
                  <a:cubicBezTo>
                    <a:pt x="475" y="72"/>
                    <a:pt x="463" y="0"/>
                    <a:pt x="41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7" name="Google Shape;1957;gfdb24b5ecc_0_532"/>
            <p:cNvSpPr/>
            <p:nvPr/>
          </p:nvSpPr>
          <p:spPr>
            <a:xfrm>
              <a:off x="4609500" y="3353975"/>
              <a:ext cx="33625" cy="18325"/>
            </a:xfrm>
            <a:custGeom>
              <a:avLst/>
              <a:gdLst/>
              <a:ahLst/>
              <a:cxnLst/>
              <a:rect l="l" t="t" r="r" b="b"/>
              <a:pathLst>
                <a:path w="1345" h="733" extrusionOk="0">
                  <a:moveTo>
                    <a:pt x="1342" y="1"/>
                  </a:moveTo>
                  <a:cubicBezTo>
                    <a:pt x="1340" y="1"/>
                    <a:pt x="1338" y="2"/>
                    <a:pt x="1334" y="6"/>
                  </a:cubicBezTo>
                  <a:cubicBezTo>
                    <a:pt x="1342" y="6"/>
                    <a:pt x="1344" y="1"/>
                    <a:pt x="1342" y="1"/>
                  </a:cubicBezTo>
                  <a:close/>
                  <a:moveTo>
                    <a:pt x="1334" y="6"/>
                  </a:moveTo>
                  <a:lnTo>
                    <a:pt x="1334" y="6"/>
                  </a:lnTo>
                  <a:cubicBezTo>
                    <a:pt x="881" y="197"/>
                    <a:pt x="500" y="506"/>
                    <a:pt x="36" y="685"/>
                  </a:cubicBezTo>
                  <a:cubicBezTo>
                    <a:pt x="0" y="709"/>
                    <a:pt x="24" y="732"/>
                    <a:pt x="48" y="732"/>
                  </a:cubicBezTo>
                  <a:cubicBezTo>
                    <a:pt x="524" y="566"/>
                    <a:pt x="929" y="268"/>
                    <a:pt x="1334" y="6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8" name="Google Shape;1958;gfdb24b5ecc_0_532"/>
            <p:cNvSpPr/>
            <p:nvPr/>
          </p:nvSpPr>
          <p:spPr>
            <a:xfrm>
              <a:off x="4599175" y="3345425"/>
              <a:ext cx="18950" cy="14750"/>
            </a:xfrm>
            <a:custGeom>
              <a:avLst/>
              <a:gdLst/>
              <a:ahLst/>
              <a:cxnLst/>
              <a:rect l="l" t="t" r="r" b="b"/>
              <a:pathLst>
                <a:path w="758" h="590" extrusionOk="0">
                  <a:moveTo>
                    <a:pt x="722" y="1"/>
                  </a:moveTo>
                  <a:cubicBezTo>
                    <a:pt x="718" y="1"/>
                    <a:pt x="715" y="1"/>
                    <a:pt x="711" y="3"/>
                  </a:cubicBezTo>
                  <a:cubicBezTo>
                    <a:pt x="473" y="181"/>
                    <a:pt x="223" y="336"/>
                    <a:pt x="20" y="550"/>
                  </a:cubicBezTo>
                  <a:cubicBezTo>
                    <a:pt x="1" y="570"/>
                    <a:pt x="21" y="589"/>
                    <a:pt x="36" y="589"/>
                  </a:cubicBezTo>
                  <a:cubicBezTo>
                    <a:pt x="39" y="589"/>
                    <a:pt x="42" y="588"/>
                    <a:pt x="44" y="586"/>
                  </a:cubicBezTo>
                  <a:cubicBezTo>
                    <a:pt x="258" y="372"/>
                    <a:pt x="508" y="229"/>
                    <a:pt x="747" y="50"/>
                  </a:cubicBezTo>
                  <a:cubicBezTo>
                    <a:pt x="757" y="40"/>
                    <a:pt x="749" y="1"/>
                    <a:pt x="72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9" name="Google Shape;1959;gfdb24b5ecc_0_532"/>
            <p:cNvSpPr/>
            <p:nvPr/>
          </p:nvSpPr>
          <p:spPr>
            <a:xfrm>
              <a:off x="4547875" y="3375950"/>
              <a:ext cx="14650" cy="8250"/>
            </a:xfrm>
            <a:custGeom>
              <a:avLst/>
              <a:gdLst/>
              <a:ahLst/>
              <a:cxnLst/>
              <a:rect l="l" t="t" r="r" b="b"/>
              <a:pathLst>
                <a:path w="586" h="330" extrusionOk="0">
                  <a:moveTo>
                    <a:pt x="526" y="0"/>
                  </a:moveTo>
                  <a:cubicBezTo>
                    <a:pt x="513" y="0"/>
                    <a:pt x="499" y="6"/>
                    <a:pt x="489" y="20"/>
                  </a:cubicBezTo>
                  <a:cubicBezTo>
                    <a:pt x="382" y="163"/>
                    <a:pt x="191" y="211"/>
                    <a:pt x="24" y="282"/>
                  </a:cubicBezTo>
                  <a:cubicBezTo>
                    <a:pt x="1" y="306"/>
                    <a:pt x="24" y="330"/>
                    <a:pt x="36" y="330"/>
                  </a:cubicBezTo>
                  <a:cubicBezTo>
                    <a:pt x="239" y="282"/>
                    <a:pt x="429" y="222"/>
                    <a:pt x="560" y="68"/>
                  </a:cubicBezTo>
                  <a:cubicBezTo>
                    <a:pt x="585" y="34"/>
                    <a:pt x="557" y="0"/>
                    <a:pt x="52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0" name="Google Shape;1960;gfdb24b5ecc_0_532"/>
            <p:cNvSpPr/>
            <p:nvPr/>
          </p:nvSpPr>
          <p:spPr>
            <a:xfrm>
              <a:off x="4506800" y="3400550"/>
              <a:ext cx="925" cy="925"/>
            </a:xfrm>
            <a:custGeom>
              <a:avLst/>
              <a:gdLst/>
              <a:ahLst/>
              <a:cxnLst/>
              <a:rect l="l" t="t" r="r" b="b"/>
              <a:pathLst>
                <a:path w="37" h="37" extrusionOk="0">
                  <a:moveTo>
                    <a:pt x="24" y="0"/>
                  </a:moveTo>
                  <a:cubicBezTo>
                    <a:pt x="1" y="12"/>
                    <a:pt x="1" y="36"/>
                    <a:pt x="24" y="36"/>
                  </a:cubicBezTo>
                  <a:cubicBezTo>
                    <a:pt x="36" y="36"/>
                    <a:pt x="36" y="0"/>
                    <a:pt x="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1" name="Google Shape;1961;gfdb24b5ecc_0_532"/>
            <p:cNvSpPr/>
            <p:nvPr/>
          </p:nvSpPr>
          <p:spPr>
            <a:xfrm>
              <a:off x="4437525" y="3408575"/>
              <a:ext cx="18400" cy="4200"/>
            </a:xfrm>
            <a:custGeom>
              <a:avLst/>
              <a:gdLst/>
              <a:ahLst/>
              <a:cxnLst/>
              <a:rect l="l" t="t" r="r" b="b"/>
              <a:pathLst>
                <a:path w="736" h="168" extrusionOk="0">
                  <a:moveTo>
                    <a:pt x="366" y="1"/>
                  </a:moveTo>
                  <a:cubicBezTo>
                    <a:pt x="247" y="1"/>
                    <a:pt x="128" y="49"/>
                    <a:pt x="21" y="108"/>
                  </a:cubicBezTo>
                  <a:cubicBezTo>
                    <a:pt x="1" y="129"/>
                    <a:pt x="7" y="158"/>
                    <a:pt x="24" y="158"/>
                  </a:cubicBezTo>
                  <a:cubicBezTo>
                    <a:pt x="27" y="158"/>
                    <a:pt x="30" y="157"/>
                    <a:pt x="33" y="156"/>
                  </a:cubicBezTo>
                  <a:cubicBezTo>
                    <a:pt x="80" y="142"/>
                    <a:pt x="127" y="137"/>
                    <a:pt x="173" y="137"/>
                  </a:cubicBezTo>
                  <a:cubicBezTo>
                    <a:pt x="246" y="137"/>
                    <a:pt x="318" y="148"/>
                    <a:pt x="390" y="156"/>
                  </a:cubicBezTo>
                  <a:cubicBezTo>
                    <a:pt x="438" y="162"/>
                    <a:pt x="483" y="162"/>
                    <a:pt x="527" y="162"/>
                  </a:cubicBezTo>
                  <a:cubicBezTo>
                    <a:pt x="572" y="162"/>
                    <a:pt x="617" y="162"/>
                    <a:pt x="664" y="168"/>
                  </a:cubicBezTo>
                  <a:cubicBezTo>
                    <a:pt x="724" y="156"/>
                    <a:pt x="736" y="108"/>
                    <a:pt x="712" y="108"/>
                  </a:cubicBezTo>
                  <a:cubicBezTo>
                    <a:pt x="593" y="49"/>
                    <a:pt x="497" y="1"/>
                    <a:pt x="3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2" name="Google Shape;1962;gfdb24b5ecc_0_532"/>
            <p:cNvSpPr/>
            <p:nvPr/>
          </p:nvSpPr>
          <p:spPr>
            <a:xfrm>
              <a:off x="4418400" y="3415425"/>
              <a:ext cx="4775" cy="525"/>
            </a:xfrm>
            <a:custGeom>
              <a:avLst/>
              <a:gdLst/>
              <a:ahLst/>
              <a:cxnLst/>
              <a:rect l="l" t="t" r="r" b="b"/>
              <a:pathLst>
                <a:path w="191" h="21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lnTo>
                    <a:pt x="179" y="13"/>
                  </a:lnTo>
                  <a:cubicBezTo>
                    <a:pt x="182" y="19"/>
                    <a:pt x="184" y="21"/>
                    <a:pt x="186" y="21"/>
                  </a:cubicBezTo>
                  <a:cubicBezTo>
                    <a:pt x="190" y="21"/>
                    <a:pt x="188" y="1"/>
                    <a:pt x="1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3" name="Google Shape;1963;gfdb24b5ecc_0_532"/>
            <p:cNvSpPr/>
            <p:nvPr/>
          </p:nvSpPr>
          <p:spPr>
            <a:xfrm>
              <a:off x="4394875" y="3387250"/>
              <a:ext cx="44850" cy="10275"/>
            </a:xfrm>
            <a:custGeom>
              <a:avLst/>
              <a:gdLst/>
              <a:ahLst/>
              <a:cxnLst/>
              <a:rect l="l" t="t" r="r" b="b"/>
              <a:pathLst>
                <a:path w="1794" h="411" extrusionOk="0">
                  <a:moveTo>
                    <a:pt x="1695" y="1"/>
                  </a:moveTo>
                  <a:cubicBezTo>
                    <a:pt x="1686" y="1"/>
                    <a:pt x="1677" y="3"/>
                    <a:pt x="1668" y="9"/>
                  </a:cubicBezTo>
                  <a:cubicBezTo>
                    <a:pt x="1433" y="193"/>
                    <a:pt x="1130" y="255"/>
                    <a:pt x="823" y="255"/>
                  </a:cubicBezTo>
                  <a:cubicBezTo>
                    <a:pt x="554" y="255"/>
                    <a:pt x="282" y="207"/>
                    <a:pt x="48" y="151"/>
                  </a:cubicBezTo>
                  <a:cubicBezTo>
                    <a:pt x="13" y="151"/>
                    <a:pt x="1" y="175"/>
                    <a:pt x="37" y="187"/>
                  </a:cubicBezTo>
                  <a:cubicBezTo>
                    <a:pt x="285" y="320"/>
                    <a:pt x="613" y="410"/>
                    <a:pt x="934" y="410"/>
                  </a:cubicBezTo>
                  <a:cubicBezTo>
                    <a:pt x="1244" y="410"/>
                    <a:pt x="1546" y="326"/>
                    <a:pt x="1763" y="116"/>
                  </a:cubicBezTo>
                  <a:cubicBezTo>
                    <a:pt x="1793" y="75"/>
                    <a:pt x="1746" y="1"/>
                    <a:pt x="16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4" name="Google Shape;1964;gfdb24b5ecc_0_532"/>
            <p:cNvSpPr/>
            <p:nvPr/>
          </p:nvSpPr>
          <p:spPr>
            <a:xfrm>
              <a:off x="4375525" y="3388050"/>
              <a:ext cx="3000" cy="925"/>
            </a:xfrm>
            <a:custGeom>
              <a:avLst/>
              <a:gdLst/>
              <a:ahLst/>
              <a:cxnLst/>
              <a:rect l="l" t="t" r="r" b="b"/>
              <a:pathLst>
                <a:path w="120" h="37" extrusionOk="0">
                  <a:moveTo>
                    <a:pt x="1" y="0"/>
                  </a:moveTo>
                  <a:cubicBezTo>
                    <a:pt x="13" y="36"/>
                    <a:pt x="60" y="36"/>
                    <a:pt x="120" y="36"/>
                  </a:cubicBezTo>
                  <a:cubicBezTo>
                    <a:pt x="84" y="36"/>
                    <a:pt x="37" y="36"/>
                    <a:pt x="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5" name="Google Shape;1965;gfdb24b5ecc_0_532"/>
            <p:cNvSpPr/>
            <p:nvPr/>
          </p:nvSpPr>
          <p:spPr>
            <a:xfrm>
              <a:off x="4351900" y="3381325"/>
              <a:ext cx="3050" cy="2825"/>
            </a:xfrm>
            <a:custGeom>
              <a:avLst/>
              <a:gdLst/>
              <a:ahLst/>
              <a:cxnLst/>
              <a:rect l="l" t="t" r="r" b="b"/>
              <a:pathLst>
                <a:path w="122" h="113" extrusionOk="0">
                  <a:moveTo>
                    <a:pt x="38" y="1"/>
                  </a:moveTo>
                  <a:cubicBezTo>
                    <a:pt x="18" y="1"/>
                    <a:pt x="0" y="34"/>
                    <a:pt x="29" y="43"/>
                  </a:cubicBezTo>
                  <a:lnTo>
                    <a:pt x="89" y="103"/>
                  </a:lnTo>
                  <a:cubicBezTo>
                    <a:pt x="92" y="109"/>
                    <a:pt x="96" y="112"/>
                    <a:pt x="100" y="112"/>
                  </a:cubicBezTo>
                  <a:cubicBezTo>
                    <a:pt x="111" y="112"/>
                    <a:pt x="121" y="93"/>
                    <a:pt x="112" y="67"/>
                  </a:cubicBezTo>
                  <a:lnTo>
                    <a:pt x="53" y="7"/>
                  </a:lnTo>
                  <a:cubicBezTo>
                    <a:pt x="48" y="3"/>
                    <a:pt x="43" y="1"/>
                    <a:pt x="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6" name="Google Shape;1966;gfdb24b5ecc_0_532"/>
            <p:cNvSpPr/>
            <p:nvPr/>
          </p:nvSpPr>
          <p:spPr>
            <a:xfrm>
              <a:off x="4268375" y="3383575"/>
              <a:ext cx="28300" cy="14925"/>
            </a:xfrm>
            <a:custGeom>
              <a:avLst/>
              <a:gdLst/>
              <a:ahLst/>
              <a:cxnLst/>
              <a:rect l="l" t="t" r="r" b="b"/>
              <a:pathLst>
                <a:path w="1132" h="597" extrusionOk="0">
                  <a:moveTo>
                    <a:pt x="1" y="1"/>
                  </a:moveTo>
                  <a:cubicBezTo>
                    <a:pt x="310" y="310"/>
                    <a:pt x="703" y="489"/>
                    <a:pt x="1132" y="596"/>
                  </a:cubicBezTo>
                  <a:cubicBezTo>
                    <a:pt x="703" y="489"/>
                    <a:pt x="322" y="310"/>
                    <a:pt x="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7" name="Google Shape;1967;gfdb24b5ecc_0_532"/>
            <p:cNvSpPr/>
            <p:nvPr/>
          </p:nvSpPr>
          <p:spPr>
            <a:xfrm>
              <a:off x="4165450" y="3317150"/>
              <a:ext cx="64475" cy="48200"/>
            </a:xfrm>
            <a:custGeom>
              <a:avLst/>
              <a:gdLst/>
              <a:ahLst/>
              <a:cxnLst/>
              <a:rect l="l" t="t" r="r" b="b"/>
              <a:pathLst>
                <a:path w="2579" h="1928" extrusionOk="0">
                  <a:moveTo>
                    <a:pt x="46" y="1"/>
                  </a:moveTo>
                  <a:cubicBezTo>
                    <a:pt x="17" y="1"/>
                    <a:pt x="1" y="40"/>
                    <a:pt x="22" y="50"/>
                  </a:cubicBezTo>
                  <a:cubicBezTo>
                    <a:pt x="748" y="788"/>
                    <a:pt x="1689" y="1372"/>
                    <a:pt x="2558" y="1920"/>
                  </a:cubicBezTo>
                  <a:cubicBezTo>
                    <a:pt x="2561" y="1925"/>
                    <a:pt x="2564" y="1928"/>
                    <a:pt x="2566" y="1928"/>
                  </a:cubicBezTo>
                  <a:cubicBezTo>
                    <a:pt x="2574" y="1928"/>
                    <a:pt x="2579" y="1905"/>
                    <a:pt x="2570" y="1896"/>
                  </a:cubicBezTo>
                  <a:cubicBezTo>
                    <a:pt x="1736" y="1265"/>
                    <a:pt x="903" y="610"/>
                    <a:pt x="58" y="3"/>
                  </a:cubicBezTo>
                  <a:cubicBezTo>
                    <a:pt x="54" y="1"/>
                    <a:pt x="50" y="1"/>
                    <a:pt x="4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8" name="Google Shape;1968;gfdb24b5ecc_0_532"/>
            <p:cNvSpPr/>
            <p:nvPr/>
          </p:nvSpPr>
          <p:spPr>
            <a:xfrm>
              <a:off x="4213600" y="3325550"/>
              <a:ext cx="17500" cy="10100"/>
            </a:xfrm>
            <a:custGeom>
              <a:avLst/>
              <a:gdLst/>
              <a:ahLst/>
              <a:cxnLst/>
              <a:rect l="l" t="t" r="r" b="b"/>
              <a:pathLst>
                <a:path w="700" h="404" extrusionOk="0">
                  <a:moveTo>
                    <a:pt x="37" y="0"/>
                  </a:moveTo>
                  <a:cubicBezTo>
                    <a:pt x="1" y="0"/>
                    <a:pt x="1" y="36"/>
                    <a:pt x="37" y="36"/>
                  </a:cubicBezTo>
                  <a:cubicBezTo>
                    <a:pt x="287" y="107"/>
                    <a:pt x="477" y="214"/>
                    <a:pt x="668" y="393"/>
                  </a:cubicBezTo>
                  <a:cubicBezTo>
                    <a:pt x="675" y="400"/>
                    <a:pt x="681" y="403"/>
                    <a:pt x="686" y="403"/>
                  </a:cubicBezTo>
                  <a:cubicBezTo>
                    <a:pt x="697" y="403"/>
                    <a:pt x="700" y="389"/>
                    <a:pt x="691" y="381"/>
                  </a:cubicBezTo>
                  <a:cubicBezTo>
                    <a:pt x="513" y="202"/>
                    <a:pt x="287" y="24"/>
                    <a:pt x="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9" name="Google Shape;1969;gfdb24b5ecc_0_532"/>
            <p:cNvSpPr/>
            <p:nvPr/>
          </p:nvSpPr>
          <p:spPr>
            <a:xfrm>
              <a:off x="4100650" y="3251350"/>
              <a:ext cx="15950" cy="10225"/>
            </a:xfrm>
            <a:custGeom>
              <a:avLst/>
              <a:gdLst/>
              <a:ahLst/>
              <a:cxnLst/>
              <a:rect l="l" t="t" r="r" b="b"/>
              <a:pathLst>
                <a:path w="638" h="409" extrusionOk="0">
                  <a:moveTo>
                    <a:pt x="41" y="0"/>
                  </a:moveTo>
                  <a:cubicBezTo>
                    <a:pt x="20" y="0"/>
                    <a:pt x="1" y="22"/>
                    <a:pt x="30" y="51"/>
                  </a:cubicBezTo>
                  <a:cubicBezTo>
                    <a:pt x="173" y="218"/>
                    <a:pt x="435" y="313"/>
                    <a:pt x="637" y="408"/>
                  </a:cubicBezTo>
                  <a:cubicBezTo>
                    <a:pt x="530" y="349"/>
                    <a:pt x="447" y="289"/>
                    <a:pt x="352" y="206"/>
                  </a:cubicBezTo>
                  <a:cubicBezTo>
                    <a:pt x="316" y="170"/>
                    <a:pt x="268" y="134"/>
                    <a:pt x="221" y="87"/>
                  </a:cubicBezTo>
                  <a:cubicBezTo>
                    <a:pt x="173" y="51"/>
                    <a:pt x="114" y="27"/>
                    <a:pt x="54" y="3"/>
                  </a:cubicBezTo>
                  <a:cubicBezTo>
                    <a:pt x="50" y="1"/>
                    <a:pt x="45" y="0"/>
                    <a:pt x="4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0" name="Google Shape;1970;gfdb24b5ecc_0_532"/>
            <p:cNvSpPr/>
            <p:nvPr/>
          </p:nvSpPr>
          <p:spPr>
            <a:xfrm>
              <a:off x="4107450" y="3238250"/>
              <a:ext cx="13525" cy="8575"/>
            </a:xfrm>
            <a:custGeom>
              <a:avLst/>
              <a:gdLst/>
              <a:ahLst/>
              <a:cxnLst/>
              <a:rect l="l" t="t" r="r" b="b"/>
              <a:pathLst>
                <a:path w="541" h="343" extrusionOk="0">
                  <a:moveTo>
                    <a:pt x="38" y="0"/>
                  </a:moveTo>
                  <a:cubicBezTo>
                    <a:pt x="13" y="0"/>
                    <a:pt x="1" y="20"/>
                    <a:pt x="20" y="39"/>
                  </a:cubicBezTo>
                  <a:cubicBezTo>
                    <a:pt x="163" y="182"/>
                    <a:pt x="354" y="242"/>
                    <a:pt x="532" y="337"/>
                  </a:cubicBezTo>
                  <a:cubicBezTo>
                    <a:pt x="365" y="218"/>
                    <a:pt x="199" y="123"/>
                    <a:pt x="56" y="4"/>
                  </a:cubicBezTo>
                  <a:cubicBezTo>
                    <a:pt x="49" y="1"/>
                    <a:pt x="43" y="0"/>
                    <a:pt x="38" y="0"/>
                  </a:cubicBezTo>
                  <a:close/>
                  <a:moveTo>
                    <a:pt x="532" y="337"/>
                  </a:moveTo>
                  <a:cubicBezTo>
                    <a:pt x="532" y="341"/>
                    <a:pt x="533" y="342"/>
                    <a:pt x="535" y="342"/>
                  </a:cubicBezTo>
                  <a:cubicBezTo>
                    <a:pt x="537" y="342"/>
                    <a:pt x="540" y="337"/>
                    <a:pt x="532" y="337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1" name="Google Shape;1971;gfdb24b5ecc_0_532"/>
            <p:cNvSpPr/>
            <p:nvPr/>
          </p:nvSpPr>
          <p:spPr>
            <a:xfrm>
              <a:off x="4040975" y="3144125"/>
              <a:ext cx="22975" cy="83000"/>
            </a:xfrm>
            <a:custGeom>
              <a:avLst/>
              <a:gdLst/>
              <a:ahLst/>
              <a:cxnLst/>
              <a:rect l="l" t="t" r="r" b="b"/>
              <a:pathLst>
                <a:path w="919" h="3320" extrusionOk="0">
                  <a:moveTo>
                    <a:pt x="113" y="0"/>
                  </a:moveTo>
                  <a:cubicBezTo>
                    <a:pt x="104" y="0"/>
                    <a:pt x="96" y="6"/>
                    <a:pt x="96" y="18"/>
                  </a:cubicBezTo>
                  <a:cubicBezTo>
                    <a:pt x="0" y="1137"/>
                    <a:pt x="215" y="2387"/>
                    <a:pt x="858" y="3304"/>
                  </a:cubicBezTo>
                  <a:cubicBezTo>
                    <a:pt x="861" y="3315"/>
                    <a:pt x="869" y="3319"/>
                    <a:pt x="878" y="3319"/>
                  </a:cubicBezTo>
                  <a:cubicBezTo>
                    <a:pt x="897" y="3319"/>
                    <a:pt x="918" y="3297"/>
                    <a:pt x="893" y="3280"/>
                  </a:cubicBezTo>
                  <a:cubicBezTo>
                    <a:pt x="191" y="2221"/>
                    <a:pt x="262" y="1209"/>
                    <a:pt x="131" y="18"/>
                  </a:cubicBezTo>
                  <a:cubicBezTo>
                    <a:pt x="131" y="6"/>
                    <a:pt x="122" y="0"/>
                    <a:pt x="11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2" name="Google Shape;1972;gfdb24b5ecc_0_532"/>
            <p:cNvSpPr/>
            <p:nvPr/>
          </p:nvSpPr>
          <p:spPr>
            <a:xfrm>
              <a:off x="4061800" y="3144125"/>
              <a:ext cx="2700" cy="16750"/>
            </a:xfrm>
            <a:custGeom>
              <a:avLst/>
              <a:gdLst/>
              <a:ahLst/>
              <a:cxnLst/>
              <a:rect l="l" t="t" r="r" b="b"/>
              <a:pathLst>
                <a:path w="108" h="670" extrusionOk="0">
                  <a:moveTo>
                    <a:pt x="42" y="0"/>
                  </a:moveTo>
                  <a:cubicBezTo>
                    <a:pt x="33" y="0"/>
                    <a:pt x="25" y="6"/>
                    <a:pt x="25" y="18"/>
                  </a:cubicBezTo>
                  <a:cubicBezTo>
                    <a:pt x="1" y="232"/>
                    <a:pt x="36" y="470"/>
                    <a:pt x="84" y="661"/>
                  </a:cubicBezTo>
                  <a:cubicBezTo>
                    <a:pt x="90" y="667"/>
                    <a:pt x="96" y="670"/>
                    <a:pt x="100" y="670"/>
                  </a:cubicBezTo>
                  <a:cubicBezTo>
                    <a:pt x="105" y="670"/>
                    <a:pt x="108" y="667"/>
                    <a:pt x="108" y="661"/>
                  </a:cubicBezTo>
                  <a:cubicBezTo>
                    <a:pt x="60" y="435"/>
                    <a:pt x="84" y="232"/>
                    <a:pt x="60" y="18"/>
                  </a:cubicBezTo>
                  <a:cubicBezTo>
                    <a:pt x="60" y="6"/>
                    <a:pt x="51" y="0"/>
                    <a:pt x="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3" name="Google Shape;1973;gfdb24b5ecc_0_532"/>
            <p:cNvSpPr/>
            <p:nvPr/>
          </p:nvSpPr>
          <p:spPr>
            <a:xfrm>
              <a:off x="4072400" y="3076900"/>
              <a:ext cx="7000" cy="9500"/>
            </a:xfrm>
            <a:custGeom>
              <a:avLst/>
              <a:gdLst/>
              <a:ahLst/>
              <a:cxnLst/>
              <a:rect l="l" t="t" r="r" b="b"/>
              <a:pathLst>
                <a:path w="280" h="380" extrusionOk="0">
                  <a:moveTo>
                    <a:pt x="266" y="1"/>
                  </a:moveTo>
                  <a:cubicBezTo>
                    <a:pt x="263" y="1"/>
                    <a:pt x="259" y="5"/>
                    <a:pt x="255" y="16"/>
                  </a:cubicBezTo>
                  <a:cubicBezTo>
                    <a:pt x="208" y="52"/>
                    <a:pt x="196" y="100"/>
                    <a:pt x="160" y="147"/>
                  </a:cubicBezTo>
                  <a:lnTo>
                    <a:pt x="29" y="326"/>
                  </a:lnTo>
                  <a:cubicBezTo>
                    <a:pt x="0" y="345"/>
                    <a:pt x="26" y="380"/>
                    <a:pt x="56" y="380"/>
                  </a:cubicBezTo>
                  <a:cubicBezTo>
                    <a:pt x="63" y="380"/>
                    <a:pt x="70" y="378"/>
                    <a:pt x="77" y="373"/>
                  </a:cubicBezTo>
                  <a:cubicBezTo>
                    <a:pt x="160" y="278"/>
                    <a:pt x="255" y="159"/>
                    <a:pt x="279" y="28"/>
                  </a:cubicBezTo>
                  <a:cubicBezTo>
                    <a:pt x="279" y="20"/>
                    <a:pt x="274" y="1"/>
                    <a:pt x="26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4" name="Google Shape;1974;gfdb24b5ecc_0_532"/>
            <p:cNvSpPr/>
            <p:nvPr/>
          </p:nvSpPr>
          <p:spPr>
            <a:xfrm>
              <a:off x="4095750" y="3007325"/>
              <a:ext cx="2700" cy="22275"/>
            </a:xfrm>
            <a:custGeom>
              <a:avLst/>
              <a:gdLst/>
              <a:ahLst/>
              <a:cxnLst/>
              <a:rect l="l" t="t" r="r" b="b"/>
              <a:pathLst>
                <a:path w="108" h="891" extrusionOk="0">
                  <a:moveTo>
                    <a:pt x="75" y="0"/>
                  </a:moveTo>
                  <a:cubicBezTo>
                    <a:pt x="66" y="0"/>
                    <a:pt x="60" y="4"/>
                    <a:pt x="60" y="13"/>
                  </a:cubicBezTo>
                  <a:cubicBezTo>
                    <a:pt x="0" y="299"/>
                    <a:pt x="12" y="597"/>
                    <a:pt x="12" y="870"/>
                  </a:cubicBezTo>
                  <a:cubicBezTo>
                    <a:pt x="12" y="884"/>
                    <a:pt x="20" y="890"/>
                    <a:pt x="27" y="890"/>
                  </a:cubicBezTo>
                  <a:cubicBezTo>
                    <a:pt x="32" y="890"/>
                    <a:pt x="36" y="887"/>
                    <a:pt x="36" y="882"/>
                  </a:cubicBezTo>
                  <a:cubicBezTo>
                    <a:pt x="36" y="597"/>
                    <a:pt x="48" y="311"/>
                    <a:pt x="107" y="25"/>
                  </a:cubicBezTo>
                  <a:cubicBezTo>
                    <a:pt x="107" y="10"/>
                    <a:pt x="89" y="0"/>
                    <a:pt x="7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5" name="Google Shape;1975;gfdb24b5ecc_0_532"/>
            <p:cNvSpPr/>
            <p:nvPr/>
          </p:nvSpPr>
          <p:spPr>
            <a:xfrm>
              <a:off x="4087750" y="2945050"/>
              <a:ext cx="11100" cy="13625"/>
            </a:xfrm>
            <a:custGeom>
              <a:avLst/>
              <a:gdLst/>
              <a:ahLst/>
              <a:cxnLst/>
              <a:rect l="l" t="t" r="r" b="b"/>
              <a:pathLst>
                <a:path w="444" h="545" extrusionOk="0">
                  <a:moveTo>
                    <a:pt x="27" y="1"/>
                  </a:moveTo>
                  <a:cubicBezTo>
                    <a:pt x="15" y="1"/>
                    <a:pt x="1" y="20"/>
                    <a:pt x="10" y="40"/>
                  </a:cubicBezTo>
                  <a:cubicBezTo>
                    <a:pt x="130" y="194"/>
                    <a:pt x="260" y="361"/>
                    <a:pt x="380" y="528"/>
                  </a:cubicBezTo>
                  <a:cubicBezTo>
                    <a:pt x="384" y="540"/>
                    <a:pt x="393" y="545"/>
                    <a:pt x="402" y="545"/>
                  </a:cubicBezTo>
                  <a:cubicBezTo>
                    <a:pt x="422" y="545"/>
                    <a:pt x="443" y="524"/>
                    <a:pt x="427" y="492"/>
                  </a:cubicBezTo>
                  <a:cubicBezTo>
                    <a:pt x="308" y="313"/>
                    <a:pt x="201" y="123"/>
                    <a:pt x="34" y="4"/>
                  </a:cubicBezTo>
                  <a:cubicBezTo>
                    <a:pt x="32" y="2"/>
                    <a:pt x="29" y="1"/>
                    <a:pt x="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6" name="Google Shape;1976;gfdb24b5ecc_0_532"/>
            <p:cNvSpPr/>
            <p:nvPr/>
          </p:nvSpPr>
          <p:spPr>
            <a:xfrm>
              <a:off x="4073525" y="2919500"/>
              <a:ext cx="11725" cy="5775"/>
            </a:xfrm>
            <a:custGeom>
              <a:avLst/>
              <a:gdLst/>
              <a:ahLst/>
              <a:cxnLst/>
              <a:rect l="l" t="t" r="r" b="b"/>
              <a:pathLst>
                <a:path w="469" h="231" extrusionOk="0">
                  <a:moveTo>
                    <a:pt x="58" y="0"/>
                  </a:moveTo>
                  <a:cubicBezTo>
                    <a:pt x="26" y="0"/>
                    <a:pt x="0" y="52"/>
                    <a:pt x="44" y="73"/>
                  </a:cubicBezTo>
                  <a:cubicBezTo>
                    <a:pt x="163" y="133"/>
                    <a:pt x="294" y="181"/>
                    <a:pt x="425" y="228"/>
                  </a:cubicBezTo>
                  <a:cubicBezTo>
                    <a:pt x="429" y="229"/>
                    <a:pt x="432" y="230"/>
                    <a:pt x="436" y="230"/>
                  </a:cubicBezTo>
                  <a:cubicBezTo>
                    <a:pt x="462" y="230"/>
                    <a:pt x="468" y="191"/>
                    <a:pt x="437" y="181"/>
                  </a:cubicBezTo>
                  <a:cubicBezTo>
                    <a:pt x="318" y="109"/>
                    <a:pt x="187" y="73"/>
                    <a:pt x="67" y="2"/>
                  </a:cubicBezTo>
                  <a:cubicBezTo>
                    <a:pt x="64" y="1"/>
                    <a:pt x="61" y="0"/>
                    <a:pt x="5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gfdb24b5ecc_0_532"/>
            <p:cNvSpPr/>
            <p:nvPr/>
          </p:nvSpPr>
          <p:spPr>
            <a:xfrm>
              <a:off x="4058225" y="2978950"/>
              <a:ext cx="3600" cy="26625"/>
            </a:xfrm>
            <a:custGeom>
              <a:avLst/>
              <a:gdLst/>
              <a:ahLst/>
              <a:cxnLst/>
              <a:rect l="l" t="t" r="r" b="b"/>
              <a:pathLst>
                <a:path w="144" h="1065" extrusionOk="0">
                  <a:moveTo>
                    <a:pt x="30" y="1"/>
                  </a:moveTo>
                  <a:cubicBezTo>
                    <a:pt x="15" y="1"/>
                    <a:pt x="1" y="9"/>
                    <a:pt x="1" y="29"/>
                  </a:cubicBezTo>
                  <a:cubicBezTo>
                    <a:pt x="1" y="208"/>
                    <a:pt x="25" y="386"/>
                    <a:pt x="37" y="565"/>
                  </a:cubicBezTo>
                  <a:cubicBezTo>
                    <a:pt x="37" y="731"/>
                    <a:pt x="37" y="898"/>
                    <a:pt x="13" y="1065"/>
                  </a:cubicBezTo>
                  <a:cubicBezTo>
                    <a:pt x="13" y="1065"/>
                    <a:pt x="48" y="1065"/>
                    <a:pt x="48" y="1041"/>
                  </a:cubicBezTo>
                  <a:cubicBezTo>
                    <a:pt x="108" y="720"/>
                    <a:pt x="144" y="327"/>
                    <a:pt x="60" y="17"/>
                  </a:cubicBezTo>
                  <a:cubicBezTo>
                    <a:pt x="55" y="6"/>
                    <a:pt x="42" y="1"/>
                    <a:pt x="3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8" name="Google Shape;1978;gfdb24b5ecc_0_532"/>
            <p:cNvSpPr/>
            <p:nvPr/>
          </p:nvSpPr>
          <p:spPr>
            <a:xfrm>
              <a:off x="4018350" y="2943050"/>
              <a:ext cx="4700" cy="3125"/>
            </a:xfrm>
            <a:custGeom>
              <a:avLst/>
              <a:gdLst/>
              <a:ahLst/>
              <a:cxnLst/>
              <a:rect l="l" t="t" r="r" b="b"/>
              <a:pathLst>
                <a:path w="188" h="125" extrusionOk="0">
                  <a:moveTo>
                    <a:pt x="12" y="1"/>
                  </a:moveTo>
                  <a:cubicBezTo>
                    <a:pt x="0" y="1"/>
                    <a:pt x="0" y="1"/>
                    <a:pt x="0" y="12"/>
                  </a:cubicBezTo>
                  <a:cubicBezTo>
                    <a:pt x="48" y="48"/>
                    <a:pt x="108" y="72"/>
                    <a:pt x="167" y="120"/>
                  </a:cubicBezTo>
                  <a:cubicBezTo>
                    <a:pt x="170" y="123"/>
                    <a:pt x="173" y="124"/>
                    <a:pt x="176" y="124"/>
                  </a:cubicBezTo>
                  <a:cubicBezTo>
                    <a:pt x="184" y="124"/>
                    <a:pt x="188" y="113"/>
                    <a:pt x="179" y="96"/>
                  </a:cubicBezTo>
                  <a:cubicBezTo>
                    <a:pt x="131" y="60"/>
                    <a:pt x="60" y="36"/>
                    <a:pt x="1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9" name="Google Shape;1979;gfdb24b5ecc_0_532"/>
            <p:cNvSpPr/>
            <p:nvPr/>
          </p:nvSpPr>
          <p:spPr>
            <a:xfrm>
              <a:off x="4023050" y="2911475"/>
              <a:ext cx="8550" cy="8150"/>
            </a:xfrm>
            <a:custGeom>
              <a:avLst/>
              <a:gdLst/>
              <a:ahLst/>
              <a:cxnLst/>
              <a:rect l="l" t="t" r="r" b="b"/>
              <a:pathLst>
                <a:path w="342" h="326" extrusionOk="0">
                  <a:moveTo>
                    <a:pt x="31" y="0"/>
                  </a:moveTo>
                  <a:cubicBezTo>
                    <a:pt x="13" y="0"/>
                    <a:pt x="0" y="28"/>
                    <a:pt x="27" y="37"/>
                  </a:cubicBezTo>
                  <a:lnTo>
                    <a:pt x="289" y="311"/>
                  </a:lnTo>
                  <a:cubicBezTo>
                    <a:pt x="292" y="322"/>
                    <a:pt x="299" y="326"/>
                    <a:pt x="306" y="326"/>
                  </a:cubicBezTo>
                  <a:cubicBezTo>
                    <a:pt x="322" y="326"/>
                    <a:pt x="341" y="301"/>
                    <a:pt x="324" y="275"/>
                  </a:cubicBezTo>
                  <a:lnTo>
                    <a:pt x="51" y="13"/>
                  </a:lnTo>
                  <a:cubicBezTo>
                    <a:pt x="44" y="4"/>
                    <a:pt x="37" y="0"/>
                    <a:pt x="3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0" name="Google Shape;1980;gfdb24b5ecc_0_532"/>
            <p:cNvSpPr/>
            <p:nvPr/>
          </p:nvSpPr>
          <p:spPr>
            <a:xfrm>
              <a:off x="3988650" y="2870975"/>
              <a:ext cx="27050" cy="12875"/>
            </a:xfrm>
            <a:custGeom>
              <a:avLst/>
              <a:gdLst/>
              <a:ahLst/>
              <a:cxnLst/>
              <a:rect l="l" t="t" r="r" b="b"/>
              <a:pathLst>
                <a:path w="1082" h="515" extrusionOk="0">
                  <a:moveTo>
                    <a:pt x="80" y="1"/>
                  </a:moveTo>
                  <a:cubicBezTo>
                    <a:pt x="38" y="1"/>
                    <a:pt x="1" y="53"/>
                    <a:pt x="33" y="86"/>
                  </a:cubicBezTo>
                  <a:cubicBezTo>
                    <a:pt x="236" y="383"/>
                    <a:pt x="700" y="467"/>
                    <a:pt x="1046" y="514"/>
                  </a:cubicBezTo>
                  <a:cubicBezTo>
                    <a:pt x="1057" y="514"/>
                    <a:pt x="1081" y="467"/>
                    <a:pt x="1057" y="455"/>
                  </a:cubicBezTo>
                  <a:cubicBezTo>
                    <a:pt x="724" y="300"/>
                    <a:pt x="414" y="121"/>
                    <a:pt x="93" y="2"/>
                  </a:cubicBezTo>
                  <a:cubicBezTo>
                    <a:pt x="89" y="1"/>
                    <a:pt x="85" y="1"/>
                    <a:pt x="8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1" name="Google Shape;1981;gfdb24b5ecc_0_532"/>
            <p:cNvSpPr/>
            <p:nvPr/>
          </p:nvSpPr>
          <p:spPr>
            <a:xfrm>
              <a:off x="3916925" y="2824525"/>
              <a:ext cx="43000" cy="28925"/>
            </a:xfrm>
            <a:custGeom>
              <a:avLst/>
              <a:gdLst/>
              <a:ahLst/>
              <a:cxnLst/>
              <a:rect l="l" t="t" r="r" b="b"/>
              <a:pathLst>
                <a:path w="1720" h="1157" extrusionOk="0">
                  <a:moveTo>
                    <a:pt x="43" y="1"/>
                  </a:moveTo>
                  <a:cubicBezTo>
                    <a:pt x="16" y="1"/>
                    <a:pt x="1" y="30"/>
                    <a:pt x="21" y="50"/>
                  </a:cubicBezTo>
                  <a:cubicBezTo>
                    <a:pt x="486" y="491"/>
                    <a:pt x="1128" y="848"/>
                    <a:pt x="1712" y="1146"/>
                  </a:cubicBezTo>
                  <a:cubicBezTo>
                    <a:pt x="1128" y="812"/>
                    <a:pt x="616" y="360"/>
                    <a:pt x="57" y="3"/>
                  </a:cubicBezTo>
                  <a:cubicBezTo>
                    <a:pt x="52" y="1"/>
                    <a:pt x="47" y="1"/>
                    <a:pt x="43" y="1"/>
                  </a:cubicBezTo>
                  <a:close/>
                  <a:moveTo>
                    <a:pt x="1712" y="1146"/>
                  </a:moveTo>
                  <a:cubicBezTo>
                    <a:pt x="1712" y="1154"/>
                    <a:pt x="1713" y="1156"/>
                    <a:pt x="1714" y="1156"/>
                  </a:cubicBezTo>
                  <a:cubicBezTo>
                    <a:pt x="1717" y="1156"/>
                    <a:pt x="1720" y="1146"/>
                    <a:pt x="1712" y="1146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2" name="Google Shape;1982;gfdb24b5ecc_0_532"/>
            <p:cNvSpPr/>
            <p:nvPr/>
          </p:nvSpPr>
          <p:spPr>
            <a:xfrm>
              <a:off x="3923250" y="2857475"/>
              <a:ext cx="29300" cy="15200"/>
            </a:xfrm>
            <a:custGeom>
              <a:avLst/>
              <a:gdLst/>
              <a:ahLst/>
              <a:cxnLst/>
              <a:rect l="l" t="t" r="r" b="b"/>
              <a:pathLst>
                <a:path w="1172" h="608" extrusionOk="0">
                  <a:moveTo>
                    <a:pt x="49" y="1"/>
                  </a:moveTo>
                  <a:cubicBezTo>
                    <a:pt x="20" y="1"/>
                    <a:pt x="0" y="46"/>
                    <a:pt x="30" y="66"/>
                  </a:cubicBezTo>
                  <a:cubicBezTo>
                    <a:pt x="286" y="377"/>
                    <a:pt x="645" y="605"/>
                    <a:pt x="1040" y="605"/>
                  </a:cubicBezTo>
                  <a:cubicBezTo>
                    <a:pt x="1068" y="605"/>
                    <a:pt x="1097" y="604"/>
                    <a:pt x="1125" y="602"/>
                  </a:cubicBezTo>
                  <a:cubicBezTo>
                    <a:pt x="1133" y="606"/>
                    <a:pt x="1140" y="607"/>
                    <a:pt x="1145" y="607"/>
                  </a:cubicBezTo>
                  <a:cubicBezTo>
                    <a:pt x="1172" y="607"/>
                    <a:pt x="1165" y="562"/>
                    <a:pt x="1125" y="542"/>
                  </a:cubicBezTo>
                  <a:cubicBezTo>
                    <a:pt x="709" y="507"/>
                    <a:pt x="423" y="209"/>
                    <a:pt x="66" y="6"/>
                  </a:cubicBezTo>
                  <a:cubicBezTo>
                    <a:pt x="60" y="3"/>
                    <a:pt x="54" y="1"/>
                    <a:pt x="4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3" name="Google Shape;1983;gfdb24b5ecc_0_532"/>
            <p:cNvSpPr/>
            <p:nvPr/>
          </p:nvSpPr>
          <p:spPr>
            <a:xfrm>
              <a:off x="3970575" y="2927975"/>
              <a:ext cx="19225" cy="9450"/>
            </a:xfrm>
            <a:custGeom>
              <a:avLst/>
              <a:gdLst/>
              <a:ahLst/>
              <a:cxnLst/>
              <a:rect l="l" t="t" r="r" b="b"/>
              <a:pathLst>
                <a:path w="769" h="378" extrusionOk="0">
                  <a:moveTo>
                    <a:pt x="31" y="0"/>
                  </a:moveTo>
                  <a:cubicBezTo>
                    <a:pt x="10" y="0"/>
                    <a:pt x="0" y="26"/>
                    <a:pt x="18" y="44"/>
                  </a:cubicBezTo>
                  <a:cubicBezTo>
                    <a:pt x="233" y="223"/>
                    <a:pt x="471" y="318"/>
                    <a:pt x="733" y="377"/>
                  </a:cubicBezTo>
                  <a:cubicBezTo>
                    <a:pt x="756" y="354"/>
                    <a:pt x="768" y="330"/>
                    <a:pt x="733" y="330"/>
                  </a:cubicBezTo>
                  <a:cubicBezTo>
                    <a:pt x="483" y="270"/>
                    <a:pt x="280" y="139"/>
                    <a:pt x="54" y="8"/>
                  </a:cubicBezTo>
                  <a:cubicBezTo>
                    <a:pt x="46" y="3"/>
                    <a:pt x="38" y="0"/>
                    <a:pt x="3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4" name="Google Shape;1984;gfdb24b5ecc_0_532"/>
            <p:cNvSpPr/>
            <p:nvPr/>
          </p:nvSpPr>
          <p:spPr>
            <a:xfrm>
              <a:off x="3861850" y="2805475"/>
              <a:ext cx="18725" cy="18500"/>
            </a:xfrm>
            <a:custGeom>
              <a:avLst/>
              <a:gdLst/>
              <a:ahLst/>
              <a:cxnLst/>
              <a:rect l="l" t="t" r="r" b="b"/>
              <a:pathLst>
                <a:path w="749" h="740" extrusionOk="0">
                  <a:moveTo>
                    <a:pt x="46" y="1"/>
                  </a:moveTo>
                  <a:cubicBezTo>
                    <a:pt x="17" y="1"/>
                    <a:pt x="0" y="40"/>
                    <a:pt x="22" y="50"/>
                  </a:cubicBezTo>
                  <a:cubicBezTo>
                    <a:pt x="248" y="289"/>
                    <a:pt x="522" y="479"/>
                    <a:pt x="736" y="717"/>
                  </a:cubicBezTo>
                  <a:cubicBezTo>
                    <a:pt x="545" y="455"/>
                    <a:pt x="319" y="181"/>
                    <a:pt x="57" y="3"/>
                  </a:cubicBezTo>
                  <a:cubicBezTo>
                    <a:pt x="53" y="2"/>
                    <a:pt x="50" y="1"/>
                    <a:pt x="46" y="1"/>
                  </a:cubicBezTo>
                  <a:close/>
                  <a:moveTo>
                    <a:pt x="736" y="717"/>
                  </a:moveTo>
                  <a:cubicBezTo>
                    <a:pt x="736" y="733"/>
                    <a:pt x="741" y="740"/>
                    <a:pt x="744" y="740"/>
                  </a:cubicBezTo>
                  <a:cubicBezTo>
                    <a:pt x="748" y="740"/>
                    <a:pt x="749" y="730"/>
                    <a:pt x="736" y="717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5" name="Google Shape;1985;gfdb24b5ecc_0_532"/>
            <p:cNvSpPr/>
            <p:nvPr/>
          </p:nvSpPr>
          <p:spPr>
            <a:xfrm>
              <a:off x="3830925" y="2766550"/>
              <a:ext cx="5275" cy="12750"/>
            </a:xfrm>
            <a:custGeom>
              <a:avLst/>
              <a:gdLst/>
              <a:ahLst/>
              <a:cxnLst/>
              <a:rect l="l" t="t" r="r" b="b"/>
              <a:pathLst>
                <a:path w="211" h="510" extrusionOk="0">
                  <a:moveTo>
                    <a:pt x="45" y="0"/>
                  </a:moveTo>
                  <a:cubicBezTo>
                    <a:pt x="24" y="0"/>
                    <a:pt x="0" y="16"/>
                    <a:pt x="8" y="48"/>
                  </a:cubicBezTo>
                  <a:cubicBezTo>
                    <a:pt x="44" y="191"/>
                    <a:pt x="104" y="310"/>
                    <a:pt x="104" y="464"/>
                  </a:cubicBezTo>
                  <a:cubicBezTo>
                    <a:pt x="104" y="494"/>
                    <a:pt x="130" y="509"/>
                    <a:pt x="157" y="509"/>
                  </a:cubicBezTo>
                  <a:cubicBezTo>
                    <a:pt x="184" y="509"/>
                    <a:pt x="211" y="494"/>
                    <a:pt x="211" y="464"/>
                  </a:cubicBezTo>
                  <a:cubicBezTo>
                    <a:pt x="187" y="310"/>
                    <a:pt x="151" y="155"/>
                    <a:pt x="68" y="12"/>
                  </a:cubicBezTo>
                  <a:cubicBezTo>
                    <a:pt x="64" y="4"/>
                    <a:pt x="55" y="0"/>
                    <a:pt x="4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6" name="Google Shape;1986;gfdb24b5ecc_0_532"/>
            <p:cNvSpPr/>
            <p:nvPr/>
          </p:nvSpPr>
          <p:spPr>
            <a:xfrm>
              <a:off x="3879675" y="2795050"/>
              <a:ext cx="12425" cy="9650"/>
            </a:xfrm>
            <a:custGeom>
              <a:avLst/>
              <a:gdLst/>
              <a:ahLst/>
              <a:cxnLst/>
              <a:rect l="l" t="t" r="r" b="b"/>
              <a:pathLst>
                <a:path w="497" h="386" extrusionOk="0">
                  <a:moveTo>
                    <a:pt x="37" y="1"/>
                  </a:moveTo>
                  <a:cubicBezTo>
                    <a:pt x="17" y="1"/>
                    <a:pt x="1" y="29"/>
                    <a:pt x="11" y="39"/>
                  </a:cubicBezTo>
                  <a:cubicBezTo>
                    <a:pt x="130" y="182"/>
                    <a:pt x="261" y="301"/>
                    <a:pt x="440" y="384"/>
                  </a:cubicBezTo>
                  <a:cubicBezTo>
                    <a:pt x="443" y="385"/>
                    <a:pt x="446" y="385"/>
                    <a:pt x="449" y="385"/>
                  </a:cubicBezTo>
                  <a:cubicBezTo>
                    <a:pt x="489" y="385"/>
                    <a:pt x="497" y="312"/>
                    <a:pt x="463" y="301"/>
                  </a:cubicBezTo>
                  <a:cubicBezTo>
                    <a:pt x="297" y="241"/>
                    <a:pt x="178" y="110"/>
                    <a:pt x="47" y="3"/>
                  </a:cubicBezTo>
                  <a:cubicBezTo>
                    <a:pt x="43" y="1"/>
                    <a:pt x="40" y="1"/>
                    <a:pt x="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7" name="Google Shape;1987;gfdb24b5ecc_0_532"/>
            <p:cNvSpPr/>
            <p:nvPr/>
          </p:nvSpPr>
          <p:spPr>
            <a:xfrm>
              <a:off x="3844275" y="2852775"/>
              <a:ext cx="20100" cy="16525"/>
            </a:xfrm>
            <a:custGeom>
              <a:avLst/>
              <a:gdLst/>
              <a:ahLst/>
              <a:cxnLst/>
              <a:rect l="l" t="t" r="r" b="b"/>
              <a:pathLst>
                <a:path w="804" h="661" extrusionOk="0">
                  <a:moveTo>
                    <a:pt x="40" y="1"/>
                  </a:moveTo>
                  <a:cubicBezTo>
                    <a:pt x="15" y="1"/>
                    <a:pt x="0" y="22"/>
                    <a:pt x="10" y="52"/>
                  </a:cubicBezTo>
                  <a:cubicBezTo>
                    <a:pt x="105" y="183"/>
                    <a:pt x="236" y="290"/>
                    <a:pt x="355" y="373"/>
                  </a:cubicBezTo>
                  <a:cubicBezTo>
                    <a:pt x="474" y="468"/>
                    <a:pt x="594" y="575"/>
                    <a:pt x="713" y="659"/>
                  </a:cubicBezTo>
                  <a:cubicBezTo>
                    <a:pt x="717" y="660"/>
                    <a:pt x="721" y="660"/>
                    <a:pt x="725" y="660"/>
                  </a:cubicBezTo>
                  <a:cubicBezTo>
                    <a:pt x="768" y="660"/>
                    <a:pt x="804" y="609"/>
                    <a:pt x="760" y="587"/>
                  </a:cubicBezTo>
                  <a:cubicBezTo>
                    <a:pt x="629" y="480"/>
                    <a:pt x="498" y="397"/>
                    <a:pt x="391" y="290"/>
                  </a:cubicBezTo>
                  <a:cubicBezTo>
                    <a:pt x="284" y="194"/>
                    <a:pt x="177" y="75"/>
                    <a:pt x="58" y="4"/>
                  </a:cubicBezTo>
                  <a:cubicBezTo>
                    <a:pt x="51" y="2"/>
                    <a:pt x="45" y="1"/>
                    <a:pt x="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8" name="Google Shape;1988;gfdb24b5ecc_0_532"/>
            <p:cNvSpPr/>
            <p:nvPr/>
          </p:nvSpPr>
          <p:spPr>
            <a:xfrm>
              <a:off x="3787950" y="2718575"/>
              <a:ext cx="6875" cy="50600"/>
            </a:xfrm>
            <a:custGeom>
              <a:avLst/>
              <a:gdLst/>
              <a:ahLst/>
              <a:cxnLst/>
              <a:rect l="l" t="t" r="r" b="b"/>
              <a:pathLst>
                <a:path w="275" h="2024" extrusionOk="0">
                  <a:moveTo>
                    <a:pt x="47" y="0"/>
                  </a:moveTo>
                  <a:cubicBezTo>
                    <a:pt x="37" y="0"/>
                    <a:pt x="25" y="7"/>
                    <a:pt x="25" y="14"/>
                  </a:cubicBezTo>
                  <a:cubicBezTo>
                    <a:pt x="1" y="669"/>
                    <a:pt x="168" y="1336"/>
                    <a:pt x="239" y="2014"/>
                  </a:cubicBezTo>
                  <a:cubicBezTo>
                    <a:pt x="239" y="2020"/>
                    <a:pt x="248" y="2023"/>
                    <a:pt x="257" y="2023"/>
                  </a:cubicBezTo>
                  <a:cubicBezTo>
                    <a:pt x="266" y="2023"/>
                    <a:pt x="275" y="2020"/>
                    <a:pt x="275" y="2014"/>
                  </a:cubicBezTo>
                  <a:cubicBezTo>
                    <a:pt x="227" y="1360"/>
                    <a:pt x="180" y="669"/>
                    <a:pt x="60" y="14"/>
                  </a:cubicBezTo>
                  <a:cubicBezTo>
                    <a:pt x="60" y="4"/>
                    <a:pt x="54" y="0"/>
                    <a:pt x="4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9" name="Google Shape;1989;gfdb24b5ecc_0_532"/>
            <p:cNvSpPr/>
            <p:nvPr/>
          </p:nvSpPr>
          <p:spPr>
            <a:xfrm>
              <a:off x="3800750" y="2676275"/>
              <a:ext cx="6000" cy="40750"/>
            </a:xfrm>
            <a:custGeom>
              <a:avLst/>
              <a:gdLst/>
              <a:ahLst/>
              <a:cxnLst/>
              <a:rect l="l" t="t" r="r" b="b"/>
              <a:pathLst>
                <a:path w="240" h="1630" extrusionOk="0">
                  <a:moveTo>
                    <a:pt x="114" y="1"/>
                  </a:moveTo>
                  <a:cubicBezTo>
                    <a:pt x="99" y="1"/>
                    <a:pt x="84" y="10"/>
                    <a:pt x="84" y="27"/>
                  </a:cubicBezTo>
                  <a:cubicBezTo>
                    <a:pt x="1" y="527"/>
                    <a:pt x="49" y="1099"/>
                    <a:pt x="144" y="1599"/>
                  </a:cubicBezTo>
                  <a:cubicBezTo>
                    <a:pt x="144" y="1620"/>
                    <a:pt x="155" y="1629"/>
                    <a:pt x="168" y="1629"/>
                  </a:cubicBezTo>
                  <a:cubicBezTo>
                    <a:pt x="185" y="1629"/>
                    <a:pt x="203" y="1614"/>
                    <a:pt x="203" y="1587"/>
                  </a:cubicBezTo>
                  <a:cubicBezTo>
                    <a:pt x="120" y="1063"/>
                    <a:pt x="239" y="551"/>
                    <a:pt x="144" y="27"/>
                  </a:cubicBezTo>
                  <a:cubicBezTo>
                    <a:pt x="144" y="10"/>
                    <a:pt x="129" y="1"/>
                    <a:pt x="11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0" name="Google Shape;1990;gfdb24b5ecc_0_532"/>
            <p:cNvSpPr/>
            <p:nvPr/>
          </p:nvSpPr>
          <p:spPr>
            <a:xfrm>
              <a:off x="3794800" y="2580050"/>
              <a:ext cx="4375" cy="18800"/>
            </a:xfrm>
            <a:custGeom>
              <a:avLst/>
              <a:gdLst/>
              <a:ahLst/>
              <a:cxnLst/>
              <a:rect l="l" t="t" r="r" b="b"/>
              <a:pathLst>
                <a:path w="175" h="752" extrusionOk="0">
                  <a:moveTo>
                    <a:pt x="89" y="1"/>
                  </a:moveTo>
                  <a:cubicBezTo>
                    <a:pt x="72" y="1"/>
                    <a:pt x="54" y="7"/>
                    <a:pt x="48" y="19"/>
                  </a:cubicBezTo>
                  <a:cubicBezTo>
                    <a:pt x="1" y="257"/>
                    <a:pt x="48" y="507"/>
                    <a:pt x="108" y="733"/>
                  </a:cubicBezTo>
                  <a:cubicBezTo>
                    <a:pt x="117" y="746"/>
                    <a:pt x="129" y="751"/>
                    <a:pt x="140" y="751"/>
                  </a:cubicBezTo>
                  <a:cubicBezTo>
                    <a:pt x="159" y="751"/>
                    <a:pt x="175" y="736"/>
                    <a:pt x="167" y="721"/>
                  </a:cubicBezTo>
                  <a:cubicBezTo>
                    <a:pt x="120" y="483"/>
                    <a:pt x="167" y="245"/>
                    <a:pt x="120" y="19"/>
                  </a:cubicBezTo>
                  <a:cubicBezTo>
                    <a:pt x="120" y="7"/>
                    <a:pt x="105" y="1"/>
                    <a:pt x="8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1" name="Google Shape;1991;gfdb24b5ecc_0_532"/>
            <p:cNvSpPr/>
            <p:nvPr/>
          </p:nvSpPr>
          <p:spPr>
            <a:xfrm>
              <a:off x="3801050" y="2485025"/>
              <a:ext cx="2700" cy="24375"/>
            </a:xfrm>
            <a:custGeom>
              <a:avLst/>
              <a:gdLst/>
              <a:ahLst/>
              <a:cxnLst/>
              <a:rect l="l" t="t" r="r" b="b"/>
              <a:pathLst>
                <a:path w="108" h="975" extrusionOk="0">
                  <a:moveTo>
                    <a:pt x="102" y="1"/>
                  </a:moveTo>
                  <a:cubicBezTo>
                    <a:pt x="99" y="1"/>
                    <a:pt x="96" y="4"/>
                    <a:pt x="96" y="10"/>
                  </a:cubicBezTo>
                  <a:cubicBezTo>
                    <a:pt x="48" y="343"/>
                    <a:pt x="1" y="653"/>
                    <a:pt x="1" y="974"/>
                  </a:cubicBezTo>
                  <a:cubicBezTo>
                    <a:pt x="1" y="653"/>
                    <a:pt x="60" y="343"/>
                    <a:pt x="108" y="10"/>
                  </a:cubicBezTo>
                  <a:cubicBezTo>
                    <a:pt x="108" y="4"/>
                    <a:pt x="105" y="1"/>
                    <a:pt x="10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2" name="Google Shape;1992;gfdb24b5ecc_0_532"/>
            <p:cNvSpPr/>
            <p:nvPr/>
          </p:nvSpPr>
          <p:spPr>
            <a:xfrm>
              <a:off x="3810875" y="2480825"/>
              <a:ext cx="6875" cy="41025"/>
            </a:xfrm>
            <a:custGeom>
              <a:avLst/>
              <a:gdLst/>
              <a:ahLst/>
              <a:cxnLst/>
              <a:rect l="l" t="t" r="r" b="b"/>
              <a:pathLst>
                <a:path w="275" h="1641" extrusionOk="0">
                  <a:moveTo>
                    <a:pt x="94" y="1"/>
                  </a:moveTo>
                  <a:cubicBezTo>
                    <a:pt x="83" y="1"/>
                    <a:pt x="72" y="12"/>
                    <a:pt x="72" y="35"/>
                  </a:cubicBezTo>
                  <a:cubicBezTo>
                    <a:pt x="60" y="547"/>
                    <a:pt x="1" y="1071"/>
                    <a:pt x="1" y="1595"/>
                  </a:cubicBezTo>
                  <a:cubicBezTo>
                    <a:pt x="1" y="1626"/>
                    <a:pt x="21" y="1641"/>
                    <a:pt x="41" y="1641"/>
                  </a:cubicBezTo>
                  <a:cubicBezTo>
                    <a:pt x="60" y="1641"/>
                    <a:pt x="78" y="1629"/>
                    <a:pt x="84" y="1607"/>
                  </a:cubicBezTo>
                  <a:cubicBezTo>
                    <a:pt x="275" y="1142"/>
                    <a:pt x="144" y="523"/>
                    <a:pt x="120" y="47"/>
                  </a:cubicBezTo>
                  <a:cubicBezTo>
                    <a:pt x="120" y="15"/>
                    <a:pt x="107" y="1"/>
                    <a:pt x="9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3" name="Google Shape;1993;gfdb24b5ecc_0_532"/>
            <p:cNvSpPr/>
            <p:nvPr/>
          </p:nvSpPr>
          <p:spPr>
            <a:xfrm>
              <a:off x="3806725" y="2611000"/>
              <a:ext cx="3275" cy="17300"/>
            </a:xfrm>
            <a:custGeom>
              <a:avLst/>
              <a:gdLst/>
              <a:ahLst/>
              <a:cxnLst/>
              <a:rect l="l" t="t" r="r" b="b"/>
              <a:pathLst>
                <a:path w="131" h="692" extrusionOk="0">
                  <a:moveTo>
                    <a:pt x="90" y="1"/>
                  </a:moveTo>
                  <a:cubicBezTo>
                    <a:pt x="80" y="1"/>
                    <a:pt x="71" y="6"/>
                    <a:pt x="71" y="19"/>
                  </a:cubicBezTo>
                  <a:cubicBezTo>
                    <a:pt x="24" y="221"/>
                    <a:pt x="0" y="448"/>
                    <a:pt x="24" y="674"/>
                  </a:cubicBezTo>
                  <a:cubicBezTo>
                    <a:pt x="24" y="686"/>
                    <a:pt x="36" y="692"/>
                    <a:pt x="48" y="692"/>
                  </a:cubicBezTo>
                  <a:cubicBezTo>
                    <a:pt x="60" y="692"/>
                    <a:pt x="71" y="686"/>
                    <a:pt x="71" y="674"/>
                  </a:cubicBezTo>
                  <a:cubicBezTo>
                    <a:pt x="83" y="460"/>
                    <a:pt x="83" y="245"/>
                    <a:pt x="131" y="31"/>
                  </a:cubicBezTo>
                  <a:cubicBezTo>
                    <a:pt x="131" y="16"/>
                    <a:pt x="107" y="1"/>
                    <a:pt x="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4" name="Google Shape;1994;gfdb24b5ecc_0_532"/>
            <p:cNvSpPr/>
            <p:nvPr/>
          </p:nvSpPr>
          <p:spPr>
            <a:xfrm>
              <a:off x="3784100" y="2434950"/>
              <a:ext cx="25850" cy="20350"/>
            </a:xfrm>
            <a:custGeom>
              <a:avLst/>
              <a:gdLst/>
              <a:ahLst/>
              <a:cxnLst/>
              <a:rect l="l" t="t" r="r" b="b"/>
              <a:pathLst>
                <a:path w="1034" h="814" extrusionOk="0">
                  <a:moveTo>
                    <a:pt x="36" y="1"/>
                  </a:moveTo>
                  <a:cubicBezTo>
                    <a:pt x="12" y="1"/>
                    <a:pt x="0" y="36"/>
                    <a:pt x="12" y="60"/>
                  </a:cubicBezTo>
                  <a:cubicBezTo>
                    <a:pt x="345" y="298"/>
                    <a:pt x="774" y="394"/>
                    <a:pt x="976" y="810"/>
                  </a:cubicBezTo>
                  <a:cubicBezTo>
                    <a:pt x="979" y="812"/>
                    <a:pt x="982" y="813"/>
                    <a:pt x="986" y="813"/>
                  </a:cubicBezTo>
                  <a:cubicBezTo>
                    <a:pt x="1004" y="813"/>
                    <a:pt x="1034" y="794"/>
                    <a:pt x="1024" y="775"/>
                  </a:cubicBezTo>
                  <a:cubicBezTo>
                    <a:pt x="857" y="405"/>
                    <a:pt x="441" y="96"/>
                    <a:pt x="3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5" name="Google Shape;1995;gfdb24b5ecc_0_532"/>
            <p:cNvSpPr/>
            <p:nvPr/>
          </p:nvSpPr>
          <p:spPr>
            <a:xfrm>
              <a:off x="3761225" y="2425650"/>
              <a:ext cx="14225" cy="5275"/>
            </a:xfrm>
            <a:custGeom>
              <a:avLst/>
              <a:gdLst/>
              <a:ahLst/>
              <a:cxnLst/>
              <a:rect l="l" t="t" r="r" b="b"/>
              <a:pathLst>
                <a:path w="569" h="211" extrusionOk="0">
                  <a:moveTo>
                    <a:pt x="37" y="0"/>
                  </a:moveTo>
                  <a:cubicBezTo>
                    <a:pt x="23" y="0"/>
                    <a:pt x="1" y="20"/>
                    <a:pt x="10" y="39"/>
                  </a:cubicBezTo>
                  <a:cubicBezTo>
                    <a:pt x="153" y="158"/>
                    <a:pt x="332" y="206"/>
                    <a:pt x="510" y="206"/>
                  </a:cubicBezTo>
                  <a:cubicBezTo>
                    <a:pt x="519" y="209"/>
                    <a:pt x="526" y="211"/>
                    <a:pt x="532" y="211"/>
                  </a:cubicBezTo>
                  <a:cubicBezTo>
                    <a:pt x="569" y="211"/>
                    <a:pt x="563" y="158"/>
                    <a:pt x="522" y="158"/>
                  </a:cubicBezTo>
                  <a:cubicBezTo>
                    <a:pt x="344" y="158"/>
                    <a:pt x="213" y="99"/>
                    <a:pt x="46" y="4"/>
                  </a:cubicBezTo>
                  <a:cubicBezTo>
                    <a:pt x="44" y="1"/>
                    <a:pt x="41" y="0"/>
                    <a:pt x="3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6" name="Google Shape;1996;gfdb24b5ecc_0_532"/>
            <p:cNvSpPr/>
            <p:nvPr/>
          </p:nvSpPr>
          <p:spPr>
            <a:xfrm>
              <a:off x="3742725" y="2442525"/>
              <a:ext cx="26275" cy="7575"/>
            </a:xfrm>
            <a:custGeom>
              <a:avLst/>
              <a:gdLst/>
              <a:ahLst/>
              <a:cxnLst/>
              <a:rect l="l" t="t" r="r" b="b"/>
              <a:pathLst>
                <a:path w="1051" h="303" extrusionOk="0">
                  <a:moveTo>
                    <a:pt x="235" y="0"/>
                  </a:moveTo>
                  <a:cubicBezTo>
                    <a:pt x="157" y="0"/>
                    <a:pt x="82" y="10"/>
                    <a:pt x="12" y="31"/>
                  </a:cubicBezTo>
                  <a:cubicBezTo>
                    <a:pt x="0" y="31"/>
                    <a:pt x="0" y="55"/>
                    <a:pt x="12" y="79"/>
                  </a:cubicBezTo>
                  <a:cubicBezTo>
                    <a:pt x="167" y="114"/>
                    <a:pt x="322" y="102"/>
                    <a:pt x="476" y="126"/>
                  </a:cubicBezTo>
                  <a:cubicBezTo>
                    <a:pt x="643" y="162"/>
                    <a:pt x="798" y="221"/>
                    <a:pt x="965" y="293"/>
                  </a:cubicBezTo>
                  <a:cubicBezTo>
                    <a:pt x="976" y="300"/>
                    <a:pt x="986" y="303"/>
                    <a:pt x="996" y="303"/>
                  </a:cubicBezTo>
                  <a:cubicBezTo>
                    <a:pt x="1035" y="303"/>
                    <a:pt x="1051" y="250"/>
                    <a:pt x="1012" y="221"/>
                  </a:cubicBezTo>
                  <a:cubicBezTo>
                    <a:pt x="800" y="111"/>
                    <a:pt x="502" y="0"/>
                    <a:pt x="23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7" name="Google Shape;1997;gfdb24b5ecc_0_532"/>
            <p:cNvSpPr/>
            <p:nvPr/>
          </p:nvSpPr>
          <p:spPr>
            <a:xfrm>
              <a:off x="3634975" y="2420025"/>
              <a:ext cx="38300" cy="4575"/>
            </a:xfrm>
            <a:custGeom>
              <a:avLst/>
              <a:gdLst/>
              <a:ahLst/>
              <a:cxnLst/>
              <a:rect l="l" t="t" r="r" b="b"/>
              <a:pathLst>
                <a:path w="1532" h="183" extrusionOk="0">
                  <a:moveTo>
                    <a:pt x="1488" y="1"/>
                  </a:moveTo>
                  <a:cubicBezTo>
                    <a:pt x="1485" y="1"/>
                    <a:pt x="1481" y="1"/>
                    <a:pt x="1477" y="2"/>
                  </a:cubicBezTo>
                  <a:cubicBezTo>
                    <a:pt x="1256" y="74"/>
                    <a:pt x="1034" y="84"/>
                    <a:pt x="811" y="84"/>
                  </a:cubicBezTo>
                  <a:cubicBezTo>
                    <a:pt x="718" y="84"/>
                    <a:pt x="626" y="83"/>
                    <a:pt x="533" y="83"/>
                  </a:cubicBezTo>
                  <a:cubicBezTo>
                    <a:pt x="367" y="83"/>
                    <a:pt x="201" y="88"/>
                    <a:pt x="36" y="121"/>
                  </a:cubicBezTo>
                  <a:cubicBezTo>
                    <a:pt x="0" y="121"/>
                    <a:pt x="24" y="169"/>
                    <a:pt x="36" y="169"/>
                  </a:cubicBezTo>
                  <a:cubicBezTo>
                    <a:pt x="228" y="174"/>
                    <a:pt x="429" y="183"/>
                    <a:pt x="629" y="183"/>
                  </a:cubicBezTo>
                  <a:cubicBezTo>
                    <a:pt x="924" y="183"/>
                    <a:pt x="1219" y="164"/>
                    <a:pt x="1488" y="86"/>
                  </a:cubicBezTo>
                  <a:cubicBezTo>
                    <a:pt x="1532" y="53"/>
                    <a:pt x="1526" y="1"/>
                    <a:pt x="148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8" name="Google Shape;1998;gfdb24b5ecc_0_532"/>
            <p:cNvSpPr/>
            <p:nvPr/>
          </p:nvSpPr>
          <p:spPr>
            <a:xfrm>
              <a:off x="3586750" y="2415000"/>
              <a:ext cx="35150" cy="7775"/>
            </a:xfrm>
            <a:custGeom>
              <a:avLst/>
              <a:gdLst/>
              <a:ahLst/>
              <a:cxnLst/>
              <a:rect l="l" t="t" r="r" b="b"/>
              <a:pathLst>
                <a:path w="1406" h="311" extrusionOk="0">
                  <a:moveTo>
                    <a:pt x="48" y="1"/>
                  </a:moveTo>
                  <a:cubicBezTo>
                    <a:pt x="12" y="1"/>
                    <a:pt x="0" y="25"/>
                    <a:pt x="36" y="49"/>
                  </a:cubicBezTo>
                  <a:cubicBezTo>
                    <a:pt x="465" y="179"/>
                    <a:pt x="929" y="251"/>
                    <a:pt x="1381" y="310"/>
                  </a:cubicBezTo>
                  <a:cubicBezTo>
                    <a:pt x="1381" y="310"/>
                    <a:pt x="1405" y="287"/>
                    <a:pt x="1381" y="287"/>
                  </a:cubicBezTo>
                  <a:cubicBezTo>
                    <a:pt x="941" y="227"/>
                    <a:pt x="488" y="84"/>
                    <a:pt x="4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gfdb24b5ecc_0_532"/>
            <p:cNvSpPr/>
            <p:nvPr/>
          </p:nvSpPr>
          <p:spPr>
            <a:xfrm>
              <a:off x="3601025" y="2438825"/>
              <a:ext cx="17300" cy="5225"/>
            </a:xfrm>
            <a:custGeom>
              <a:avLst/>
              <a:gdLst/>
              <a:ahLst/>
              <a:cxnLst/>
              <a:rect l="l" t="t" r="r" b="b"/>
              <a:pathLst>
                <a:path w="692" h="209" extrusionOk="0">
                  <a:moveTo>
                    <a:pt x="632" y="0"/>
                  </a:moveTo>
                  <a:cubicBezTo>
                    <a:pt x="441" y="48"/>
                    <a:pt x="215" y="24"/>
                    <a:pt x="37" y="84"/>
                  </a:cubicBezTo>
                  <a:cubicBezTo>
                    <a:pt x="1" y="108"/>
                    <a:pt x="1" y="167"/>
                    <a:pt x="37" y="191"/>
                  </a:cubicBezTo>
                  <a:cubicBezTo>
                    <a:pt x="80" y="203"/>
                    <a:pt x="124" y="208"/>
                    <a:pt x="167" y="208"/>
                  </a:cubicBezTo>
                  <a:cubicBezTo>
                    <a:pt x="341" y="208"/>
                    <a:pt x="516" y="126"/>
                    <a:pt x="668" y="60"/>
                  </a:cubicBezTo>
                  <a:cubicBezTo>
                    <a:pt x="691" y="60"/>
                    <a:pt x="668" y="0"/>
                    <a:pt x="6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0" name="Google Shape;2000;gfdb24b5ecc_0_532"/>
            <p:cNvSpPr/>
            <p:nvPr/>
          </p:nvSpPr>
          <p:spPr>
            <a:xfrm>
              <a:off x="3551525" y="2429400"/>
              <a:ext cx="21525" cy="7150"/>
            </a:xfrm>
            <a:custGeom>
              <a:avLst/>
              <a:gdLst/>
              <a:ahLst/>
              <a:cxnLst/>
              <a:rect l="l" t="t" r="r" b="b"/>
              <a:pathLst>
                <a:path w="861" h="286" extrusionOk="0">
                  <a:moveTo>
                    <a:pt x="35" y="0"/>
                  </a:moveTo>
                  <a:cubicBezTo>
                    <a:pt x="15" y="0"/>
                    <a:pt x="1" y="26"/>
                    <a:pt x="28" y="44"/>
                  </a:cubicBezTo>
                  <a:cubicBezTo>
                    <a:pt x="219" y="258"/>
                    <a:pt x="516" y="282"/>
                    <a:pt x="802" y="282"/>
                  </a:cubicBezTo>
                  <a:cubicBezTo>
                    <a:pt x="809" y="285"/>
                    <a:pt x="815" y="286"/>
                    <a:pt x="820" y="286"/>
                  </a:cubicBezTo>
                  <a:cubicBezTo>
                    <a:pt x="861" y="286"/>
                    <a:pt x="855" y="209"/>
                    <a:pt x="802" y="199"/>
                  </a:cubicBezTo>
                  <a:cubicBezTo>
                    <a:pt x="528" y="199"/>
                    <a:pt x="314" y="127"/>
                    <a:pt x="52" y="8"/>
                  </a:cubicBezTo>
                  <a:cubicBezTo>
                    <a:pt x="46" y="3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1" name="Google Shape;2001;gfdb24b5ecc_0_532"/>
            <p:cNvSpPr/>
            <p:nvPr/>
          </p:nvSpPr>
          <p:spPr>
            <a:xfrm>
              <a:off x="3549600" y="2401825"/>
              <a:ext cx="6075" cy="4500"/>
            </a:xfrm>
            <a:custGeom>
              <a:avLst/>
              <a:gdLst/>
              <a:ahLst/>
              <a:cxnLst/>
              <a:rect l="l" t="t" r="r" b="b"/>
              <a:pathLst>
                <a:path w="243" h="180" extrusionOk="0">
                  <a:moveTo>
                    <a:pt x="21" y="1"/>
                  </a:moveTo>
                  <a:cubicBezTo>
                    <a:pt x="6" y="1"/>
                    <a:pt x="0" y="16"/>
                    <a:pt x="10" y="16"/>
                  </a:cubicBezTo>
                  <a:cubicBezTo>
                    <a:pt x="93" y="64"/>
                    <a:pt x="165" y="123"/>
                    <a:pt x="236" y="171"/>
                  </a:cubicBezTo>
                  <a:cubicBezTo>
                    <a:pt x="177" y="111"/>
                    <a:pt x="105" y="52"/>
                    <a:pt x="34" y="4"/>
                  </a:cubicBezTo>
                  <a:cubicBezTo>
                    <a:pt x="29" y="2"/>
                    <a:pt x="25" y="1"/>
                    <a:pt x="21" y="1"/>
                  </a:cubicBezTo>
                  <a:close/>
                  <a:moveTo>
                    <a:pt x="236" y="171"/>
                  </a:moveTo>
                  <a:cubicBezTo>
                    <a:pt x="236" y="177"/>
                    <a:pt x="239" y="180"/>
                    <a:pt x="241" y="180"/>
                  </a:cubicBezTo>
                  <a:cubicBezTo>
                    <a:pt x="242" y="180"/>
                    <a:pt x="242" y="177"/>
                    <a:pt x="236" y="17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2" name="Google Shape;2002;gfdb24b5ecc_0_532"/>
            <p:cNvSpPr/>
            <p:nvPr/>
          </p:nvSpPr>
          <p:spPr>
            <a:xfrm>
              <a:off x="3482025" y="2389625"/>
              <a:ext cx="8750" cy="7925"/>
            </a:xfrm>
            <a:custGeom>
              <a:avLst/>
              <a:gdLst/>
              <a:ahLst/>
              <a:cxnLst/>
              <a:rect l="l" t="t" r="r" b="b"/>
              <a:pathLst>
                <a:path w="350" h="317" extrusionOk="0">
                  <a:moveTo>
                    <a:pt x="40" y="1"/>
                  </a:moveTo>
                  <a:cubicBezTo>
                    <a:pt x="15" y="1"/>
                    <a:pt x="0" y="22"/>
                    <a:pt x="10" y="51"/>
                  </a:cubicBezTo>
                  <a:cubicBezTo>
                    <a:pt x="82" y="147"/>
                    <a:pt x="189" y="242"/>
                    <a:pt x="272" y="313"/>
                  </a:cubicBezTo>
                  <a:cubicBezTo>
                    <a:pt x="278" y="316"/>
                    <a:pt x="285" y="317"/>
                    <a:pt x="292" y="317"/>
                  </a:cubicBezTo>
                  <a:cubicBezTo>
                    <a:pt x="322" y="317"/>
                    <a:pt x="349" y="295"/>
                    <a:pt x="320" y="266"/>
                  </a:cubicBezTo>
                  <a:cubicBezTo>
                    <a:pt x="236" y="182"/>
                    <a:pt x="141" y="75"/>
                    <a:pt x="58" y="4"/>
                  </a:cubicBezTo>
                  <a:cubicBezTo>
                    <a:pt x="52" y="2"/>
                    <a:pt x="46" y="1"/>
                    <a:pt x="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3" name="Google Shape;2003;gfdb24b5ecc_0_532"/>
            <p:cNvSpPr/>
            <p:nvPr/>
          </p:nvSpPr>
          <p:spPr>
            <a:xfrm>
              <a:off x="3462625" y="2291550"/>
              <a:ext cx="6275" cy="35675"/>
            </a:xfrm>
            <a:custGeom>
              <a:avLst/>
              <a:gdLst/>
              <a:ahLst/>
              <a:cxnLst/>
              <a:rect l="l" t="t" r="r" b="b"/>
              <a:pathLst>
                <a:path w="251" h="1427" extrusionOk="0">
                  <a:moveTo>
                    <a:pt x="207" y="0"/>
                  </a:moveTo>
                  <a:cubicBezTo>
                    <a:pt x="200" y="0"/>
                    <a:pt x="194" y="3"/>
                    <a:pt x="191" y="10"/>
                  </a:cubicBezTo>
                  <a:cubicBezTo>
                    <a:pt x="0" y="438"/>
                    <a:pt x="84" y="962"/>
                    <a:pt x="96" y="1427"/>
                  </a:cubicBezTo>
                  <a:lnTo>
                    <a:pt x="119" y="1427"/>
                  </a:lnTo>
                  <a:cubicBezTo>
                    <a:pt x="131" y="950"/>
                    <a:pt x="131" y="498"/>
                    <a:pt x="250" y="45"/>
                  </a:cubicBezTo>
                  <a:cubicBezTo>
                    <a:pt x="250" y="20"/>
                    <a:pt x="226" y="0"/>
                    <a:pt x="2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4" name="Google Shape;2004;gfdb24b5ecc_0_532"/>
            <p:cNvSpPr/>
            <p:nvPr/>
          </p:nvSpPr>
          <p:spPr>
            <a:xfrm>
              <a:off x="3472150" y="2218550"/>
              <a:ext cx="1500" cy="5100"/>
            </a:xfrm>
            <a:custGeom>
              <a:avLst/>
              <a:gdLst/>
              <a:ahLst/>
              <a:cxnLst/>
              <a:rect l="l" t="t" r="r" b="b"/>
              <a:pathLst>
                <a:path w="60" h="204" extrusionOk="0">
                  <a:moveTo>
                    <a:pt x="60" y="1"/>
                  </a:moveTo>
                  <a:cubicBezTo>
                    <a:pt x="0" y="48"/>
                    <a:pt x="0" y="132"/>
                    <a:pt x="0" y="203"/>
                  </a:cubicBezTo>
                  <a:cubicBezTo>
                    <a:pt x="0" y="132"/>
                    <a:pt x="0" y="60"/>
                    <a:pt x="6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5" name="Google Shape;2005;gfdb24b5ecc_0_532"/>
            <p:cNvSpPr/>
            <p:nvPr/>
          </p:nvSpPr>
          <p:spPr>
            <a:xfrm>
              <a:off x="3472450" y="2149425"/>
              <a:ext cx="2100" cy="6650"/>
            </a:xfrm>
            <a:custGeom>
              <a:avLst/>
              <a:gdLst/>
              <a:ahLst/>
              <a:cxnLst/>
              <a:rect l="l" t="t" r="r" b="b"/>
              <a:pathLst>
                <a:path w="84" h="266" extrusionOk="0">
                  <a:moveTo>
                    <a:pt x="42" y="1"/>
                  </a:moveTo>
                  <a:cubicBezTo>
                    <a:pt x="33" y="1"/>
                    <a:pt x="24" y="10"/>
                    <a:pt x="24" y="27"/>
                  </a:cubicBezTo>
                  <a:cubicBezTo>
                    <a:pt x="24" y="99"/>
                    <a:pt x="0" y="170"/>
                    <a:pt x="0" y="230"/>
                  </a:cubicBezTo>
                  <a:cubicBezTo>
                    <a:pt x="0" y="254"/>
                    <a:pt x="21" y="265"/>
                    <a:pt x="42" y="265"/>
                  </a:cubicBezTo>
                  <a:cubicBezTo>
                    <a:pt x="63" y="265"/>
                    <a:pt x="84" y="254"/>
                    <a:pt x="84" y="230"/>
                  </a:cubicBezTo>
                  <a:cubicBezTo>
                    <a:pt x="84" y="158"/>
                    <a:pt x="60" y="87"/>
                    <a:pt x="60" y="27"/>
                  </a:cubicBezTo>
                  <a:cubicBezTo>
                    <a:pt x="60" y="10"/>
                    <a:pt x="51" y="1"/>
                    <a:pt x="4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gfdb24b5ecc_0_532"/>
            <p:cNvSpPr/>
            <p:nvPr/>
          </p:nvSpPr>
          <p:spPr>
            <a:xfrm>
              <a:off x="3492975" y="2157400"/>
              <a:ext cx="2700" cy="18475"/>
            </a:xfrm>
            <a:custGeom>
              <a:avLst/>
              <a:gdLst/>
              <a:ahLst/>
              <a:cxnLst/>
              <a:rect l="l" t="t" r="r" b="b"/>
              <a:pathLst>
                <a:path w="108" h="739" extrusionOk="0">
                  <a:moveTo>
                    <a:pt x="84" y="0"/>
                  </a:moveTo>
                  <a:cubicBezTo>
                    <a:pt x="72" y="0"/>
                    <a:pt x="60" y="6"/>
                    <a:pt x="60" y="18"/>
                  </a:cubicBezTo>
                  <a:cubicBezTo>
                    <a:pt x="60" y="256"/>
                    <a:pt x="13" y="482"/>
                    <a:pt x="1" y="720"/>
                  </a:cubicBezTo>
                  <a:cubicBezTo>
                    <a:pt x="1" y="732"/>
                    <a:pt x="13" y="738"/>
                    <a:pt x="25" y="738"/>
                  </a:cubicBezTo>
                  <a:cubicBezTo>
                    <a:pt x="37" y="738"/>
                    <a:pt x="48" y="732"/>
                    <a:pt x="48" y="720"/>
                  </a:cubicBezTo>
                  <a:cubicBezTo>
                    <a:pt x="48" y="482"/>
                    <a:pt x="96" y="256"/>
                    <a:pt x="108" y="18"/>
                  </a:cubicBezTo>
                  <a:cubicBezTo>
                    <a:pt x="108" y="6"/>
                    <a:pt x="96" y="0"/>
                    <a:pt x="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7" name="Google Shape;2007;gfdb24b5ecc_0_532"/>
            <p:cNvSpPr/>
            <p:nvPr/>
          </p:nvSpPr>
          <p:spPr>
            <a:xfrm>
              <a:off x="3494700" y="2077175"/>
              <a:ext cx="19750" cy="17875"/>
            </a:xfrm>
            <a:custGeom>
              <a:avLst/>
              <a:gdLst/>
              <a:ahLst/>
              <a:cxnLst/>
              <a:rect l="l" t="t" r="r" b="b"/>
              <a:pathLst>
                <a:path w="790" h="715" extrusionOk="0">
                  <a:moveTo>
                    <a:pt x="6" y="709"/>
                  </a:moveTo>
                  <a:cubicBezTo>
                    <a:pt x="1" y="709"/>
                    <a:pt x="11" y="715"/>
                    <a:pt x="27" y="715"/>
                  </a:cubicBezTo>
                  <a:cubicBezTo>
                    <a:pt x="15" y="711"/>
                    <a:pt x="9" y="709"/>
                    <a:pt x="6" y="709"/>
                  </a:cubicBezTo>
                  <a:close/>
                  <a:moveTo>
                    <a:pt x="706" y="0"/>
                  </a:moveTo>
                  <a:cubicBezTo>
                    <a:pt x="539" y="0"/>
                    <a:pt x="444" y="167"/>
                    <a:pt x="349" y="286"/>
                  </a:cubicBezTo>
                  <a:cubicBezTo>
                    <a:pt x="241" y="417"/>
                    <a:pt x="110" y="548"/>
                    <a:pt x="27" y="715"/>
                  </a:cubicBezTo>
                  <a:cubicBezTo>
                    <a:pt x="146" y="596"/>
                    <a:pt x="289" y="429"/>
                    <a:pt x="444" y="369"/>
                  </a:cubicBezTo>
                  <a:cubicBezTo>
                    <a:pt x="575" y="310"/>
                    <a:pt x="753" y="238"/>
                    <a:pt x="777" y="84"/>
                  </a:cubicBezTo>
                  <a:cubicBezTo>
                    <a:pt x="789" y="48"/>
                    <a:pt x="765" y="0"/>
                    <a:pt x="7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8" name="Google Shape;2008;gfdb24b5ecc_0_532"/>
            <p:cNvSpPr/>
            <p:nvPr/>
          </p:nvSpPr>
          <p:spPr>
            <a:xfrm>
              <a:off x="3544100" y="2024100"/>
              <a:ext cx="22975" cy="20850"/>
            </a:xfrm>
            <a:custGeom>
              <a:avLst/>
              <a:gdLst/>
              <a:ahLst/>
              <a:cxnLst/>
              <a:rect l="l" t="t" r="r" b="b"/>
              <a:pathLst>
                <a:path w="919" h="834" extrusionOk="0">
                  <a:moveTo>
                    <a:pt x="881" y="1"/>
                  </a:moveTo>
                  <a:cubicBezTo>
                    <a:pt x="878" y="1"/>
                    <a:pt x="875" y="2"/>
                    <a:pt x="873" y="4"/>
                  </a:cubicBezTo>
                  <a:cubicBezTo>
                    <a:pt x="623" y="290"/>
                    <a:pt x="397" y="564"/>
                    <a:pt x="51" y="730"/>
                  </a:cubicBezTo>
                  <a:cubicBezTo>
                    <a:pt x="1" y="761"/>
                    <a:pt x="27" y="833"/>
                    <a:pt x="73" y="833"/>
                  </a:cubicBezTo>
                  <a:cubicBezTo>
                    <a:pt x="81" y="833"/>
                    <a:pt x="90" y="831"/>
                    <a:pt x="99" y="826"/>
                  </a:cubicBezTo>
                  <a:cubicBezTo>
                    <a:pt x="432" y="647"/>
                    <a:pt x="730" y="385"/>
                    <a:pt x="909" y="40"/>
                  </a:cubicBezTo>
                  <a:cubicBezTo>
                    <a:pt x="918" y="20"/>
                    <a:pt x="896" y="1"/>
                    <a:pt x="881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9" name="Google Shape;2009;gfdb24b5ecc_0_532"/>
            <p:cNvSpPr/>
            <p:nvPr/>
          </p:nvSpPr>
          <p:spPr>
            <a:xfrm>
              <a:off x="3433150" y="2083175"/>
              <a:ext cx="15925" cy="21100"/>
            </a:xfrm>
            <a:custGeom>
              <a:avLst/>
              <a:gdLst/>
              <a:ahLst/>
              <a:cxnLst/>
              <a:rect l="l" t="t" r="r" b="b"/>
              <a:pathLst>
                <a:path w="637" h="844" extrusionOk="0">
                  <a:moveTo>
                    <a:pt x="586" y="1"/>
                  </a:moveTo>
                  <a:cubicBezTo>
                    <a:pt x="576" y="1"/>
                    <a:pt x="567" y="4"/>
                    <a:pt x="560" y="10"/>
                  </a:cubicBezTo>
                  <a:cubicBezTo>
                    <a:pt x="417" y="308"/>
                    <a:pt x="227" y="582"/>
                    <a:pt x="1" y="832"/>
                  </a:cubicBezTo>
                  <a:cubicBezTo>
                    <a:pt x="1" y="844"/>
                    <a:pt x="1" y="844"/>
                    <a:pt x="13" y="844"/>
                  </a:cubicBezTo>
                  <a:cubicBezTo>
                    <a:pt x="251" y="606"/>
                    <a:pt x="465" y="344"/>
                    <a:pt x="620" y="46"/>
                  </a:cubicBezTo>
                  <a:cubicBezTo>
                    <a:pt x="637" y="20"/>
                    <a:pt x="611" y="1"/>
                    <a:pt x="58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0" name="Google Shape;2010;gfdb24b5ecc_0_532"/>
            <p:cNvSpPr/>
            <p:nvPr/>
          </p:nvSpPr>
          <p:spPr>
            <a:xfrm>
              <a:off x="3423325" y="2275700"/>
              <a:ext cx="925" cy="625"/>
            </a:xfrm>
            <a:custGeom>
              <a:avLst/>
              <a:gdLst/>
              <a:ahLst/>
              <a:cxnLst/>
              <a:rect l="l" t="t" r="r" b="b"/>
              <a:pathLst>
                <a:path w="37" h="25" extrusionOk="0">
                  <a:moveTo>
                    <a:pt x="25" y="1"/>
                  </a:moveTo>
                  <a:cubicBezTo>
                    <a:pt x="1" y="1"/>
                    <a:pt x="1" y="25"/>
                    <a:pt x="25" y="25"/>
                  </a:cubicBezTo>
                  <a:cubicBezTo>
                    <a:pt x="37" y="25"/>
                    <a:pt x="37" y="1"/>
                    <a:pt x="2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1" name="Google Shape;2011;gfdb24b5ecc_0_532"/>
            <p:cNvSpPr/>
            <p:nvPr/>
          </p:nvSpPr>
          <p:spPr>
            <a:xfrm>
              <a:off x="3596425" y="2478850"/>
              <a:ext cx="6575" cy="6875"/>
            </a:xfrm>
            <a:custGeom>
              <a:avLst/>
              <a:gdLst/>
              <a:ahLst/>
              <a:cxnLst/>
              <a:rect l="l" t="t" r="r" b="b"/>
              <a:pathLst>
                <a:path w="263" h="275" extrusionOk="0">
                  <a:moveTo>
                    <a:pt x="128" y="1"/>
                  </a:moveTo>
                  <a:cubicBezTo>
                    <a:pt x="63" y="1"/>
                    <a:pt x="0" y="42"/>
                    <a:pt x="30" y="126"/>
                  </a:cubicBezTo>
                  <a:cubicBezTo>
                    <a:pt x="42" y="197"/>
                    <a:pt x="90" y="257"/>
                    <a:pt x="161" y="269"/>
                  </a:cubicBezTo>
                  <a:cubicBezTo>
                    <a:pt x="172" y="273"/>
                    <a:pt x="182" y="275"/>
                    <a:pt x="191" y="275"/>
                  </a:cubicBezTo>
                  <a:cubicBezTo>
                    <a:pt x="232" y="275"/>
                    <a:pt x="256" y="234"/>
                    <a:pt x="256" y="185"/>
                  </a:cubicBezTo>
                  <a:cubicBezTo>
                    <a:pt x="256" y="162"/>
                    <a:pt x="244" y="138"/>
                    <a:pt x="244" y="126"/>
                  </a:cubicBezTo>
                  <a:cubicBezTo>
                    <a:pt x="262" y="42"/>
                    <a:pt x="194" y="1"/>
                    <a:pt x="12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2" name="Google Shape;2012;gfdb24b5ecc_0_532"/>
            <p:cNvSpPr/>
            <p:nvPr/>
          </p:nvSpPr>
          <p:spPr>
            <a:xfrm>
              <a:off x="3735300" y="2583175"/>
              <a:ext cx="18450" cy="16450"/>
            </a:xfrm>
            <a:custGeom>
              <a:avLst/>
              <a:gdLst/>
              <a:ahLst/>
              <a:cxnLst/>
              <a:rect l="l" t="t" r="r" b="b"/>
              <a:pathLst>
                <a:path w="738" h="658" extrusionOk="0">
                  <a:moveTo>
                    <a:pt x="726" y="1"/>
                  </a:moveTo>
                  <a:cubicBezTo>
                    <a:pt x="595" y="49"/>
                    <a:pt x="476" y="144"/>
                    <a:pt x="357" y="239"/>
                  </a:cubicBezTo>
                  <a:cubicBezTo>
                    <a:pt x="238" y="346"/>
                    <a:pt x="83" y="430"/>
                    <a:pt x="11" y="596"/>
                  </a:cubicBezTo>
                  <a:cubicBezTo>
                    <a:pt x="1" y="617"/>
                    <a:pt x="19" y="658"/>
                    <a:pt x="48" y="658"/>
                  </a:cubicBezTo>
                  <a:cubicBezTo>
                    <a:pt x="51" y="658"/>
                    <a:pt x="55" y="657"/>
                    <a:pt x="59" y="656"/>
                  </a:cubicBezTo>
                  <a:cubicBezTo>
                    <a:pt x="202" y="596"/>
                    <a:pt x="297" y="477"/>
                    <a:pt x="416" y="370"/>
                  </a:cubicBezTo>
                  <a:cubicBezTo>
                    <a:pt x="523" y="287"/>
                    <a:pt x="654" y="168"/>
                    <a:pt x="726" y="25"/>
                  </a:cubicBezTo>
                  <a:cubicBezTo>
                    <a:pt x="738" y="13"/>
                    <a:pt x="726" y="1"/>
                    <a:pt x="72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gfdb24b5ecc_0_532"/>
            <p:cNvSpPr/>
            <p:nvPr/>
          </p:nvSpPr>
          <p:spPr>
            <a:xfrm>
              <a:off x="3699925" y="2607125"/>
              <a:ext cx="26275" cy="21075"/>
            </a:xfrm>
            <a:custGeom>
              <a:avLst/>
              <a:gdLst/>
              <a:ahLst/>
              <a:cxnLst/>
              <a:rect l="l" t="t" r="r" b="b"/>
              <a:pathLst>
                <a:path w="1051" h="843" extrusionOk="0">
                  <a:moveTo>
                    <a:pt x="947" y="0"/>
                  </a:moveTo>
                  <a:cubicBezTo>
                    <a:pt x="931" y="0"/>
                    <a:pt x="916" y="6"/>
                    <a:pt x="903" y="19"/>
                  </a:cubicBezTo>
                  <a:cubicBezTo>
                    <a:pt x="772" y="162"/>
                    <a:pt x="629" y="281"/>
                    <a:pt x="474" y="400"/>
                  </a:cubicBezTo>
                  <a:cubicBezTo>
                    <a:pt x="331" y="519"/>
                    <a:pt x="152" y="603"/>
                    <a:pt x="33" y="757"/>
                  </a:cubicBezTo>
                  <a:cubicBezTo>
                    <a:pt x="0" y="779"/>
                    <a:pt x="28" y="842"/>
                    <a:pt x="61" y="842"/>
                  </a:cubicBezTo>
                  <a:cubicBezTo>
                    <a:pt x="64" y="842"/>
                    <a:pt x="66" y="842"/>
                    <a:pt x="69" y="841"/>
                  </a:cubicBezTo>
                  <a:cubicBezTo>
                    <a:pt x="236" y="781"/>
                    <a:pt x="391" y="650"/>
                    <a:pt x="522" y="543"/>
                  </a:cubicBezTo>
                  <a:cubicBezTo>
                    <a:pt x="688" y="412"/>
                    <a:pt x="831" y="257"/>
                    <a:pt x="986" y="114"/>
                  </a:cubicBezTo>
                  <a:cubicBezTo>
                    <a:pt x="1051" y="68"/>
                    <a:pt x="1000" y="0"/>
                    <a:pt x="94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4" name="Google Shape;2014;gfdb24b5ecc_0_532"/>
            <p:cNvSpPr/>
            <p:nvPr/>
          </p:nvSpPr>
          <p:spPr>
            <a:xfrm>
              <a:off x="3691100" y="2604250"/>
              <a:ext cx="33675" cy="20200"/>
            </a:xfrm>
            <a:custGeom>
              <a:avLst/>
              <a:gdLst/>
              <a:ahLst/>
              <a:cxnLst/>
              <a:rect l="l" t="t" r="r" b="b"/>
              <a:pathLst>
                <a:path w="1347" h="808" extrusionOk="0">
                  <a:moveTo>
                    <a:pt x="1311" y="0"/>
                  </a:moveTo>
                  <a:cubicBezTo>
                    <a:pt x="1308" y="0"/>
                    <a:pt x="1305" y="1"/>
                    <a:pt x="1303" y="3"/>
                  </a:cubicBezTo>
                  <a:cubicBezTo>
                    <a:pt x="922" y="277"/>
                    <a:pt x="327" y="372"/>
                    <a:pt x="29" y="753"/>
                  </a:cubicBezTo>
                  <a:cubicBezTo>
                    <a:pt x="0" y="773"/>
                    <a:pt x="18" y="807"/>
                    <a:pt x="45" y="807"/>
                  </a:cubicBezTo>
                  <a:cubicBezTo>
                    <a:pt x="51" y="807"/>
                    <a:pt x="58" y="806"/>
                    <a:pt x="65" y="801"/>
                  </a:cubicBezTo>
                  <a:cubicBezTo>
                    <a:pt x="303" y="682"/>
                    <a:pt x="517" y="539"/>
                    <a:pt x="732" y="420"/>
                  </a:cubicBezTo>
                  <a:cubicBezTo>
                    <a:pt x="946" y="313"/>
                    <a:pt x="1137" y="194"/>
                    <a:pt x="1327" y="51"/>
                  </a:cubicBezTo>
                  <a:cubicBezTo>
                    <a:pt x="1347" y="21"/>
                    <a:pt x="1326" y="0"/>
                    <a:pt x="131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5" name="Google Shape;2015;gfdb24b5ecc_0_532"/>
            <p:cNvSpPr/>
            <p:nvPr/>
          </p:nvSpPr>
          <p:spPr>
            <a:xfrm>
              <a:off x="3677000" y="2623925"/>
              <a:ext cx="10250" cy="7000"/>
            </a:xfrm>
            <a:custGeom>
              <a:avLst/>
              <a:gdLst/>
              <a:ahLst/>
              <a:cxnLst/>
              <a:rect l="l" t="t" r="r" b="b"/>
              <a:pathLst>
                <a:path w="410" h="280" extrusionOk="0">
                  <a:moveTo>
                    <a:pt x="335" y="0"/>
                  </a:moveTo>
                  <a:cubicBezTo>
                    <a:pt x="330" y="0"/>
                    <a:pt x="325" y="1"/>
                    <a:pt x="319" y="2"/>
                  </a:cubicBezTo>
                  <a:cubicBezTo>
                    <a:pt x="212" y="62"/>
                    <a:pt x="81" y="121"/>
                    <a:pt x="10" y="228"/>
                  </a:cubicBezTo>
                  <a:cubicBezTo>
                    <a:pt x="0" y="258"/>
                    <a:pt x="14" y="279"/>
                    <a:pt x="33" y="279"/>
                  </a:cubicBezTo>
                  <a:cubicBezTo>
                    <a:pt x="37" y="279"/>
                    <a:pt x="41" y="278"/>
                    <a:pt x="46" y="276"/>
                  </a:cubicBezTo>
                  <a:cubicBezTo>
                    <a:pt x="188" y="240"/>
                    <a:pt x="272" y="145"/>
                    <a:pt x="367" y="50"/>
                  </a:cubicBezTo>
                  <a:cubicBezTo>
                    <a:pt x="409" y="39"/>
                    <a:pt x="376" y="0"/>
                    <a:pt x="33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gfdb24b5ecc_0_532"/>
            <p:cNvSpPr/>
            <p:nvPr/>
          </p:nvSpPr>
          <p:spPr>
            <a:xfrm>
              <a:off x="3651925" y="2631050"/>
              <a:ext cx="22650" cy="6175"/>
            </a:xfrm>
            <a:custGeom>
              <a:avLst/>
              <a:gdLst/>
              <a:ahLst/>
              <a:cxnLst/>
              <a:rect l="l" t="t" r="r" b="b"/>
              <a:pathLst>
                <a:path w="906" h="247" extrusionOk="0">
                  <a:moveTo>
                    <a:pt x="182" y="1"/>
                  </a:moveTo>
                  <a:cubicBezTo>
                    <a:pt x="129" y="1"/>
                    <a:pt x="77" y="3"/>
                    <a:pt x="25" y="3"/>
                  </a:cubicBezTo>
                  <a:cubicBezTo>
                    <a:pt x="1" y="3"/>
                    <a:pt x="1" y="27"/>
                    <a:pt x="1" y="50"/>
                  </a:cubicBezTo>
                  <a:cubicBezTo>
                    <a:pt x="59" y="196"/>
                    <a:pt x="175" y="247"/>
                    <a:pt x="309" y="247"/>
                  </a:cubicBezTo>
                  <a:cubicBezTo>
                    <a:pt x="504" y="247"/>
                    <a:pt x="739" y="140"/>
                    <a:pt x="894" y="62"/>
                  </a:cubicBezTo>
                  <a:cubicBezTo>
                    <a:pt x="906" y="62"/>
                    <a:pt x="894" y="50"/>
                    <a:pt x="894" y="50"/>
                  </a:cubicBezTo>
                  <a:cubicBezTo>
                    <a:pt x="810" y="62"/>
                    <a:pt x="733" y="74"/>
                    <a:pt x="656" y="74"/>
                  </a:cubicBezTo>
                  <a:cubicBezTo>
                    <a:pt x="578" y="74"/>
                    <a:pt x="501" y="62"/>
                    <a:pt x="418" y="27"/>
                  </a:cubicBezTo>
                  <a:cubicBezTo>
                    <a:pt x="339" y="5"/>
                    <a:pt x="260" y="1"/>
                    <a:pt x="18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7" name="Google Shape;2017;gfdb24b5ecc_0_532"/>
            <p:cNvSpPr/>
            <p:nvPr/>
          </p:nvSpPr>
          <p:spPr>
            <a:xfrm>
              <a:off x="3637650" y="2607325"/>
              <a:ext cx="10150" cy="19900"/>
            </a:xfrm>
            <a:custGeom>
              <a:avLst/>
              <a:gdLst/>
              <a:ahLst/>
              <a:cxnLst/>
              <a:rect l="l" t="t" r="r" b="b"/>
              <a:pathLst>
                <a:path w="406" h="796" extrusionOk="0">
                  <a:moveTo>
                    <a:pt x="223" y="1"/>
                  </a:moveTo>
                  <a:cubicBezTo>
                    <a:pt x="195" y="1"/>
                    <a:pt x="167" y="11"/>
                    <a:pt x="143" y="35"/>
                  </a:cubicBezTo>
                  <a:cubicBezTo>
                    <a:pt x="0" y="190"/>
                    <a:pt x="36" y="487"/>
                    <a:pt x="96" y="690"/>
                  </a:cubicBezTo>
                  <a:cubicBezTo>
                    <a:pt x="107" y="726"/>
                    <a:pt x="143" y="773"/>
                    <a:pt x="203" y="785"/>
                  </a:cubicBezTo>
                  <a:cubicBezTo>
                    <a:pt x="211" y="785"/>
                    <a:pt x="234" y="796"/>
                    <a:pt x="242" y="796"/>
                  </a:cubicBezTo>
                  <a:cubicBezTo>
                    <a:pt x="246" y="796"/>
                    <a:pt x="246" y="793"/>
                    <a:pt x="238" y="785"/>
                  </a:cubicBezTo>
                  <a:lnTo>
                    <a:pt x="238" y="785"/>
                  </a:lnTo>
                  <a:cubicBezTo>
                    <a:pt x="249" y="790"/>
                    <a:pt x="260" y="793"/>
                    <a:pt x="271" y="793"/>
                  </a:cubicBezTo>
                  <a:cubicBezTo>
                    <a:pt x="313" y="793"/>
                    <a:pt x="357" y="761"/>
                    <a:pt x="357" y="714"/>
                  </a:cubicBezTo>
                  <a:cubicBezTo>
                    <a:pt x="357" y="723"/>
                    <a:pt x="359" y="727"/>
                    <a:pt x="362" y="727"/>
                  </a:cubicBezTo>
                  <a:cubicBezTo>
                    <a:pt x="368" y="727"/>
                    <a:pt x="381" y="699"/>
                    <a:pt x="381" y="690"/>
                  </a:cubicBezTo>
                  <a:lnTo>
                    <a:pt x="381" y="607"/>
                  </a:lnTo>
                  <a:cubicBezTo>
                    <a:pt x="357" y="547"/>
                    <a:pt x="357" y="487"/>
                    <a:pt x="357" y="428"/>
                  </a:cubicBezTo>
                  <a:cubicBezTo>
                    <a:pt x="357" y="297"/>
                    <a:pt x="405" y="166"/>
                    <a:pt x="334" y="59"/>
                  </a:cubicBezTo>
                  <a:cubicBezTo>
                    <a:pt x="305" y="23"/>
                    <a:pt x="264" y="1"/>
                    <a:pt x="22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8" name="Google Shape;2018;gfdb24b5ecc_0_532"/>
            <p:cNvSpPr/>
            <p:nvPr/>
          </p:nvSpPr>
          <p:spPr>
            <a:xfrm>
              <a:off x="3630200" y="2586175"/>
              <a:ext cx="16400" cy="18050"/>
            </a:xfrm>
            <a:custGeom>
              <a:avLst/>
              <a:gdLst/>
              <a:ahLst/>
              <a:cxnLst/>
              <a:rect l="l" t="t" r="r" b="b"/>
              <a:pathLst>
                <a:path w="656" h="722" extrusionOk="0">
                  <a:moveTo>
                    <a:pt x="195" y="1"/>
                  </a:moveTo>
                  <a:cubicBezTo>
                    <a:pt x="178" y="1"/>
                    <a:pt x="161" y="4"/>
                    <a:pt x="144" y="12"/>
                  </a:cubicBezTo>
                  <a:cubicBezTo>
                    <a:pt x="1" y="71"/>
                    <a:pt x="155" y="202"/>
                    <a:pt x="215" y="250"/>
                  </a:cubicBezTo>
                  <a:cubicBezTo>
                    <a:pt x="346" y="357"/>
                    <a:pt x="465" y="476"/>
                    <a:pt x="501" y="655"/>
                  </a:cubicBezTo>
                  <a:cubicBezTo>
                    <a:pt x="511" y="702"/>
                    <a:pt x="542" y="721"/>
                    <a:pt x="574" y="721"/>
                  </a:cubicBezTo>
                  <a:cubicBezTo>
                    <a:pt x="614" y="721"/>
                    <a:pt x="655" y="690"/>
                    <a:pt x="655" y="643"/>
                  </a:cubicBezTo>
                  <a:cubicBezTo>
                    <a:pt x="644" y="488"/>
                    <a:pt x="584" y="357"/>
                    <a:pt x="501" y="238"/>
                  </a:cubicBezTo>
                  <a:cubicBezTo>
                    <a:pt x="428" y="155"/>
                    <a:pt x="311" y="1"/>
                    <a:pt x="195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gfdb24b5ecc_0_532"/>
            <p:cNvSpPr/>
            <p:nvPr/>
          </p:nvSpPr>
          <p:spPr>
            <a:xfrm>
              <a:off x="3615100" y="2573750"/>
              <a:ext cx="18625" cy="15150"/>
            </a:xfrm>
            <a:custGeom>
              <a:avLst/>
              <a:gdLst/>
              <a:ahLst/>
              <a:cxnLst/>
              <a:rect l="l" t="t" r="r" b="b"/>
              <a:pathLst>
                <a:path w="745" h="606" extrusionOk="0">
                  <a:moveTo>
                    <a:pt x="33" y="1"/>
                  </a:moveTo>
                  <a:cubicBezTo>
                    <a:pt x="19" y="1"/>
                    <a:pt x="0" y="24"/>
                    <a:pt x="9" y="33"/>
                  </a:cubicBezTo>
                  <a:cubicBezTo>
                    <a:pt x="93" y="330"/>
                    <a:pt x="402" y="557"/>
                    <a:pt x="700" y="604"/>
                  </a:cubicBezTo>
                  <a:cubicBezTo>
                    <a:pt x="702" y="605"/>
                    <a:pt x="704" y="606"/>
                    <a:pt x="706" y="606"/>
                  </a:cubicBezTo>
                  <a:cubicBezTo>
                    <a:pt x="728" y="606"/>
                    <a:pt x="744" y="555"/>
                    <a:pt x="712" y="545"/>
                  </a:cubicBezTo>
                  <a:cubicBezTo>
                    <a:pt x="414" y="449"/>
                    <a:pt x="283" y="187"/>
                    <a:pt x="45" y="9"/>
                  </a:cubicBezTo>
                  <a:cubicBezTo>
                    <a:pt x="42" y="3"/>
                    <a:pt x="38" y="1"/>
                    <a:pt x="3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gfdb24b5ecc_0_532"/>
            <p:cNvSpPr/>
            <p:nvPr/>
          </p:nvSpPr>
          <p:spPr>
            <a:xfrm>
              <a:off x="3613525" y="2545825"/>
              <a:ext cx="7775" cy="18050"/>
            </a:xfrm>
            <a:custGeom>
              <a:avLst/>
              <a:gdLst/>
              <a:ahLst/>
              <a:cxnLst/>
              <a:rect l="l" t="t" r="r" b="b"/>
              <a:pathLst>
                <a:path w="311" h="722" extrusionOk="0">
                  <a:moveTo>
                    <a:pt x="156" y="1"/>
                  </a:moveTo>
                  <a:cubicBezTo>
                    <a:pt x="141" y="1"/>
                    <a:pt x="126" y="7"/>
                    <a:pt x="120" y="19"/>
                  </a:cubicBezTo>
                  <a:cubicBezTo>
                    <a:pt x="1" y="221"/>
                    <a:pt x="37" y="447"/>
                    <a:pt x="37" y="685"/>
                  </a:cubicBezTo>
                  <a:cubicBezTo>
                    <a:pt x="21" y="708"/>
                    <a:pt x="31" y="721"/>
                    <a:pt x="43" y="721"/>
                  </a:cubicBezTo>
                  <a:cubicBezTo>
                    <a:pt x="49" y="721"/>
                    <a:pt x="56" y="718"/>
                    <a:pt x="60" y="709"/>
                  </a:cubicBezTo>
                  <a:cubicBezTo>
                    <a:pt x="179" y="495"/>
                    <a:pt x="310" y="269"/>
                    <a:pt x="191" y="19"/>
                  </a:cubicBezTo>
                  <a:cubicBezTo>
                    <a:pt x="185" y="7"/>
                    <a:pt x="171" y="1"/>
                    <a:pt x="15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1" name="Google Shape;2021;gfdb24b5ecc_0_532"/>
            <p:cNvSpPr/>
            <p:nvPr/>
          </p:nvSpPr>
          <p:spPr>
            <a:xfrm>
              <a:off x="3617700" y="2528000"/>
              <a:ext cx="1425" cy="3350"/>
            </a:xfrm>
            <a:custGeom>
              <a:avLst/>
              <a:gdLst/>
              <a:ahLst/>
              <a:cxnLst/>
              <a:rect l="l" t="t" r="r" b="b"/>
              <a:pathLst>
                <a:path w="57" h="134" extrusionOk="0">
                  <a:moveTo>
                    <a:pt x="42" y="0"/>
                  </a:moveTo>
                  <a:cubicBezTo>
                    <a:pt x="37" y="0"/>
                    <a:pt x="31" y="2"/>
                    <a:pt x="24" y="5"/>
                  </a:cubicBezTo>
                  <a:cubicBezTo>
                    <a:pt x="1" y="29"/>
                    <a:pt x="1" y="77"/>
                    <a:pt x="1" y="124"/>
                  </a:cubicBezTo>
                  <a:cubicBezTo>
                    <a:pt x="1" y="130"/>
                    <a:pt x="4" y="133"/>
                    <a:pt x="7" y="133"/>
                  </a:cubicBezTo>
                  <a:cubicBezTo>
                    <a:pt x="10" y="133"/>
                    <a:pt x="12" y="130"/>
                    <a:pt x="12" y="124"/>
                  </a:cubicBezTo>
                  <a:cubicBezTo>
                    <a:pt x="12" y="89"/>
                    <a:pt x="12" y="53"/>
                    <a:pt x="48" y="17"/>
                  </a:cubicBezTo>
                  <a:cubicBezTo>
                    <a:pt x="57" y="9"/>
                    <a:pt x="53" y="0"/>
                    <a:pt x="4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gfdb24b5ecc_0_532"/>
            <p:cNvSpPr/>
            <p:nvPr/>
          </p:nvSpPr>
          <p:spPr>
            <a:xfrm>
              <a:off x="3618425" y="2505675"/>
              <a:ext cx="2575" cy="7900"/>
            </a:xfrm>
            <a:custGeom>
              <a:avLst/>
              <a:gdLst/>
              <a:ahLst/>
              <a:cxnLst/>
              <a:rect l="l" t="t" r="r" b="b"/>
              <a:pathLst>
                <a:path w="103" h="316" extrusionOk="0">
                  <a:moveTo>
                    <a:pt x="74" y="0"/>
                  </a:moveTo>
                  <a:cubicBezTo>
                    <a:pt x="70" y="0"/>
                    <a:pt x="67" y="2"/>
                    <a:pt x="67" y="5"/>
                  </a:cubicBezTo>
                  <a:cubicBezTo>
                    <a:pt x="43" y="89"/>
                    <a:pt x="7" y="184"/>
                    <a:pt x="7" y="267"/>
                  </a:cubicBezTo>
                  <a:cubicBezTo>
                    <a:pt x="1" y="301"/>
                    <a:pt x="17" y="315"/>
                    <a:pt x="32" y="315"/>
                  </a:cubicBezTo>
                  <a:cubicBezTo>
                    <a:pt x="44" y="315"/>
                    <a:pt x="55" y="307"/>
                    <a:pt x="55" y="291"/>
                  </a:cubicBezTo>
                  <a:cubicBezTo>
                    <a:pt x="55" y="196"/>
                    <a:pt x="79" y="112"/>
                    <a:pt x="103" y="17"/>
                  </a:cubicBezTo>
                  <a:cubicBezTo>
                    <a:pt x="103" y="9"/>
                    <a:pt x="85" y="0"/>
                    <a:pt x="7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3" name="Google Shape;2023;gfdb24b5ecc_0_532"/>
            <p:cNvSpPr/>
            <p:nvPr/>
          </p:nvSpPr>
          <p:spPr>
            <a:xfrm>
              <a:off x="3625950" y="2480775"/>
              <a:ext cx="4175" cy="7950"/>
            </a:xfrm>
            <a:custGeom>
              <a:avLst/>
              <a:gdLst/>
              <a:ahLst/>
              <a:cxnLst/>
              <a:rect l="l" t="t" r="r" b="b"/>
              <a:pathLst>
                <a:path w="167" h="318" extrusionOk="0">
                  <a:moveTo>
                    <a:pt x="150" y="1"/>
                  </a:moveTo>
                  <a:cubicBezTo>
                    <a:pt x="145" y="1"/>
                    <a:pt x="139" y="5"/>
                    <a:pt x="135" y="13"/>
                  </a:cubicBezTo>
                  <a:cubicBezTo>
                    <a:pt x="75" y="108"/>
                    <a:pt x="52" y="192"/>
                    <a:pt x="16" y="287"/>
                  </a:cubicBezTo>
                  <a:cubicBezTo>
                    <a:pt x="1" y="302"/>
                    <a:pt x="14" y="317"/>
                    <a:pt x="29" y="317"/>
                  </a:cubicBezTo>
                  <a:cubicBezTo>
                    <a:pt x="38" y="317"/>
                    <a:pt x="47" y="312"/>
                    <a:pt x="52" y="299"/>
                  </a:cubicBezTo>
                  <a:cubicBezTo>
                    <a:pt x="87" y="215"/>
                    <a:pt x="99" y="120"/>
                    <a:pt x="159" y="37"/>
                  </a:cubicBezTo>
                  <a:cubicBezTo>
                    <a:pt x="166" y="14"/>
                    <a:pt x="159" y="1"/>
                    <a:pt x="15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4" name="Google Shape;2024;gfdb24b5ecc_0_532"/>
            <p:cNvSpPr/>
            <p:nvPr/>
          </p:nvSpPr>
          <p:spPr>
            <a:xfrm>
              <a:off x="3639325" y="2459950"/>
              <a:ext cx="8175" cy="7725"/>
            </a:xfrm>
            <a:custGeom>
              <a:avLst/>
              <a:gdLst/>
              <a:ahLst/>
              <a:cxnLst/>
              <a:rect l="l" t="t" r="r" b="b"/>
              <a:pathLst>
                <a:path w="327" h="309" extrusionOk="0">
                  <a:moveTo>
                    <a:pt x="279" y="1"/>
                  </a:moveTo>
                  <a:cubicBezTo>
                    <a:pt x="148" y="25"/>
                    <a:pt x="76" y="120"/>
                    <a:pt x="17" y="239"/>
                  </a:cubicBezTo>
                  <a:cubicBezTo>
                    <a:pt x="1" y="279"/>
                    <a:pt x="23" y="309"/>
                    <a:pt x="50" y="309"/>
                  </a:cubicBezTo>
                  <a:cubicBezTo>
                    <a:pt x="63" y="309"/>
                    <a:pt x="77" y="302"/>
                    <a:pt x="88" y="286"/>
                  </a:cubicBezTo>
                  <a:cubicBezTo>
                    <a:pt x="148" y="179"/>
                    <a:pt x="231" y="120"/>
                    <a:pt x="314" y="48"/>
                  </a:cubicBezTo>
                  <a:cubicBezTo>
                    <a:pt x="326" y="25"/>
                    <a:pt x="314" y="1"/>
                    <a:pt x="27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5" name="Google Shape;2025;gfdb24b5ecc_0_532"/>
            <p:cNvSpPr/>
            <p:nvPr/>
          </p:nvSpPr>
          <p:spPr>
            <a:xfrm>
              <a:off x="3667125" y="2452800"/>
              <a:ext cx="15800" cy="6875"/>
            </a:xfrm>
            <a:custGeom>
              <a:avLst/>
              <a:gdLst/>
              <a:ahLst/>
              <a:cxnLst/>
              <a:rect l="l" t="t" r="r" b="b"/>
              <a:pathLst>
                <a:path w="632" h="275" extrusionOk="0">
                  <a:moveTo>
                    <a:pt x="36" y="1"/>
                  </a:moveTo>
                  <a:cubicBezTo>
                    <a:pt x="12" y="25"/>
                    <a:pt x="0" y="61"/>
                    <a:pt x="36" y="61"/>
                  </a:cubicBezTo>
                  <a:cubicBezTo>
                    <a:pt x="143" y="84"/>
                    <a:pt x="250" y="144"/>
                    <a:pt x="357" y="180"/>
                  </a:cubicBezTo>
                  <a:cubicBezTo>
                    <a:pt x="429" y="227"/>
                    <a:pt x="524" y="275"/>
                    <a:pt x="595" y="275"/>
                  </a:cubicBezTo>
                  <a:cubicBezTo>
                    <a:pt x="607" y="275"/>
                    <a:pt x="631" y="239"/>
                    <a:pt x="607" y="227"/>
                  </a:cubicBezTo>
                  <a:cubicBezTo>
                    <a:pt x="536" y="168"/>
                    <a:pt x="417" y="144"/>
                    <a:pt x="333" y="96"/>
                  </a:cubicBezTo>
                  <a:cubicBezTo>
                    <a:pt x="238" y="49"/>
                    <a:pt x="131" y="25"/>
                    <a:pt x="3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6" name="Google Shape;2026;gfdb24b5ecc_0_532"/>
            <p:cNvSpPr/>
            <p:nvPr/>
          </p:nvSpPr>
          <p:spPr>
            <a:xfrm>
              <a:off x="3697850" y="2466150"/>
              <a:ext cx="62275" cy="20425"/>
            </a:xfrm>
            <a:custGeom>
              <a:avLst/>
              <a:gdLst/>
              <a:ahLst/>
              <a:cxnLst/>
              <a:rect l="l" t="t" r="r" b="b"/>
              <a:pathLst>
                <a:path w="2491" h="817" extrusionOk="0">
                  <a:moveTo>
                    <a:pt x="24" y="0"/>
                  </a:moveTo>
                  <a:cubicBezTo>
                    <a:pt x="7" y="0"/>
                    <a:pt x="1" y="28"/>
                    <a:pt x="21" y="38"/>
                  </a:cubicBezTo>
                  <a:cubicBezTo>
                    <a:pt x="390" y="181"/>
                    <a:pt x="747" y="348"/>
                    <a:pt x="1140" y="443"/>
                  </a:cubicBezTo>
                  <a:cubicBezTo>
                    <a:pt x="1557" y="527"/>
                    <a:pt x="2021" y="598"/>
                    <a:pt x="2402" y="812"/>
                  </a:cubicBezTo>
                  <a:cubicBezTo>
                    <a:pt x="2410" y="815"/>
                    <a:pt x="2417" y="817"/>
                    <a:pt x="2423" y="817"/>
                  </a:cubicBezTo>
                  <a:cubicBezTo>
                    <a:pt x="2469" y="817"/>
                    <a:pt x="2490" y="751"/>
                    <a:pt x="2438" y="741"/>
                  </a:cubicBezTo>
                  <a:cubicBezTo>
                    <a:pt x="2021" y="598"/>
                    <a:pt x="1676" y="443"/>
                    <a:pt x="1259" y="348"/>
                  </a:cubicBezTo>
                  <a:cubicBezTo>
                    <a:pt x="843" y="253"/>
                    <a:pt x="450" y="74"/>
                    <a:pt x="33" y="3"/>
                  </a:cubicBezTo>
                  <a:cubicBezTo>
                    <a:pt x="30" y="1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7" name="Google Shape;2027;gfdb24b5ecc_0_532"/>
            <p:cNvSpPr/>
            <p:nvPr/>
          </p:nvSpPr>
          <p:spPr>
            <a:xfrm>
              <a:off x="3745025" y="2484475"/>
              <a:ext cx="13800" cy="15125"/>
            </a:xfrm>
            <a:custGeom>
              <a:avLst/>
              <a:gdLst/>
              <a:ahLst/>
              <a:cxnLst/>
              <a:rect l="l" t="t" r="r" b="b"/>
              <a:pathLst>
                <a:path w="552" h="605" extrusionOk="0">
                  <a:moveTo>
                    <a:pt x="50" y="0"/>
                  </a:moveTo>
                  <a:cubicBezTo>
                    <a:pt x="10" y="0"/>
                    <a:pt x="1" y="71"/>
                    <a:pt x="51" y="91"/>
                  </a:cubicBezTo>
                  <a:cubicBezTo>
                    <a:pt x="265" y="163"/>
                    <a:pt x="325" y="401"/>
                    <a:pt x="432" y="579"/>
                  </a:cubicBezTo>
                  <a:cubicBezTo>
                    <a:pt x="438" y="596"/>
                    <a:pt x="456" y="605"/>
                    <a:pt x="474" y="605"/>
                  </a:cubicBezTo>
                  <a:cubicBezTo>
                    <a:pt x="495" y="605"/>
                    <a:pt x="515" y="593"/>
                    <a:pt x="515" y="568"/>
                  </a:cubicBezTo>
                  <a:cubicBezTo>
                    <a:pt x="551" y="437"/>
                    <a:pt x="504" y="306"/>
                    <a:pt x="396" y="210"/>
                  </a:cubicBezTo>
                  <a:cubicBezTo>
                    <a:pt x="313" y="127"/>
                    <a:pt x="206" y="32"/>
                    <a:pt x="75" y="8"/>
                  </a:cubicBezTo>
                  <a:cubicBezTo>
                    <a:pt x="66" y="2"/>
                    <a:pt x="57" y="0"/>
                    <a:pt x="5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gfdb24b5ecc_0_532"/>
            <p:cNvSpPr/>
            <p:nvPr/>
          </p:nvSpPr>
          <p:spPr>
            <a:xfrm>
              <a:off x="3747775" y="2511425"/>
              <a:ext cx="10450" cy="21775"/>
            </a:xfrm>
            <a:custGeom>
              <a:avLst/>
              <a:gdLst/>
              <a:ahLst/>
              <a:cxnLst/>
              <a:rect l="l" t="t" r="r" b="b"/>
              <a:pathLst>
                <a:path w="418" h="871" extrusionOk="0">
                  <a:moveTo>
                    <a:pt x="304" y="1"/>
                  </a:moveTo>
                  <a:cubicBezTo>
                    <a:pt x="289" y="1"/>
                    <a:pt x="273" y="8"/>
                    <a:pt x="263" y="25"/>
                  </a:cubicBezTo>
                  <a:cubicBezTo>
                    <a:pt x="155" y="180"/>
                    <a:pt x="1" y="371"/>
                    <a:pt x="24" y="561"/>
                  </a:cubicBezTo>
                  <a:cubicBezTo>
                    <a:pt x="36" y="740"/>
                    <a:pt x="203" y="871"/>
                    <a:pt x="358" y="871"/>
                  </a:cubicBezTo>
                  <a:cubicBezTo>
                    <a:pt x="405" y="871"/>
                    <a:pt x="417" y="835"/>
                    <a:pt x="394" y="799"/>
                  </a:cubicBezTo>
                  <a:cubicBezTo>
                    <a:pt x="274" y="692"/>
                    <a:pt x="120" y="668"/>
                    <a:pt x="167" y="478"/>
                  </a:cubicBezTo>
                  <a:cubicBezTo>
                    <a:pt x="203" y="335"/>
                    <a:pt x="286" y="204"/>
                    <a:pt x="346" y="85"/>
                  </a:cubicBezTo>
                  <a:cubicBezTo>
                    <a:pt x="380" y="43"/>
                    <a:pt x="342" y="1"/>
                    <a:pt x="30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9" name="Google Shape;2029;gfdb24b5ecc_0_532"/>
            <p:cNvSpPr/>
            <p:nvPr/>
          </p:nvSpPr>
          <p:spPr>
            <a:xfrm>
              <a:off x="3758200" y="2531400"/>
              <a:ext cx="11325" cy="14425"/>
            </a:xfrm>
            <a:custGeom>
              <a:avLst/>
              <a:gdLst/>
              <a:ahLst/>
              <a:cxnLst/>
              <a:rect l="l" t="t" r="r" b="b"/>
              <a:pathLst>
                <a:path w="453" h="577" extrusionOk="0">
                  <a:moveTo>
                    <a:pt x="36" y="0"/>
                  </a:moveTo>
                  <a:cubicBezTo>
                    <a:pt x="24" y="0"/>
                    <a:pt x="0" y="0"/>
                    <a:pt x="24" y="12"/>
                  </a:cubicBezTo>
                  <a:cubicBezTo>
                    <a:pt x="48" y="72"/>
                    <a:pt x="60" y="131"/>
                    <a:pt x="96" y="191"/>
                  </a:cubicBezTo>
                  <a:cubicBezTo>
                    <a:pt x="119" y="238"/>
                    <a:pt x="155" y="286"/>
                    <a:pt x="179" y="310"/>
                  </a:cubicBezTo>
                  <a:cubicBezTo>
                    <a:pt x="262" y="405"/>
                    <a:pt x="346" y="476"/>
                    <a:pt x="417" y="572"/>
                  </a:cubicBezTo>
                  <a:cubicBezTo>
                    <a:pt x="423" y="575"/>
                    <a:pt x="429" y="576"/>
                    <a:pt x="434" y="576"/>
                  </a:cubicBezTo>
                  <a:cubicBezTo>
                    <a:pt x="446" y="576"/>
                    <a:pt x="453" y="565"/>
                    <a:pt x="453" y="548"/>
                  </a:cubicBezTo>
                  <a:cubicBezTo>
                    <a:pt x="441" y="429"/>
                    <a:pt x="417" y="310"/>
                    <a:pt x="346" y="226"/>
                  </a:cubicBezTo>
                  <a:cubicBezTo>
                    <a:pt x="322" y="179"/>
                    <a:pt x="274" y="119"/>
                    <a:pt x="227" y="95"/>
                  </a:cubicBezTo>
                  <a:cubicBezTo>
                    <a:pt x="167" y="60"/>
                    <a:pt x="96" y="36"/>
                    <a:pt x="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0" name="Google Shape;2030;gfdb24b5ecc_0_532"/>
            <p:cNvSpPr/>
            <p:nvPr/>
          </p:nvSpPr>
          <p:spPr>
            <a:xfrm>
              <a:off x="3759800" y="2551475"/>
              <a:ext cx="15375" cy="26125"/>
            </a:xfrm>
            <a:custGeom>
              <a:avLst/>
              <a:gdLst/>
              <a:ahLst/>
              <a:cxnLst/>
              <a:rect l="l" t="t" r="r" b="b"/>
              <a:pathLst>
                <a:path w="615" h="1045" extrusionOk="0">
                  <a:moveTo>
                    <a:pt x="472" y="1"/>
                  </a:moveTo>
                  <a:cubicBezTo>
                    <a:pt x="432" y="1"/>
                    <a:pt x="394" y="28"/>
                    <a:pt x="401" y="78"/>
                  </a:cubicBezTo>
                  <a:cubicBezTo>
                    <a:pt x="436" y="447"/>
                    <a:pt x="198" y="662"/>
                    <a:pt x="32" y="971"/>
                  </a:cubicBezTo>
                  <a:cubicBezTo>
                    <a:pt x="1" y="1013"/>
                    <a:pt x="41" y="1045"/>
                    <a:pt x="84" y="1045"/>
                  </a:cubicBezTo>
                  <a:cubicBezTo>
                    <a:pt x="90" y="1045"/>
                    <a:pt x="97" y="1044"/>
                    <a:pt x="103" y="1043"/>
                  </a:cubicBezTo>
                  <a:cubicBezTo>
                    <a:pt x="448" y="900"/>
                    <a:pt x="615" y="435"/>
                    <a:pt x="555" y="66"/>
                  </a:cubicBezTo>
                  <a:cubicBezTo>
                    <a:pt x="544" y="22"/>
                    <a:pt x="507" y="1"/>
                    <a:pt x="472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1" name="Google Shape;2031;gfdb24b5ecc_0_532"/>
            <p:cNvSpPr/>
            <p:nvPr/>
          </p:nvSpPr>
          <p:spPr>
            <a:xfrm>
              <a:off x="3756175" y="2560275"/>
              <a:ext cx="23775" cy="36400"/>
            </a:xfrm>
            <a:custGeom>
              <a:avLst/>
              <a:gdLst/>
              <a:ahLst/>
              <a:cxnLst/>
              <a:rect l="l" t="t" r="r" b="b"/>
              <a:pathLst>
                <a:path w="951" h="1456" extrusionOk="0">
                  <a:moveTo>
                    <a:pt x="878" y="0"/>
                  </a:moveTo>
                  <a:cubicBezTo>
                    <a:pt x="861" y="0"/>
                    <a:pt x="843" y="12"/>
                    <a:pt x="843" y="36"/>
                  </a:cubicBezTo>
                  <a:cubicBezTo>
                    <a:pt x="879" y="607"/>
                    <a:pt x="439" y="1107"/>
                    <a:pt x="10" y="1417"/>
                  </a:cubicBezTo>
                  <a:cubicBezTo>
                    <a:pt x="0" y="1436"/>
                    <a:pt x="6" y="1456"/>
                    <a:pt x="15" y="1456"/>
                  </a:cubicBezTo>
                  <a:cubicBezTo>
                    <a:pt x="17" y="1456"/>
                    <a:pt x="20" y="1455"/>
                    <a:pt x="22" y="1453"/>
                  </a:cubicBezTo>
                  <a:cubicBezTo>
                    <a:pt x="522" y="1167"/>
                    <a:pt x="950" y="631"/>
                    <a:pt x="903" y="36"/>
                  </a:cubicBezTo>
                  <a:cubicBezTo>
                    <a:pt x="909" y="12"/>
                    <a:pt x="894" y="0"/>
                    <a:pt x="87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2" name="Google Shape;2032;gfdb24b5ecc_0_532"/>
            <p:cNvSpPr/>
            <p:nvPr/>
          </p:nvSpPr>
          <p:spPr>
            <a:xfrm>
              <a:off x="3740450" y="2606075"/>
              <a:ext cx="6350" cy="4300"/>
            </a:xfrm>
            <a:custGeom>
              <a:avLst/>
              <a:gdLst/>
              <a:ahLst/>
              <a:cxnLst/>
              <a:rect l="l" t="t" r="r" b="b"/>
              <a:pathLst>
                <a:path w="254" h="172" extrusionOk="0">
                  <a:moveTo>
                    <a:pt x="187" y="0"/>
                  </a:moveTo>
                  <a:cubicBezTo>
                    <a:pt x="183" y="0"/>
                    <a:pt x="179" y="1"/>
                    <a:pt x="175" y="2"/>
                  </a:cubicBezTo>
                  <a:cubicBezTo>
                    <a:pt x="115" y="37"/>
                    <a:pt x="55" y="61"/>
                    <a:pt x="20" y="121"/>
                  </a:cubicBezTo>
                  <a:cubicBezTo>
                    <a:pt x="0" y="150"/>
                    <a:pt x="13" y="171"/>
                    <a:pt x="31" y="171"/>
                  </a:cubicBezTo>
                  <a:cubicBezTo>
                    <a:pt x="35" y="171"/>
                    <a:pt x="39" y="170"/>
                    <a:pt x="44" y="168"/>
                  </a:cubicBezTo>
                  <a:cubicBezTo>
                    <a:pt x="103" y="121"/>
                    <a:pt x="151" y="97"/>
                    <a:pt x="210" y="61"/>
                  </a:cubicBezTo>
                  <a:cubicBezTo>
                    <a:pt x="254" y="50"/>
                    <a:pt x="228" y="0"/>
                    <a:pt x="18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3" name="Google Shape;2033;gfdb24b5ecc_0_532"/>
            <p:cNvSpPr/>
            <p:nvPr/>
          </p:nvSpPr>
          <p:spPr>
            <a:xfrm>
              <a:off x="3737050" y="2599300"/>
              <a:ext cx="8775" cy="9200"/>
            </a:xfrm>
            <a:custGeom>
              <a:avLst/>
              <a:gdLst/>
              <a:ahLst/>
              <a:cxnLst/>
              <a:rect l="l" t="t" r="r" b="b"/>
              <a:pathLst>
                <a:path w="351" h="368" extrusionOk="0">
                  <a:moveTo>
                    <a:pt x="306" y="0"/>
                  </a:moveTo>
                  <a:cubicBezTo>
                    <a:pt x="295" y="0"/>
                    <a:pt x="283" y="7"/>
                    <a:pt x="275" y="23"/>
                  </a:cubicBezTo>
                  <a:cubicBezTo>
                    <a:pt x="215" y="142"/>
                    <a:pt x="108" y="213"/>
                    <a:pt x="13" y="320"/>
                  </a:cubicBezTo>
                  <a:cubicBezTo>
                    <a:pt x="1" y="332"/>
                    <a:pt x="13" y="368"/>
                    <a:pt x="49" y="368"/>
                  </a:cubicBezTo>
                  <a:cubicBezTo>
                    <a:pt x="180" y="308"/>
                    <a:pt x="287" y="201"/>
                    <a:pt x="334" y="58"/>
                  </a:cubicBezTo>
                  <a:cubicBezTo>
                    <a:pt x="350" y="27"/>
                    <a:pt x="329" y="0"/>
                    <a:pt x="30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gfdb24b5ecc_0_532"/>
            <p:cNvSpPr/>
            <p:nvPr/>
          </p:nvSpPr>
          <p:spPr>
            <a:xfrm>
              <a:off x="3668000" y="2638550"/>
              <a:ext cx="24725" cy="9875"/>
            </a:xfrm>
            <a:custGeom>
              <a:avLst/>
              <a:gdLst/>
              <a:ahLst/>
              <a:cxnLst/>
              <a:rect l="l" t="t" r="r" b="b"/>
              <a:pathLst>
                <a:path w="989" h="395" extrusionOk="0">
                  <a:moveTo>
                    <a:pt x="965" y="0"/>
                  </a:moveTo>
                  <a:cubicBezTo>
                    <a:pt x="810" y="48"/>
                    <a:pt x="679" y="108"/>
                    <a:pt x="548" y="179"/>
                  </a:cubicBezTo>
                  <a:cubicBezTo>
                    <a:pt x="370" y="274"/>
                    <a:pt x="215" y="310"/>
                    <a:pt x="25" y="346"/>
                  </a:cubicBezTo>
                  <a:cubicBezTo>
                    <a:pt x="1" y="346"/>
                    <a:pt x="13" y="393"/>
                    <a:pt x="25" y="393"/>
                  </a:cubicBezTo>
                  <a:cubicBezTo>
                    <a:pt x="37" y="394"/>
                    <a:pt x="50" y="395"/>
                    <a:pt x="63" y="395"/>
                  </a:cubicBezTo>
                  <a:cubicBezTo>
                    <a:pt x="382" y="395"/>
                    <a:pt x="679" y="116"/>
                    <a:pt x="965" y="36"/>
                  </a:cubicBezTo>
                  <a:cubicBezTo>
                    <a:pt x="989" y="36"/>
                    <a:pt x="989" y="0"/>
                    <a:pt x="96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5" name="Google Shape;2035;gfdb24b5ecc_0_532"/>
            <p:cNvSpPr/>
            <p:nvPr/>
          </p:nvSpPr>
          <p:spPr>
            <a:xfrm>
              <a:off x="3613825" y="2546725"/>
              <a:ext cx="5100" cy="16800"/>
            </a:xfrm>
            <a:custGeom>
              <a:avLst/>
              <a:gdLst/>
              <a:ahLst/>
              <a:cxnLst/>
              <a:rect l="l" t="t" r="r" b="b"/>
              <a:pathLst>
                <a:path w="204" h="672" extrusionOk="0">
                  <a:moveTo>
                    <a:pt x="38" y="0"/>
                  </a:moveTo>
                  <a:cubicBezTo>
                    <a:pt x="31" y="0"/>
                    <a:pt x="25" y="6"/>
                    <a:pt x="25" y="18"/>
                  </a:cubicBezTo>
                  <a:cubicBezTo>
                    <a:pt x="1" y="221"/>
                    <a:pt x="108" y="435"/>
                    <a:pt x="108" y="625"/>
                  </a:cubicBezTo>
                  <a:cubicBezTo>
                    <a:pt x="114" y="657"/>
                    <a:pt x="140" y="672"/>
                    <a:pt x="164" y="672"/>
                  </a:cubicBezTo>
                  <a:cubicBezTo>
                    <a:pt x="185" y="672"/>
                    <a:pt x="203" y="660"/>
                    <a:pt x="203" y="637"/>
                  </a:cubicBezTo>
                  <a:cubicBezTo>
                    <a:pt x="203" y="435"/>
                    <a:pt x="144" y="209"/>
                    <a:pt x="60" y="18"/>
                  </a:cubicBezTo>
                  <a:cubicBezTo>
                    <a:pt x="54" y="6"/>
                    <a:pt x="45" y="0"/>
                    <a:pt x="38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6" name="Google Shape;2036;gfdb24b5ecc_0_532"/>
            <p:cNvSpPr/>
            <p:nvPr/>
          </p:nvSpPr>
          <p:spPr>
            <a:xfrm>
              <a:off x="3619775" y="2463525"/>
              <a:ext cx="26000" cy="61850"/>
            </a:xfrm>
            <a:custGeom>
              <a:avLst/>
              <a:gdLst/>
              <a:ahLst/>
              <a:cxnLst/>
              <a:rect l="l" t="t" r="r" b="b"/>
              <a:pathLst>
                <a:path w="1040" h="2474" extrusionOk="0">
                  <a:moveTo>
                    <a:pt x="987" y="0"/>
                  </a:moveTo>
                  <a:cubicBezTo>
                    <a:pt x="977" y="0"/>
                    <a:pt x="965" y="4"/>
                    <a:pt x="953" y="13"/>
                  </a:cubicBezTo>
                  <a:cubicBezTo>
                    <a:pt x="656" y="251"/>
                    <a:pt x="596" y="608"/>
                    <a:pt x="501" y="941"/>
                  </a:cubicBezTo>
                  <a:cubicBezTo>
                    <a:pt x="346" y="1453"/>
                    <a:pt x="120" y="1929"/>
                    <a:pt x="1" y="2453"/>
                  </a:cubicBezTo>
                  <a:cubicBezTo>
                    <a:pt x="15" y="2467"/>
                    <a:pt x="25" y="2473"/>
                    <a:pt x="31" y="2473"/>
                  </a:cubicBezTo>
                  <a:cubicBezTo>
                    <a:pt x="35" y="2473"/>
                    <a:pt x="37" y="2470"/>
                    <a:pt x="37" y="2465"/>
                  </a:cubicBezTo>
                  <a:cubicBezTo>
                    <a:pt x="156" y="2060"/>
                    <a:pt x="334" y="1679"/>
                    <a:pt x="501" y="1286"/>
                  </a:cubicBezTo>
                  <a:cubicBezTo>
                    <a:pt x="656" y="858"/>
                    <a:pt x="715" y="441"/>
                    <a:pt x="1013" y="72"/>
                  </a:cubicBezTo>
                  <a:cubicBezTo>
                    <a:pt x="1040" y="36"/>
                    <a:pt x="1019" y="0"/>
                    <a:pt x="98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7" name="Google Shape;2037;gfdb24b5ecc_0_532"/>
            <p:cNvSpPr/>
            <p:nvPr/>
          </p:nvSpPr>
          <p:spPr>
            <a:xfrm>
              <a:off x="3657625" y="2459875"/>
              <a:ext cx="3500" cy="2550"/>
            </a:xfrm>
            <a:custGeom>
              <a:avLst/>
              <a:gdLst/>
              <a:ahLst/>
              <a:cxnLst/>
              <a:rect l="l" t="t" r="r" b="b"/>
              <a:pathLst>
                <a:path w="140" h="102" extrusionOk="0">
                  <a:moveTo>
                    <a:pt x="124" y="1"/>
                  </a:moveTo>
                  <a:cubicBezTo>
                    <a:pt x="122" y="1"/>
                    <a:pt x="120" y="2"/>
                    <a:pt x="118" y="4"/>
                  </a:cubicBezTo>
                  <a:cubicBezTo>
                    <a:pt x="82" y="39"/>
                    <a:pt x="35" y="39"/>
                    <a:pt x="11" y="63"/>
                  </a:cubicBezTo>
                  <a:cubicBezTo>
                    <a:pt x="1" y="74"/>
                    <a:pt x="8" y="101"/>
                    <a:pt x="18" y="101"/>
                  </a:cubicBezTo>
                  <a:cubicBezTo>
                    <a:pt x="19" y="101"/>
                    <a:pt x="21" y="101"/>
                    <a:pt x="23" y="99"/>
                  </a:cubicBezTo>
                  <a:cubicBezTo>
                    <a:pt x="59" y="63"/>
                    <a:pt x="94" y="63"/>
                    <a:pt x="130" y="39"/>
                  </a:cubicBezTo>
                  <a:cubicBezTo>
                    <a:pt x="140" y="20"/>
                    <a:pt x="134" y="1"/>
                    <a:pt x="12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8" name="Google Shape;2038;gfdb24b5ecc_0_532"/>
            <p:cNvSpPr/>
            <p:nvPr/>
          </p:nvSpPr>
          <p:spPr>
            <a:xfrm>
              <a:off x="3671625" y="2452425"/>
              <a:ext cx="3850" cy="400"/>
            </a:xfrm>
            <a:custGeom>
              <a:avLst/>
              <a:gdLst/>
              <a:ahLst/>
              <a:cxnLst/>
              <a:rect l="l" t="t" r="r" b="b"/>
              <a:pathLst>
                <a:path w="154" h="16" extrusionOk="0">
                  <a:moveTo>
                    <a:pt x="17" y="1"/>
                  </a:moveTo>
                  <a:cubicBezTo>
                    <a:pt x="0" y="1"/>
                    <a:pt x="6" y="16"/>
                    <a:pt x="34" y="16"/>
                  </a:cubicBezTo>
                  <a:lnTo>
                    <a:pt x="130" y="16"/>
                  </a:lnTo>
                  <a:cubicBezTo>
                    <a:pt x="153" y="16"/>
                    <a:pt x="153" y="4"/>
                    <a:pt x="130" y="4"/>
                  </a:cubicBezTo>
                  <a:lnTo>
                    <a:pt x="34" y="4"/>
                  </a:lnTo>
                  <a:cubicBezTo>
                    <a:pt x="27" y="2"/>
                    <a:pt x="21" y="1"/>
                    <a:pt x="1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9" name="Google Shape;2039;gfdb24b5ecc_0_532"/>
            <p:cNvSpPr/>
            <p:nvPr/>
          </p:nvSpPr>
          <p:spPr>
            <a:xfrm>
              <a:off x="3705325" y="2458150"/>
              <a:ext cx="18675" cy="6300"/>
            </a:xfrm>
            <a:custGeom>
              <a:avLst/>
              <a:gdLst/>
              <a:ahLst/>
              <a:cxnLst/>
              <a:rect l="l" t="t" r="r" b="b"/>
              <a:pathLst>
                <a:path w="747" h="252" extrusionOk="0">
                  <a:moveTo>
                    <a:pt x="67" y="0"/>
                  </a:moveTo>
                  <a:cubicBezTo>
                    <a:pt x="7" y="0"/>
                    <a:pt x="0" y="85"/>
                    <a:pt x="67" y="85"/>
                  </a:cubicBezTo>
                  <a:cubicBezTo>
                    <a:pt x="187" y="108"/>
                    <a:pt x="294" y="120"/>
                    <a:pt x="401" y="144"/>
                  </a:cubicBezTo>
                  <a:cubicBezTo>
                    <a:pt x="508" y="180"/>
                    <a:pt x="603" y="228"/>
                    <a:pt x="698" y="251"/>
                  </a:cubicBezTo>
                  <a:cubicBezTo>
                    <a:pt x="734" y="251"/>
                    <a:pt x="746" y="228"/>
                    <a:pt x="722" y="204"/>
                  </a:cubicBezTo>
                  <a:cubicBezTo>
                    <a:pt x="532" y="97"/>
                    <a:pt x="294" y="25"/>
                    <a:pt x="79" y="1"/>
                  </a:cubicBezTo>
                  <a:cubicBezTo>
                    <a:pt x="75" y="1"/>
                    <a:pt x="71" y="0"/>
                    <a:pt x="6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0" name="Google Shape;2040;gfdb24b5ecc_0_532"/>
            <p:cNvSpPr/>
            <p:nvPr/>
          </p:nvSpPr>
          <p:spPr>
            <a:xfrm>
              <a:off x="3761275" y="2475125"/>
              <a:ext cx="9750" cy="7000"/>
            </a:xfrm>
            <a:custGeom>
              <a:avLst/>
              <a:gdLst/>
              <a:ahLst/>
              <a:cxnLst/>
              <a:rect l="l" t="t" r="r" b="b"/>
              <a:pathLst>
                <a:path w="390" h="280" extrusionOk="0">
                  <a:moveTo>
                    <a:pt x="94" y="0"/>
                  </a:moveTo>
                  <a:cubicBezTo>
                    <a:pt x="29" y="0"/>
                    <a:pt x="0" y="109"/>
                    <a:pt x="80" y="120"/>
                  </a:cubicBezTo>
                  <a:cubicBezTo>
                    <a:pt x="175" y="156"/>
                    <a:pt x="270" y="203"/>
                    <a:pt x="342" y="275"/>
                  </a:cubicBezTo>
                  <a:cubicBezTo>
                    <a:pt x="345" y="278"/>
                    <a:pt x="349" y="279"/>
                    <a:pt x="354" y="279"/>
                  </a:cubicBezTo>
                  <a:cubicBezTo>
                    <a:pt x="369" y="279"/>
                    <a:pt x="389" y="266"/>
                    <a:pt x="389" y="239"/>
                  </a:cubicBezTo>
                  <a:cubicBezTo>
                    <a:pt x="342" y="108"/>
                    <a:pt x="235" y="49"/>
                    <a:pt x="104" y="1"/>
                  </a:cubicBezTo>
                  <a:cubicBezTo>
                    <a:pt x="100" y="0"/>
                    <a:pt x="97" y="0"/>
                    <a:pt x="9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1" name="Google Shape;2041;gfdb24b5ecc_0_532"/>
            <p:cNvSpPr/>
            <p:nvPr/>
          </p:nvSpPr>
          <p:spPr>
            <a:xfrm>
              <a:off x="3773975" y="2518600"/>
              <a:ext cx="1800" cy="5525"/>
            </a:xfrm>
            <a:custGeom>
              <a:avLst/>
              <a:gdLst/>
              <a:ahLst/>
              <a:cxnLst/>
              <a:rect l="l" t="t" r="r" b="b"/>
              <a:pathLst>
                <a:path w="72" h="221" extrusionOk="0">
                  <a:moveTo>
                    <a:pt x="36" y="0"/>
                  </a:moveTo>
                  <a:cubicBezTo>
                    <a:pt x="18" y="0"/>
                    <a:pt x="0" y="12"/>
                    <a:pt x="0" y="36"/>
                  </a:cubicBezTo>
                  <a:cubicBezTo>
                    <a:pt x="0" y="96"/>
                    <a:pt x="0" y="155"/>
                    <a:pt x="12" y="203"/>
                  </a:cubicBezTo>
                  <a:cubicBezTo>
                    <a:pt x="12" y="215"/>
                    <a:pt x="24" y="221"/>
                    <a:pt x="36" y="221"/>
                  </a:cubicBezTo>
                  <a:cubicBezTo>
                    <a:pt x="48" y="221"/>
                    <a:pt x="60" y="215"/>
                    <a:pt x="60" y="203"/>
                  </a:cubicBezTo>
                  <a:cubicBezTo>
                    <a:pt x="72" y="143"/>
                    <a:pt x="72" y="84"/>
                    <a:pt x="72" y="36"/>
                  </a:cubicBezTo>
                  <a:cubicBezTo>
                    <a:pt x="72" y="12"/>
                    <a:pt x="54" y="0"/>
                    <a:pt x="3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gfdb24b5ecc_0_532"/>
            <p:cNvSpPr/>
            <p:nvPr/>
          </p:nvSpPr>
          <p:spPr>
            <a:xfrm>
              <a:off x="3786225" y="2539575"/>
              <a:ext cx="6825" cy="13425"/>
            </a:xfrm>
            <a:custGeom>
              <a:avLst/>
              <a:gdLst/>
              <a:ahLst/>
              <a:cxnLst/>
              <a:rect l="l" t="t" r="r" b="b"/>
              <a:pathLst>
                <a:path w="273" h="537" extrusionOk="0">
                  <a:moveTo>
                    <a:pt x="90" y="1"/>
                  </a:moveTo>
                  <a:cubicBezTo>
                    <a:pt x="49" y="1"/>
                    <a:pt x="1" y="48"/>
                    <a:pt x="34" y="90"/>
                  </a:cubicBezTo>
                  <a:cubicBezTo>
                    <a:pt x="118" y="221"/>
                    <a:pt x="165" y="376"/>
                    <a:pt x="189" y="519"/>
                  </a:cubicBezTo>
                  <a:cubicBezTo>
                    <a:pt x="189" y="530"/>
                    <a:pt x="198" y="536"/>
                    <a:pt x="208" y="536"/>
                  </a:cubicBezTo>
                  <a:cubicBezTo>
                    <a:pt x="219" y="536"/>
                    <a:pt x="231" y="530"/>
                    <a:pt x="237" y="519"/>
                  </a:cubicBezTo>
                  <a:cubicBezTo>
                    <a:pt x="272" y="340"/>
                    <a:pt x="225" y="185"/>
                    <a:pt x="129" y="30"/>
                  </a:cubicBezTo>
                  <a:cubicBezTo>
                    <a:pt x="122" y="9"/>
                    <a:pt x="107" y="1"/>
                    <a:pt x="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gfdb24b5ecc_0_532"/>
            <p:cNvSpPr/>
            <p:nvPr/>
          </p:nvSpPr>
          <p:spPr>
            <a:xfrm>
              <a:off x="3780275" y="2575725"/>
              <a:ext cx="11475" cy="26600"/>
            </a:xfrm>
            <a:custGeom>
              <a:avLst/>
              <a:gdLst/>
              <a:ahLst/>
              <a:cxnLst/>
              <a:rect l="l" t="t" r="r" b="b"/>
              <a:pathLst>
                <a:path w="459" h="1064" extrusionOk="0">
                  <a:moveTo>
                    <a:pt x="430" y="0"/>
                  </a:moveTo>
                  <a:cubicBezTo>
                    <a:pt x="422" y="0"/>
                    <a:pt x="415" y="4"/>
                    <a:pt x="415" y="13"/>
                  </a:cubicBezTo>
                  <a:cubicBezTo>
                    <a:pt x="308" y="370"/>
                    <a:pt x="165" y="704"/>
                    <a:pt x="10" y="1025"/>
                  </a:cubicBezTo>
                  <a:cubicBezTo>
                    <a:pt x="0" y="1035"/>
                    <a:pt x="25" y="1063"/>
                    <a:pt x="40" y="1063"/>
                  </a:cubicBezTo>
                  <a:cubicBezTo>
                    <a:pt x="42" y="1063"/>
                    <a:pt x="44" y="1063"/>
                    <a:pt x="46" y="1061"/>
                  </a:cubicBezTo>
                  <a:cubicBezTo>
                    <a:pt x="272" y="775"/>
                    <a:pt x="367" y="370"/>
                    <a:pt x="451" y="25"/>
                  </a:cubicBezTo>
                  <a:cubicBezTo>
                    <a:pt x="458" y="10"/>
                    <a:pt x="443" y="0"/>
                    <a:pt x="43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4" name="Google Shape;2044;gfdb24b5ecc_0_532"/>
            <p:cNvSpPr/>
            <p:nvPr/>
          </p:nvSpPr>
          <p:spPr>
            <a:xfrm>
              <a:off x="3731575" y="2626450"/>
              <a:ext cx="15350" cy="12200"/>
            </a:xfrm>
            <a:custGeom>
              <a:avLst/>
              <a:gdLst/>
              <a:ahLst/>
              <a:cxnLst/>
              <a:rect l="l" t="t" r="r" b="b"/>
              <a:pathLst>
                <a:path w="614" h="488" extrusionOk="0">
                  <a:moveTo>
                    <a:pt x="583" y="0"/>
                  </a:moveTo>
                  <a:cubicBezTo>
                    <a:pt x="577" y="0"/>
                    <a:pt x="571" y="3"/>
                    <a:pt x="565" y="8"/>
                  </a:cubicBezTo>
                  <a:cubicBezTo>
                    <a:pt x="387" y="139"/>
                    <a:pt x="160" y="246"/>
                    <a:pt x="29" y="437"/>
                  </a:cubicBezTo>
                  <a:cubicBezTo>
                    <a:pt x="0" y="466"/>
                    <a:pt x="27" y="488"/>
                    <a:pt x="58" y="488"/>
                  </a:cubicBezTo>
                  <a:cubicBezTo>
                    <a:pt x="64" y="488"/>
                    <a:pt x="71" y="487"/>
                    <a:pt x="77" y="484"/>
                  </a:cubicBezTo>
                  <a:cubicBezTo>
                    <a:pt x="280" y="389"/>
                    <a:pt x="434" y="199"/>
                    <a:pt x="577" y="44"/>
                  </a:cubicBezTo>
                  <a:cubicBezTo>
                    <a:pt x="614" y="26"/>
                    <a:pt x="601" y="0"/>
                    <a:pt x="58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5" name="Google Shape;2045;gfdb24b5ecc_0_532"/>
            <p:cNvSpPr/>
            <p:nvPr/>
          </p:nvSpPr>
          <p:spPr>
            <a:xfrm>
              <a:off x="3691825" y="2663225"/>
              <a:ext cx="9675" cy="5975"/>
            </a:xfrm>
            <a:custGeom>
              <a:avLst/>
              <a:gdLst/>
              <a:ahLst/>
              <a:cxnLst/>
              <a:rect l="l" t="t" r="r" b="b"/>
              <a:pathLst>
                <a:path w="387" h="239" extrusionOk="0">
                  <a:moveTo>
                    <a:pt x="329" y="1"/>
                  </a:moveTo>
                  <a:cubicBezTo>
                    <a:pt x="320" y="1"/>
                    <a:pt x="309" y="5"/>
                    <a:pt x="298" y="14"/>
                  </a:cubicBezTo>
                  <a:cubicBezTo>
                    <a:pt x="238" y="37"/>
                    <a:pt x="179" y="26"/>
                    <a:pt x="119" y="61"/>
                  </a:cubicBezTo>
                  <a:cubicBezTo>
                    <a:pt x="72" y="73"/>
                    <a:pt x="36" y="97"/>
                    <a:pt x="12" y="145"/>
                  </a:cubicBezTo>
                  <a:cubicBezTo>
                    <a:pt x="0" y="180"/>
                    <a:pt x="12" y="204"/>
                    <a:pt x="36" y="216"/>
                  </a:cubicBezTo>
                  <a:cubicBezTo>
                    <a:pt x="69" y="229"/>
                    <a:pt x="98" y="239"/>
                    <a:pt x="127" y="239"/>
                  </a:cubicBezTo>
                  <a:cubicBezTo>
                    <a:pt x="151" y="239"/>
                    <a:pt x="176" y="232"/>
                    <a:pt x="203" y="216"/>
                  </a:cubicBezTo>
                  <a:cubicBezTo>
                    <a:pt x="250" y="192"/>
                    <a:pt x="310" y="145"/>
                    <a:pt x="357" y="121"/>
                  </a:cubicBezTo>
                  <a:cubicBezTo>
                    <a:pt x="386" y="72"/>
                    <a:pt x="368" y="1"/>
                    <a:pt x="329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6" name="Google Shape;2046;gfdb24b5ecc_0_532"/>
            <p:cNvSpPr/>
            <p:nvPr/>
          </p:nvSpPr>
          <p:spPr>
            <a:xfrm>
              <a:off x="3626925" y="2637650"/>
              <a:ext cx="11875" cy="10350"/>
            </a:xfrm>
            <a:custGeom>
              <a:avLst/>
              <a:gdLst/>
              <a:ahLst/>
              <a:cxnLst/>
              <a:rect l="l" t="t" r="r" b="b"/>
              <a:pathLst>
                <a:path w="475" h="414" extrusionOk="0">
                  <a:moveTo>
                    <a:pt x="113" y="1"/>
                  </a:moveTo>
                  <a:cubicBezTo>
                    <a:pt x="94" y="1"/>
                    <a:pt x="73" y="4"/>
                    <a:pt x="48" y="13"/>
                  </a:cubicBezTo>
                  <a:cubicBezTo>
                    <a:pt x="13" y="25"/>
                    <a:pt x="1" y="48"/>
                    <a:pt x="1" y="84"/>
                  </a:cubicBezTo>
                  <a:cubicBezTo>
                    <a:pt x="1" y="108"/>
                    <a:pt x="13" y="156"/>
                    <a:pt x="48" y="191"/>
                  </a:cubicBezTo>
                  <a:cubicBezTo>
                    <a:pt x="72" y="215"/>
                    <a:pt x="120" y="227"/>
                    <a:pt x="155" y="239"/>
                  </a:cubicBezTo>
                  <a:cubicBezTo>
                    <a:pt x="215" y="287"/>
                    <a:pt x="251" y="334"/>
                    <a:pt x="298" y="394"/>
                  </a:cubicBezTo>
                  <a:cubicBezTo>
                    <a:pt x="312" y="408"/>
                    <a:pt x="330" y="414"/>
                    <a:pt x="349" y="414"/>
                  </a:cubicBezTo>
                  <a:cubicBezTo>
                    <a:pt x="409" y="414"/>
                    <a:pt x="475" y="350"/>
                    <a:pt x="429" y="287"/>
                  </a:cubicBezTo>
                  <a:cubicBezTo>
                    <a:pt x="394" y="215"/>
                    <a:pt x="334" y="156"/>
                    <a:pt x="275" y="96"/>
                  </a:cubicBezTo>
                  <a:cubicBezTo>
                    <a:pt x="211" y="41"/>
                    <a:pt x="175" y="1"/>
                    <a:pt x="11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7" name="Google Shape;2047;gfdb24b5ecc_0_532"/>
            <p:cNvSpPr/>
            <p:nvPr/>
          </p:nvSpPr>
          <p:spPr>
            <a:xfrm>
              <a:off x="3615025" y="2606325"/>
              <a:ext cx="4350" cy="5025"/>
            </a:xfrm>
            <a:custGeom>
              <a:avLst/>
              <a:gdLst/>
              <a:ahLst/>
              <a:cxnLst/>
              <a:rect l="l" t="t" r="r" b="b"/>
              <a:pathLst>
                <a:path w="174" h="201" extrusionOk="0">
                  <a:moveTo>
                    <a:pt x="90" y="1"/>
                  </a:moveTo>
                  <a:cubicBezTo>
                    <a:pt x="72" y="1"/>
                    <a:pt x="54" y="10"/>
                    <a:pt x="48" y="27"/>
                  </a:cubicBezTo>
                  <a:cubicBezTo>
                    <a:pt x="36" y="51"/>
                    <a:pt x="36" y="87"/>
                    <a:pt x="12" y="111"/>
                  </a:cubicBezTo>
                  <a:cubicBezTo>
                    <a:pt x="0" y="170"/>
                    <a:pt x="42" y="200"/>
                    <a:pt x="85" y="200"/>
                  </a:cubicBezTo>
                  <a:cubicBezTo>
                    <a:pt x="128" y="200"/>
                    <a:pt x="173" y="170"/>
                    <a:pt x="167" y="111"/>
                  </a:cubicBezTo>
                  <a:cubicBezTo>
                    <a:pt x="167" y="87"/>
                    <a:pt x="155" y="51"/>
                    <a:pt x="131" y="27"/>
                  </a:cubicBezTo>
                  <a:cubicBezTo>
                    <a:pt x="125" y="10"/>
                    <a:pt x="108" y="1"/>
                    <a:pt x="9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8" name="Google Shape;2048;gfdb24b5ecc_0_532"/>
            <p:cNvSpPr/>
            <p:nvPr/>
          </p:nvSpPr>
          <p:spPr>
            <a:xfrm>
              <a:off x="3589800" y="2586950"/>
              <a:ext cx="14525" cy="9950"/>
            </a:xfrm>
            <a:custGeom>
              <a:avLst/>
              <a:gdLst/>
              <a:ahLst/>
              <a:cxnLst/>
              <a:rect l="l" t="t" r="r" b="b"/>
              <a:pathLst>
                <a:path w="581" h="398" extrusionOk="0">
                  <a:moveTo>
                    <a:pt x="43" y="0"/>
                  </a:moveTo>
                  <a:cubicBezTo>
                    <a:pt x="25" y="0"/>
                    <a:pt x="0" y="14"/>
                    <a:pt x="9" y="40"/>
                  </a:cubicBezTo>
                  <a:cubicBezTo>
                    <a:pt x="152" y="219"/>
                    <a:pt x="390" y="326"/>
                    <a:pt x="581" y="398"/>
                  </a:cubicBezTo>
                  <a:cubicBezTo>
                    <a:pt x="366" y="302"/>
                    <a:pt x="224" y="159"/>
                    <a:pt x="57" y="5"/>
                  </a:cubicBezTo>
                  <a:cubicBezTo>
                    <a:pt x="54" y="2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gfdb24b5ecc_0_532"/>
            <p:cNvSpPr/>
            <p:nvPr/>
          </p:nvSpPr>
          <p:spPr>
            <a:xfrm>
              <a:off x="3584775" y="2520775"/>
              <a:ext cx="12125" cy="27725"/>
            </a:xfrm>
            <a:custGeom>
              <a:avLst/>
              <a:gdLst/>
              <a:ahLst/>
              <a:cxnLst/>
              <a:rect l="l" t="t" r="r" b="b"/>
              <a:pathLst>
                <a:path w="485" h="1109" extrusionOk="0">
                  <a:moveTo>
                    <a:pt x="376" y="0"/>
                  </a:moveTo>
                  <a:cubicBezTo>
                    <a:pt x="359" y="0"/>
                    <a:pt x="343" y="7"/>
                    <a:pt x="329" y="20"/>
                  </a:cubicBezTo>
                  <a:cubicBezTo>
                    <a:pt x="127" y="318"/>
                    <a:pt x="79" y="651"/>
                    <a:pt x="8" y="1009"/>
                  </a:cubicBezTo>
                  <a:cubicBezTo>
                    <a:pt x="0" y="1064"/>
                    <a:pt x="49" y="1108"/>
                    <a:pt x="94" y="1108"/>
                  </a:cubicBezTo>
                  <a:cubicBezTo>
                    <a:pt x="117" y="1108"/>
                    <a:pt x="139" y="1096"/>
                    <a:pt x="151" y="1068"/>
                  </a:cubicBezTo>
                  <a:cubicBezTo>
                    <a:pt x="317" y="735"/>
                    <a:pt x="484" y="437"/>
                    <a:pt x="437" y="56"/>
                  </a:cubicBezTo>
                  <a:cubicBezTo>
                    <a:pt x="429" y="19"/>
                    <a:pt x="403" y="0"/>
                    <a:pt x="37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0" name="Google Shape;2050;gfdb24b5ecc_0_532"/>
            <p:cNvSpPr/>
            <p:nvPr/>
          </p:nvSpPr>
          <p:spPr>
            <a:xfrm>
              <a:off x="3620425" y="2441775"/>
              <a:ext cx="18425" cy="15300"/>
            </a:xfrm>
            <a:custGeom>
              <a:avLst/>
              <a:gdLst/>
              <a:ahLst/>
              <a:cxnLst/>
              <a:rect l="l" t="t" r="r" b="b"/>
              <a:pathLst>
                <a:path w="737" h="612" extrusionOk="0">
                  <a:moveTo>
                    <a:pt x="637" y="1"/>
                  </a:moveTo>
                  <a:cubicBezTo>
                    <a:pt x="504" y="1"/>
                    <a:pt x="425" y="136"/>
                    <a:pt x="356" y="228"/>
                  </a:cubicBezTo>
                  <a:cubicBezTo>
                    <a:pt x="249" y="347"/>
                    <a:pt x="130" y="466"/>
                    <a:pt x="11" y="561"/>
                  </a:cubicBezTo>
                  <a:cubicBezTo>
                    <a:pt x="1" y="590"/>
                    <a:pt x="15" y="612"/>
                    <a:pt x="27" y="612"/>
                  </a:cubicBezTo>
                  <a:cubicBezTo>
                    <a:pt x="30" y="612"/>
                    <a:pt x="32" y="611"/>
                    <a:pt x="34" y="609"/>
                  </a:cubicBezTo>
                  <a:cubicBezTo>
                    <a:pt x="177" y="525"/>
                    <a:pt x="296" y="430"/>
                    <a:pt x="427" y="347"/>
                  </a:cubicBezTo>
                  <a:cubicBezTo>
                    <a:pt x="535" y="287"/>
                    <a:pt x="689" y="240"/>
                    <a:pt x="725" y="85"/>
                  </a:cubicBezTo>
                  <a:cubicBezTo>
                    <a:pt x="737" y="49"/>
                    <a:pt x="713" y="1"/>
                    <a:pt x="654" y="1"/>
                  </a:cubicBezTo>
                  <a:cubicBezTo>
                    <a:pt x="648" y="1"/>
                    <a:pt x="642" y="1"/>
                    <a:pt x="63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1" name="Google Shape;2051;gfdb24b5ecc_0_532"/>
            <p:cNvSpPr/>
            <p:nvPr/>
          </p:nvSpPr>
          <p:spPr>
            <a:xfrm>
              <a:off x="3654975" y="2434550"/>
              <a:ext cx="23475" cy="5250"/>
            </a:xfrm>
            <a:custGeom>
              <a:avLst/>
              <a:gdLst/>
              <a:ahLst/>
              <a:cxnLst/>
              <a:rect l="l" t="t" r="r" b="b"/>
              <a:pathLst>
                <a:path w="939" h="210" extrusionOk="0">
                  <a:moveTo>
                    <a:pt x="644" y="1"/>
                  </a:moveTo>
                  <a:cubicBezTo>
                    <a:pt x="585" y="1"/>
                    <a:pt x="526" y="5"/>
                    <a:pt x="474" y="5"/>
                  </a:cubicBezTo>
                  <a:cubicBezTo>
                    <a:pt x="319" y="5"/>
                    <a:pt x="176" y="17"/>
                    <a:pt x="57" y="100"/>
                  </a:cubicBezTo>
                  <a:cubicBezTo>
                    <a:pt x="1" y="147"/>
                    <a:pt x="26" y="209"/>
                    <a:pt x="69" y="209"/>
                  </a:cubicBezTo>
                  <a:cubicBezTo>
                    <a:pt x="80" y="209"/>
                    <a:pt x="93" y="205"/>
                    <a:pt x="105" y="195"/>
                  </a:cubicBezTo>
                  <a:cubicBezTo>
                    <a:pt x="176" y="154"/>
                    <a:pt x="257" y="139"/>
                    <a:pt x="340" y="139"/>
                  </a:cubicBezTo>
                  <a:cubicBezTo>
                    <a:pt x="424" y="139"/>
                    <a:pt x="510" y="154"/>
                    <a:pt x="593" y="171"/>
                  </a:cubicBezTo>
                  <a:cubicBezTo>
                    <a:pt x="647" y="177"/>
                    <a:pt x="703" y="189"/>
                    <a:pt x="757" y="189"/>
                  </a:cubicBezTo>
                  <a:cubicBezTo>
                    <a:pt x="810" y="189"/>
                    <a:pt x="861" y="177"/>
                    <a:pt x="903" y="136"/>
                  </a:cubicBezTo>
                  <a:cubicBezTo>
                    <a:pt x="938" y="124"/>
                    <a:pt x="938" y="76"/>
                    <a:pt x="903" y="52"/>
                  </a:cubicBezTo>
                  <a:cubicBezTo>
                    <a:pt x="824" y="9"/>
                    <a:pt x="733" y="1"/>
                    <a:pt x="644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2" name="Google Shape;2052;gfdb24b5ecc_0_532"/>
            <p:cNvSpPr/>
            <p:nvPr/>
          </p:nvSpPr>
          <p:spPr>
            <a:xfrm>
              <a:off x="3705600" y="2439525"/>
              <a:ext cx="10350" cy="2625"/>
            </a:xfrm>
            <a:custGeom>
              <a:avLst/>
              <a:gdLst/>
              <a:ahLst/>
              <a:cxnLst/>
              <a:rect l="l" t="t" r="r" b="b"/>
              <a:pathLst>
                <a:path w="414" h="105" extrusionOk="0">
                  <a:moveTo>
                    <a:pt x="216" y="1"/>
                  </a:moveTo>
                  <a:cubicBezTo>
                    <a:pt x="161" y="1"/>
                    <a:pt x="106" y="9"/>
                    <a:pt x="56" y="20"/>
                  </a:cubicBezTo>
                  <a:cubicBezTo>
                    <a:pt x="1" y="31"/>
                    <a:pt x="8" y="105"/>
                    <a:pt x="57" y="105"/>
                  </a:cubicBezTo>
                  <a:cubicBezTo>
                    <a:pt x="61" y="105"/>
                    <a:pt x="64" y="104"/>
                    <a:pt x="68" y="103"/>
                  </a:cubicBezTo>
                  <a:cubicBezTo>
                    <a:pt x="122" y="91"/>
                    <a:pt x="176" y="88"/>
                    <a:pt x="228" y="88"/>
                  </a:cubicBezTo>
                  <a:cubicBezTo>
                    <a:pt x="280" y="88"/>
                    <a:pt x="330" y="91"/>
                    <a:pt x="378" y="91"/>
                  </a:cubicBezTo>
                  <a:cubicBezTo>
                    <a:pt x="414" y="91"/>
                    <a:pt x="414" y="56"/>
                    <a:pt x="402" y="44"/>
                  </a:cubicBezTo>
                  <a:cubicBezTo>
                    <a:pt x="344" y="12"/>
                    <a:pt x="280" y="1"/>
                    <a:pt x="216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3" name="Google Shape;2053;gfdb24b5ecc_0_532"/>
            <p:cNvSpPr/>
            <p:nvPr/>
          </p:nvSpPr>
          <p:spPr>
            <a:xfrm>
              <a:off x="3848675" y="2921625"/>
              <a:ext cx="12825" cy="3000"/>
            </a:xfrm>
            <a:custGeom>
              <a:avLst/>
              <a:gdLst/>
              <a:ahLst/>
              <a:cxnLst/>
              <a:rect l="l" t="t" r="r" b="b"/>
              <a:pathLst>
                <a:path w="513" h="120" extrusionOk="0">
                  <a:moveTo>
                    <a:pt x="96" y="0"/>
                  </a:moveTo>
                  <a:cubicBezTo>
                    <a:pt x="1" y="0"/>
                    <a:pt x="1" y="119"/>
                    <a:pt x="96" y="119"/>
                  </a:cubicBezTo>
                  <a:cubicBezTo>
                    <a:pt x="227" y="119"/>
                    <a:pt x="346" y="119"/>
                    <a:pt x="477" y="96"/>
                  </a:cubicBezTo>
                  <a:cubicBezTo>
                    <a:pt x="513" y="96"/>
                    <a:pt x="513" y="36"/>
                    <a:pt x="477" y="36"/>
                  </a:cubicBezTo>
                  <a:cubicBezTo>
                    <a:pt x="346" y="12"/>
                    <a:pt x="227" y="12"/>
                    <a:pt x="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4" name="Google Shape;2054;gfdb24b5ecc_0_532"/>
            <p:cNvSpPr/>
            <p:nvPr/>
          </p:nvSpPr>
          <p:spPr>
            <a:xfrm>
              <a:off x="3881875" y="2925425"/>
              <a:ext cx="22200" cy="3050"/>
            </a:xfrm>
            <a:custGeom>
              <a:avLst/>
              <a:gdLst/>
              <a:ahLst/>
              <a:cxnLst/>
              <a:rect l="l" t="t" r="r" b="b"/>
              <a:pathLst>
                <a:path w="888" h="122" extrusionOk="0">
                  <a:moveTo>
                    <a:pt x="40" y="1"/>
                  </a:moveTo>
                  <a:cubicBezTo>
                    <a:pt x="13" y="1"/>
                    <a:pt x="1" y="30"/>
                    <a:pt x="42" y="51"/>
                  </a:cubicBezTo>
                  <a:cubicBezTo>
                    <a:pt x="238" y="79"/>
                    <a:pt x="477" y="121"/>
                    <a:pt x="692" y="121"/>
                  </a:cubicBezTo>
                  <a:cubicBezTo>
                    <a:pt x="752" y="121"/>
                    <a:pt x="809" y="118"/>
                    <a:pt x="864" y="110"/>
                  </a:cubicBezTo>
                  <a:cubicBezTo>
                    <a:pt x="887" y="110"/>
                    <a:pt x="887" y="63"/>
                    <a:pt x="864" y="63"/>
                  </a:cubicBezTo>
                  <a:cubicBezTo>
                    <a:pt x="590" y="15"/>
                    <a:pt x="328" y="51"/>
                    <a:pt x="54" y="3"/>
                  </a:cubicBezTo>
                  <a:cubicBezTo>
                    <a:pt x="49" y="1"/>
                    <a:pt x="44" y="1"/>
                    <a:pt x="40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5" name="Google Shape;2055;gfdb24b5ecc_0_532"/>
            <p:cNvSpPr/>
            <p:nvPr/>
          </p:nvSpPr>
          <p:spPr>
            <a:xfrm>
              <a:off x="3889750" y="2998425"/>
              <a:ext cx="3900" cy="300"/>
            </a:xfrm>
            <a:custGeom>
              <a:avLst/>
              <a:gdLst/>
              <a:ahLst/>
              <a:cxnLst/>
              <a:rect l="l" t="t" r="r" b="b"/>
              <a:pathLst>
                <a:path w="156" h="12" extrusionOk="0">
                  <a:moveTo>
                    <a:pt x="1" y="0"/>
                  </a:moveTo>
                  <a:lnTo>
                    <a:pt x="1" y="12"/>
                  </a:lnTo>
                  <a:cubicBezTo>
                    <a:pt x="60" y="0"/>
                    <a:pt x="96" y="0"/>
                    <a:pt x="15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6" name="Google Shape;2056;gfdb24b5ecc_0_532"/>
            <p:cNvSpPr/>
            <p:nvPr/>
          </p:nvSpPr>
          <p:spPr>
            <a:xfrm>
              <a:off x="3720825" y="3139800"/>
              <a:ext cx="46025" cy="10775"/>
            </a:xfrm>
            <a:custGeom>
              <a:avLst/>
              <a:gdLst/>
              <a:ahLst/>
              <a:cxnLst/>
              <a:rect l="l" t="t" r="r" b="b"/>
              <a:pathLst>
                <a:path w="1841" h="431" extrusionOk="0">
                  <a:moveTo>
                    <a:pt x="657" y="1"/>
                  </a:moveTo>
                  <a:cubicBezTo>
                    <a:pt x="590" y="1"/>
                    <a:pt x="525" y="7"/>
                    <a:pt x="459" y="24"/>
                  </a:cubicBezTo>
                  <a:cubicBezTo>
                    <a:pt x="293" y="84"/>
                    <a:pt x="174" y="239"/>
                    <a:pt x="31" y="322"/>
                  </a:cubicBezTo>
                  <a:cubicBezTo>
                    <a:pt x="1" y="342"/>
                    <a:pt x="4" y="387"/>
                    <a:pt x="34" y="387"/>
                  </a:cubicBezTo>
                  <a:cubicBezTo>
                    <a:pt x="40" y="387"/>
                    <a:pt x="47" y="385"/>
                    <a:pt x="55" y="382"/>
                  </a:cubicBezTo>
                  <a:cubicBezTo>
                    <a:pt x="118" y="362"/>
                    <a:pt x="179" y="355"/>
                    <a:pt x="239" y="355"/>
                  </a:cubicBezTo>
                  <a:cubicBezTo>
                    <a:pt x="359" y="355"/>
                    <a:pt x="475" y="382"/>
                    <a:pt x="602" y="382"/>
                  </a:cubicBezTo>
                  <a:cubicBezTo>
                    <a:pt x="745" y="382"/>
                    <a:pt x="888" y="382"/>
                    <a:pt x="1019" y="405"/>
                  </a:cubicBezTo>
                  <a:cubicBezTo>
                    <a:pt x="1143" y="412"/>
                    <a:pt x="1290" y="431"/>
                    <a:pt x="1433" y="431"/>
                  </a:cubicBezTo>
                  <a:cubicBezTo>
                    <a:pt x="1564" y="431"/>
                    <a:pt x="1691" y="415"/>
                    <a:pt x="1793" y="358"/>
                  </a:cubicBezTo>
                  <a:cubicBezTo>
                    <a:pt x="1841" y="322"/>
                    <a:pt x="1841" y="262"/>
                    <a:pt x="1793" y="251"/>
                  </a:cubicBezTo>
                  <a:cubicBezTo>
                    <a:pt x="1650" y="167"/>
                    <a:pt x="1519" y="179"/>
                    <a:pt x="1352" y="132"/>
                  </a:cubicBezTo>
                  <a:cubicBezTo>
                    <a:pt x="1186" y="84"/>
                    <a:pt x="1043" y="48"/>
                    <a:pt x="864" y="12"/>
                  </a:cubicBezTo>
                  <a:cubicBezTo>
                    <a:pt x="793" y="7"/>
                    <a:pt x="724" y="1"/>
                    <a:pt x="65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7" name="Google Shape;2057;gfdb24b5ecc_0_532"/>
            <p:cNvSpPr/>
            <p:nvPr/>
          </p:nvSpPr>
          <p:spPr>
            <a:xfrm>
              <a:off x="3775750" y="3144300"/>
              <a:ext cx="11650" cy="4925"/>
            </a:xfrm>
            <a:custGeom>
              <a:avLst/>
              <a:gdLst/>
              <a:ahLst/>
              <a:cxnLst/>
              <a:rect l="l" t="t" r="r" b="b"/>
              <a:pathLst>
                <a:path w="466" h="197" extrusionOk="0">
                  <a:moveTo>
                    <a:pt x="91" y="0"/>
                  </a:moveTo>
                  <a:cubicBezTo>
                    <a:pt x="41" y="0"/>
                    <a:pt x="0" y="90"/>
                    <a:pt x="60" y="130"/>
                  </a:cubicBezTo>
                  <a:cubicBezTo>
                    <a:pt x="136" y="168"/>
                    <a:pt x="227" y="196"/>
                    <a:pt x="307" y="196"/>
                  </a:cubicBezTo>
                  <a:cubicBezTo>
                    <a:pt x="353" y="196"/>
                    <a:pt x="395" y="187"/>
                    <a:pt x="429" y="166"/>
                  </a:cubicBezTo>
                  <a:cubicBezTo>
                    <a:pt x="465" y="142"/>
                    <a:pt x="465" y="106"/>
                    <a:pt x="429" y="82"/>
                  </a:cubicBezTo>
                  <a:cubicBezTo>
                    <a:pt x="334" y="47"/>
                    <a:pt x="227" y="59"/>
                    <a:pt x="120" y="11"/>
                  </a:cubicBezTo>
                  <a:cubicBezTo>
                    <a:pt x="110" y="3"/>
                    <a:pt x="100" y="0"/>
                    <a:pt x="91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8" name="Google Shape;2058;gfdb24b5ecc_0_532"/>
            <p:cNvSpPr/>
            <p:nvPr/>
          </p:nvSpPr>
          <p:spPr>
            <a:xfrm>
              <a:off x="3809400" y="3146050"/>
              <a:ext cx="20250" cy="4500"/>
            </a:xfrm>
            <a:custGeom>
              <a:avLst/>
              <a:gdLst/>
              <a:ahLst/>
              <a:cxnLst/>
              <a:rect l="l" t="t" r="r" b="b"/>
              <a:pathLst>
                <a:path w="810" h="180" extrusionOk="0">
                  <a:moveTo>
                    <a:pt x="738" y="1"/>
                  </a:moveTo>
                  <a:cubicBezTo>
                    <a:pt x="536" y="1"/>
                    <a:pt x="310" y="36"/>
                    <a:pt x="95" y="36"/>
                  </a:cubicBezTo>
                  <a:cubicBezTo>
                    <a:pt x="0" y="36"/>
                    <a:pt x="0" y="179"/>
                    <a:pt x="95" y="179"/>
                  </a:cubicBezTo>
                  <a:cubicBezTo>
                    <a:pt x="143" y="179"/>
                    <a:pt x="190" y="180"/>
                    <a:pt x="236" y="180"/>
                  </a:cubicBezTo>
                  <a:cubicBezTo>
                    <a:pt x="420" y="180"/>
                    <a:pt x="593" y="172"/>
                    <a:pt x="774" y="96"/>
                  </a:cubicBezTo>
                  <a:cubicBezTo>
                    <a:pt x="810" y="72"/>
                    <a:pt x="786" y="1"/>
                    <a:pt x="738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9" name="Google Shape;2059;gfdb24b5ecc_0_532"/>
            <p:cNvSpPr/>
            <p:nvPr/>
          </p:nvSpPr>
          <p:spPr>
            <a:xfrm>
              <a:off x="3847200" y="3141650"/>
              <a:ext cx="92000" cy="7675"/>
            </a:xfrm>
            <a:custGeom>
              <a:avLst/>
              <a:gdLst/>
              <a:ahLst/>
              <a:cxnLst/>
              <a:rect l="l" t="t" r="r" b="b"/>
              <a:pathLst>
                <a:path w="3680" h="307" extrusionOk="0">
                  <a:moveTo>
                    <a:pt x="1449" y="0"/>
                  </a:moveTo>
                  <a:cubicBezTo>
                    <a:pt x="1018" y="0"/>
                    <a:pt x="586" y="17"/>
                    <a:pt x="155" y="58"/>
                  </a:cubicBezTo>
                  <a:cubicBezTo>
                    <a:pt x="4" y="69"/>
                    <a:pt x="0" y="284"/>
                    <a:pt x="143" y="284"/>
                  </a:cubicBezTo>
                  <a:cubicBezTo>
                    <a:pt x="147" y="284"/>
                    <a:pt x="151" y="284"/>
                    <a:pt x="155" y="284"/>
                  </a:cubicBezTo>
                  <a:cubicBezTo>
                    <a:pt x="350" y="272"/>
                    <a:pt x="546" y="267"/>
                    <a:pt x="742" y="267"/>
                  </a:cubicBezTo>
                  <a:cubicBezTo>
                    <a:pt x="1320" y="267"/>
                    <a:pt x="1901" y="307"/>
                    <a:pt x="2483" y="307"/>
                  </a:cubicBezTo>
                  <a:cubicBezTo>
                    <a:pt x="2858" y="307"/>
                    <a:pt x="3233" y="290"/>
                    <a:pt x="3608" y="236"/>
                  </a:cubicBezTo>
                  <a:cubicBezTo>
                    <a:pt x="3679" y="224"/>
                    <a:pt x="3667" y="105"/>
                    <a:pt x="3584" y="105"/>
                  </a:cubicBezTo>
                  <a:cubicBezTo>
                    <a:pt x="2872" y="46"/>
                    <a:pt x="2161" y="0"/>
                    <a:pt x="144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0" name="Google Shape;2060;gfdb24b5ecc_0_532"/>
            <p:cNvSpPr/>
            <p:nvPr/>
          </p:nvSpPr>
          <p:spPr>
            <a:xfrm>
              <a:off x="3862375" y="3220175"/>
              <a:ext cx="40800" cy="5325"/>
            </a:xfrm>
            <a:custGeom>
              <a:avLst/>
              <a:gdLst/>
              <a:ahLst/>
              <a:cxnLst/>
              <a:rect l="l" t="t" r="r" b="b"/>
              <a:pathLst>
                <a:path w="1632" h="213" extrusionOk="0">
                  <a:moveTo>
                    <a:pt x="1584" y="0"/>
                  </a:moveTo>
                  <a:cubicBezTo>
                    <a:pt x="1334" y="12"/>
                    <a:pt x="1096" y="72"/>
                    <a:pt x="822" y="72"/>
                  </a:cubicBezTo>
                  <a:cubicBezTo>
                    <a:pt x="572" y="72"/>
                    <a:pt x="322" y="36"/>
                    <a:pt x="60" y="36"/>
                  </a:cubicBezTo>
                  <a:cubicBezTo>
                    <a:pt x="1" y="48"/>
                    <a:pt x="1" y="143"/>
                    <a:pt x="84" y="143"/>
                  </a:cubicBezTo>
                  <a:cubicBezTo>
                    <a:pt x="340" y="157"/>
                    <a:pt x="658" y="212"/>
                    <a:pt x="962" y="212"/>
                  </a:cubicBezTo>
                  <a:cubicBezTo>
                    <a:pt x="1193" y="212"/>
                    <a:pt x="1416" y="180"/>
                    <a:pt x="1596" y="72"/>
                  </a:cubicBezTo>
                  <a:cubicBezTo>
                    <a:pt x="1632" y="60"/>
                    <a:pt x="1608" y="0"/>
                    <a:pt x="1584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1" name="Google Shape;2061;gfdb24b5ecc_0_532"/>
            <p:cNvSpPr/>
            <p:nvPr/>
          </p:nvSpPr>
          <p:spPr>
            <a:xfrm>
              <a:off x="3783425" y="3337650"/>
              <a:ext cx="19150" cy="8750"/>
            </a:xfrm>
            <a:custGeom>
              <a:avLst/>
              <a:gdLst/>
              <a:ahLst/>
              <a:cxnLst/>
              <a:rect l="l" t="t" r="r" b="b"/>
              <a:pathLst>
                <a:path w="766" h="350" extrusionOk="0">
                  <a:moveTo>
                    <a:pt x="150" y="0"/>
                  </a:moveTo>
                  <a:cubicBezTo>
                    <a:pt x="32" y="0"/>
                    <a:pt x="0" y="177"/>
                    <a:pt x="99" y="242"/>
                  </a:cubicBezTo>
                  <a:cubicBezTo>
                    <a:pt x="206" y="302"/>
                    <a:pt x="301" y="349"/>
                    <a:pt x="420" y="349"/>
                  </a:cubicBezTo>
                  <a:cubicBezTo>
                    <a:pt x="480" y="349"/>
                    <a:pt x="539" y="326"/>
                    <a:pt x="599" y="314"/>
                  </a:cubicBezTo>
                  <a:cubicBezTo>
                    <a:pt x="646" y="290"/>
                    <a:pt x="682" y="242"/>
                    <a:pt x="718" y="195"/>
                  </a:cubicBezTo>
                  <a:cubicBezTo>
                    <a:pt x="765" y="147"/>
                    <a:pt x="753" y="76"/>
                    <a:pt x="694" y="64"/>
                  </a:cubicBezTo>
                  <a:cubicBezTo>
                    <a:pt x="685" y="64"/>
                    <a:pt x="663" y="57"/>
                    <a:pt x="648" y="54"/>
                  </a:cubicBezTo>
                  <a:lnTo>
                    <a:pt x="648" y="54"/>
                  </a:lnTo>
                  <a:cubicBezTo>
                    <a:pt x="644" y="49"/>
                    <a:pt x="635" y="41"/>
                    <a:pt x="622" y="28"/>
                  </a:cubicBezTo>
                  <a:cubicBezTo>
                    <a:pt x="575" y="4"/>
                    <a:pt x="515" y="16"/>
                    <a:pt x="468" y="4"/>
                  </a:cubicBezTo>
                  <a:lnTo>
                    <a:pt x="182" y="4"/>
                  </a:lnTo>
                  <a:cubicBezTo>
                    <a:pt x="171" y="1"/>
                    <a:pt x="160" y="0"/>
                    <a:pt x="150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2" name="Google Shape;2062;gfdb24b5ecc_0_532"/>
            <p:cNvSpPr/>
            <p:nvPr/>
          </p:nvSpPr>
          <p:spPr>
            <a:xfrm>
              <a:off x="5112225" y="3154325"/>
              <a:ext cx="30825" cy="4925"/>
            </a:xfrm>
            <a:custGeom>
              <a:avLst/>
              <a:gdLst/>
              <a:ahLst/>
              <a:cxnLst/>
              <a:rect l="l" t="t" r="r" b="b"/>
              <a:pathLst>
                <a:path w="1233" h="197" extrusionOk="0">
                  <a:moveTo>
                    <a:pt x="1125" y="0"/>
                  </a:moveTo>
                  <a:cubicBezTo>
                    <a:pt x="1120" y="0"/>
                    <a:pt x="1114" y="1"/>
                    <a:pt x="1108" y="3"/>
                  </a:cubicBezTo>
                  <a:cubicBezTo>
                    <a:pt x="763" y="74"/>
                    <a:pt x="406" y="74"/>
                    <a:pt x="48" y="122"/>
                  </a:cubicBezTo>
                  <a:cubicBezTo>
                    <a:pt x="1" y="122"/>
                    <a:pt x="1" y="182"/>
                    <a:pt x="48" y="182"/>
                  </a:cubicBezTo>
                  <a:cubicBezTo>
                    <a:pt x="191" y="191"/>
                    <a:pt x="333" y="196"/>
                    <a:pt x="473" y="196"/>
                  </a:cubicBezTo>
                  <a:cubicBezTo>
                    <a:pt x="696" y="196"/>
                    <a:pt x="918" y="182"/>
                    <a:pt x="1144" y="146"/>
                  </a:cubicBezTo>
                  <a:cubicBezTo>
                    <a:pt x="1232" y="135"/>
                    <a:pt x="1198" y="0"/>
                    <a:pt x="112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3" name="Google Shape;2063;gfdb24b5ecc_0_532"/>
            <p:cNvSpPr/>
            <p:nvPr/>
          </p:nvSpPr>
          <p:spPr>
            <a:xfrm>
              <a:off x="5035150" y="3153775"/>
              <a:ext cx="23825" cy="5400"/>
            </a:xfrm>
            <a:custGeom>
              <a:avLst/>
              <a:gdLst/>
              <a:ahLst/>
              <a:cxnLst/>
              <a:rect l="l" t="t" r="r" b="b"/>
              <a:pathLst>
                <a:path w="953" h="216" extrusionOk="0">
                  <a:moveTo>
                    <a:pt x="843" y="1"/>
                  </a:moveTo>
                  <a:cubicBezTo>
                    <a:pt x="840" y="1"/>
                    <a:pt x="837" y="1"/>
                    <a:pt x="834" y="1"/>
                  </a:cubicBezTo>
                  <a:cubicBezTo>
                    <a:pt x="572" y="25"/>
                    <a:pt x="322" y="49"/>
                    <a:pt x="48" y="84"/>
                  </a:cubicBezTo>
                  <a:cubicBezTo>
                    <a:pt x="0" y="84"/>
                    <a:pt x="0" y="144"/>
                    <a:pt x="48" y="144"/>
                  </a:cubicBezTo>
                  <a:cubicBezTo>
                    <a:pt x="322" y="168"/>
                    <a:pt x="572" y="180"/>
                    <a:pt x="834" y="215"/>
                  </a:cubicBezTo>
                  <a:cubicBezTo>
                    <a:pt x="949" y="204"/>
                    <a:pt x="953" y="1"/>
                    <a:pt x="843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4" name="Google Shape;2064;gfdb24b5ecc_0_532"/>
            <p:cNvSpPr/>
            <p:nvPr/>
          </p:nvSpPr>
          <p:spPr>
            <a:xfrm>
              <a:off x="5013700" y="2981425"/>
              <a:ext cx="18425" cy="3725"/>
            </a:xfrm>
            <a:custGeom>
              <a:avLst/>
              <a:gdLst/>
              <a:ahLst/>
              <a:cxnLst/>
              <a:rect l="l" t="t" r="r" b="b"/>
              <a:pathLst>
                <a:path w="737" h="149" extrusionOk="0">
                  <a:moveTo>
                    <a:pt x="689" y="0"/>
                  </a:moveTo>
                  <a:cubicBezTo>
                    <a:pt x="686" y="0"/>
                    <a:pt x="683" y="1"/>
                    <a:pt x="680" y="1"/>
                  </a:cubicBezTo>
                  <a:cubicBezTo>
                    <a:pt x="477" y="85"/>
                    <a:pt x="263" y="61"/>
                    <a:pt x="49" y="85"/>
                  </a:cubicBezTo>
                  <a:cubicBezTo>
                    <a:pt x="1" y="85"/>
                    <a:pt x="1" y="144"/>
                    <a:pt x="49" y="144"/>
                  </a:cubicBezTo>
                  <a:cubicBezTo>
                    <a:pt x="97" y="147"/>
                    <a:pt x="145" y="148"/>
                    <a:pt x="195" y="148"/>
                  </a:cubicBezTo>
                  <a:cubicBezTo>
                    <a:pt x="364" y="148"/>
                    <a:pt x="537" y="131"/>
                    <a:pt x="703" y="85"/>
                  </a:cubicBezTo>
                  <a:cubicBezTo>
                    <a:pt x="737" y="74"/>
                    <a:pt x="729" y="0"/>
                    <a:pt x="689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5" name="Google Shape;2065;gfdb24b5ecc_0_532"/>
            <p:cNvSpPr/>
            <p:nvPr/>
          </p:nvSpPr>
          <p:spPr>
            <a:xfrm>
              <a:off x="4899700" y="2929200"/>
              <a:ext cx="30025" cy="7750"/>
            </a:xfrm>
            <a:custGeom>
              <a:avLst/>
              <a:gdLst/>
              <a:ahLst/>
              <a:cxnLst/>
              <a:rect l="l" t="t" r="r" b="b"/>
              <a:pathLst>
                <a:path w="1201" h="310" extrusionOk="0">
                  <a:moveTo>
                    <a:pt x="1027" y="1"/>
                  </a:moveTo>
                  <a:cubicBezTo>
                    <a:pt x="1015" y="1"/>
                    <a:pt x="1002" y="3"/>
                    <a:pt x="989" y="7"/>
                  </a:cubicBezTo>
                  <a:cubicBezTo>
                    <a:pt x="834" y="54"/>
                    <a:pt x="691" y="90"/>
                    <a:pt x="537" y="90"/>
                  </a:cubicBezTo>
                  <a:cubicBezTo>
                    <a:pt x="394" y="102"/>
                    <a:pt x="215" y="90"/>
                    <a:pt x="60" y="150"/>
                  </a:cubicBezTo>
                  <a:cubicBezTo>
                    <a:pt x="1" y="174"/>
                    <a:pt x="1" y="233"/>
                    <a:pt x="60" y="269"/>
                  </a:cubicBezTo>
                  <a:cubicBezTo>
                    <a:pt x="153" y="302"/>
                    <a:pt x="253" y="309"/>
                    <a:pt x="354" y="309"/>
                  </a:cubicBezTo>
                  <a:cubicBezTo>
                    <a:pt x="435" y="309"/>
                    <a:pt x="517" y="305"/>
                    <a:pt x="596" y="305"/>
                  </a:cubicBezTo>
                  <a:cubicBezTo>
                    <a:pt x="751" y="305"/>
                    <a:pt x="894" y="293"/>
                    <a:pt x="1049" y="269"/>
                  </a:cubicBezTo>
                  <a:cubicBezTo>
                    <a:pt x="1201" y="214"/>
                    <a:pt x="1154" y="1"/>
                    <a:pt x="102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6" name="Google Shape;2066;gfdb24b5ecc_0_532"/>
            <p:cNvSpPr/>
            <p:nvPr/>
          </p:nvSpPr>
          <p:spPr>
            <a:xfrm>
              <a:off x="4910125" y="2800575"/>
              <a:ext cx="17000" cy="2750"/>
            </a:xfrm>
            <a:custGeom>
              <a:avLst/>
              <a:gdLst/>
              <a:ahLst/>
              <a:cxnLst/>
              <a:rect l="l" t="t" r="r" b="b"/>
              <a:pathLst>
                <a:path w="680" h="110" extrusionOk="0">
                  <a:moveTo>
                    <a:pt x="277" y="1"/>
                  </a:moveTo>
                  <a:cubicBezTo>
                    <a:pt x="194" y="1"/>
                    <a:pt x="113" y="5"/>
                    <a:pt x="36" y="20"/>
                  </a:cubicBezTo>
                  <a:cubicBezTo>
                    <a:pt x="1" y="44"/>
                    <a:pt x="1" y="80"/>
                    <a:pt x="36" y="80"/>
                  </a:cubicBezTo>
                  <a:cubicBezTo>
                    <a:pt x="131" y="104"/>
                    <a:pt x="227" y="110"/>
                    <a:pt x="323" y="110"/>
                  </a:cubicBezTo>
                  <a:cubicBezTo>
                    <a:pt x="420" y="110"/>
                    <a:pt x="518" y="104"/>
                    <a:pt x="620" y="104"/>
                  </a:cubicBezTo>
                  <a:cubicBezTo>
                    <a:pt x="679" y="92"/>
                    <a:pt x="679" y="8"/>
                    <a:pt x="620" y="8"/>
                  </a:cubicBezTo>
                  <a:cubicBezTo>
                    <a:pt x="504" y="8"/>
                    <a:pt x="388" y="1"/>
                    <a:pt x="27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7" name="Google Shape;2067;gfdb24b5ecc_0_532"/>
            <p:cNvSpPr/>
            <p:nvPr/>
          </p:nvSpPr>
          <p:spPr>
            <a:xfrm>
              <a:off x="3406150" y="2342975"/>
              <a:ext cx="15125" cy="4800"/>
            </a:xfrm>
            <a:custGeom>
              <a:avLst/>
              <a:gdLst/>
              <a:ahLst/>
              <a:cxnLst/>
              <a:rect l="l" t="t" r="r" b="b"/>
              <a:pathLst>
                <a:path w="605" h="192" extrusionOk="0">
                  <a:moveTo>
                    <a:pt x="107" y="0"/>
                  </a:moveTo>
                  <a:cubicBezTo>
                    <a:pt x="0" y="0"/>
                    <a:pt x="0" y="192"/>
                    <a:pt x="107" y="192"/>
                  </a:cubicBezTo>
                  <a:cubicBezTo>
                    <a:pt x="110" y="192"/>
                    <a:pt x="113" y="191"/>
                    <a:pt x="116" y="191"/>
                  </a:cubicBezTo>
                  <a:cubicBezTo>
                    <a:pt x="259" y="167"/>
                    <a:pt x="426" y="191"/>
                    <a:pt x="557" y="143"/>
                  </a:cubicBezTo>
                  <a:cubicBezTo>
                    <a:pt x="604" y="120"/>
                    <a:pt x="604" y="72"/>
                    <a:pt x="557" y="48"/>
                  </a:cubicBezTo>
                  <a:cubicBezTo>
                    <a:pt x="426" y="1"/>
                    <a:pt x="259" y="1"/>
                    <a:pt x="116" y="1"/>
                  </a:cubicBezTo>
                  <a:cubicBezTo>
                    <a:pt x="113" y="0"/>
                    <a:pt x="110" y="0"/>
                    <a:pt x="107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8" name="Google Shape;2068;gfdb24b5ecc_0_532"/>
            <p:cNvSpPr/>
            <p:nvPr/>
          </p:nvSpPr>
          <p:spPr>
            <a:xfrm>
              <a:off x="3343550" y="2230475"/>
              <a:ext cx="25325" cy="7775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191" y="0"/>
                  </a:moveTo>
                  <a:cubicBezTo>
                    <a:pt x="1" y="0"/>
                    <a:pt x="1" y="310"/>
                    <a:pt x="191" y="310"/>
                  </a:cubicBezTo>
                  <a:lnTo>
                    <a:pt x="596" y="310"/>
                  </a:lnTo>
                  <a:cubicBezTo>
                    <a:pt x="628" y="310"/>
                    <a:pt x="657" y="310"/>
                    <a:pt x="685" y="310"/>
                  </a:cubicBezTo>
                  <a:cubicBezTo>
                    <a:pt x="783" y="310"/>
                    <a:pt x="861" y="303"/>
                    <a:pt x="953" y="238"/>
                  </a:cubicBezTo>
                  <a:cubicBezTo>
                    <a:pt x="1013" y="191"/>
                    <a:pt x="1013" y="119"/>
                    <a:pt x="953" y="71"/>
                  </a:cubicBezTo>
                  <a:cubicBezTo>
                    <a:pt x="834" y="0"/>
                    <a:pt x="727" y="0"/>
                    <a:pt x="596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9" name="Google Shape;2069;gfdb24b5ecc_0_532"/>
            <p:cNvSpPr/>
            <p:nvPr/>
          </p:nvSpPr>
          <p:spPr>
            <a:xfrm>
              <a:off x="4651750" y="2220350"/>
              <a:ext cx="22650" cy="5675"/>
            </a:xfrm>
            <a:custGeom>
              <a:avLst/>
              <a:gdLst/>
              <a:ahLst/>
              <a:cxnLst/>
              <a:rect l="l" t="t" r="r" b="b"/>
              <a:pathLst>
                <a:path w="906" h="227" extrusionOk="0">
                  <a:moveTo>
                    <a:pt x="132" y="0"/>
                  </a:moveTo>
                  <a:cubicBezTo>
                    <a:pt x="5" y="35"/>
                    <a:pt x="1" y="227"/>
                    <a:pt x="121" y="227"/>
                  </a:cubicBezTo>
                  <a:cubicBezTo>
                    <a:pt x="124" y="227"/>
                    <a:pt x="128" y="227"/>
                    <a:pt x="132" y="226"/>
                  </a:cubicBezTo>
                  <a:cubicBezTo>
                    <a:pt x="382" y="226"/>
                    <a:pt x="608" y="215"/>
                    <a:pt x="858" y="167"/>
                  </a:cubicBezTo>
                  <a:cubicBezTo>
                    <a:pt x="906" y="167"/>
                    <a:pt x="906" y="72"/>
                    <a:pt x="858" y="60"/>
                  </a:cubicBezTo>
                  <a:cubicBezTo>
                    <a:pt x="608" y="36"/>
                    <a:pt x="382" y="12"/>
                    <a:pt x="132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0" name="Google Shape;2070;gfdb24b5ecc_0_532"/>
            <p:cNvSpPr/>
            <p:nvPr/>
          </p:nvSpPr>
          <p:spPr>
            <a:xfrm>
              <a:off x="4694025" y="2306375"/>
              <a:ext cx="19375" cy="6275"/>
            </a:xfrm>
            <a:custGeom>
              <a:avLst/>
              <a:gdLst/>
              <a:ahLst/>
              <a:cxnLst/>
              <a:rect l="l" t="t" r="r" b="b"/>
              <a:pathLst>
                <a:path w="775" h="251" extrusionOk="0">
                  <a:moveTo>
                    <a:pt x="143" y="0"/>
                  </a:moveTo>
                  <a:cubicBezTo>
                    <a:pt x="1" y="0"/>
                    <a:pt x="1" y="250"/>
                    <a:pt x="143" y="250"/>
                  </a:cubicBezTo>
                  <a:cubicBezTo>
                    <a:pt x="346" y="238"/>
                    <a:pt x="536" y="226"/>
                    <a:pt x="727" y="179"/>
                  </a:cubicBezTo>
                  <a:cubicBezTo>
                    <a:pt x="774" y="167"/>
                    <a:pt x="774" y="83"/>
                    <a:pt x="727" y="72"/>
                  </a:cubicBezTo>
                  <a:cubicBezTo>
                    <a:pt x="536" y="24"/>
                    <a:pt x="346" y="12"/>
                    <a:pt x="143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1" name="Google Shape;2071;gfdb24b5ecc_0_532"/>
            <p:cNvSpPr/>
            <p:nvPr/>
          </p:nvSpPr>
          <p:spPr>
            <a:xfrm>
              <a:off x="4844125" y="2489100"/>
              <a:ext cx="17200" cy="6300"/>
            </a:xfrm>
            <a:custGeom>
              <a:avLst/>
              <a:gdLst/>
              <a:ahLst/>
              <a:cxnLst/>
              <a:rect l="l" t="t" r="r" b="b"/>
              <a:pathLst>
                <a:path w="688" h="252" extrusionOk="0">
                  <a:moveTo>
                    <a:pt x="155" y="0"/>
                  </a:moveTo>
                  <a:cubicBezTo>
                    <a:pt x="1" y="0"/>
                    <a:pt x="4" y="252"/>
                    <a:pt x="165" y="252"/>
                  </a:cubicBezTo>
                  <a:cubicBezTo>
                    <a:pt x="169" y="252"/>
                    <a:pt x="172" y="252"/>
                    <a:pt x="176" y="252"/>
                  </a:cubicBezTo>
                  <a:cubicBezTo>
                    <a:pt x="319" y="240"/>
                    <a:pt x="474" y="240"/>
                    <a:pt x="616" y="192"/>
                  </a:cubicBezTo>
                  <a:cubicBezTo>
                    <a:pt x="688" y="180"/>
                    <a:pt x="688" y="73"/>
                    <a:pt x="616" y="61"/>
                  </a:cubicBezTo>
                  <a:cubicBezTo>
                    <a:pt x="474" y="13"/>
                    <a:pt x="319" y="13"/>
                    <a:pt x="176" y="2"/>
                  </a:cubicBezTo>
                  <a:cubicBezTo>
                    <a:pt x="169" y="1"/>
                    <a:pt x="162" y="0"/>
                    <a:pt x="155" y="0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2" name="Google Shape;2072;gfdb24b5ecc_0_532"/>
            <p:cNvSpPr/>
            <p:nvPr/>
          </p:nvSpPr>
          <p:spPr>
            <a:xfrm>
              <a:off x="3695400" y="2919700"/>
              <a:ext cx="32450" cy="11600"/>
            </a:xfrm>
            <a:custGeom>
              <a:avLst/>
              <a:gdLst/>
              <a:ahLst/>
              <a:cxnLst/>
              <a:rect l="l" t="t" r="r" b="b"/>
              <a:pathLst>
                <a:path w="1298" h="464" extrusionOk="0">
                  <a:moveTo>
                    <a:pt x="807" y="1"/>
                  </a:moveTo>
                  <a:cubicBezTo>
                    <a:pt x="630" y="1"/>
                    <a:pt x="453" y="6"/>
                    <a:pt x="286" y="6"/>
                  </a:cubicBezTo>
                  <a:cubicBezTo>
                    <a:pt x="0" y="6"/>
                    <a:pt x="0" y="434"/>
                    <a:pt x="286" y="458"/>
                  </a:cubicBezTo>
                  <a:cubicBezTo>
                    <a:pt x="460" y="458"/>
                    <a:pt x="640" y="464"/>
                    <a:pt x="815" y="464"/>
                  </a:cubicBezTo>
                  <a:cubicBezTo>
                    <a:pt x="902" y="464"/>
                    <a:pt x="988" y="462"/>
                    <a:pt x="1072" y="458"/>
                  </a:cubicBezTo>
                  <a:cubicBezTo>
                    <a:pt x="1167" y="458"/>
                    <a:pt x="1250" y="399"/>
                    <a:pt x="1286" y="292"/>
                  </a:cubicBezTo>
                  <a:cubicBezTo>
                    <a:pt x="1298" y="244"/>
                    <a:pt x="1298" y="220"/>
                    <a:pt x="1286" y="173"/>
                  </a:cubicBezTo>
                  <a:cubicBezTo>
                    <a:pt x="1250" y="65"/>
                    <a:pt x="1167" y="18"/>
                    <a:pt x="1072" y="6"/>
                  </a:cubicBezTo>
                  <a:cubicBezTo>
                    <a:pt x="984" y="2"/>
                    <a:pt x="896" y="1"/>
                    <a:pt x="807" y="1"/>
                  </a:cubicBezTo>
                  <a:close/>
                </a:path>
              </a:pathLst>
            </a:custGeom>
            <a:solidFill>
              <a:srgbClr val="606060"/>
            </a:solidFill>
            <a:ln w="9525" cap="flat" cmpd="sng">
              <a:solidFill>
                <a:srgbClr val="3F374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73" name="Google Shape;2073;gfdb24b5ecc_0_532"/>
          <p:cNvSpPr txBox="1"/>
          <p:nvPr/>
        </p:nvSpPr>
        <p:spPr>
          <a:xfrm>
            <a:off x="2471956" y="1844704"/>
            <a:ext cx="4544024" cy="826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crime analysis      logistics      market segmentation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           location planning     asset management</a:t>
            </a:r>
            <a:endParaRPr sz="1200" b="1" i="0" u="none" strike="noStrike" cap="none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2074" name="Google Shape;2074;gfdb24b5ecc_0_532"/>
          <p:cNvSpPr txBox="1"/>
          <p:nvPr/>
        </p:nvSpPr>
        <p:spPr>
          <a:xfrm>
            <a:off x="2475661" y="3726231"/>
            <a:ext cx="4512532" cy="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Address Register </a:t>
            </a: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- produce, accumulate, and process data on addresses in Kazakhstan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2075" name="Google Shape;2075;gfdb24b5ecc_0_532"/>
          <p:cNvSpPr txBox="1"/>
          <p:nvPr/>
        </p:nvSpPr>
        <p:spPr>
          <a:xfrm>
            <a:off x="2471955" y="4267500"/>
            <a:ext cx="4512532" cy="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due to lacking </a:t>
            </a:r>
            <a:r>
              <a:rPr lang="en" sz="1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geocoding</a:t>
            </a:r>
            <a:r>
              <a:rPr lang="en" sz="14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 information, may hardly be used in geospatial analysis</a:t>
            </a:r>
            <a:endParaRPr sz="1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0" name="Google Shape;2080;p2"/>
          <p:cNvGrpSpPr/>
          <p:nvPr/>
        </p:nvGrpSpPr>
        <p:grpSpPr>
          <a:xfrm>
            <a:off x="7128894" y="238931"/>
            <a:ext cx="2319893" cy="4649083"/>
            <a:chOff x="5108075" y="1607775"/>
            <a:chExt cx="1235300" cy="2475550"/>
          </a:xfrm>
        </p:grpSpPr>
        <p:sp>
          <p:nvSpPr>
            <p:cNvPr id="2081" name="Google Shape;2081;p2"/>
            <p:cNvSpPr/>
            <p:nvPr/>
          </p:nvSpPr>
          <p:spPr>
            <a:xfrm>
              <a:off x="5417325" y="2628675"/>
              <a:ext cx="284300" cy="45675"/>
            </a:xfrm>
            <a:custGeom>
              <a:avLst/>
              <a:gdLst/>
              <a:ahLst/>
              <a:cxnLst/>
              <a:rect l="l" t="t" r="r" b="b"/>
              <a:pathLst>
                <a:path w="11372" h="1827" extrusionOk="0">
                  <a:moveTo>
                    <a:pt x="854" y="1"/>
                  </a:moveTo>
                  <a:cubicBezTo>
                    <a:pt x="549" y="1"/>
                    <a:pt x="314" y="157"/>
                    <a:pt x="179" y="515"/>
                  </a:cubicBezTo>
                  <a:cubicBezTo>
                    <a:pt x="144" y="538"/>
                    <a:pt x="132" y="586"/>
                    <a:pt x="144" y="634"/>
                  </a:cubicBezTo>
                  <a:cubicBezTo>
                    <a:pt x="1" y="1015"/>
                    <a:pt x="13" y="1408"/>
                    <a:pt x="239" y="1765"/>
                  </a:cubicBezTo>
                  <a:cubicBezTo>
                    <a:pt x="273" y="1805"/>
                    <a:pt x="310" y="1827"/>
                    <a:pt x="350" y="1827"/>
                  </a:cubicBezTo>
                  <a:cubicBezTo>
                    <a:pt x="380" y="1827"/>
                    <a:pt x="410" y="1814"/>
                    <a:pt x="441" y="1789"/>
                  </a:cubicBezTo>
                  <a:lnTo>
                    <a:pt x="441" y="1777"/>
                  </a:lnTo>
                  <a:cubicBezTo>
                    <a:pt x="584" y="1658"/>
                    <a:pt x="513" y="1467"/>
                    <a:pt x="656" y="1360"/>
                  </a:cubicBezTo>
                  <a:cubicBezTo>
                    <a:pt x="715" y="955"/>
                    <a:pt x="1037" y="824"/>
                    <a:pt x="1334" y="657"/>
                  </a:cubicBezTo>
                  <a:cubicBezTo>
                    <a:pt x="1572" y="657"/>
                    <a:pt x="1811" y="681"/>
                    <a:pt x="2049" y="693"/>
                  </a:cubicBezTo>
                  <a:cubicBezTo>
                    <a:pt x="2668" y="753"/>
                    <a:pt x="3287" y="919"/>
                    <a:pt x="3882" y="931"/>
                  </a:cubicBezTo>
                  <a:cubicBezTo>
                    <a:pt x="4716" y="955"/>
                    <a:pt x="5537" y="1015"/>
                    <a:pt x="6371" y="1050"/>
                  </a:cubicBezTo>
                  <a:cubicBezTo>
                    <a:pt x="7740" y="1110"/>
                    <a:pt x="9109" y="1372"/>
                    <a:pt x="10490" y="1396"/>
                  </a:cubicBezTo>
                  <a:cubicBezTo>
                    <a:pt x="10740" y="1181"/>
                    <a:pt x="11133" y="1348"/>
                    <a:pt x="11371" y="1074"/>
                  </a:cubicBezTo>
                  <a:cubicBezTo>
                    <a:pt x="10995" y="980"/>
                    <a:pt x="10618" y="941"/>
                    <a:pt x="10225" y="941"/>
                  </a:cubicBezTo>
                  <a:cubicBezTo>
                    <a:pt x="10171" y="941"/>
                    <a:pt x="10116" y="942"/>
                    <a:pt x="10062" y="943"/>
                  </a:cubicBezTo>
                  <a:cubicBezTo>
                    <a:pt x="9958" y="1122"/>
                    <a:pt x="9839" y="1174"/>
                    <a:pt x="9720" y="1174"/>
                  </a:cubicBezTo>
                  <a:cubicBezTo>
                    <a:pt x="9624" y="1174"/>
                    <a:pt x="9528" y="1141"/>
                    <a:pt x="9438" y="1112"/>
                  </a:cubicBezTo>
                  <a:lnTo>
                    <a:pt x="9438" y="1112"/>
                  </a:lnTo>
                  <a:cubicBezTo>
                    <a:pt x="9498" y="1121"/>
                    <a:pt x="9545" y="1126"/>
                    <a:pt x="9586" y="1126"/>
                  </a:cubicBezTo>
                  <a:cubicBezTo>
                    <a:pt x="9716" y="1126"/>
                    <a:pt x="9772" y="1075"/>
                    <a:pt x="9919" y="943"/>
                  </a:cubicBezTo>
                  <a:cubicBezTo>
                    <a:pt x="9488" y="836"/>
                    <a:pt x="9058" y="780"/>
                    <a:pt x="8623" y="780"/>
                  </a:cubicBezTo>
                  <a:cubicBezTo>
                    <a:pt x="8433" y="780"/>
                    <a:pt x="8242" y="790"/>
                    <a:pt x="8049" y="812"/>
                  </a:cubicBezTo>
                  <a:cubicBezTo>
                    <a:pt x="8014" y="848"/>
                    <a:pt x="7990" y="872"/>
                    <a:pt x="7990" y="919"/>
                  </a:cubicBezTo>
                  <a:cubicBezTo>
                    <a:pt x="8026" y="955"/>
                    <a:pt x="8049" y="991"/>
                    <a:pt x="8109" y="991"/>
                  </a:cubicBezTo>
                  <a:cubicBezTo>
                    <a:pt x="8101" y="999"/>
                    <a:pt x="8093" y="1001"/>
                    <a:pt x="8085" y="1001"/>
                  </a:cubicBezTo>
                  <a:cubicBezTo>
                    <a:pt x="8069" y="1001"/>
                    <a:pt x="8053" y="991"/>
                    <a:pt x="8037" y="991"/>
                  </a:cubicBezTo>
                  <a:cubicBezTo>
                    <a:pt x="7978" y="955"/>
                    <a:pt x="7918" y="919"/>
                    <a:pt x="7918" y="836"/>
                  </a:cubicBezTo>
                  <a:lnTo>
                    <a:pt x="7918" y="765"/>
                  </a:lnTo>
                  <a:cubicBezTo>
                    <a:pt x="7799" y="622"/>
                    <a:pt x="7621" y="646"/>
                    <a:pt x="7454" y="634"/>
                  </a:cubicBezTo>
                  <a:cubicBezTo>
                    <a:pt x="5847" y="479"/>
                    <a:pt x="4227" y="419"/>
                    <a:pt x="2620" y="205"/>
                  </a:cubicBezTo>
                  <a:cubicBezTo>
                    <a:pt x="2498" y="152"/>
                    <a:pt x="2371" y="135"/>
                    <a:pt x="2242" y="135"/>
                  </a:cubicBezTo>
                  <a:cubicBezTo>
                    <a:pt x="2048" y="135"/>
                    <a:pt x="1849" y="172"/>
                    <a:pt x="1655" y="172"/>
                  </a:cubicBezTo>
                  <a:cubicBezTo>
                    <a:pt x="1492" y="172"/>
                    <a:pt x="1332" y="146"/>
                    <a:pt x="1179" y="50"/>
                  </a:cubicBezTo>
                  <a:cubicBezTo>
                    <a:pt x="1064" y="18"/>
                    <a:pt x="955" y="1"/>
                    <a:pt x="8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2" name="Google Shape;2082;p2"/>
            <p:cNvSpPr/>
            <p:nvPr/>
          </p:nvSpPr>
          <p:spPr>
            <a:xfrm>
              <a:off x="5195875" y="2276300"/>
              <a:ext cx="175350" cy="78300"/>
            </a:xfrm>
            <a:custGeom>
              <a:avLst/>
              <a:gdLst/>
              <a:ahLst/>
              <a:cxnLst/>
              <a:rect l="l" t="t" r="r" b="b"/>
              <a:pathLst>
                <a:path w="7014" h="3132" extrusionOk="0">
                  <a:moveTo>
                    <a:pt x="1060" y="1"/>
                  </a:moveTo>
                  <a:cubicBezTo>
                    <a:pt x="1001" y="13"/>
                    <a:pt x="941" y="24"/>
                    <a:pt x="882" y="72"/>
                  </a:cubicBezTo>
                  <a:cubicBezTo>
                    <a:pt x="822" y="120"/>
                    <a:pt x="882" y="215"/>
                    <a:pt x="786" y="263"/>
                  </a:cubicBezTo>
                  <a:cubicBezTo>
                    <a:pt x="715" y="239"/>
                    <a:pt x="655" y="203"/>
                    <a:pt x="584" y="179"/>
                  </a:cubicBezTo>
                  <a:cubicBezTo>
                    <a:pt x="524" y="155"/>
                    <a:pt x="477" y="143"/>
                    <a:pt x="417" y="143"/>
                  </a:cubicBezTo>
                  <a:cubicBezTo>
                    <a:pt x="274" y="143"/>
                    <a:pt x="131" y="191"/>
                    <a:pt x="36" y="322"/>
                  </a:cubicBezTo>
                  <a:cubicBezTo>
                    <a:pt x="12" y="358"/>
                    <a:pt x="12" y="382"/>
                    <a:pt x="1" y="417"/>
                  </a:cubicBezTo>
                  <a:cubicBezTo>
                    <a:pt x="96" y="453"/>
                    <a:pt x="191" y="513"/>
                    <a:pt x="286" y="560"/>
                  </a:cubicBezTo>
                  <a:cubicBezTo>
                    <a:pt x="405" y="667"/>
                    <a:pt x="596" y="548"/>
                    <a:pt x="703" y="691"/>
                  </a:cubicBezTo>
                  <a:lnTo>
                    <a:pt x="715" y="691"/>
                  </a:lnTo>
                  <a:cubicBezTo>
                    <a:pt x="834" y="798"/>
                    <a:pt x="1024" y="715"/>
                    <a:pt x="1144" y="834"/>
                  </a:cubicBezTo>
                  <a:cubicBezTo>
                    <a:pt x="1263" y="965"/>
                    <a:pt x="1465" y="858"/>
                    <a:pt x="1596" y="965"/>
                  </a:cubicBezTo>
                  <a:cubicBezTo>
                    <a:pt x="1906" y="977"/>
                    <a:pt x="2239" y="977"/>
                    <a:pt x="2548" y="989"/>
                  </a:cubicBezTo>
                  <a:cubicBezTo>
                    <a:pt x="2672" y="1014"/>
                    <a:pt x="2779" y="1153"/>
                    <a:pt x="2904" y="1153"/>
                  </a:cubicBezTo>
                  <a:cubicBezTo>
                    <a:pt x="2959" y="1153"/>
                    <a:pt x="3018" y="1125"/>
                    <a:pt x="3084" y="1048"/>
                  </a:cubicBezTo>
                  <a:cubicBezTo>
                    <a:pt x="3132" y="1025"/>
                    <a:pt x="3132" y="989"/>
                    <a:pt x="3144" y="953"/>
                  </a:cubicBezTo>
                  <a:lnTo>
                    <a:pt x="3144" y="953"/>
                  </a:lnTo>
                  <a:cubicBezTo>
                    <a:pt x="3156" y="1036"/>
                    <a:pt x="3072" y="1072"/>
                    <a:pt x="3049" y="1120"/>
                  </a:cubicBezTo>
                  <a:cubicBezTo>
                    <a:pt x="2679" y="1667"/>
                    <a:pt x="2084" y="2037"/>
                    <a:pt x="1775" y="2632"/>
                  </a:cubicBezTo>
                  <a:cubicBezTo>
                    <a:pt x="1644" y="2882"/>
                    <a:pt x="1655" y="2882"/>
                    <a:pt x="1882" y="3132"/>
                  </a:cubicBezTo>
                  <a:cubicBezTo>
                    <a:pt x="1894" y="3072"/>
                    <a:pt x="1953" y="3037"/>
                    <a:pt x="2013" y="2989"/>
                  </a:cubicBezTo>
                  <a:cubicBezTo>
                    <a:pt x="2036" y="2930"/>
                    <a:pt x="2096" y="2882"/>
                    <a:pt x="2144" y="2834"/>
                  </a:cubicBezTo>
                  <a:cubicBezTo>
                    <a:pt x="2191" y="2799"/>
                    <a:pt x="2239" y="2751"/>
                    <a:pt x="2298" y="2703"/>
                  </a:cubicBezTo>
                  <a:cubicBezTo>
                    <a:pt x="2334" y="2656"/>
                    <a:pt x="2382" y="2632"/>
                    <a:pt x="2429" y="2608"/>
                  </a:cubicBezTo>
                  <a:cubicBezTo>
                    <a:pt x="2441" y="2596"/>
                    <a:pt x="2477" y="2584"/>
                    <a:pt x="2489" y="2572"/>
                  </a:cubicBezTo>
                  <a:cubicBezTo>
                    <a:pt x="2537" y="2537"/>
                    <a:pt x="2560" y="2489"/>
                    <a:pt x="2608" y="2465"/>
                  </a:cubicBezTo>
                  <a:lnTo>
                    <a:pt x="2668" y="2406"/>
                  </a:lnTo>
                  <a:lnTo>
                    <a:pt x="2787" y="2287"/>
                  </a:lnTo>
                  <a:lnTo>
                    <a:pt x="2870" y="2156"/>
                  </a:lnTo>
                  <a:cubicBezTo>
                    <a:pt x="2965" y="2037"/>
                    <a:pt x="3072" y="1929"/>
                    <a:pt x="3191" y="1858"/>
                  </a:cubicBezTo>
                  <a:cubicBezTo>
                    <a:pt x="3251" y="1822"/>
                    <a:pt x="3287" y="1798"/>
                    <a:pt x="3334" y="1763"/>
                  </a:cubicBezTo>
                  <a:cubicBezTo>
                    <a:pt x="3382" y="1739"/>
                    <a:pt x="3430" y="1703"/>
                    <a:pt x="3465" y="1667"/>
                  </a:cubicBezTo>
                  <a:lnTo>
                    <a:pt x="3525" y="1608"/>
                  </a:lnTo>
                  <a:cubicBezTo>
                    <a:pt x="3560" y="1560"/>
                    <a:pt x="3608" y="1525"/>
                    <a:pt x="3632" y="1489"/>
                  </a:cubicBezTo>
                  <a:lnTo>
                    <a:pt x="3739" y="1382"/>
                  </a:lnTo>
                  <a:cubicBezTo>
                    <a:pt x="3799" y="1334"/>
                    <a:pt x="3858" y="1322"/>
                    <a:pt x="3930" y="1310"/>
                  </a:cubicBezTo>
                  <a:cubicBezTo>
                    <a:pt x="3989" y="1310"/>
                    <a:pt x="4072" y="1334"/>
                    <a:pt x="4144" y="1346"/>
                  </a:cubicBezTo>
                  <a:cubicBezTo>
                    <a:pt x="4176" y="1362"/>
                    <a:pt x="4208" y="1369"/>
                    <a:pt x="4242" y="1369"/>
                  </a:cubicBezTo>
                  <a:cubicBezTo>
                    <a:pt x="4282" y="1369"/>
                    <a:pt x="4324" y="1359"/>
                    <a:pt x="4370" y="1346"/>
                  </a:cubicBezTo>
                  <a:cubicBezTo>
                    <a:pt x="4442" y="1346"/>
                    <a:pt x="4513" y="1346"/>
                    <a:pt x="4573" y="1406"/>
                  </a:cubicBezTo>
                  <a:cubicBezTo>
                    <a:pt x="4599" y="1432"/>
                    <a:pt x="4619" y="1446"/>
                    <a:pt x="4648" y="1446"/>
                  </a:cubicBezTo>
                  <a:cubicBezTo>
                    <a:pt x="4657" y="1446"/>
                    <a:pt x="4668" y="1444"/>
                    <a:pt x="4680" y="1441"/>
                  </a:cubicBezTo>
                  <a:cubicBezTo>
                    <a:pt x="4711" y="1441"/>
                    <a:pt x="4738" y="1447"/>
                    <a:pt x="4773" y="1447"/>
                  </a:cubicBezTo>
                  <a:cubicBezTo>
                    <a:pt x="4791" y="1447"/>
                    <a:pt x="4811" y="1445"/>
                    <a:pt x="4834" y="1441"/>
                  </a:cubicBezTo>
                  <a:cubicBezTo>
                    <a:pt x="4834" y="1408"/>
                    <a:pt x="4833" y="1397"/>
                    <a:pt x="4834" y="1397"/>
                  </a:cubicBezTo>
                  <a:lnTo>
                    <a:pt x="4834" y="1397"/>
                  </a:lnTo>
                  <a:cubicBezTo>
                    <a:pt x="4835" y="1397"/>
                    <a:pt x="4840" y="1422"/>
                    <a:pt x="4860" y="1422"/>
                  </a:cubicBezTo>
                  <a:cubicBezTo>
                    <a:pt x="4868" y="1422"/>
                    <a:pt x="4880" y="1418"/>
                    <a:pt x="4894" y="1406"/>
                  </a:cubicBezTo>
                  <a:cubicBezTo>
                    <a:pt x="4920" y="1392"/>
                    <a:pt x="4935" y="1383"/>
                    <a:pt x="4952" y="1383"/>
                  </a:cubicBezTo>
                  <a:cubicBezTo>
                    <a:pt x="4965" y="1383"/>
                    <a:pt x="4980" y="1389"/>
                    <a:pt x="5001" y="1406"/>
                  </a:cubicBezTo>
                  <a:cubicBezTo>
                    <a:pt x="5061" y="1453"/>
                    <a:pt x="5120" y="1465"/>
                    <a:pt x="5180" y="1513"/>
                  </a:cubicBezTo>
                  <a:cubicBezTo>
                    <a:pt x="5239" y="1525"/>
                    <a:pt x="5287" y="1525"/>
                    <a:pt x="5335" y="1525"/>
                  </a:cubicBezTo>
                  <a:cubicBezTo>
                    <a:pt x="5406" y="1477"/>
                    <a:pt x="5474" y="1453"/>
                    <a:pt x="5544" y="1453"/>
                  </a:cubicBezTo>
                  <a:cubicBezTo>
                    <a:pt x="5614" y="1453"/>
                    <a:pt x="5686" y="1477"/>
                    <a:pt x="5763" y="1525"/>
                  </a:cubicBezTo>
                  <a:cubicBezTo>
                    <a:pt x="5794" y="1548"/>
                    <a:pt x="5815" y="1561"/>
                    <a:pt x="5838" y="1561"/>
                  </a:cubicBezTo>
                  <a:cubicBezTo>
                    <a:pt x="5851" y="1561"/>
                    <a:pt x="5865" y="1557"/>
                    <a:pt x="5882" y="1548"/>
                  </a:cubicBezTo>
                  <a:cubicBezTo>
                    <a:pt x="6042" y="1561"/>
                    <a:pt x="6208" y="1586"/>
                    <a:pt x="6374" y="1586"/>
                  </a:cubicBezTo>
                  <a:cubicBezTo>
                    <a:pt x="6530" y="1586"/>
                    <a:pt x="6685" y="1564"/>
                    <a:pt x="6835" y="1489"/>
                  </a:cubicBezTo>
                  <a:cubicBezTo>
                    <a:pt x="6954" y="1406"/>
                    <a:pt x="7013" y="1286"/>
                    <a:pt x="6966" y="1144"/>
                  </a:cubicBezTo>
                  <a:cubicBezTo>
                    <a:pt x="6918" y="1096"/>
                    <a:pt x="6882" y="1048"/>
                    <a:pt x="6823" y="1025"/>
                  </a:cubicBezTo>
                  <a:cubicBezTo>
                    <a:pt x="6644" y="977"/>
                    <a:pt x="6466" y="977"/>
                    <a:pt x="6287" y="917"/>
                  </a:cubicBezTo>
                  <a:cubicBezTo>
                    <a:pt x="6227" y="905"/>
                    <a:pt x="6168" y="905"/>
                    <a:pt x="6108" y="905"/>
                  </a:cubicBezTo>
                  <a:cubicBezTo>
                    <a:pt x="6103" y="902"/>
                    <a:pt x="6098" y="901"/>
                    <a:pt x="6093" y="901"/>
                  </a:cubicBezTo>
                  <a:cubicBezTo>
                    <a:pt x="6059" y="901"/>
                    <a:pt x="6046" y="981"/>
                    <a:pt x="6003" y="981"/>
                  </a:cubicBezTo>
                  <a:cubicBezTo>
                    <a:pt x="5990" y="981"/>
                    <a:pt x="5974" y="974"/>
                    <a:pt x="5954" y="953"/>
                  </a:cubicBezTo>
                  <a:cubicBezTo>
                    <a:pt x="5930" y="917"/>
                    <a:pt x="5870" y="894"/>
                    <a:pt x="5823" y="870"/>
                  </a:cubicBezTo>
                  <a:cubicBezTo>
                    <a:pt x="5751" y="858"/>
                    <a:pt x="5656" y="858"/>
                    <a:pt x="5585" y="858"/>
                  </a:cubicBezTo>
                  <a:cubicBezTo>
                    <a:pt x="5477" y="858"/>
                    <a:pt x="5394" y="786"/>
                    <a:pt x="5299" y="739"/>
                  </a:cubicBezTo>
                  <a:cubicBezTo>
                    <a:pt x="5239" y="727"/>
                    <a:pt x="5192" y="715"/>
                    <a:pt x="5132" y="691"/>
                  </a:cubicBezTo>
                  <a:cubicBezTo>
                    <a:pt x="4954" y="667"/>
                    <a:pt x="4799" y="679"/>
                    <a:pt x="4620" y="667"/>
                  </a:cubicBezTo>
                  <a:cubicBezTo>
                    <a:pt x="4525" y="655"/>
                    <a:pt x="4453" y="632"/>
                    <a:pt x="4358" y="620"/>
                  </a:cubicBezTo>
                  <a:cubicBezTo>
                    <a:pt x="4328" y="614"/>
                    <a:pt x="4305" y="611"/>
                    <a:pt x="4281" y="611"/>
                  </a:cubicBezTo>
                  <a:cubicBezTo>
                    <a:pt x="4257" y="611"/>
                    <a:pt x="4233" y="614"/>
                    <a:pt x="4203" y="620"/>
                  </a:cubicBezTo>
                  <a:cubicBezTo>
                    <a:pt x="4159" y="646"/>
                    <a:pt x="4120" y="658"/>
                    <a:pt x="4084" y="658"/>
                  </a:cubicBezTo>
                  <a:cubicBezTo>
                    <a:pt x="4022" y="658"/>
                    <a:pt x="3970" y="624"/>
                    <a:pt x="3918" y="572"/>
                  </a:cubicBezTo>
                  <a:cubicBezTo>
                    <a:pt x="3846" y="548"/>
                    <a:pt x="3751" y="513"/>
                    <a:pt x="3668" y="513"/>
                  </a:cubicBezTo>
                  <a:cubicBezTo>
                    <a:pt x="3465" y="513"/>
                    <a:pt x="3275" y="477"/>
                    <a:pt x="3096" y="394"/>
                  </a:cubicBezTo>
                  <a:cubicBezTo>
                    <a:pt x="2441" y="179"/>
                    <a:pt x="1727" y="191"/>
                    <a:pt x="10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3" name="Google Shape;2083;p2"/>
            <p:cNvSpPr/>
            <p:nvPr/>
          </p:nvSpPr>
          <p:spPr>
            <a:xfrm>
              <a:off x="5201825" y="1843625"/>
              <a:ext cx="28000" cy="217500"/>
            </a:xfrm>
            <a:custGeom>
              <a:avLst/>
              <a:gdLst/>
              <a:ahLst/>
              <a:cxnLst/>
              <a:rect l="l" t="t" r="r" b="b"/>
              <a:pathLst>
                <a:path w="1120" h="8700" extrusionOk="0">
                  <a:moveTo>
                    <a:pt x="398" y="1955"/>
                  </a:moveTo>
                  <a:cubicBezTo>
                    <a:pt x="397" y="2007"/>
                    <a:pt x="396" y="2058"/>
                    <a:pt x="395" y="2108"/>
                  </a:cubicBezTo>
                  <a:lnTo>
                    <a:pt x="395" y="2108"/>
                  </a:lnTo>
                  <a:cubicBezTo>
                    <a:pt x="395" y="2058"/>
                    <a:pt x="396" y="2007"/>
                    <a:pt x="398" y="1955"/>
                  </a:cubicBezTo>
                  <a:close/>
                  <a:moveTo>
                    <a:pt x="596" y="0"/>
                  </a:moveTo>
                  <a:cubicBezTo>
                    <a:pt x="570" y="0"/>
                    <a:pt x="542" y="3"/>
                    <a:pt x="513" y="8"/>
                  </a:cubicBezTo>
                  <a:cubicBezTo>
                    <a:pt x="382" y="55"/>
                    <a:pt x="465" y="198"/>
                    <a:pt x="394" y="282"/>
                  </a:cubicBezTo>
                  <a:cubicBezTo>
                    <a:pt x="332" y="226"/>
                    <a:pt x="276" y="196"/>
                    <a:pt x="224" y="196"/>
                  </a:cubicBezTo>
                  <a:cubicBezTo>
                    <a:pt x="165" y="196"/>
                    <a:pt x="111" y="235"/>
                    <a:pt x="60" y="317"/>
                  </a:cubicBezTo>
                  <a:cubicBezTo>
                    <a:pt x="1" y="770"/>
                    <a:pt x="1" y="1210"/>
                    <a:pt x="1" y="1663"/>
                  </a:cubicBezTo>
                  <a:cubicBezTo>
                    <a:pt x="36" y="3032"/>
                    <a:pt x="155" y="4377"/>
                    <a:pt x="263" y="5735"/>
                  </a:cubicBezTo>
                  <a:cubicBezTo>
                    <a:pt x="298" y="6378"/>
                    <a:pt x="334" y="7021"/>
                    <a:pt x="215" y="7652"/>
                  </a:cubicBezTo>
                  <a:cubicBezTo>
                    <a:pt x="155" y="8033"/>
                    <a:pt x="155" y="8354"/>
                    <a:pt x="298" y="8699"/>
                  </a:cubicBezTo>
                  <a:cubicBezTo>
                    <a:pt x="441" y="8640"/>
                    <a:pt x="501" y="8521"/>
                    <a:pt x="548" y="8414"/>
                  </a:cubicBezTo>
                  <a:cubicBezTo>
                    <a:pt x="584" y="8354"/>
                    <a:pt x="596" y="8295"/>
                    <a:pt x="608" y="8235"/>
                  </a:cubicBezTo>
                  <a:cubicBezTo>
                    <a:pt x="644" y="8033"/>
                    <a:pt x="632" y="7806"/>
                    <a:pt x="667" y="7580"/>
                  </a:cubicBezTo>
                  <a:cubicBezTo>
                    <a:pt x="775" y="7318"/>
                    <a:pt x="929" y="7044"/>
                    <a:pt x="751" y="6747"/>
                  </a:cubicBezTo>
                  <a:cubicBezTo>
                    <a:pt x="608" y="6485"/>
                    <a:pt x="655" y="6187"/>
                    <a:pt x="655" y="5890"/>
                  </a:cubicBezTo>
                  <a:lnTo>
                    <a:pt x="655" y="5675"/>
                  </a:lnTo>
                  <a:lnTo>
                    <a:pt x="655" y="5473"/>
                  </a:lnTo>
                  <a:lnTo>
                    <a:pt x="655" y="5056"/>
                  </a:lnTo>
                  <a:cubicBezTo>
                    <a:pt x="703" y="4627"/>
                    <a:pt x="405" y="4163"/>
                    <a:pt x="775" y="3770"/>
                  </a:cubicBezTo>
                  <a:cubicBezTo>
                    <a:pt x="977" y="3115"/>
                    <a:pt x="870" y="2461"/>
                    <a:pt x="763" y="1806"/>
                  </a:cubicBezTo>
                  <a:cubicBezTo>
                    <a:pt x="735" y="1694"/>
                    <a:pt x="721" y="1504"/>
                    <a:pt x="576" y="1504"/>
                  </a:cubicBezTo>
                  <a:cubicBezTo>
                    <a:pt x="542" y="1504"/>
                    <a:pt x="501" y="1514"/>
                    <a:pt x="452" y="1538"/>
                  </a:cubicBezTo>
                  <a:lnTo>
                    <a:pt x="452" y="1538"/>
                  </a:lnTo>
                  <a:cubicBezTo>
                    <a:pt x="452" y="1536"/>
                    <a:pt x="453" y="1534"/>
                    <a:pt x="453" y="1532"/>
                  </a:cubicBezTo>
                  <a:cubicBezTo>
                    <a:pt x="822" y="1079"/>
                    <a:pt x="1120" y="615"/>
                    <a:pt x="703" y="20"/>
                  </a:cubicBezTo>
                  <a:cubicBezTo>
                    <a:pt x="668" y="6"/>
                    <a:pt x="633" y="0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4" name="Google Shape;2084;p2"/>
            <p:cNvSpPr/>
            <p:nvPr/>
          </p:nvSpPr>
          <p:spPr>
            <a:xfrm>
              <a:off x="5292325" y="2607900"/>
              <a:ext cx="154500" cy="33675"/>
            </a:xfrm>
            <a:custGeom>
              <a:avLst/>
              <a:gdLst/>
              <a:ahLst/>
              <a:cxnLst/>
              <a:rect l="l" t="t" r="r" b="b"/>
              <a:pathLst>
                <a:path w="6180" h="1347" extrusionOk="0">
                  <a:moveTo>
                    <a:pt x="155" y="0"/>
                  </a:moveTo>
                  <a:lnTo>
                    <a:pt x="155" y="0"/>
                  </a:lnTo>
                  <a:cubicBezTo>
                    <a:pt x="0" y="298"/>
                    <a:pt x="310" y="322"/>
                    <a:pt x="417" y="464"/>
                  </a:cubicBezTo>
                  <a:cubicBezTo>
                    <a:pt x="643" y="500"/>
                    <a:pt x="845" y="619"/>
                    <a:pt x="1107" y="619"/>
                  </a:cubicBezTo>
                  <a:cubicBezTo>
                    <a:pt x="2334" y="655"/>
                    <a:pt x="3548" y="881"/>
                    <a:pt x="4763" y="1048"/>
                  </a:cubicBezTo>
                  <a:cubicBezTo>
                    <a:pt x="4977" y="1072"/>
                    <a:pt x="5132" y="1119"/>
                    <a:pt x="5179" y="1346"/>
                  </a:cubicBezTo>
                  <a:cubicBezTo>
                    <a:pt x="5192" y="1344"/>
                    <a:pt x="5207" y="1344"/>
                    <a:pt x="5222" y="1344"/>
                  </a:cubicBezTo>
                  <a:cubicBezTo>
                    <a:pt x="5255" y="1344"/>
                    <a:pt x="5293" y="1346"/>
                    <a:pt x="5331" y="1346"/>
                  </a:cubicBezTo>
                  <a:cubicBezTo>
                    <a:pt x="5430" y="1346"/>
                    <a:pt x="5525" y="1330"/>
                    <a:pt x="5525" y="1215"/>
                  </a:cubicBezTo>
                  <a:cubicBezTo>
                    <a:pt x="5534" y="1018"/>
                    <a:pt x="5569" y="922"/>
                    <a:pt x="5693" y="922"/>
                  </a:cubicBezTo>
                  <a:cubicBezTo>
                    <a:pt x="5734" y="922"/>
                    <a:pt x="5784" y="932"/>
                    <a:pt x="5846" y="953"/>
                  </a:cubicBezTo>
                  <a:cubicBezTo>
                    <a:pt x="5882" y="974"/>
                    <a:pt x="5917" y="983"/>
                    <a:pt x="5952" y="983"/>
                  </a:cubicBezTo>
                  <a:cubicBezTo>
                    <a:pt x="6030" y="983"/>
                    <a:pt x="6105" y="938"/>
                    <a:pt x="6179" y="905"/>
                  </a:cubicBezTo>
                  <a:cubicBezTo>
                    <a:pt x="6049" y="738"/>
                    <a:pt x="5846" y="726"/>
                    <a:pt x="5656" y="691"/>
                  </a:cubicBezTo>
                  <a:cubicBezTo>
                    <a:pt x="5132" y="691"/>
                    <a:pt x="4632" y="524"/>
                    <a:pt x="4108" y="500"/>
                  </a:cubicBezTo>
                  <a:cubicBezTo>
                    <a:pt x="3172" y="420"/>
                    <a:pt x="2225" y="165"/>
                    <a:pt x="1267" y="165"/>
                  </a:cubicBezTo>
                  <a:cubicBezTo>
                    <a:pt x="1226" y="165"/>
                    <a:pt x="1185" y="166"/>
                    <a:pt x="1143" y="167"/>
                  </a:cubicBezTo>
                  <a:cubicBezTo>
                    <a:pt x="1107" y="226"/>
                    <a:pt x="1048" y="286"/>
                    <a:pt x="953" y="286"/>
                  </a:cubicBezTo>
                  <a:cubicBezTo>
                    <a:pt x="945" y="282"/>
                    <a:pt x="934" y="281"/>
                    <a:pt x="922" y="281"/>
                  </a:cubicBezTo>
                  <a:cubicBezTo>
                    <a:pt x="897" y="281"/>
                    <a:pt x="865" y="286"/>
                    <a:pt x="834" y="286"/>
                  </a:cubicBezTo>
                  <a:cubicBezTo>
                    <a:pt x="859" y="269"/>
                    <a:pt x="878" y="252"/>
                    <a:pt x="904" y="252"/>
                  </a:cubicBezTo>
                  <a:cubicBezTo>
                    <a:pt x="915" y="252"/>
                    <a:pt x="927" y="255"/>
                    <a:pt x="941" y="262"/>
                  </a:cubicBezTo>
                  <a:cubicBezTo>
                    <a:pt x="988" y="238"/>
                    <a:pt x="1012" y="214"/>
                    <a:pt x="1024" y="155"/>
                  </a:cubicBezTo>
                  <a:cubicBezTo>
                    <a:pt x="762" y="24"/>
                    <a:pt x="429" y="83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5" name="Google Shape;2085;p2"/>
            <p:cNvSpPr/>
            <p:nvPr/>
          </p:nvSpPr>
          <p:spPr>
            <a:xfrm>
              <a:off x="5198550" y="2368275"/>
              <a:ext cx="19675" cy="209900"/>
            </a:xfrm>
            <a:custGeom>
              <a:avLst/>
              <a:gdLst/>
              <a:ahLst/>
              <a:cxnLst/>
              <a:rect l="l" t="t" r="r" b="b"/>
              <a:pathLst>
                <a:path w="787" h="8396" extrusionOk="0">
                  <a:moveTo>
                    <a:pt x="596" y="1"/>
                  </a:moveTo>
                  <a:cubicBezTo>
                    <a:pt x="394" y="72"/>
                    <a:pt x="251" y="203"/>
                    <a:pt x="215" y="394"/>
                  </a:cubicBezTo>
                  <a:cubicBezTo>
                    <a:pt x="108" y="810"/>
                    <a:pt x="1" y="1215"/>
                    <a:pt x="60" y="1656"/>
                  </a:cubicBezTo>
                  <a:cubicBezTo>
                    <a:pt x="155" y="2358"/>
                    <a:pt x="191" y="3072"/>
                    <a:pt x="191" y="3787"/>
                  </a:cubicBezTo>
                  <a:cubicBezTo>
                    <a:pt x="191" y="5311"/>
                    <a:pt x="251" y="6823"/>
                    <a:pt x="298" y="8347"/>
                  </a:cubicBezTo>
                  <a:cubicBezTo>
                    <a:pt x="332" y="8380"/>
                    <a:pt x="365" y="8395"/>
                    <a:pt x="401" y="8395"/>
                  </a:cubicBezTo>
                  <a:cubicBezTo>
                    <a:pt x="429" y="8395"/>
                    <a:pt x="458" y="8386"/>
                    <a:pt x="489" y="8371"/>
                  </a:cubicBezTo>
                  <a:cubicBezTo>
                    <a:pt x="536" y="8323"/>
                    <a:pt x="584" y="8264"/>
                    <a:pt x="596" y="8192"/>
                  </a:cubicBezTo>
                  <a:cubicBezTo>
                    <a:pt x="679" y="7763"/>
                    <a:pt x="584" y="7323"/>
                    <a:pt x="679" y="6894"/>
                  </a:cubicBezTo>
                  <a:cubicBezTo>
                    <a:pt x="715" y="6835"/>
                    <a:pt x="715" y="6763"/>
                    <a:pt x="727" y="6704"/>
                  </a:cubicBezTo>
                  <a:cubicBezTo>
                    <a:pt x="739" y="6609"/>
                    <a:pt x="739" y="6513"/>
                    <a:pt x="727" y="6418"/>
                  </a:cubicBezTo>
                  <a:lnTo>
                    <a:pt x="679" y="6239"/>
                  </a:lnTo>
                  <a:cubicBezTo>
                    <a:pt x="596" y="5989"/>
                    <a:pt x="679" y="5763"/>
                    <a:pt x="739" y="5525"/>
                  </a:cubicBezTo>
                  <a:cubicBezTo>
                    <a:pt x="786" y="5323"/>
                    <a:pt x="775" y="5120"/>
                    <a:pt x="727" y="4930"/>
                  </a:cubicBezTo>
                  <a:cubicBezTo>
                    <a:pt x="691" y="4763"/>
                    <a:pt x="656" y="4585"/>
                    <a:pt x="656" y="4430"/>
                  </a:cubicBezTo>
                  <a:lnTo>
                    <a:pt x="656" y="3989"/>
                  </a:lnTo>
                  <a:lnTo>
                    <a:pt x="656" y="3322"/>
                  </a:lnTo>
                  <a:lnTo>
                    <a:pt x="656" y="2977"/>
                  </a:lnTo>
                  <a:cubicBezTo>
                    <a:pt x="691" y="2048"/>
                    <a:pt x="572" y="1120"/>
                    <a:pt x="727" y="203"/>
                  </a:cubicBezTo>
                  <a:cubicBezTo>
                    <a:pt x="703" y="120"/>
                    <a:pt x="656" y="48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p2"/>
            <p:cNvSpPr/>
            <p:nvPr/>
          </p:nvSpPr>
          <p:spPr>
            <a:xfrm>
              <a:off x="5206000" y="2576925"/>
              <a:ext cx="97650" cy="50975"/>
            </a:xfrm>
            <a:custGeom>
              <a:avLst/>
              <a:gdLst/>
              <a:ahLst/>
              <a:cxnLst/>
              <a:rect l="l" t="t" r="r" b="b"/>
              <a:pathLst>
                <a:path w="3906" h="2039" extrusionOk="0">
                  <a:moveTo>
                    <a:pt x="0" y="1"/>
                  </a:moveTo>
                  <a:cubicBezTo>
                    <a:pt x="0" y="394"/>
                    <a:pt x="12" y="799"/>
                    <a:pt x="0" y="1180"/>
                  </a:cubicBezTo>
                  <a:cubicBezTo>
                    <a:pt x="28" y="1807"/>
                    <a:pt x="124" y="2039"/>
                    <a:pt x="530" y="2039"/>
                  </a:cubicBezTo>
                  <a:cubicBezTo>
                    <a:pt x="655" y="2039"/>
                    <a:pt x="809" y="2017"/>
                    <a:pt x="1000" y="1977"/>
                  </a:cubicBezTo>
                  <a:cubicBezTo>
                    <a:pt x="1107" y="1959"/>
                    <a:pt x="1181" y="1788"/>
                    <a:pt x="1296" y="1788"/>
                  </a:cubicBezTo>
                  <a:cubicBezTo>
                    <a:pt x="1335" y="1788"/>
                    <a:pt x="1378" y="1807"/>
                    <a:pt x="1429" y="1858"/>
                  </a:cubicBezTo>
                  <a:cubicBezTo>
                    <a:pt x="2251" y="1811"/>
                    <a:pt x="3048" y="1751"/>
                    <a:pt x="3870" y="1703"/>
                  </a:cubicBezTo>
                  <a:cubicBezTo>
                    <a:pt x="3906" y="1477"/>
                    <a:pt x="3644" y="1418"/>
                    <a:pt x="3608" y="1239"/>
                  </a:cubicBezTo>
                  <a:cubicBezTo>
                    <a:pt x="3466" y="1136"/>
                    <a:pt x="3314" y="1106"/>
                    <a:pt x="3162" y="1106"/>
                  </a:cubicBezTo>
                  <a:cubicBezTo>
                    <a:pt x="3034" y="1106"/>
                    <a:pt x="2906" y="1128"/>
                    <a:pt x="2786" y="1144"/>
                  </a:cubicBezTo>
                  <a:cubicBezTo>
                    <a:pt x="2596" y="1167"/>
                    <a:pt x="2404" y="1178"/>
                    <a:pt x="2212" y="1178"/>
                  </a:cubicBezTo>
                  <a:cubicBezTo>
                    <a:pt x="1910" y="1178"/>
                    <a:pt x="1608" y="1152"/>
                    <a:pt x="1310" y="1108"/>
                  </a:cubicBezTo>
                  <a:cubicBezTo>
                    <a:pt x="1095" y="1129"/>
                    <a:pt x="890" y="1289"/>
                    <a:pt x="677" y="1289"/>
                  </a:cubicBezTo>
                  <a:cubicBezTo>
                    <a:pt x="642" y="1289"/>
                    <a:pt x="607" y="1285"/>
                    <a:pt x="572" y="1275"/>
                  </a:cubicBezTo>
                  <a:cubicBezTo>
                    <a:pt x="155" y="1156"/>
                    <a:pt x="584" y="834"/>
                    <a:pt x="453" y="620"/>
                  </a:cubicBezTo>
                  <a:cubicBezTo>
                    <a:pt x="334" y="430"/>
                    <a:pt x="358" y="156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7" name="Google Shape;2087;p2"/>
            <p:cNvSpPr/>
            <p:nvPr/>
          </p:nvSpPr>
          <p:spPr>
            <a:xfrm>
              <a:off x="5111925" y="2177800"/>
              <a:ext cx="48250" cy="108950"/>
            </a:xfrm>
            <a:custGeom>
              <a:avLst/>
              <a:gdLst/>
              <a:ahLst/>
              <a:cxnLst/>
              <a:rect l="l" t="t" r="r" b="b"/>
              <a:pathLst>
                <a:path w="1930" h="4358" extrusionOk="0">
                  <a:moveTo>
                    <a:pt x="383" y="1"/>
                  </a:moveTo>
                  <a:cubicBezTo>
                    <a:pt x="347" y="1"/>
                    <a:pt x="308" y="8"/>
                    <a:pt x="263" y="23"/>
                  </a:cubicBezTo>
                  <a:cubicBezTo>
                    <a:pt x="49" y="95"/>
                    <a:pt x="191" y="309"/>
                    <a:pt x="168" y="452"/>
                  </a:cubicBezTo>
                  <a:cubicBezTo>
                    <a:pt x="1" y="1238"/>
                    <a:pt x="322" y="2012"/>
                    <a:pt x="311" y="2810"/>
                  </a:cubicBezTo>
                  <a:cubicBezTo>
                    <a:pt x="489" y="3429"/>
                    <a:pt x="739" y="4012"/>
                    <a:pt x="1334" y="4357"/>
                  </a:cubicBezTo>
                  <a:cubicBezTo>
                    <a:pt x="1454" y="4143"/>
                    <a:pt x="1501" y="3964"/>
                    <a:pt x="1203" y="3893"/>
                  </a:cubicBezTo>
                  <a:cubicBezTo>
                    <a:pt x="1193" y="3893"/>
                    <a:pt x="1158" y="3825"/>
                    <a:pt x="1169" y="3825"/>
                  </a:cubicBezTo>
                  <a:lnTo>
                    <a:pt x="1169" y="3825"/>
                  </a:lnTo>
                  <a:cubicBezTo>
                    <a:pt x="1170" y="3825"/>
                    <a:pt x="1174" y="3828"/>
                    <a:pt x="1180" y="3833"/>
                  </a:cubicBezTo>
                  <a:cubicBezTo>
                    <a:pt x="1328" y="3869"/>
                    <a:pt x="1471" y="3920"/>
                    <a:pt x="1599" y="3920"/>
                  </a:cubicBezTo>
                  <a:cubicBezTo>
                    <a:pt x="1727" y="3920"/>
                    <a:pt x="1840" y="3869"/>
                    <a:pt x="1930" y="3702"/>
                  </a:cubicBezTo>
                  <a:cubicBezTo>
                    <a:pt x="1477" y="3345"/>
                    <a:pt x="1073" y="2952"/>
                    <a:pt x="1013" y="2333"/>
                  </a:cubicBezTo>
                  <a:cubicBezTo>
                    <a:pt x="953" y="2155"/>
                    <a:pt x="918" y="1976"/>
                    <a:pt x="858" y="1809"/>
                  </a:cubicBezTo>
                  <a:cubicBezTo>
                    <a:pt x="739" y="1333"/>
                    <a:pt x="894" y="809"/>
                    <a:pt x="727" y="333"/>
                  </a:cubicBezTo>
                  <a:cubicBezTo>
                    <a:pt x="638" y="184"/>
                    <a:pt x="565" y="1"/>
                    <a:pt x="3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8" name="Google Shape;2088;p2"/>
            <p:cNvSpPr/>
            <p:nvPr/>
          </p:nvSpPr>
          <p:spPr>
            <a:xfrm>
              <a:off x="5331300" y="2726650"/>
              <a:ext cx="53025" cy="134575"/>
            </a:xfrm>
            <a:custGeom>
              <a:avLst/>
              <a:gdLst/>
              <a:ahLst/>
              <a:cxnLst/>
              <a:rect l="l" t="t" r="r" b="b"/>
              <a:pathLst>
                <a:path w="2121" h="5383" extrusionOk="0">
                  <a:moveTo>
                    <a:pt x="1894" y="1"/>
                  </a:moveTo>
                  <a:cubicBezTo>
                    <a:pt x="1430" y="858"/>
                    <a:pt x="1120" y="1715"/>
                    <a:pt x="1346" y="2703"/>
                  </a:cubicBezTo>
                  <a:cubicBezTo>
                    <a:pt x="1418" y="3037"/>
                    <a:pt x="1430" y="3394"/>
                    <a:pt x="1465" y="3751"/>
                  </a:cubicBezTo>
                  <a:cubicBezTo>
                    <a:pt x="1477" y="3894"/>
                    <a:pt x="1525" y="4073"/>
                    <a:pt x="1334" y="4108"/>
                  </a:cubicBezTo>
                  <a:cubicBezTo>
                    <a:pt x="918" y="4216"/>
                    <a:pt x="703" y="4597"/>
                    <a:pt x="346" y="4787"/>
                  </a:cubicBezTo>
                  <a:cubicBezTo>
                    <a:pt x="227" y="4978"/>
                    <a:pt x="25" y="5097"/>
                    <a:pt x="1" y="5335"/>
                  </a:cubicBezTo>
                  <a:cubicBezTo>
                    <a:pt x="19" y="5344"/>
                    <a:pt x="30" y="5367"/>
                    <a:pt x="50" y="5367"/>
                  </a:cubicBezTo>
                  <a:cubicBezTo>
                    <a:pt x="56" y="5367"/>
                    <a:pt x="64" y="5364"/>
                    <a:pt x="72" y="5359"/>
                  </a:cubicBezTo>
                  <a:cubicBezTo>
                    <a:pt x="96" y="5359"/>
                    <a:pt x="120" y="5382"/>
                    <a:pt x="156" y="5382"/>
                  </a:cubicBezTo>
                  <a:cubicBezTo>
                    <a:pt x="168" y="5382"/>
                    <a:pt x="191" y="5359"/>
                    <a:pt x="227" y="5359"/>
                  </a:cubicBezTo>
                  <a:cubicBezTo>
                    <a:pt x="299" y="5335"/>
                    <a:pt x="370" y="5299"/>
                    <a:pt x="429" y="5263"/>
                  </a:cubicBezTo>
                  <a:cubicBezTo>
                    <a:pt x="477" y="5228"/>
                    <a:pt x="513" y="5204"/>
                    <a:pt x="537" y="5156"/>
                  </a:cubicBezTo>
                  <a:cubicBezTo>
                    <a:pt x="572" y="5120"/>
                    <a:pt x="596" y="5085"/>
                    <a:pt x="632" y="5037"/>
                  </a:cubicBezTo>
                  <a:cubicBezTo>
                    <a:pt x="656" y="4989"/>
                    <a:pt x="703" y="4966"/>
                    <a:pt x="727" y="4930"/>
                  </a:cubicBezTo>
                  <a:cubicBezTo>
                    <a:pt x="787" y="4906"/>
                    <a:pt x="870" y="4858"/>
                    <a:pt x="930" y="4823"/>
                  </a:cubicBezTo>
                  <a:cubicBezTo>
                    <a:pt x="965" y="4811"/>
                    <a:pt x="1001" y="4787"/>
                    <a:pt x="1049" y="4751"/>
                  </a:cubicBezTo>
                  <a:cubicBezTo>
                    <a:pt x="1072" y="4727"/>
                    <a:pt x="1120" y="4692"/>
                    <a:pt x="1144" y="4668"/>
                  </a:cubicBezTo>
                  <a:lnTo>
                    <a:pt x="1191" y="4668"/>
                  </a:lnTo>
                  <a:cubicBezTo>
                    <a:pt x="1191" y="4636"/>
                    <a:pt x="1193" y="4623"/>
                    <a:pt x="1194" y="4623"/>
                  </a:cubicBezTo>
                  <a:lnTo>
                    <a:pt x="1194" y="4623"/>
                  </a:lnTo>
                  <a:cubicBezTo>
                    <a:pt x="1195" y="4623"/>
                    <a:pt x="1195" y="4676"/>
                    <a:pt x="1180" y="4739"/>
                  </a:cubicBezTo>
                  <a:cubicBezTo>
                    <a:pt x="1144" y="4823"/>
                    <a:pt x="1120" y="4918"/>
                    <a:pt x="1132" y="5025"/>
                  </a:cubicBezTo>
                  <a:cubicBezTo>
                    <a:pt x="1196" y="5117"/>
                    <a:pt x="1272" y="5142"/>
                    <a:pt x="1355" y="5142"/>
                  </a:cubicBezTo>
                  <a:cubicBezTo>
                    <a:pt x="1413" y="5142"/>
                    <a:pt x="1474" y="5130"/>
                    <a:pt x="1537" y="5120"/>
                  </a:cubicBezTo>
                  <a:cubicBezTo>
                    <a:pt x="1559" y="5117"/>
                    <a:pt x="1582" y="5116"/>
                    <a:pt x="1606" y="5116"/>
                  </a:cubicBezTo>
                  <a:cubicBezTo>
                    <a:pt x="1670" y="5116"/>
                    <a:pt x="1738" y="5127"/>
                    <a:pt x="1799" y="5144"/>
                  </a:cubicBezTo>
                  <a:cubicBezTo>
                    <a:pt x="1818" y="5147"/>
                    <a:pt x="1835" y="5149"/>
                    <a:pt x="1852" y="5149"/>
                  </a:cubicBezTo>
                  <a:cubicBezTo>
                    <a:pt x="1897" y="5149"/>
                    <a:pt x="1934" y="5138"/>
                    <a:pt x="1977" y="5120"/>
                  </a:cubicBezTo>
                  <a:cubicBezTo>
                    <a:pt x="2084" y="5061"/>
                    <a:pt x="2120" y="4978"/>
                    <a:pt x="2120" y="4870"/>
                  </a:cubicBezTo>
                  <a:cubicBezTo>
                    <a:pt x="1894" y="3334"/>
                    <a:pt x="1596" y="1810"/>
                    <a:pt x="2025" y="251"/>
                  </a:cubicBezTo>
                  <a:cubicBezTo>
                    <a:pt x="2033" y="223"/>
                    <a:pt x="2034" y="216"/>
                    <a:pt x="2032" y="216"/>
                  </a:cubicBezTo>
                  <a:lnTo>
                    <a:pt x="2032" y="216"/>
                  </a:lnTo>
                  <a:cubicBezTo>
                    <a:pt x="2031" y="216"/>
                    <a:pt x="2027" y="222"/>
                    <a:pt x="2023" y="222"/>
                  </a:cubicBezTo>
                  <a:cubicBezTo>
                    <a:pt x="2018" y="222"/>
                    <a:pt x="2013" y="214"/>
                    <a:pt x="2013" y="179"/>
                  </a:cubicBezTo>
                  <a:cubicBezTo>
                    <a:pt x="2001" y="108"/>
                    <a:pt x="1953" y="48"/>
                    <a:pt x="18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p2"/>
            <p:cNvSpPr/>
            <p:nvPr/>
          </p:nvSpPr>
          <p:spPr>
            <a:xfrm>
              <a:off x="5115525" y="2099800"/>
              <a:ext cx="115800" cy="75175"/>
            </a:xfrm>
            <a:custGeom>
              <a:avLst/>
              <a:gdLst/>
              <a:ahLst/>
              <a:cxnLst/>
              <a:rect l="l" t="t" r="r" b="b"/>
              <a:pathLst>
                <a:path w="4632" h="3007" extrusionOk="0">
                  <a:moveTo>
                    <a:pt x="3988" y="0"/>
                  </a:moveTo>
                  <a:cubicBezTo>
                    <a:pt x="3917" y="0"/>
                    <a:pt x="3857" y="12"/>
                    <a:pt x="3798" y="48"/>
                  </a:cubicBezTo>
                  <a:cubicBezTo>
                    <a:pt x="3760" y="99"/>
                    <a:pt x="3718" y="123"/>
                    <a:pt x="3675" y="123"/>
                  </a:cubicBezTo>
                  <a:cubicBezTo>
                    <a:pt x="3637" y="123"/>
                    <a:pt x="3598" y="105"/>
                    <a:pt x="3560" y="72"/>
                  </a:cubicBezTo>
                  <a:cubicBezTo>
                    <a:pt x="3429" y="72"/>
                    <a:pt x="3322" y="131"/>
                    <a:pt x="3215" y="179"/>
                  </a:cubicBezTo>
                  <a:cubicBezTo>
                    <a:pt x="3024" y="262"/>
                    <a:pt x="2822" y="238"/>
                    <a:pt x="2607" y="286"/>
                  </a:cubicBezTo>
                  <a:cubicBezTo>
                    <a:pt x="2546" y="286"/>
                    <a:pt x="2497" y="351"/>
                    <a:pt x="2437" y="351"/>
                  </a:cubicBezTo>
                  <a:cubicBezTo>
                    <a:pt x="2416" y="351"/>
                    <a:pt x="2394" y="343"/>
                    <a:pt x="2369" y="322"/>
                  </a:cubicBezTo>
                  <a:lnTo>
                    <a:pt x="2369" y="322"/>
                  </a:lnTo>
                  <a:cubicBezTo>
                    <a:pt x="2383" y="329"/>
                    <a:pt x="2397" y="332"/>
                    <a:pt x="2410" y="332"/>
                  </a:cubicBezTo>
                  <a:cubicBezTo>
                    <a:pt x="2443" y="332"/>
                    <a:pt x="2471" y="315"/>
                    <a:pt x="2488" y="298"/>
                  </a:cubicBezTo>
                  <a:cubicBezTo>
                    <a:pt x="2524" y="238"/>
                    <a:pt x="2524" y="179"/>
                    <a:pt x="2476" y="131"/>
                  </a:cubicBezTo>
                  <a:cubicBezTo>
                    <a:pt x="2060" y="191"/>
                    <a:pt x="1655" y="262"/>
                    <a:pt x="1333" y="584"/>
                  </a:cubicBezTo>
                  <a:cubicBezTo>
                    <a:pt x="1071" y="738"/>
                    <a:pt x="988" y="1072"/>
                    <a:pt x="750" y="1262"/>
                  </a:cubicBezTo>
                  <a:cubicBezTo>
                    <a:pt x="690" y="1358"/>
                    <a:pt x="714" y="1488"/>
                    <a:pt x="595" y="1548"/>
                  </a:cubicBezTo>
                  <a:cubicBezTo>
                    <a:pt x="571" y="1608"/>
                    <a:pt x="536" y="1667"/>
                    <a:pt x="488" y="1715"/>
                  </a:cubicBezTo>
                  <a:cubicBezTo>
                    <a:pt x="452" y="1727"/>
                    <a:pt x="440" y="1762"/>
                    <a:pt x="452" y="1798"/>
                  </a:cubicBezTo>
                  <a:cubicBezTo>
                    <a:pt x="452" y="1893"/>
                    <a:pt x="393" y="1953"/>
                    <a:pt x="345" y="2012"/>
                  </a:cubicBezTo>
                  <a:lnTo>
                    <a:pt x="333" y="2024"/>
                  </a:lnTo>
                  <a:cubicBezTo>
                    <a:pt x="190" y="2143"/>
                    <a:pt x="321" y="2334"/>
                    <a:pt x="178" y="2441"/>
                  </a:cubicBezTo>
                  <a:cubicBezTo>
                    <a:pt x="155" y="2477"/>
                    <a:pt x="155" y="2501"/>
                    <a:pt x="167" y="2548"/>
                  </a:cubicBezTo>
                  <a:cubicBezTo>
                    <a:pt x="145" y="2757"/>
                    <a:pt x="1" y="3006"/>
                    <a:pt x="325" y="3006"/>
                  </a:cubicBezTo>
                  <a:cubicBezTo>
                    <a:pt x="352" y="3006"/>
                    <a:pt x="382" y="3004"/>
                    <a:pt x="417" y="3001"/>
                  </a:cubicBezTo>
                  <a:cubicBezTo>
                    <a:pt x="476" y="2989"/>
                    <a:pt x="536" y="2965"/>
                    <a:pt x="595" y="2929"/>
                  </a:cubicBezTo>
                  <a:cubicBezTo>
                    <a:pt x="643" y="2882"/>
                    <a:pt x="678" y="2846"/>
                    <a:pt x="702" y="2786"/>
                  </a:cubicBezTo>
                  <a:cubicBezTo>
                    <a:pt x="714" y="2727"/>
                    <a:pt x="714" y="2667"/>
                    <a:pt x="714" y="2608"/>
                  </a:cubicBezTo>
                  <a:cubicBezTo>
                    <a:pt x="714" y="2512"/>
                    <a:pt x="750" y="2441"/>
                    <a:pt x="774" y="2370"/>
                  </a:cubicBezTo>
                  <a:lnTo>
                    <a:pt x="869" y="2227"/>
                  </a:lnTo>
                  <a:cubicBezTo>
                    <a:pt x="905" y="2155"/>
                    <a:pt x="952" y="2084"/>
                    <a:pt x="988" y="2012"/>
                  </a:cubicBezTo>
                  <a:cubicBezTo>
                    <a:pt x="1000" y="1965"/>
                    <a:pt x="1012" y="1917"/>
                    <a:pt x="1024" y="1858"/>
                  </a:cubicBezTo>
                  <a:cubicBezTo>
                    <a:pt x="1048" y="1786"/>
                    <a:pt x="1071" y="1715"/>
                    <a:pt x="1107" y="1631"/>
                  </a:cubicBezTo>
                  <a:lnTo>
                    <a:pt x="1190" y="1500"/>
                  </a:lnTo>
                  <a:cubicBezTo>
                    <a:pt x="1250" y="1441"/>
                    <a:pt x="1310" y="1405"/>
                    <a:pt x="1381" y="1358"/>
                  </a:cubicBezTo>
                  <a:cubicBezTo>
                    <a:pt x="1429" y="1322"/>
                    <a:pt x="1488" y="1298"/>
                    <a:pt x="1536" y="1262"/>
                  </a:cubicBezTo>
                  <a:cubicBezTo>
                    <a:pt x="2060" y="941"/>
                    <a:pt x="2655" y="881"/>
                    <a:pt x="3250" y="869"/>
                  </a:cubicBezTo>
                  <a:cubicBezTo>
                    <a:pt x="3667" y="762"/>
                    <a:pt x="4060" y="655"/>
                    <a:pt x="4453" y="476"/>
                  </a:cubicBezTo>
                  <a:cubicBezTo>
                    <a:pt x="4631" y="250"/>
                    <a:pt x="4405" y="179"/>
                    <a:pt x="4286" y="72"/>
                  </a:cubicBezTo>
                  <a:cubicBezTo>
                    <a:pt x="4179" y="24"/>
                    <a:pt x="4096" y="0"/>
                    <a:pt x="39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0" name="Google Shape;2090;p2"/>
            <p:cNvSpPr/>
            <p:nvPr/>
          </p:nvSpPr>
          <p:spPr>
            <a:xfrm>
              <a:off x="5213425" y="2300700"/>
              <a:ext cx="61050" cy="74125"/>
            </a:xfrm>
            <a:custGeom>
              <a:avLst/>
              <a:gdLst/>
              <a:ahLst/>
              <a:cxnLst/>
              <a:rect l="l" t="t" r="r" b="b"/>
              <a:pathLst>
                <a:path w="2442" h="2965" extrusionOk="0">
                  <a:moveTo>
                    <a:pt x="2442" y="1"/>
                  </a:moveTo>
                  <a:cubicBezTo>
                    <a:pt x="2382" y="53"/>
                    <a:pt x="2320" y="70"/>
                    <a:pt x="2257" y="70"/>
                  </a:cubicBezTo>
                  <a:cubicBezTo>
                    <a:pt x="2137" y="70"/>
                    <a:pt x="2014" y="8"/>
                    <a:pt x="1898" y="8"/>
                  </a:cubicBezTo>
                  <a:cubicBezTo>
                    <a:pt x="1881" y="8"/>
                    <a:pt x="1863" y="10"/>
                    <a:pt x="1846" y="13"/>
                  </a:cubicBezTo>
                  <a:cubicBezTo>
                    <a:pt x="2096" y="191"/>
                    <a:pt x="1918" y="310"/>
                    <a:pt x="1799" y="465"/>
                  </a:cubicBezTo>
                  <a:cubicBezTo>
                    <a:pt x="1204" y="1203"/>
                    <a:pt x="513" y="1882"/>
                    <a:pt x="1" y="2716"/>
                  </a:cubicBezTo>
                  <a:cubicBezTo>
                    <a:pt x="1" y="2775"/>
                    <a:pt x="13" y="2835"/>
                    <a:pt x="13" y="2894"/>
                  </a:cubicBezTo>
                  <a:cubicBezTo>
                    <a:pt x="71" y="2944"/>
                    <a:pt x="129" y="2965"/>
                    <a:pt x="195" y="2965"/>
                  </a:cubicBezTo>
                  <a:cubicBezTo>
                    <a:pt x="224" y="2965"/>
                    <a:pt x="254" y="2961"/>
                    <a:pt x="287" y="2954"/>
                  </a:cubicBezTo>
                  <a:cubicBezTo>
                    <a:pt x="465" y="2906"/>
                    <a:pt x="525" y="2656"/>
                    <a:pt x="739" y="2656"/>
                  </a:cubicBezTo>
                  <a:cubicBezTo>
                    <a:pt x="894" y="2489"/>
                    <a:pt x="1073" y="2382"/>
                    <a:pt x="1156" y="2180"/>
                  </a:cubicBezTo>
                  <a:cubicBezTo>
                    <a:pt x="1132" y="2108"/>
                    <a:pt x="1037" y="2025"/>
                    <a:pt x="1061" y="2013"/>
                  </a:cubicBezTo>
                  <a:cubicBezTo>
                    <a:pt x="1299" y="1715"/>
                    <a:pt x="1358" y="1311"/>
                    <a:pt x="1715" y="1072"/>
                  </a:cubicBezTo>
                  <a:cubicBezTo>
                    <a:pt x="2085" y="822"/>
                    <a:pt x="2382" y="477"/>
                    <a:pt x="24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1" name="Google Shape;2091;p2"/>
            <p:cNvSpPr/>
            <p:nvPr/>
          </p:nvSpPr>
          <p:spPr>
            <a:xfrm>
              <a:off x="6136175" y="2788800"/>
              <a:ext cx="105975" cy="19850"/>
            </a:xfrm>
            <a:custGeom>
              <a:avLst/>
              <a:gdLst/>
              <a:ahLst/>
              <a:cxnLst/>
              <a:rect l="l" t="t" r="r" b="b"/>
              <a:pathLst>
                <a:path w="4239" h="794" extrusionOk="0">
                  <a:moveTo>
                    <a:pt x="483" y="0"/>
                  </a:moveTo>
                  <a:cubicBezTo>
                    <a:pt x="390" y="0"/>
                    <a:pt x="297" y="26"/>
                    <a:pt x="203" y="98"/>
                  </a:cubicBezTo>
                  <a:cubicBezTo>
                    <a:pt x="84" y="194"/>
                    <a:pt x="0" y="313"/>
                    <a:pt x="119" y="479"/>
                  </a:cubicBezTo>
                  <a:cubicBezTo>
                    <a:pt x="429" y="706"/>
                    <a:pt x="786" y="729"/>
                    <a:pt x="1143" y="729"/>
                  </a:cubicBezTo>
                  <a:cubicBezTo>
                    <a:pt x="1471" y="729"/>
                    <a:pt x="1793" y="667"/>
                    <a:pt x="2113" y="667"/>
                  </a:cubicBezTo>
                  <a:cubicBezTo>
                    <a:pt x="2258" y="667"/>
                    <a:pt x="2403" y="680"/>
                    <a:pt x="2548" y="717"/>
                  </a:cubicBezTo>
                  <a:lnTo>
                    <a:pt x="3406" y="717"/>
                  </a:lnTo>
                  <a:cubicBezTo>
                    <a:pt x="3492" y="769"/>
                    <a:pt x="3585" y="793"/>
                    <a:pt x="3678" y="793"/>
                  </a:cubicBezTo>
                  <a:cubicBezTo>
                    <a:pt x="3778" y="793"/>
                    <a:pt x="3879" y="767"/>
                    <a:pt x="3977" y="717"/>
                  </a:cubicBezTo>
                  <a:cubicBezTo>
                    <a:pt x="4025" y="706"/>
                    <a:pt x="4060" y="706"/>
                    <a:pt x="4108" y="706"/>
                  </a:cubicBezTo>
                  <a:cubicBezTo>
                    <a:pt x="4168" y="658"/>
                    <a:pt x="4215" y="610"/>
                    <a:pt x="4239" y="587"/>
                  </a:cubicBezTo>
                  <a:lnTo>
                    <a:pt x="4239" y="527"/>
                  </a:lnTo>
                  <a:lnTo>
                    <a:pt x="4239" y="467"/>
                  </a:lnTo>
                  <a:cubicBezTo>
                    <a:pt x="4150" y="253"/>
                    <a:pt x="3987" y="226"/>
                    <a:pt x="3810" y="226"/>
                  </a:cubicBezTo>
                  <a:cubicBezTo>
                    <a:pt x="3752" y="226"/>
                    <a:pt x="3691" y="229"/>
                    <a:pt x="3632" y="229"/>
                  </a:cubicBezTo>
                  <a:cubicBezTo>
                    <a:pt x="3601" y="230"/>
                    <a:pt x="3571" y="230"/>
                    <a:pt x="3541" y="230"/>
                  </a:cubicBezTo>
                  <a:cubicBezTo>
                    <a:pt x="2952" y="230"/>
                    <a:pt x="2370" y="143"/>
                    <a:pt x="1777" y="143"/>
                  </a:cubicBezTo>
                  <a:cubicBezTo>
                    <a:pt x="1645" y="143"/>
                    <a:pt x="1514" y="148"/>
                    <a:pt x="1381" y="158"/>
                  </a:cubicBezTo>
                  <a:lnTo>
                    <a:pt x="1251" y="158"/>
                  </a:lnTo>
                  <a:cubicBezTo>
                    <a:pt x="1226" y="162"/>
                    <a:pt x="1201" y="164"/>
                    <a:pt x="1176" y="164"/>
                  </a:cubicBezTo>
                  <a:cubicBezTo>
                    <a:pt x="946" y="164"/>
                    <a:pt x="717" y="0"/>
                    <a:pt x="4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p2"/>
            <p:cNvSpPr/>
            <p:nvPr/>
          </p:nvSpPr>
          <p:spPr>
            <a:xfrm>
              <a:off x="5383575" y="2681700"/>
              <a:ext cx="37950" cy="61675"/>
            </a:xfrm>
            <a:custGeom>
              <a:avLst/>
              <a:gdLst/>
              <a:ahLst/>
              <a:cxnLst/>
              <a:rect l="l" t="t" r="r" b="b"/>
              <a:pathLst>
                <a:path w="1518" h="2467" extrusionOk="0">
                  <a:moveTo>
                    <a:pt x="672" y="1"/>
                  </a:moveTo>
                  <a:cubicBezTo>
                    <a:pt x="434" y="287"/>
                    <a:pt x="208" y="572"/>
                    <a:pt x="208" y="953"/>
                  </a:cubicBezTo>
                  <a:cubicBezTo>
                    <a:pt x="208" y="989"/>
                    <a:pt x="208" y="1013"/>
                    <a:pt x="232" y="1049"/>
                  </a:cubicBezTo>
                  <a:cubicBezTo>
                    <a:pt x="279" y="1382"/>
                    <a:pt x="89" y="1680"/>
                    <a:pt x="41" y="2013"/>
                  </a:cubicBezTo>
                  <a:cubicBezTo>
                    <a:pt x="0" y="2318"/>
                    <a:pt x="99" y="2467"/>
                    <a:pt x="336" y="2467"/>
                  </a:cubicBezTo>
                  <a:cubicBezTo>
                    <a:pt x="376" y="2467"/>
                    <a:pt x="421" y="2462"/>
                    <a:pt x="470" y="2454"/>
                  </a:cubicBezTo>
                  <a:cubicBezTo>
                    <a:pt x="994" y="2061"/>
                    <a:pt x="922" y="1311"/>
                    <a:pt x="1339" y="846"/>
                  </a:cubicBezTo>
                  <a:cubicBezTo>
                    <a:pt x="1363" y="811"/>
                    <a:pt x="1398" y="751"/>
                    <a:pt x="1422" y="691"/>
                  </a:cubicBezTo>
                  <a:lnTo>
                    <a:pt x="1470" y="596"/>
                  </a:lnTo>
                  <a:cubicBezTo>
                    <a:pt x="1506" y="537"/>
                    <a:pt x="1517" y="477"/>
                    <a:pt x="1517" y="418"/>
                  </a:cubicBezTo>
                  <a:cubicBezTo>
                    <a:pt x="1517" y="299"/>
                    <a:pt x="1482" y="179"/>
                    <a:pt x="1375" y="108"/>
                  </a:cubicBezTo>
                  <a:cubicBezTo>
                    <a:pt x="1357" y="95"/>
                    <a:pt x="1338" y="90"/>
                    <a:pt x="1318" y="90"/>
                  </a:cubicBezTo>
                  <a:cubicBezTo>
                    <a:pt x="1285" y="90"/>
                    <a:pt x="1250" y="105"/>
                    <a:pt x="1220" y="120"/>
                  </a:cubicBezTo>
                  <a:cubicBezTo>
                    <a:pt x="1197" y="157"/>
                    <a:pt x="1177" y="170"/>
                    <a:pt x="1159" y="170"/>
                  </a:cubicBezTo>
                  <a:cubicBezTo>
                    <a:pt x="1112" y="170"/>
                    <a:pt x="1076" y="87"/>
                    <a:pt x="1032" y="87"/>
                  </a:cubicBezTo>
                  <a:cubicBezTo>
                    <a:pt x="1020" y="87"/>
                    <a:pt x="1007" y="93"/>
                    <a:pt x="994" y="108"/>
                  </a:cubicBezTo>
                  <a:cubicBezTo>
                    <a:pt x="935" y="173"/>
                    <a:pt x="891" y="197"/>
                    <a:pt x="857" y="197"/>
                  </a:cubicBezTo>
                  <a:cubicBezTo>
                    <a:pt x="767" y="197"/>
                    <a:pt x="741" y="27"/>
                    <a:pt x="6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3" name="Google Shape;2093;p2"/>
            <p:cNvSpPr/>
            <p:nvPr/>
          </p:nvSpPr>
          <p:spPr>
            <a:xfrm>
              <a:off x="6112650" y="2762075"/>
              <a:ext cx="99450" cy="14250"/>
            </a:xfrm>
            <a:custGeom>
              <a:avLst/>
              <a:gdLst/>
              <a:ahLst/>
              <a:cxnLst/>
              <a:rect l="l" t="t" r="r" b="b"/>
              <a:pathLst>
                <a:path w="3978" h="570" extrusionOk="0">
                  <a:moveTo>
                    <a:pt x="173" y="1"/>
                  </a:moveTo>
                  <a:cubicBezTo>
                    <a:pt x="120" y="1"/>
                    <a:pt x="66" y="18"/>
                    <a:pt x="13" y="60"/>
                  </a:cubicBezTo>
                  <a:cubicBezTo>
                    <a:pt x="1" y="132"/>
                    <a:pt x="13" y="215"/>
                    <a:pt x="48" y="286"/>
                  </a:cubicBezTo>
                  <a:cubicBezTo>
                    <a:pt x="120" y="393"/>
                    <a:pt x="215" y="453"/>
                    <a:pt x="334" y="489"/>
                  </a:cubicBezTo>
                  <a:cubicBezTo>
                    <a:pt x="552" y="538"/>
                    <a:pt x="768" y="555"/>
                    <a:pt x="984" y="555"/>
                  </a:cubicBezTo>
                  <a:cubicBezTo>
                    <a:pt x="1418" y="555"/>
                    <a:pt x="1850" y="488"/>
                    <a:pt x="2287" y="488"/>
                  </a:cubicBezTo>
                  <a:cubicBezTo>
                    <a:pt x="2311" y="488"/>
                    <a:pt x="2334" y="488"/>
                    <a:pt x="2358" y="489"/>
                  </a:cubicBezTo>
                  <a:cubicBezTo>
                    <a:pt x="2447" y="542"/>
                    <a:pt x="2540" y="569"/>
                    <a:pt x="2634" y="569"/>
                  </a:cubicBezTo>
                  <a:cubicBezTo>
                    <a:pt x="2727" y="569"/>
                    <a:pt x="2823" y="542"/>
                    <a:pt x="2918" y="489"/>
                  </a:cubicBezTo>
                  <a:lnTo>
                    <a:pt x="3204" y="489"/>
                  </a:lnTo>
                  <a:cubicBezTo>
                    <a:pt x="3272" y="435"/>
                    <a:pt x="3346" y="421"/>
                    <a:pt x="3422" y="421"/>
                  </a:cubicBezTo>
                  <a:cubicBezTo>
                    <a:pt x="3502" y="421"/>
                    <a:pt x="3585" y="437"/>
                    <a:pt x="3665" y="437"/>
                  </a:cubicBezTo>
                  <a:cubicBezTo>
                    <a:pt x="3694" y="437"/>
                    <a:pt x="3723" y="435"/>
                    <a:pt x="3751" y="429"/>
                  </a:cubicBezTo>
                  <a:cubicBezTo>
                    <a:pt x="3846" y="393"/>
                    <a:pt x="3918" y="334"/>
                    <a:pt x="3966" y="239"/>
                  </a:cubicBezTo>
                  <a:cubicBezTo>
                    <a:pt x="3977" y="167"/>
                    <a:pt x="3966" y="108"/>
                    <a:pt x="3918" y="60"/>
                  </a:cubicBezTo>
                  <a:cubicBezTo>
                    <a:pt x="3476" y="73"/>
                    <a:pt x="3036" y="78"/>
                    <a:pt x="2596" y="78"/>
                  </a:cubicBezTo>
                  <a:cubicBezTo>
                    <a:pt x="1840" y="78"/>
                    <a:pt x="1087" y="63"/>
                    <a:pt x="334" y="48"/>
                  </a:cubicBezTo>
                  <a:cubicBezTo>
                    <a:pt x="281" y="18"/>
                    <a:pt x="227" y="1"/>
                    <a:pt x="1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4" name="Google Shape;2094;p2"/>
            <p:cNvSpPr/>
            <p:nvPr/>
          </p:nvSpPr>
          <p:spPr>
            <a:xfrm>
              <a:off x="6080800" y="2345800"/>
              <a:ext cx="113450" cy="13825"/>
            </a:xfrm>
            <a:custGeom>
              <a:avLst/>
              <a:gdLst/>
              <a:ahLst/>
              <a:cxnLst/>
              <a:rect l="l" t="t" r="r" b="b"/>
              <a:pathLst>
                <a:path w="4538" h="553" extrusionOk="0">
                  <a:moveTo>
                    <a:pt x="3817" y="0"/>
                  </a:moveTo>
                  <a:cubicBezTo>
                    <a:pt x="3735" y="0"/>
                    <a:pt x="3656" y="18"/>
                    <a:pt x="3585" y="90"/>
                  </a:cubicBezTo>
                  <a:lnTo>
                    <a:pt x="3596" y="90"/>
                  </a:lnTo>
                  <a:cubicBezTo>
                    <a:pt x="3504" y="134"/>
                    <a:pt x="3412" y="149"/>
                    <a:pt x="3320" y="149"/>
                  </a:cubicBezTo>
                  <a:cubicBezTo>
                    <a:pt x="3162" y="149"/>
                    <a:pt x="3004" y="105"/>
                    <a:pt x="2846" y="90"/>
                  </a:cubicBezTo>
                  <a:cubicBezTo>
                    <a:pt x="2829" y="102"/>
                    <a:pt x="2808" y="108"/>
                    <a:pt x="2788" y="108"/>
                  </a:cubicBezTo>
                  <a:cubicBezTo>
                    <a:pt x="2769" y="108"/>
                    <a:pt x="2751" y="102"/>
                    <a:pt x="2739" y="90"/>
                  </a:cubicBezTo>
                  <a:cubicBezTo>
                    <a:pt x="2192" y="78"/>
                    <a:pt x="1620" y="78"/>
                    <a:pt x="1072" y="54"/>
                  </a:cubicBezTo>
                  <a:cubicBezTo>
                    <a:pt x="940" y="24"/>
                    <a:pt x="809" y="2"/>
                    <a:pt x="667" y="2"/>
                  </a:cubicBezTo>
                  <a:cubicBezTo>
                    <a:pt x="477" y="2"/>
                    <a:pt x="266" y="41"/>
                    <a:pt x="1" y="150"/>
                  </a:cubicBezTo>
                  <a:cubicBezTo>
                    <a:pt x="297" y="258"/>
                    <a:pt x="570" y="277"/>
                    <a:pt x="825" y="277"/>
                  </a:cubicBezTo>
                  <a:cubicBezTo>
                    <a:pt x="957" y="277"/>
                    <a:pt x="1083" y="272"/>
                    <a:pt x="1206" y="272"/>
                  </a:cubicBezTo>
                  <a:cubicBezTo>
                    <a:pt x="1392" y="272"/>
                    <a:pt x="1569" y="283"/>
                    <a:pt x="1739" y="340"/>
                  </a:cubicBezTo>
                  <a:cubicBezTo>
                    <a:pt x="2280" y="416"/>
                    <a:pt x="2822" y="552"/>
                    <a:pt x="3367" y="552"/>
                  </a:cubicBezTo>
                  <a:cubicBezTo>
                    <a:pt x="3590" y="552"/>
                    <a:pt x="3813" y="530"/>
                    <a:pt x="4037" y="471"/>
                  </a:cubicBezTo>
                  <a:cubicBezTo>
                    <a:pt x="4347" y="376"/>
                    <a:pt x="4537" y="257"/>
                    <a:pt x="4108" y="19"/>
                  </a:cubicBezTo>
                  <a:lnTo>
                    <a:pt x="4108" y="19"/>
                  </a:lnTo>
                  <a:cubicBezTo>
                    <a:pt x="4097" y="19"/>
                    <a:pt x="4086" y="20"/>
                    <a:pt x="4075" y="20"/>
                  </a:cubicBezTo>
                  <a:cubicBezTo>
                    <a:pt x="3989" y="20"/>
                    <a:pt x="3902" y="0"/>
                    <a:pt x="38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p2"/>
            <p:cNvSpPr/>
            <p:nvPr/>
          </p:nvSpPr>
          <p:spPr>
            <a:xfrm>
              <a:off x="6149275" y="2998725"/>
              <a:ext cx="86925" cy="21150"/>
            </a:xfrm>
            <a:custGeom>
              <a:avLst/>
              <a:gdLst/>
              <a:ahLst/>
              <a:cxnLst/>
              <a:rect l="l" t="t" r="r" b="b"/>
              <a:pathLst>
                <a:path w="3477" h="846" extrusionOk="0">
                  <a:moveTo>
                    <a:pt x="3274" y="0"/>
                  </a:moveTo>
                  <a:cubicBezTo>
                    <a:pt x="3203" y="0"/>
                    <a:pt x="3143" y="12"/>
                    <a:pt x="3084" y="48"/>
                  </a:cubicBezTo>
                  <a:cubicBezTo>
                    <a:pt x="2832" y="121"/>
                    <a:pt x="2576" y="134"/>
                    <a:pt x="2321" y="134"/>
                  </a:cubicBezTo>
                  <a:cubicBezTo>
                    <a:pt x="2165" y="134"/>
                    <a:pt x="2009" y="129"/>
                    <a:pt x="1854" y="129"/>
                  </a:cubicBezTo>
                  <a:cubicBezTo>
                    <a:pt x="1808" y="129"/>
                    <a:pt x="1761" y="130"/>
                    <a:pt x="1715" y="131"/>
                  </a:cubicBezTo>
                  <a:cubicBezTo>
                    <a:pt x="1682" y="124"/>
                    <a:pt x="1650" y="120"/>
                    <a:pt x="1618" y="120"/>
                  </a:cubicBezTo>
                  <a:cubicBezTo>
                    <a:pt x="1389" y="120"/>
                    <a:pt x="1184" y="289"/>
                    <a:pt x="952" y="289"/>
                  </a:cubicBezTo>
                  <a:cubicBezTo>
                    <a:pt x="902" y="289"/>
                    <a:pt x="851" y="281"/>
                    <a:pt x="798" y="262"/>
                  </a:cubicBezTo>
                  <a:lnTo>
                    <a:pt x="607" y="262"/>
                  </a:lnTo>
                  <a:cubicBezTo>
                    <a:pt x="524" y="286"/>
                    <a:pt x="417" y="298"/>
                    <a:pt x="322" y="321"/>
                  </a:cubicBezTo>
                  <a:cubicBezTo>
                    <a:pt x="203" y="357"/>
                    <a:pt x="72" y="393"/>
                    <a:pt x="0" y="500"/>
                  </a:cubicBezTo>
                  <a:cubicBezTo>
                    <a:pt x="167" y="631"/>
                    <a:pt x="357" y="583"/>
                    <a:pt x="536" y="607"/>
                  </a:cubicBezTo>
                  <a:cubicBezTo>
                    <a:pt x="1000" y="667"/>
                    <a:pt x="1477" y="631"/>
                    <a:pt x="1917" y="762"/>
                  </a:cubicBezTo>
                  <a:lnTo>
                    <a:pt x="1977" y="750"/>
                  </a:lnTo>
                  <a:lnTo>
                    <a:pt x="2000" y="762"/>
                  </a:lnTo>
                  <a:cubicBezTo>
                    <a:pt x="2052" y="744"/>
                    <a:pt x="2105" y="737"/>
                    <a:pt x="2157" y="737"/>
                  </a:cubicBezTo>
                  <a:cubicBezTo>
                    <a:pt x="2362" y="737"/>
                    <a:pt x="2570" y="846"/>
                    <a:pt x="2775" y="846"/>
                  </a:cubicBezTo>
                  <a:cubicBezTo>
                    <a:pt x="2867" y="846"/>
                    <a:pt x="2958" y="824"/>
                    <a:pt x="3048" y="762"/>
                  </a:cubicBezTo>
                  <a:lnTo>
                    <a:pt x="3036" y="762"/>
                  </a:lnTo>
                  <a:cubicBezTo>
                    <a:pt x="3167" y="691"/>
                    <a:pt x="3382" y="714"/>
                    <a:pt x="3441" y="524"/>
                  </a:cubicBezTo>
                  <a:cubicBezTo>
                    <a:pt x="3477" y="393"/>
                    <a:pt x="3477" y="262"/>
                    <a:pt x="3417" y="131"/>
                  </a:cubicBezTo>
                  <a:cubicBezTo>
                    <a:pt x="3382" y="71"/>
                    <a:pt x="3334" y="36"/>
                    <a:pt x="3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6" name="Google Shape;2096;p2"/>
            <p:cNvSpPr/>
            <p:nvPr/>
          </p:nvSpPr>
          <p:spPr>
            <a:xfrm>
              <a:off x="5399775" y="2644800"/>
              <a:ext cx="25925" cy="47825"/>
            </a:xfrm>
            <a:custGeom>
              <a:avLst/>
              <a:gdLst/>
              <a:ahLst/>
              <a:cxnLst/>
              <a:rect l="l" t="t" r="r" b="b"/>
              <a:pathLst>
                <a:path w="1037" h="1913" extrusionOk="0">
                  <a:moveTo>
                    <a:pt x="858" y="1"/>
                  </a:moveTo>
                  <a:cubicBezTo>
                    <a:pt x="524" y="465"/>
                    <a:pt x="155" y="917"/>
                    <a:pt x="0" y="1477"/>
                  </a:cubicBezTo>
                  <a:cubicBezTo>
                    <a:pt x="24" y="1548"/>
                    <a:pt x="24" y="1608"/>
                    <a:pt x="24" y="1691"/>
                  </a:cubicBezTo>
                  <a:cubicBezTo>
                    <a:pt x="24" y="1775"/>
                    <a:pt x="60" y="1882"/>
                    <a:pt x="155" y="1906"/>
                  </a:cubicBezTo>
                  <a:cubicBezTo>
                    <a:pt x="175" y="1910"/>
                    <a:pt x="192" y="1913"/>
                    <a:pt x="206" y="1913"/>
                  </a:cubicBezTo>
                  <a:cubicBezTo>
                    <a:pt x="332" y="1913"/>
                    <a:pt x="282" y="1745"/>
                    <a:pt x="346" y="1691"/>
                  </a:cubicBezTo>
                  <a:cubicBezTo>
                    <a:pt x="381" y="1655"/>
                    <a:pt x="417" y="1632"/>
                    <a:pt x="453" y="1596"/>
                  </a:cubicBezTo>
                  <a:cubicBezTo>
                    <a:pt x="453" y="1608"/>
                    <a:pt x="465" y="1632"/>
                    <a:pt x="500" y="1655"/>
                  </a:cubicBezTo>
                  <a:cubicBezTo>
                    <a:pt x="524" y="1655"/>
                    <a:pt x="560" y="1644"/>
                    <a:pt x="584" y="1596"/>
                  </a:cubicBezTo>
                  <a:cubicBezTo>
                    <a:pt x="815" y="1538"/>
                    <a:pt x="709" y="1154"/>
                    <a:pt x="1009" y="1154"/>
                  </a:cubicBezTo>
                  <a:cubicBezTo>
                    <a:pt x="1017" y="1154"/>
                    <a:pt x="1027" y="1155"/>
                    <a:pt x="1036" y="1155"/>
                  </a:cubicBezTo>
                  <a:cubicBezTo>
                    <a:pt x="977" y="763"/>
                    <a:pt x="917" y="393"/>
                    <a:pt x="8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7" name="Google Shape;2097;p2"/>
            <p:cNvSpPr/>
            <p:nvPr/>
          </p:nvSpPr>
          <p:spPr>
            <a:xfrm>
              <a:off x="5140500" y="2262900"/>
              <a:ext cx="49150" cy="25975"/>
            </a:xfrm>
            <a:custGeom>
              <a:avLst/>
              <a:gdLst/>
              <a:ahLst/>
              <a:cxnLst/>
              <a:rect l="l" t="t" r="r" b="b"/>
              <a:pathLst>
                <a:path w="1966" h="1039" extrusionOk="0">
                  <a:moveTo>
                    <a:pt x="1192" y="1"/>
                  </a:moveTo>
                  <a:cubicBezTo>
                    <a:pt x="1013" y="13"/>
                    <a:pt x="870" y="72"/>
                    <a:pt x="775" y="239"/>
                  </a:cubicBezTo>
                  <a:cubicBezTo>
                    <a:pt x="584" y="489"/>
                    <a:pt x="275" y="310"/>
                    <a:pt x="1" y="441"/>
                  </a:cubicBezTo>
                  <a:cubicBezTo>
                    <a:pt x="180" y="572"/>
                    <a:pt x="215" y="751"/>
                    <a:pt x="191" y="953"/>
                  </a:cubicBezTo>
                  <a:cubicBezTo>
                    <a:pt x="236" y="1018"/>
                    <a:pt x="285" y="1039"/>
                    <a:pt x="337" y="1039"/>
                  </a:cubicBezTo>
                  <a:cubicBezTo>
                    <a:pt x="410" y="1039"/>
                    <a:pt x="489" y="998"/>
                    <a:pt x="572" y="977"/>
                  </a:cubicBezTo>
                  <a:cubicBezTo>
                    <a:pt x="947" y="926"/>
                    <a:pt x="1314" y="824"/>
                    <a:pt x="1693" y="824"/>
                  </a:cubicBezTo>
                  <a:cubicBezTo>
                    <a:pt x="1760" y="824"/>
                    <a:pt x="1827" y="827"/>
                    <a:pt x="1894" y="834"/>
                  </a:cubicBezTo>
                  <a:cubicBezTo>
                    <a:pt x="1954" y="787"/>
                    <a:pt x="1965" y="727"/>
                    <a:pt x="1942" y="668"/>
                  </a:cubicBezTo>
                  <a:cubicBezTo>
                    <a:pt x="1739" y="477"/>
                    <a:pt x="1442" y="382"/>
                    <a:pt x="1370" y="72"/>
                  </a:cubicBezTo>
                  <a:cubicBezTo>
                    <a:pt x="1311" y="25"/>
                    <a:pt x="1251" y="13"/>
                    <a:pt x="11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p2"/>
            <p:cNvSpPr/>
            <p:nvPr/>
          </p:nvSpPr>
          <p:spPr>
            <a:xfrm>
              <a:off x="6088550" y="3166975"/>
              <a:ext cx="78900" cy="14600"/>
            </a:xfrm>
            <a:custGeom>
              <a:avLst/>
              <a:gdLst/>
              <a:ahLst/>
              <a:cxnLst/>
              <a:rect l="l" t="t" r="r" b="b"/>
              <a:pathLst>
                <a:path w="3156" h="584" extrusionOk="0">
                  <a:moveTo>
                    <a:pt x="1141" y="0"/>
                  </a:moveTo>
                  <a:cubicBezTo>
                    <a:pt x="985" y="0"/>
                    <a:pt x="829" y="13"/>
                    <a:pt x="671" y="13"/>
                  </a:cubicBezTo>
                  <a:cubicBezTo>
                    <a:pt x="622" y="13"/>
                    <a:pt x="573" y="12"/>
                    <a:pt x="524" y="9"/>
                  </a:cubicBezTo>
                  <a:cubicBezTo>
                    <a:pt x="346" y="92"/>
                    <a:pt x="131" y="57"/>
                    <a:pt x="0" y="235"/>
                  </a:cubicBezTo>
                  <a:cubicBezTo>
                    <a:pt x="142" y="344"/>
                    <a:pt x="293" y="368"/>
                    <a:pt x="449" y="368"/>
                  </a:cubicBezTo>
                  <a:cubicBezTo>
                    <a:pt x="575" y="368"/>
                    <a:pt x="703" y="352"/>
                    <a:pt x="832" y="352"/>
                  </a:cubicBezTo>
                  <a:cubicBezTo>
                    <a:pt x="892" y="352"/>
                    <a:pt x="952" y="356"/>
                    <a:pt x="1012" y="366"/>
                  </a:cubicBezTo>
                  <a:cubicBezTo>
                    <a:pt x="1102" y="355"/>
                    <a:pt x="1191" y="350"/>
                    <a:pt x="1281" y="350"/>
                  </a:cubicBezTo>
                  <a:cubicBezTo>
                    <a:pt x="1668" y="350"/>
                    <a:pt x="2054" y="441"/>
                    <a:pt x="2441" y="509"/>
                  </a:cubicBezTo>
                  <a:cubicBezTo>
                    <a:pt x="2667" y="555"/>
                    <a:pt x="2819" y="583"/>
                    <a:pt x="2923" y="583"/>
                  </a:cubicBezTo>
                  <a:cubicBezTo>
                    <a:pt x="3115" y="583"/>
                    <a:pt x="3140" y="486"/>
                    <a:pt x="3156" y="223"/>
                  </a:cubicBezTo>
                  <a:cubicBezTo>
                    <a:pt x="3057" y="154"/>
                    <a:pt x="2952" y="133"/>
                    <a:pt x="2845" y="133"/>
                  </a:cubicBezTo>
                  <a:cubicBezTo>
                    <a:pt x="2684" y="133"/>
                    <a:pt x="2517" y="181"/>
                    <a:pt x="2355" y="181"/>
                  </a:cubicBezTo>
                  <a:cubicBezTo>
                    <a:pt x="2237" y="181"/>
                    <a:pt x="2121" y="155"/>
                    <a:pt x="2013" y="68"/>
                  </a:cubicBezTo>
                  <a:cubicBezTo>
                    <a:pt x="1858" y="68"/>
                    <a:pt x="1727" y="57"/>
                    <a:pt x="1584" y="57"/>
                  </a:cubicBezTo>
                  <a:cubicBezTo>
                    <a:pt x="1435" y="12"/>
                    <a:pt x="1288" y="0"/>
                    <a:pt x="11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p2"/>
            <p:cNvSpPr/>
            <p:nvPr/>
          </p:nvSpPr>
          <p:spPr>
            <a:xfrm>
              <a:off x="6066525" y="2132225"/>
              <a:ext cx="75025" cy="25725"/>
            </a:xfrm>
            <a:custGeom>
              <a:avLst/>
              <a:gdLst/>
              <a:ahLst/>
              <a:cxnLst/>
              <a:rect l="l" t="t" r="r" b="b"/>
              <a:pathLst>
                <a:path w="3001" h="1029" extrusionOk="0">
                  <a:moveTo>
                    <a:pt x="2441" y="1"/>
                  </a:moveTo>
                  <a:cubicBezTo>
                    <a:pt x="1631" y="13"/>
                    <a:pt x="822" y="13"/>
                    <a:pt x="0" y="13"/>
                  </a:cubicBezTo>
                  <a:cubicBezTo>
                    <a:pt x="106" y="282"/>
                    <a:pt x="292" y="336"/>
                    <a:pt x="490" y="336"/>
                  </a:cubicBezTo>
                  <a:cubicBezTo>
                    <a:pt x="626" y="336"/>
                    <a:pt x="767" y="311"/>
                    <a:pt x="893" y="311"/>
                  </a:cubicBezTo>
                  <a:cubicBezTo>
                    <a:pt x="916" y="310"/>
                    <a:pt x="938" y="310"/>
                    <a:pt x="960" y="310"/>
                  </a:cubicBezTo>
                  <a:cubicBezTo>
                    <a:pt x="1386" y="310"/>
                    <a:pt x="1536" y="427"/>
                    <a:pt x="1286" y="858"/>
                  </a:cubicBezTo>
                  <a:cubicBezTo>
                    <a:pt x="1606" y="945"/>
                    <a:pt x="1929" y="1028"/>
                    <a:pt x="2255" y="1028"/>
                  </a:cubicBezTo>
                  <a:cubicBezTo>
                    <a:pt x="2463" y="1028"/>
                    <a:pt x="2672" y="994"/>
                    <a:pt x="2882" y="906"/>
                  </a:cubicBezTo>
                  <a:cubicBezTo>
                    <a:pt x="3001" y="703"/>
                    <a:pt x="2798" y="620"/>
                    <a:pt x="2679" y="525"/>
                  </a:cubicBezTo>
                  <a:cubicBezTo>
                    <a:pt x="2584" y="430"/>
                    <a:pt x="2417" y="358"/>
                    <a:pt x="2584" y="191"/>
                  </a:cubicBezTo>
                  <a:cubicBezTo>
                    <a:pt x="2596" y="180"/>
                    <a:pt x="2608" y="144"/>
                    <a:pt x="2620" y="120"/>
                  </a:cubicBezTo>
                  <a:cubicBezTo>
                    <a:pt x="2596" y="84"/>
                    <a:pt x="2584" y="49"/>
                    <a:pt x="2560" y="13"/>
                  </a:cubicBezTo>
                  <a:cubicBezTo>
                    <a:pt x="2549" y="29"/>
                    <a:pt x="2533" y="38"/>
                    <a:pt x="2514" y="38"/>
                  </a:cubicBezTo>
                  <a:cubicBezTo>
                    <a:pt x="2492" y="38"/>
                    <a:pt x="2467" y="27"/>
                    <a:pt x="2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p2"/>
            <p:cNvSpPr/>
            <p:nvPr/>
          </p:nvSpPr>
          <p:spPr>
            <a:xfrm>
              <a:off x="5108075" y="2163500"/>
              <a:ext cx="25025" cy="83350"/>
            </a:xfrm>
            <a:custGeom>
              <a:avLst/>
              <a:gdLst/>
              <a:ahLst/>
              <a:cxnLst/>
              <a:rect l="l" t="t" r="r" b="b"/>
              <a:pathLst>
                <a:path w="1001" h="3334" extrusionOk="0">
                  <a:moveTo>
                    <a:pt x="465" y="0"/>
                  </a:moveTo>
                  <a:lnTo>
                    <a:pt x="465" y="0"/>
                  </a:lnTo>
                  <a:cubicBezTo>
                    <a:pt x="0" y="1131"/>
                    <a:pt x="214" y="2250"/>
                    <a:pt x="453" y="3334"/>
                  </a:cubicBezTo>
                  <a:cubicBezTo>
                    <a:pt x="572" y="2917"/>
                    <a:pt x="512" y="2489"/>
                    <a:pt x="405" y="2096"/>
                  </a:cubicBezTo>
                  <a:cubicBezTo>
                    <a:pt x="262" y="1596"/>
                    <a:pt x="441" y="1131"/>
                    <a:pt x="417" y="572"/>
                  </a:cubicBezTo>
                  <a:lnTo>
                    <a:pt x="417" y="572"/>
                  </a:lnTo>
                  <a:cubicBezTo>
                    <a:pt x="584" y="726"/>
                    <a:pt x="679" y="798"/>
                    <a:pt x="762" y="869"/>
                  </a:cubicBezTo>
                  <a:cubicBezTo>
                    <a:pt x="869" y="857"/>
                    <a:pt x="929" y="822"/>
                    <a:pt x="976" y="726"/>
                  </a:cubicBezTo>
                  <a:cubicBezTo>
                    <a:pt x="1000" y="655"/>
                    <a:pt x="1000" y="560"/>
                    <a:pt x="976" y="476"/>
                  </a:cubicBezTo>
                  <a:cubicBezTo>
                    <a:pt x="929" y="405"/>
                    <a:pt x="822" y="381"/>
                    <a:pt x="762" y="322"/>
                  </a:cubicBezTo>
                  <a:cubicBezTo>
                    <a:pt x="691" y="353"/>
                    <a:pt x="638" y="366"/>
                    <a:pt x="598" y="366"/>
                  </a:cubicBezTo>
                  <a:cubicBezTo>
                    <a:pt x="428" y="366"/>
                    <a:pt x="513" y="116"/>
                    <a:pt x="4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p2"/>
            <p:cNvSpPr/>
            <p:nvPr/>
          </p:nvSpPr>
          <p:spPr>
            <a:xfrm>
              <a:off x="6109675" y="2303300"/>
              <a:ext cx="65225" cy="19450"/>
            </a:xfrm>
            <a:custGeom>
              <a:avLst/>
              <a:gdLst/>
              <a:ahLst/>
              <a:cxnLst/>
              <a:rect l="l" t="t" r="r" b="b"/>
              <a:pathLst>
                <a:path w="2609" h="778" extrusionOk="0">
                  <a:moveTo>
                    <a:pt x="684" y="1"/>
                  </a:moveTo>
                  <a:cubicBezTo>
                    <a:pt x="552" y="1"/>
                    <a:pt x="418" y="35"/>
                    <a:pt x="286" y="87"/>
                  </a:cubicBezTo>
                  <a:cubicBezTo>
                    <a:pt x="1" y="433"/>
                    <a:pt x="298" y="433"/>
                    <a:pt x="513" y="492"/>
                  </a:cubicBezTo>
                  <a:cubicBezTo>
                    <a:pt x="536" y="492"/>
                    <a:pt x="584" y="504"/>
                    <a:pt x="620" y="504"/>
                  </a:cubicBezTo>
                  <a:lnTo>
                    <a:pt x="703" y="504"/>
                  </a:lnTo>
                  <a:cubicBezTo>
                    <a:pt x="716" y="503"/>
                    <a:pt x="729" y="502"/>
                    <a:pt x="742" y="502"/>
                  </a:cubicBezTo>
                  <a:cubicBezTo>
                    <a:pt x="855" y="502"/>
                    <a:pt x="951" y="551"/>
                    <a:pt x="1037" y="647"/>
                  </a:cubicBezTo>
                  <a:cubicBezTo>
                    <a:pt x="1054" y="648"/>
                    <a:pt x="1072" y="648"/>
                    <a:pt x="1090" y="648"/>
                  </a:cubicBezTo>
                  <a:cubicBezTo>
                    <a:pt x="1153" y="648"/>
                    <a:pt x="1216" y="643"/>
                    <a:pt x="1278" y="643"/>
                  </a:cubicBezTo>
                  <a:cubicBezTo>
                    <a:pt x="1399" y="643"/>
                    <a:pt x="1514" y="663"/>
                    <a:pt x="1608" y="778"/>
                  </a:cubicBezTo>
                  <a:lnTo>
                    <a:pt x="1727" y="778"/>
                  </a:lnTo>
                  <a:cubicBezTo>
                    <a:pt x="1792" y="727"/>
                    <a:pt x="1858" y="711"/>
                    <a:pt x="1925" y="711"/>
                  </a:cubicBezTo>
                  <a:cubicBezTo>
                    <a:pt x="2041" y="711"/>
                    <a:pt x="2158" y="758"/>
                    <a:pt x="2273" y="758"/>
                  </a:cubicBezTo>
                  <a:cubicBezTo>
                    <a:pt x="2326" y="758"/>
                    <a:pt x="2378" y="748"/>
                    <a:pt x="2430" y="718"/>
                  </a:cubicBezTo>
                  <a:cubicBezTo>
                    <a:pt x="2537" y="659"/>
                    <a:pt x="2596" y="587"/>
                    <a:pt x="2608" y="468"/>
                  </a:cubicBezTo>
                  <a:cubicBezTo>
                    <a:pt x="2144" y="266"/>
                    <a:pt x="1632" y="385"/>
                    <a:pt x="1168" y="195"/>
                  </a:cubicBezTo>
                  <a:cubicBezTo>
                    <a:pt x="1015" y="55"/>
                    <a:pt x="851" y="1"/>
                    <a:pt x="6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2" name="Google Shape;2102;p2"/>
            <p:cNvSpPr/>
            <p:nvPr/>
          </p:nvSpPr>
          <p:spPr>
            <a:xfrm>
              <a:off x="5197075" y="1819400"/>
              <a:ext cx="14300" cy="65800"/>
            </a:xfrm>
            <a:custGeom>
              <a:avLst/>
              <a:gdLst/>
              <a:ahLst/>
              <a:cxnLst/>
              <a:rect l="l" t="t" r="r" b="b"/>
              <a:pathLst>
                <a:path w="572" h="2632" extrusionOk="0">
                  <a:moveTo>
                    <a:pt x="357" y="1"/>
                  </a:moveTo>
                  <a:cubicBezTo>
                    <a:pt x="0" y="846"/>
                    <a:pt x="119" y="1727"/>
                    <a:pt x="107" y="2596"/>
                  </a:cubicBezTo>
                  <a:cubicBezTo>
                    <a:pt x="131" y="2620"/>
                    <a:pt x="179" y="2620"/>
                    <a:pt x="214" y="2632"/>
                  </a:cubicBezTo>
                  <a:cubicBezTo>
                    <a:pt x="453" y="2167"/>
                    <a:pt x="310" y="1667"/>
                    <a:pt x="393" y="1167"/>
                  </a:cubicBezTo>
                  <a:cubicBezTo>
                    <a:pt x="548" y="965"/>
                    <a:pt x="572" y="715"/>
                    <a:pt x="572" y="441"/>
                  </a:cubicBezTo>
                  <a:cubicBezTo>
                    <a:pt x="536" y="274"/>
                    <a:pt x="512" y="96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3" name="Google Shape;2103;p2"/>
            <p:cNvSpPr/>
            <p:nvPr/>
          </p:nvSpPr>
          <p:spPr>
            <a:xfrm>
              <a:off x="6216250" y="1842025"/>
              <a:ext cx="43175" cy="14300"/>
            </a:xfrm>
            <a:custGeom>
              <a:avLst/>
              <a:gdLst/>
              <a:ahLst/>
              <a:cxnLst/>
              <a:rect l="l" t="t" r="r" b="b"/>
              <a:pathLst>
                <a:path w="1727" h="572" extrusionOk="0">
                  <a:moveTo>
                    <a:pt x="345" y="0"/>
                  </a:moveTo>
                  <a:cubicBezTo>
                    <a:pt x="286" y="60"/>
                    <a:pt x="203" y="72"/>
                    <a:pt x="131" y="119"/>
                  </a:cubicBezTo>
                  <a:cubicBezTo>
                    <a:pt x="48" y="203"/>
                    <a:pt x="0" y="298"/>
                    <a:pt x="12" y="417"/>
                  </a:cubicBezTo>
                  <a:cubicBezTo>
                    <a:pt x="60" y="489"/>
                    <a:pt x="143" y="500"/>
                    <a:pt x="203" y="560"/>
                  </a:cubicBezTo>
                  <a:lnTo>
                    <a:pt x="488" y="560"/>
                  </a:lnTo>
                  <a:cubicBezTo>
                    <a:pt x="536" y="524"/>
                    <a:pt x="584" y="500"/>
                    <a:pt x="619" y="500"/>
                  </a:cubicBezTo>
                  <a:cubicBezTo>
                    <a:pt x="679" y="524"/>
                    <a:pt x="726" y="536"/>
                    <a:pt x="774" y="572"/>
                  </a:cubicBezTo>
                  <a:lnTo>
                    <a:pt x="917" y="572"/>
                  </a:lnTo>
                  <a:cubicBezTo>
                    <a:pt x="965" y="524"/>
                    <a:pt x="1024" y="477"/>
                    <a:pt x="1072" y="429"/>
                  </a:cubicBezTo>
                  <a:lnTo>
                    <a:pt x="1357" y="429"/>
                  </a:lnTo>
                  <a:cubicBezTo>
                    <a:pt x="1357" y="429"/>
                    <a:pt x="1369" y="441"/>
                    <a:pt x="1393" y="453"/>
                  </a:cubicBezTo>
                  <a:cubicBezTo>
                    <a:pt x="1404" y="460"/>
                    <a:pt x="1413" y="463"/>
                    <a:pt x="1422" y="463"/>
                  </a:cubicBezTo>
                  <a:cubicBezTo>
                    <a:pt x="1444" y="463"/>
                    <a:pt x="1463" y="446"/>
                    <a:pt x="1488" y="429"/>
                  </a:cubicBezTo>
                  <a:lnTo>
                    <a:pt x="1631" y="429"/>
                  </a:lnTo>
                  <a:cubicBezTo>
                    <a:pt x="1727" y="346"/>
                    <a:pt x="1727" y="239"/>
                    <a:pt x="1631" y="143"/>
                  </a:cubicBezTo>
                  <a:cubicBezTo>
                    <a:pt x="1500" y="72"/>
                    <a:pt x="1310" y="131"/>
                    <a:pt x="1203" y="0"/>
                  </a:cubicBezTo>
                  <a:lnTo>
                    <a:pt x="917" y="0"/>
                  </a:lnTo>
                  <a:cubicBezTo>
                    <a:pt x="917" y="0"/>
                    <a:pt x="905" y="12"/>
                    <a:pt x="881" y="24"/>
                  </a:cubicBezTo>
                  <a:cubicBezTo>
                    <a:pt x="867" y="31"/>
                    <a:pt x="854" y="34"/>
                    <a:pt x="842" y="34"/>
                  </a:cubicBezTo>
                  <a:cubicBezTo>
                    <a:pt x="814" y="34"/>
                    <a:pt x="791" y="17"/>
                    <a:pt x="7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4" name="Google Shape;2104;p2"/>
            <p:cNvSpPr/>
            <p:nvPr/>
          </p:nvSpPr>
          <p:spPr>
            <a:xfrm>
              <a:off x="6156400" y="2580500"/>
              <a:ext cx="40525" cy="19875"/>
            </a:xfrm>
            <a:custGeom>
              <a:avLst/>
              <a:gdLst/>
              <a:ahLst/>
              <a:cxnLst/>
              <a:rect l="l" t="t" r="r" b="b"/>
              <a:pathLst>
                <a:path w="1621" h="795" extrusionOk="0">
                  <a:moveTo>
                    <a:pt x="477" y="1"/>
                  </a:moveTo>
                  <a:cubicBezTo>
                    <a:pt x="358" y="108"/>
                    <a:pt x="203" y="167"/>
                    <a:pt x="96" y="298"/>
                  </a:cubicBezTo>
                  <a:cubicBezTo>
                    <a:pt x="61" y="346"/>
                    <a:pt x="25" y="406"/>
                    <a:pt x="1" y="465"/>
                  </a:cubicBezTo>
                  <a:cubicBezTo>
                    <a:pt x="10" y="538"/>
                    <a:pt x="26" y="604"/>
                    <a:pt x="98" y="604"/>
                  </a:cubicBezTo>
                  <a:cubicBezTo>
                    <a:pt x="119" y="604"/>
                    <a:pt x="146" y="598"/>
                    <a:pt x="180" y="584"/>
                  </a:cubicBezTo>
                  <a:cubicBezTo>
                    <a:pt x="381" y="712"/>
                    <a:pt x="594" y="737"/>
                    <a:pt x="811" y="737"/>
                  </a:cubicBezTo>
                  <a:cubicBezTo>
                    <a:pt x="955" y="737"/>
                    <a:pt x="1101" y="726"/>
                    <a:pt x="1248" y="726"/>
                  </a:cubicBezTo>
                  <a:cubicBezTo>
                    <a:pt x="1273" y="726"/>
                    <a:pt x="1298" y="726"/>
                    <a:pt x="1323" y="727"/>
                  </a:cubicBezTo>
                  <a:cubicBezTo>
                    <a:pt x="1363" y="773"/>
                    <a:pt x="1409" y="794"/>
                    <a:pt x="1456" y="794"/>
                  </a:cubicBezTo>
                  <a:cubicBezTo>
                    <a:pt x="1507" y="794"/>
                    <a:pt x="1559" y="770"/>
                    <a:pt x="1608" y="727"/>
                  </a:cubicBezTo>
                  <a:cubicBezTo>
                    <a:pt x="1585" y="572"/>
                    <a:pt x="1620" y="406"/>
                    <a:pt x="1454" y="298"/>
                  </a:cubicBezTo>
                  <a:cubicBezTo>
                    <a:pt x="1394" y="298"/>
                    <a:pt x="1346" y="287"/>
                    <a:pt x="1334" y="287"/>
                  </a:cubicBezTo>
                  <a:cubicBezTo>
                    <a:pt x="1196" y="298"/>
                    <a:pt x="1035" y="363"/>
                    <a:pt x="901" y="363"/>
                  </a:cubicBezTo>
                  <a:cubicBezTo>
                    <a:pt x="758" y="363"/>
                    <a:pt x="645" y="289"/>
                    <a:pt x="6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5" name="Google Shape;2105;p2"/>
            <p:cNvSpPr/>
            <p:nvPr/>
          </p:nvSpPr>
          <p:spPr>
            <a:xfrm>
              <a:off x="6151050" y="2501600"/>
              <a:ext cx="41700" cy="10925"/>
            </a:xfrm>
            <a:custGeom>
              <a:avLst/>
              <a:gdLst/>
              <a:ahLst/>
              <a:cxnLst/>
              <a:rect l="l" t="t" r="r" b="b"/>
              <a:pathLst>
                <a:path w="1668" h="437" extrusionOk="0">
                  <a:moveTo>
                    <a:pt x="1622" y="0"/>
                  </a:moveTo>
                  <a:cubicBezTo>
                    <a:pt x="1490" y="0"/>
                    <a:pt x="1371" y="54"/>
                    <a:pt x="1233" y="54"/>
                  </a:cubicBezTo>
                  <a:cubicBezTo>
                    <a:pt x="1212" y="54"/>
                    <a:pt x="1190" y="52"/>
                    <a:pt x="1167" y="49"/>
                  </a:cubicBezTo>
                  <a:cubicBezTo>
                    <a:pt x="1034" y="27"/>
                    <a:pt x="897" y="13"/>
                    <a:pt x="759" y="13"/>
                  </a:cubicBezTo>
                  <a:cubicBezTo>
                    <a:pt x="529" y="13"/>
                    <a:pt x="296" y="52"/>
                    <a:pt x="72" y="156"/>
                  </a:cubicBezTo>
                  <a:cubicBezTo>
                    <a:pt x="1" y="216"/>
                    <a:pt x="1" y="252"/>
                    <a:pt x="72" y="299"/>
                  </a:cubicBezTo>
                  <a:cubicBezTo>
                    <a:pt x="161" y="414"/>
                    <a:pt x="267" y="436"/>
                    <a:pt x="376" y="436"/>
                  </a:cubicBezTo>
                  <a:cubicBezTo>
                    <a:pt x="447" y="436"/>
                    <a:pt x="520" y="427"/>
                    <a:pt x="590" y="427"/>
                  </a:cubicBezTo>
                  <a:cubicBezTo>
                    <a:pt x="612" y="427"/>
                    <a:pt x="634" y="428"/>
                    <a:pt x="656" y="430"/>
                  </a:cubicBezTo>
                  <a:lnTo>
                    <a:pt x="810" y="430"/>
                  </a:lnTo>
                  <a:cubicBezTo>
                    <a:pt x="864" y="414"/>
                    <a:pt x="918" y="410"/>
                    <a:pt x="973" y="410"/>
                  </a:cubicBezTo>
                  <a:cubicBezTo>
                    <a:pt x="1050" y="410"/>
                    <a:pt x="1127" y="419"/>
                    <a:pt x="1203" y="419"/>
                  </a:cubicBezTo>
                  <a:cubicBezTo>
                    <a:pt x="1316" y="419"/>
                    <a:pt x="1425" y="399"/>
                    <a:pt x="1525" y="299"/>
                  </a:cubicBezTo>
                  <a:cubicBezTo>
                    <a:pt x="1560" y="240"/>
                    <a:pt x="1656" y="228"/>
                    <a:pt x="1668" y="133"/>
                  </a:cubicBezTo>
                  <a:cubicBezTo>
                    <a:pt x="1668" y="97"/>
                    <a:pt x="1656" y="49"/>
                    <a:pt x="1656" y="2"/>
                  </a:cubicBezTo>
                  <a:cubicBezTo>
                    <a:pt x="1644" y="1"/>
                    <a:pt x="1633" y="0"/>
                    <a:pt x="16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6" name="Google Shape;2106;p2"/>
            <p:cNvSpPr/>
            <p:nvPr/>
          </p:nvSpPr>
          <p:spPr>
            <a:xfrm>
              <a:off x="6173075" y="2315000"/>
              <a:ext cx="44675" cy="10750"/>
            </a:xfrm>
            <a:custGeom>
              <a:avLst/>
              <a:gdLst/>
              <a:ahLst/>
              <a:cxnLst/>
              <a:rect l="l" t="t" r="r" b="b"/>
              <a:pathLst>
                <a:path w="1787" h="430" extrusionOk="0">
                  <a:moveTo>
                    <a:pt x="203" y="0"/>
                  </a:moveTo>
                  <a:cubicBezTo>
                    <a:pt x="120" y="84"/>
                    <a:pt x="60" y="179"/>
                    <a:pt x="13" y="274"/>
                  </a:cubicBezTo>
                  <a:cubicBezTo>
                    <a:pt x="1" y="334"/>
                    <a:pt x="25" y="381"/>
                    <a:pt x="72" y="429"/>
                  </a:cubicBezTo>
                  <a:lnTo>
                    <a:pt x="918" y="429"/>
                  </a:lnTo>
                  <a:cubicBezTo>
                    <a:pt x="1048" y="370"/>
                    <a:pt x="1173" y="340"/>
                    <a:pt x="1296" y="340"/>
                  </a:cubicBezTo>
                  <a:cubicBezTo>
                    <a:pt x="1418" y="340"/>
                    <a:pt x="1537" y="370"/>
                    <a:pt x="1656" y="429"/>
                  </a:cubicBezTo>
                  <a:lnTo>
                    <a:pt x="1787" y="429"/>
                  </a:lnTo>
                  <a:cubicBezTo>
                    <a:pt x="1748" y="161"/>
                    <a:pt x="1556" y="8"/>
                    <a:pt x="1371" y="8"/>
                  </a:cubicBezTo>
                  <a:cubicBezTo>
                    <a:pt x="1326" y="8"/>
                    <a:pt x="1281" y="17"/>
                    <a:pt x="1239" y="36"/>
                  </a:cubicBezTo>
                  <a:cubicBezTo>
                    <a:pt x="1120" y="88"/>
                    <a:pt x="1008" y="107"/>
                    <a:pt x="900" y="107"/>
                  </a:cubicBezTo>
                  <a:cubicBezTo>
                    <a:pt x="661" y="107"/>
                    <a:pt x="441" y="17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7" name="Google Shape;2107;p2"/>
            <p:cNvSpPr/>
            <p:nvPr/>
          </p:nvSpPr>
          <p:spPr>
            <a:xfrm>
              <a:off x="6177850" y="2295400"/>
              <a:ext cx="51500" cy="14675"/>
            </a:xfrm>
            <a:custGeom>
              <a:avLst/>
              <a:gdLst/>
              <a:ahLst/>
              <a:cxnLst/>
              <a:rect l="l" t="t" r="r" b="b"/>
              <a:pathLst>
                <a:path w="2060" h="587" extrusionOk="0">
                  <a:moveTo>
                    <a:pt x="1021" y="0"/>
                  </a:moveTo>
                  <a:cubicBezTo>
                    <a:pt x="971" y="0"/>
                    <a:pt x="925" y="21"/>
                    <a:pt x="881" y="70"/>
                  </a:cubicBezTo>
                  <a:cubicBezTo>
                    <a:pt x="774" y="165"/>
                    <a:pt x="643" y="130"/>
                    <a:pt x="524" y="189"/>
                  </a:cubicBezTo>
                  <a:cubicBezTo>
                    <a:pt x="346" y="249"/>
                    <a:pt x="107" y="165"/>
                    <a:pt x="0" y="392"/>
                  </a:cubicBezTo>
                  <a:cubicBezTo>
                    <a:pt x="165" y="492"/>
                    <a:pt x="339" y="518"/>
                    <a:pt x="516" y="518"/>
                  </a:cubicBezTo>
                  <a:cubicBezTo>
                    <a:pt x="692" y="518"/>
                    <a:pt x="870" y="493"/>
                    <a:pt x="1045" y="493"/>
                  </a:cubicBezTo>
                  <a:cubicBezTo>
                    <a:pt x="1090" y="493"/>
                    <a:pt x="1135" y="495"/>
                    <a:pt x="1179" y="499"/>
                  </a:cubicBezTo>
                  <a:cubicBezTo>
                    <a:pt x="1212" y="450"/>
                    <a:pt x="1250" y="417"/>
                    <a:pt x="1282" y="417"/>
                  </a:cubicBezTo>
                  <a:cubicBezTo>
                    <a:pt x="1297" y="417"/>
                    <a:pt x="1311" y="424"/>
                    <a:pt x="1322" y="439"/>
                  </a:cubicBezTo>
                  <a:cubicBezTo>
                    <a:pt x="1448" y="531"/>
                    <a:pt x="1563" y="587"/>
                    <a:pt x="1671" y="587"/>
                  </a:cubicBezTo>
                  <a:cubicBezTo>
                    <a:pt x="1787" y="587"/>
                    <a:pt x="1896" y="522"/>
                    <a:pt x="2000" y="368"/>
                  </a:cubicBezTo>
                  <a:cubicBezTo>
                    <a:pt x="2024" y="332"/>
                    <a:pt x="2036" y="320"/>
                    <a:pt x="2060" y="284"/>
                  </a:cubicBezTo>
                  <a:cubicBezTo>
                    <a:pt x="2036" y="261"/>
                    <a:pt x="2012" y="249"/>
                    <a:pt x="2000" y="213"/>
                  </a:cubicBezTo>
                  <a:lnTo>
                    <a:pt x="1858" y="213"/>
                  </a:lnTo>
                  <a:cubicBezTo>
                    <a:pt x="1858" y="201"/>
                    <a:pt x="1846" y="201"/>
                    <a:pt x="1822" y="189"/>
                  </a:cubicBezTo>
                  <a:cubicBezTo>
                    <a:pt x="1811" y="182"/>
                    <a:pt x="1802" y="179"/>
                    <a:pt x="1793" y="179"/>
                  </a:cubicBezTo>
                  <a:cubicBezTo>
                    <a:pt x="1771" y="179"/>
                    <a:pt x="1752" y="196"/>
                    <a:pt x="1727" y="213"/>
                  </a:cubicBezTo>
                  <a:cubicBezTo>
                    <a:pt x="1727" y="213"/>
                    <a:pt x="1715" y="225"/>
                    <a:pt x="1679" y="249"/>
                  </a:cubicBezTo>
                  <a:cubicBezTo>
                    <a:pt x="1655" y="249"/>
                    <a:pt x="1619" y="225"/>
                    <a:pt x="1596" y="201"/>
                  </a:cubicBezTo>
                  <a:cubicBezTo>
                    <a:pt x="1536" y="153"/>
                    <a:pt x="1489" y="106"/>
                    <a:pt x="1441" y="70"/>
                  </a:cubicBezTo>
                  <a:cubicBezTo>
                    <a:pt x="1358" y="70"/>
                    <a:pt x="1250" y="46"/>
                    <a:pt x="1167" y="46"/>
                  </a:cubicBezTo>
                  <a:cubicBezTo>
                    <a:pt x="1116" y="18"/>
                    <a:pt x="1067" y="0"/>
                    <a:pt x="10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2"/>
            <p:cNvSpPr/>
            <p:nvPr/>
          </p:nvSpPr>
          <p:spPr>
            <a:xfrm>
              <a:off x="6134100" y="1992350"/>
              <a:ext cx="36325" cy="14000"/>
            </a:xfrm>
            <a:custGeom>
              <a:avLst/>
              <a:gdLst/>
              <a:ahLst/>
              <a:cxnLst/>
              <a:rect l="l" t="t" r="r" b="b"/>
              <a:pathLst>
                <a:path w="1453" h="560" extrusionOk="0">
                  <a:moveTo>
                    <a:pt x="905" y="0"/>
                  </a:moveTo>
                  <a:cubicBezTo>
                    <a:pt x="747" y="75"/>
                    <a:pt x="606" y="254"/>
                    <a:pt x="435" y="254"/>
                  </a:cubicBezTo>
                  <a:cubicBezTo>
                    <a:pt x="360" y="254"/>
                    <a:pt x="280" y="221"/>
                    <a:pt x="191" y="131"/>
                  </a:cubicBezTo>
                  <a:cubicBezTo>
                    <a:pt x="60" y="179"/>
                    <a:pt x="0" y="262"/>
                    <a:pt x="0" y="393"/>
                  </a:cubicBezTo>
                  <a:cubicBezTo>
                    <a:pt x="12" y="429"/>
                    <a:pt x="24" y="441"/>
                    <a:pt x="36" y="476"/>
                  </a:cubicBezTo>
                  <a:cubicBezTo>
                    <a:pt x="95" y="488"/>
                    <a:pt x="143" y="536"/>
                    <a:pt x="191" y="560"/>
                  </a:cubicBezTo>
                  <a:lnTo>
                    <a:pt x="619" y="560"/>
                  </a:lnTo>
                  <a:cubicBezTo>
                    <a:pt x="689" y="454"/>
                    <a:pt x="771" y="423"/>
                    <a:pt x="858" y="423"/>
                  </a:cubicBezTo>
                  <a:cubicBezTo>
                    <a:pt x="978" y="423"/>
                    <a:pt x="1109" y="481"/>
                    <a:pt x="1233" y="481"/>
                  </a:cubicBezTo>
                  <a:cubicBezTo>
                    <a:pt x="1311" y="481"/>
                    <a:pt x="1385" y="458"/>
                    <a:pt x="1453" y="381"/>
                  </a:cubicBezTo>
                  <a:cubicBezTo>
                    <a:pt x="1310" y="202"/>
                    <a:pt x="905" y="357"/>
                    <a:pt x="9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2"/>
            <p:cNvSpPr/>
            <p:nvPr/>
          </p:nvSpPr>
          <p:spPr>
            <a:xfrm>
              <a:off x="5208675" y="2053350"/>
              <a:ext cx="14900" cy="45425"/>
            </a:xfrm>
            <a:custGeom>
              <a:avLst/>
              <a:gdLst/>
              <a:ahLst/>
              <a:cxnLst/>
              <a:rect l="l" t="t" r="r" b="b"/>
              <a:pathLst>
                <a:path w="596" h="1817" extrusionOk="0">
                  <a:moveTo>
                    <a:pt x="179" y="1"/>
                  </a:moveTo>
                  <a:cubicBezTo>
                    <a:pt x="60" y="72"/>
                    <a:pt x="36" y="191"/>
                    <a:pt x="24" y="310"/>
                  </a:cubicBezTo>
                  <a:cubicBezTo>
                    <a:pt x="12" y="596"/>
                    <a:pt x="60" y="858"/>
                    <a:pt x="131" y="1096"/>
                  </a:cubicBezTo>
                  <a:cubicBezTo>
                    <a:pt x="227" y="1322"/>
                    <a:pt x="179" y="1513"/>
                    <a:pt x="0" y="1668"/>
                  </a:cubicBezTo>
                  <a:cubicBezTo>
                    <a:pt x="24" y="1727"/>
                    <a:pt x="72" y="1775"/>
                    <a:pt x="131" y="1799"/>
                  </a:cubicBezTo>
                  <a:cubicBezTo>
                    <a:pt x="165" y="1811"/>
                    <a:pt x="198" y="1816"/>
                    <a:pt x="231" y="1816"/>
                  </a:cubicBezTo>
                  <a:cubicBezTo>
                    <a:pt x="293" y="1816"/>
                    <a:pt x="355" y="1798"/>
                    <a:pt x="417" y="1775"/>
                  </a:cubicBezTo>
                  <a:cubicBezTo>
                    <a:pt x="501" y="1703"/>
                    <a:pt x="548" y="1632"/>
                    <a:pt x="584" y="1537"/>
                  </a:cubicBezTo>
                  <a:cubicBezTo>
                    <a:pt x="596" y="1465"/>
                    <a:pt x="596" y="1406"/>
                    <a:pt x="596" y="1334"/>
                  </a:cubicBezTo>
                  <a:cubicBezTo>
                    <a:pt x="560" y="1096"/>
                    <a:pt x="489" y="870"/>
                    <a:pt x="429" y="656"/>
                  </a:cubicBezTo>
                  <a:cubicBezTo>
                    <a:pt x="358" y="429"/>
                    <a:pt x="381" y="179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2"/>
            <p:cNvSpPr/>
            <p:nvPr/>
          </p:nvSpPr>
          <p:spPr>
            <a:xfrm>
              <a:off x="6267150" y="3045025"/>
              <a:ext cx="53000" cy="11500"/>
            </a:xfrm>
            <a:custGeom>
              <a:avLst/>
              <a:gdLst/>
              <a:ahLst/>
              <a:cxnLst/>
              <a:rect l="l" t="t" r="r" b="b"/>
              <a:pathLst>
                <a:path w="2120" h="460" extrusionOk="0">
                  <a:moveTo>
                    <a:pt x="1007" y="0"/>
                  </a:moveTo>
                  <a:cubicBezTo>
                    <a:pt x="965" y="0"/>
                    <a:pt x="923" y="9"/>
                    <a:pt x="881" y="17"/>
                  </a:cubicBezTo>
                  <a:cubicBezTo>
                    <a:pt x="810" y="53"/>
                    <a:pt x="714" y="101"/>
                    <a:pt x="631" y="124"/>
                  </a:cubicBezTo>
                  <a:cubicBezTo>
                    <a:pt x="602" y="131"/>
                    <a:pt x="573" y="134"/>
                    <a:pt x="544" y="134"/>
                  </a:cubicBezTo>
                  <a:cubicBezTo>
                    <a:pt x="442" y="134"/>
                    <a:pt x="342" y="101"/>
                    <a:pt x="245" y="101"/>
                  </a:cubicBezTo>
                  <a:cubicBezTo>
                    <a:pt x="177" y="101"/>
                    <a:pt x="111" y="117"/>
                    <a:pt x="48" y="172"/>
                  </a:cubicBezTo>
                  <a:cubicBezTo>
                    <a:pt x="0" y="232"/>
                    <a:pt x="0" y="291"/>
                    <a:pt x="48" y="351"/>
                  </a:cubicBezTo>
                  <a:lnTo>
                    <a:pt x="1346" y="351"/>
                  </a:lnTo>
                  <a:cubicBezTo>
                    <a:pt x="1420" y="415"/>
                    <a:pt x="1505" y="460"/>
                    <a:pt x="1607" y="460"/>
                  </a:cubicBezTo>
                  <a:cubicBezTo>
                    <a:pt x="1619" y="460"/>
                    <a:pt x="1631" y="459"/>
                    <a:pt x="1643" y="458"/>
                  </a:cubicBezTo>
                  <a:cubicBezTo>
                    <a:pt x="1703" y="424"/>
                    <a:pt x="1769" y="396"/>
                    <a:pt x="1836" y="396"/>
                  </a:cubicBezTo>
                  <a:cubicBezTo>
                    <a:pt x="1863" y="396"/>
                    <a:pt x="1890" y="400"/>
                    <a:pt x="1917" y="410"/>
                  </a:cubicBezTo>
                  <a:cubicBezTo>
                    <a:pt x="1925" y="412"/>
                    <a:pt x="1933" y="413"/>
                    <a:pt x="1941" y="413"/>
                  </a:cubicBezTo>
                  <a:cubicBezTo>
                    <a:pt x="1980" y="413"/>
                    <a:pt x="2016" y="390"/>
                    <a:pt x="2036" y="351"/>
                  </a:cubicBezTo>
                  <a:cubicBezTo>
                    <a:pt x="2119" y="255"/>
                    <a:pt x="2119" y="160"/>
                    <a:pt x="2036" y="65"/>
                  </a:cubicBezTo>
                  <a:cubicBezTo>
                    <a:pt x="1994" y="29"/>
                    <a:pt x="1947" y="11"/>
                    <a:pt x="1899" y="11"/>
                  </a:cubicBezTo>
                  <a:cubicBezTo>
                    <a:pt x="1852" y="11"/>
                    <a:pt x="1804" y="29"/>
                    <a:pt x="1762" y="65"/>
                  </a:cubicBezTo>
                  <a:cubicBezTo>
                    <a:pt x="1643" y="89"/>
                    <a:pt x="1536" y="89"/>
                    <a:pt x="1429" y="101"/>
                  </a:cubicBezTo>
                  <a:cubicBezTo>
                    <a:pt x="1396" y="120"/>
                    <a:pt x="1364" y="128"/>
                    <a:pt x="1333" y="128"/>
                  </a:cubicBezTo>
                  <a:cubicBezTo>
                    <a:pt x="1231" y="128"/>
                    <a:pt x="1142" y="42"/>
                    <a:pt x="1060" y="5"/>
                  </a:cubicBezTo>
                  <a:cubicBezTo>
                    <a:pt x="1042" y="2"/>
                    <a:pt x="1025" y="0"/>
                    <a:pt x="10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2"/>
            <p:cNvSpPr/>
            <p:nvPr/>
          </p:nvSpPr>
          <p:spPr>
            <a:xfrm>
              <a:off x="6101650" y="2870650"/>
              <a:ext cx="44375" cy="10800"/>
            </a:xfrm>
            <a:custGeom>
              <a:avLst/>
              <a:gdLst/>
              <a:ahLst/>
              <a:cxnLst/>
              <a:rect l="l" t="t" r="r" b="b"/>
              <a:pathLst>
                <a:path w="1775" h="432" extrusionOk="0">
                  <a:moveTo>
                    <a:pt x="771" y="1"/>
                  </a:moveTo>
                  <a:cubicBezTo>
                    <a:pt x="713" y="1"/>
                    <a:pt x="655" y="5"/>
                    <a:pt x="596" y="15"/>
                  </a:cubicBezTo>
                  <a:cubicBezTo>
                    <a:pt x="537" y="66"/>
                    <a:pt x="469" y="77"/>
                    <a:pt x="398" y="77"/>
                  </a:cubicBezTo>
                  <a:cubicBezTo>
                    <a:pt x="342" y="77"/>
                    <a:pt x="285" y="70"/>
                    <a:pt x="230" y="70"/>
                  </a:cubicBezTo>
                  <a:cubicBezTo>
                    <a:pt x="141" y="70"/>
                    <a:pt x="60" y="88"/>
                    <a:pt x="0" y="182"/>
                  </a:cubicBezTo>
                  <a:cubicBezTo>
                    <a:pt x="147" y="287"/>
                    <a:pt x="306" y="305"/>
                    <a:pt x="470" y="305"/>
                  </a:cubicBezTo>
                  <a:cubicBezTo>
                    <a:pt x="561" y="305"/>
                    <a:pt x="654" y="300"/>
                    <a:pt x="748" y="300"/>
                  </a:cubicBezTo>
                  <a:cubicBezTo>
                    <a:pt x="772" y="300"/>
                    <a:pt x="797" y="300"/>
                    <a:pt x="822" y="301"/>
                  </a:cubicBezTo>
                  <a:cubicBezTo>
                    <a:pt x="863" y="305"/>
                    <a:pt x="906" y="306"/>
                    <a:pt x="948" y="306"/>
                  </a:cubicBezTo>
                  <a:cubicBezTo>
                    <a:pt x="1020" y="306"/>
                    <a:pt x="1093" y="302"/>
                    <a:pt x="1165" y="302"/>
                  </a:cubicBezTo>
                  <a:cubicBezTo>
                    <a:pt x="1330" y="302"/>
                    <a:pt x="1491" y="320"/>
                    <a:pt x="1631" y="432"/>
                  </a:cubicBezTo>
                  <a:lnTo>
                    <a:pt x="1739" y="432"/>
                  </a:lnTo>
                  <a:cubicBezTo>
                    <a:pt x="1750" y="349"/>
                    <a:pt x="1750" y="253"/>
                    <a:pt x="1774" y="170"/>
                  </a:cubicBezTo>
                  <a:cubicBezTo>
                    <a:pt x="1437" y="160"/>
                    <a:pt x="1118" y="1"/>
                    <a:pt x="7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2"/>
            <p:cNvSpPr/>
            <p:nvPr/>
          </p:nvSpPr>
          <p:spPr>
            <a:xfrm>
              <a:off x="6171300" y="2056925"/>
              <a:ext cx="28900" cy="12525"/>
            </a:xfrm>
            <a:custGeom>
              <a:avLst/>
              <a:gdLst/>
              <a:ahLst/>
              <a:cxnLst/>
              <a:rect l="l" t="t" r="r" b="b"/>
              <a:pathLst>
                <a:path w="1156" h="501" extrusionOk="0">
                  <a:moveTo>
                    <a:pt x="143" y="1"/>
                  </a:moveTo>
                  <a:cubicBezTo>
                    <a:pt x="84" y="60"/>
                    <a:pt x="12" y="120"/>
                    <a:pt x="0" y="215"/>
                  </a:cubicBezTo>
                  <a:lnTo>
                    <a:pt x="0" y="298"/>
                  </a:lnTo>
                  <a:cubicBezTo>
                    <a:pt x="60" y="388"/>
                    <a:pt x="139" y="445"/>
                    <a:pt x="219" y="445"/>
                  </a:cubicBezTo>
                  <a:cubicBezTo>
                    <a:pt x="266" y="445"/>
                    <a:pt x="313" y="426"/>
                    <a:pt x="357" y="382"/>
                  </a:cubicBezTo>
                  <a:cubicBezTo>
                    <a:pt x="439" y="291"/>
                    <a:pt x="513" y="253"/>
                    <a:pt x="581" y="253"/>
                  </a:cubicBezTo>
                  <a:cubicBezTo>
                    <a:pt x="683" y="253"/>
                    <a:pt x="772" y="335"/>
                    <a:pt x="858" y="441"/>
                  </a:cubicBezTo>
                  <a:cubicBezTo>
                    <a:pt x="869" y="453"/>
                    <a:pt x="905" y="465"/>
                    <a:pt x="929" y="501"/>
                  </a:cubicBezTo>
                  <a:cubicBezTo>
                    <a:pt x="965" y="465"/>
                    <a:pt x="977" y="453"/>
                    <a:pt x="1012" y="441"/>
                  </a:cubicBezTo>
                  <a:cubicBezTo>
                    <a:pt x="1072" y="382"/>
                    <a:pt x="1096" y="334"/>
                    <a:pt x="1155" y="286"/>
                  </a:cubicBezTo>
                  <a:lnTo>
                    <a:pt x="1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2"/>
            <p:cNvSpPr/>
            <p:nvPr/>
          </p:nvSpPr>
          <p:spPr>
            <a:xfrm>
              <a:off x="6198075" y="1840825"/>
              <a:ext cx="24750" cy="15125"/>
            </a:xfrm>
            <a:custGeom>
              <a:avLst/>
              <a:gdLst/>
              <a:ahLst/>
              <a:cxnLst/>
              <a:rect l="l" t="t" r="r" b="b"/>
              <a:pathLst>
                <a:path w="990" h="605" extrusionOk="0">
                  <a:moveTo>
                    <a:pt x="72" y="1"/>
                  </a:moveTo>
                  <a:cubicBezTo>
                    <a:pt x="37" y="25"/>
                    <a:pt x="25" y="48"/>
                    <a:pt x="13" y="72"/>
                  </a:cubicBezTo>
                  <a:cubicBezTo>
                    <a:pt x="1" y="167"/>
                    <a:pt x="13" y="251"/>
                    <a:pt x="84" y="310"/>
                  </a:cubicBezTo>
                  <a:cubicBezTo>
                    <a:pt x="221" y="457"/>
                    <a:pt x="348" y="604"/>
                    <a:pt x="564" y="604"/>
                  </a:cubicBezTo>
                  <a:cubicBezTo>
                    <a:pt x="593" y="604"/>
                    <a:pt x="623" y="602"/>
                    <a:pt x="656" y="596"/>
                  </a:cubicBezTo>
                  <a:cubicBezTo>
                    <a:pt x="691" y="548"/>
                    <a:pt x="787" y="548"/>
                    <a:pt x="799" y="465"/>
                  </a:cubicBezTo>
                  <a:cubicBezTo>
                    <a:pt x="858" y="358"/>
                    <a:pt x="906" y="263"/>
                    <a:pt x="953" y="167"/>
                  </a:cubicBezTo>
                  <a:cubicBezTo>
                    <a:pt x="989" y="120"/>
                    <a:pt x="989" y="72"/>
                    <a:pt x="930" y="25"/>
                  </a:cubicBezTo>
                  <a:lnTo>
                    <a:pt x="799" y="25"/>
                  </a:lnTo>
                  <a:cubicBezTo>
                    <a:pt x="739" y="84"/>
                    <a:pt x="656" y="108"/>
                    <a:pt x="572" y="108"/>
                  </a:cubicBezTo>
                  <a:cubicBezTo>
                    <a:pt x="489" y="108"/>
                    <a:pt x="418" y="84"/>
                    <a:pt x="358" y="25"/>
                  </a:cubicBezTo>
                  <a:lnTo>
                    <a:pt x="215" y="25"/>
                  </a:lnTo>
                  <a:cubicBezTo>
                    <a:pt x="156" y="25"/>
                    <a:pt x="120" y="25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4" name="Google Shape;2114;p2"/>
            <p:cNvSpPr/>
            <p:nvPr/>
          </p:nvSpPr>
          <p:spPr>
            <a:xfrm>
              <a:off x="6131400" y="2910600"/>
              <a:ext cx="21475" cy="14550"/>
            </a:xfrm>
            <a:custGeom>
              <a:avLst/>
              <a:gdLst/>
              <a:ahLst/>
              <a:cxnLst/>
              <a:rect l="l" t="t" r="r" b="b"/>
              <a:pathLst>
                <a:path w="859" h="582" extrusionOk="0">
                  <a:moveTo>
                    <a:pt x="13" y="1"/>
                  </a:moveTo>
                  <a:cubicBezTo>
                    <a:pt x="1" y="251"/>
                    <a:pt x="25" y="489"/>
                    <a:pt x="322" y="548"/>
                  </a:cubicBezTo>
                  <a:cubicBezTo>
                    <a:pt x="400" y="565"/>
                    <a:pt x="483" y="581"/>
                    <a:pt x="560" y="581"/>
                  </a:cubicBezTo>
                  <a:cubicBezTo>
                    <a:pt x="708" y="581"/>
                    <a:pt x="835" y="521"/>
                    <a:pt x="858" y="287"/>
                  </a:cubicBezTo>
                  <a:cubicBezTo>
                    <a:pt x="763" y="156"/>
                    <a:pt x="549" y="287"/>
                    <a:pt x="429" y="132"/>
                  </a:cubicBezTo>
                  <a:lnTo>
                    <a:pt x="299" y="132"/>
                  </a:lnTo>
                  <a:cubicBezTo>
                    <a:pt x="239" y="84"/>
                    <a:pt x="191" y="36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5" name="Google Shape;2115;p2"/>
            <p:cNvSpPr/>
            <p:nvPr/>
          </p:nvSpPr>
          <p:spPr>
            <a:xfrm>
              <a:off x="6255525" y="2720100"/>
              <a:ext cx="25025" cy="12825"/>
            </a:xfrm>
            <a:custGeom>
              <a:avLst/>
              <a:gdLst/>
              <a:ahLst/>
              <a:cxnLst/>
              <a:rect l="l" t="t" r="r" b="b"/>
              <a:pathLst>
                <a:path w="1001" h="513" extrusionOk="0">
                  <a:moveTo>
                    <a:pt x="48" y="1"/>
                  </a:moveTo>
                  <a:lnTo>
                    <a:pt x="48" y="48"/>
                  </a:lnTo>
                  <a:cubicBezTo>
                    <a:pt x="1" y="167"/>
                    <a:pt x="60" y="251"/>
                    <a:pt x="132" y="322"/>
                  </a:cubicBezTo>
                  <a:cubicBezTo>
                    <a:pt x="215" y="370"/>
                    <a:pt x="287" y="382"/>
                    <a:pt x="346" y="441"/>
                  </a:cubicBezTo>
                  <a:cubicBezTo>
                    <a:pt x="423" y="489"/>
                    <a:pt x="495" y="513"/>
                    <a:pt x="565" y="513"/>
                  </a:cubicBezTo>
                  <a:cubicBezTo>
                    <a:pt x="635" y="513"/>
                    <a:pt x="703" y="489"/>
                    <a:pt x="775" y="441"/>
                  </a:cubicBezTo>
                  <a:lnTo>
                    <a:pt x="929" y="441"/>
                  </a:lnTo>
                  <a:cubicBezTo>
                    <a:pt x="1001" y="358"/>
                    <a:pt x="1001" y="263"/>
                    <a:pt x="929" y="167"/>
                  </a:cubicBezTo>
                  <a:cubicBezTo>
                    <a:pt x="882" y="167"/>
                    <a:pt x="822" y="144"/>
                    <a:pt x="775" y="144"/>
                  </a:cubicBezTo>
                  <a:cubicBezTo>
                    <a:pt x="739" y="108"/>
                    <a:pt x="679" y="60"/>
                    <a:pt x="620" y="25"/>
                  </a:cubicBezTo>
                  <a:lnTo>
                    <a:pt x="477" y="25"/>
                  </a:lnTo>
                  <a:cubicBezTo>
                    <a:pt x="477" y="25"/>
                    <a:pt x="465" y="48"/>
                    <a:pt x="441" y="60"/>
                  </a:cubicBezTo>
                  <a:cubicBezTo>
                    <a:pt x="394" y="60"/>
                    <a:pt x="358" y="48"/>
                    <a:pt x="334" y="13"/>
                  </a:cubicBezTo>
                  <a:cubicBezTo>
                    <a:pt x="239" y="13"/>
                    <a:pt x="132" y="1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6" name="Google Shape;2116;p2"/>
            <p:cNvSpPr/>
            <p:nvPr/>
          </p:nvSpPr>
          <p:spPr>
            <a:xfrm>
              <a:off x="5177425" y="2099275"/>
              <a:ext cx="21450" cy="11625"/>
            </a:xfrm>
            <a:custGeom>
              <a:avLst/>
              <a:gdLst/>
              <a:ahLst/>
              <a:cxnLst/>
              <a:rect l="l" t="t" r="r" b="b"/>
              <a:pathLst>
                <a:path w="858" h="465" extrusionOk="0">
                  <a:moveTo>
                    <a:pt x="596" y="1"/>
                  </a:moveTo>
                  <a:cubicBezTo>
                    <a:pt x="389" y="1"/>
                    <a:pt x="191" y="76"/>
                    <a:pt x="0" y="176"/>
                  </a:cubicBezTo>
                  <a:lnTo>
                    <a:pt x="0" y="307"/>
                  </a:lnTo>
                  <a:cubicBezTo>
                    <a:pt x="12" y="390"/>
                    <a:pt x="107" y="390"/>
                    <a:pt x="143" y="450"/>
                  </a:cubicBezTo>
                  <a:cubicBezTo>
                    <a:pt x="165" y="448"/>
                    <a:pt x="187" y="447"/>
                    <a:pt x="209" y="447"/>
                  </a:cubicBezTo>
                  <a:cubicBezTo>
                    <a:pt x="309" y="447"/>
                    <a:pt x="413" y="465"/>
                    <a:pt x="514" y="465"/>
                  </a:cubicBezTo>
                  <a:cubicBezTo>
                    <a:pt x="637" y="465"/>
                    <a:pt x="756" y="438"/>
                    <a:pt x="858" y="319"/>
                  </a:cubicBezTo>
                  <a:cubicBezTo>
                    <a:pt x="798" y="247"/>
                    <a:pt x="619" y="236"/>
                    <a:pt x="762" y="81"/>
                  </a:cubicBezTo>
                  <a:cubicBezTo>
                    <a:pt x="739" y="57"/>
                    <a:pt x="727" y="33"/>
                    <a:pt x="715" y="9"/>
                  </a:cubicBezTo>
                  <a:cubicBezTo>
                    <a:pt x="675" y="4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7" name="Google Shape;2117;p2"/>
            <p:cNvSpPr/>
            <p:nvPr/>
          </p:nvSpPr>
          <p:spPr>
            <a:xfrm>
              <a:off x="5378350" y="2705525"/>
              <a:ext cx="13100" cy="25625"/>
            </a:xfrm>
            <a:custGeom>
              <a:avLst/>
              <a:gdLst/>
              <a:ahLst/>
              <a:cxnLst/>
              <a:rect l="l" t="t" r="r" b="b"/>
              <a:pathLst>
                <a:path w="524" h="1025" extrusionOk="0">
                  <a:moveTo>
                    <a:pt x="417" y="0"/>
                  </a:moveTo>
                  <a:cubicBezTo>
                    <a:pt x="179" y="239"/>
                    <a:pt x="60" y="536"/>
                    <a:pt x="0" y="870"/>
                  </a:cubicBezTo>
                  <a:cubicBezTo>
                    <a:pt x="0" y="929"/>
                    <a:pt x="12" y="965"/>
                    <a:pt x="24" y="1024"/>
                  </a:cubicBezTo>
                  <a:cubicBezTo>
                    <a:pt x="429" y="822"/>
                    <a:pt x="524" y="477"/>
                    <a:pt x="464" y="60"/>
                  </a:cubicBezTo>
                  <a:cubicBezTo>
                    <a:pt x="441" y="48"/>
                    <a:pt x="429" y="12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8" name="Google Shape;2118;p2"/>
            <p:cNvSpPr/>
            <p:nvPr/>
          </p:nvSpPr>
          <p:spPr>
            <a:xfrm>
              <a:off x="6195100" y="2243550"/>
              <a:ext cx="19075" cy="8750"/>
            </a:xfrm>
            <a:custGeom>
              <a:avLst/>
              <a:gdLst/>
              <a:ahLst/>
              <a:cxnLst/>
              <a:rect l="l" t="t" r="r" b="b"/>
              <a:pathLst>
                <a:path w="763" h="350" extrusionOk="0">
                  <a:moveTo>
                    <a:pt x="37" y="1"/>
                  </a:moveTo>
                  <a:cubicBezTo>
                    <a:pt x="1" y="37"/>
                    <a:pt x="1" y="96"/>
                    <a:pt x="25" y="132"/>
                  </a:cubicBezTo>
                  <a:cubicBezTo>
                    <a:pt x="72" y="191"/>
                    <a:pt x="132" y="227"/>
                    <a:pt x="167" y="275"/>
                  </a:cubicBezTo>
                  <a:cubicBezTo>
                    <a:pt x="215" y="275"/>
                    <a:pt x="275" y="299"/>
                    <a:pt x="322" y="299"/>
                  </a:cubicBezTo>
                  <a:cubicBezTo>
                    <a:pt x="389" y="332"/>
                    <a:pt x="457" y="349"/>
                    <a:pt x="525" y="349"/>
                  </a:cubicBezTo>
                  <a:cubicBezTo>
                    <a:pt x="604" y="349"/>
                    <a:pt x="681" y="326"/>
                    <a:pt x="751" y="275"/>
                  </a:cubicBezTo>
                  <a:cubicBezTo>
                    <a:pt x="763" y="72"/>
                    <a:pt x="656" y="1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9" name="Google Shape;2119;p2"/>
            <p:cNvSpPr/>
            <p:nvPr/>
          </p:nvSpPr>
          <p:spPr>
            <a:xfrm>
              <a:off x="6203150" y="3174250"/>
              <a:ext cx="20550" cy="12300"/>
            </a:xfrm>
            <a:custGeom>
              <a:avLst/>
              <a:gdLst/>
              <a:ahLst/>
              <a:cxnLst/>
              <a:rect l="l" t="t" r="r" b="b"/>
              <a:pathLst>
                <a:path w="822" h="492" extrusionOk="0">
                  <a:moveTo>
                    <a:pt x="290" y="1"/>
                  </a:moveTo>
                  <a:cubicBezTo>
                    <a:pt x="194" y="1"/>
                    <a:pt x="96" y="22"/>
                    <a:pt x="0" y="63"/>
                  </a:cubicBezTo>
                  <a:cubicBezTo>
                    <a:pt x="0" y="158"/>
                    <a:pt x="12" y="254"/>
                    <a:pt x="12" y="349"/>
                  </a:cubicBezTo>
                  <a:cubicBezTo>
                    <a:pt x="215" y="408"/>
                    <a:pt x="417" y="349"/>
                    <a:pt x="572" y="492"/>
                  </a:cubicBezTo>
                  <a:lnTo>
                    <a:pt x="703" y="492"/>
                  </a:lnTo>
                  <a:cubicBezTo>
                    <a:pt x="786" y="420"/>
                    <a:pt x="822" y="337"/>
                    <a:pt x="810" y="230"/>
                  </a:cubicBezTo>
                  <a:cubicBezTo>
                    <a:pt x="786" y="170"/>
                    <a:pt x="762" y="123"/>
                    <a:pt x="703" y="75"/>
                  </a:cubicBezTo>
                  <a:cubicBezTo>
                    <a:pt x="655" y="75"/>
                    <a:pt x="607" y="75"/>
                    <a:pt x="572" y="63"/>
                  </a:cubicBezTo>
                  <a:cubicBezTo>
                    <a:pt x="482" y="22"/>
                    <a:pt x="387" y="1"/>
                    <a:pt x="2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0" name="Google Shape;2120;p2"/>
            <p:cNvSpPr/>
            <p:nvPr/>
          </p:nvSpPr>
          <p:spPr>
            <a:xfrm>
              <a:off x="5134250" y="2114675"/>
              <a:ext cx="14625" cy="17300"/>
            </a:xfrm>
            <a:custGeom>
              <a:avLst/>
              <a:gdLst/>
              <a:ahLst/>
              <a:cxnLst/>
              <a:rect l="l" t="t" r="r" b="b"/>
              <a:pathLst>
                <a:path w="585" h="692" extrusionOk="0">
                  <a:moveTo>
                    <a:pt x="584" y="1"/>
                  </a:moveTo>
                  <a:lnTo>
                    <a:pt x="584" y="1"/>
                  </a:lnTo>
                  <a:cubicBezTo>
                    <a:pt x="203" y="96"/>
                    <a:pt x="108" y="393"/>
                    <a:pt x="1" y="691"/>
                  </a:cubicBezTo>
                  <a:cubicBezTo>
                    <a:pt x="322" y="584"/>
                    <a:pt x="430" y="274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1" name="Google Shape;2121;p2"/>
            <p:cNvSpPr/>
            <p:nvPr/>
          </p:nvSpPr>
          <p:spPr>
            <a:xfrm>
              <a:off x="6221900" y="3177525"/>
              <a:ext cx="17275" cy="10825"/>
            </a:xfrm>
            <a:custGeom>
              <a:avLst/>
              <a:gdLst/>
              <a:ahLst/>
              <a:cxnLst/>
              <a:rect l="l" t="t" r="r" b="b"/>
              <a:pathLst>
                <a:path w="691" h="433" extrusionOk="0">
                  <a:moveTo>
                    <a:pt x="292" y="1"/>
                  </a:moveTo>
                  <a:cubicBezTo>
                    <a:pt x="200" y="1"/>
                    <a:pt x="108" y="22"/>
                    <a:pt x="12" y="63"/>
                  </a:cubicBezTo>
                  <a:cubicBezTo>
                    <a:pt x="12" y="158"/>
                    <a:pt x="0" y="254"/>
                    <a:pt x="0" y="349"/>
                  </a:cubicBezTo>
                  <a:cubicBezTo>
                    <a:pt x="36" y="361"/>
                    <a:pt x="96" y="361"/>
                    <a:pt x="143" y="361"/>
                  </a:cubicBezTo>
                  <a:cubicBezTo>
                    <a:pt x="143" y="361"/>
                    <a:pt x="155" y="349"/>
                    <a:pt x="191" y="337"/>
                  </a:cubicBezTo>
                  <a:cubicBezTo>
                    <a:pt x="197" y="334"/>
                    <a:pt x="204" y="332"/>
                    <a:pt x="212" y="332"/>
                  </a:cubicBezTo>
                  <a:cubicBezTo>
                    <a:pt x="233" y="332"/>
                    <a:pt x="257" y="343"/>
                    <a:pt x="274" y="361"/>
                  </a:cubicBezTo>
                  <a:cubicBezTo>
                    <a:pt x="322" y="408"/>
                    <a:pt x="372" y="432"/>
                    <a:pt x="422" y="432"/>
                  </a:cubicBezTo>
                  <a:cubicBezTo>
                    <a:pt x="471" y="432"/>
                    <a:pt x="518" y="408"/>
                    <a:pt x="560" y="361"/>
                  </a:cubicBezTo>
                  <a:cubicBezTo>
                    <a:pt x="608" y="277"/>
                    <a:pt x="655" y="170"/>
                    <a:pt x="691" y="87"/>
                  </a:cubicBezTo>
                  <a:cubicBezTo>
                    <a:pt x="631" y="87"/>
                    <a:pt x="596" y="87"/>
                    <a:pt x="572" y="63"/>
                  </a:cubicBezTo>
                  <a:cubicBezTo>
                    <a:pt x="477" y="22"/>
                    <a:pt x="384" y="1"/>
                    <a:pt x="2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p2"/>
            <p:cNvSpPr/>
            <p:nvPr/>
          </p:nvSpPr>
          <p:spPr>
            <a:xfrm>
              <a:off x="6228750" y="2302800"/>
              <a:ext cx="17875" cy="8800"/>
            </a:xfrm>
            <a:custGeom>
              <a:avLst/>
              <a:gdLst/>
              <a:ahLst/>
              <a:cxnLst/>
              <a:rect l="l" t="t" r="r" b="b"/>
              <a:pathLst>
                <a:path w="715" h="352" extrusionOk="0">
                  <a:moveTo>
                    <a:pt x="148" y="0"/>
                  </a:moveTo>
                  <a:cubicBezTo>
                    <a:pt x="98" y="0"/>
                    <a:pt x="48" y="24"/>
                    <a:pt x="0" y="72"/>
                  </a:cubicBezTo>
                  <a:cubicBezTo>
                    <a:pt x="90" y="291"/>
                    <a:pt x="255" y="352"/>
                    <a:pt x="453" y="352"/>
                  </a:cubicBezTo>
                  <a:cubicBezTo>
                    <a:pt x="491" y="352"/>
                    <a:pt x="531" y="349"/>
                    <a:pt x="572" y="346"/>
                  </a:cubicBezTo>
                  <a:cubicBezTo>
                    <a:pt x="619" y="310"/>
                    <a:pt x="679" y="262"/>
                    <a:pt x="715" y="215"/>
                  </a:cubicBezTo>
                  <a:lnTo>
                    <a:pt x="572" y="72"/>
                  </a:lnTo>
                  <a:lnTo>
                    <a:pt x="286" y="72"/>
                  </a:lnTo>
                  <a:cubicBezTo>
                    <a:pt x="244" y="24"/>
                    <a:pt x="197" y="0"/>
                    <a:pt x="1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3" name="Google Shape;2123;p2"/>
            <p:cNvSpPr/>
            <p:nvPr/>
          </p:nvSpPr>
          <p:spPr>
            <a:xfrm>
              <a:off x="5231300" y="2616475"/>
              <a:ext cx="13125" cy="10400"/>
            </a:xfrm>
            <a:custGeom>
              <a:avLst/>
              <a:gdLst/>
              <a:ahLst/>
              <a:cxnLst/>
              <a:rect l="l" t="t" r="r" b="b"/>
              <a:pathLst>
                <a:path w="525" h="416" extrusionOk="0">
                  <a:moveTo>
                    <a:pt x="342" y="0"/>
                  </a:moveTo>
                  <a:cubicBezTo>
                    <a:pt x="294" y="0"/>
                    <a:pt x="248" y="21"/>
                    <a:pt x="215" y="62"/>
                  </a:cubicBezTo>
                  <a:cubicBezTo>
                    <a:pt x="131" y="169"/>
                    <a:pt x="72" y="288"/>
                    <a:pt x="0" y="407"/>
                  </a:cubicBezTo>
                  <a:cubicBezTo>
                    <a:pt x="28" y="413"/>
                    <a:pt x="54" y="416"/>
                    <a:pt x="79" y="416"/>
                  </a:cubicBezTo>
                  <a:cubicBezTo>
                    <a:pt x="210" y="416"/>
                    <a:pt x="317" y="346"/>
                    <a:pt x="417" y="276"/>
                  </a:cubicBezTo>
                  <a:cubicBezTo>
                    <a:pt x="453" y="205"/>
                    <a:pt x="524" y="110"/>
                    <a:pt x="453" y="38"/>
                  </a:cubicBezTo>
                  <a:cubicBezTo>
                    <a:pt x="417" y="12"/>
                    <a:pt x="379" y="0"/>
                    <a:pt x="3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4" name="Google Shape;2124;p2"/>
            <p:cNvSpPr/>
            <p:nvPr/>
          </p:nvSpPr>
          <p:spPr>
            <a:xfrm>
              <a:off x="6121050" y="2031325"/>
              <a:ext cx="18275" cy="8575"/>
            </a:xfrm>
            <a:custGeom>
              <a:avLst/>
              <a:gdLst/>
              <a:ahLst/>
              <a:cxnLst/>
              <a:rect l="l" t="t" r="r" b="b"/>
              <a:pathLst>
                <a:path w="731" h="343" extrusionOk="0">
                  <a:moveTo>
                    <a:pt x="427" y="1"/>
                  </a:moveTo>
                  <a:cubicBezTo>
                    <a:pt x="296" y="13"/>
                    <a:pt x="141" y="13"/>
                    <a:pt x="10" y="36"/>
                  </a:cubicBezTo>
                  <a:cubicBezTo>
                    <a:pt x="0" y="286"/>
                    <a:pt x="130" y="342"/>
                    <a:pt x="299" y="342"/>
                  </a:cubicBezTo>
                  <a:cubicBezTo>
                    <a:pt x="340" y="342"/>
                    <a:pt x="383" y="339"/>
                    <a:pt x="427" y="334"/>
                  </a:cubicBezTo>
                  <a:cubicBezTo>
                    <a:pt x="474" y="310"/>
                    <a:pt x="522" y="310"/>
                    <a:pt x="558" y="310"/>
                  </a:cubicBezTo>
                  <a:cubicBezTo>
                    <a:pt x="591" y="321"/>
                    <a:pt x="618" y="327"/>
                    <a:pt x="640" y="327"/>
                  </a:cubicBezTo>
                  <a:cubicBezTo>
                    <a:pt x="714" y="327"/>
                    <a:pt x="731" y="268"/>
                    <a:pt x="713" y="167"/>
                  </a:cubicBezTo>
                  <a:cubicBezTo>
                    <a:pt x="653" y="120"/>
                    <a:pt x="605" y="72"/>
                    <a:pt x="546" y="36"/>
                  </a:cubicBezTo>
                  <a:cubicBezTo>
                    <a:pt x="498" y="36"/>
                    <a:pt x="462" y="36"/>
                    <a:pt x="4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5" name="Google Shape;2125;p2"/>
            <p:cNvSpPr/>
            <p:nvPr/>
          </p:nvSpPr>
          <p:spPr>
            <a:xfrm>
              <a:off x="6209100" y="2763575"/>
              <a:ext cx="12225" cy="7300"/>
            </a:xfrm>
            <a:custGeom>
              <a:avLst/>
              <a:gdLst/>
              <a:ahLst/>
              <a:cxnLst/>
              <a:rect l="l" t="t" r="r" b="b"/>
              <a:pathLst>
                <a:path w="489" h="292" extrusionOk="0">
                  <a:moveTo>
                    <a:pt x="48" y="0"/>
                  </a:moveTo>
                  <a:lnTo>
                    <a:pt x="48" y="155"/>
                  </a:lnTo>
                  <a:cubicBezTo>
                    <a:pt x="0" y="191"/>
                    <a:pt x="0" y="238"/>
                    <a:pt x="48" y="286"/>
                  </a:cubicBezTo>
                  <a:cubicBezTo>
                    <a:pt x="102" y="286"/>
                    <a:pt x="160" y="292"/>
                    <a:pt x="217" y="292"/>
                  </a:cubicBezTo>
                  <a:cubicBezTo>
                    <a:pt x="324" y="292"/>
                    <a:pt x="426" y="271"/>
                    <a:pt x="489" y="155"/>
                  </a:cubicBezTo>
                  <a:cubicBezTo>
                    <a:pt x="453" y="83"/>
                    <a:pt x="393" y="48"/>
                    <a:pt x="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6" name="Google Shape;2126;p2"/>
            <p:cNvSpPr/>
            <p:nvPr/>
          </p:nvSpPr>
          <p:spPr>
            <a:xfrm>
              <a:off x="5195275" y="2095325"/>
              <a:ext cx="14900" cy="7500"/>
            </a:xfrm>
            <a:custGeom>
              <a:avLst/>
              <a:gdLst/>
              <a:ahLst/>
              <a:cxnLst/>
              <a:rect l="l" t="t" r="r" b="b"/>
              <a:pathLst>
                <a:path w="596" h="300" extrusionOk="0">
                  <a:moveTo>
                    <a:pt x="548" y="1"/>
                  </a:moveTo>
                  <a:cubicBezTo>
                    <a:pt x="358" y="13"/>
                    <a:pt x="167" y="36"/>
                    <a:pt x="1" y="167"/>
                  </a:cubicBezTo>
                  <a:lnTo>
                    <a:pt x="1" y="239"/>
                  </a:lnTo>
                  <a:cubicBezTo>
                    <a:pt x="103" y="266"/>
                    <a:pt x="207" y="300"/>
                    <a:pt x="303" y="300"/>
                  </a:cubicBezTo>
                  <a:cubicBezTo>
                    <a:pt x="420" y="300"/>
                    <a:pt x="524" y="249"/>
                    <a:pt x="596" y="72"/>
                  </a:cubicBezTo>
                  <a:cubicBezTo>
                    <a:pt x="584" y="48"/>
                    <a:pt x="560" y="24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7" name="Google Shape;2127;p2"/>
            <p:cNvSpPr/>
            <p:nvPr/>
          </p:nvSpPr>
          <p:spPr>
            <a:xfrm>
              <a:off x="6250175" y="3179975"/>
              <a:ext cx="10750" cy="7775"/>
            </a:xfrm>
            <a:custGeom>
              <a:avLst/>
              <a:gdLst/>
              <a:ahLst/>
              <a:cxnLst/>
              <a:rect l="l" t="t" r="r" b="b"/>
              <a:pathLst>
                <a:path w="430" h="311" extrusionOk="0">
                  <a:moveTo>
                    <a:pt x="143" y="1"/>
                  </a:moveTo>
                  <a:cubicBezTo>
                    <a:pt x="84" y="84"/>
                    <a:pt x="36" y="191"/>
                    <a:pt x="0" y="287"/>
                  </a:cubicBezTo>
                  <a:cubicBezTo>
                    <a:pt x="155" y="263"/>
                    <a:pt x="322" y="310"/>
                    <a:pt x="429" y="132"/>
                  </a:cubicBezTo>
                  <a:cubicBezTo>
                    <a:pt x="370" y="84"/>
                    <a:pt x="322" y="25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8" name="Google Shape;2128;p2"/>
            <p:cNvSpPr/>
            <p:nvPr/>
          </p:nvSpPr>
          <p:spPr>
            <a:xfrm>
              <a:off x="6258500" y="1841425"/>
              <a:ext cx="11350" cy="11750"/>
            </a:xfrm>
            <a:custGeom>
              <a:avLst/>
              <a:gdLst/>
              <a:ahLst/>
              <a:cxnLst/>
              <a:rect l="l" t="t" r="r" b="b"/>
              <a:pathLst>
                <a:path w="454" h="470" extrusionOk="0">
                  <a:moveTo>
                    <a:pt x="227" y="1"/>
                  </a:moveTo>
                  <a:cubicBezTo>
                    <a:pt x="203" y="72"/>
                    <a:pt x="144" y="108"/>
                    <a:pt x="96" y="155"/>
                  </a:cubicBezTo>
                  <a:cubicBezTo>
                    <a:pt x="1" y="239"/>
                    <a:pt x="1" y="346"/>
                    <a:pt x="96" y="441"/>
                  </a:cubicBezTo>
                  <a:cubicBezTo>
                    <a:pt x="96" y="453"/>
                    <a:pt x="108" y="453"/>
                    <a:pt x="144" y="465"/>
                  </a:cubicBezTo>
                  <a:cubicBezTo>
                    <a:pt x="150" y="468"/>
                    <a:pt x="157" y="470"/>
                    <a:pt x="165" y="470"/>
                  </a:cubicBezTo>
                  <a:cubicBezTo>
                    <a:pt x="186" y="470"/>
                    <a:pt x="210" y="459"/>
                    <a:pt x="227" y="441"/>
                  </a:cubicBezTo>
                  <a:cubicBezTo>
                    <a:pt x="263" y="286"/>
                    <a:pt x="453" y="155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9" name="Google Shape;2129;p2"/>
            <p:cNvSpPr/>
            <p:nvPr/>
          </p:nvSpPr>
          <p:spPr>
            <a:xfrm>
              <a:off x="6281125" y="3043650"/>
              <a:ext cx="9850" cy="6875"/>
            </a:xfrm>
            <a:custGeom>
              <a:avLst/>
              <a:gdLst/>
              <a:ahLst/>
              <a:cxnLst/>
              <a:rect l="l" t="t" r="r" b="b"/>
              <a:pathLst>
                <a:path w="394" h="275" extrusionOk="0">
                  <a:moveTo>
                    <a:pt x="72" y="1"/>
                  </a:moveTo>
                  <a:cubicBezTo>
                    <a:pt x="36" y="37"/>
                    <a:pt x="25" y="72"/>
                    <a:pt x="1" y="108"/>
                  </a:cubicBezTo>
                  <a:cubicBezTo>
                    <a:pt x="25" y="191"/>
                    <a:pt x="120" y="215"/>
                    <a:pt x="191" y="275"/>
                  </a:cubicBezTo>
                  <a:cubicBezTo>
                    <a:pt x="275" y="251"/>
                    <a:pt x="334" y="191"/>
                    <a:pt x="370" y="120"/>
                  </a:cubicBezTo>
                  <a:cubicBezTo>
                    <a:pt x="394" y="48"/>
                    <a:pt x="382" y="25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0" name="Google Shape;2130;p2"/>
            <p:cNvSpPr/>
            <p:nvPr/>
          </p:nvSpPr>
          <p:spPr>
            <a:xfrm>
              <a:off x="6292750" y="3046350"/>
              <a:ext cx="10125" cy="4000"/>
            </a:xfrm>
            <a:custGeom>
              <a:avLst/>
              <a:gdLst/>
              <a:ahLst/>
              <a:cxnLst/>
              <a:rect l="l" t="t" r="r" b="b"/>
              <a:pathLst>
                <a:path w="405" h="160" extrusionOk="0">
                  <a:moveTo>
                    <a:pt x="298" y="0"/>
                  </a:moveTo>
                  <a:cubicBezTo>
                    <a:pt x="202" y="0"/>
                    <a:pt x="107" y="12"/>
                    <a:pt x="0" y="12"/>
                  </a:cubicBezTo>
                  <a:cubicBezTo>
                    <a:pt x="61" y="115"/>
                    <a:pt x="127" y="159"/>
                    <a:pt x="197" y="159"/>
                  </a:cubicBezTo>
                  <a:cubicBezTo>
                    <a:pt x="264" y="159"/>
                    <a:pt x="335" y="118"/>
                    <a:pt x="405" y="48"/>
                  </a:cubicBezTo>
                  <a:cubicBezTo>
                    <a:pt x="381" y="36"/>
                    <a:pt x="333" y="12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1" name="Google Shape;2131;p2"/>
            <p:cNvSpPr/>
            <p:nvPr/>
          </p:nvSpPr>
          <p:spPr>
            <a:xfrm>
              <a:off x="5224150" y="2296875"/>
              <a:ext cx="11350" cy="4375"/>
            </a:xfrm>
            <a:custGeom>
              <a:avLst/>
              <a:gdLst/>
              <a:ahLst/>
              <a:cxnLst/>
              <a:rect l="l" t="t" r="r" b="b"/>
              <a:pathLst>
                <a:path w="454" h="175" extrusionOk="0">
                  <a:moveTo>
                    <a:pt x="101" y="1"/>
                  </a:moveTo>
                  <a:cubicBezTo>
                    <a:pt x="69" y="1"/>
                    <a:pt x="36" y="4"/>
                    <a:pt x="1" y="11"/>
                  </a:cubicBezTo>
                  <a:cubicBezTo>
                    <a:pt x="71" y="129"/>
                    <a:pt x="168" y="174"/>
                    <a:pt x="277" y="174"/>
                  </a:cubicBezTo>
                  <a:cubicBezTo>
                    <a:pt x="333" y="174"/>
                    <a:pt x="392" y="162"/>
                    <a:pt x="453" y="142"/>
                  </a:cubicBezTo>
                  <a:cubicBezTo>
                    <a:pt x="338" y="56"/>
                    <a:pt x="231" y="1"/>
                    <a:pt x="1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2" name="Google Shape;2132;p2"/>
            <p:cNvSpPr/>
            <p:nvPr/>
          </p:nvSpPr>
          <p:spPr>
            <a:xfrm>
              <a:off x="5119675" y="2150700"/>
              <a:ext cx="4500" cy="10425"/>
            </a:xfrm>
            <a:custGeom>
              <a:avLst/>
              <a:gdLst/>
              <a:ahLst/>
              <a:cxnLst/>
              <a:rect l="l" t="t" r="r" b="b"/>
              <a:pathLst>
                <a:path w="180" h="417" extrusionOk="0">
                  <a:moveTo>
                    <a:pt x="167" y="0"/>
                  </a:moveTo>
                  <a:cubicBezTo>
                    <a:pt x="36" y="107"/>
                    <a:pt x="1" y="238"/>
                    <a:pt x="12" y="417"/>
                  </a:cubicBezTo>
                  <a:cubicBezTo>
                    <a:pt x="179" y="322"/>
                    <a:pt x="167" y="155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3" name="Google Shape;2133;p2"/>
            <p:cNvSpPr/>
            <p:nvPr/>
          </p:nvSpPr>
          <p:spPr>
            <a:xfrm>
              <a:off x="5202725" y="2290475"/>
              <a:ext cx="10450" cy="3875"/>
            </a:xfrm>
            <a:custGeom>
              <a:avLst/>
              <a:gdLst/>
              <a:ahLst/>
              <a:cxnLst/>
              <a:rect l="l" t="t" r="r" b="b"/>
              <a:pathLst>
                <a:path w="418" h="155" extrusionOk="0">
                  <a:moveTo>
                    <a:pt x="105" y="0"/>
                  </a:moveTo>
                  <a:cubicBezTo>
                    <a:pt x="72" y="0"/>
                    <a:pt x="37" y="3"/>
                    <a:pt x="0" y="5"/>
                  </a:cubicBezTo>
                  <a:cubicBezTo>
                    <a:pt x="62" y="129"/>
                    <a:pt x="170" y="154"/>
                    <a:pt x="289" y="154"/>
                  </a:cubicBezTo>
                  <a:cubicBezTo>
                    <a:pt x="331" y="154"/>
                    <a:pt x="374" y="151"/>
                    <a:pt x="417" y="148"/>
                  </a:cubicBezTo>
                  <a:cubicBezTo>
                    <a:pt x="333" y="27"/>
                    <a:pt x="227" y="0"/>
                    <a:pt x="1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4" name="Google Shape;2134;p2"/>
            <p:cNvSpPr/>
            <p:nvPr/>
          </p:nvSpPr>
          <p:spPr>
            <a:xfrm>
              <a:off x="5213425" y="2294150"/>
              <a:ext cx="10750" cy="3800"/>
            </a:xfrm>
            <a:custGeom>
              <a:avLst/>
              <a:gdLst/>
              <a:ahLst/>
              <a:cxnLst/>
              <a:rect l="l" t="t" r="r" b="b"/>
              <a:pathLst>
                <a:path w="430" h="152" extrusionOk="0">
                  <a:moveTo>
                    <a:pt x="1" y="1"/>
                  </a:moveTo>
                  <a:cubicBezTo>
                    <a:pt x="68" y="121"/>
                    <a:pt x="160" y="151"/>
                    <a:pt x="256" y="151"/>
                  </a:cubicBezTo>
                  <a:cubicBezTo>
                    <a:pt x="313" y="151"/>
                    <a:pt x="372" y="141"/>
                    <a:pt x="430" y="132"/>
                  </a:cubicBezTo>
                  <a:cubicBezTo>
                    <a:pt x="311" y="13"/>
                    <a:pt x="168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5" name="Google Shape;2135;p2"/>
            <p:cNvSpPr/>
            <p:nvPr/>
          </p:nvSpPr>
          <p:spPr>
            <a:xfrm>
              <a:off x="5187550" y="2280975"/>
              <a:ext cx="8050" cy="5775"/>
            </a:xfrm>
            <a:custGeom>
              <a:avLst/>
              <a:gdLst/>
              <a:ahLst/>
              <a:cxnLst/>
              <a:rect l="l" t="t" r="r" b="b"/>
              <a:pathLst>
                <a:path w="322" h="231" extrusionOk="0">
                  <a:moveTo>
                    <a:pt x="154" y="0"/>
                  </a:moveTo>
                  <a:cubicBezTo>
                    <a:pt x="119" y="0"/>
                    <a:pt x="80" y="10"/>
                    <a:pt x="36" y="28"/>
                  </a:cubicBezTo>
                  <a:cubicBezTo>
                    <a:pt x="24" y="64"/>
                    <a:pt x="12" y="76"/>
                    <a:pt x="0" y="111"/>
                  </a:cubicBezTo>
                  <a:cubicBezTo>
                    <a:pt x="83" y="207"/>
                    <a:pt x="191" y="230"/>
                    <a:pt x="310" y="230"/>
                  </a:cubicBezTo>
                  <a:lnTo>
                    <a:pt x="322" y="147"/>
                  </a:lnTo>
                  <a:cubicBezTo>
                    <a:pt x="289" y="48"/>
                    <a:pt x="233" y="0"/>
                    <a:pt x="1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6" name="Google Shape;2136;p2"/>
            <p:cNvSpPr/>
            <p:nvPr/>
          </p:nvSpPr>
          <p:spPr>
            <a:xfrm>
              <a:off x="5130100" y="2132225"/>
              <a:ext cx="4475" cy="7175"/>
            </a:xfrm>
            <a:custGeom>
              <a:avLst/>
              <a:gdLst/>
              <a:ahLst/>
              <a:cxnLst/>
              <a:rect l="l" t="t" r="r" b="b"/>
              <a:pathLst>
                <a:path w="179" h="287" extrusionOk="0">
                  <a:moveTo>
                    <a:pt x="167" y="1"/>
                  </a:moveTo>
                  <a:cubicBezTo>
                    <a:pt x="48" y="49"/>
                    <a:pt x="0" y="144"/>
                    <a:pt x="12" y="287"/>
                  </a:cubicBezTo>
                  <a:cubicBezTo>
                    <a:pt x="155" y="239"/>
                    <a:pt x="179" y="132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7" name="Google Shape;2137;p2"/>
            <p:cNvSpPr/>
            <p:nvPr/>
          </p:nvSpPr>
          <p:spPr>
            <a:xfrm>
              <a:off x="6187575" y="2067925"/>
              <a:ext cx="6375" cy="3625"/>
            </a:xfrm>
            <a:custGeom>
              <a:avLst/>
              <a:gdLst/>
              <a:ahLst/>
              <a:cxnLst/>
              <a:rect l="l" t="t" r="r" b="b"/>
              <a:pathLst>
                <a:path w="255" h="145" extrusionOk="0">
                  <a:moveTo>
                    <a:pt x="77" y="1"/>
                  </a:moveTo>
                  <a:cubicBezTo>
                    <a:pt x="28" y="1"/>
                    <a:pt x="0" y="23"/>
                    <a:pt x="64" y="144"/>
                  </a:cubicBezTo>
                  <a:cubicBezTo>
                    <a:pt x="87" y="144"/>
                    <a:pt x="117" y="139"/>
                    <a:pt x="151" y="139"/>
                  </a:cubicBezTo>
                  <a:cubicBezTo>
                    <a:pt x="168" y="139"/>
                    <a:pt x="187" y="140"/>
                    <a:pt x="207" y="144"/>
                  </a:cubicBezTo>
                  <a:cubicBezTo>
                    <a:pt x="254" y="85"/>
                    <a:pt x="254" y="37"/>
                    <a:pt x="207" y="1"/>
                  </a:cubicBezTo>
                  <a:cubicBezTo>
                    <a:pt x="197" y="7"/>
                    <a:pt x="185" y="9"/>
                    <a:pt x="171" y="9"/>
                  </a:cubicBezTo>
                  <a:cubicBezTo>
                    <a:pt x="142" y="9"/>
                    <a:pt x="106" y="1"/>
                    <a:pt x="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2"/>
            <p:cNvSpPr/>
            <p:nvPr/>
          </p:nvSpPr>
          <p:spPr>
            <a:xfrm>
              <a:off x="5989375" y="3108550"/>
              <a:ext cx="6625" cy="6500"/>
            </a:xfrm>
            <a:custGeom>
              <a:avLst/>
              <a:gdLst/>
              <a:ahLst/>
              <a:cxnLst/>
              <a:rect l="l" t="t" r="r" b="b"/>
              <a:pathLst>
                <a:path w="265" h="260" extrusionOk="0">
                  <a:moveTo>
                    <a:pt x="86" y="0"/>
                  </a:moveTo>
                  <a:cubicBezTo>
                    <a:pt x="34" y="125"/>
                    <a:pt x="0" y="259"/>
                    <a:pt x="167" y="259"/>
                  </a:cubicBezTo>
                  <a:cubicBezTo>
                    <a:pt x="191" y="259"/>
                    <a:pt x="220" y="256"/>
                    <a:pt x="253" y="250"/>
                  </a:cubicBezTo>
                  <a:cubicBezTo>
                    <a:pt x="265" y="203"/>
                    <a:pt x="265" y="155"/>
                    <a:pt x="265" y="119"/>
                  </a:cubicBezTo>
                  <a:cubicBezTo>
                    <a:pt x="229" y="72"/>
                    <a:pt x="217" y="36"/>
                    <a:pt x="1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9" name="Google Shape;2139;p2"/>
            <p:cNvSpPr/>
            <p:nvPr/>
          </p:nvSpPr>
          <p:spPr>
            <a:xfrm>
              <a:off x="5127425" y="2138775"/>
              <a:ext cx="3000" cy="4200"/>
            </a:xfrm>
            <a:custGeom>
              <a:avLst/>
              <a:gdLst/>
              <a:ahLst/>
              <a:cxnLst/>
              <a:rect l="l" t="t" r="r" b="b"/>
              <a:pathLst>
                <a:path w="120" h="168" extrusionOk="0">
                  <a:moveTo>
                    <a:pt x="119" y="1"/>
                  </a:moveTo>
                  <a:cubicBezTo>
                    <a:pt x="36" y="37"/>
                    <a:pt x="0" y="84"/>
                    <a:pt x="24" y="168"/>
                  </a:cubicBezTo>
                  <a:cubicBezTo>
                    <a:pt x="95" y="144"/>
                    <a:pt x="119" y="84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0" name="Google Shape;2140;p2"/>
            <p:cNvSpPr/>
            <p:nvPr/>
          </p:nvSpPr>
          <p:spPr>
            <a:xfrm>
              <a:off x="5124150" y="2145325"/>
              <a:ext cx="2700" cy="5100"/>
            </a:xfrm>
            <a:custGeom>
              <a:avLst/>
              <a:gdLst/>
              <a:ahLst/>
              <a:cxnLst/>
              <a:rect l="l" t="t" r="r" b="b"/>
              <a:pathLst>
                <a:path w="108" h="204" extrusionOk="0">
                  <a:moveTo>
                    <a:pt x="107" y="1"/>
                  </a:moveTo>
                  <a:lnTo>
                    <a:pt x="107" y="1"/>
                  </a:lnTo>
                  <a:cubicBezTo>
                    <a:pt x="36" y="37"/>
                    <a:pt x="0" y="96"/>
                    <a:pt x="0" y="203"/>
                  </a:cubicBezTo>
                  <a:cubicBezTo>
                    <a:pt x="72" y="156"/>
                    <a:pt x="107" y="84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1" name="Google Shape;2141;p2"/>
            <p:cNvSpPr/>
            <p:nvPr/>
          </p:nvSpPr>
          <p:spPr>
            <a:xfrm>
              <a:off x="6131175" y="2002875"/>
              <a:ext cx="3825" cy="3475"/>
            </a:xfrm>
            <a:custGeom>
              <a:avLst/>
              <a:gdLst/>
              <a:ahLst/>
              <a:cxnLst/>
              <a:rect l="l" t="t" r="r" b="b"/>
              <a:pathLst>
                <a:path w="153" h="139" extrusionOk="0">
                  <a:moveTo>
                    <a:pt x="92" y="1"/>
                  </a:moveTo>
                  <a:cubicBezTo>
                    <a:pt x="21" y="1"/>
                    <a:pt x="0" y="41"/>
                    <a:pt x="10" y="127"/>
                  </a:cubicBezTo>
                  <a:lnTo>
                    <a:pt x="10" y="139"/>
                  </a:lnTo>
                  <a:lnTo>
                    <a:pt x="153" y="139"/>
                  </a:lnTo>
                  <a:lnTo>
                    <a:pt x="153" y="8"/>
                  </a:lnTo>
                  <a:cubicBezTo>
                    <a:pt x="129" y="3"/>
                    <a:pt x="109" y="1"/>
                    <a:pt x="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2" name="Google Shape;2142;p2"/>
            <p:cNvSpPr/>
            <p:nvPr/>
          </p:nvSpPr>
          <p:spPr>
            <a:xfrm>
              <a:off x="6163850" y="1847675"/>
              <a:ext cx="4500" cy="4800"/>
            </a:xfrm>
            <a:custGeom>
              <a:avLst/>
              <a:gdLst/>
              <a:ahLst/>
              <a:cxnLst/>
              <a:rect l="l" t="t" r="r" b="b"/>
              <a:pathLst>
                <a:path w="180" h="192" extrusionOk="0">
                  <a:moveTo>
                    <a:pt x="132" y="1"/>
                  </a:moveTo>
                  <a:cubicBezTo>
                    <a:pt x="72" y="1"/>
                    <a:pt x="24" y="13"/>
                    <a:pt x="1" y="60"/>
                  </a:cubicBezTo>
                  <a:cubicBezTo>
                    <a:pt x="1" y="96"/>
                    <a:pt x="13" y="144"/>
                    <a:pt x="13" y="191"/>
                  </a:cubicBezTo>
                  <a:cubicBezTo>
                    <a:pt x="60" y="191"/>
                    <a:pt x="96" y="191"/>
                    <a:pt x="144" y="179"/>
                  </a:cubicBezTo>
                  <a:cubicBezTo>
                    <a:pt x="144" y="132"/>
                    <a:pt x="155" y="96"/>
                    <a:pt x="179" y="60"/>
                  </a:cubicBezTo>
                  <a:cubicBezTo>
                    <a:pt x="155" y="36"/>
                    <a:pt x="144" y="13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3" name="Google Shape;2143;p2"/>
            <p:cNvSpPr/>
            <p:nvPr/>
          </p:nvSpPr>
          <p:spPr>
            <a:xfrm>
              <a:off x="5887925" y="2074375"/>
              <a:ext cx="283400" cy="29975"/>
            </a:xfrm>
            <a:custGeom>
              <a:avLst/>
              <a:gdLst/>
              <a:ahLst/>
              <a:cxnLst/>
              <a:rect l="l" t="t" r="r" b="b"/>
              <a:pathLst>
                <a:path w="11336" h="1199" extrusionOk="0">
                  <a:moveTo>
                    <a:pt x="7286" y="0"/>
                  </a:moveTo>
                  <a:cubicBezTo>
                    <a:pt x="7106" y="0"/>
                    <a:pt x="6923" y="25"/>
                    <a:pt x="6744" y="25"/>
                  </a:cubicBezTo>
                  <a:cubicBezTo>
                    <a:pt x="6691" y="25"/>
                    <a:pt x="6637" y="23"/>
                    <a:pt x="6585" y="17"/>
                  </a:cubicBezTo>
                  <a:lnTo>
                    <a:pt x="6585" y="17"/>
                  </a:lnTo>
                  <a:cubicBezTo>
                    <a:pt x="6537" y="255"/>
                    <a:pt x="6728" y="410"/>
                    <a:pt x="6823" y="600"/>
                  </a:cubicBezTo>
                  <a:cubicBezTo>
                    <a:pt x="6906" y="708"/>
                    <a:pt x="7025" y="720"/>
                    <a:pt x="7144" y="767"/>
                  </a:cubicBezTo>
                  <a:cubicBezTo>
                    <a:pt x="7168" y="779"/>
                    <a:pt x="7180" y="779"/>
                    <a:pt x="7228" y="779"/>
                  </a:cubicBezTo>
                  <a:cubicBezTo>
                    <a:pt x="7263" y="779"/>
                    <a:pt x="7311" y="779"/>
                    <a:pt x="7347" y="731"/>
                  </a:cubicBezTo>
                  <a:cubicBezTo>
                    <a:pt x="7359" y="731"/>
                    <a:pt x="7359" y="779"/>
                    <a:pt x="7359" y="779"/>
                  </a:cubicBezTo>
                  <a:cubicBezTo>
                    <a:pt x="7326" y="788"/>
                    <a:pt x="7294" y="791"/>
                    <a:pt x="7262" y="791"/>
                  </a:cubicBezTo>
                  <a:cubicBezTo>
                    <a:pt x="7119" y="791"/>
                    <a:pt x="6981" y="720"/>
                    <a:pt x="6835" y="720"/>
                  </a:cubicBezTo>
                  <a:cubicBezTo>
                    <a:pt x="6644" y="672"/>
                    <a:pt x="6466" y="672"/>
                    <a:pt x="6287" y="672"/>
                  </a:cubicBezTo>
                  <a:lnTo>
                    <a:pt x="5942" y="672"/>
                  </a:lnTo>
                  <a:cubicBezTo>
                    <a:pt x="5632" y="708"/>
                    <a:pt x="5287" y="612"/>
                    <a:pt x="5013" y="874"/>
                  </a:cubicBezTo>
                  <a:lnTo>
                    <a:pt x="667" y="874"/>
                  </a:lnTo>
                  <a:cubicBezTo>
                    <a:pt x="574" y="874"/>
                    <a:pt x="471" y="858"/>
                    <a:pt x="369" y="858"/>
                  </a:cubicBezTo>
                  <a:cubicBezTo>
                    <a:pt x="237" y="858"/>
                    <a:pt x="108" y="885"/>
                    <a:pt x="1" y="1005"/>
                  </a:cubicBezTo>
                  <a:cubicBezTo>
                    <a:pt x="134" y="1160"/>
                    <a:pt x="304" y="1198"/>
                    <a:pt x="493" y="1198"/>
                  </a:cubicBezTo>
                  <a:cubicBezTo>
                    <a:pt x="523" y="1198"/>
                    <a:pt x="553" y="1197"/>
                    <a:pt x="584" y="1196"/>
                  </a:cubicBezTo>
                  <a:cubicBezTo>
                    <a:pt x="1222" y="1161"/>
                    <a:pt x="1861" y="1150"/>
                    <a:pt x="2501" y="1150"/>
                  </a:cubicBezTo>
                  <a:cubicBezTo>
                    <a:pt x="3546" y="1150"/>
                    <a:pt x="4593" y="1179"/>
                    <a:pt x="5637" y="1179"/>
                  </a:cubicBezTo>
                  <a:cubicBezTo>
                    <a:pt x="5910" y="1179"/>
                    <a:pt x="6182" y="1177"/>
                    <a:pt x="6454" y="1172"/>
                  </a:cubicBezTo>
                  <a:cubicBezTo>
                    <a:pt x="6471" y="1174"/>
                    <a:pt x="6488" y="1174"/>
                    <a:pt x="6505" y="1174"/>
                  </a:cubicBezTo>
                  <a:cubicBezTo>
                    <a:pt x="6610" y="1174"/>
                    <a:pt x="6721" y="1148"/>
                    <a:pt x="6823" y="1148"/>
                  </a:cubicBezTo>
                  <a:lnTo>
                    <a:pt x="7525" y="1148"/>
                  </a:lnTo>
                  <a:cubicBezTo>
                    <a:pt x="8383" y="1041"/>
                    <a:pt x="9240" y="1008"/>
                    <a:pt x="10097" y="1008"/>
                  </a:cubicBezTo>
                  <a:cubicBezTo>
                    <a:pt x="10383" y="1008"/>
                    <a:pt x="10669" y="1011"/>
                    <a:pt x="10954" y="1017"/>
                  </a:cubicBezTo>
                  <a:cubicBezTo>
                    <a:pt x="11061" y="1005"/>
                    <a:pt x="11181" y="1005"/>
                    <a:pt x="11264" y="934"/>
                  </a:cubicBezTo>
                  <a:cubicBezTo>
                    <a:pt x="11288" y="898"/>
                    <a:pt x="11311" y="874"/>
                    <a:pt x="11335" y="839"/>
                  </a:cubicBezTo>
                  <a:cubicBezTo>
                    <a:pt x="11046" y="413"/>
                    <a:pt x="10690" y="201"/>
                    <a:pt x="10276" y="201"/>
                  </a:cubicBezTo>
                  <a:cubicBezTo>
                    <a:pt x="10110" y="201"/>
                    <a:pt x="9935" y="235"/>
                    <a:pt x="9752" y="303"/>
                  </a:cubicBezTo>
                  <a:cubicBezTo>
                    <a:pt x="9234" y="233"/>
                    <a:pt x="8707" y="163"/>
                    <a:pt x="8187" y="163"/>
                  </a:cubicBezTo>
                  <a:cubicBezTo>
                    <a:pt x="8085" y="163"/>
                    <a:pt x="7984" y="166"/>
                    <a:pt x="7882" y="172"/>
                  </a:cubicBezTo>
                  <a:cubicBezTo>
                    <a:pt x="7693" y="33"/>
                    <a:pt x="7491" y="0"/>
                    <a:pt x="7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4" name="Google Shape;2144;p2"/>
            <p:cNvSpPr/>
            <p:nvPr/>
          </p:nvSpPr>
          <p:spPr>
            <a:xfrm>
              <a:off x="5865300" y="2099800"/>
              <a:ext cx="192025" cy="10150"/>
            </a:xfrm>
            <a:custGeom>
              <a:avLst/>
              <a:gdLst/>
              <a:ahLst/>
              <a:cxnLst/>
              <a:rect l="l" t="t" r="r" b="b"/>
              <a:pathLst>
                <a:path w="7681" h="406" extrusionOk="0">
                  <a:moveTo>
                    <a:pt x="894" y="0"/>
                  </a:moveTo>
                  <a:cubicBezTo>
                    <a:pt x="828" y="16"/>
                    <a:pt x="762" y="21"/>
                    <a:pt x="695" y="21"/>
                  </a:cubicBezTo>
                  <a:cubicBezTo>
                    <a:pt x="595" y="21"/>
                    <a:pt x="494" y="10"/>
                    <a:pt x="393" y="10"/>
                  </a:cubicBezTo>
                  <a:cubicBezTo>
                    <a:pt x="260" y="10"/>
                    <a:pt x="128" y="29"/>
                    <a:pt x="1" y="119"/>
                  </a:cubicBezTo>
                  <a:cubicBezTo>
                    <a:pt x="1" y="167"/>
                    <a:pt x="36" y="215"/>
                    <a:pt x="72" y="238"/>
                  </a:cubicBezTo>
                  <a:cubicBezTo>
                    <a:pt x="132" y="286"/>
                    <a:pt x="215" y="298"/>
                    <a:pt x="286" y="310"/>
                  </a:cubicBezTo>
                  <a:cubicBezTo>
                    <a:pt x="310" y="310"/>
                    <a:pt x="334" y="334"/>
                    <a:pt x="358" y="334"/>
                  </a:cubicBezTo>
                  <a:cubicBezTo>
                    <a:pt x="367" y="337"/>
                    <a:pt x="375" y="338"/>
                    <a:pt x="382" y="338"/>
                  </a:cubicBezTo>
                  <a:cubicBezTo>
                    <a:pt x="401" y="338"/>
                    <a:pt x="412" y="327"/>
                    <a:pt x="429" y="310"/>
                  </a:cubicBezTo>
                  <a:cubicBezTo>
                    <a:pt x="478" y="397"/>
                    <a:pt x="551" y="405"/>
                    <a:pt x="634" y="405"/>
                  </a:cubicBezTo>
                  <a:cubicBezTo>
                    <a:pt x="653" y="405"/>
                    <a:pt x="672" y="405"/>
                    <a:pt x="691" y="405"/>
                  </a:cubicBezTo>
                  <a:cubicBezTo>
                    <a:pt x="1608" y="369"/>
                    <a:pt x="2513" y="345"/>
                    <a:pt x="3442" y="310"/>
                  </a:cubicBezTo>
                  <a:cubicBezTo>
                    <a:pt x="3508" y="308"/>
                    <a:pt x="3574" y="307"/>
                    <a:pt x="3640" y="307"/>
                  </a:cubicBezTo>
                  <a:cubicBezTo>
                    <a:pt x="4241" y="307"/>
                    <a:pt x="4839" y="368"/>
                    <a:pt x="5438" y="368"/>
                  </a:cubicBezTo>
                  <a:cubicBezTo>
                    <a:pt x="5732" y="368"/>
                    <a:pt x="6027" y="354"/>
                    <a:pt x="6323" y="310"/>
                  </a:cubicBezTo>
                  <a:cubicBezTo>
                    <a:pt x="6460" y="272"/>
                    <a:pt x="6590" y="255"/>
                    <a:pt x="6719" y="255"/>
                  </a:cubicBezTo>
                  <a:cubicBezTo>
                    <a:pt x="6837" y="255"/>
                    <a:pt x="6954" y="269"/>
                    <a:pt x="7073" y="298"/>
                  </a:cubicBezTo>
                  <a:cubicBezTo>
                    <a:pt x="7093" y="290"/>
                    <a:pt x="7113" y="287"/>
                    <a:pt x="7132" y="287"/>
                  </a:cubicBezTo>
                  <a:cubicBezTo>
                    <a:pt x="7250" y="287"/>
                    <a:pt x="7369" y="399"/>
                    <a:pt x="7494" y="399"/>
                  </a:cubicBezTo>
                  <a:cubicBezTo>
                    <a:pt x="7551" y="399"/>
                    <a:pt x="7608" y="376"/>
                    <a:pt x="7668" y="310"/>
                  </a:cubicBezTo>
                  <a:cubicBezTo>
                    <a:pt x="7680" y="179"/>
                    <a:pt x="7597" y="95"/>
                    <a:pt x="7502" y="12"/>
                  </a:cubicBezTo>
                  <a:cubicBezTo>
                    <a:pt x="5299" y="12"/>
                    <a:pt x="3096" y="0"/>
                    <a:pt x="8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5" name="Google Shape;2145;p2"/>
            <p:cNvSpPr/>
            <p:nvPr/>
          </p:nvSpPr>
          <p:spPr>
            <a:xfrm>
              <a:off x="5251525" y="1855350"/>
              <a:ext cx="27425" cy="150825"/>
            </a:xfrm>
            <a:custGeom>
              <a:avLst/>
              <a:gdLst/>
              <a:ahLst/>
              <a:cxnLst/>
              <a:rect l="l" t="t" r="r" b="b"/>
              <a:pathLst>
                <a:path w="1097" h="6033" extrusionOk="0">
                  <a:moveTo>
                    <a:pt x="867" y="0"/>
                  </a:moveTo>
                  <a:cubicBezTo>
                    <a:pt x="776" y="0"/>
                    <a:pt x="693" y="53"/>
                    <a:pt x="620" y="134"/>
                  </a:cubicBezTo>
                  <a:cubicBezTo>
                    <a:pt x="394" y="372"/>
                    <a:pt x="370" y="670"/>
                    <a:pt x="311" y="980"/>
                  </a:cubicBezTo>
                  <a:cubicBezTo>
                    <a:pt x="144" y="1884"/>
                    <a:pt x="263" y="2825"/>
                    <a:pt x="37" y="3718"/>
                  </a:cubicBezTo>
                  <a:cubicBezTo>
                    <a:pt x="13" y="4385"/>
                    <a:pt x="1" y="5040"/>
                    <a:pt x="37" y="5718"/>
                  </a:cubicBezTo>
                  <a:cubicBezTo>
                    <a:pt x="72" y="5837"/>
                    <a:pt x="96" y="6016"/>
                    <a:pt x="251" y="6028"/>
                  </a:cubicBezTo>
                  <a:cubicBezTo>
                    <a:pt x="267" y="6031"/>
                    <a:pt x="281" y="6032"/>
                    <a:pt x="295" y="6032"/>
                  </a:cubicBezTo>
                  <a:cubicBezTo>
                    <a:pt x="440" y="6032"/>
                    <a:pt x="430" y="5862"/>
                    <a:pt x="430" y="5742"/>
                  </a:cubicBezTo>
                  <a:cubicBezTo>
                    <a:pt x="430" y="5611"/>
                    <a:pt x="394" y="5480"/>
                    <a:pt x="477" y="5349"/>
                  </a:cubicBezTo>
                  <a:cubicBezTo>
                    <a:pt x="513" y="4563"/>
                    <a:pt x="572" y="3777"/>
                    <a:pt x="751" y="3015"/>
                  </a:cubicBezTo>
                  <a:cubicBezTo>
                    <a:pt x="692" y="2075"/>
                    <a:pt x="811" y="1134"/>
                    <a:pt x="1096" y="218"/>
                  </a:cubicBezTo>
                  <a:cubicBezTo>
                    <a:pt x="1096" y="146"/>
                    <a:pt x="1061" y="87"/>
                    <a:pt x="1001" y="39"/>
                  </a:cubicBezTo>
                  <a:cubicBezTo>
                    <a:pt x="955" y="12"/>
                    <a:pt x="910" y="0"/>
                    <a:pt x="8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6" name="Google Shape;2146;p2"/>
            <p:cNvSpPr/>
            <p:nvPr/>
          </p:nvSpPr>
          <p:spPr>
            <a:xfrm>
              <a:off x="5648025" y="1773275"/>
              <a:ext cx="167000" cy="25325"/>
            </a:xfrm>
            <a:custGeom>
              <a:avLst/>
              <a:gdLst/>
              <a:ahLst/>
              <a:cxnLst/>
              <a:rect l="l" t="t" r="r" b="b"/>
              <a:pathLst>
                <a:path w="6680" h="1013" extrusionOk="0">
                  <a:moveTo>
                    <a:pt x="935" y="0"/>
                  </a:moveTo>
                  <a:cubicBezTo>
                    <a:pt x="846" y="0"/>
                    <a:pt x="757" y="4"/>
                    <a:pt x="667" y="12"/>
                  </a:cubicBezTo>
                  <a:cubicBezTo>
                    <a:pt x="585" y="12"/>
                    <a:pt x="501" y="5"/>
                    <a:pt x="420" y="5"/>
                  </a:cubicBezTo>
                  <a:cubicBezTo>
                    <a:pt x="265" y="5"/>
                    <a:pt x="117" y="30"/>
                    <a:pt x="0" y="179"/>
                  </a:cubicBezTo>
                  <a:cubicBezTo>
                    <a:pt x="179" y="303"/>
                    <a:pt x="365" y="334"/>
                    <a:pt x="555" y="334"/>
                  </a:cubicBezTo>
                  <a:cubicBezTo>
                    <a:pt x="740" y="334"/>
                    <a:pt x="928" y="305"/>
                    <a:pt x="1115" y="305"/>
                  </a:cubicBezTo>
                  <a:cubicBezTo>
                    <a:pt x="1156" y="305"/>
                    <a:pt x="1197" y="306"/>
                    <a:pt x="1238" y="310"/>
                  </a:cubicBezTo>
                  <a:cubicBezTo>
                    <a:pt x="1560" y="333"/>
                    <a:pt x="1905" y="298"/>
                    <a:pt x="2143" y="595"/>
                  </a:cubicBezTo>
                  <a:cubicBezTo>
                    <a:pt x="2143" y="679"/>
                    <a:pt x="2203" y="738"/>
                    <a:pt x="2274" y="786"/>
                  </a:cubicBezTo>
                  <a:cubicBezTo>
                    <a:pt x="2369" y="834"/>
                    <a:pt x="2500" y="798"/>
                    <a:pt x="2572" y="893"/>
                  </a:cubicBezTo>
                  <a:lnTo>
                    <a:pt x="2715" y="893"/>
                  </a:lnTo>
                  <a:cubicBezTo>
                    <a:pt x="2715" y="869"/>
                    <a:pt x="2727" y="857"/>
                    <a:pt x="2750" y="845"/>
                  </a:cubicBezTo>
                  <a:cubicBezTo>
                    <a:pt x="2765" y="836"/>
                    <a:pt x="2778" y="830"/>
                    <a:pt x="2790" y="830"/>
                  </a:cubicBezTo>
                  <a:cubicBezTo>
                    <a:pt x="2808" y="830"/>
                    <a:pt x="2825" y="841"/>
                    <a:pt x="2846" y="869"/>
                  </a:cubicBezTo>
                  <a:cubicBezTo>
                    <a:pt x="2893" y="881"/>
                    <a:pt x="2929" y="881"/>
                    <a:pt x="2977" y="881"/>
                  </a:cubicBezTo>
                  <a:cubicBezTo>
                    <a:pt x="2989" y="869"/>
                    <a:pt x="3024" y="869"/>
                    <a:pt x="3048" y="857"/>
                  </a:cubicBezTo>
                  <a:cubicBezTo>
                    <a:pt x="3143" y="834"/>
                    <a:pt x="3215" y="845"/>
                    <a:pt x="3310" y="834"/>
                  </a:cubicBezTo>
                  <a:cubicBezTo>
                    <a:pt x="3370" y="834"/>
                    <a:pt x="3405" y="834"/>
                    <a:pt x="3465" y="810"/>
                  </a:cubicBezTo>
                  <a:cubicBezTo>
                    <a:pt x="3506" y="800"/>
                    <a:pt x="3548" y="795"/>
                    <a:pt x="3589" y="795"/>
                  </a:cubicBezTo>
                  <a:cubicBezTo>
                    <a:pt x="3655" y="795"/>
                    <a:pt x="3721" y="809"/>
                    <a:pt x="3786" y="845"/>
                  </a:cubicBezTo>
                  <a:cubicBezTo>
                    <a:pt x="3810" y="857"/>
                    <a:pt x="3822" y="869"/>
                    <a:pt x="3858" y="893"/>
                  </a:cubicBezTo>
                  <a:cubicBezTo>
                    <a:pt x="4048" y="917"/>
                    <a:pt x="4239" y="964"/>
                    <a:pt x="4441" y="1012"/>
                  </a:cubicBezTo>
                  <a:cubicBezTo>
                    <a:pt x="4477" y="964"/>
                    <a:pt x="4524" y="929"/>
                    <a:pt x="4596" y="881"/>
                  </a:cubicBezTo>
                  <a:cubicBezTo>
                    <a:pt x="4703" y="845"/>
                    <a:pt x="4834" y="845"/>
                    <a:pt x="4941" y="798"/>
                  </a:cubicBezTo>
                  <a:cubicBezTo>
                    <a:pt x="4965" y="796"/>
                    <a:pt x="4990" y="795"/>
                    <a:pt x="5014" y="795"/>
                  </a:cubicBezTo>
                  <a:cubicBezTo>
                    <a:pt x="5250" y="795"/>
                    <a:pt x="5481" y="870"/>
                    <a:pt x="5721" y="870"/>
                  </a:cubicBezTo>
                  <a:cubicBezTo>
                    <a:pt x="5793" y="870"/>
                    <a:pt x="5867" y="863"/>
                    <a:pt x="5941" y="845"/>
                  </a:cubicBezTo>
                  <a:cubicBezTo>
                    <a:pt x="6037" y="814"/>
                    <a:pt x="6137" y="803"/>
                    <a:pt x="6236" y="803"/>
                  </a:cubicBezTo>
                  <a:cubicBezTo>
                    <a:pt x="6285" y="803"/>
                    <a:pt x="6334" y="806"/>
                    <a:pt x="6382" y="810"/>
                  </a:cubicBezTo>
                  <a:cubicBezTo>
                    <a:pt x="6489" y="810"/>
                    <a:pt x="6572" y="786"/>
                    <a:pt x="6644" y="691"/>
                  </a:cubicBezTo>
                  <a:cubicBezTo>
                    <a:pt x="6680" y="583"/>
                    <a:pt x="6680" y="500"/>
                    <a:pt x="6620" y="417"/>
                  </a:cubicBezTo>
                  <a:cubicBezTo>
                    <a:pt x="6429" y="250"/>
                    <a:pt x="6191" y="286"/>
                    <a:pt x="5965" y="214"/>
                  </a:cubicBezTo>
                  <a:cubicBezTo>
                    <a:pt x="5906" y="202"/>
                    <a:pt x="5834" y="191"/>
                    <a:pt x="5775" y="191"/>
                  </a:cubicBezTo>
                  <a:cubicBezTo>
                    <a:pt x="5613" y="200"/>
                    <a:pt x="5454" y="205"/>
                    <a:pt x="5294" y="205"/>
                  </a:cubicBezTo>
                  <a:cubicBezTo>
                    <a:pt x="5042" y="205"/>
                    <a:pt x="4792" y="191"/>
                    <a:pt x="4536" y="155"/>
                  </a:cubicBezTo>
                  <a:cubicBezTo>
                    <a:pt x="4516" y="153"/>
                    <a:pt x="4496" y="152"/>
                    <a:pt x="4476" y="152"/>
                  </a:cubicBezTo>
                  <a:cubicBezTo>
                    <a:pt x="4243" y="152"/>
                    <a:pt x="4001" y="263"/>
                    <a:pt x="3760" y="263"/>
                  </a:cubicBezTo>
                  <a:cubicBezTo>
                    <a:pt x="3749" y="263"/>
                    <a:pt x="3738" y="262"/>
                    <a:pt x="3727" y="262"/>
                  </a:cubicBezTo>
                  <a:cubicBezTo>
                    <a:pt x="3596" y="262"/>
                    <a:pt x="3489" y="250"/>
                    <a:pt x="3370" y="238"/>
                  </a:cubicBezTo>
                  <a:cubicBezTo>
                    <a:pt x="3191" y="238"/>
                    <a:pt x="3036" y="143"/>
                    <a:pt x="2870" y="83"/>
                  </a:cubicBezTo>
                  <a:cubicBezTo>
                    <a:pt x="2821" y="69"/>
                    <a:pt x="2768" y="64"/>
                    <a:pt x="2716" y="64"/>
                  </a:cubicBezTo>
                  <a:cubicBezTo>
                    <a:pt x="2679" y="64"/>
                    <a:pt x="2642" y="67"/>
                    <a:pt x="2608" y="72"/>
                  </a:cubicBezTo>
                  <a:cubicBezTo>
                    <a:pt x="2530" y="83"/>
                    <a:pt x="2456" y="86"/>
                    <a:pt x="2381" y="86"/>
                  </a:cubicBezTo>
                  <a:cubicBezTo>
                    <a:pt x="2307" y="86"/>
                    <a:pt x="2233" y="83"/>
                    <a:pt x="2155" y="83"/>
                  </a:cubicBezTo>
                  <a:cubicBezTo>
                    <a:pt x="2024" y="83"/>
                    <a:pt x="1905" y="36"/>
                    <a:pt x="1774" y="24"/>
                  </a:cubicBezTo>
                  <a:cubicBezTo>
                    <a:pt x="1741" y="25"/>
                    <a:pt x="1707" y="25"/>
                    <a:pt x="1674" y="25"/>
                  </a:cubicBezTo>
                  <a:cubicBezTo>
                    <a:pt x="1433" y="25"/>
                    <a:pt x="1187" y="0"/>
                    <a:pt x="9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7" name="Google Shape;2147;p2"/>
            <p:cNvSpPr/>
            <p:nvPr/>
          </p:nvSpPr>
          <p:spPr>
            <a:xfrm>
              <a:off x="5909650" y="1839675"/>
              <a:ext cx="162550" cy="12800"/>
            </a:xfrm>
            <a:custGeom>
              <a:avLst/>
              <a:gdLst/>
              <a:ahLst/>
              <a:cxnLst/>
              <a:rect l="l" t="t" r="r" b="b"/>
              <a:pathLst>
                <a:path w="6502" h="512" extrusionOk="0">
                  <a:moveTo>
                    <a:pt x="5684" y="1"/>
                  </a:moveTo>
                  <a:cubicBezTo>
                    <a:pt x="5621" y="1"/>
                    <a:pt x="5568" y="122"/>
                    <a:pt x="5506" y="122"/>
                  </a:cubicBezTo>
                  <a:cubicBezTo>
                    <a:pt x="5479" y="122"/>
                    <a:pt x="5450" y="99"/>
                    <a:pt x="5418" y="35"/>
                  </a:cubicBezTo>
                  <a:cubicBezTo>
                    <a:pt x="5353" y="22"/>
                    <a:pt x="5287" y="12"/>
                    <a:pt x="5222" y="12"/>
                  </a:cubicBezTo>
                  <a:cubicBezTo>
                    <a:pt x="5168" y="12"/>
                    <a:pt x="5115" y="19"/>
                    <a:pt x="5061" y="35"/>
                  </a:cubicBezTo>
                  <a:cubicBezTo>
                    <a:pt x="4993" y="35"/>
                    <a:pt x="5066" y="155"/>
                    <a:pt x="4979" y="155"/>
                  </a:cubicBezTo>
                  <a:cubicBezTo>
                    <a:pt x="4975" y="155"/>
                    <a:pt x="4970" y="154"/>
                    <a:pt x="4966" y="154"/>
                  </a:cubicBezTo>
                  <a:lnTo>
                    <a:pt x="4835" y="154"/>
                  </a:lnTo>
                  <a:cubicBezTo>
                    <a:pt x="4763" y="154"/>
                    <a:pt x="4704" y="118"/>
                    <a:pt x="4644" y="71"/>
                  </a:cubicBezTo>
                  <a:cubicBezTo>
                    <a:pt x="4597" y="47"/>
                    <a:pt x="4549" y="35"/>
                    <a:pt x="4513" y="23"/>
                  </a:cubicBezTo>
                  <a:cubicBezTo>
                    <a:pt x="4430" y="23"/>
                    <a:pt x="4346" y="23"/>
                    <a:pt x="4275" y="47"/>
                  </a:cubicBezTo>
                  <a:cubicBezTo>
                    <a:pt x="4192" y="94"/>
                    <a:pt x="4132" y="154"/>
                    <a:pt x="4049" y="166"/>
                  </a:cubicBezTo>
                  <a:cubicBezTo>
                    <a:pt x="3969" y="166"/>
                    <a:pt x="3890" y="161"/>
                    <a:pt x="3811" y="161"/>
                  </a:cubicBezTo>
                  <a:cubicBezTo>
                    <a:pt x="3771" y="161"/>
                    <a:pt x="3731" y="162"/>
                    <a:pt x="3692" y="166"/>
                  </a:cubicBezTo>
                  <a:cubicBezTo>
                    <a:pt x="3652" y="195"/>
                    <a:pt x="3619" y="207"/>
                    <a:pt x="3591" y="207"/>
                  </a:cubicBezTo>
                  <a:cubicBezTo>
                    <a:pt x="3473" y="207"/>
                    <a:pt x="3431" y="8"/>
                    <a:pt x="3319" y="8"/>
                  </a:cubicBezTo>
                  <a:cubicBezTo>
                    <a:pt x="3302" y="8"/>
                    <a:pt x="3284" y="13"/>
                    <a:pt x="3263" y="23"/>
                  </a:cubicBezTo>
                  <a:cubicBezTo>
                    <a:pt x="3013" y="17"/>
                    <a:pt x="2762" y="14"/>
                    <a:pt x="2511" y="14"/>
                  </a:cubicBezTo>
                  <a:cubicBezTo>
                    <a:pt x="1758" y="14"/>
                    <a:pt x="1001" y="41"/>
                    <a:pt x="251" y="94"/>
                  </a:cubicBezTo>
                  <a:cubicBezTo>
                    <a:pt x="179" y="130"/>
                    <a:pt x="84" y="178"/>
                    <a:pt x="1" y="225"/>
                  </a:cubicBezTo>
                  <a:cubicBezTo>
                    <a:pt x="9" y="443"/>
                    <a:pt x="123" y="496"/>
                    <a:pt x="260" y="496"/>
                  </a:cubicBezTo>
                  <a:cubicBezTo>
                    <a:pt x="318" y="496"/>
                    <a:pt x="381" y="486"/>
                    <a:pt x="441" y="475"/>
                  </a:cubicBezTo>
                  <a:cubicBezTo>
                    <a:pt x="571" y="462"/>
                    <a:pt x="698" y="442"/>
                    <a:pt x="823" y="442"/>
                  </a:cubicBezTo>
                  <a:cubicBezTo>
                    <a:pt x="927" y="442"/>
                    <a:pt x="1029" y="456"/>
                    <a:pt x="1132" y="499"/>
                  </a:cubicBezTo>
                  <a:cubicBezTo>
                    <a:pt x="2060" y="499"/>
                    <a:pt x="3025" y="511"/>
                    <a:pt x="3954" y="511"/>
                  </a:cubicBezTo>
                  <a:cubicBezTo>
                    <a:pt x="4597" y="511"/>
                    <a:pt x="5239" y="499"/>
                    <a:pt x="5882" y="475"/>
                  </a:cubicBezTo>
                  <a:cubicBezTo>
                    <a:pt x="5902" y="443"/>
                    <a:pt x="5929" y="414"/>
                    <a:pt x="5953" y="414"/>
                  </a:cubicBezTo>
                  <a:cubicBezTo>
                    <a:pt x="5973" y="414"/>
                    <a:pt x="5991" y="434"/>
                    <a:pt x="6001" y="487"/>
                  </a:cubicBezTo>
                  <a:lnTo>
                    <a:pt x="6299" y="487"/>
                  </a:lnTo>
                  <a:cubicBezTo>
                    <a:pt x="6394" y="452"/>
                    <a:pt x="6490" y="404"/>
                    <a:pt x="6502" y="273"/>
                  </a:cubicBezTo>
                  <a:cubicBezTo>
                    <a:pt x="6433" y="51"/>
                    <a:pt x="6311" y="3"/>
                    <a:pt x="6173" y="3"/>
                  </a:cubicBezTo>
                  <a:cubicBezTo>
                    <a:pt x="6068" y="3"/>
                    <a:pt x="5953" y="31"/>
                    <a:pt x="5847" y="31"/>
                  </a:cubicBezTo>
                  <a:cubicBezTo>
                    <a:pt x="5801" y="31"/>
                    <a:pt x="5757" y="26"/>
                    <a:pt x="5716" y="11"/>
                  </a:cubicBezTo>
                  <a:cubicBezTo>
                    <a:pt x="5705" y="4"/>
                    <a:pt x="5695" y="1"/>
                    <a:pt x="56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8" name="Google Shape;2148;p2"/>
            <p:cNvSpPr/>
            <p:nvPr/>
          </p:nvSpPr>
          <p:spPr>
            <a:xfrm>
              <a:off x="5398275" y="1728275"/>
              <a:ext cx="143800" cy="16300"/>
            </a:xfrm>
            <a:custGeom>
              <a:avLst/>
              <a:gdLst/>
              <a:ahLst/>
              <a:cxnLst/>
              <a:rect l="l" t="t" r="r" b="b"/>
              <a:pathLst>
                <a:path w="5752" h="652" extrusionOk="0">
                  <a:moveTo>
                    <a:pt x="3553" y="0"/>
                  </a:moveTo>
                  <a:cubicBezTo>
                    <a:pt x="2842" y="0"/>
                    <a:pt x="2132" y="5"/>
                    <a:pt x="1418" y="26"/>
                  </a:cubicBezTo>
                  <a:cubicBezTo>
                    <a:pt x="977" y="38"/>
                    <a:pt x="525" y="86"/>
                    <a:pt x="108" y="288"/>
                  </a:cubicBezTo>
                  <a:cubicBezTo>
                    <a:pt x="25" y="348"/>
                    <a:pt x="1" y="443"/>
                    <a:pt x="48" y="526"/>
                  </a:cubicBezTo>
                  <a:cubicBezTo>
                    <a:pt x="132" y="632"/>
                    <a:pt x="230" y="651"/>
                    <a:pt x="333" y="651"/>
                  </a:cubicBezTo>
                  <a:cubicBezTo>
                    <a:pt x="391" y="651"/>
                    <a:pt x="452" y="645"/>
                    <a:pt x="513" y="645"/>
                  </a:cubicBezTo>
                  <a:cubicBezTo>
                    <a:pt x="1644" y="621"/>
                    <a:pt x="2775" y="574"/>
                    <a:pt x="3906" y="550"/>
                  </a:cubicBezTo>
                  <a:cubicBezTo>
                    <a:pt x="3953" y="547"/>
                    <a:pt x="4000" y="546"/>
                    <a:pt x="4046" y="546"/>
                  </a:cubicBezTo>
                  <a:cubicBezTo>
                    <a:pt x="4384" y="546"/>
                    <a:pt x="4724" y="611"/>
                    <a:pt x="5061" y="611"/>
                  </a:cubicBezTo>
                  <a:cubicBezTo>
                    <a:pt x="5261" y="611"/>
                    <a:pt x="5460" y="588"/>
                    <a:pt x="5656" y="514"/>
                  </a:cubicBezTo>
                  <a:cubicBezTo>
                    <a:pt x="5751" y="383"/>
                    <a:pt x="5740" y="264"/>
                    <a:pt x="5597" y="145"/>
                  </a:cubicBezTo>
                  <a:cubicBezTo>
                    <a:pt x="5406" y="26"/>
                    <a:pt x="5180" y="2"/>
                    <a:pt x="4978" y="2"/>
                  </a:cubicBezTo>
                  <a:cubicBezTo>
                    <a:pt x="4501" y="2"/>
                    <a:pt x="4027" y="0"/>
                    <a:pt x="35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9" name="Google Shape;2149;p2"/>
            <p:cNvSpPr/>
            <p:nvPr/>
          </p:nvSpPr>
          <p:spPr>
            <a:xfrm>
              <a:off x="5889425" y="2070025"/>
              <a:ext cx="115500" cy="17125"/>
            </a:xfrm>
            <a:custGeom>
              <a:avLst/>
              <a:gdLst/>
              <a:ahLst/>
              <a:cxnLst/>
              <a:rect l="l" t="t" r="r" b="b"/>
              <a:pathLst>
                <a:path w="4620" h="685" extrusionOk="0">
                  <a:moveTo>
                    <a:pt x="137" y="6"/>
                  </a:moveTo>
                  <a:cubicBezTo>
                    <a:pt x="112" y="6"/>
                    <a:pt x="86" y="15"/>
                    <a:pt x="60" y="36"/>
                  </a:cubicBezTo>
                  <a:cubicBezTo>
                    <a:pt x="24" y="72"/>
                    <a:pt x="0" y="132"/>
                    <a:pt x="24" y="191"/>
                  </a:cubicBezTo>
                  <a:cubicBezTo>
                    <a:pt x="107" y="334"/>
                    <a:pt x="238" y="393"/>
                    <a:pt x="357" y="477"/>
                  </a:cubicBezTo>
                  <a:cubicBezTo>
                    <a:pt x="424" y="421"/>
                    <a:pt x="484" y="400"/>
                    <a:pt x="540" y="400"/>
                  </a:cubicBezTo>
                  <a:cubicBezTo>
                    <a:pt x="724" y="400"/>
                    <a:pt x="865" y="632"/>
                    <a:pt x="1048" y="632"/>
                  </a:cubicBezTo>
                  <a:lnTo>
                    <a:pt x="3370" y="632"/>
                  </a:lnTo>
                  <a:cubicBezTo>
                    <a:pt x="3391" y="630"/>
                    <a:pt x="3412" y="629"/>
                    <a:pt x="3433" y="629"/>
                  </a:cubicBezTo>
                  <a:cubicBezTo>
                    <a:pt x="3612" y="629"/>
                    <a:pt x="3794" y="685"/>
                    <a:pt x="3971" y="685"/>
                  </a:cubicBezTo>
                  <a:cubicBezTo>
                    <a:pt x="4058" y="685"/>
                    <a:pt x="4143" y="671"/>
                    <a:pt x="4227" y="632"/>
                  </a:cubicBezTo>
                  <a:cubicBezTo>
                    <a:pt x="4227" y="632"/>
                    <a:pt x="4251" y="608"/>
                    <a:pt x="4274" y="596"/>
                  </a:cubicBezTo>
                  <a:cubicBezTo>
                    <a:pt x="4286" y="593"/>
                    <a:pt x="4297" y="591"/>
                    <a:pt x="4306" y="591"/>
                  </a:cubicBezTo>
                  <a:cubicBezTo>
                    <a:pt x="4335" y="591"/>
                    <a:pt x="4355" y="605"/>
                    <a:pt x="4382" y="632"/>
                  </a:cubicBezTo>
                  <a:cubicBezTo>
                    <a:pt x="4408" y="665"/>
                    <a:pt x="4439" y="680"/>
                    <a:pt x="4471" y="680"/>
                  </a:cubicBezTo>
                  <a:cubicBezTo>
                    <a:pt x="4496" y="680"/>
                    <a:pt x="4522" y="671"/>
                    <a:pt x="4548" y="655"/>
                  </a:cubicBezTo>
                  <a:cubicBezTo>
                    <a:pt x="4608" y="584"/>
                    <a:pt x="4620" y="477"/>
                    <a:pt x="4584" y="393"/>
                  </a:cubicBezTo>
                  <a:cubicBezTo>
                    <a:pt x="4548" y="298"/>
                    <a:pt x="4453" y="274"/>
                    <a:pt x="4382" y="215"/>
                  </a:cubicBezTo>
                  <a:cubicBezTo>
                    <a:pt x="4001" y="215"/>
                    <a:pt x="3630" y="204"/>
                    <a:pt x="3260" y="204"/>
                  </a:cubicBezTo>
                  <a:cubicBezTo>
                    <a:pt x="3075" y="204"/>
                    <a:pt x="2889" y="207"/>
                    <a:pt x="2703" y="215"/>
                  </a:cubicBezTo>
                  <a:cubicBezTo>
                    <a:pt x="2511" y="215"/>
                    <a:pt x="2299" y="285"/>
                    <a:pt x="2121" y="285"/>
                  </a:cubicBezTo>
                  <a:cubicBezTo>
                    <a:pt x="2056" y="285"/>
                    <a:pt x="1995" y="276"/>
                    <a:pt x="1941" y="251"/>
                  </a:cubicBezTo>
                  <a:cubicBezTo>
                    <a:pt x="1369" y="1"/>
                    <a:pt x="798" y="120"/>
                    <a:pt x="226" y="48"/>
                  </a:cubicBezTo>
                  <a:cubicBezTo>
                    <a:pt x="200" y="21"/>
                    <a:pt x="169" y="6"/>
                    <a:pt x="137" y="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0" name="Google Shape;2150;p2"/>
            <p:cNvSpPr/>
            <p:nvPr/>
          </p:nvSpPr>
          <p:spPr>
            <a:xfrm>
              <a:off x="5328325" y="1920300"/>
              <a:ext cx="124450" cy="14200"/>
            </a:xfrm>
            <a:custGeom>
              <a:avLst/>
              <a:gdLst/>
              <a:ahLst/>
              <a:cxnLst/>
              <a:rect l="l" t="t" r="r" b="b"/>
              <a:pathLst>
                <a:path w="4978" h="568" extrusionOk="0">
                  <a:moveTo>
                    <a:pt x="584" y="1"/>
                  </a:moveTo>
                  <a:cubicBezTo>
                    <a:pt x="545" y="11"/>
                    <a:pt x="501" y="13"/>
                    <a:pt x="456" y="13"/>
                  </a:cubicBezTo>
                  <a:cubicBezTo>
                    <a:pt x="434" y="13"/>
                    <a:pt x="411" y="13"/>
                    <a:pt x="388" y="13"/>
                  </a:cubicBezTo>
                  <a:cubicBezTo>
                    <a:pt x="249" y="13"/>
                    <a:pt x="104" y="29"/>
                    <a:pt x="1" y="251"/>
                  </a:cubicBezTo>
                  <a:cubicBezTo>
                    <a:pt x="703" y="513"/>
                    <a:pt x="1418" y="501"/>
                    <a:pt x="2108" y="560"/>
                  </a:cubicBezTo>
                  <a:cubicBezTo>
                    <a:pt x="2165" y="565"/>
                    <a:pt x="2221" y="567"/>
                    <a:pt x="2278" y="567"/>
                  </a:cubicBezTo>
                  <a:cubicBezTo>
                    <a:pt x="2638" y="567"/>
                    <a:pt x="2999" y="482"/>
                    <a:pt x="3372" y="482"/>
                  </a:cubicBezTo>
                  <a:cubicBezTo>
                    <a:pt x="3508" y="482"/>
                    <a:pt x="3647" y="493"/>
                    <a:pt x="3787" y="525"/>
                  </a:cubicBezTo>
                  <a:cubicBezTo>
                    <a:pt x="3856" y="542"/>
                    <a:pt x="3926" y="550"/>
                    <a:pt x="3998" y="550"/>
                  </a:cubicBezTo>
                  <a:cubicBezTo>
                    <a:pt x="4311" y="550"/>
                    <a:pt x="4648" y="409"/>
                    <a:pt x="4978" y="370"/>
                  </a:cubicBezTo>
                  <a:cubicBezTo>
                    <a:pt x="4773" y="165"/>
                    <a:pt x="4549" y="155"/>
                    <a:pt x="4323" y="155"/>
                  </a:cubicBezTo>
                  <a:cubicBezTo>
                    <a:pt x="4299" y="155"/>
                    <a:pt x="4275" y="156"/>
                    <a:pt x="4251" y="156"/>
                  </a:cubicBezTo>
                  <a:cubicBezTo>
                    <a:pt x="3454" y="144"/>
                    <a:pt x="2668" y="144"/>
                    <a:pt x="1882" y="144"/>
                  </a:cubicBezTo>
                  <a:cubicBezTo>
                    <a:pt x="1834" y="144"/>
                    <a:pt x="1788" y="145"/>
                    <a:pt x="1742" y="145"/>
                  </a:cubicBezTo>
                  <a:cubicBezTo>
                    <a:pt x="1617" y="145"/>
                    <a:pt x="1502" y="133"/>
                    <a:pt x="1406" y="36"/>
                  </a:cubicBezTo>
                  <a:cubicBezTo>
                    <a:pt x="1362" y="20"/>
                    <a:pt x="1319" y="14"/>
                    <a:pt x="1276" y="14"/>
                  </a:cubicBezTo>
                  <a:cubicBezTo>
                    <a:pt x="1118" y="14"/>
                    <a:pt x="962" y="99"/>
                    <a:pt x="814" y="99"/>
                  </a:cubicBezTo>
                  <a:cubicBezTo>
                    <a:pt x="735" y="99"/>
                    <a:pt x="658" y="74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1" name="Google Shape;2151;p2"/>
            <p:cNvSpPr/>
            <p:nvPr/>
          </p:nvSpPr>
          <p:spPr>
            <a:xfrm>
              <a:off x="5802200" y="1773225"/>
              <a:ext cx="151225" cy="15550"/>
            </a:xfrm>
            <a:custGeom>
              <a:avLst/>
              <a:gdLst/>
              <a:ahLst/>
              <a:cxnLst/>
              <a:rect l="l" t="t" r="r" b="b"/>
              <a:pathLst>
                <a:path w="6049" h="622" extrusionOk="0">
                  <a:moveTo>
                    <a:pt x="3254" y="1"/>
                  </a:moveTo>
                  <a:cubicBezTo>
                    <a:pt x="3205" y="1"/>
                    <a:pt x="3156" y="2"/>
                    <a:pt x="3108" y="2"/>
                  </a:cubicBezTo>
                  <a:cubicBezTo>
                    <a:pt x="2156" y="14"/>
                    <a:pt x="1215" y="26"/>
                    <a:pt x="262" y="38"/>
                  </a:cubicBezTo>
                  <a:cubicBezTo>
                    <a:pt x="84" y="157"/>
                    <a:pt x="1" y="276"/>
                    <a:pt x="262" y="359"/>
                  </a:cubicBezTo>
                  <a:cubicBezTo>
                    <a:pt x="405" y="395"/>
                    <a:pt x="501" y="490"/>
                    <a:pt x="620" y="550"/>
                  </a:cubicBezTo>
                  <a:cubicBezTo>
                    <a:pt x="814" y="615"/>
                    <a:pt x="1023" y="622"/>
                    <a:pt x="1229" y="622"/>
                  </a:cubicBezTo>
                  <a:cubicBezTo>
                    <a:pt x="1288" y="622"/>
                    <a:pt x="1347" y="621"/>
                    <a:pt x="1405" y="621"/>
                  </a:cubicBezTo>
                  <a:cubicBezTo>
                    <a:pt x="1667" y="621"/>
                    <a:pt x="1917" y="574"/>
                    <a:pt x="2156" y="455"/>
                  </a:cubicBezTo>
                  <a:cubicBezTo>
                    <a:pt x="2306" y="377"/>
                    <a:pt x="2453" y="341"/>
                    <a:pt x="2596" y="341"/>
                  </a:cubicBezTo>
                  <a:cubicBezTo>
                    <a:pt x="2803" y="341"/>
                    <a:pt x="3001" y="416"/>
                    <a:pt x="3191" y="550"/>
                  </a:cubicBezTo>
                  <a:cubicBezTo>
                    <a:pt x="3570" y="599"/>
                    <a:pt x="3945" y="615"/>
                    <a:pt x="4319" y="615"/>
                  </a:cubicBezTo>
                  <a:cubicBezTo>
                    <a:pt x="4578" y="615"/>
                    <a:pt x="4837" y="607"/>
                    <a:pt x="5096" y="597"/>
                  </a:cubicBezTo>
                  <a:cubicBezTo>
                    <a:pt x="5156" y="574"/>
                    <a:pt x="5215" y="550"/>
                    <a:pt x="5275" y="514"/>
                  </a:cubicBezTo>
                  <a:cubicBezTo>
                    <a:pt x="5323" y="485"/>
                    <a:pt x="5325" y="361"/>
                    <a:pt x="5400" y="361"/>
                  </a:cubicBezTo>
                  <a:cubicBezTo>
                    <a:pt x="5418" y="361"/>
                    <a:pt x="5439" y="368"/>
                    <a:pt x="5466" y="383"/>
                  </a:cubicBezTo>
                  <a:cubicBezTo>
                    <a:pt x="5507" y="401"/>
                    <a:pt x="5549" y="410"/>
                    <a:pt x="5589" y="410"/>
                  </a:cubicBezTo>
                  <a:cubicBezTo>
                    <a:pt x="5629" y="410"/>
                    <a:pt x="5668" y="401"/>
                    <a:pt x="5704" y="383"/>
                  </a:cubicBezTo>
                  <a:cubicBezTo>
                    <a:pt x="5799" y="359"/>
                    <a:pt x="5858" y="324"/>
                    <a:pt x="5930" y="264"/>
                  </a:cubicBezTo>
                  <a:cubicBezTo>
                    <a:pt x="5989" y="204"/>
                    <a:pt x="6049" y="145"/>
                    <a:pt x="6001" y="38"/>
                  </a:cubicBezTo>
                  <a:cubicBezTo>
                    <a:pt x="5869" y="38"/>
                    <a:pt x="5726" y="18"/>
                    <a:pt x="5583" y="18"/>
                  </a:cubicBezTo>
                  <a:cubicBezTo>
                    <a:pt x="5431" y="18"/>
                    <a:pt x="5280" y="41"/>
                    <a:pt x="5144" y="133"/>
                  </a:cubicBezTo>
                  <a:cubicBezTo>
                    <a:pt x="5085" y="204"/>
                    <a:pt x="5025" y="240"/>
                    <a:pt x="4930" y="240"/>
                  </a:cubicBezTo>
                  <a:cubicBezTo>
                    <a:pt x="4906" y="240"/>
                    <a:pt x="4858" y="240"/>
                    <a:pt x="4811" y="216"/>
                  </a:cubicBezTo>
                  <a:lnTo>
                    <a:pt x="4954" y="216"/>
                  </a:lnTo>
                  <a:cubicBezTo>
                    <a:pt x="5013" y="216"/>
                    <a:pt x="5037" y="193"/>
                    <a:pt x="5061" y="133"/>
                  </a:cubicBezTo>
                  <a:cubicBezTo>
                    <a:pt x="4914" y="51"/>
                    <a:pt x="4769" y="22"/>
                    <a:pt x="4625" y="22"/>
                  </a:cubicBezTo>
                  <a:cubicBezTo>
                    <a:pt x="4371" y="22"/>
                    <a:pt x="4121" y="111"/>
                    <a:pt x="3870" y="157"/>
                  </a:cubicBezTo>
                  <a:cubicBezTo>
                    <a:pt x="3870" y="181"/>
                    <a:pt x="3834" y="193"/>
                    <a:pt x="3799" y="193"/>
                  </a:cubicBezTo>
                  <a:cubicBezTo>
                    <a:pt x="3775" y="193"/>
                    <a:pt x="3751" y="181"/>
                    <a:pt x="3715" y="133"/>
                  </a:cubicBezTo>
                  <a:cubicBezTo>
                    <a:pt x="3579" y="15"/>
                    <a:pt x="3414" y="1"/>
                    <a:pt x="32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2" name="Google Shape;2152;p2"/>
            <p:cNvSpPr/>
            <p:nvPr/>
          </p:nvSpPr>
          <p:spPr>
            <a:xfrm>
              <a:off x="5704650" y="1989350"/>
              <a:ext cx="120200" cy="13200"/>
            </a:xfrm>
            <a:custGeom>
              <a:avLst/>
              <a:gdLst/>
              <a:ahLst/>
              <a:cxnLst/>
              <a:rect l="l" t="t" r="r" b="b"/>
              <a:pathLst>
                <a:path w="4808" h="528" extrusionOk="0">
                  <a:moveTo>
                    <a:pt x="4176" y="1"/>
                  </a:moveTo>
                  <a:cubicBezTo>
                    <a:pt x="3938" y="96"/>
                    <a:pt x="3688" y="96"/>
                    <a:pt x="3426" y="96"/>
                  </a:cubicBezTo>
                  <a:cubicBezTo>
                    <a:pt x="2426" y="96"/>
                    <a:pt x="1438" y="120"/>
                    <a:pt x="462" y="120"/>
                  </a:cubicBezTo>
                  <a:cubicBezTo>
                    <a:pt x="378" y="89"/>
                    <a:pt x="304" y="72"/>
                    <a:pt x="241" y="72"/>
                  </a:cubicBezTo>
                  <a:cubicBezTo>
                    <a:pt x="88" y="72"/>
                    <a:pt x="1" y="173"/>
                    <a:pt x="9" y="418"/>
                  </a:cubicBezTo>
                  <a:cubicBezTo>
                    <a:pt x="652" y="442"/>
                    <a:pt x="1307" y="477"/>
                    <a:pt x="1962" y="501"/>
                  </a:cubicBezTo>
                  <a:cubicBezTo>
                    <a:pt x="2288" y="518"/>
                    <a:pt x="2613" y="527"/>
                    <a:pt x="2939" y="527"/>
                  </a:cubicBezTo>
                  <a:cubicBezTo>
                    <a:pt x="3542" y="527"/>
                    <a:pt x="4145" y="495"/>
                    <a:pt x="4748" y="418"/>
                  </a:cubicBezTo>
                  <a:cubicBezTo>
                    <a:pt x="4796" y="370"/>
                    <a:pt x="4807" y="322"/>
                    <a:pt x="4796" y="299"/>
                  </a:cubicBezTo>
                  <a:cubicBezTo>
                    <a:pt x="4760" y="251"/>
                    <a:pt x="4736" y="227"/>
                    <a:pt x="4676" y="203"/>
                  </a:cubicBezTo>
                  <a:cubicBezTo>
                    <a:pt x="4581" y="203"/>
                    <a:pt x="4510" y="191"/>
                    <a:pt x="4462" y="120"/>
                  </a:cubicBezTo>
                  <a:lnTo>
                    <a:pt x="4474" y="120"/>
                  </a:lnTo>
                  <a:cubicBezTo>
                    <a:pt x="4391" y="61"/>
                    <a:pt x="4272" y="72"/>
                    <a:pt x="41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3" name="Google Shape;2153;p2"/>
            <p:cNvSpPr/>
            <p:nvPr/>
          </p:nvSpPr>
          <p:spPr>
            <a:xfrm>
              <a:off x="5493225" y="1923875"/>
              <a:ext cx="81600" cy="28600"/>
            </a:xfrm>
            <a:custGeom>
              <a:avLst/>
              <a:gdLst/>
              <a:ahLst/>
              <a:cxnLst/>
              <a:rect l="l" t="t" r="r" b="b"/>
              <a:pathLst>
                <a:path w="3264" h="1144" extrusionOk="0">
                  <a:moveTo>
                    <a:pt x="715" y="13"/>
                  </a:moveTo>
                  <a:cubicBezTo>
                    <a:pt x="572" y="322"/>
                    <a:pt x="60" y="1"/>
                    <a:pt x="1" y="441"/>
                  </a:cubicBezTo>
                  <a:cubicBezTo>
                    <a:pt x="87" y="441"/>
                    <a:pt x="170" y="439"/>
                    <a:pt x="254" y="439"/>
                  </a:cubicBezTo>
                  <a:cubicBezTo>
                    <a:pt x="379" y="439"/>
                    <a:pt x="503" y="444"/>
                    <a:pt x="632" y="465"/>
                  </a:cubicBezTo>
                  <a:cubicBezTo>
                    <a:pt x="822" y="489"/>
                    <a:pt x="870" y="596"/>
                    <a:pt x="715" y="739"/>
                  </a:cubicBezTo>
                  <a:cubicBezTo>
                    <a:pt x="763" y="786"/>
                    <a:pt x="691" y="953"/>
                    <a:pt x="632" y="965"/>
                  </a:cubicBezTo>
                  <a:cubicBezTo>
                    <a:pt x="572" y="1013"/>
                    <a:pt x="549" y="1072"/>
                    <a:pt x="584" y="1144"/>
                  </a:cubicBezTo>
                  <a:cubicBezTo>
                    <a:pt x="1346" y="1132"/>
                    <a:pt x="2120" y="1132"/>
                    <a:pt x="2894" y="1132"/>
                  </a:cubicBezTo>
                  <a:cubicBezTo>
                    <a:pt x="2894" y="1120"/>
                    <a:pt x="2906" y="1096"/>
                    <a:pt x="2930" y="1084"/>
                  </a:cubicBezTo>
                  <a:cubicBezTo>
                    <a:pt x="2938" y="1081"/>
                    <a:pt x="2945" y="1080"/>
                    <a:pt x="2952" y="1080"/>
                  </a:cubicBezTo>
                  <a:cubicBezTo>
                    <a:pt x="2972" y="1080"/>
                    <a:pt x="2986" y="1095"/>
                    <a:pt x="3013" y="1132"/>
                  </a:cubicBezTo>
                  <a:cubicBezTo>
                    <a:pt x="3108" y="1120"/>
                    <a:pt x="3263" y="1132"/>
                    <a:pt x="3251" y="965"/>
                  </a:cubicBezTo>
                  <a:cubicBezTo>
                    <a:pt x="3227" y="846"/>
                    <a:pt x="3144" y="775"/>
                    <a:pt x="3025" y="739"/>
                  </a:cubicBezTo>
                  <a:cubicBezTo>
                    <a:pt x="3006" y="735"/>
                    <a:pt x="2986" y="734"/>
                    <a:pt x="2967" y="734"/>
                  </a:cubicBezTo>
                  <a:cubicBezTo>
                    <a:pt x="2852" y="734"/>
                    <a:pt x="2731" y="786"/>
                    <a:pt x="2613" y="786"/>
                  </a:cubicBezTo>
                  <a:cubicBezTo>
                    <a:pt x="2550" y="786"/>
                    <a:pt x="2489" y="771"/>
                    <a:pt x="2430" y="727"/>
                  </a:cubicBezTo>
                  <a:cubicBezTo>
                    <a:pt x="2393" y="742"/>
                    <a:pt x="2356" y="788"/>
                    <a:pt x="2331" y="788"/>
                  </a:cubicBezTo>
                  <a:cubicBezTo>
                    <a:pt x="2315" y="788"/>
                    <a:pt x="2303" y="770"/>
                    <a:pt x="2299" y="715"/>
                  </a:cubicBezTo>
                  <a:cubicBezTo>
                    <a:pt x="2265" y="614"/>
                    <a:pt x="2221" y="427"/>
                    <a:pt x="2206" y="427"/>
                  </a:cubicBezTo>
                  <a:cubicBezTo>
                    <a:pt x="2205" y="427"/>
                    <a:pt x="2204" y="428"/>
                    <a:pt x="2204" y="429"/>
                  </a:cubicBezTo>
                  <a:cubicBezTo>
                    <a:pt x="2086" y="611"/>
                    <a:pt x="1962" y="665"/>
                    <a:pt x="1828" y="665"/>
                  </a:cubicBezTo>
                  <a:cubicBezTo>
                    <a:pt x="1638" y="665"/>
                    <a:pt x="1429" y="555"/>
                    <a:pt x="1191" y="548"/>
                  </a:cubicBezTo>
                  <a:cubicBezTo>
                    <a:pt x="1489" y="370"/>
                    <a:pt x="1894" y="548"/>
                    <a:pt x="1906" y="48"/>
                  </a:cubicBezTo>
                  <a:lnTo>
                    <a:pt x="1906" y="48"/>
                  </a:lnTo>
                  <a:cubicBezTo>
                    <a:pt x="1814" y="90"/>
                    <a:pt x="1719" y="99"/>
                    <a:pt x="1623" y="99"/>
                  </a:cubicBezTo>
                  <a:cubicBezTo>
                    <a:pt x="1540" y="99"/>
                    <a:pt x="1458" y="92"/>
                    <a:pt x="1379" y="92"/>
                  </a:cubicBezTo>
                  <a:cubicBezTo>
                    <a:pt x="1287" y="92"/>
                    <a:pt x="1199" y="102"/>
                    <a:pt x="1120" y="144"/>
                  </a:cubicBezTo>
                  <a:cubicBezTo>
                    <a:pt x="1064" y="177"/>
                    <a:pt x="1020" y="190"/>
                    <a:pt x="982" y="190"/>
                  </a:cubicBezTo>
                  <a:cubicBezTo>
                    <a:pt x="860" y="190"/>
                    <a:pt x="816" y="49"/>
                    <a:pt x="715" y="1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p2"/>
            <p:cNvSpPr/>
            <p:nvPr/>
          </p:nvSpPr>
          <p:spPr>
            <a:xfrm>
              <a:off x="5309875" y="1942325"/>
              <a:ext cx="103025" cy="13600"/>
            </a:xfrm>
            <a:custGeom>
              <a:avLst/>
              <a:gdLst/>
              <a:ahLst/>
              <a:cxnLst/>
              <a:rect l="l" t="t" r="r" b="b"/>
              <a:pathLst>
                <a:path w="4121" h="544" extrusionOk="0">
                  <a:moveTo>
                    <a:pt x="727" y="1"/>
                  </a:moveTo>
                  <a:cubicBezTo>
                    <a:pt x="683" y="7"/>
                    <a:pt x="639" y="9"/>
                    <a:pt x="594" y="9"/>
                  </a:cubicBezTo>
                  <a:cubicBezTo>
                    <a:pt x="526" y="9"/>
                    <a:pt x="458" y="5"/>
                    <a:pt x="390" y="5"/>
                  </a:cubicBezTo>
                  <a:cubicBezTo>
                    <a:pt x="249" y="5"/>
                    <a:pt x="114" y="24"/>
                    <a:pt x="1" y="144"/>
                  </a:cubicBezTo>
                  <a:cubicBezTo>
                    <a:pt x="143" y="179"/>
                    <a:pt x="203" y="275"/>
                    <a:pt x="167" y="418"/>
                  </a:cubicBezTo>
                  <a:cubicBezTo>
                    <a:pt x="675" y="504"/>
                    <a:pt x="1189" y="544"/>
                    <a:pt x="1712" y="544"/>
                  </a:cubicBezTo>
                  <a:cubicBezTo>
                    <a:pt x="1840" y="544"/>
                    <a:pt x="1968" y="541"/>
                    <a:pt x="2096" y="537"/>
                  </a:cubicBezTo>
                  <a:cubicBezTo>
                    <a:pt x="2217" y="532"/>
                    <a:pt x="2338" y="531"/>
                    <a:pt x="2459" y="531"/>
                  </a:cubicBezTo>
                  <a:cubicBezTo>
                    <a:pt x="2591" y="531"/>
                    <a:pt x="2723" y="532"/>
                    <a:pt x="2855" y="532"/>
                  </a:cubicBezTo>
                  <a:cubicBezTo>
                    <a:pt x="3256" y="532"/>
                    <a:pt x="3654" y="520"/>
                    <a:pt x="4049" y="418"/>
                  </a:cubicBezTo>
                  <a:cubicBezTo>
                    <a:pt x="4120" y="346"/>
                    <a:pt x="4120" y="275"/>
                    <a:pt x="4096" y="179"/>
                  </a:cubicBezTo>
                  <a:cubicBezTo>
                    <a:pt x="4061" y="168"/>
                    <a:pt x="4049" y="156"/>
                    <a:pt x="4013" y="132"/>
                  </a:cubicBezTo>
                  <a:cubicBezTo>
                    <a:pt x="3608" y="68"/>
                    <a:pt x="3203" y="26"/>
                    <a:pt x="2799" y="26"/>
                  </a:cubicBezTo>
                  <a:cubicBezTo>
                    <a:pt x="2596" y="26"/>
                    <a:pt x="2394" y="37"/>
                    <a:pt x="2191" y="60"/>
                  </a:cubicBezTo>
                  <a:cubicBezTo>
                    <a:pt x="1931" y="93"/>
                    <a:pt x="1660" y="143"/>
                    <a:pt x="1390" y="143"/>
                  </a:cubicBezTo>
                  <a:cubicBezTo>
                    <a:pt x="1166" y="143"/>
                    <a:pt x="943" y="109"/>
                    <a:pt x="7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5" name="Google Shape;2155;p2"/>
            <p:cNvSpPr/>
            <p:nvPr/>
          </p:nvSpPr>
          <p:spPr>
            <a:xfrm>
              <a:off x="5707850" y="2014100"/>
              <a:ext cx="99725" cy="15275"/>
            </a:xfrm>
            <a:custGeom>
              <a:avLst/>
              <a:gdLst/>
              <a:ahLst/>
              <a:cxnLst/>
              <a:rect l="l" t="t" r="r" b="b"/>
              <a:pathLst>
                <a:path w="3989" h="611" extrusionOk="0">
                  <a:moveTo>
                    <a:pt x="1084" y="1"/>
                  </a:moveTo>
                  <a:cubicBezTo>
                    <a:pt x="918" y="1"/>
                    <a:pt x="751" y="7"/>
                    <a:pt x="584" y="23"/>
                  </a:cubicBezTo>
                  <a:cubicBezTo>
                    <a:pt x="381" y="142"/>
                    <a:pt x="143" y="214"/>
                    <a:pt x="0" y="452"/>
                  </a:cubicBezTo>
                  <a:cubicBezTo>
                    <a:pt x="76" y="532"/>
                    <a:pt x="153" y="560"/>
                    <a:pt x="231" y="560"/>
                  </a:cubicBezTo>
                  <a:cubicBezTo>
                    <a:pt x="349" y="560"/>
                    <a:pt x="469" y="495"/>
                    <a:pt x="584" y="452"/>
                  </a:cubicBezTo>
                  <a:cubicBezTo>
                    <a:pt x="631" y="440"/>
                    <a:pt x="667" y="440"/>
                    <a:pt x="715" y="440"/>
                  </a:cubicBezTo>
                  <a:cubicBezTo>
                    <a:pt x="762" y="440"/>
                    <a:pt x="810" y="452"/>
                    <a:pt x="846" y="452"/>
                  </a:cubicBezTo>
                  <a:lnTo>
                    <a:pt x="905" y="464"/>
                  </a:lnTo>
                  <a:cubicBezTo>
                    <a:pt x="932" y="460"/>
                    <a:pt x="958" y="458"/>
                    <a:pt x="984" y="458"/>
                  </a:cubicBezTo>
                  <a:cubicBezTo>
                    <a:pt x="1121" y="458"/>
                    <a:pt x="1251" y="505"/>
                    <a:pt x="1381" y="535"/>
                  </a:cubicBezTo>
                  <a:cubicBezTo>
                    <a:pt x="1492" y="576"/>
                    <a:pt x="1606" y="611"/>
                    <a:pt x="1715" y="611"/>
                  </a:cubicBezTo>
                  <a:cubicBezTo>
                    <a:pt x="1829" y="611"/>
                    <a:pt x="1939" y="573"/>
                    <a:pt x="2036" y="464"/>
                  </a:cubicBezTo>
                  <a:cubicBezTo>
                    <a:pt x="2012" y="440"/>
                    <a:pt x="1989" y="416"/>
                    <a:pt x="1953" y="392"/>
                  </a:cubicBezTo>
                  <a:lnTo>
                    <a:pt x="1953" y="392"/>
                  </a:lnTo>
                  <a:cubicBezTo>
                    <a:pt x="2001" y="404"/>
                    <a:pt x="2024" y="416"/>
                    <a:pt x="2060" y="452"/>
                  </a:cubicBezTo>
                  <a:cubicBezTo>
                    <a:pt x="2247" y="556"/>
                    <a:pt x="2442" y="583"/>
                    <a:pt x="2643" y="583"/>
                  </a:cubicBezTo>
                  <a:cubicBezTo>
                    <a:pt x="2787" y="583"/>
                    <a:pt x="2935" y="569"/>
                    <a:pt x="3084" y="559"/>
                  </a:cubicBezTo>
                  <a:cubicBezTo>
                    <a:pt x="3248" y="545"/>
                    <a:pt x="3411" y="513"/>
                    <a:pt x="3575" y="513"/>
                  </a:cubicBezTo>
                  <a:cubicBezTo>
                    <a:pt x="3685" y="513"/>
                    <a:pt x="3795" y="528"/>
                    <a:pt x="3906" y="571"/>
                  </a:cubicBezTo>
                  <a:cubicBezTo>
                    <a:pt x="3989" y="487"/>
                    <a:pt x="3989" y="380"/>
                    <a:pt x="3906" y="285"/>
                  </a:cubicBezTo>
                  <a:cubicBezTo>
                    <a:pt x="3873" y="133"/>
                    <a:pt x="3840" y="20"/>
                    <a:pt x="3680" y="20"/>
                  </a:cubicBezTo>
                  <a:cubicBezTo>
                    <a:pt x="3665" y="20"/>
                    <a:pt x="3649" y="21"/>
                    <a:pt x="3632" y="23"/>
                  </a:cubicBezTo>
                  <a:cubicBezTo>
                    <a:pt x="3477" y="35"/>
                    <a:pt x="3322" y="59"/>
                    <a:pt x="3155" y="83"/>
                  </a:cubicBezTo>
                  <a:cubicBezTo>
                    <a:pt x="3076" y="86"/>
                    <a:pt x="2996" y="87"/>
                    <a:pt x="2917" y="87"/>
                  </a:cubicBezTo>
                  <a:cubicBezTo>
                    <a:pt x="2306" y="87"/>
                    <a:pt x="1699" y="1"/>
                    <a:pt x="10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6" name="Google Shape;2156;p2"/>
            <p:cNvSpPr/>
            <p:nvPr/>
          </p:nvSpPr>
          <p:spPr>
            <a:xfrm>
              <a:off x="5883750" y="1951650"/>
              <a:ext cx="128025" cy="12725"/>
            </a:xfrm>
            <a:custGeom>
              <a:avLst/>
              <a:gdLst/>
              <a:ahLst/>
              <a:cxnLst/>
              <a:rect l="l" t="t" r="r" b="b"/>
              <a:pathLst>
                <a:path w="5121" h="509" extrusionOk="0">
                  <a:moveTo>
                    <a:pt x="4185" y="0"/>
                  </a:moveTo>
                  <a:cubicBezTo>
                    <a:pt x="4127" y="0"/>
                    <a:pt x="4070" y="3"/>
                    <a:pt x="4013" y="9"/>
                  </a:cubicBezTo>
                  <a:cubicBezTo>
                    <a:pt x="3501" y="45"/>
                    <a:pt x="2992" y="53"/>
                    <a:pt x="2482" y="53"/>
                  </a:cubicBezTo>
                  <a:cubicBezTo>
                    <a:pt x="1971" y="53"/>
                    <a:pt x="1459" y="45"/>
                    <a:pt x="941" y="45"/>
                  </a:cubicBezTo>
                  <a:cubicBezTo>
                    <a:pt x="907" y="45"/>
                    <a:pt x="872" y="44"/>
                    <a:pt x="837" y="44"/>
                  </a:cubicBezTo>
                  <a:cubicBezTo>
                    <a:pt x="610" y="44"/>
                    <a:pt x="387" y="53"/>
                    <a:pt x="191" y="187"/>
                  </a:cubicBezTo>
                  <a:cubicBezTo>
                    <a:pt x="161" y="174"/>
                    <a:pt x="132" y="166"/>
                    <a:pt x="107" y="166"/>
                  </a:cubicBezTo>
                  <a:cubicBezTo>
                    <a:pt x="64" y="166"/>
                    <a:pt x="32" y="191"/>
                    <a:pt x="25" y="259"/>
                  </a:cubicBezTo>
                  <a:cubicBezTo>
                    <a:pt x="1" y="330"/>
                    <a:pt x="37" y="390"/>
                    <a:pt x="108" y="426"/>
                  </a:cubicBezTo>
                  <a:cubicBezTo>
                    <a:pt x="227" y="461"/>
                    <a:pt x="346" y="437"/>
                    <a:pt x="453" y="509"/>
                  </a:cubicBezTo>
                  <a:cubicBezTo>
                    <a:pt x="690" y="371"/>
                    <a:pt x="944" y="339"/>
                    <a:pt x="1193" y="339"/>
                  </a:cubicBezTo>
                  <a:cubicBezTo>
                    <a:pt x="1245" y="339"/>
                    <a:pt x="1296" y="340"/>
                    <a:pt x="1346" y="342"/>
                  </a:cubicBezTo>
                  <a:cubicBezTo>
                    <a:pt x="1798" y="362"/>
                    <a:pt x="2246" y="410"/>
                    <a:pt x="2695" y="410"/>
                  </a:cubicBezTo>
                  <a:cubicBezTo>
                    <a:pt x="3062" y="410"/>
                    <a:pt x="3429" y="378"/>
                    <a:pt x="3799" y="271"/>
                  </a:cubicBezTo>
                  <a:cubicBezTo>
                    <a:pt x="3813" y="267"/>
                    <a:pt x="3827" y="266"/>
                    <a:pt x="3840" y="266"/>
                  </a:cubicBezTo>
                  <a:cubicBezTo>
                    <a:pt x="3873" y="266"/>
                    <a:pt x="3905" y="274"/>
                    <a:pt x="3930" y="283"/>
                  </a:cubicBezTo>
                  <a:cubicBezTo>
                    <a:pt x="4322" y="386"/>
                    <a:pt x="4488" y="429"/>
                    <a:pt x="4640" y="429"/>
                  </a:cubicBezTo>
                  <a:cubicBezTo>
                    <a:pt x="4752" y="429"/>
                    <a:pt x="4856" y="406"/>
                    <a:pt x="5037" y="366"/>
                  </a:cubicBezTo>
                  <a:cubicBezTo>
                    <a:pt x="5121" y="271"/>
                    <a:pt x="5121" y="187"/>
                    <a:pt x="5049" y="92"/>
                  </a:cubicBezTo>
                  <a:cubicBezTo>
                    <a:pt x="4763" y="63"/>
                    <a:pt x="4468" y="0"/>
                    <a:pt x="41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7" name="Google Shape;2157;p2"/>
            <p:cNvSpPr/>
            <p:nvPr/>
          </p:nvSpPr>
          <p:spPr>
            <a:xfrm>
              <a:off x="5447400" y="1838750"/>
              <a:ext cx="109550" cy="13975"/>
            </a:xfrm>
            <a:custGeom>
              <a:avLst/>
              <a:gdLst/>
              <a:ahLst/>
              <a:cxnLst/>
              <a:rect l="l" t="t" r="r" b="b"/>
              <a:pathLst>
                <a:path w="4382" h="559" extrusionOk="0">
                  <a:moveTo>
                    <a:pt x="4263" y="0"/>
                  </a:moveTo>
                  <a:cubicBezTo>
                    <a:pt x="4146" y="22"/>
                    <a:pt x="4011" y="99"/>
                    <a:pt x="3898" y="99"/>
                  </a:cubicBezTo>
                  <a:cubicBezTo>
                    <a:pt x="3884" y="99"/>
                    <a:pt x="3871" y="98"/>
                    <a:pt x="3858" y="96"/>
                  </a:cubicBezTo>
                  <a:cubicBezTo>
                    <a:pt x="3572" y="56"/>
                    <a:pt x="3286" y="41"/>
                    <a:pt x="3001" y="41"/>
                  </a:cubicBezTo>
                  <a:cubicBezTo>
                    <a:pt x="2429" y="41"/>
                    <a:pt x="1858" y="100"/>
                    <a:pt x="1286" y="131"/>
                  </a:cubicBezTo>
                  <a:cubicBezTo>
                    <a:pt x="1247" y="134"/>
                    <a:pt x="1207" y="135"/>
                    <a:pt x="1167" y="135"/>
                  </a:cubicBezTo>
                  <a:cubicBezTo>
                    <a:pt x="1014" y="135"/>
                    <a:pt x="859" y="121"/>
                    <a:pt x="706" y="121"/>
                  </a:cubicBezTo>
                  <a:cubicBezTo>
                    <a:pt x="500" y="121"/>
                    <a:pt x="298" y="146"/>
                    <a:pt x="107" y="262"/>
                  </a:cubicBezTo>
                  <a:cubicBezTo>
                    <a:pt x="0" y="429"/>
                    <a:pt x="155" y="477"/>
                    <a:pt x="238" y="548"/>
                  </a:cubicBezTo>
                  <a:cubicBezTo>
                    <a:pt x="396" y="555"/>
                    <a:pt x="554" y="558"/>
                    <a:pt x="712" y="558"/>
                  </a:cubicBezTo>
                  <a:cubicBezTo>
                    <a:pt x="1798" y="558"/>
                    <a:pt x="2878" y="413"/>
                    <a:pt x="3965" y="413"/>
                  </a:cubicBezTo>
                  <a:cubicBezTo>
                    <a:pt x="4064" y="413"/>
                    <a:pt x="4163" y="415"/>
                    <a:pt x="4263" y="417"/>
                  </a:cubicBezTo>
                  <a:cubicBezTo>
                    <a:pt x="4382" y="274"/>
                    <a:pt x="4382" y="131"/>
                    <a:pt x="42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p2"/>
            <p:cNvSpPr/>
            <p:nvPr/>
          </p:nvSpPr>
          <p:spPr>
            <a:xfrm>
              <a:off x="5997750" y="1774550"/>
              <a:ext cx="65525" cy="29425"/>
            </a:xfrm>
            <a:custGeom>
              <a:avLst/>
              <a:gdLst/>
              <a:ahLst/>
              <a:cxnLst/>
              <a:rect l="l" t="t" r="r" b="b"/>
              <a:pathLst>
                <a:path w="2621" h="1177" extrusionOk="0">
                  <a:moveTo>
                    <a:pt x="1419" y="1"/>
                  </a:moveTo>
                  <a:cubicBezTo>
                    <a:pt x="1151" y="1"/>
                    <a:pt x="881" y="30"/>
                    <a:pt x="608" y="80"/>
                  </a:cubicBezTo>
                  <a:cubicBezTo>
                    <a:pt x="525" y="163"/>
                    <a:pt x="406" y="211"/>
                    <a:pt x="358" y="342"/>
                  </a:cubicBezTo>
                  <a:cubicBezTo>
                    <a:pt x="263" y="521"/>
                    <a:pt x="144" y="675"/>
                    <a:pt x="49" y="842"/>
                  </a:cubicBezTo>
                  <a:cubicBezTo>
                    <a:pt x="1" y="961"/>
                    <a:pt x="49" y="1033"/>
                    <a:pt x="144" y="1092"/>
                  </a:cubicBezTo>
                  <a:cubicBezTo>
                    <a:pt x="322" y="1164"/>
                    <a:pt x="501" y="1164"/>
                    <a:pt x="703" y="1175"/>
                  </a:cubicBezTo>
                  <a:cubicBezTo>
                    <a:pt x="793" y="1171"/>
                    <a:pt x="883" y="1169"/>
                    <a:pt x="973" y="1169"/>
                  </a:cubicBezTo>
                  <a:cubicBezTo>
                    <a:pt x="1163" y="1169"/>
                    <a:pt x="1353" y="1176"/>
                    <a:pt x="1540" y="1176"/>
                  </a:cubicBezTo>
                  <a:cubicBezTo>
                    <a:pt x="1733" y="1176"/>
                    <a:pt x="1922" y="1169"/>
                    <a:pt x="2108" y="1140"/>
                  </a:cubicBezTo>
                  <a:cubicBezTo>
                    <a:pt x="2192" y="1104"/>
                    <a:pt x="2263" y="1080"/>
                    <a:pt x="2323" y="1033"/>
                  </a:cubicBezTo>
                  <a:cubicBezTo>
                    <a:pt x="2454" y="806"/>
                    <a:pt x="2311" y="699"/>
                    <a:pt x="2156" y="604"/>
                  </a:cubicBezTo>
                  <a:cubicBezTo>
                    <a:pt x="2073" y="556"/>
                    <a:pt x="1965" y="544"/>
                    <a:pt x="1858" y="544"/>
                  </a:cubicBezTo>
                  <a:lnTo>
                    <a:pt x="1858" y="502"/>
                  </a:lnTo>
                  <a:lnTo>
                    <a:pt x="1858" y="502"/>
                  </a:lnTo>
                  <a:cubicBezTo>
                    <a:pt x="1876" y="501"/>
                    <a:pt x="1897" y="500"/>
                    <a:pt x="1918" y="497"/>
                  </a:cubicBezTo>
                  <a:cubicBezTo>
                    <a:pt x="1937" y="493"/>
                    <a:pt x="1956" y="492"/>
                    <a:pt x="1976" y="492"/>
                  </a:cubicBezTo>
                  <a:cubicBezTo>
                    <a:pt x="2097" y="492"/>
                    <a:pt x="2221" y="552"/>
                    <a:pt x="2344" y="552"/>
                  </a:cubicBezTo>
                  <a:cubicBezTo>
                    <a:pt x="2397" y="552"/>
                    <a:pt x="2450" y="541"/>
                    <a:pt x="2501" y="509"/>
                  </a:cubicBezTo>
                  <a:cubicBezTo>
                    <a:pt x="2620" y="306"/>
                    <a:pt x="2525" y="199"/>
                    <a:pt x="2335" y="128"/>
                  </a:cubicBezTo>
                  <a:cubicBezTo>
                    <a:pt x="2030" y="39"/>
                    <a:pt x="1725" y="1"/>
                    <a:pt x="14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9" name="Google Shape;2159;p2"/>
            <p:cNvSpPr/>
            <p:nvPr/>
          </p:nvSpPr>
          <p:spPr>
            <a:xfrm>
              <a:off x="5336975" y="1877450"/>
              <a:ext cx="110450" cy="11025"/>
            </a:xfrm>
            <a:custGeom>
              <a:avLst/>
              <a:gdLst/>
              <a:ahLst/>
              <a:cxnLst/>
              <a:rect l="l" t="t" r="r" b="b"/>
              <a:pathLst>
                <a:path w="4418" h="441" extrusionOk="0">
                  <a:moveTo>
                    <a:pt x="95" y="0"/>
                  </a:moveTo>
                  <a:lnTo>
                    <a:pt x="95" y="0"/>
                  </a:lnTo>
                  <a:cubicBezTo>
                    <a:pt x="0" y="179"/>
                    <a:pt x="167" y="203"/>
                    <a:pt x="238" y="298"/>
                  </a:cubicBezTo>
                  <a:cubicBezTo>
                    <a:pt x="417" y="393"/>
                    <a:pt x="631" y="441"/>
                    <a:pt x="845" y="441"/>
                  </a:cubicBezTo>
                  <a:cubicBezTo>
                    <a:pt x="1881" y="429"/>
                    <a:pt x="2917" y="429"/>
                    <a:pt x="3965" y="417"/>
                  </a:cubicBezTo>
                  <a:cubicBezTo>
                    <a:pt x="4060" y="250"/>
                    <a:pt x="4417" y="334"/>
                    <a:pt x="4393" y="12"/>
                  </a:cubicBezTo>
                  <a:lnTo>
                    <a:pt x="4393" y="12"/>
                  </a:lnTo>
                  <a:cubicBezTo>
                    <a:pt x="3572" y="26"/>
                    <a:pt x="2746" y="47"/>
                    <a:pt x="1921" y="47"/>
                  </a:cubicBezTo>
                  <a:cubicBezTo>
                    <a:pt x="1311" y="47"/>
                    <a:pt x="702" y="36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0" name="Google Shape;2160;p2"/>
            <p:cNvSpPr/>
            <p:nvPr/>
          </p:nvSpPr>
          <p:spPr>
            <a:xfrm>
              <a:off x="5624200" y="2096725"/>
              <a:ext cx="110150" cy="18200"/>
            </a:xfrm>
            <a:custGeom>
              <a:avLst/>
              <a:gdLst/>
              <a:ahLst/>
              <a:cxnLst/>
              <a:rect l="l" t="t" r="r" b="b"/>
              <a:pathLst>
                <a:path w="4406" h="728" extrusionOk="0">
                  <a:moveTo>
                    <a:pt x="519" y="1"/>
                  </a:moveTo>
                  <a:cubicBezTo>
                    <a:pt x="399" y="1"/>
                    <a:pt x="277" y="12"/>
                    <a:pt x="155" y="40"/>
                  </a:cubicBezTo>
                  <a:cubicBezTo>
                    <a:pt x="60" y="76"/>
                    <a:pt x="13" y="135"/>
                    <a:pt x="1" y="230"/>
                  </a:cubicBezTo>
                  <a:cubicBezTo>
                    <a:pt x="60" y="457"/>
                    <a:pt x="239" y="540"/>
                    <a:pt x="429" y="588"/>
                  </a:cubicBezTo>
                  <a:cubicBezTo>
                    <a:pt x="1001" y="617"/>
                    <a:pt x="1569" y="728"/>
                    <a:pt x="2137" y="728"/>
                  </a:cubicBezTo>
                  <a:cubicBezTo>
                    <a:pt x="2492" y="728"/>
                    <a:pt x="2847" y="684"/>
                    <a:pt x="3203" y="552"/>
                  </a:cubicBezTo>
                  <a:cubicBezTo>
                    <a:pt x="3203" y="540"/>
                    <a:pt x="3215" y="540"/>
                    <a:pt x="3263" y="528"/>
                  </a:cubicBezTo>
                  <a:cubicBezTo>
                    <a:pt x="3269" y="525"/>
                    <a:pt x="3277" y="523"/>
                    <a:pt x="3286" y="523"/>
                  </a:cubicBezTo>
                  <a:cubicBezTo>
                    <a:pt x="3311" y="523"/>
                    <a:pt x="3344" y="534"/>
                    <a:pt x="3370" y="552"/>
                  </a:cubicBezTo>
                  <a:cubicBezTo>
                    <a:pt x="3469" y="618"/>
                    <a:pt x="3567" y="641"/>
                    <a:pt x="3663" y="641"/>
                  </a:cubicBezTo>
                  <a:cubicBezTo>
                    <a:pt x="3809" y="641"/>
                    <a:pt x="3953" y="588"/>
                    <a:pt x="4096" y="552"/>
                  </a:cubicBezTo>
                  <a:cubicBezTo>
                    <a:pt x="4239" y="468"/>
                    <a:pt x="4406" y="373"/>
                    <a:pt x="4358" y="159"/>
                  </a:cubicBezTo>
                  <a:cubicBezTo>
                    <a:pt x="3453" y="135"/>
                    <a:pt x="2560" y="123"/>
                    <a:pt x="1656" y="111"/>
                  </a:cubicBezTo>
                  <a:cubicBezTo>
                    <a:pt x="1284" y="111"/>
                    <a:pt x="905" y="1"/>
                    <a:pt x="5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p2"/>
            <p:cNvSpPr/>
            <p:nvPr/>
          </p:nvSpPr>
          <p:spPr>
            <a:xfrm>
              <a:off x="5373275" y="1762150"/>
              <a:ext cx="152725" cy="10750"/>
            </a:xfrm>
            <a:custGeom>
              <a:avLst/>
              <a:gdLst/>
              <a:ahLst/>
              <a:cxnLst/>
              <a:rect l="l" t="t" r="r" b="b"/>
              <a:pathLst>
                <a:path w="6109" h="430" extrusionOk="0">
                  <a:moveTo>
                    <a:pt x="4403" y="0"/>
                  </a:moveTo>
                  <a:cubicBezTo>
                    <a:pt x="3465" y="0"/>
                    <a:pt x="2528" y="41"/>
                    <a:pt x="1587" y="41"/>
                  </a:cubicBezTo>
                  <a:cubicBezTo>
                    <a:pt x="1507" y="41"/>
                    <a:pt x="1426" y="41"/>
                    <a:pt x="1346" y="40"/>
                  </a:cubicBezTo>
                  <a:cubicBezTo>
                    <a:pt x="1242" y="89"/>
                    <a:pt x="1134" y="105"/>
                    <a:pt x="1023" y="105"/>
                  </a:cubicBezTo>
                  <a:cubicBezTo>
                    <a:pt x="836" y="105"/>
                    <a:pt x="644" y="60"/>
                    <a:pt x="456" y="60"/>
                  </a:cubicBezTo>
                  <a:cubicBezTo>
                    <a:pt x="299" y="60"/>
                    <a:pt x="145" y="92"/>
                    <a:pt x="1" y="207"/>
                  </a:cubicBezTo>
                  <a:cubicBezTo>
                    <a:pt x="296" y="307"/>
                    <a:pt x="596" y="329"/>
                    <a:pt x="898" y="329"/>
                  </a:cubicBezTo>
                  <a:cubicBezTo>
                    <a:pt x="1136" y="329"/>
                    <a:pt x="1375" y="316"/>
                    <a:pt x="1614" y="316"/>
                  </a:cubicBezTo>
                  <a:cubicBezTo>
                    <a:pt x="1719" y="316"/>
                    <a:pt x="1824" y="318"/>
                    <a:pt x="1929" y="326"/>
                  </a:cubicBezTo>
                  <a:cubicBezTo>
                    <a:pt x="1929" y="302"/>
                    <a:pt x="1941" y="278"/>
                    <a:pt x="1977" y="278"/>
                  </a:cubicBezTo>
                  <a:cubicBezTo>
                    <a:pt x="2037" y="278"/>
                    <a:pt x="2060" y="290"/>
                    <a:pt x="2072" y="350"/>
                  </a:cubicBezTo>
                  <a:cubicBezTo>
                    <a:pt x="2176" y="409"/>
                    <a:pt x="2277" y="429"/>
                    <a:pt x="2377" y="429"/>
                  </a:cubicBezTo>
                  <a:cubicBezTo>
                    <a:pt x="2591" y="429"/>
                    <a:pt x="2801" y="337"/>
                    <a:pt x="3021" y="337"/>
                  </a:cubicBezTo>
                  <a:cubicBezTo>
                    <a:pt x="3030" y="337"/>
                    <a:pt x="3040" y="338"/>
                    <a:pt x="3049" y="338"/>
                  </a:cubicBezTo>
                  <a:cubicBezTo>
                    <a:pt x="3274" y="345"/>
                    <a:pt x="3499" y="348"/>
                    <a:pt x="3724" y="348"/>
                  </a:cubicBezTo>
                  <a:cubicBezTo>
                    <a:pt x="4225" y="348"/>
                    <a:pt x="4726" y="334"/>
                    <a:pt x="5227" y="326"/>
                  </a:cubicBezTo>
                  <a:cubicBezTo>
                    <a:pt x="5307" y="271"/>
                    <a:pt x="5381" y="247"/>
                    <a:pt x="5455" y="247"/>
                  </a:cubicBezTo>
                  <a:cubicBezTo>
                    <a:pt x="5524" y="247"/>
                    <a:pt x="5593" y="268"/>
                    <a:pt x="5668" y="302"/>
                  </a:cubicBezTo>
                  <a:cubicBezTo>
                    <a:pt x="5751" y="302"/>
                    <a:pt x="5847" y="326"/>
                    <a:pt x="5930" y="338"/>
                  </a:cubicBezTo>
                  <a:cubicBezTo>
                    <a:pt x="5951" y="346"/>
                    <a:pt x="5976" y="352"/>
                    <a:pt x="6000" y="352"/>
                  </a:cubicBezTo>
                  <a:cubicBezTo>
                    <a:pt x="6046" y="352"/>
                    <a:pt x="6089" y="333"/>
                    <a:pt x="6097" y="278"/>
                  </a:cubicBezTo>
                  <a:cubicBezTo>
                    <a:pt x="6109" y="64"/>
                    <a:pt x="5906" y="112"/>
                    <a:pt x="5799" y="40"/>
                  </a:cubicBezTo>
                  <a:cubicBezTo>
                    <a:pt x="5333" y="10"/>
                    <a:pt x="4868" y="0"/>
                    <a:pt x="44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2" name="Google Shape;2162;p2"/>
            <p:cNvSpPr/>
            <p:nvPr/>
          </p:nvSpPr>
          <p:spPr>
            <a:xfrm>
              <a:off x="5757850" y="2100625"/>
              <a:ext cx="105700" cy="9950"/>
            </a:xfrm>
            <a:custGeom>
              <a:avLst/>
              <a:gdLst/>
              <a:ahLst/>
              <a:cxnLst/>
              <a:rect l="l" t="t" r="r" b="b"/>
              <a:pathLst>
                <a:path w="4228" h="398" extrusionOk="0">
                  <a:moveTo>
                    <a:pt x="3942" y="1"/>
                  </a:moveTo>
                  <a:cubicBezTo>
                    <a:pt x="3898" y="1"/>
                    <a:pt x="3854" y="3"/>
                    <a:pt x="3811" y="3"/>
                  </a:cubicBezTo>
                  <a:lnTo>
                    <a:pt x="24" y="3"/>
                  </a:lnTo>
                  <a:cubicBezTo>
                    <a:pt x="1" y="241"/>
                    <a:pt x="191" y="241"/>
                    <a:pt x="346" y="277"/>
                  </a:cubicBezTo>
                  <a:cubicBezTo>
                    <a:pt x="471" y="384"/>
                    <a:pt x="629" y="397"/>
                    <a:pt x="791" y="397"/>
                  </a:cubicBezTo>
                  <a:cubicBezTo>
                    <a:pt x="845" y="397"/>
                    <a:pt x="899" y="396"/>
                    <a:pt x="953" y="396"/>
                  </a:cubicBezTo>
                  <a:cubicBezTo>
                    <a:pt x="1894" y="384"/>
                    <a:pt x="2822" y="384"/>
                    <a:pt x="3763" y="372"/>
                  </a:cubicBezTo>
                  <a:cubicBezTo>
                    <a:pt x="3811" y="336"/>
                    <a:pt x="3822" y="312"/>
                    <a:pt x="3834" y="253"/>
                  </a:cubicBezTo>
                  <a:cubicBezTo>
                    <a:pt x="3941" y="182"/>
                    <a:pt x="4096" y="265"/>
                    <a:pt x="4180" y="158"/>
                  </a:cubicBezTo>
                  <a:cubicBezTo>
                    <a:pt x="4192" y="134"/>
                    <a:pt x="4215" y="122"/>
                    <a:pt x="4227" y="86"/>
                  </a:cubicBezTo>
                  <a:cubicBezTo>
                    <a:pt x="4137" y="12"/>
                    <a:pt x="4040" y="1"/>
                    <a:pt x="39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3" name="Google Shape;2163;p2"/>
            <p:cNvSpPr/>
            <p:nvPr/>
          </p:nvSpPr>
          <p:spPr>
            <a:xfrm>
              <a:off x="5518225" y="1762825"/>
              <a:ext cx="111950" cy="14575"/>
            </a:xfrm>
            <a:custGeom>
              <a:avLst/>
              <a:gdLst/>
              <a:ahLst/>
              <a:cxnLst/>
              <a:rect l="l" t="t" r="r" b="b"/>
              <a:pathLst>
                <a:path w="4478" h="583" extrusionOk="0">
                  <a:moveTo>
                    <a:pt x="354" y="1"/>
                  </a:moveTo>
                  <a:cubicBezTo>
                    <a:pt x="241" y="1"/>
                    <a:pt x="127" y="8"/>
                    <a:pt x="13" y="25"/>
                  </a:cubicBezTo>
                  <a:cubicBezTo>
                    <a:pt x="1" y="144"/>
                    <a:pt x="346" y="120"/>
                    <a:pt x="132" y="311"/>
                  </a:cubicBezTo>
                  <a:cubicBezTo>
                    <a:pt x="203" y="335"/>
                    <a:pt x="299" y="418"/>
                    <a:pt x="382" y="430"/>
                  </a:cubicBezTo>
                  <a:cubicBezTo>
                    <a:pt x="494" y="426"/>
                    <a:pt x="606" y="424"/>
                    <a:pt x="717" y="424"/>
                  </a:cubicBezTo>
                  <a:cubicBezTo>
                    <a:pt x="1739" y="424"/>
                    <a:pt x="2748" y="582"/>
                    <a:pt x="3762" y="582"/>
                  </a:cubicBezTo>
                  <a:cubicBezTo>
                    <a:pt x="3897" y="582"/>
                    <a:pt x="4033" y="579"/>
                    <a:pt x="4168" y="573"/>
                  </a:cubicBezTo>
                  <a:cubicBezTo>
                    <a:pt x="4252" y="454"/>
                    <a:pt x="4430" y="442"/>
                    <a:pt x="4478" y="275"/>
                  </a:cubicBezTo>
                  <a:cubicBezTo>
                    <a:pt x="4279" y="181"/>
                    <a:pt x="4075" y="162"/>
                    <a:pt x="3870" y="162"/>
                  </a:cubicBezTo>
                  <a:cubicBezTo>
                    <a:pt x="3722" y="162"/>
                    <a:pt x="3573" y="172"/>
                    <a:pt x="3425" y="172"/>
                  </a:cubicBezTo>
                  <a:cubicBezTo>
                    <a:pt x="3335" y="172"/>
                    <a:pt x="3245" y="168"/>
                    <a:pt x="3156" y="156"/>
                  </a:cubicBezTo>
                  <a:cubicBezTo>
                    <a:pt x="3120" y="192"/>
                    <a:pt x="3109" y="216"/>
                    <a:pt x="3097" y="251"/>
                  </a:cubicBezTo>
                  <a:lnTo>
                    <a:pt x="3061" y="204"/>
                  </a:lnTo>
                  <a:cubicBezTo>
                    <a:pt x="3085" y="204"/>
                    <a:pt x="3025" y="156"/>
                    <a:pt x="3025" y="156"/>
                  </a:cubicBezTo>
                  <a:cubicBezTo>
                    <a:pt x="2827" y="156"/>
                    <a:pt x="2618" y="151"/>
                    <a:pt x="2412" y="151"/>
                  </a:cubicBezTo>
                  <a:cubicBezTo>
                    <a:pt x="2309" y="151"/>
                    <a:pt x="2208" y="152"/>
                    <a:pt x="2108" y="156"/>
                  </a:cubicBezTo>
                  <a:cubicBezTo>
                    <a:pt x="2054" y="160"/>
                    <a:pt x="2001" y="162"/>
                    <a:pt x="1947" y="162"/>
                  </a:cubicBezTo>
                  <a:cubicBezTo>
                    <a:pt x="1420" y="162"/>
                    <a:pt x="893" y="1"/>
                    <a:pt x="3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p2"/>
            <p:cNvSpPr/>
            <p:nvPr/>
          </p:nvSpPr>
          <p:spPr>
            <a:xfrm>
              <a:off x="5919175" y="1793625"/>
              <a:ext cx="101225" cy="23675"/>
            </a:xfrm>
            <a:custGeom>
              <a:avLst/>
              <a:gdLst/>
              <a:ahLst/>
              <a:cxnLst/>
              <a:rect l="l" t="t" r="r" b="b"/>
              <a:pathLst>
                <a:path w="4049" h="947" extrusionOk="0">
                  <a:moveTo>
                    <a:pt x="1223" y="0"/>
                  </a:moveTo>
                  <a:cubicBezTo>
                    <a:pt x="1000" y="0"/>
                    <a:pt x="779" y="21"/>
                    <a:pt x="560" y="55"/>
                  </a:cubicBezTo>
                  <a:cubicBezTo>
                    <a:pt x="346" y="115"/>
                    <a:pt x="120" y="174"/>
                    <a:pt x="1" y="389"/>
                  </a:cubicBezTo>
                  <a:cubicBezTo>
                    <a:pt x="36" y="674"/>
                    <a:pt x="334" y="710"/>
                    <a:pt x="453" y="912"/>
                  </a:cubicBezTo>
                  <a:cubicBezTo>
                    <a:pt x="482" y="911"/>
                    <a:pt x="511" y="910"/>
                    <a:pt x="541" y="910"/>
                  </a:cubicBezTo>
                  <a:cubicBezTo>
                    <a:pt x="717" y="910"/>
                    <a:pt x="898" y="938"/>
                    <a:pt x="1077" y="938"/>
                  </a:cubicBezTo>
                  <a:cubicBezTo>
                    <a:pt x="1258" y="938"/>
                    <a:pt x="1437" y="909"/>
                    <a:pt x="1608" y="793"/>
                  </a:cubicBezTo>
                  <a:cubicBezTo>
                    <a:pt x="2024" y="890"/>
                    <a:pt x="2441" y="947"/>
                    <a:pt x="2854" y="947"/>
                  </a:cubicBezTo>
                  <a:cubicBezTo>
                    <a:pt x="3256" y="947"/>
                    <a:pt x="3655" y="893"/>
                    <a:pt x="4049" y="770"/>
                  </a:cubicBezTo>
                  <a:cubicBezTo>
                    <a:pt x="4013" y="710"/>
                    <a:pt x="3954" y="674"/>
                    <a:pt x="3870" y="639"/>
                  </a:cubicBezTo>
                  <a:cubicBezTo>
                    <a:pt x="3728" y="594"/>
                    <a:pt x="3580" y="583"/>
                    <a:pt x="3431" y="583"/>
                  </a:cubicBezTo>
                  <a:cubicBezTo>
                    <a:pt x="3291" y="583"/>
                    <a:pt x="3150" y="592"/>
                    <a:pt x="3010" y="592"/>
                  </a:cubicBezTo>
                  <a:cubicBezTo>
                    <a:pt x="2823" y="592"/>
                    <a:pt x="2639" y="575"/>
                    <a:pt x="2465" y="496"/>
                  </a:cubicBezTo>
                  <a:cubicBezTo>
                    <a:pt x="2299" y="353"/>
                    <a:pt x="2168" y="150"/>
                    <a:pt x="1941" y="79"/>
                  </a:cubicBezTo>
                  <a:cubicBezTo>
                    <a:pt x="1701" y="24"/>
                    <a:pt x="1462" y="0"/>
                    <a:pt x="12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5" name="Google Shape;2165;p2"/>
            <p:cNvSpPr/>
            <p:nvPr/>
          </p:nvSpPr>
          <p:spPr>
            <a:xfrm>
              <a:off x="5779875" y="1919550"/>
              <a:ext cx="74450" cy="15425"/>
            </a:xfrm>
            <a:custGeom>
              <a:avLst/>
              <a:gdLst/>
              <a:ahLst/>
              <a:cxnLst/>
              <a:rect l="l" t="t" r="r" b="b"/>
              <a:pathLst>
                <a:path w="2978" h="617" extrusionOk="0">
                  <a:moveTo>
                    <a:pt x="464" y="0"/>
                  </a:moveTo>
                  <a:cubicBezTo>
                    <a:pt x="305" y="0"/>
                    <a:pt x="149" y="39"/>
                    <a:pt x="1" y="174"/>
                  </a:cubicBezTo>
                  <a:cubicBezTo>
                    <a:pt x="1" y="305"/>
                    <a:pt x="60" y="376"/>
                    <a:pt x="155" y="436"/>
                  </a:cubicBezTo>
                  <a:cubicBezTo>
                    <a:pt x="393" y="471"/>
                    <a:pt x="620" y="483"/>
                    <a:pt x="858" y="531"/>
                  </a:cubicBezTo>
                  <a:cubicBezTo>
                    <a:pt x="1171" y="585"/>
                    <a:pt x="1479" y="617"/>
                    <a:pt x="1784" y="617"/>
                  </a:cubicBezTo>
                  <a:cubicBezTo>
                    <a:pt x="2152" y="617"/>
                    <a:pt x="2517" y="570"/>
                    <a:pt x="2882" y="459"/>
                  </a:cubicBezTo>
                  <a:cubicBezTo>
                    <a:pt x="2977" y="305"/>
                    <a:pt x="2810" y="245"/>
                    <a:pt x="2751" y="162"/>
                  </a:cubicBezTo>
                  <a:cubicBezTo>
                    <a:pt x="2459" y="62"/>
                    <a:pt x="2150" y="26"/>
                    <a:pt x="1842" y="26"/>
                  </a:cubicBezTo>
                  <a:cubicBezTo>
                    <a:pt x="1635" y="26"/>
                    <a:pt x="1428" y="43"/>
                    <a:pt x="1227" y="66"/>
                  </a:cubicBezTo>
                  <a:cubicBezTo>
                    <a:pt x="1193" y="70"/>
                    <a:pt x="1159" y="72"/>
                    <a:pt x="1126" y="72"/>
                  </a:cubicBezTo>
                  <a:cubicBezTo>
                    <a:pt x="904" y="72"/>
                    <a:pt x="681" y="0"/>
                    <a:pt x="4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6" name="Google Shape;2166;p2"/>
            <p:cNvSpPr/>
            <p:nvPr/>
          </p:nvSpPr>
          <p:spPr>
            <a:xfrm>
              <a:off x="5972450" y="1989800"/>
              <a:ext cx="100325" cy="13875"/>
            </a:xfrm>
            <a:custGeom>
              <a:avLst/>
              <a:gdLst/>
              <a:ahLst/>
              <a:cxnLst/>
              <a:rect l="l" t="t" r="r" b="b"/>
              <a:pathLst>
                <a:path w="4013" h="555" extrusionOk="0">
                  <a:moveTo>
                    <a:pt x="1223" y="0"/>
                  </a:moveTo>
                  <a:cubicBezTo>
                    <a:pt x="936" y="0"/>
                    <a:pt x="645" y="88"/>
                    <a:pt x="358" y="102"/>
                  </a:cubicBezTo>
                  <a:cubicBezTo>
                    <a:pt x="287" y="221"/>
                    <a:pt x="1" y="114"/>
                    <a:pt x="60" y="364"/>
                  </a:cubicBezTo>
                  <a:cubicBezTo>
                    <a:pt x="185" y="376"/>
                    <a:pt x="310" y="397"/>
                    <a:pt x="437" y="397"/>
                  </a:cubicBezTo>
                  <a:cubicBezTo>
                    <a:pt x="563" y="397"/>
                    <a:pt x="691" y="376"/>
                    <a:pt x="822" y="304"/>
                  </a:cubicBezTo>
                  <a:cubicBezTo>
                    <a:pt x="857" y="291"/>
                    <a:pt x="937" y="285"/>
                    <a:pt x="997" y="285"/>
                  </a:cubicBezTo>
                  <a:cubicBezTo>
                    <a:pt x="1040" y="285"/>
                    <a:pt x="1072" y="288"/>
                    <a:pt x="1072" y="293"/>
                  </a:cubicBezTo>
                  <a:cubicBezTo>
                    <a:pt x="1128" y="501"/>
                    <a:pt x="1252" y="555"/>
                    <a:pt x="1382" y="555"/>
                  </a:cubicBezTo>
                  <a:cubicBezTo>
                    <a:pt x="1506" y="555"/>
                    <a:pt x="1634" y="507"/>
                    <a:pt x="1715" y="495"/>
                  </a:cubicBezTo>
                  <a:cubicBezTo>
                    <a:pt x="1796" y="492"/>
                    <a:pt x="1876" y="491"/>
                    <a:pt x="1956" y="491"/>
                  </a:cubicBezTo>
                  <a:cubicBezTo>
                    <a:pt x="2196" y="491"/>
                    <a:pt x="2435" y="501"/>
                    <a:pt x="2674" y="501"/>
                  </a:cubicBezTo>
                  <a:cubicBezTo>
                    <a:pt x="2992" y="501"/>
                    <a:pt x="3311" y="483"/>
                    <a:pt x="3632" y="400"/>
                  </a:cubicBezTo>
                  <a:cubicBezTo>
                    <a:pt x="3711" y="428"/>
                    <a:pt x="3776" y="442"/>
                    <a:pt x="3827" y="442"/>
                  </a:cubicBezTo>
                  <a:cubicBezTo>
                    <a:pt x="3972" y="442"/>
                    <a:pt x="4012" y="330"/>
                    <a:pt x="3942" y="102"/>
                  </a:cubicBezTo>
                  <a:lnTo>
                    <a:pt x="3942" y="102"/>
                  </a:lnTo>
                  <a:cubicBezTo>
                    <a:pt x="3871" y="108"/>
                    <a:pt x="3800" y="110"/>
                    <a:pt x="3729" y="110"/>
                  </a:cubicBezTo>
                  <a:cubicBezTo>
                    <a:pt x="3331" y="110"/>
                    <a:pt x="2931" y="32"/>
                    <a:pt x="2532" y="32"/>
                  </a:cubicBezTo>
                  <a:cubicBezTo>
                    <a:pt x="2283" y="32"/>
                    <a:pt x="2034" y="63"/>
                    <a:pt x="1787" y="162"/>
                  </a:cubicBezTo>
                  <a:cubicBezTo>
                    <a:pt x="1602" y="38"/>
                    <a:pt x="1413" y="0"/>
                    <a:pt x="12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p2"/>
            <p:cNvSpPr/>
            <p:nvPr/>
          </p:nvSpPr>
          <p:spPr>
            <a:xfrm>
              <a:off x="5608125" y="2013475"/>
              <a:ext cx="114325" cy="11625"/>
            </a:xfrm>
            <a:custGeom>
              <a:avLst/>
              <a:gdLst/>
              <a:ahLst/>
              <a:cxnLst/>
              <a:rect l="l" t="t" r="r" b="b"/>
              <a:pathLst>
                <a:path w="4573" h="465" extrusionOk="0">
                  <a:moveTo>
                    <a:pt x="1" y="0"/>
                  </a:moveTo>
                  <a:cubicBezTo>
                    <a:pt x="15" y="260"/>
                    <a:pt x="143" y="301"/>
                    <a:pt x="290" y="301"/>
                  </a:cubicBezTo>
                  <a:cubicBezTo>
                    <a:pt x="357" y="301"/>
                    <a:pt x="429" y="293"/>
                    <a:pt x="495" y="293"/>
                  </a:cubicBezTo>
                  <a:cubicBezTo>
                    <a:pt x="522" y="293"/>
                    <a:pt x="548" y="294"/>
                    <a:pt x="572" y="298"/>
                  </a:cubicBezTo>
                  <a:cubicBezTo>
                    <a:pt x="633" y="309"/>
                    <a:pt x="696" y="313"/>
                    <a:pt x="759" y="313"/>
                  </a:cubicBezTo>
                  <a:cubicBezTo>
                    <a:pt x="867" y="313"/>
                    <a:pt x="978" y="302"/>
                    <a:pt x="1088" y="302"/>
                  </a:cubicBezTo>
                  <a:cubicBezTo>
                    <a:pt x="1253" y="302"/>
                    <a:pt x="1417" y="326"/>
                    <a:pt x="1572" y="441"/>
                  </a:cubicBezTo>
                  <a:cubicBezTo>
                    <a:pt x="2382" y="441"/>
                    <a:pt x="3192" y="465"/>
                    <a:pt x="3989" y="465"/>
                  </a:cubicBezTo>
                  <a:cubicBezTo>
                    <a:pt x="4275" y="441"/>
                    <a:pt x="4442" y="262"/>
                    <a:pt x="4573" y="48"/>
                  </a:cubicBezTo>
                  <a:cubicBezTo>
                    <a:pt x="4245" y="48"/>
                    <a:pt x="3922" y="95"/>
                    <a:pt x="3601" y="95"/>
                  </a:cubicBezTo>
                  <a:cubicBezTo>
                    <a:pt x="3409" y="95"/>
                    <a:pt x="3217" y="78"/>
                    <a:pt x="3025" y="24"/>
                  </a:cubicBezTo>
                  <a:cubicBezTo>
                    <a:pt x="2013" y="12"/>
                    <a:pt x="1013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2"/>
            <p:cNvSpPr/>
            <p:nvPr/>
          </p:nvSpPr>
          <p:spPr>
            <a:xfrm>
              <a:off x="5277725" y="1971500"/>
              <a:ext cx="92000" cy="14075"/>
            </a:xfrm>
            <a:custGeom>
              <a:avLst/>
              <a:gdLst/>
              <a:ahLst/>
              <a:cxnLst/>
              <a:rect l="l" t="t" r="r" b="b"/>
              <a:pathLst>
                <a:path w="3680" h="563" extrusionOk="0">
                  <a:moveTo>
                    <a:pt x="322" y="1"/>
                  </a:moveTo>
                  <a:cubicBezTo>
                    <a:pt x="263" y="96"/>
                    <a:pt x="1" y="84"/>
                    <a:pt x="96" y="298"/>
                  </a:cubicBezTo>
                  <a:cubicBezTo>
                    <a:pt x="167" y="477"/>
                    <a:pt x="286" y="536"/>
                    <a:pt x="477" y="536"/>
                  </a:cubicBezTo>
                  <a:cubicBezTo>
                    <a:pt x="1175" y="536"/>
                    <a:pt x="1869" y="563"/>
                    <a:pt x="2564" y="563"/>
                  </a:cubicBezTo>
                  <a:cubicBezTo>
                    <a:pt x="2911" y="563"/>
                    <a:pt x="3259" y="556"/>
                    <a:pt x="3608" y="536"/>
                  </a:cubicBezTo>
                  <a:cubicBezTo>
                    <a:pt x="3680" y="429"/>
                    <a:pt x="3668" y="322"/>
                    <a:pt x="3573" y="251"/>
                  </a:cubicBezTo>
                  <a:cubicBezTo>
                    <a:pt x="3459" y="199"/>
                    <a:pt x="3346" y="139"/>
                    <a:pt x="3217" y="139"/>
                  </a:cubicBezTo>
                  <a:cubicBezTo>
                    <a:pt x="3197" y="139"/>
                    <a:pt x="3177" y="140"/>
                    <a:pt x="3156" y="144"/>
                  </a:cubicBezTo>
                  <a:cubicBezTo>
                    <a:pt x="3156" y="155"/>
                    <a:pt x="3144" y="179"/>
                    <a:pt x="3120" y="191"/>
                  </a:cubicBezTo>
                  <a:cubicBezTo>
                    <a:pt x="3112" y="194"/>
                    <a:pt x="3104" y="195"/>
                    <a:pt x="3097" y="195"/>
                  </a:cubicBezTo>
                  <a:cubicBezTo>
                    <a:pt x="3073" y="195"/>
                    <a:pt x="3052" y="180"/>
                    <a:pt x="3025" y="144"/>
                  </a:cubicBezTo>
                  <a:cubicBezTo>
                    <a:pt x="2636" y="169"/>
                    <a:pt x="2246" y="195"/>
                    <a:pt x="1858" y="195"/>
                  </a:cubicBezTo>
                  <a:cubicBezTo>
                    <a:pt x="1343" y="195"/>
                    <a:pt x="831" y="150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9" name="Google Shape;2169;p2"/>
            <p:cNvSpPr/>
            <p:nvPr/>
          </p:nvSpPr>
          <p:spPr>
            <a:xfrm>
              <a:off x="5756950" y="1728550"/>
              <a:ext cx="88725" cy="16475"/>
            </a:xfrm>
            <a:custGeom>
              <a:avLst/>
              <a:gdLst/>
              <a:ahLst/>
              <a:cxnLst/>
              <a:rect l="l" t="t" r="r" b="b"/>
              <a:pathLst>
                <a:path w="3549" h="659" extrusionOk="0">
                  <a:moveTo>
                    <a:pt x="1975" y="0"/>
                  </a:moveTo>
                  <a:cubicBezTo>
                    <a:pt x="1493" y="0"/>
                    <a:pt x="1007" y="62"/>
                    <a:pt x="525" y="86"/>
                  </a:cubicBezTo>
                  <a:cubicBezTo>
                    <a:pt x="334" y="206"/>
                    <a:pt x="1" y="182"/>
                    <a:pt x="84" y="551"/>
                  </a:cubicBezTo>
                  <a:cubicBezTo>
                    <a:pt x="694" y="632"/>
                    <a:pt x="1308" y="658"/>
                    <a:pt x="1927" y="658"/>
                  </a:cubicBezTo>
                  <a:cubicBezTo>
                    <a:pt x="2311" y="658"/>
                    <a:pt x="2697" y="648"/>
                    <a:pt x="3085" y="634"/>
                  </a:cubicBezTo>
                  <a:cubicBezTo>
                    <a:pt x="3192" y="539"/>
                    <a:pt x="3549" y="575"/>
                    <a:pt x="3335" y="253"/>
                  </a:cubicBezTo>
                  <a:cubicBezTo>
                    <a:pt x="2888" y="56"/>
                    <a:pt x="2433" y="0"/>
                    <a:pt x="19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p2"/>
            <p:cNvSpPr/>
            <p:nvPr/>
          </p:nvSpPr>
          <p:spPr>
            <a:xfrm>
              <a:off x="5961150" y="1736650"/>
              <a:ext cx="92600" cy="15100"/>
            </a:xfrm>
            <a:custGeom>
              <a:avLst/>
              <a:gdLst/>
              <a:ahLst/>
              <a:cxnLst/>
              <a:rect l="l" t="t" r="r" b="b"/>
              <a:pathLst>
                <a:path w="3704" h="604" extrusionOk="0">
                  <a:moveTo>
                    <a:pt x="560" y="1"/>
                  </a:moveTo>
                  <a:cubicBezTo>
                    <a:pt x="346" y="96"/>
                    <a:pt x="0" y="120"/>
                    <a:pt x="370" y="465"/>
                  </a:cubicBezTo>
                  <a:cubicBezTo>
                    <a:pt x="1274" y="584"/>
                    <a:pt x="2191" y="584"/>
                    <a:pt x="3108" y="584"/>
                  </a:cubicBezTo>
                  <a:cubicBezTo>
                    <a:pt x="3126" y="566"/>
                    <a:pt x="3147" y="557"/>
                    <a:pt x="3169" y="557"/>
                  </a:cubicBezTo>
                  <a:cubicBezTo>
                    <a:pt x="3191" y="557"/>
                    <a:pt x="3215" y="566"/>
                    <a:pt x="3239" y="584"/>
                  </a:cubicBezTo>
                  <a:cubicBezTo>
                    <a:pt x="3308" y="584"/>
                    <a:pt x="3385" y="603"/>
                    <a:pt x="3463" y="603"/>
                  </a:cubicBezTo>
                  <a:cubicBezTo>
                    <a:pt x="3546" y="603"/>
                    <a:pt x="3629" y="581"/>
                    <a:pt x="3703" y="489"/>
                  </a:cubicBezTo>
                  <a:cubicBezTo>
                    <a:pt x="3644" y="274"/>
                    <a:pt x="3489" y="167"/>
                    <a:pt x="3275" y="108"/>
                  </a:cubicBezTo>
                  <a:cubicBezTo>
                    <a:pt x="3098" y="119"/>
                    <a:pt x="2922" y="124"/>
                    <a:pt x="2747" y="124"/>
                  </a:cubicBezTo>
                  <a:cubicBezTo>
                    <a:pt x="2013" y="124"/>
                    <a:pt x="1291" y="39"/>
                    <a:pt x="5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1" name="Google Shape;2171;p2"/>
            <p:cNvSpPr/>
            <p:nvPr/>
          </p:nvSpPr>
          <p:spPr>
            <a:xfrm>
              <a:off x="5607525" y="1728025"/>
              <a:ext cx="109875" cy="16200"/>
            </a:xfrm>
            <a:custGeom>
              <a:avLst/>
              <a:gdLst/>
              <a:ahLst/>
              <a:cxnLst/>
              <a:rect l="l" t="t" r="r" b="b"/>
              <a:pathLst>
                <a:path w="4395" h="648" extrusionOk="0">
                  <a:moveTo>
                    <a:pt x="2614" y="0"/>
                  </a:moveTo>
                  <a:cubicBezTo>
                    <a:pt x="2102" y="0"/>
                    <a:pt x="1590" y="34"/>
                    <a:pt x="1084" y="72"/>
                  </a:cubicBezTo>
                  <a:cubicBezTo>
                    <a:pt x="911" y="101"/>
                    <a:pt x="769" y="168"/>
                    <a:pt x="608" y="168"/>
                  </a:cubicBezTo>
                  <a:cubicBezTo>
                    <a:pt x="570" y="168"/>
                    <a:pt x="530" y="164"/>
                    <a:pt x="489" y="155"/>
                  </a:cubicBezTo>
                  <a:cubicBezTo>
                    <a:pt x="429" y="155"/>
                    <a:pt x="358" y="155"/>
                    <a:pt x="299" y="167"/>
                  </a:cubicBezTo>
                  <a:cubicBezTo>
                    <a:pt x="179" y="215"/>
                    <a:pt x="60" y="274"/>
                    <a:pt x="1" y="393"/>
                  </a:cubicBezTo>
                  <a:cubicBezTo>
                    <a:pt x="70" y="509"/>
                    <a:pt x="170" y="525"/>
                    <a:pt x="273" y="525"/>
                  </a:cubicBezTo>
                  <a:cubicBezTo>
                    <a:pt x="312" y="525"/>
                    <a:pt x="351" y="522"/>
                    <a:pt x="390" y="522"/>
                  </a:cubicBezTo>
                  <a:cubicBezTo>
                    <a:pt x="407" y="522"/>
                    <a:pt x="424" y="523"/>
                    <a:pt x="441" y="524"/>
                  </a:cubicBezTo>
                  <a:cubicBezTo>
                    <a:pt x="741" y="548"/>
                    <a:pt x="1040" y="555"/>
                    <a:pt x="1340" y="555"/>
                  </a:cubicBezTo>
                  <a:cubicBezTo>
                    <a:pt x="1756" y="555"/>
                    <a:pt x="2172" y="541"/>
                    <a:pt x="2587" y="541"/>
                  </a:cubicBezTo>
                  <a:cubicBezTo>
                    <a:pt x="3084" y="541"/>
                    <a:pt x="3579" y="560"/>
                    <a:pt x="4073" y="643"/>
                  </a:cubicBezTo>
                  <a:cubicBezTo>
                    <a:pt x="4093" y="646"/>
                    <a:pt x="4113" y="647"/>
                    <a:pt x="4133" y="647"/>
                  </a:cubicBezTo>
                  <a:cubicBezTo>
                    <a:pt x="4210" y="647"/>
                    <a:pt x="4288" y="626"/>
                    <a:pt x="4335" y="560"/>
                  </a:cubicBezTo>
                  <a:cubicBezTo>
                    <a:pt x="4394" y="286"/>
                    <a:pt x="4180" y="215"/>
                    <a:pt x="4001" y="107"/>
                  </a:cubicBezTo>
                  <a:cubicBezTo>
                    <a:pt x="3543" y="28"/>
                    <a:pt x="3079" y="0"/>
                    <a:pt x="26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2" name="Google Shape;2172;p2"/>
            <p:cNvSpPr/>
            <p:nvPr/>
          </p:nvSpPr>
          <p:spPr>
            <a:xfrm>
              <a:off x="5886450" y="1988800"/>
              <a:ext cx="80975" cy="14900"/>
            </a:xfrm>
            <a:custGeom>
              <a:avLst/>
              <a:gdLst/>
              <a:ahLst/>
              <a:cxnLst/>
              <a:rect l="l" t="t" r="r" b="b"/>
              <a:pathLst>
                <a:path w="3239" h="596" extrusionOk="0">
                  <a:moveTo>
                    <a:pt x="1273" y="0"/>
                  </a:moveTo>
                  <a:cubicBezTo>
                    <a:pt x="893" y="0"/>
                    <a:pt x="513" y="36"/>
                    <a:pt x="135" y="36"/>
                  </a:cubicBezTo>
                  <a:cubicBezTo>
                    <a:pt x="106" y="36"/>
                    <a:pt x="77" y="35"/>
                    <a:pt x="48" y="35"/>
                  </a:cubicBezTo>
                  <a:lnTo>
                    <a:pt x="48" y="35"/>
                  </a:lnTo>
                  <a:cubicBezTo>
                    <a:pt x="0" y="273"/>
                    <a:pt x="298" y="273"/>
                    <a:pt x="333" y="464"/>
                  </a:cubicBezTo>
                  <a:cubicBezTo>
                    <a:pt x="430" y="542"/>
                    <a:pt x="533" y="587"/>
                    <a:pt x="636" y="587"/>
                  </a:cubicBezTo>
                  <a:cubicBezTo>
                    <a:pt x="736" y="587"/>
                    <a:pt x="835" y="545"/>
                    <a:pt x="929" y="452"/>
                  </a:cubicBezTo>
                  <a:cubicBezTo>
                    <a:pt x="1369" y="527"/>
                    <a:pt x="1814" y="595"/>
                    <a:pt x="2260" y="595"/>
                  </a:cubicBezTo>
                  <a:cubicBezTo>
                    <a:pt x="2585" y="595"/>
                    <a:pt x="2912" y="559"/>
                    <a:pt x="3239" y="464"/>
                  </a:cubicBezTo>
                  <a:cubicBezTo>
                    <a:pt x="3125" y="309"/>
                    <a:pt x="2956" y="309"/>
                    <a:pt x="2788" y="309"/>
                  </a:cubicBezTo>
                  <a:cubicBezTo>
                    <a:pt x="2619" y="309"/>
                    <a:pt x="2453" y="309"/>
                    <a:pt x="2346" y="154"/>
                  </a:cubicBezTo>
                  <a:cubicBezTo>
                    <a:pt x="1990" y="32"/>
                    <a:pt x="1631" y="0"/>
                    <a:pt x="12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p2"/>
            <p:cNvSpPr/>
            <p:nvPr/>
          </p:nvSpPr>
          <p:spPr>
            <a:xfrm>
              <a:off x="5805475" y="2016125"/>
              <a:ext cx="77125" cy="13625"/>
            </a:xfrm>
            <a:custGeom>
              <a:avLst/>
              <a:gdLst/>
              <a:ahLst/>
              <a:cxnLst/>
              <a:rect l="l" t="t" r="r" b="b"/>
              <a:pathLst>
                <a:path w="3085" h="545" extrusionOk="0">
                  <a:moveTo>
                    <a:pt x="2035" y="1"/>
                  </a:moveTo>
                  <a:cubicBezTo>
                    <a:pt x="1691" y="1"/>
                    <a:pt x="1345" y="60"/>
                    <a:pt x="1001" y="60"/>
                  </a:cubicBezTo>
                  <a:cubicBezTo>
                    <a:pt x="866" y="60"/>
                    <a:pt x="730" y="51"/>
                    <a:pt x="596" y="25"/>
                  </a:cubicBezTo>
                  <a:cubicBezTo>
                    <a:pt x="568" y="22"/>
                    <a:pt x="541" y="21"/>
                    <a:pt x="513" y="21"/>
                  </a:cubicBezTo>
                  <a:cubicBezTo>
                    <a:pt x="330" y="21"/>
                    <a:pt x="156" y="88"/>
                    <a:pt x="1" y="192"/>
                  </a:cubicBezTo>
                  <a:lnTo>
                    <a:pt x="1" y="478"/>
                  </a:lnTo>
                  <a:cubicBezTo>
                    <a:pt x="322" y="478"/>
                    <a:pt x="655" y="478"/>
                    <a:pt x="965" y="442"/>
                  </a:cubicBezTo>
                  <a:cubicBezTo>
                    <a:pt x="1319" y="515"/>
                    <a:pt x="1667" y="545"/>
                    <a:pt x="2014" y="545"/>
                  </a:cubicBezTo>
                  <a:cubicBezTo>
                    <a:pt x="2343" y="545"/>
                    <a:pt x="2671" y="518"/>
                    <a:pt x="3001" y="478"/>
                  </a:cubicBezTo>
                  <a:cubicBezTo>
                    <a:pt x="3084" y="359"/>
                    <a:pt x="3084" y="252"/>
                    <a:pt x="2977" y="144"/>
                  </a:cubicBezTo>
                  <a:cubicBezTo>
                    <a:pt x="2882" y="109"/>
                    <a:pt x="2798" y="73"/>
                    <a:pt x="2703" y="25"/>
                  </a:cubicBezTo>
                  <a:cubicBezTo>
                    <a:pt x="2620" y="56"/>
                    <a:pt x="2522" y="192"/>
                    <a:pt x="2431" y="192"/>
                  </a:cubicBezTo>
                  <a:cubicBezTo>
                    <a:pt x="2379" y="192"/>
                    <a:pt x="2330" y="148"/>
                    <a:pt x="2287" y="13"/>
                  </a:cubicBezTo>
                  <a:cubicBezTo>
                    <a:pt x="2203" y="5"/>
                    <a:pt x="2119" y="1"/>
                    <a:pt x="20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4" name="Google Shape;2174;p2"/>
            <p:cNvSpPr/>
            <p:nvPr/>
          </p:nvSpPr>
          <p:spPr>
            <a:xfrm>
              <a:off x="5806975" y="1952650"/>
              <a:ext cx="87825" cy="13575"/>
            </a:xfrm>
            <a:custGeom>
              <a:avLst/>
              <a:gdLst/>
              <a:ahLst/>
              <a:cxnLst/>
              <a:rect l="l" t="t" r="r" b="b"/>
              <a:pathLst>
                <a:path w="3513" h="543" extrusionOk="0">
                  <a:moveTo>
                    <a:pt x="2771" y="0"/>
                  </a:moveTo>
                  <a:cubicBezTo>
                    <a:pt x="2642" y="0"/>
                    <a:pt x="2512" y="16"/>
                    <a:pt x="2381" y="16"/>
                  </a:cubicBezTo>
                  <a:cubicBezTo>
                    <a:pt x="1987" y="34"/>
                    <a:pt x="1599" y="160"/>
                    <a:pt x="1212" y="160"/>
                  </a:cubicBezTo>
                  <a:cubicBezTo>
                    <a:pt x="1086" y="160"/>
                    <a:pt x="960" y="147"/>
                    <a:pt x="833" y="112"/>
                  </a:cubicBezTo>
                  <a:cubicBezTo>
                    <a:pt x="753" y="91"/>
                    <a:pt x="676" y="84"/>
                    <a:pt x="603" y="84"/>
                  </a:cubicBezTo>
                  <a:cubicBezTo>
                    <a:pt x="418" y="84"/>
                    <a:pt x="251" y="134"/>
                    <a:pt x="71" y="159"/>
                  </a:cubicBezTo>
                  <a:cubicBezTo>
                    <a:pt x="0" y="314"/>
                    <a:pt x="107" y="374"/>
                    <a:pt x="214" y="433"/>
                  </a:cubicBezTo>
                  <a:cubicBezTo>
                    <a:pt x="334" y="514"/>
                    <a:pt x="454" y="542"/>
                    <a:pt x="574" y="542"/>
                  </a:cubicBezTo>
                  <a:cubicBezTo>
                    <a:pt x="839" y="542"/>
                    <a:pt x="1105" y="407"/>
                    <a:pt x="1376" y="407"/>
                  </a:cubicBezTo>
                  <a:cubicBezTo>
                    <a:pt x="1397" y="407"/>
                    <a:pt x="1419" y="407"/>
                    <a:pt x="1441" y="409"/>
                  </a:cubicBezTo>
                  <a:cubicBezTo>
                    <a:pt x="1717" y="428"/>
                    <a:pt x="1993" y="434"/>
                    <a:pt x="2269" y="434"/>
                  </a:cubicBezTo>
                  <a:cubicBezTo>
                    <a:pt x="2684" y="434"/>
                    <a:pt x="3098" y="421"/>
                    <a:pt x="3512" y="421"/>
                  </a:cubicBezTo>
                  <a:cubicBezTo>
                    <a:pt x="3453" y="314"/>
                    <a:pt x="3334" y="314"/>
                    <a:pt x="3239" y="278"/>
                  </a:cubicBezTo>
                  <a:cubicBezTo>
                    <a:pt x="3155" y="243"/>
                    <a:pt x="3215" y="183"/>
                    <a:pt x="3262" y="147"/>
                  </a:cubicBezTo>
                  <a:cubicBezTo>
                    <a:pt x="3102" y="27"/>
                    <a:pt x="2937" y="0"/>
                    <a:pt x="27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5" name="Google Shape;2175;p2"/>
            <p:cNvSpPr/>
            <p:nvPr/>
          </p:nvSpPr>
          <p:spPr>
            <a:xfrm>
              <a:off x="5591450" y="1872375"/>
              <a:ext cx="70275" cy="12025"/>
            </a:xfrm>
            <a:custGeom>
              <a:avLst/>
              <a:gdLst/>
              <a:ahLst/>
              <a:cxnLst/>
              <a:rect l="l" t="t" r="r" b="b"/>
              <a:pathLst>
                <a:path w="2811" h="481" extrusionOk="0">
                  <a:moveTo>
                    <a:pt x="2255" y="0"/>
                  </a:moveTo>
                  <a:cubicBezTo>
                    <a:pt x="2250" y="0"/>
                    <a:pt x="2245" y="0"/>
                    <a:pt x="2239" y="1"/>
                  </a:cubicBezTo>
                  <a:cubicBezTo>
                    <a:pt x="2050" y="13"/>
                    <a:pt x="1861" y="17"/>
                    <a:pt x="1672" y="17"/>
                  </a:cubicBezTo>
                  <a:cubicBezTo>
                    <a:pt x="1446" y="17"/>
                    <a:pt x="1219" y="12"/>
                    <a:pt x="993" y="12"/>
                  </a:cubicBezTo>
                  <a:cubicBezTo>
                    <a:pt x="694" y="12"/>
                    <a:pt x="395" y="21"/>
                    <a:pt x="96" y="60"/>
                  </a:cubicBezTo>
                  <a:cubicBezTo>
                    <a:pt x="1" y="168"/>
                    <a:pt x="1" y="251"/>
                    <a:pt x="72" y="346"/>
                  </a:cubicBezTo>
                  <a:cubicBezTo>
                    <a:pt x="334" y="435"/>
                    <a:pt x="891" y="480"/>
                    <a:pt x="1446" y="480"/>
                  </a:cubicBezTo>
                  <a:cubicBezTo>
                    <a:pt x="2001" y="480"/>
                    <a:pt x="2555" y="435"/>
                    <a:pt x="2811" y="346"/>
                  </a:cubicBezTo>
                  <a:cubicBezTo>
                    <a:pt x="2751" y="227"/>
                    <a:pt x="2632" y="203"/>
                    <a:pt x="2513" y="179"/>
                  </a:cubicBezTo>
                  <a:cubicBezTo>
                    <a:pt x="2421" y="145"/>
                    <a:pt x="2385" y="0"/>
                    <a:pt x="22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p2"/>
            <p:cNvSpPr/>
            <p:nvPr/>
          </p:nvSpPr>
          <p:spPr>
            <a:xfrm>
              <a:off x="5435500" y="1876200"/>
              <a:ext cx="73825" cy="11700"/>
            </a:xfrm>
            <a:custGeom>
              <a:avLst/>
              <a:gdLst/>
              <a:ahLst/>
              <a:cxnLst/>
              <a:rect l="l" t="t" r="r" b="b"/>
              <a:pathLst>
                <a:path w="2953" h="468" extrusionOk="0">
                  <a:moveTo>
                    <a:pt x="1640" y="1"/>
                  </a:moveTo>
                  <a:cubicBezTo>
                    <a:pt x="1477" y="1"/>
                    <a:pt x="1316" y="18"/>
                    <a:pt x="1155" y="74"/>
                  </a:cubicBezTo>
                  <a:cubicBezTo>
                    <a:pt x="1086" y="108"/>
                    <a:pt x="1018" y="126"/>
                    <a:pt x="950" y="126"/>
                  </a:cubicBezTo>
                  <a:cubicBezTo>
                    <a:pt x="877" y="126"/>
                    <a:pt x="806" y="105"/>
                    <a:pt x="738" y="62"/>
                  </a:cubicBezTo>
                  <a:lnTo>
                    <a:pt x="441" y="62"/>
                  </a:lnTo>
                  <a:cubicBezTo>
                    <a:pt x="345" y="241"/>
                    <a:pt x="0" y="169"/>
                    <a:pt x="24" y="467"/>
                  </a:cubicBezTo>
                  <a:cubicBezTo>
                    <a:pt x="164" y="463"/>
                    <a:pt x="305" y="462"/>
                    <a:pt x="445" y="462"/>
                  </a:cubicBezTo>
                  <a:cubicBezTo>
                    <a:pt x="737" y="462"/>
                    <a:pt x="1030" y="467"/>
                    <a:pt x="1323" y="467"/>
                  </a:cubicBezTo>
                  <a:cubicBezTo>
                    <a:pt x="1847" y="467"/>
                    <a:pt x="2372" y="451"/>
                    <a:pt x="2893" y="360"/>
                  </a:cubicBezTo>
                  <a:cubicBezTo>
                    <a:pt x="2941" y="312"/>
                    <a:pt x="2953" y="253"/>
                    <a:pt x="2941" y="193"/>
                  </a:cubicBezTo>
                  <a:cubicBezTo>
                    <a:pt x="2893" y="134"/>
                    <a:pt x="2858" y="86"/>
                    <a:pt x="2798" y="62"/>
                  </a:cubicBezTo>
                  <a:cubicBezTo>
                    <a:pt x="2774" y="50"/>
                    <a:pt x="2738" y="50"/>
                    <a:pt x="2715" y="26"/>
                  </a:cubicBezTo>
                  <a:cubicBezTo>
                    <a:pt x="2623" y="41"/>
                    <a:pt x="2530" y="47"/>
                    <a:pt x="2438" y="47"/>
                  </a:cubicBezTo>
                  <a:cubicBezTo>
                    <a:pt x="2171" y="47"/>
                    <a:pt x="1905" y="1"/>
                    <a:pt x="16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7" name="Google Shape;2177;p2"/>
            <p:cNvSpPr/>
            <p:nvPr/>
          </p:nvSpPr>
          <p:spPr>
            <a:xfrm>
              <a:off x="5720650" y="1870200"/>
              <a:ext cx="65800" cy="16100"/>
            </a:xfrm>
            <a:custGeom>
              <a:avLst/>
              <a:gdLst/>
              <a:ahLst/>
              <a:cxnLst/>
              <a:rect l="l" t="t" r="r" b="b"/>
              <a:pathLst>
                <a:path w="2632" h="644" extrusionOk="0">
                  <a:moveTo>
                    <a:pt x="383" y="0"/>
                  </a:moveTo>
                  <a:cubicBezTo>
                    <a:pt x="286" y="0"/>
                    <a:pt x="186" y="51"/>
                    <a:pt x="84" y="147"/>
                  </a:cubicBezTo>
                  <a:cubicBezTo>
                    <a:pt x="107" y="255"/>
                    <a:pt x="0" y="362"/>
                    <a:pt x="107" y="445"/>
                  </a:cubicBezTo>
                  <a:cubicBezTo>
                    <a:pt x="281" y="558"/>
                    <a:pt x="474" y="600"/>
                    <a:pt x="667" y="600"/>
                  </a:cubicBezTo>
                  <a:cubicBezTo>
                    <a:pt x="779" y="600"/>
                    <a:pt x="891" y="586"/>
                    <a:pt x="1000" y="564"/>
                  </a:cubicBezTo>
                  <a:cubicBezTo>
                    <a:pt x="1171" y="525"/>
                    <a:pt x="1342" y="508"/>
                    <a:pt x="1510" y="508"/>
                  </a:cubicBezTo>
                  <a:cubicBezTo>
                    <a:pt x="1754" y="508"/>
                    <a:pt x="1995" y="544"/>
                    <a:pt x="2227" y="600"/>
                  </a:cubicBezTo>
                  <a:cubicBezTo>
                    <a:pt x="2299" y="620"/>
                    <a:pt x="2375" y="643"/>
                    <a:pt x="2442" y="643"/>
                  </a:cubicBezTo>
                  <a:cubicBezTo>
                    <a:pt x="2529" y="643"/>
                    <a:pt x="2599" y="604"/>
                    <a:pt x="2620" y="469"/>
                  </a:cubicBezTo>
                  <a:cubicBezTo>
                    <a:pt x="2632" y="266"/>
                    <a:pt x="2465" y="171"/>
                    <a:pt x="2286" y="171"/>
                  </a:cubicBezTo>
                  <a:cubicBezTo>
                    <a:pt x="1739" y="147"/>
                    <a:pt x="1203" y="147"/>
                    <a:pt x="655" y="147"/>
                  </a:cubicBezTo>
                  <a:cubicBezTo>
                    <a:pt x="567" y="48"/>
                    <a:pt x="476" y="0"/>
                    <a:pt x="3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8" name="Google Shape;2178;p2"/>
            <p:cNvSpPr/>
            <p:nvPr/>
          </p:nvSpPr>
          <p:spPr>
            <a:xfrm>
              <a:off x="5457950" y="2062475"/>
              <a:ext cx="76975" cy="12625"/>
            </a:xfrm>
            <a:custGeom>
              <a:avLst/>
              <a:gdLst/>
              <a:ahLst/>
              <a:cxnLst/>
              <a:rect l="l" t="t" r="r" b="b"/>
              <a:pathLst>
                <a:path w="3079" h="505" extrusionOk="0">
                  <a:moveTo>
                    <a:pt x="2084" y="0"/>
                  </a:moveTo>
                  <a:cubicBezTo>
                    <a:pt x="1517" y="0"/>
                    <a:pt x="955" y="27"/>
                    <a:pt x="388" y="76"/>
                  </a:cubicBezTo>
                  <a:lnTo>
                    <a:pt x="162" y="76"/>
                  </a:lnTo>
                  <a:cubicBezTo>
                    <a:pt x="150" y="124"/>
                    <a:pt x="138" y="172"/>
                    <a:pt x="114" y="195"/>
                  </a:cubicBezTo>
                  <a:cubicBezTo>
                    <a:pt x="36" y="351"/>
                    <a:pt x="0" y="496"/>
                    <a:pt x="217" y="496"/>
                  </a:cubicBezTo>
                  <a:cubicBezTo>
                    <a:pt x="233" y="496"/>
                    <a:pt x="250" y="495"/>
                    <a:pt x="269" y="493"/>
                  </a:cubicBezTo>
                  <a:cubicBezTo>
                    <a:pt x="469" y="501"/>
                    <a:pt x="669" y="505"/>
                    <a:pt x="868" y="505"/>
                  </a:cubicBezTo>
                  <a:cubicBezTo>
                    <a:pt x="1570" y="505"/>
                    <a:pt x="2267" y="457"/>
                    <a:pt x="2972" y="374"/>
                  </a:cubicBezTo>
                  <a:cubicBezTo>
                    <a:pt x="3079" y="219"/>
                    <a:pt x="2972" y="112"/>
                    <a:pt x="2853" y="17"/>
                  </a:cubicBezTo>
                  <a:cubicBezTo>
                    <a:pt x="2594" y="6"/>
                    <a:pt x="2339" y="0"/>
                    <a:pt x="20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9" name="Google Shape;2179;p2"/>
            <p:cNvSpPr/>
            <p:nvPr/>
          </p:nvSpPr>
          <p:spPr>
            <a:xfrm>
              <a:off x="5960250" y="2051550"/>
              <a:ext cx="66000" cy="14625"/>
            </a:xfrm>
            <a:custGeom>
              <a:avLst/>
              <a:gdLst/>
              <a:ahLst/>
              <a:cxnLst/>
              <a:rect l="l" t="t" r="r" b="b"/>
              <a:pathLst>
                <a:path w="2640" h="585" extrusionOk="0">
                  <a:moveTo>
                    <a:pt x="1229" y="1"/>
                  </a:moveTo>
                  <a:cubicBezTo>
                    <a:pt x="807" y="1"/>
                    <a:pt x="341" y="80"/>
                    <a:pt x="108" y="204"/>
                  </a:cubicBezTo>
                  <a:cubicBezTo>
                    <a:pt x="25" y="370"/>
                    <a:pt x="1" y="513"/>
                    <a:pt x="251" y="525"/>
                  </a:cubicBezTo>
                  <a:lnTo>
                    <a:pt x="382" y="525"/>
                  </a:lnTo>
                  <a:cubicBezTo>
                    <a:pt x="489" y="561"/>
                    <a:pt x="587" y="585"/>
                    <a:pt x="682" y="585"/>
                  </a:cubicBezTo>
                  <a:cubicBezTo>
                    <a:pt x="778" y="585"/>
                    <a:pt x="870" y="561"/>
                    <a:pt x="965" y="501"/>
                  </a:cubicBezTo>
                  <a:cubicBezTo>
                    <a:pt x="985" y="451"/>
                    <a:pt x="1008" y="433"/>
                    <a:pt x="1030" y="433"/>
                  </a:cubicBezTo>
                  <a:cubicBezTo>
                    <a:pt x="1061" y="433"/>
                    <a:pt x="1092" y="467"/>
                    <a:pt x="1120" y="501"/>
                  </a:cubicBezTo>
                  <a:cubicBezTo>
                    <a:pt x="1120" y="513"/>
                    <a:pt x="1132" y="513"/>
                    <a:pt x="1156" y="525"/>
                  </a:cubicBezTo>
                  <a:cubicBezTo>
                    <a:pt x="1166" y="532"/>
                    <a:pt x="1176" y="535"/>
                    <a:pt x="1185" y="535"/>
                  </a:cubicBezTo>
                  <a:cubicBezTo>
                    <a:pt x="1206" y="535"/>
                    <a:pt x="1226" y="518"/>
                    <a:pt x="1251" y="501"/>
                  </a:cubicBezTo>
                  <a:cubicBezTo>
                    <a:pt x="1281" y="496"/>
                    <a:pt x="1307" y="493"/>
                    <a:pt x="1331" y="493"/>
                  </a:cubicBezTo>
                  <a:cubicBezTo>
                    <a:pt x="1355" y="493"/>
                    <a:pt x="1376" y="496"/>
                    <a:pt x="1394" y="501"/>
                  </a:cubicBezTo>
                  <a:cubicBezTo>
                    <a:pt x="1433" y="521"/>
                    <a:pt x="1472" y="529"/>
                    <a:pt x="1512" y="529"/>
                  </a:cubicBezTo>
                  <a:cubicBezTo>
                    <a:pt x="1651" y="529"/>
                    <a:pt x="1790" y="433"/>
                    <a:pt x="1929" y="433"/>
                  </a:cubicBezTo>
                  <a:cubicBezTo>
                    <a:pt x="1988" y="433"/>
                    <a:pt x="2048" y="451"/>
                    <a:pt x="2108" y="501"/>
                  </a:cubicBezTo>
                  <a:cubicBezTo>
                    <a:pt x="2151" y="501"/>
                    <a:pt x="2196" y="503"/>
                    <a:pt x="2240" y="503"/>
                  </a:cubicBezTo>
                  <a:cubicBezTo>
                    <a:pt x="2437" y="503"/>
                    <a:pt x="2622" y="479"/>
                    <a:pt x="2632" y="216"/>
                  </a:cubicBezTo>
                  <a:cubicBezTo>
                    <a:pt x="2640" y="79"/>
                    <a:pt x="2546" y="59"/>
                    <a:pt x="2440" y="59"/>
                  </a:cubicBezTo>
                  <a:cubicBezTo>
                    <a:pt x="2394" y="59"/>
                    <a:pt x="2346" y="62"/>
                    <a:pt x="2303" y="62"/>
                  </a:cubicBezTo>
                  <a:cubicBezTo>
                    <a:pt x="2289" y="62"/>
                    <a:pt x="2276" y="62"/>
                    <a:pt x="2263" y="61"/>
                  </a:cubicBezTo>
                  <a:cubicBezTo>
                    <a:pt x="2230" y="126"/>
                    <a:pt x="2198" y="147"/>
                    <a:pt x="2165" y="147"/>
                  </a:cubicBezTo>
                  <a:cubicBezTo>
                    <a:pt x="2107" y="147"/>
                    <a:pt x="2048" y="83"/>
                    <a:pt x="1985" y="83"/>
                  </a:cubicBezTo>
                  <a:cubicBezTo>
                    <a:pt x="1978" y="83"/>
                    <a:pt x="1972" y="83"/>
                    <a:pt x="1965" y="85"/>
                  </a:cubicBezTo>
                  <a:cubicBezTo>
                    <a:pt x="1965" y="85"/>
                    <a:pt x="1941" y="97"/>
                    <a:pt x="1918" y="120"/>
                  </a:cubicBezTo>
                  <a:cubicBezTo>
                    <a:pt x="1894" y="120"/>
                    <a:pt x="1858" y="120"/>
                    <a:pt x="1822" y="73"/>
                  </a:cubicBezTo>
                  <a:cubicBezTo>
                    <a:pt x="1665" y="23"/>
                    <a:pt x="1453" y="1"/>
                    <a:pt x="12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0" name="Google Shape;2180;p2"/>
            <p:cNvSpPr/>
            <p:nvPr/>
          </p:nvSpPr>
          <p:spPr>
            <a:xfrm>
              <a:off x="5570625" y="2010375"/>
              <a:ext cx="76225" cy="14000"/>
            </a:xfrm>
            <a:custGeom>
              <a:avLst/>
              <a:gdLst/>
              <a:ahLst/>
              <a:cxnLst/>
              <a:rect l="l" t="t" r="r" b="b"/>
              <a:pathLst>
                <a:path w="3049" h="560" extrusionOk="0">
                  <a:moveTo>
                    <a:pt x="483" y="1"/>
                  </a:moveTo>
                  <a:cubicBezTo>
                    <a:pt x="426" y="1"/>
                    <a:pt x="368" y="6"/>
                    <a:pt x="310" y="17"/>
                  </a:cubicBezTo>
                  <a:cubicBezTo>
                    <a:pt x="227" y="124"/>
                    <a:pt x="48" y="136"/>
                    <a:pt x="0" y="303"/>
                  </a:cubicBezTo>
                  <a:cubicBezTo>
                    <a:pt x="642" y="524"/>
                    <a:pt x="1293" y="560"/>
                    <a:pt x="1948" y="560"/>
                  </a:cubicBezTo>
                  <a:cubicBezTo>
                    <a:pt x="2255" y="560"/>
                    <a:pt x="2562" y="552"/>
                    <a:pt x="2870" y="552"/>
                  </a:cubicBezTo>
                  <a:cubicBezTo>
                    <a:pt x="2929" y="552"/>
                    <a:pt x="2989" y="552"/>
                    <a:pt x="3048" y="553"/>
                  </a:cubicBezTo>
                  <a:cubicBezTo>
                    <a:pt x="3025" y="243"/>
                    <a:pt x="2787" y="303"/>
                    <a:pt x="2572" y="279"/>
                  </a:cubicBezTo>
                  <a:cubicBezTo>
                    <a:pt x="2534" y="275"/>
                    <a:pt x="2496" y="274"/>
                    <a:pt x="2457" y="274"/>
                  </a:cubicBezTo>
                  <a:cubicBezTo>
                    <a:pt x="2310" y="274"/>
                    <a:pt x="2158" y="296"/>
                    <a:pt x="2009" y="296"/>
                  </a:cubicBezTo>
                  <a:cubicBezTo>
                    <a:pt x="1829" y="296"/>
                    <a:pt x="1652" y="264"/>
                    <a:pt x="1489" y="124"/>
                  </a:cubicBezTo>
                  <a:cubicBezTo>
                    <a:pt x="1442" y="133"/>
                    <a:pt x="1395" y="137"/>
                    <a:pt x="1349" y="137"/>
                  </a:cubicBezTo>
                  <a:cubicBezTo>
                    <a:pt x="1067" y="137"/>
                    <a:pt x="784" y="1"/>
                    <a:pt x="4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1" name="Google Shape;2181;p2"/>
            <p:cNvSpPr/>
            <p:nvPr/>
          </p:nvSpPr>
          <p:spPr>
            <a:xfrm>
              <a:off x="5950125" y="1773275"/>
              <a:ext cx="62850" cy="27525"/>
            </a:xfrm>
            <a:custGeom>
              <a:avLst/>
              <a:gdLst/>
              <a:ahLst/>
              <a:cxnLst/>
              <a:rect l="l" t="t" r="r" b="b"/>
              <a:pathLst>
                <a:path w="2514" h="1101" extrusionOk="0">
                  <a:moveTo>
                    <a:pt x="1645" y="0"/>
                  </a:moveTo>
                  <a:cubicBezTo>
                    <a:pt x="1342" y="0"/>
                    <a:pt x="1041" y="29"/>
                    <a:pt x="748" y="29"/>
                  </a:cubicBezTo>
                  <a:cubicBezTo>
                    <a:pt x="681" y="29"/>
                    <a:pt x="615" y="28"/>
                    <a:pt x="549" y="24"/>
                  </a:cubicBezTo>
                  <a:lnTo>
                    <a:pt x="549" y="24"/>
                  </a:lnTo>
                  <a:cubicBezTo>
                    <a:pt x="489" y="202"/>
                    <a:pt x="608" y="214"/>
                    <a:pt x="727" y="238"/>
                  </a:cubicBezTo>
                  <a:cubicBezTo>
                    <a:pt x="751" y="244"/>
                    <a:pt x="784" y="247"/>
                    <a:pt x="811" y="247"/>
                  </a:cubicBezTo>
                  <a:cubicBezTo>
                    <a:pt x="837" y="247"/>
                    <a:pt x="858" y="244"/>
                    <a:pt x="858" y="238"/>
                  </a:cubicBezTo>
                  <a:cubicBezTo>
                    <a:pt x="858" y="212"/>
                    <a:pt x="866" y="203"/>
                    <a:pt x="875" y="203"/>
                  </a:cubicBezTo>
                  <a:cubicBezTo>
                    <a:pt x="895" y="203"/>
                    <a:pt x="920" y="253"/>
                    <a:pt x="854" y="253"/>
                  </a:cubicBezTo>
                  <a:cubicBezTo>
                    <a:pt x="845" y="253"/>
                    <a:pt x="835" y="252"/>
                    <a:pt x="822" y="250"/>
                  </a:cubicBezTo>
                  <a:cubicBezTo>
                    <a:pt x="794" y="258"/>
                    <a:pt x="766" y="262"/>
                    <a:pt x="738" y="262"/>
                  </a:cubicBezTo>
                  <a:cubicBezTo>
                    <a:pt x="607" y="262"/>
                    <a:pt x="494" y="172"/>
                    <a:pt x="406" y="24"/>
                  </a:cubicBezTo>
                  <a:lnTo>
                    <a:pt x="251" y="24"/>
                  </a:lnTo>
                  <a:cubicBezTo>
                    <a:pt x="180" y="179"/>
                    <a:pt x="1" y="274"/>
                    <a:pt x="108" y="488"/>
                  </a:cubicBezTo>
                  <a:cubicBezTo>
                    <a:pt x="239" y="595"/>
                    <a:pt x="406" y="607"/>
                    <a:pt x="561" y="607"/>
                  </a:cubicBezTo>
                  <a:cubicBezTo>
                    <a:pt x="603" y="607"/>
                    <a:pt x="652" y="593"/>
                    <a:pt x="694" y="593"/>
                  </a:cubicBezTo>
                  <a:cubicBezTo>
                    <a:pt x="746" y="593"/>
                    <a:pt x="787" y="615"/>
                    <a:pt x="787" y="714"/>
                  </a:cubicBezTo>
                  <a:cubicBezTo>
                    <a:pt x="811" y="774"/>
                    <a:pt x="846" y="798"/>
                    <a:pt x="894" y="834"/>
                  </a:cubicBezTo>
                  <a:cubicBezTo>
                    <a:pt x="1073" y="834"/>
                    <a:pt x="1061" y="1012"/>
                    <a:pt x="1144" y="1084"/>
                  </a:cubicBezTo>
                  <a:cubicBezTo>
                    <a:pt x="1187" y="1094"/>
                    <a:pt x="1227" y="1100"/>
                    <a:pt x="1267" y="1100"/>
                  </a:cubicBezTo>
                  <a:cubicBezTo>
                    <a:pt x="1317" y="1100"/>
                    <a:pt x="1365" y="1091"/>
                    <a:pt x="1418" y="1072"/>
                  </a:cubicBezTo>
                  <a:cubicBezTo>
                    <a:pt x="1501" y="976"/>
                    <a:pt x="1561" y="869"/>
                    <a:pt x="1608" y="750"/>
                  </a:cubicBezTo>
                  <a:cubicBezTo>
                    <a:pt x="1620" y="667"/>
                    <a:pt x="1632" y="595"/>
                    <a:pt x="1608" y="500"/>
                  </a:cubicBezTo>
                  <a:cubicBezTo>
                    <a:pt x="1632" y="474"/>
                    <a:pt x="1651" y="464"/>
                    <a:pt x="1666" y="464"/>
                  </a:cubicBezTo>
                  <a:cubicBezTo>
                    <a:pt x="1714" y="464"/>
                    <a:pt x="1731" y="564"/>
                    <a:pt x="1781" y="564"/>
                  </a:cubicBezTo>
                  <a:cubicBezTo>
                    <a:pt x="1786" y="564"/>
                    <a:pt x="1792" y="562"/>
                    <a:pt x="1799" y="560"/>
                  </a:cubicBezTo>
                  <a:cubicBezTo>
                    <a:pt x="1856" y="576"/>
                    <a:pt x="1912" y="583"/>
                    <a:pt x="1966" y="583"/>
                  </a:cubicBezTo>
                  <a:cubicBezTo>
                    <a:pt x="2114" y="583"/>
                    <a:pt x="2251" y="528"/>
                    <a:pt x="2382" y="441"/>
                  </a:cubicBezTo>
                  <a:lnTo>
                    <a:pt x="2513" y="131"/>
                  </a:lnTo>
                  <a:cubicBezTo>
                    <a:pt x="2226" y="27"/>
                    <a:pt x="1935" y="0"/>
                    <a:pt x="16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2"/>
            <p:cNvSpPr/>
            <p:nvPr/>
          </p:nvSpPr>
          <p:spPr>
            <a:xfrm>
              <a:off x="6114150" y="1953300"/>
              <a:ext cx="56275" cy="14275"/>
            </a:xfrm>
            <a:custGeom>
              <a:avLst/>
              <a:gdLst/>
              <a:ahLst/>
              <a:cxnLst/>
              <a:rect l="l" t="t" r="r" b="b"/>
              <a:pathLst>
                <a:path w="2251" h="571" extrusionOk="0">
                  <a:moveTo>
                    <a:pt x="349" y="0"/>
                  </a:moveTo>
                  <a:cubicBezTo>
                    <a:pt x="267" y="0"/>
                    <a:pt x="188" y="30"/>
                    <a:pt x="119" y="133"/>
                  </a:cubicBezTo>
                  <a:cubicBezTo>
                    <a:pt x="0" y="264"/>
                    <a:pt x="24" y="419"/>
                    <a:pt x="119" y="562"/>
                  </a:cubicBezTo>
                  <a:cubicBezTo>
                    <a:pt x="174" y="568"/>
                    <a:pt x="228" y="570"/>
                    <a:pt x="282" y="570"/>
                  </a:cubicBezTo>
                  <a:cubicBezTo>
                    <a:pt x="648" y="570"/>
                    <a:pt x="1005" y="455"/>
                    <a:pt x="1368" y="455"/>
                  </a:cubicBezTo>
                  <a:cubicBezTo>
                    <a:pt x="1502" y="455"/>
                    <a:pt x="1638" y="471"/>
                    <a:pt x="1774" y="514"/>
                  </a:cubicBezTo>
                  <a:cubicBezTo>
                    <a:pt x="1805" y="524"/>
                    <a:pt x="1835" y="529"/>
                    <a:pt x="1865" y="529"/>
                  </a:cubicBezTo>
                  <a:cubicBezTo>
                    <a:pt x="2012" y="529"/>
                    <a:pt x="2152" y="410"/>
                    <a:pt x="2251" y="193"/>
                  </a:cubicBezTo>
                  <a:cubicBezTo>
                    <a:pt x="1703" y="133"/>
                    <a:pt x="1215" y="74"/>
                    <a:pt x="703" y="62"/>
                  </a:cubicBezTo>
                  <a:cubicBezTo>
                    <a:pt x="591" y="62"/>
                    <a:pt x="466" y="0"/>
                    <a:pt x="3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2"/>
            <p:cNvSpPr/>
            <p:nvPr/>
          </p:nvSpPr>
          <p:spPr>
            <a:xfrm>
              <a:off x="5565575" y="2089375"/>
              <a:ext cx="100025" cy="16100"/>
            </a:xfrm>
            <a:custGeom>
              <a:avLst/>
              <a:gdLst/>
              <a:ahLst/>
              <a:cxnLst/>
              <a:rect l="l" t="t" r="r" b="b"/>
              <a:pathLst>
                <a:path w="4001" h="644" extrusionOk="0">
                  <a:moveTo>
                    <a:pt x="548" y="0"/>
                  </a:moveTo>
                  <a:cubicBezTo>
                    <a:pt x="381" y="0"/>
                    <a:pt x="214" y="0"/>
                    <a:pt x="83" y="120"/>
                  </a:cubicBezTo>
                  <a:cubicBezTo>
                    <a:pt x="0" y="643"/>
                    <a:pt x="393" y="560"/>
                    <a:pt x="679" y="608"/>
                  </a:cubicBezTo>
                  <a:cubicBezTo>
                    <a:pt x="1250" y="512"/>
                    <a:pt x="1846" y="584"/>
                    <a:pt x="2405" y="429"/>
                  </a:cubicBezTo>
                  <a:cubicBezTo>
                    <a:pt x="2941" y="417"/>
                    <a:pt x="3465" y="417"/>
                    <a:pt x="4001" y="405"/>
                  </a:cubicBezTo>
                  <a:cubicBezTo>
                    <a:pt x="3882" y="286"/>
                    <a:pt x="3724" y="286"/>
                    <a:pt x="3565" y="286"/>
                  </a:cubicBezTo>
                  <a:cubicBezTo>
                    <a:pt x="3405" y="286"/>
                    <a:pt x="3245" y="286"/>
                    <a:pt x="3120" y="167"/>
                  </a:cubicBezTo>
                  <a:cubicBezTo>
                    <a:pt x="3108" y="131"/>
                    <a:pt x="3072" y="108"/>
                    <a:pt x="3060" y="72"/>
                  </a:cubicBezTo>
                  <a:cubicBezTo>
                    <a:pt x="2977" y="12"/>
                    <a:pt x="2858" y="0"/>
                    <a:pt x="27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2"/>
            <p:cNvSpPr/>
            <p:nvPr/>
          </p:nvSpPr>
          <p:spPr>
            <a:xfrm>
              <a:off x="5510800" y="1818650"/>
              <a:ext cx="94250" cy="8150"/>
            </a:xfrm>
            <a:custGeom>
              <a:avLst/>
              <a:gdLst/>
              <a:ahLst/>
              <a:cxnLst/>
              <a:rect l="l" t="t" r="r" b="b"/>
              <a:pathLst>
                <a:path w="3770" h="326" extrusionOk="0">
                  <a:moveTo>
                    <a:pt x="2577" y="1"/>
                  </a:moveTo>
                  <a:cubicBezTo>
                    <a:pt x="1718" y="1"/>
                    <a:pt x="862" y="73"/>
                    <a:pt x="0" y="90"/>
                  </a:cubicBezTo>
                  <a:cubicBezTo>
                    <a:pt x="511" y="272"/>
                    <a:pt x="1026" y="326"/>
                    <a:pt x="1542" y="326"/>
                  </a:cubicBezTo>
                  <a:cubicBezTo>
                    <a:pt x="2278" y="326"/>
                    <a:pt x="3016" y="216"/>
                    <a:pt x="3751" y="209"/>
                  </a:cubicBezTo>
                  <a:cubicBezTo>
                    <a:pt x="3770" y="96"/>
                    <a:pt x="3759" y="28"/>
                    <a:pt x="3677" y="28"/>
                  </a:cubicBezTo>
                  <a:cubicBezTo>
                    <a:pt x="3655" y="28"/>
                    <a:pt x="3628" y="33"/>
                    <a:pt x="3596" y="42"/>
                  </a:cubicBezTo>
                  <a:cubicBezTo>
                    <a:pt x="3256" y="12"/>
                    <a:pt x="2916" y="1"/>
                    <a:pt x="25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2"/>
            <p:cNvSpPr/>
            <p:nvPr/>
          </p:nvSpPr>
          <p:spPr>
            <a:xfrm>
              <a:off x="6115325" y="1796625"/>
              <a:ext cx="62850" cy="25250"/>
            </a:xfrm>
            <a:custGeom>
              <a:avLst/>
              <a:gdLst/>
              <a:ahLst/>
              <a:cxnLst/>
              <a:rect l="l" t="t" r="r" b="b"/>
              <a:pathLst>
                <a:path w="2514" h="1010" extrusionOk="0">
                  <a:moveTo>
                    <a:pt x="965" y="1"/>
                  </a:moveTo>
                  <a:cubicBezTo>
                    <a:pt x="933" y="1"/>
                    <a:pt x="900" y="7"/>
                    <a:pt x="870" y="19"/>
                  </a:cubicBezTo>
                  <a:cubicBezTo>
                    <a:pt x="608" y="78"/>
                    <a:pt x="334" y="30"/>
                    <a:pt x="96" y="197"/>
                  </a:cubicBezTo>
                  <a:cubicBezTo>
                    <a:pt x="49" y="233"/>
                    <a:pt x="13" y="292"/>
                    <a:pt x="1" y="376"/>
                  </a:cubicBezTo>
                  <a:cubicBezTo>
                    <a:pt x="13" y="447"/>
                    <a:pt x="37" y="507"/>
                    <a:pt x="72" y="566"/>
                  </a:cubicBezTo>
                  <a:cubicBezTo>
                    <a:pt x="275" y="709"/>
                    <a:pt x="513" y="673"/>
                    <a:pt x="715" y="769"/>
                  </a:cubicBezTo>
                  <a:cubicBezTo>
                    <a:pt x="811" y="804"/>
                    <a:pt x="894" y="804"/>
                    <a:pt x="989" y="804"/>
                  </a:cubicBezTo>
                  <a:lnTo>
                    <a:pt x="1227" y="804"/>
                  </a:lnTo>
                  <a:cubicBezTo>
                    <a:pt x="1275" y="816"/>
                    <a:pt x="1358" y="816"/>
                    <a:pt x="1418" y="864"/>
                  </a:cubicBezTo>
                  <a:cubicBezTo>
                    <a:pt x="1465" y="888"/>
                    <a:pt x="1489" y="923"/>
                    <a:pt x="1525" y="947"/>
                  </a:cubicBezTo>
                  <a:lnTo>
                    <a:pt x="2239" y="947"/>
                  </a:lnTo>
                  <a:cubicBezTo>
                    <a:pt x="2281" y="989"/>
                    <a:pt x="2329" y="1010"/>
                    <a:pt x="2376" y="1010"/>
                  </a:cubicBezTo>
                  <a:cubicBezTo>
                    <a:pt x="2424" y="1010"/>
                    <a:pt x="2471" y="989"/>
                    <a:pt x="2513" y="947"/>
                  </a:cubicBezTo>
                  <a:lnTo>
                    <a:pt x="2513" y="804"/>
                  </a:lnTo>
                  <a:lnTo>
                    <a:pt x="2513" y="650"/>
                  </a:lnTo>
                  <a:cubicBezTo>
                    <a:pt x="2430" y="650"/>
                    <a:pt x="2323" y="650"/>
                    <a:pt x="2215" y="673"/>
                  </a:cubicBezTo>
                  <a:cubicBezTo>
                    <a:pt x="2215" y="673"/>
                    <a:pt x="2204" y="650"/>
                    <a:pt x="2180" y="638"/>
                  </a:cubicBezTo>
                  <a:cubicBezTo>
                    <a:pt x="2171" y="635"/>
                    <a:pt x="2163" y="633"/>
                    <a:pt x="2155" y="633"/>
                  </a:cubicBezTo>
                  <a:cubicBezTo>
                    <a:pt x="2131" y="633"/>
                    <a:pt x="2111" y="647"/>
                    <a:pt x="2085" y="673"/>
                  </a:cubicBezTo>
                  <a:cubicBezTo>
                    <a:pt x="2001" y="614"/>
                    <a:pt x="1894" y="566"/>
                    <a:pt x="1799" y="519"/>
                  </a:cubicBezTo>
                  <a:cubicBezTo>
                    <a:pt x="1644" y="447"/>
                    <a:pt x="1537" y="281"/>
                    <a:pt x="1406" y="173"/>
                  </a:cubicBezTo>
                  <a:cubicBezTo>
                    <a:pt x="1299" y="102"/>
                    <a:pt x="1180" y="42"/>
                    <a:pt x="1061" y="19"/>
                  </a:cubicBezTo>
                  <a:cubicBezTo>
                    <a:pt x="1031" y="7"/>
                    <a:pt x="998" y="1"/>
                    <a:pt x="9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2"/>
            <p:cNvSpPr/>
            <p:nvPr/>
          </p:nvSpPr>
          <p:spPr>
            <a:xfrm>
              <a:off x="5329525" y="1900625"/>
              <a:ext cx="71750" cy="15475"/>
            </a:xfrm>
            <a:custGeom>
              <a:avLst/>
              <a:gdLst/>
              <a:ahLst/>
              <a:cxnLst/>
              <a:rect l="l" t="t" r="r" b="b"/>
              <a:pathLst>
                <a:path w="2870" h="619" extrusionOk="0">
                  <a:moveTo>
                    <a:pt x="546" y="0"/>
                  </a:moveTo>
                  <a:cubicBezTo>
                    <a:pt x="377" y="0"/>
                    <a:pt x="196" y="35"/>
                    <a:pt x="0" y="145"/>
                  </a:cubicBezTo>
                  <a:cubicBezTo>
                    <a:pt x="762" y="288"/>
                    <a:pt x="1358" y="395"/>
                    <a:pt x="1953" y="514"/>
                  </a:cubicBezTo>
                  <a:lnTo>
                    <a:pt x="2096" y="514"/>
                  </a:lnTo>
                  <a:cubicBezTo>
                    <a:pt x="2204" y="591"/>
                    <a:pt x="2316" y="618"/>
                    <a:pt x="2434" y="618"/>
                  </a:cubicBezTo>
                  <a:cubicBezTo>
                    <a:pt x="2498" y="618"/>
                    <a:pt x="2564" y="610"/>
                    <a:pt x="2632" y="597"/>
                  </a:cubicBezTo>
                  <a:cubicBezTo>
                    <a:pt x="2786" y="514"/>
                    <a:pt x="2870" y="407"/>
                    <a:pt x="2810" y="228"/>
                  </a:cubicBezTo>
                  <a:cubicBezTo>
                    <a:pt x="2464" y="172"/>
                    <a:pt x="2111" y="72"/>
                    <a:pt x="1762" y="72"/>
                  </a:cubicBezTo>
                  <a:cubicBezTo>
                    <a:pt x="1666" y="72"/>
                    <a:pt x="1571" y="79"/>
                    <a:pt x="1477" y="97"/>
                  </a:cubicBezTo>
                  <a:cubicBezTo>
                    <a:pt x="1436" y="104"/>
                    <a:pt x="1395" y="107"/>
                    <a:pt x="1354" y="107"/>
                  </a:cubicBezTo>
                  <a:cubicBezTo>
                    <a:pt x="1104" y="107"/>
                    <a:pt x="842" y="0"/>
                    <a:pt x="5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2"/>
            <p:cNvSpPr/>
            <p:nvPr/>
          </p:nvSpPr>
          <p:spPr>
            <a:xfrm>
              <a:off x="5410200" y="1942025"/>
              <a:ext cx="59800" cy="11350"/>
            </a:xfrm>
            <a:custGeom>
              <a:avLst/>
              <a:gdLst/>
              <a:ahLst/>
              <a:cxnLst/>
              <a:rect l="l" t="t" r="r" b="b"/>
              <a:pathLst>
                <a:path w="2392" h="454" extrusionOk="0">
                  <a:moveTo>
                    <a:pt x="1210" y="1"/>
                  </a:moveTo>
                  <a:cubicBezTo>
                    <a:pt x="805" y="1"/>
                    <a:pt x="401" y="32"/>
                    <a:pt x="0" y="132"/>
                  </a:cubicBezTo>
                  <a:lnTo>
                    <a:pt x="36" y="180"/>
                  </a:lnTo>
                  <a:cubicBezTo>
                    <a:pt x="95" y="251"/>
                    <a:pt x="83" y="358"/>
                    <a:pt x="155" y="430"/>
                  </a:cubicBezTo>
                  <a:lnTo>
                    <a:pt x="298" y="430"/>
                  </a:lnTo>
                  <a:cubicBezTo>
                    <a:pt x="298" y="406"/>
                    <a:pt x="298" y="394"/>
                    <a:pt x="333" y="370"/>
                  </a:cubicBezTo>
                  <a:cubicBezTo>
                    <a:pt x="352" y="362"/>
                    <a:pt x="368" y="359"/>
                    <a:pt x="380" y="359"/>
                  </a:cubicBezTo>
                  <a:cubicBezTo>
                    <a:pt x="408" y="359"/>
                    <a:pt x="424" y="377"/>
                    <a:pt x="441" y="418"/>
                  </a:cubicBezTo>
                  <a:cubicBezTo>
                    <a:pt x="740" y="418"/>
                    <a:pt x="1043" y="454"/>
                    <a:pt x="1342" y="454"/>
                  </a:cubicBezTo>
                  <a:cubicBezTo>
                    <a:pt x="1613" y="454"/>
                    <a:pt x="1882" y="424"/>
                    <a:pt x="2143" y="310"/>
                  </a:cubicBezTo>
                  <a:cubicBezTo>
                    <a:pt x="2173" y="315"/>
                    <a:pt x="2199" y="317"/>
                    <a:pt x="2223" y="317"/>
                  </a:cubicBezTo>
                  <a:cubicBezTo>
                    <a:pt x="2392" y="317"/>
                    <a:pt x="2383" y="206"/>
                    <a:pt x="2310" y="49"/>
                  </a:cubicBezTo>
                  <a:cubicBezTo>
                    <a:pt x="1943" y="26"/>
                    <a:pt x="1576" y="1"/>
                    <a:pt x="12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2"/>
            <p:cNvSpPr/>
            <p:nvPr/>
          </p:nvSpPr>
          <p:spPr>
            <a:xfrm>
              <a:off x="5331000" y="1787925"/>
              <a:ext cx="81900" cy="15725"/>
            </a:xfrm>
            <a:custGeom>
              <a:avLst/>
              <a:gdLst/>
              <a:ahLst/>
              <a:cxnLst/>
              <a:rect l="l" t="t" r="r" b="b"/>
              <a:pathLst>
                <a:path w="3276" h="629" extrusionOk="0">
                  <a:moveTo>
                    <a:pt x="2444" y="1"/>
                  </a:moveTo>
                  <a:cubicBezTo>
                    <a:pt x="2304" y="1"/>
                    <a:pt x="2162" y="15"/>
                    <a:pt x="2013" y="45"/>
                  </a:cubicBezTo>
                  <a:cubicBezTo>
                    <a:pt x="1710" y="123"/>
                    <a:pt x="1406" y="151"/>
                    <a:pt x="1098" y="151"/>
                  </a:cubicBezTo>
                  <a:cubicBezTo>
                    <a:pt x="983" y="151"/>
                    <a:pt x="868" y="147"/>
                    <a:pt x="751" y="140"/>
                  </a:cubicBezTo>
                  <a:cubicBezTo>
                    <a:pt x="607" y="109"/>
                    <a:pt x="459" y="45"/>
                    <a:pt x="324" y="45"/>
                  </a:cubicBezTo>
                  <a:cubicBezTo>
                    <a:pt x="203" y="45"/>
                    <a:pt x="91" y="97"/>
                    <a:pt x="1" y="271"/>
                  </a:cubicBezTo>
                  <a:cubicBezTo>
                    <a:pt x="370" y="629"/>
                    <a:pt x="870" y="390"/>
                    <a:pt x="1287" y="557"/>
                  </a:cubicBezTo>
                  <a:cubicBezTo>
                    <a:pt x="1346" y="565"/>
                    <a:pt x="1402" y="570"/>
                    <a:pt x="1455" y="570"/>
                  </a:cubicBezTo>
                  <a:cubicBezTo>
                    <a:pt x="1562" y="570"/>
                    <a:pt x="1660" y="549"/>
                    <a:pt x="1763" y="486"/>
                  </a:cubicBezTo>
                  <a:cubicBezTo>
                    <a:pt x="2239" y="450"/>
                    <a:pt x="2716" y="438"/>
                    <a:pt x="3192" y="402"/>
                  </a:cubicBezTo>
                  <a:cubicBezTo>
                    <a:pt x="3275" y="319"/>
                    <a:pt x="3275" y="224"/>
                    <a:pt x="3192" y="140"/>
                  </a:cubicBezTo>
                  <a:cubicBezTo>
                    <a:pt x="2939" y="48"/>
                    <a:pt x="2696" y="1"/>
                    <a:pt x="24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2"/>
            <p:cNvSpPr/>
            <p:nvPr/>
          </p:nvSpPr>
          <p:spPr>
            <a:xfrm>
              <a:off x="6063250" y="1992325"/>
              <a:ext cx="59550" cy="11950"/>
            </a:xfrm>
            <a:custGeom>
              <a:avLst/>
              <a:gdLst/>
              <a:ahLst/>
              <a:cxnLst/>
              <a:rect l="l" t="t" r="r" b="b"/>
              <a:pathLst>
                <a:path w="2382" h="478" extrusionOk="0">
                  <a:moveTo>
                    <a:pt x="1021" y="1"/>
                  </a:moveTo>
                  <a:cubicBezTo>
                    <a:pt x="781" y="1"/>
                    <a:pt x="539" y="13"/>
                    <a:pt x="298" y="13"/>
                  </a:cubicBezTo>
                  <a:cubicBezTo>
                    <a:pt x="286" y="192"/>
                    <a:pt x="179" y="275"/>
                    <a:pt x="0" y="299"/>
                  </a:cubicBezTo>
                  <a:cubicBezTo>
                    <a:pt x="381" y="442"/>
                    <a:pt x="765" y="477"/>
                    <a:pt x="1152" y="477"/>
                  </a:cubicBezTo>
                  <a:cubicBezTo>
                    <a:pt x="1539" y="477"/>
                    <a:pt x="1929" y="442"/>
                    <a:pt x="2322" y="442"/>
                  </a:cubicBezTo>
                  <a:cubicBezTo>
                    <a:pt x="2370" y="418"/>
                    <a:pt x="2382" y="370"/>
                    <a:pt x="2370" y="311"/>
                  </a:cubicBezTo>
                  <a:cubicBezTo>
                    <a:pt x="2334" y="263"/>
                    <a:pt x="2286" y="215"/>
                    <a:pt x="2251" y="203"/>
                  </a:cubicBezTo>
                  <a:cubicBezTo>
                    <a:pt x="2167" y="192"/>
                    <a:pt x="2084" y="203"/>
                    <a:pt x="2024" y="144"/>
                  </a:cubicBezTo>
                  <a:cubicBezTo>
                    <a:pt x="1696" y="25"/>
                    <a:pt x="1360" y="1"/>
                    <a:pt x="10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2"/>
            <p:cNvSpPr/>
            <p:nvPr/>
          </p:nvSpPr>
          <p:spPr>
            <a:xfrm>
              <a:off x="6055800" y="1739450"/>
              <a:ext cx="78300" cy="15150"/>
            </a:xfrm>
            <a:custGeom>
              <a:avLst/>
              <a:gdLst/>
              <a:ahLst/>
              <a:cxnLst/>
              <a:rect l="l" t="t" r="r" b="b"/>
              <a:pathLst>
                <a:path w="3132" h="606" extrusionOk="0">
                  <a:moveTo>
                    <a:pt x="819" y="0"/>
                  </a:moveTo>
                  <a:cubicBezTo>
                    <a:pt x="698" y="0"/>
                    <a:pt x="578" y="52"/>
                    <a:pt x="453" y="67"/>
                  </a:cubicBezTo>
                  <a:cubicBezTo>
                    <a:pt x="405" y="79"/>
                    <a:pt x="346" y="79"/>
                    <a:pt x="298" y="103"/>
                  </a:cubicBezTo>
                  <a:cubicBezTo>
                    <a:pt x="251" y="115"/>
                    <a:pt x="215" y="139"/>
                    <a:pt x="179" y="139"/>
                  </a:cubicBezTo>
                  <a:cubicBezTo>
                    <a:pt x="144" y="174"/>
                    <a:pt x="108" y="198"/>
                    <a:pt x="72" y="234"/>
                  </a:cubicBezTo>
                  <a:cubicBezTo>
                    <a:pt x="48" y="246"/>
                    <a:pt x="13" y="293"/>
                    <a:pt x="1" y="341"/>
                  </a:cubicBezTo>
                  <a:cubicBezTo>
                    <a:pt x="86" y="438"/>
                    <a:pt x="177" y="469"/>
                    <a:pt x="270" y="469"/>
                  </a:cubicBezTo>
                  <a:cubicBezTo>
                    <a:pt x="373" y="469"/>
                    <a:pt x="478" y="432"/>
                    <a:pt x="584" y="401"/>
                  </a:cubicBezTo>
                  <a:cubicBezTo>
                    <a:pt x="647" y="374"/>
                    <a:pt x="709" y="320"/>
                    <a:pt x="772" y="320"/>
                  </a:cubicBezTo>
                  <a:cubicBezTo>
                    <a:pt x="792" y="320"/>
                    <a:pt x="813" y="326"/>
                    <a:pt x="834" y="341"/>
                  </a:cubicBezTo>
                  <a:cubicBezTo>
                    <a:pt x="1056" y="470"/>
                    <a:pt x="1285" y="501"/>
                    <a:pt x="1517" y="501"/>
                  </a:cubicBezTo>
                  <a:cubicBezTo>
                    <a:pt x="1725" y="501"/>
                    <a:pt x="1935" y="476"/>
                    <a:pt x="2145" y="476"/>
                  </a:cubicBezTo>
                  <a:cubicBezTo>
                    <a:pt x="2240" y="476"/>
                    <a:pt x="2335" y="481"/>
                    <a:pt x="2430" y="496"/>
                  </a:cubicBezTo>
                  <a:cubicBezTo>
                    <a:pt x="2512" y="562"/>
                    <a:pt x="2601" y="605"/>
                    <a:pt x="2700" y="605"/>
                  </a:cubicBezTo>
                  <a:cubicBezTo>
                    <a:pt x="2743" y="605"/>
                    <a:pt x="2787" y="597"/>
                    <a:pt x="2834" y="579"/>
                  </a:cubicBezTo>
                  <a:cubicBezTo>
                    <a:pt x="2906" y="555"/>
                    <a:pt x="2977" y="543"/>
                    <a:pt x="3037" y="520"/>
                  </a:cubicBezTo>
                  <a:cubicBezTo>
                    <a:pt x="3108" y="424"/>
                    <a:pt x="3132" y="317"/>
                    <a:pt x="3084" y="222"/>
                  </a:cubicBezTo>
                  <a:cubicBezTo>
                    <a:pt x="3037" y="162"/>
                    <a:pt x="2977" y="139"/>
                    <a:pt x="2906" y="139"/>
                  </a:cubicBezTo>
                  <a:cubicBezTo>
                    <a:pt x="2831" y="174"/>
                    <a:pt x="2758" y="186"/>
                    <a:pt x="2687" y="186"/>
                  </a:cubicBezTo>
                  <a:cubicBezTo>
                    <a:pt x="2563" y="186"/>
                    <a:pt x="2443" y="149"/>
                    <a:pt x="2322" y="127"/>
                  </a:cubicBezTo>
                  <a:cubicBezTo>
                    <a:pt x="2270" y="116"/>
                    <a:pt x="2216" y="112"/>
                    <a:pt x="2163" y="112"/>
                  </a:cubicBezTo>
                  <a:cubicBezTo>
                    <a:pt x="2023" y="112"/>
                    <a:pt x="1882" y="138"/>
                    <a:pt x="1742" y="138"/>
                  </a:cubicBezTo>
                  <a:cubicBezTo>
                    <a:pt x="1633" y="138"/>
                    <a:pt x="1524" y="123"/>
                    <a:pt x="1418" y="67"/>
                  </a:cubicBezTo>
                  <a:cubicBezTo>
                    <a:pt x="1275" y="67"/>
                    <a:pt x="1144" y="55"/>
                    <a:pt x="1013" y="55"/>
                  </a:cubicBezTo>
                  <a:cubicBezTo>
                    <a:pt x="947" y="14"/>
                    <a:pt x="883" y="0"/>
                    <a:pt x="8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1" name="Google Shape;2191;p2"/>
            <p:cNvSpPr/>
            <p:nvPr/>
          </p:nvSpPr>
          <p:spPr>
            <a:xfrm>
              <a:off x="5272675" y="1837750"/>
              <a:ext cx="63125" cy="26100"/>
            </a:xfrm>
            <a:custGeom>
              <a:avLst/>
              <a:gdLst/>
              <a:ahLst/>
              <a:cxnLst/>
              <a:rect l="l" t="t" r="r" b="b"/>
              <a:pathLst>
                <a:path w="2525" h="1044" extrusionOk="0">
                  <a:moveTo>
                    <a:pt x="409" y="0"/>
                  </a:moveTo>
                  <a:cubicBezTo>
                    <a:pt x="353" y="0"/>
                    <a:pt x="308" y="16"/>
                    <a:pt x="262" y="52"/>
                  </a:cubicBezTo>
                  <a:cubicBezTo>
                    <a:pt x="0" y="350"/>
                    <a:pt x="143" y="612"/>
                    <a:pt x="358" y="886"/>
                  </a:cubicBezTo>
                  <a:cubicBezTo>
                    <a:pt x="786" y="910"/>
                    <a:pt x="1239" y="933"/>
                    <a:pt x="1667" y="957"/>
                  </a:cubicBezTo>
                  <a:cubicBezTo>
                    <a:pt x="1827" y="965"/>
                    <a:pt x="2014" y="1043"/>
                    <a:pt x="2195" y="1043"/>
                  </a:cubicBezTo>
                  <a:cubicBezTo>
                    <a:pt x="2310" y="1043"/>
                    <a:pt x="2423" y="1011"/>
                    <a:pt x="2524" y="910"/>
                  </a:cubicBezTo>
                  <a:cubicBezTo>
                    <a:pt x="2501" y="850"/>
                    <a:pt x="2465" y="791"/>
                    <a:pt x="2405" y="791"/>
                  </a:cubicBezTo>
                  <a:cubicBezTo>
                    <a:pt x="2310" y="731"/>
                    <a:pt x="2191" y="719"/>
                    <a:pt x="2084" y="624"/>
                  </a:cubicBezTo>
                  <a:cubicBezTo>
                    <a:pt x="1912" y="561"/>
                    <a:pt x="1732" y="542"/>
                    <a:pt x="1554" y="542"/>
                  </a:cubicBezTo>
                  <a:cubicBezTo>
                    <a:pt x="1362" y="542"/>
                    <a:pt x="1173" y="564"/>
                    <a:pt x="1000" y="576"/>
                  </a:cubicBezTo>
                  <a:cubicBezTo>
                    <a:pt x="987" y="577"/>
                    <a:pt x="973" y="577"/>
                    <a:pt x="960" y="577"/>
                  </a:cubicBezTo>
                  <a:cubicBezTo>
                    <a:pt x="558" y="577"/>
                    <a:pt x="524" y="400"/>
                    <a:pt x="524" y="100"/>
                  </a:cubicBezTo>
                  <a:cubicBezTo>
                    <a:pt x="488" y="64"/>
                    <a:pt x="477" y="29"/>
                    <a:pt x="465" y="5"/>
                  </a:cubicBezTo>
                  <a:cubicBezTo>
                    <a:pt x="445" y="2"/>
                    <a:pt x="427" y="0"/>
                    <a:pt x="4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2" name="Google Shape;2192;p2"/>
            <p:cNvSpPr/>
            <p:nvPr/>
          </p:nvSpPr>
          <p:spPr>
            <a:xfrm>
              <a:off x="5850125" y="1794700"/>
              <a:ext cx="50500" cy="21750"/>
            </a:xfrm>
            <a:custGeom>
              <a:avLst/>
              <a:gdLst/>
              <a:ahLst/>
              <a:cxnLst/>
              <a:rect l="l" t="t" r="r" b="b"/>
              <a:pathLst>
                <a:path w="2020" h="870" extrusionOk="0">
                  <a:moveTo>
                    <a:pt x="654" y="3"/>
                  </a:moveTo>
                  <a:cubicBezTo>
                    <a:pt x="355" y="3"/>
                    <a:pt x="105" y="101"/>
                    <a:pt x="12" y="524"/>
                  </a:cubicBezTo>
                  <a:cubicBezTo>
                    <a:pt x="0" y="608"/>
                    <a:pt x="12" y="691"/>
                    <a:pt x="72" y="750"/>
                  </a:cubicBezTo>
                  <a:cubicBezTo>
                    <a:pt x="179" y="786"/>
                    <a:pt x="286" y="822"/>
                    <a:pt x="381" y="869"/>
                  </a:cubicBezTo>
                  <a:cubicBezTo>
                    <a:pt x="435" y="836"/>
                    <a:pt x="482" y="814"/>
                    <a:pt x="525" y="814"/>
                  </a:cubicBezTo>
                  <a:cubicBezTo>
                    <a:pt x="558" y="814"/>
                    <a:pt x="589" y="827"/>
                    <a:pt x="620" y="858"/>
                  </a:cubicBezTo>
                  <a:lnTo>
                    <a:pt x="1513" y="858"/>
                  </a:lnTo>
                  <a:cubicBezTo>
                    <a:pt x="1536" y="762"/>
                    <a:pt x="1489" y="715"/>
                    <a:pt x="1417" y="667"/>
                  </a:cubicBezTo>
                  <a:cubicBezTo>
                    <a:pt x="1409" y="661"/>
                    <a:pt x="1399" y="659"/>
                    <a:pt x="1388" y="659"/>
                  </a:cubicBezTo>
                  <a:cubicBezTo>
                    <a:pt x="1364" y="659"/>
                    <a:pt x="1335" y="670"/>
                    <a:pt x="1312" y="670"/>
                  </a:cubicBezTo>
                  <a:cubicBezTo>
                    <a:pt x="1287" y="670"/>
                    <a:pt x="1268" y="658"/>
                    <a:pt x="1263" y="608"/>
                  </a:cubicBezTo>
                  <a:lnTo>
                    <a:pt x="1322" y="584"/>
                  </a:lnTo>
                  <a:lnTo>
                    <a:pt x="1370" y="643"/>
                  </a:lnTo>
                  <a:cubicBezTo>
                    <a:pt x="1429" y="655"/>
                    <a:pt x="1477" y="655"/>
                    <a:pt x="1536" y="655"/>
                  </a:cubicBezTo>
                  <a:cubicBezTo>
                    <a:pt x="1563" y="649"/>
                    <a:pt x="1591" y="646"/>
                    <a:pt x="1621" y="646"/>
                  </a:cubicBezTo>
                  <a:cubicBezTo>
                    <a:pt x="1684" y="646"/>
                    <a:pt x="1752" y="657"/>
                    <a:pt x="1813" y="657"/>
                  </a:cubicBezTo>
                  <a:cubicBezTo>
                    <a:pt x="1928" y="657"/>
                    <a:pt x="2019" y="620"/>
                    <a:pt x="2013" y="405"/>
                  </a:cubicBezTo>
                  <a:cubicBezTo>
                    <a:pt x="1786" y="0"/>
                    <a:pt x="1358" y="179"/>
                    <a:pt x="1036" y="36"/>
                  </a:cubicBezTo>
                  <a:cubicBezTo>
                    <a:pt x="906" y="19"/>
                    <a:pt x="776" y="3"/>
                    <a:pt x="654" y="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2"/>
            <p:cNvSpPr/>
            <p:nvPr/>
          </p:nvSpPr>
          <p:spPr>
            <a:xfrm>
              <a:off x="5708450" y="1727200"/>
              <a:ext cx="61025" cy="17550"/>
            </a:xfrm>
            <a:custGeom>
              <a:avLst/>
              <a:gdLst/>
              <a:ahLst/>
              <a:cxnLst/>
              <a:rect l="l" t="t" r="r" b="b"/>
              <a:pathLst>
                <a:path w="2441" h="702" extrusionOk="0">
                  <a:moveTo>
                    <a:pt x="1220" y="1"/>
                  </a:moveTo>
                  <a:cubicBezTo>
                    <a:pt x="813" y="1"/>
                    <a:pt x="405" y="99"/>
                    <a:pt x="0" y="295"/>
                  </a:cubicBezTo>
                  <a:cubicBezTo>
                    <a:pt x="83" y="391"/>
                    <a:pt x="191" y="486"/>
                    <a:pt x="298" y="593"/>
                  </a:cubicBezTo>
                  <a:cubicBezTo>
                    <a:pt x="674" y="601"/>
                    <a:pt x="1050" y="701"/>
                    <a:pt x="1423" y="701"/>
                  </a:cubicBezTo>
                  <a:cubicBezTo>
                    <a:pt x="1616" y="701"/>
                    <a:pt x="1809" y="674"/>
                    <a:pt x="2000" y="593"/>
                  </a:cubicBezTo>
                  <a:cubicBezTo>
                    <a:pt x="2060" y="367"/>
                    <a:pt x="2334" y="450"/>
                    <a:pt x="2441" y="295"/>
                  </a:cubicBezTo>
                  <a:cubicBezTo>
                    <a:pt x="2036" y="99"/>
                    <a:pt x="1628" y="1"/>
                    <a:pt x="12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p2"/>
            <p:cNvSpPr/>
            <p:nvPr/>
          </p:nvSpPr>
          <p:spPr>
            <a:xfrm>
              <a:off x="6004900" y="1798875"/>
              <a:ext cx="57775" cy="15825"/>
            </a:xfrm>
            <a:custGeom>
              <a:avLst/>
              <a:gdLst/>
              <a:ahLst/>
              <a:cxnLst/>
              <a:rect l="l" t="t" r="r" b="b"/>
              <a:pathLst>
                <a:path w="2311" h="633" extrusionOk="0">
                  <a:moveTo>
                    <a:pt x="346" y="0"/>
                  </a:moveTo>
                  <a:cubicBezTo>
                    <a:pt x="251" y="119"/>
                    <a:pt x="1" y="24"/>
                    <a:pt x="13" y="262"/>
                  </a:cubicBezTo>
                  <a:cubicBezTo>
                    <a:pt x="108" y="464"/>
                    <a:pt x="322" y="429"/>
                    <a:pt x="465" y="560"/>
                  </a:cubicBezTo>
                  <a:cubicBezTo>
                    <a:pt x="525" y="560"/>
                    <a:pt x="560" y="583"/>
                    <a:pt x="620" y="583"/>
                  </a:cubicBezTo>
                  <a:cubicBezTo>
                    <a:pt x="658" y="583"/>
                    <a:pt x="696" y="568"/>
                    <a:pt x="752" y="568"/>
                  </a:cubicBezTo>
                  <a:cubicBezTo>
                    <a:pt x="767" y="568"/>
                    <a:pt x="782" y="569"/>
                    <a:pt x="798" y="572"/>
                  </a:cubicBezTo>
                  <a:cubicBezTo>
                    <a:pt x="858" y="512"/>
                    <a:pt x="894" y="441"/>
                    <a:pt x="906" y="369"/>
                  </a:cubicBezTo>
                  <a:cubicBezTo>
                    <a:pt x="952" y="330"/>
                    <a:pt x="1004" y="261"/>
                    <a:pt x="1068" y="261"/>
                  </a:cubicBezTo>
                  <a:cubicBezTo>
                    <a:pt x="1101" y="261"/>
                    <a:pt x="1138" y="280"/>
                    <a:pt x="1179" y="333"/>
                  </a:cubicBezTo>
                  <a:cubicBezTo>
                    <a:pt x="1191" y="452"/>
                    <a:pt x="1298" y="500"/>
                    <a:pt x="1370" y="572"/>
                  </a:cubicBezTo>
                  <a:cubicBezTo>
                    <a:pt x="1448" y="617"/>
                    <a:pt x="1526" y="633"/>
                    <a:pt x="1603" y="633"/>
                  </a:cubicBezTo>
                  <a:cubicBezTo>
                    <a:pt x="1757" y="633"/>
                    <a:pt x="1909" y="572"/>
                    <a:pt x="2064" y="572"/>
                  </a:cubicBezTo>
                  <a:cubicBezTo>
                    <a:pt x="2114" y="572"/>
                    <a:pt x="2164" y="578"/>
                    <a:pt x="2215" y="595"/>
                  </a:cubicBezTo>
                  <a:cubicBezTo>
                    <a:pt x="2227" y="560"/>
                    <a:pt x="2263" y="548"/>
                    <a:pt x="2275" y="512"/>
                  </a:cubicBezTo>
                  <a:cubicBezTo>
                    <a:pt x="2311" y="429"/>
                    <a:pt x="2287" y="321"/>
                    <a:pt x="2251" y="238"/>
                  </a:cubicBezTo>
                  <a:cubicBezTo>
                    <a:pt x="2168" y="119"/>
                    <a:pt x="2037" y="83"/>
                    <a:pt x="1930" y="12"/>
                  </a:cubicBezTo>
                  <a:cubicBezTo>
                    <a:pt x="1394" y="12"/>
                    <a:pt x="882" y="0"/>
                    <a:pt x="3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p2"/>
            <p:cNvSpPr/>
            <p:nvPr/>
          </p:nvSpPr>
          <p:spPr>
            <a:xfrm>
              <a:off x="5585800" y="2060100"/>
              <a:ext cx="47650" cy="13900"/>
            </a:xfrm>
            <a:custGeom>
              <a:avLst/>
              <a:gdLst/>
              <a:ahLst/>
              <a:cxnLst/>
              <a:rect l="l" t="t" r="r" b="b"/>
              <a:pathLst>
                <a:path w="1906" h="556" extrusionOk="0">
                  <a:moveTo>
                    <a:pt x="789" y="0"/>
                  </a:moveTo>
                  <a:cubicBezTo>
                    <a:pt x="530" y="0"/>
                    <a:pt x="275" y="31"/>
                    <a:pt x="25" y="148"/>
                  </a:cubicBezTo>
                  <a:cubicBezTo>
                    <a:pt x="1" y="255"/>
                    <a:pt x="1" y="350"/>
                    <a:pt x="25" y="457"/>
                  </a:cubicBezTo>
                  <a:cubicBezTo>
                    <a:pt x="212" y="523"/>
                    <a:pt x="421" y="555"/>
                    <a:pt x="654" y="555"/>
                  </a:cubicBezTo>
                  <a:cubicBezTo>
                    <a:pt x="1013" y="555"/>
                    <a:pt x="1429" y="478"/>
                    <a:pt x="1906" y="326"/>
                  </a:cubicBezTo>
                  <a:cubicBezTo>
                    <a:pt x="1846" y="183"/>
                    <a:pt x="1691" y="159"/>
                    <a:pt x="1608" y="40"/>
                  </a:cubicBezTo>
                  <a:cubicBezTo>
                    <a:pt x="1334" y="34"/>
                    <a:pt x="1060" y="0"/>
                    <a:pt x="7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2"/>
            <p:cNvSpPr/>
            <p:nvPr/>
          </p:nvSpPr>
          <p:spPr>
            <a:xfrm>
              <a:off x="6134975" y="1775650"/>
              <a:ext cx="52125" cy="18975"/>
            </a:xfrm>
            <a:custGeom>
              <a:avLst/>
              <a:gdLst/>
              <a:ahLst/>
              <a:cxnLst/>
              <a:rect l="l" t="t" r="r" b="b"/>
              <a:pathLst>
                <a:path w="2085" h="759" extrusionOk="0">
                  <a:moveTo>
                    <a:pt x="346" y="0"/>
                  </a:moveTo>
                  <a:cubicBezTo>
                    <a:pt x="239" y="0"/>
                    <a:pt x="156" y="24"/>
                    <a:pt x="72" y="96"/>
                  </a:cubicBezTo>
                  <a:cubicBezTo>
                    <a:pt x="1" y="227"/>
                    <a:pt x="1" y="358"/>
                    <a:pt x="60" y="500"/>
                  </a:cubicBezTo>
                  <a:cubicBezTo>
                    <a:pt x="156" y="655"/>
                    <a:pt x="298" y="739"/>
                    <a:pt x="489" y="750"/>
                  </a:cubicBezTo>
                  <a:cubicBezTo>
                    <a:pt x="512" y="756"/>
                    <a:pt x="534" y="758"/>
                    <a:pt x="556" y="758"/>
                  </a:cubicBezTo>
                  <a:cubicBezTo>
                    <a:pt x="729" y="758"/>
                    <a:pt x="860" y="603"/>
                    <a:pt x="1031" y="603"/>
                  </a:cubicBezTo>
                  <a:cubicBezTo>
                    <a:pt x="1070" y="603"/>
                    <a:pt x="1111" y="611"/>
                    <a:pt x="1156" y="631"/>
                  </a:cubicBezTo>
                  <a:lnTo>
                    <a:pt x="1287" y="631"/>
                  </a:lnTo>
                  <a:cubicBezTo>
                    <a:pt x="1292" y="631"/>
                    <a:pt x="1297" y="631"/>
                    <a:pt x="1302" y="631"/>
                  </a:cubicBezTo>
                  <a:cubicBezTo>
                    <a:pt x="1369" y="631"/>
                    <a:pt x="1427" y="676"/>
                    <a:pt x="1488" y="676"/>
                  </a:cubicBezTo>
                  <a:cubicBezTo>
                    <a:pt x="1519" y="676"/>
                    <a:pt x="1550" y="665"/>
                    <a:pt x="1584" y="631"/>
                  </a:cubicBezTo>
                  <a:lnTo>
                    <a:pt x="1715" y="631"/>
                  </a:lnTo>
                  <a:cubicBezTo>
                    <a:pt x="1894" y="477"/>
                    <a:pt x="2084" y="346"/>
                    <a:pt x="2013" y="60"/>
                  </a:cubicBezTo>
                  <a:cubicBezTo>
                    <a:pt x="1930" y="60"/>
                    <a:pt x="1834" y="60"/>
                    <a:pt x="1727" y="96"/>
                  </a:cubicBezTo>
                  <a:cubicBezTo>
                    <a:pt x="1727" y="107"/>
                    <a:pt x="1703" y="107"/>
                    <a:pt x="1668" y="119"/>
                  </a:cubicBezTo>
                  <a:cubicBezTo>
                    <a:pt x="1661" y="126"/>
                    <a:pt x="1652" y="129"/>
                    <a:pt x="1641" y="129"/>
                  </a:cubicBezTo>
                  <a:cubicBezTo>
                    <a:pt x="1617" y="129"/>
                    <a:pt x="1586" y="112"/>
                    <a:pt x="1560" y="96"/>
                  </a:cubicBezTo>
                  <a:lnTo>
                    <a:pt x="1429" y="96"/>
                  </a:lnTo>
                  <a:cubicBezTo>
                    <a:pt x="1376" y="103"/>
                    <a:pt x="1313" y="130"/>
                    <a:pt x="1247" y="130"/>
                  </a:cubicBezTo>
                  <a:cubicBezTo>
                    <a:pt x="1209" y="130"/>
                    <a:pt x="1171" y="121"/>
                    <a:pt x="1132" y="96"/>
                  </a:cubicBezTo>
                  <a:cubicBezTo>
                    <a:pt x="1048" y="96"/>
                    <a:pt x="953" y="84"/>
                    <a:pt x="870" y="84"/>
                  </a:cubicBezTo>
                  <a:cubicBezTo>
                    <a:pt x="870" y="60"/>
                    <a:pt x="846" y="60"/>
                    <a:pt x="822" y="48"/>
                  </a:cubicBezTo>
                  <a:cubicBezTo>
                    <a:pt x="813" y="45"/>
                    <a:pt x="805" y="43"/>
                    <a:pt x="797" y="43"/>
                  </a:cubicBezTo>
                  <a:cubicBezTo>
                    <a:pt x="774" y="43"/>
                    <a:pt x="754" y="57"/>
                    <a:pt x="727" y="84"/>
                  </a:cubicBezTo>
                  <a:cubicBezTo>
                    <a:pt x="667" y="60"/>
                    <a:pt x="632" y="60"/>
                    <a:pt x="572" y="60"/>
                  </a:cubicBezTo>
                  <a:lnTo>
                    <a:pt x="549" y="91"/>
                  </a:lnTo>
                  <a:lnTo>
                    <a:pt x="549" y="91"/>
                  </a:lnTo>
                  <a:cubicBezTo>
                    <a:pt x="552" y="86"/>
                    <a:pt x="552" y="83"/>
                    <a:pt x="550" y="83"/>
                  </a:cubicBezTo>
                  <a:lnTo>
                    <a:pt x="550" y="83"/>
                  </a:lnTo>
                  <a:cubicBezTo>
                    <a:pt x="539" y="83"/>
                    <a:pt x="474" y="146"/>
                    <a:pt x="537" y="155"/>
                  </a:cubicBezTo>
                  <a:cubicBezTo>
                    <a:pt x="584" y="161"/>
                    <a:pt x="587" y="173"/>
                    <a:pt x="571" y="173"/>
                  </a:cubicBezTo>
                  <a:cubicBezTo>
                    <a:pt x="554" y="173"/>
                    <a:pt x="519" y="161"/>
                    <a:pt x="489" y="119"/>
                  </a:cubicBezTo>
                  <a:cubicBezTo>
                    <a:pt x="453" y="60"/>
                    <a:pt x="417" y="24"/>
                    <a:pt x="3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p2"/>
            <p:cNvSpPr/>
            <p:nvPr/>
          </p:nvSpPr>
          <p:spPr>
            <a:xfrm>
              <a:off x="5703975" y="1954825"/>
              <a:ext cx="63125" cy="12550"/>
            </a:xfrm>
            <a:custGeom>
              <a:avLst/>
              <a:gdLst/>
              <a:ahLst/>
              <a:cxnLst/>
              <a:rect l="l" t="t" r="r" b="b"/>
              <a:pathLst>
                <a:path w="2525" h="502" extrusionOk="0">
                  <a:moveTo>
                    <a:pt x="12" y="1"/>
                  </a:moveTo>
                  <a:cubicBezTo>
                    <a:pt x="1" y="207"/>
                    <a:pt x="89" y="359"/>
                    <a:pt x="255" y="359"/>
                  </a:cubicBezTo>
                  <a:cubicBezTo>
                    <a:pt x="262" y="359"/>
                    <a:pt x="268" y="358"/>
                    <a:pt x="274" y="358"/>
                  </a:cubicBezTo>
                  <a:cubicBezTo>
                    <a:pt x="335" y="354"/>
                    <a:pt x="396" y="352"/>
                    <a:pt x="456" y="352"/>
                  </a:cubicBezTo>
                  <a:cubicBezTo>
                    <a:pt x="996" y="352"/>
                    <a:pt x="1524" y="502"/>
                    <a:pt x="2069" y="502"/>
                  </a:cubicBezTo>
                  <a:cubicBezTo>
                    <a:pt x="2157" y="502"/>
                    <a:pt x="2245" y="498"/>
                    <a:pt x="2334" y="489"/>
                  </a:cubicBezTo>
                  <a:cubicBezTo>
                    <a:pt x="2120" y="227"/>
                    <a:pt x="2394" y="299"/>
                    <a:pt x="2501" y="251"/>
                  </a:cubicBezTo>
                  <a:cubicBezTo>
                    <a:pt x="2525" y="191"/>
                    <a:pt x="2525" y="144"/>
                    <a:pt x="2477" y="84"/>
                  </a:cubicBezTo>
                  <a:cubicBezTo>
                    <a:pt x="2088" y="84"/>
                    <a:pt x="1694" y="101"/>
                    <a:pt x="1299" y="101"/>
                  </a:cubicBezTo>
                  <a:cubicBezTo>
                    <a:pt x="870" y="101"/>
                    <a:pt x="440" y="81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8" name="Google Shape;2198;p2"/>
            <p:cNvSpPr/>
            <p:nvPr/>
          </p:nvSpPr>
          <p:spPr>
            <a:xfrm>
              <a:off x="5953400" y="1927650"/>
              <a:ext cx="66125" cy="10550"/>
            </a:xfrm>
            <a:custGeom>
              <a:avLst/>
              <a:gdLst/>
              <a:ahLst/>
              <a:cxnLst/>
              <a:rect l="l" t="t" r="r" b="b"/>
              <a:pathLst>
                <a:path w="2645" h="422" extrusionOk="0">
                  <a:moveTo>
                    <a:pt x="161" y="1"/>
                  </a:moveTo>
                  <a:cubicBezTo>
                    <a:pt x="141" y="1"/>
                    <a:pt x="119" y="6"/>
                    <a:pt x="96" y="16"/>
                  </a:cubicBezTo>
                  <a:cubicBezTo>
                    <a:pt x="1" y="112"/>
                    <a:pt x="25" y="207"/>
                    <a:pt x="108" y="290"/>
                  </a:cubicBezTo>
                  <a:cubicBezTo>
                    <a:pt x="584" y="402"/>
                    <a:pt x="1065" y="411"/>
                    <a:pt x="1545" y="411"/>
                  </a:cubicBezTo>
                  <a:cubicBezTo>
                    <a:pt x="1641" y="411"/>
                    <a:pt x="1737" y="411"/>
                    <a:pt x="1833" y="411"/>
                  </a:cubicBezTo>
                  <a:cubicBezTo>
                    <a:pt x="2024" y="411"/>
                    <a:pt x="2215" y="412"/>
                    <a:pt x="2406" y="421"/>
                  </a:cubicBezTo>
                  <a:cubicBezTo>
                    <a:pt x="2525" y="338"/>
                    <a:pt x="2644" y="231"/>
                    <a:pt x="2466" y="88"/>
                  </a:cubicBezTo>
                  <a:cubicBezTo>
                    <a:pt x="2352" y="82"/>
                    <a:pt x="2239" y="70"/>
                    <a:pt x="2129" y="70"/>
                  </a:cubicBezTo>
                  <a:cubicBezTo>
                    <a:pt x="2019" y="70"/>
                    <a:pt x="1912" y="82"/>
                    <a:pt x="1811" y="123"/>
                  </a:cubicBezTo>
                  <a:cubicBezTo>
                    <a:pt x="1553" y="82"/>
                    <a:pt x="1299" y="15"/>
                    <a:pt x="1049" y="15"/>
                  </a:cubicBezTo>
                  <a:cubicBezTo>
                    <a:pt x="872" y="15"/>
                    <a:pt x="698" y="49"/>
                    <a:pt x="525" y="147"/>
                  </a:cubicBezTo>
                  <a:cubicBezTo>
                    <a:pt x="505" y="155"/>
                    <a:pt x="486" y="159"/>
                    <a:pt x="468" y="159"/>
                  </a:cubicBezTo>
                  <a:cubicBezTo>
                    <a:pt x="349" y="159"/>
                    <a:pt x="278" y="1"/>
                    <a:pt x="1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2"/>
            <p:cNvSpPr/>
            <p:nvPr/>
          </p:nvSpPr>
          <p:spPr>
            <a:xfrm>
              <a:off x="6131700" y="1928350"/>
              <a:ext cx="55400" cy="13000"/>
            </a:xfrm>
            <a:custGeom>
              <a:avLst/>
              <a:gdLst/>
              <a:ahLst/>
              <a:cxnLst/>
              <a:rect l="l" t="t" r="r" b="b"/>
              <a:pathLst>
                <a:path w="2216" h="520" extrusionOk="0">
                  <a:moveTo>
                    <a:pt x="1882" y="0"/>
                  </a:moveTo>
                  <a:cubicBezTo>
                    <a:pt x="1728" y="60"/>
                    <a:pt x="1581" y="80"/>
                    <a:pt x="1436" y="80"/>
                  </a:cubicBezTo>
                  <a:cubicBezTo>
                    <a:pt x="1233" y="80"/>
                    <a:pt x="1036" y="40"/>
                    <a:pt x="834" y="12"/>
                  </a:cubicBezTo>
                  <a:cubicBezTo>
                    <a:pt x="608" y="143"/>
                    <a:pt x="370" y="131"/>
                    <a:pt x="132" y="143"/>
                  </a:cubicBezTo>
                  <a:cubicBezTo>
                    <a:pt x="96" y="167"/>
                    <a:pt x="60" y="191"/>
                    <a:pt x="48" y="238"/>
                  </a:cubicBezTo>
                  <a:cubicBezTo>
                    <a:pt x="36" y="262"/>
                    <a:pt x="13" y="310"/>
                    <a:pt x="1" y="357"/>
                  </a:cubicBezTo>
                  <a:lnTo>
                    <a:pt x="1" y="417"/>
                  </a:lnTo>
                  <a:cubicBezTo>
                    <a:pt x="113" y="491"/>
                    <a:pt x="228" y="515"/>
                    <a:pt x="345" y="515"/>
                  </a:cubicBezTo>
                  <a:cubicBezTo>
                    <a:pt x="538" y="515"/>
                    <a:pt x="736" y="451"/>
                    <a:pt x="930" y="451"/>
                  </a:cubicBezTo>
                  <a:cubicBezTo>
                    <a:pt x="994" y="451"/>
                    <a:pt x="1057" y="458"/>
                    <a:pt x="1120" y="476"/>
                  </a:cubicBezTo>
                  <a:cubicBezTo>
                    <a:pt x="1222" y="506"/>
                    <a:pt x="1320" y="520"/>
                    <a:pt x="1414" y="520"/>
                  </a:cubicBezTo>
                  <a:cubicBezTo>
                    <a:pt x="1702" y="520"/>
                    <a:pt x="1949" y="386"/>
                    <a:pt x="2156" y="143"/>
                  </a:cubicBezTo>
                  <a:cubicBezTo>
                    <a:pt x="2215" y="84"/>
                    <a:pt x="2215" y="48"/>
                    <a:pt x="2144" y="12"/>
                  </a:cubicBezTo>
                  <a:cubicBezTo>
                    <a:pt x="2061" y="12"/>
                    <a:pt x="1965" y="0"/>
                    <a:pt x="18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p2"/>
            <p:cNvSpPr/>
            <p:nvPr/>
          </p:nvSpPr>
          <p:spPr>
            <a:xfrm>
              <a:off x="5532525" y="1902475"/>
              <a:ext cx="62825" cy="13400"/>
            </a:xfrm>
            <a:custGeom>
              <a:avLst/>
              <a:gdLst/>
              <a:ahLst/>
              <a:cxnLst/>
              <a:rect l="l" t="t" r="r" b="b"/>
              <a:pathLst>
                <a:path w="2513" h="536" extrusionOk="0">
                  <a:moveTo>
                    <a:pt x="293" y="1"/>
                  </a:moveTo>
                  <a:cubicBezTo>
                    <a:pt x="197" y="1"/>
                    <a:pt x="100" y="43"/>
                    <a:pt x="0" y="142"/>
                  </a:cubicBezTo>
                  <a:lnTo>
                    <a:pt x="0" y="226"/>
                  </a:lnTo>
                  <a:cubicBezTo>
                    <a:pt x="24" y="321"/>
                    <a:pt x="72" y="392"/>
                    <a:pt x="143" y="440"/>
                  </a:cubicBezTo>
                  <a:cubicBezTo>
                    <a:pt x="917" y="464"/>
                    <a:pt x="1691" y="511"/>
                    <a:pt x="2513" y="535"/>
                  </a:cubicBezTo>
                  <a:cubicBezTo>
                    <a:pt x="2180" y="236"/>
                    <a:pt x="1847" y="76"/>
                    <a:pt x="1481" y="76"/>
                  </a:cubicBezTo>
                  <a:cubicBezTo>
                    <a:pt x="1324" y="76"/>
                    <a:pt x="1161" y="105"/>
                    <a:pt x="989" y="166"/>
                  </a:cubicBezTo>
                  <a:cubicBezTo>
                    <a:pt x="927" y="216"/>
                    <a:pt x="858" y="227"/>
                    <a:pt x="789" y="227"/>
                  </a:cubicBezTo>
                  <a:cubicBezTo>
                    <a:pt x="734" y="227"/>
                    <a:pt x="679" y="220"/>
                    <a:pt x="627" y="220"/>
                  </a:cubicBezTo>
                  <a:cubicBezTo>
                    <a:pt x="604" y="220"/>
                    <a:pt x="581" y="222"/>
                    <a:pt x="560" y="226"/>
                  </a:cubicBezTo>
                  <a:cubicBezTo>
                    <a:pt x="530" y="232"/>
                    <a:pt x="509" y="240"/>
                    <a:pt x="501" y="240"/>
                  </a:cubicBezTo>
                  <a:cubicBezTo>
                    <a:pt x="492" y="240"/>
                    <a:pt x="495" y="232"/>
                    <a:pt x="512" y="202"/>
                  </a:cubicBezTo>
                  <a:cubicBezTo>
                    <a:pt x="524" y="178"/>
                    <a:pt x="584" y="166"/>
                    <a:pt x="596" y="118"/>
                  </a:cubicBezTo>
                  <a:cubicBezTo>
                    <a:pt x="493" y="46"/>
                    <a:pt x="393" y="1"/>
                    <a:pt x="2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p2"/>
            <p:cNvSpPr/>
            <p:nvPr/>
          </p:nvSpPr>
          <p:spPr>
            <a:xfrm>
              <a:off x="5929600" y="1881100"/>
              <a:ext cx="51500" cy="11550"/>
            </a:xfrm>
            <a:custGeom>
              <a:avLst/>
              <a:gdLst/>
              <a:ahLst/>
              <a:cxnLst/>
              <a:rect l="l" t="t" r="r" b="b"/>
              <a:pathLst>
                <a:path w="2060" h="462" extrusionOk="0">
                  <a:moveTo>
                    <a:pt x="844" y="1"/>
                  </a:moveTo>
                  <a:cubicBezTo>
                    <a:pt x="676" y="1"/>
                    <a:pt x="510" y="31"/>
                    <a:pt x="346" y="128"/>
                  </a:cubicBezTo>
                  <a:cubicBezTo>
                    <a:pt x="227" y="152"/>
                    <a:pt x="119" y="164"/>
                    <a:pt x="36" y="283"/>
                  </a:cubicBezTo>
                  <a:cubicBezTo>
                    <a:pt x="0" y="331"/>
                    <a:pt x="0" y="378"/>
                    <a:pt x="48" y="426"/>
                  </a:cubicBezTo>
                  <a:cubicBezTo>
                    <a:pt x="536" y="438"/>
                    <a:pt x="1048" y="461"/>
                    <a:pt x="1536" y="461"/>
                  </a:cubicBezTo>
                  <a:cubicBezTo>
                    <a:pt x="1667" y="461"/>
                    <a:pt x="1822" y="426"/>
                    <a:pt x="1953" y="378"/>
                  </a:cubicBezTo>
                  <a:cubicBezTo>
                    <a:pt x="2001" y="366"/>
                    <a:pt x="2024" y="259"/>
                    <a:pt x="2048" y="200"/>
                  </a:cubicBezTo>
                  <a:cubicBezTo>
                    <a:pt x="2060" y="154"/>
                    <a:pt x="2017" y="56"/>
                    <a:pt x="1952" y="56"/>
                  </a:cubicBezTo>
                  <a:cubicBezTo>
                    <a:pt x="1949" y="56"/>
                    <a:pt x="1945" y="56"/>
                    <a:pt x="1941" y="57"/>
                  </a:cubicBezTo>
                  <a:cubicBezTo>
                    <a:pt x="1856" y="78"/>
                    <a:pt x="1771" y="86"/>
                    <a:pt x="1685" y="86"/>
                  </a:cubicBezTo>
                  <a:cubicBezTo>
                    <a:pt x="1407" y="86"/>
                    <a:pt x="1124" y="1"/>
                    <a:pt x="8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2"/>
            <p:cNvSpPr/>
            <p:nvPr/>
          </p:nvSpPr>
          <p:spPr>
            <a:xfrm>
              <a:off x="5539675" y="1727975"/>
              <a:ext cx="55975" cy="16200"/>
            </a:xfrm>
            <a:custGeom>
              <a:avLst/>
              <a:gdLst/>
              <a:ahLst/>
              <a:cxnLst/>
              <a:rect l="l" t="t" r="r" b="b"/>
              <a:pathLst>
                <a:path w="2239" h="648" extrusionOk="0">
                  <a:moveTo>
                    <a:pt x="1019" y="1"/>
                  </a:moveTo>
                  <a:cubicBezTo>
                    <a:pt x="676" y="1"/>
                    <a:pt x="335" y="74"/>
                    <a:pt x="0" y="288"/>
                  </a:cubicBezTo>
                  <a:lnTo>
                    <a:pt x="0" y="526"/>
                  </a:lnTo>
                  <a:cubicBezTo>
                    <a:pt x="334" y="558"/>
                    <a:pt x="656" y="648"/>
                    <a:pt x="976" y="648"/>
                  </a:cubicBezTo>
                  <a:cubicBezTo>
                    <a:pt x="1135" y="648"/>
                    <a:pt x="1294" y="625"/>
                    <a:pt x="1453" y="562"/>
                  </a:cubicBezTo>
                  <a:cubicBezTo>
                    <a:pt x="1553" y="523"/>
                    <a:pt x="1658" y="513"/>
                    <a:pt x="1766" y="513"/>
                  </a:cubicBezTo>
                  <a:cubicBezTo>
                    <a:pt x="1889" y="513"/>
                    <a:pt x="2016" y="526"/>
                    <a:pt x="2143" y="526"/>
                  </a:cubicBezTo>
                  <a:cubicBezTo>
                    <a:pt x="2239" y="395"/>
                    <a:pt x="2227" y="276"/>
                    <a:pt x="2108" y="169"/>
                  </a:cubicBezTo>
                  <a:cubicBezTo>
                    <a:pt x="1746" y="83"/>
                    <a:pt x="1382" y="1"/>
                    <a:pt x="10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2"/>
            <p:cNvSpPr/>
            <p:nvPr/>
          </p:nvSpPr>
          <p:spPr>
            <a:xfrm>
              <a:off x="6072175" y="1953050"/>
              <a:ext cx="44975" cy="14300"/>
            </a:xfrm>
            <a:custGeom>
              <a:avLst/>
              <a:gdLst/>
              <a:ahLst/>
              <a:cxnLst/>
              <a:rect l="l" t="t" r="r" b="b"/>
              <a:pathLst>
                <a:path w="1799" h="572" extrusionOk="0">
                  <a:moveTo>
                    <a:pt x="370" y="0"/>
                  </a:moveTo>
                  <a:cubicBezTo>
                    <a:pt x="298" y="120"/>
                    <a:pt x="1" y="0"/>
                    <a:pt x="96" y="286"/>
                  </a:cubicBezTo>
                  <a:cubicBezTo>
                    <a:pt x="436" y="405"/>
                    <a:pt x="764" y="567"/>
                    <a:pt x="1115" y="567"/>
                  </a:cubicBezTo>
                  <a:cubicBezTo>
                    <a:pt x="1255" y="567"/>
                    <a:pt x="1399" y="541"/>
                    <a:pt x="1548" y="477"/>
                  </a:cubicBezTo>
                  <a:cubicBezTo>
                    <a:pt x="1555" y="474"/>
                    <a:pt x="1562" y="473"/>
                    <a:pt x="1570" y="473"/>
                  </a:cubicBezTo>
                  <a:cubicBezTo>
                    <a:pt x="1631" y="473"/>
                    <a:pt x="1724" y="551"/>
                    <a:pt x="1798" y="572"/>
                  </a:cubicBezTo>
                  <a:lnTo>
                    <a:pt x="1798" y="143"/>
                  </a:lnTo>
                  <a:cubicBezTo>
                    <a:pt x="1763" y="131"/>
                    <a:pt x="1715" y="131"/>
                    <a:pt x="1679" y="131"/>
                  </a:cubicBezTo>
                  <a:cubicBezTo>
                    <a:pt x="1548" y="24"/>
                    <a:pt x="1358" y="131"/>
                    <a:pt x="1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p2"/>
            <p:cNvSpPr/>
            <p:nvPr/>
          </p:nvSpPr>
          <p:spPr>
            <a:xfrm>
              <a:off x="5985550" y="1881800"/>
              <a:ext cx="55325" cy="11150"/>
            </a:xfrm>
            <a:custGeom>
              <a:avLst/>
              <a:gdLst/>
              <a:ahLst/>
              <a:cxnLst/>
              <a:rect l="l" t="t" r="r" b="b"/>
              <a:pathLst>
                <a:path w="2213" h="446" extrusionOk="0">
                  <a:moveTo>
                    <a:pt x="685" y="0"/>
                  </a:moveTo>
                  <a:cubicBezTo>
                    <a:pt x="640" y="0"/>
                    <a:pt x="594" y="2"/>
                    <a:pt x="548" y="5"/>
                  </a:cubicBezTo>
                  <a:cubicBezTo>
                    <a:pt x="322" y="17"/>
                    <a:pt x="120" y="52"/>
                    <a:pt x="1" y="445"/>
                  </a:cubicBezTo>
                  <a:cubicBezTo>
                    <a:pt x="199" y="346"/>
                    <a:pt x="361" y="306"/>
                    <a:pt x="508" y="306"/>
                  </a:cubicBezTo>
                  <a:cubicBezTo>
                    <a:pt x="626" y="306"/>
                    <a:pt x="735" y="332"/>
                    <a:pt x="846" y="374"/>
                  </a:cubicBezTo>
                  <a:cubicBezTo>
                    <a:pt x="949" y="406"/>
                    <a:pt x="1054" y="418"/>
                    <a:pt x="1161" y="418"/>
                  </a:cubicBezTo>
                  <a:cubicBezTo>
                    <a:pt x="1407" y="418"/>
                    <a:pt x="1661" y="357"/>
                    <a:pt x="1915" y="357"/>
                  </a:cubicBezTo>
                  <a:cubicBezTo>
                    <a:pt x="1955" y="357"/>
                    <a:pt x="1996" y="358"/>
                    <a:pt x="2037" y="362"/>
                  </a:cubicBezTo>
                  <a:cubicBezTo>
                    <a:pt x="2041" y="363"/>
                    <a:pt x="2045" y="363"/>
                    <a:pt x="2049" y="363"/>
                  </a:cubicBezTo>
                  <a:cubicBezTo>
                    <a:pt x="2120" y="363"/>
                    <a:pt x="2213" y="272"/>
                    <a:pt x="2168" y="160"/>
                  </a:cubicBezTo>
                  <a:cubicBezTo>
                    <a:pt x="2146" y="105"/>
                    <a:pt x="2062" y="39"/>
                    <a:pt x="2022" y="39"/>
                  </a:cubicBezTo>
                  <a:cubicBezTo>
                    <a:pt x="2019" y="39"/>
                    <a:pt x="2016" y="40"/>
                    <a:pt x="2013" y="41"/>
                  </a:cubicBezTo>
                  <a:cubicBezTo>
                    <a:pt x="1895" y="66"/>
                    <a:pt x="1778" y="75"/>
                    <a:pt x="1662" y="75"/>
                  </a:cubicBezTo>
                  <a:cubicBezTo>
                    <a:pt x="1333" y="75"/>
                    <a:pt x="1011" y="0"/>
                    <a:pt x="6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p2"/>
            <p:cNvSpPr/>
            <p:nvPr/>
          </p:nvSpPr>
          <p:spPr>
            <a:xfrm>
              <a:off x="5372375" y="1846350"/>
              <a:ext cx="51225" cy="12175"/>
            </a:xfrm>
            <a:custGeom>
              <a:avLst/>
              <a:gdLst/>
              <a:ahLst/>
              <a:cxnLst/>
              <a:rect l="l" t="t" r="r" b="b"/>
              <a:pathLst>
                <a:path w="2049" h="487" extrusionOk="0">
                  <a:moveTo>
                    <a:pt x="1157" y="0"/>
                  </a:moveTo>
                  <a:cubicBezTo>
                    <a:pt x="894" y="0"/>
                    <a:pt x="632" y="30"/>
                    <a:pt x="370" y="113"/>
                  </a:cubicBezTo>
                  <a:cubicBezTo>
                    <a:pt x="299" y="232"/>
                    <a:pt x="1" y="113"/>
                    <a:pt x="84" y="387"/>
                  </a:cubicBezTo>
                  <a:cubicBezTo>
                    <a:pt x="266" y="461"/>
                    <a:pt x="444" y="486"/>
                    <a:pt x="621" y="486"/>
                  </a:cubicBezTo>
                  <a:cubicBezTo>
                    <a:pt x="1020" y="486"/>
                    <a:pt x="1412" y="356"/>
                    <a:pt x="1811" y="356"/>
                  </a:cubicBezTo>
                  <a:cubicBezTo>
                    <a:pt x="1862" y="356"/>
                    <a:pt x="1914" y="358"/>
                    <a:pt x="1965" y="363"/>
                  </a:cubicBezTo>
                  <a:cubicBezTo>
                    <a:pt x="2049" y="256"/>
                    <a:pt x="2037" y="173"/>
                    <a:pt x="1954" y="66"/>
                  </a:cubicBezTo>
                  <a:cubicBezTo>
                    <a:pt x="1686" y="30"/>
                    <a:pt x="1421" y="0"/>
                    <a:pt x="11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p2"/>
            <p:cNvSpPr/>
            <p:nvPr/>
          </p:nvSpPr>
          <p:spPr>
            <a:xfrm>
              <a:off x="5417025" y="1970350"/>
              <a:ext cx="49450" cy="11300"/>
            </a:xfrm>
            <a:custGeom>
              <a:avLst/>
              <a:gdLst/>
              <a:ahLst/>
              <a:cxnLst/>
              <a:rect l="l" t="t" r="r" b="b"/>
              <a:pathLst>
                <a:path w="1978" h="452" extrusionOk="0">
                  <a:moveTo>
                    <a:pt x="922" y="0"/>
                  </a:moveTo>
                  <a:cubicBezTo>
                    <a:pt x="611" y="0"/>
                    <a:pt x="303" y="31"/>
                    <a:pt x="1" y="130"/>
                  </a:cubicBezTo>
                  <a:cubicBezTo>
                    <a:pt x="1" y="273"/>
                    <a:pt x="84" y="344"/>
                    <a:pt x="179" y="416"/>
                  </a:cubicBezTo>
                  <a:cubicBezTo>
                    <a:pt x="703" y="428"/>
                    <a:pt x="1239" y="428"/>
                    <a:pt x="1751" y="451"/>
                  </a:cubicBezTo>
                  <a:cubicBezTo>
                    <a:pt x="1870" y="344"/>
                    <a:pt x="1977" y="237"/>
                    <a:pt x="1906" y="59"/>
                  </a:cubicBezTo>
                  <a:cubicBezTo>
                    <a:pt x="1577" y="34"/>
                    <a:pt x="1248" y="0"/>
                    <a:pt x="9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p2"/>
            <p:cNvSpPr/>
            <p:nvPr/>
          </p:nvSpPr>
          <p:spPr>
            <a:xfrm>
              <a:off x="5853400" y="1924175"/>
              <a:ext cx="53000" cy="10925"/>
            </a:xfrm>
            <a:custGeom>
              <a:avLst/>
              <a:gdLst/>
              <a:ahLst/>
              <a:cxnLst/>
              <a:rect l="l" t="t" r="r" b="b"/>
              <a:pathLst>
                <a:path w="2120" h="437" extrusionOk="0">
                  <a:moveTo>
                    <a:pt x="96" y="1"/>
                  </a:moveTo>
                  <a:cubicBezTo>
                    <a:pt x="0" y="96"/>
                    <a:pt x="96" y="215"/>
                    <a:pt x="60" y="298"/>
                  </a:cubicBezTo>
                  <a:cubicBezTo>
                    <a:pt x="169" y="402"/>
                    <a:pt x="284" y="436"/>
                    <a:pt x="401" y="436"/>
                  </a:cubicBezTo>
                  <a:cubicBezTo>
                    <a:pt x="567" y="436"/>
                    <a:pt x="738" y="369"/>
                    <a:pt x="905" y="334"/>
                  </a:cubicBezTo>
                  <a:cubicBezTo>
                    <a:pt x="943" y="325"/>
                    <a:pt x="981" y="321"/>
                    <a:pt x="1018" y="321"/>
                  </a:cubicBezTo>
                  <a:cubicBezTo>
                    <a:pt x="1188" y="321"/>
                    <a:pt x="1357" y="396"/>
                    <a:pt x="1524" y="396"/>
                  </a:cubicBezTo>
                  <a:cubicBezTo>
                    <a:pt x="1612" y="396"/>
                    <a:pt x="1700" y="375"/>
                    <a:pt x="1786" y="310"/>
                  </a:cubicBezTo>
                  <a:cubicBezTo>
                    <a:pt x="1917" y="286"/>
                    <a:pt x="2048" y="262"/>
                    <a:pt x="2120" y="132"/>
                  </a:cubicBezTo>
                  <a:cubicBezTo>
                    <a:pt x="2001" y="1"/>
                    <a:pt x="1822" y="1"/>
                    <a:pt x="16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p2"/>
            <p:cNvSpPr/>
            <p:nvPr/>
          </p:nvSpPr>
          <p:spPr>
            <a:xfrm>
              <a:off x="6086750" y="1927600"/>
              <a:ext cx="48250" cy="13025"/>
            </a:xfrm>
            <a:custGeom>
              <a:avLst/>
              <a:gdLst/>
              <a:ahLst/>
              <a:cxnLst/>
              <a:rect l="l" t="t" r="r" b="b"/>
              <a:pathLst>
                <a:path w="1930" h="521" extrusionOk="0">
                  <a:moveTo>
                    <a:pt x="661" y="0"/>
                  </a:moveTo>
                  <a:cubicBezTo>
                    <a:pt x="464" y="0"/>
                    <a:pt x="267" y="48"/>
                    <a:pt x="72" y="161"/>
                  </a:cubicBezTo>
                  <a:lnTo>
                    <a:pt x="13" y="221"/>
                  </a:lnTo>
                  <a:cubicBezTo>
                    <a:pt x="13" y="256"/>
                    <a:pt x="1" y="268"/>
                    <a:pt x="1" y="292"/>
                  </a:cubicBezTo>
                  <a:cubicBezTo>
                    <a:pt x="1" y="352"/>
                    <a:pt x="25" y="399"/>
                    <a:pt x="72" y="423"/>
                  </a:cubicBezTo>
                  <a:cubicBezTo>
                    <a:pt x="294" y="497"/>
                    <a:pt x="516" y="521"/>
                    <a:pt x="738" y="521"/>
                  </a:cubicBezTo>
                  <a:cubicBezTo>
                    <a:pt x="1089" y="521"/>
                    <a:pt x="1442" y="462"/>
                    <a:pt x="1799" y="447"/>
                  </a:cubicBezTo>
                  <a:cubicBezTo>
                    <a:pt x="1834" y="399"/>
                    <a:pt x="1894" y="352"/>
                    <a:pt x="1930" y="316"/>
                  </a:cubicBezTo>
                  <a:lnTo>
                    <a:pt x="1930" y="161"/>
                  </a:lnTo>
                  <a:cubicBezTo>
                    <a:pt x="1888" y="120"/>
                    <a:pt x="1843" y="99"/>
                    <a:pt x="1799" y="99"/>
                  </a:cubicBezTo>
                  <a:cubicBezTo>
                    <a:pt x="1754" y="99"/>
                    <a:pt x="1709" y="120"/>
                    <a:pt x="1668" y="161"/>
                  </a:cubicBezTo>
                  <a:cubicBezTo>
                    <a:pt x="1621" y="219"/>
                    <a:pt x="1580" y="240"/>
                    <a:pt x="1540" y="240"/>
                  </a:cubicBezTo>
                  <a:cubicBezTo>
                    <a:pt x="1488" y="240"/>
                    <a:pt x="1437" y="206"/>
                    <a:pt x="1370" y="173"/>
                  </a:cubicBezTo>
                  <a:cubicBezTo>
                    <a:pt x="1136" y="69"/>
                    <a:pt x="898" y="0"/>
                    <a:pt x="6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p2"/>
            <p:cNvSpPr/>
            <p:nvPr/>
          </p:nvSpPr>
          <p:spPr>
            <a:xfrm>
              <a:off x="5945975" y="2021300"/>
              <a:ext cx="49350" cy="14925"/>
            </a:xfrm>
            <a:custGeom>
              <a:avLst/>
              <a:gdLst/>
              <a:ahLst/>
              <a:cxnLst/>
              <a:rect l="l" t="t" r="r" b="b"/>
              <a:pathLst>
                <a:path w="1974" h="597" extrusionOk="0">
                  <a:moveTo>
                    <a:pt x="592" y="0"/>
                  </a:moveTo>
                  <a:cubicBezTo>
                    <a:pt x="525" y="0"/>
                    <a:pt x="458" y="34"/>
                    <a:pt x="393" y="104"/>
                  </a:cubicBezTo>
                  <a:cubicBezTo>
                    <a:pt x="393" y="116"/>
                    <a:pt x="369" y="152"/>
                    <a:pt x="357" y="164"/>
                  </a:cubicBezTo>
                  <a:cubicBezTo>
                    <a:pt x="342" y="171"/>
                    <a:pt x="328" y="175"/>
                    <a:pt x="316" y="175"/>
                  </a:cubicBezTo>
                  <a:cubicBezTo>
                    <a:pt x="288" y="175"/>
                    <a:pt x="267" y="157"/>
                    <a:pt x="250" y="116"/>
                  </a:cubicBezTo>
                  <a:cubicBezTo>
                    <a:pt x="167" y="116"/>
                    <a:pt x="60" y="128"/>
                    <a:pt x="36" y="235"/>
                  </a:cubicBezTo>
                  <a:cubicBezTo>
                    <a:pt x="0" y="342"/>
                    <a:pt x="72" y="402"/>
                    <a:pt x="179" y="402"/>
                  </a:cubicBezTo>
                  <a:cubicBezTo>
                    <a:pt x="190" y="401"/>
                    <a:pt x="202" y="401"/>
                    <a:pt x="213" y="401"/>
                  </a:cubicBezTo>
                  <a:cubicBezTo>
                    <a:pt x="379" y="401"/>
                    <a:pt x="535" y="478"/>
                    <a:pt x="691" y="545"/>
                  </a:cubicBezTo>
                  <a:cubicBezTo>
                    <a:pt x="816" y="447"/>
                    <a:pt x="940" y="413"/>
                    <a:pt x="1064" y="413"/>
                  </a:cubicBezTo>
                  <a:cubicBezTo>
                    <a:pt x="1316" y="413"/>
                    <a:pt x="1566" y="552"/>
                    <a:pt x="1822" y="568"/>
                  </a:cubicBezTo>
                  <a:cubicBezTo>
                    <a:pt x="1861" y="588"/>
                    <a:pt x="1890" y="597"/>
                    <a:pt x="1911" y="597"/>
                  </a:cubicBezTo>
                  <a:cubicBezTo>
                    <a:pt x="1969" y="597"/>
                    <a:pt x="1973" y="533"/>
                    <a:pt x="1965" y="437"/>
                  </a:cubicBezTo>
                  <a:cubicBezTo>
                    <a:pt x="1840" y="180"/>
                    <a:pt x="1663" y="96"/>
                    <a:pt x="1456" y="96"/>
                  </a:cubicBezTo>
                  <a:cubicBezTo>
                    <a:pt x="1347" y="96"/>
                    <a:pt x="1230" y="119"/>
                    <a:pt x="1108" y="152"/>
                  </a:cubicBezTo>
                  <a:cubicBezTo>
                    <a:pt x="1108" y="164"/>
                    <a:pt x="1096" y="164"/>
                    <a:pt x="1060" y="176"/>
                  </a:cubicBezTo>
                  <a:cubicBezTo>
                    <a:pt x="1053" y="183"/>
                    <a:pt x="1045" y="185"/>
                    <a:pt x="1037" y="185"/>
                  </a:cubicBezTo>
                  <a:cubicBezTo>
                    <a:pt x="1016" y="185"/>
                    <a:pt x="993" y="169"/>
                    <a:pt x="977" y="152"/>
                  </a:cubicBezTo>
                  <a:cubicBezTo>
                    <a:pt x="929" y="152"/>
                    <a:pt x="869" y="140"/>
                    <a:pt x="822" y="140"/>
                  </a:cubicBezTo>
                  <a:cubicBezTo>
                    <a:pt x="750" y="49"/>
                    <a:pt x="672" y="0"/>
                    <a:pt x="5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p2"/>
            <p:cNvSpPr/>
            <p:nvPr/>
          </p:nvSpPr>
          <p:spPr>
            <a:xfrm>
              <a:off x="6088550" y="1775150"/>
              <a:ext cx="50325" cy="17775"/>
            </a:xfrm>
            <a:custGeom>
              <a:avLst/>
              <a:gdLst/>
              <a:ahLst/>
              <a:cxnLst/>
              <a:rect l="l" t="t" r="r" b="b"/>
              <a:pathLst>
                <a:path w="2013" h="711" extrusionOk="0">
                  <a:moveTo>
                    <a:pt x="1715" y="1"/>
                  </a:moveTo>
                  <a:cubicBezTo>
                    <a:pt x="1621" y="1"/>
                    <a:pt x="1528" y="28"/>
                    <a:pt x="1441" y="92"/>
                  </a:cubicBezTo>
                  <a:cubicBezTo>
                    <a:pt x="1364" y="128"/>
                    <a:pt x="1287" y="140"/>
                    <a:pt x="1210" y="140"/>
                  </a:cubicBezTo>
                  <a:cubicBezTo>
                    <a:pt x="1011" y="140"/>
                    <a:pt x="810" y="54"/>
                    <a:pt x="606" y="54"/>
                  </a:cubicBezTo>
                  <a:cubicBezTo>
                    <a:pt x="547" y="54"/>
                    <a:pt x="488" y="61"/>
                    <a:pt x="429" y="80"/>
                  </a:cubicBezTo>
                  <a:cubicBezTo>
                    <a:pt x="346" y="187"/>
                    <a:pt x="0" y="139"/>
                    <a:pt x="191" y="437"/>
                  </a:cubicBezTo>
                  <a:cubicBezTo>
                    <a:pt x="494" y="625"/>
                    <a:pt x="803" y="711"/>
                    <a:pt x="1114" y="711"/>
                  </a:cubicBezTo>
                  <a:cubicBezTo>
                    <a:pt x="1413" y="711"/>
                    <a:pt x="1714" y="631"/>
                    <a:pt x="2013" y="485"/>
                  </a:cubicBezTo>
                  <a:lnTo>
                    <a:pt x="2013" y="80"/>
                  </a:lnTo>
                  <a:cubicBezTo>
                    <a:pt x="1915" y="31"/>
                    <a:pt x="1814" y="1"/>
                    <a:pt x="17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2"/>
            <p:cNvSpPr/>
            <p:nvPr/>
          </p:nvSpPr>
          <p:spPr>
            <a:xfrm>
              <a:off x="6127500" y="1884625"/>
              <a:ext cx="50675" cy="16100"/>
            </a:xfrm>
            <a:custGeom>
              <a:avLst/>
              <a:gdLst/>
              <a:ahLst/>
              <a:cxnLst/>
              <a:rect l="l" t="t" r="r" b="b"/>
              <a:pathLst>
                <a:path w="2027" h="644" extrusionOk="0">
                  <a:moveTo>
                    <a:pt x="266" y="0"/>
                  </a:moveTo>
                  <a:cubicBezTo>
                    <a:pt x="238" y="0"/>
                    <a:pt x="201" y="11"/>
                    <a:pt x="169" y="11"/>
                  </a:cubicBezTo>
                  <a:cubicBezTo>
                    <a:pt x="38" y="262"/>
                    <a:pt x="1" y="462"/>
                    <a:pt x="270" y="462"/>
                  </a:cubicBezTo>
                  <a:cubicBezTo>
                    <a:pt x="320" y="462"/>
                    <a:pt x="381" y="455"/>
                    <a:pt x="455" y="440"/>
                  </a:cubicBezTo>
                  <a:cubicBezTo>
                    <a:pt x="535" y="366"/>
                    <a:pt x="605" y="338"/>
                    <a:pt x="667" y="338"/>
                  </a:cubicBezTo>
                  <a:cubicBezTo>
                    <a:pt x="808" y="338"/>
                    <a:pt x="914" y="480"/>
                    <a:pt x="1038" y="571"/>
                  </a:cubicBezTo>
                  <a:cubicBezTo>
                    <a:pt x="1153" y="622"/>
                    <a:pt x="1268" y="644"/>
                    <a:pt x="1383" y="644"/>
                  </a:cubicBezTo>
                  <a:cubicBezTo>
                    <a:pt x="1506" y="644"/>
                    <a:pt x="1629" y="619"/>
                    <a:pt x="1752" y="582"/>
                  </a:cubicBezTo>
                  <a:lnTo>
                    <a:pt x="1883" y="582"/>
                  </a:lnTo>
                  <a:cubicBezTo>
                    <a:pt x="1931" y="523"/>
                    <a:pt x="1967" y="487"/>
                    <a:pt x="2026" y="440"/>
                  </a:cubicBezTo>
                  <a:lnTo>
                    <a:pt x="2026" y="154"/>
                  </a:lnTo>
                  <a:cubicBezTo>
                    <a:pt x="1810" y="167"/>
                    <a:pt x="1592" y="181"/>
                    <a:pt x="1374" y="181"/>
                  </a:cubicBezTo>
                  <a:cubicBezTo>
                    <a:pt x="1015" y="181"/>
                    <a:pt x="655" y="144"/>
                    <a:pt x="300" y="11"/>
                  </a:cubicBezTo>
                  <a:cubicBezTo>
                    <a:pt x="292" y="3"/>
                    <a:pt x="280" y="0"/>
                    <a:pt x="2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p2"/>
            <p:cNvSpPr/>
            <p:nvPr/>
          </p:nvSpPr>
          <p:spPr>
            <a:xfrm>
              <a:off x="5460650" y="1903350"/>
              <a:ext cx="48975" cy="13700"/>
            </a:xfrm>
            <a:custGeom>
              <a:avLst/>
              <a:gdLst/>
              <a:ahLst/>
              <a:cxnLst/>
              <a:rect l="l" t="t" r="r" b="b"/>
              <a:pathLst>
                <a:path w="1959" h="548" extrusionOk="0">
                  <a:moveTo>
                    <a:pt x="1459" y="8"/>
                  </a:moveTo>
                  <a:cubicBezTo>
                    <a:pt x="1447" y="8"/>
                    <a:pt x="1436" y="9"/>
                    <a:pt x="1423" y="12"/>
                  </a:cubicBezTo>
                  <a:cubicBezTo>
                    <a:pt x="1006" y="119"/>
                    <a:pt x="542" y="0"/>
                    <a:pt x="161" y="250"/>
                  </a:cubicBezTo>
                  <a:cubicBezTo>
                    <a:pt x="134" y="244"/>
                    <a:pt x="111" y="241"/>
                    <a:pt x="92" y="241"/>
                  </a:cubicBezTo>
                  <a:cubicBezTo>
                    <a:pt x="3" y="241"/>
                    <a:pt x="0" y="307"/>
                    <a:pt x="30" y="405"/>
                  </a:cubicBezTo>
                  <a:cubicBezTo>
                    <a:pt x="637" y="548"/>
                    <a:pt x="1256" y="464"/>
                    <a:pt x="1887" y="536"/>
                  </a:cubicBezTo>
                  <a:cubicBezTo>
                    <a:pt x="1959" y="393"/>
                    <a:pt x="1816" y="345"/>
                    <a:pt x="1756" y="250"/>
                  </a:cubicBezTo>
                  <a:cubicBezTo>
                    <a:pt x="1624" y="195"/>
                    <a:pt x="1594" y="8"/>
                    <a:pt x="1459" y="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2"/>
            <p:cNvSpPr/>
            <p:nvPr/>
          </p:nvSpPr>
          <p:spPr>
            <a:xfrm>
              <a:off x="5463775" y="1939975"/>
              <a:ext cx="55975" cy="12500"/>
            </a:xfrm>
            <a:custGeom>
              <a:avLst/>
              <a:gdLst/>
              <a:ahLst/>
              <a:cxnLst/>
              <a:rect l="l" t="t" r="r" b="b"/>
              <a:pathLst>
                <a:path w="2239" h="500" extrusionOk="0">
                  <a:moveTo>
                    <a:pt x="1651" y="1"/>
                  </a:moveTo>
                  <a:cubicBezTo>
                    <a:pt x="1496" y="1"/>
                    <a:pt x="1342" y="83"/>
                    <a:pt x="1188" y="83"/>
                  </a:cubicBezTo>
                  <a:cubicBezTo>
                    <a:pt x="1181" y="83"/>
                    <a:pt x="1174" y="83"/>
                    <a:pt x="1167" y="83"/>
                  </a:cubicBezTo>
                  <a:cubicBezTo>
                    <a:pt x="1103" y="128"/>
                    <a:pt x="1038" y="143"/>
                    <a:pt x="974" y="143"/>
                  </a:cubicBezTo>
                  <a:cubicBezTo>
                    <a:pt x="833" y="143"/>
                    <a:pt x="692" y="69"/>
                    <a:pt x="550" y="69"/>
                  </a:cubicBezTo>
                  <a:cubicBezTo>
                    <a:pt x="518" y="69"/>
                    <a:pt x="485" y="73"/>
                    <a:pt x="453" y="83"/>
                  </a:cubicBezTo>
                  <a:cubicBezTo>
                    <a:pt x="453" y="107"/>
                    <a:pt x="453" y="131"/>
                    <a:pt x="417" y="142"/>
                  </a:cubicBezTo>
                  <a:cubicBezTo>
                    <a:pt x="398" y="150"/>
                    <a:pt x="383" y="154"/>
                    <a:pt x="370" y="154"/>
                  </a:cubicBezTo>
                  <a:cubicBezTo>
                    <a:pt x="343" y="154"/>
                    <a:pt x="330" y="135"/>
                    <a:pt x="322" y="95"/>
                  </a:cubicBezTo>
                  <a:cubicBezTo>
                    <a:pt x="274" y="95"/>
                    <a:pt x="214" y="107"/>
                    <a:pt x="167" y="107"/>
                  </a:cubicBezTo>
                  <a:cubicBezTo>
                    <a:pt x="155" y="226"/>
                    <a:pt x="107" y="321"/>
                    <a:pt x="0" y="381"/>
                  </a:cubicBezTo>
                  <a:cubicBezTo>
                    <a:pt x="71" y="451"/>
                    <a:pt x="155" y="489"/>
                    <a:pt x="238" y="489"/>
                  </a:cubicBezTo>
                  <a:cubicBezTo>
                    <a:pt x="266" y="489"/>
                    <a:pt x="294" y="485"/>
                    <a:pt x="322" y="476"/>
                  </a:cubicBezTo>
                  <a:cubicBezTo>
                    <a:pt x="467" y="443"/>
                    <a:pt x="611" y="431"/>
                    <a:pt x="753" y="431"/>
                  </a:cubicBezTo>
                  <a:cubicBezTo>
                    <a:pt x="1077" y="431"/>
                    <a:pt x="1396" y="491"/>
                    <a:pt x="1727" y="500"/>
                  </a:cubicBezTo>
                  <a:cubicBezTo>
                    <a:pt x="1834" y="309"/>
                    <a:pt x="2072" y="428"/>
                    <a:pt x="2239" y="250"/>
                  </a:cubicBezTo>
                  <a:cubicBezTo>
                    <a:pt x="2108" y="202"/>
                    <a:pt x="1941" y="214"/>
                    <a:pt x="1881" y="83"/>
                  </a:cubicBezTo>
                  <a:cubicBezTo>
                    <a:pt x="1804" y="21"/>
                    <a:pt x="1727" y="1"/>
                    <a:pt x="16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2"/>
            <p:cNvSpPr/>
            <p:nvPr/>
          </p:nvSpPr>
          <p:spPr>
            <a:xfrm>
              <a:off x="5465250" y="1970225"/>
              <a:ext cx="51525" cy="14050"/>
            </a:xfrm>
            <a:custGeom>
              <a:avLst/>
              <a:gdLst/>
              <a:ahLst/>
              <a:cxnLst/>
              <a:rect l="l" t="t" r="r" b="b"/>
              <a:pathLst>
                <a:path w="2061" h="562" extrusionOk="0">
                  <a:moveTo>
                    <a:pt x="1384" y="1"/>
                  </a:moveTo>
                  <a:cubicBezTo>
                    <a:pt x="1360" y="1"/>
                    <a:pt x="1336" y="2"/>
                    <a:pt x="1310" y="4"/>
                  </a:cubicBezTo>
                  <a:cubicBezTo>
                    <a:pt x="1114" y="28"/>
                    <a:pt x="914" y="31"/>
                    <a:pt x="714" y="31"/>
                  </a:cubicBezTo>
                  <a:cubicBezTo>
                    <a:pt x="647" y="31"/>
                    <a:pt x="579" y="30"/>
                    <a:pt x="512" y="30"/>
                  </a:cubicBezTo>
                  <a:cubicBezTo>
                    <a:pt x="378" y="30"/>
                    <a:pt x="243" y="32"/>
                    <a:pt x="108" y="40"/>
                  </a:cubicBezTo>
                  <a:cubicBezTo>
                    <a:pt x="24" y="183"/>
                    <a:pt x="1" y="314"/>
                    <a:pt x="120" y="456"/>
                  </a:cubicBezTo>
                  <a:cubicBezTo>
                    <a:pt x="167" y="456"/>
                    <a:pt x="227" y="433"/>
                    <a:pt x="275" y="433"/>
                  </a:cubicBezTo>
                  <a:lnTo>
                    <a:pt x="394" y="314"/>
                  </a:lnTo>
                  <a:cubicBezTo>
                    <a:pt x="462" y="291"/>
                    <a:pt x="520" y="249"/>
                    <a:pt x="581" y="249"/>
                  </a:cubicBezTo>
                  <a:cubicBezTo>
                    <a:pt x="616" y="249"/>
                    <a:pt x="652" y="263"/>
                    <a:pt x="691" y="302"/>
                  </a:cubicBezTo>
                  <a:lnTo>
                    <a:pt x="834" y="302"/>
                  </a:lnTo>
                  <a:cubicBezTo>
                    <a:pt x="1068" y="450"/>
                    <a:pt x="1312" y="562"/>
                    <a:pt x="1569" y="562"/>
                  </a:cubicBezTo>
                  <a:cubicBezTo>
                    <a:pt x="1705" y="562"/>
                    <a:pt x="1845" y="531"/>
                    <a:pt x="1989" y="456"/>
                  </a:cubicBezTo>
                  <a:cubicBezTo>
                    <a:pt x="2060" y="397"/>
                    <a:pt x="2049" y="349"/>
                    <a:pt x="1989" y="302"/>
                  </a:cubicBezTo>
                  <a:cubicBezTo>
                    <a:pt x="1826" y="116"/>
                    <a:pt x="1642" y="1"/>
                    <a:pt x="13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5" name="Google Shape;2215;p2"/>
            <p:cNvSpPr/>
            <p:nvPr/>
          </p:nvSpPr>
          <p:spPr>
            <a:xfrm>
              <a:off x="5759050" y="1788975"/>
              <a:ext cx="58650" cy="9625"/>
            </a:xfrm>
            <a:custGeom>
              <a:avLst/>
              <a:gdLst/>
              <a:ahLst/>
              <a:cxnLst/>
              <a:rect l="l" t="t" r="r" b="b"/>
              <a:pathLst>
                <a:path w="2346" h="385" extrusionOk="0">
                  <a:moveTo>
                    <a:pt x="598" y="1"/>
                  </a:moveTo>
                  <a:cubicBezTo>
                    <a:pt x="525" y="1"/>
                    <a:pt x="463" y="33"/>
                    <a:pt x="417" y="110"/>
                  </a:cubicBezTo>
                  <a:cubicBezTo>
                    <a:pt x="298" y="217"/>
                    <a:pt x="119" y="122"/>
                    <a:pt x="0" y="229"/>
                  </a:cubicBezTo>
                  <a:lnTo>
                    <a:pt x="0" y="384"/>
                  </a:lnTo>
                  <a:lnTo>
                    <a:pt x="2286" y="384"/>
                  </a:lnTo>
                  <a:cubicBezTo>
                    <a:pt x="2346" y="277"/>
                    <a:pt x="2298" y="206"/>
                    <a:pt x="2227" y="122"/>
                  </a:cubicBezTo>
                  <a:lnTo>
                    <a:pt x="2143" y="86"/>
                  </a:lnTo>
                  <a:lnTo>
                    <a:pt x="1858" y="86"/>
                  </a:lnTo>
                  <a:cubicBezTo>
                    <a:pt x="1810" y="45"/>
                    <a:pt x="1759" y="24"/>
                    <a:pt x="1710" y="24"/>
                  </a:cubicBezTo>
                  <a:cubicBezTo>
                    <a:pt x="1661" y="24"/>
                    <a:pt x="1613" y="45"/>
                    <a:pt x="1572" y="86"/>
                  </a:cubicBezTo>
                  <a:cubicBezTo>
                    <a:pt x="1449" y="86"/>
                    <a:pt x="1329" y="93"/>
                    <a:pt x="1209" y="93"/>
                  </a:cubicBezTo>
                  <a:cubicBezTo>
                    <a:pt x="1049" y="93"/>
                    <a:pt x="890" y="81"/>
                    <a:pt x="726" y="27"/>
                  </a:cubicBezTo>
                  <a:cubicBezTo>
                    <a:pt x="680" y="10"/>
                    <a:pt x="637" y="1"/>
                    <a:pt x="5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6" name="Google Shape;2216;p2"/>
            <p:cNvSpPr/>
            <p:nvPr/>
          </p:nvSpPr>
          <p:spPr>
            <a:xfrm>
              <a:off x="5762625" y="1772375"/>
              <a:ext cx="53600" cy="13125"/>
            </a:xfrm>
            <a:custGeom>
              <a:avLst/>
              <a:gdLst/>
              <a:ahLst/>
              <a:cxnLst/>
              <a:rect l="l" t="t" r="r" b="b"/>
              <a:pathLst>
                <a:path w="2144" h="525" extrusionOk="0">
                  <a:moveTo>
                    <a:pt x="771" y="9"/>
                  </a:moveTo>
                  <a:cubicBezTo>
                    <a:pt x="669" y="9"/>
                    <a:pt x="569" y="28"/>
                    <a:pt x="464" y="48"/>
                  </a:cubicBezTo>
                  <a:cubicBezTo>
                    <a:pt x="310" y="131"/>
                    <a:pt x="0" y="0"/>
                    <a:pt x="12" y="346"/>
                  </a:cubicBezTo>
                  <a:cubicBezTo>
                    <a:pt x="233" y="390"/>
                    <a:pt x="461" y="417"/>
                    <a:pt x="690" y="417"/>
                  </a:cubicBezTo>
                  <a:cubicBezTo>
                    <a:pt x="893" y="417"/>
                    <a:pt x="1097" y="396"/>
                    <a:pt x="1298" y="346"/>
                  </a:cubicBezTo>
                  <a:cubicBezTo>
                    <a:pt x="1403" y="457"/>
                    <a:pt x="1536" y="471"/>
                    <a:pt x="1675" y="471"/>
                  </a:cubicBezTo>
                  <a:cubicBezTo>
                    <a:pt x="1722" y="471"/>
                    <a:pt x="1769" y="470"/>
                    <a:pt x="1816" y="470"/>
                  </a:cubicBezTo>
                  <a:cubicBezTo>
                    <a:pt x="1883" y="470"/>
                    <a:pt x="1949" y="473"/>
                    <a:pt x="2012" y="489"/>
                  </a:cubicBezTo>
                  <a:cubicBezTo>
                    <a:pt x="2012" y="512"/>
                    <a:pt x="2024" y="512"/>
                    <a:pt x="2060" y="524"/>
                  </a:cubicBezTo>
                  <a:cubicBezTo>
                    <a:pt x="2084" y="524"/>
                    <a:pt x="2119" y="512"/>
                    <a:pt x="2143" y="477"/>
                  </a:cubicBezTo>
                  <a:cubicBezTo>
                    <a:pt x="2131" y="274"/>
                    <a:pt x="1643" y="429"/>
                    <a:pt x="1845" y="72"/>
                  </a:cubicBezTo>
                  <a:cubicBezTo>
                    <a:pt x="1687" y="72"/>
                    <a:pt x="1528" y="67"/>
                    <a:pt x="1380" y="67"/>
                  </a:cubicBezTo>
                  <a:cubicBezTo>
                    <a:pt x="1306" y="67"/>
                    <a:pt x="1234" y="68"/>
                    <a:pt x="1167" y="72"/>
                  </a:cubicBezTo>
                  <a:cubicBezTo>
                    <a:pt x="1167" y="72"/>
                    <a:pt x="1143" y="96"/>
                    <a:pt x="1119" y="108"/>
                  </a:cubicBezTo>
                  <a:cubicBezTo>
                    <a:pt x="1111" y="110"/>
                    <a:pt x="1103" y="112"/>
                    <a:pt x="1096" y="112"/>
                  </a:cubicBezTo>
                  <a:cubicBezTo>
                    <a:pt x="1072" y="112"/>
                    <a:pt x="1051" y="96"/>
                    <a:pt x="1024" y="60"/>
                  </a:cubicBezTo>
                  <a:cubicBezTo>
                    <a:pt x="938" y="22"/>
                    <a:pt x="854" y="9"/>
                    <a:pt x="771" y="9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p2"/>
            <p:cNvSpPr/>
            <p:nvPr/>
          </p:nvSpPr>
          <p:spPr>
            <a:xfrm>
              <a:off x="5293625" y="1730500"/>
              <a:ext cx="60025" cy="30150"/>
            </a:xfrm>
            <a:custGeom>
              <a:avLst/>
              <a:gdLst/>
              <a:ahLst/>
              <a:cxnLst/>
              <a:rect l="l" t="t" r="r" b="b"/>
              <a:pathLst>
                <a:path w="2401" h="1206" extrusionOk="0">
                  <a:moveTo>
                    <a:pt x="1074" y="1"/>
                  </a:moveTo>
                  <a:cubicBezTo>
                    <a:pt x="972" y="1"/>
                    <a:pt x="873" y="48"/>
                    <a:pt x="793" y="139"/>
                  </a:cubicBezTo>
                  <a:cubicBezTo>
                    <a:pt x="579" y="401"/>
                    <a:pt x="258" y="532"/>
                    <a:pt x="103" y="830"/>
                  </a:cubicBezTo>
                  <a:cubicBezTo>
                    <a:pt x="66" y="1014"/>
                    <a:pt x="1" y="1206"/>
                    <a:pt x="166" y="1206"/>
                  </a:cubicBezTo>
                  <a:cubicBezTo>
                    <a:pt x="214" y="1206"/>
                    <a:pt x="282" y="1189"/>
                    <a:pt x="377" y="1151"/>
                  </a:cubicBezTo>
                  <a:cubicBezTo>
                    <a:pt x="532" y="854"/>
                    <a:pt x="805" y="782"/>
                    <a:pt x="1091" y="711"/>
                  </a:cubicBezTo>
                  <a:cubicBezTo>
                    <a:pt x="1199" y="595"/>
                    <a:pt x="1332" y="580"/>
                    <a:pt x="1464" y="580"/>
                  </a:cubicBezTo>
                  <a:cubicBezTo>
                    <a:pt x="1514" y="580"/>
                    <a:pt x="1563" y="582"/>
                    <a:pt x="1611" y="582"/>
                  </a:cubicBezTo>
                  <a:cubicBezTo>
                    <a:pt x="1633" y="582"/>
                    <a:pt x="1654" y="581"/>
                    <a:pt x="1675" y="580"/>
                  </a:cubicBezTo>
                  <a:cubicBezTo>
                    <a:pt x="1925" y="556"/>
                    <a:pt x="2187" y="616"/>
                    <a:pt x="2401" y="437"/>
                  </a:cubicBezTo>
                  <a:cubicBezTo>
                    <a:pt x="2222" y="175"/>
                    <a:pt x="1913" y="259"/>
                    <a:pt x="1663" y="199"/>
                  </a:cubicBezTo>
                  <a:cubicBezTo>
                    <a:pt x="1623" y="199"/>
                    <a:pt x="1583" y="194"/>
                    <a:pt x="1544" y="194"/>
                  </a:cubicBezTo>
                  <a:cubicBezTo>
                    <a:pt x="1524" y="194"/>
                    <a:pt x="1504" y="195"/>
                    <a:pt x="1484" y="199"/>
                  </a:cubicBezTo>
                  <a:cubicBezTo>
                    <a:pt x="1436" y="247"/>
                    <a:pt x="1401" y="259"/>
                    <a:pt x="1377" y="282"/>
                  </a:cubicBezTo>
                  <a:cubicBezTo>
                    <a:pt x="1389" y="259"/>
                    <a:pt x="1401" y="223"/>
                    <a:pt x="1401" y="175"/>
                  </a:cubicBezTo>
                  <a:cubicBezTo>
                    <a:pt x="1301" y="57"/>
                    <a:pt x="1186" y="1"/>
                    <a:pt x="10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8" name="Google Shape;2218;p2"/>
            <p:cNvSpPr/>
            <p:nvPr/>
          </p:nvSpPr>
          <p:spPr>
            <a:xfrm>
              <a:off x="5712150" y="1922175"/>
              <a:ext cx="41550" cy="10975"/>
            </a:xfrm>
            <a:custGeom>
              <a:avLst/>
              <a:gdLst/>
              <a:ahLst/>
              <a:cxnLst/>
              <a:rect l="l" t="t" r="r" b="b"/>
              <a:pathLst>
                <a:path w="1662" h="439" extrusionOk="0">
                  <a:moveTo>
                    <a:pt x="734" y="0"/>
                  </a:moveTo>
                  <a:cubicBezTo>
                    <a:pt x="599" y="0"/>
                    <a:pt x="464" y="11"/>
                    <a:pt x="328" y="33"/>
                  </a:cubicBezTo>
                  <a:cubicBezTo>
                    <a:pt x="318" y="35"/>
                    <a:pt x="308" y="36"/>
                    <a:pt x="297" y="36"/>
                  </a:cubicBezTo>
                  <a:cubicBezTo>
                    <a:pt x="243" y="36"/>
                    <a:pt x="178" y="16"/>
                    <a:pt x="123" y="16"/>
                  </a:cubicBezTo>
                  <a:cubicBezTo>
                    <a:pt x="54" y="16"/>
                    <a:pt x="1" y="47"/>
                    <a:pt x="7" y="188"/>
                  </a:cubicBezTo>
                  <a:cubicBezTo>
                    <a:pt x="31" y="366"/>
                    <a:pt x="185" y="366"/>
                    <a:pt x="340" y="378"/>
                  </a:cubicBezTo>
                  <a:cubicBezTo>
                    <a:pt x="578" y="406"/>
                    <a:pt x="820" y="438"/>
                    <a:pt x="1063" y="438"/>
                  </a:cubicBezTo>
                  <a:cubicBezTo>
                    <a:pt x="1235" y="438"/>
                    <a:pt x="1407" y="422"/>
                    <a:pt x="1578" y="378"/>
                  </a:cubicBezTo>
                  <a:cubicBezTo>
                    <a:pt x="1662" y="212"/>
                    <a:pt x="1555" y="152"/>
                    <a:pt x="1436" y="92"/>
                  </a:cubicBezTo>
                  <a:cubicBezTo>
                    <a:pt x="1202" y="32"/>
                    <a:pt x="968" y="0"/>
                    <a:pt x="7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9" name="Google Shape;2219;p2"/>
            <p:cNvSpPr/>
            <p:nvPr/>
          </p:nvSpPr>
          <p:spPr>
            <a:xfrm>
              <a:off x="5460800" y="1922225"/>
              <a:ext cx="50325" cy="13275"/>
            </a:xfrm>
            <a:custGeom>
              <a:avLst/>
              <a:gdLst/>
              <a:ahLst/>
              <a:cxnLst/>
              <a:rect l="l" t="t" r="r" b="b"/>
              <a:pathLst>
                <a:path w="2013" h="531" extrusionOk="0">
                  <a:moveTo>
                    <a:pt x="371" y="1"/>
                  </a:moveTo>
                  <a:cubicBezTo>
                    <a:pt x="249" y="1"/>
                    <a:pt x="126" y="21"/>
                    <a:pt x="0" y="79"/>
                  </a:cubicBezTo>
                  <a:lnTo>
                    <a:pt x="0" y="233"/>
                  </a:lnTo>
                  <a:cubicBezTo>
                    <a:pt x="83" y="317"/>
                    <a:pt x="202" y="269"/>
                    <a:pt x="274" y="364"/>
                  </a:cubicBezTo>
                  <a:cubicBezTo>
                    <a:pt x="595" y="531"/>
                    <a:pt x="953" y="448"/>
                    <a:pt x="1298" y="507"/>
                  </a:cubicBezTo>
                  <a:cubicBezTo>
                    <a:pt x="1476" y="257"/>
                    <a:pt x="1905" y="448"/>
                    <a:pt x="2012" y="79"/>
                  </a:cubicBezTo>
                  <a:cubicBezTo>
                    <a:pt x="1994" y="77"/>
                    <a:pt x="1976" y="77"/>
                    <a:pt x="1959" y="77"/>
                  </a:cubicBezTo>
                  <a:cubicBezTo>
                    <a:pt x="1812" y="77"/>
                    <a:pt x="1674" y="117"/>
                    <a:pt x="1536" y="138"/>
                  </a:cubicBezTo>
                  <a:cubicBezTo>
                    <a:pt x="1477" y="149"/>
                    <a:pt x="1419" y="153"/>
                    <a:pt x="1361" y="153"/>
                  </a:cubicBezTo>
                  <a:cubicBezTo>
                    <a:pt x="1026" y="153"/>
                    <a:pt x="703" y="1"/>
                    <a:pt x="3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0" name="Google Shape;2220;p2"/>
            <p:cNvSpPr/>
            <p:nvPr/>
          </p:nvSpPr>
          <p:spPr>
            <a:xfrm>
              <a:off x="6102825" y="1794050"/>
              <a:ext cx="50625" cy="26550"/>
            </a:xfrm>
            <a:custGeom>
              <a:avLst/>
              <a:gdLst/>
              <a:ahLst/>
              <a:cxnLst/>
              <a:rect l="l" t="t" r="r" b="b"/>
              <a:pathLst>
                <a:path w="2025" h="1062" extrusionOk="0">
                  <a:moveTo>
                    <a:pt x="230" y="0"/>
                  </a:moveTo>
                  <a:cubicBezTo>
                    <a:pt x="217" y="0"/>
                    <a:pt x="205" y="1"/>
                    <a:pt x="191" y="3"/>
                  </a:cubicBezTo>
                  <a:cubicBezTo>
                    <a:pt x="132" y="38"/>
                    <a:pt x="84" y="86"/>
                    <a:pt x="60" y="145"/>
                  </a:cubicBezTo>
                  <a:cubicBezTo>
                    <a:pt x="1" y="324"/>
                    <a:pt x="25" y="491"/>
                    <a:pt x="156" y="622"/>
                  </a:cubicBezTo>
                  <a:cubicBezTo>
                    <a:pt x="235" y="885"/>
                    <a:pt x="385" y="982"/>
                    <a:pt x="571" y="982"/>
                  </a:cubicBezTo>
                  <a:cubicBezTo>
                    <a:pt x="663" y="982"/>
                    <a:pt x="764" y="959"/>
                    <a:pt x="870" y="919"/>
                  </a:cubicBezTo>
                  <a:cubicBezTo>
                    <a:pt x="1168" y="1012"/>
                    <a:pt x="1466" y="1062"/>
                    <a:pt x="1770" y="1062"/>
                  </a:cubicBezTo>
                  <a:cubicBezTo>
                    <a:pt x="1854" y="1062"/>
                    <a:pt x="1939" y="1058"/>
                    <a:pt x="2025" y="1050"/>
                  </a:cubicBezTo>
                  <a:lnTo>
                    <a:pt x="2025" y="979"/>
                  </a:lnTo>
                  <a:lnTo>
                    <a:pt x="2025" y="907"/>
                  </a:lnTo>
                  <a:cubicBezTo>
                    <a:pt x="1965" y="860"/>
                    <a:pt x="1918" y="812"/>
                    <a:pt x="1906" y="776"/>
                  </a:cubicBezTo>
                  <a:lnTo>
                    <a:pt x="1608" y="776"/>
                  </a:lnTo>
                  <a:cubicBezTo>
                    <a:pt x="1555" y="818"/>
                    <a:pt x="1504" y="839"/>
                    <a:pt x="1455" y="839"/>
                  </a:cubicBezTo>
                  <a:cubicBezTo>
                    <a:pt x="1406" y="839"/>
                    <a:pt x="1358" y="818"/>
                    <a:pt x="1311" y="776"/>
                  </a:cubicBezTo>
                  <a:cubicBezTo>
                    <a:pt x="1089" y="754"/>
                    <a:pt x="889" y="619"/>
                    <a:pt x="661" y="619"/>
                  </a:cubicBezTo>
                  <a:cubicBezTo>
                    <a:pt x="643" y="619"/>
                    <a:pt x="626" y="620"/>
                    <a:pt x="608" y="622"/>
                  </a:cubicBezTo>
                  <a:cubicBezTo>
                    <a:pt x="501" y="598"/>
                    <a:pt x="501" y="550"/>
                    <a:pt x="572" y="491"/>
                  </a:cubicBezTo>
                  <a:cubicBezTo>
                    <a:pt x="572" y="431"/>
                    <a:pt x="596" y="384"/>
                    <a:pt x="596" y="336"/>
                  </a:cubicBezTo>
                  <a:cubicBezTo>
                    <a:pt x="596" y="312"/>
                    <a:pt x="572" y="276"/>
                    <a:pt x="560" y="253"/>
                  </a:cubicBezTo>
                  <a:cubicBezTo>
                    <a:pt x="483" y="142"/>
                    <a:pt x="395" y="0"/>
                    <a:pt x="2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p2"/>
            <p:cNvSpPr/>
            <p:nvPr/>
          </p:nvSpPr>
          <p:spPr>
            <a:xfrm>
              <a:off x="5659625" y="1768625"/>
              <a:ext cx="53300" cy="11500"/>
            </a:xfrm>
            <a:custGeom>
              <a:avLst/>
              <a:gdLst/>
              <a:ahLst/>
              <a:cxnLst/>
              <a:rect l="l" t="t" r="r" b="b"/>
              <a:pathLst>
                <a:path w="2132" h="460" extrusionOk="0">
                  <a:moveTo>
                    <a:pt x="450" y="1"/>
                  </a:moveTo>
                  <a:cubicBezTo>
                    <a:pt x="336" y="1"/>
                    <a:pt x="222" y="9"/>
                    <a:pt x="108" y="31"/>
                  </a:cubicBezTo>
                  <a:cubicBezTo>
                    <a:pt x="0" y="198"/>
                    <a:pt x="120" y="269"/>
                    <a:pt x="239" y="329"/>
                  </a:cubicBezTo>
                  <a:cubicBezTo>
                    <a:pt x="655" y="341"/>
                    <a:pt x="1084" y="341"/>
                    <a:pt x="1513" y="365"/>
                  </a:cubicBezTo>
                  <a:cubicBezTo>
                    <a:pt x="1539" y="354"/>
                    <a:pt x="1564" y="348"/>
                    <a:pt x="1589" y="348"/>
                  </a:cubicBezTo>
                  <a:cubicBezTo>
                    <a:pt x="1620" y="348"/>
                    <a:pt x="1652" y="357"/>
                    <a:pt x="1691" y="377"/>
                  </a:cubicBezTo>
                  <a:cubicBezTo>
                    <a:pt x="1774" y="418"/>
                    <a:pt x="1856" y="459"/>
                    <a:pt x="1941" y="459"/>
                  </a:cubicBezTo>
                  <a:cubicBezTo>
                    <a:pt x="2003" y="459"/>
                    <a:pt x="2066" y="437"/>
                    <a:pt x="2132" y="377"/>
                  </a:cubicBezTo>
                  <a:cubicBezTo>
                    <a:pt x="2132" y="281"/>
                    <a:pt x="2084" y="222"/>
                    <a:pt x="2013" y="186"/>
                  </a:cubicBezTo>
                  <a:lnTo>
                    <a:pt x="1786" y="91"/>
                  </a:lnTo>
                  <a:cubicBezTo>
                    <a:pt x="1728" y="96"/>
                    <a:pt x="1669" y="98"/>
                    <a:pt x="1611" y="98"/>
                  </a:cubicBezTo>
                  <a:cubicBezTo>
                    <a:pt x="1218" y="98"/>
                    <a:pt x="835" y="1"/>
                    <a:pt x="4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p2"/>
            <p:cNvSpPr/>
            <p:nvPr/>
          </p:nvSpPr>
          <p:spPr>
            <a:xfrm>
              <a:off x="6050750" y="1928075"/>
              <a:ext cx="37825" cy="12125"/>
            </a:xfrm>
            <a:custGeom>
              <a:avLst/>
              <a:gdLst/>
              <a:ahLst/>
              <a:cxnLst/>
              <a:rect l="l" t="t" r="r" b="b"/>
              <a:pathLst>
                <a:path w="1513" h="485" extrusionOk="0">
                  <a:moveTo>
                    <a:pt x="1512" y="130"/>
                  </a:moveTo>
                  <a:cubicBezTo>
                    <a:pt x="1508" y="133"/>
                    <a:pt x="1505" y="135"/>
                    <a:pt x="1501" y="138"/>
                  </a:cubicBezTo>
                  <a:lnTo>
                    <a:pt x="1501" y="138"/>
                  </a:lnTo>
                  <a:cubicBezTo>
                    <a:pt x="1505" y="139"/>
                    <a:pt x="1509" y="141"/>
                    <a:pt x="1512" y="142"/>
                  </a:cubicBezTo>
                  <a:lnTo>
                    <a:pt x="1512" y="130"/>
                  </a:lnTo>
                  <a:close/>
                  <a:moveTo>
                    <a:pt x="761" y="0"/>
                  </a:moveTo>
                  <a:cubicBezTo>
                    <a:pt x="535" y="0"/>
                    <a:pt x="309" y="39"/>
                    <a:pt x="84" y="118"/>
                  </a:cubicBezTo>
                  <a:cubicBezTo>
                    <a:pt x="12" y="214"/>
                    <a:pt x="0" y="309"/>
                    <a:pt x="84" y="416"/>
                  </a:cubicBezTo>
                  <a:cubicBezTo>
                    <a:pt x="285" y="466"/>
                    <a:pt x="486" y="485"/>
                    <a:pt x="687" y="485"/>
                  </a:cubicBezTo>
                  <a:cubicBezTo>
                    <a:pt x="962" y="485"/>
                    <a:pt x="1237" y="450"/>
                    <a:pt x="1512" y="416"/>
                  </a:cubicBezTo>
                  <a:lnTo>
                    <a:pt x="1512" y="297"/>
                  </a:lnTo>
                  <a:cubicBezTo>
                    <a:pt x="1445" y="241"/>
                    <a:pt x="1441" y="184"/>
                    <a:pt x="1501" y="138"/>
                  </a:cubicBezTo>
                  <a:lnTo>
                    <a:pt x="1501" y="138"/>
                  </a:lnTo>
                  <a:cubicBezTo>
                    <a:pt x="1255" y="47"/>
                    <a:pt x="1008" y="0"/>
                    <a:pt x="7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p2"/>
            <p:cNvSpPr/>
            <p:nvPr/>
          </p:nvSpPr>
          <p:spPr>
            <a:xfrm>
              <a:off x="5912925" y="1924125"/>
              <a:ext cx="42900" cy="10800"/>
            </a:xfrm>
            <a:custGeom>
              <a:avLst/>
              <a:gdLst/>
              <a:ahLst/>
              <a:cxnLst/>
              <a:rect l="l" t="t" r="r" b="b"/>
              <a:pathLst>
                <a:path w="1716" h="432" extrusionOk="0">
                  <a:moveTo>
                    <a:pt x="1120" y="1"/>
                  </a:moveTo>
                  <a:cubicBezTo>
                    <a:pt x="937" y="1"/>
                    <a:pt x="753" y="42"/>
                    <a:pt x="572" y="122"/>
                  </a:cubicBezTo>
                  <a:cubicBezTo>
                    <a:pt x="548" y="128"/>
                    <a:pt x="522" y="131"/>
                    <a:pt x="495" y="131"/>
                  </a:cubicBezTo>
                  <a:cubicBezTo>
                    <a:pt x="468" y="131"/>
                    <a:pt x="441" y="128"/>
                    <a:pt x="417" y="122"/>
                  </a:cubicBezTo>
                  <a:cubicBezTo>
                    <a:pt x="338" y="93"/>
                    <a:pt x="249" y="28"/>
                    <a:pt x="162" y="28"/>
                  </a:cubicBezTo>
                  <a:cubicBezTo>
                    <a:pt x="107" y="28"/>
                    <a:pt x="52" y="55"/>
                    <a:pt x="1" y="134"/>
                  </a:cubicBezTo>
                  <a:cubicBezTo>
                    <a:pt x="13" y="229"/>
                    <a:pt x="72" y="288"/>
                    <a:pt x="167" y="300"/>
                  </a:cubicBezTo>
                  <a:cubicBezTo>
                    <a:pt x="480" y="412"/>
                    <a:pt x="802" y="421"/>
                    <a:pt x="1127" y="421"/>
                  </a:cubicBezTo>
                  <a:cubicBezTo>
                    <a:pt x="1192" y="421"/>
                    <a:pt x="1257" y="421"/>
                    <a:pt x="1323" y="421"/>
                  </a:cubicBezTo>
                  <a:cubicBezTo>
                    <a:pt x="1453" y="421"/>
                    <a:pt x="1584" y="422"/>
                    <a:pt x="1715" y="431"/>
                  </a:cubicBezTo>
                  <a:lnTo>
                    <a:pt x="1715" y="157"/>
                  </a:lnTo>
                  <a:cubicBezTo>
                    <a:pt x="1522" y="51"/>
                    <a:pt x="1322" y="1"/>
                    <a:pt x="1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p2"/>
            <p:cNvSpPr/>
            <p:nvPr/>
          </p:nvSpPr>
          <p:spPr>
            <a:xfrm>
              <a:off x="5844775" y="1989350"/>
              <a:ext cx="42275" cy="14375"/>
            </a:xfrm>
            <a:custGeom>
              <a:avLst/>
              <a:gdLst/>
              <a:ahLst/>
              <a:cxnLst/>
              <a:rect l="l" t="t" r="r" b="b"/>
              <a:pathLst>
                <a:path w="1691" h="575" extrusionOk="0">
                  <a:moveTo>
                    <a:pt x="881" y="1"/>
                  </a:moveTo>
                  <a:cubicBezTo>
                    <a:pt x="679" y="1"/>
                    <a:pt x="476" y="13"/>
                    <a:pt x="286" y="13"/>
                  </a:cubicBezTo>
                  <a:cubicBezTo>
                    <a:pt x="167" y="132"/>
                    <a:pt x="48" y="251"/>
                    <a:pt x="0" y="418"/>
                  </a:cubicBezTo>
                  <a:cubicBezTo>
                    <a:pt x="212" y="533"/>
                    <a:pt x="425" y="575"/>
                    <a:pt x="639" y="575"/>
                  </a:cubicBezTo>
                  <a:cubicBezTo>
                    <a:pt x="955" y="575"/>
                    <a:pt x="1271" y="484"/>
                    <a:pt x="1584" y="406"/>
                  </a:cubicBezTo>
                  <a:cubicBezTo>
                    <a:pt x="1691" y="203"/>
                    <a:pt x="1226" y="203"/>
                    <a:pt x="1465" y="1"/>
                  </a:cubicBezTo>
                  <a:cubicBezTo>
                    <a:pt x="1357" y="1"/>
                    <a:pt x="1250" y="13"/>
                    <a:pt x="1155" y="13"/>
                  </a:cubicBezTo>
                  <a:cubicBezTo>
                    <a:pt x="1110" y="41"/>
                    <a:pt x="1067" y="56"/>
                    <a:pt x="1024" y="56"/>
                  </a:cubicBezTo>
                  <a:cubicBezTo>
                    <a:pt x="978" y="56"/>
                    <a:pt x="931" y="38"/>
                    <a:pt x="8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5" name="Google Shape;2225;p2"/>
            <p:cNvSpPr/>
            <p:nvPr/>
          </p:nvSpPr>
          <p:spPr>
            <a:xfrm>
              <a:off x="5765600" y="1956325"/>
              <a:ext cx="46450" cy="10525"/>
            </a:xfrm>
            <a:custGeom>
              <a:avLst/>
              <a:gdLst/>
              <a:ahLst/>
              <a:cxnLst/>
              <a:rect l="l" t="t" r="r" b="b"/>
              <a:pathLst>
                <a:path w="1858" h="421" extrusionOk="0">
                  <a:moveTo>
                    <a:pt x="630" y="0"/>
                  </a:moveTo>
                  <a:cubicBezTo>
                    <a:pt x="450" y="0"/>
                    <a:pt x="269" y="14"/>
                    <a:pt x="90" y="14"/>
                  </a:cubicBezTo>
                  <a:cubicBezTo>
                    <a:pt x="60" y="14"/>
                    <a:pt x="30" y="13"/>
                    <a:pt x="0" y="12"/>
                  </a:cubicBezTo>
                  <a:lnTo>
                    <a:pt x="0" y="143"/>
                  </a:lnTo>
                  <a:cubicBezTo>
                    <a:pt x="131" y="262"/>
                    <a:pt x="310" y="215"/>
                    <a:pt x="429" y="298"/>
                  </a:cubicBezTo>
                  <a:cubicBezTo>
                    <a:pt x="682" y="368"/>
                    <a:pt x="936" y="421"/>
                    <a:pt x="1190" y="421"/>
                  </a:cubicBezTo>
                  <a:cubicBezTo>
                    <a:pt x="1412" y="421"/>
                    <a:pt x="1635" y="380"/>
                    <a:pt x="1857" y="274"/>
                  </a:cubicBezTo>
                  <a:cubicBezTo>
                    <a:pt x="1798" y="191"/>
                    <a:pt x="1762" y="84"/>
                    <a:pt x="1715" y="0"/>
                  </a:cubicBezTo>
                  <a:cubicBezTo>
                    <a:pt x="1598" y="45"/>
                    <a:pt x="1494" y="124"/>
                    <a:pt x="1374" y="124"/>
                  </a:cubicBezTo>
                  <a:cubicBezTo>
                    <a:pt x="1335" y="124"/>
                    <a:pt x="1294" y="116"/>
                    <a:pt x="1250" y="96"/>
                  </a:cubicBezTo>
                  <a:cubicBezTo>
                    <a:pt x="1048" y="18"/>
                    <a:pt x="839" y="0"/>
                    <a:pt x="6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p2"/>
            <p:cNvSpPr/>
            <p:nvPr/>
          </p:nvSpPr>
          <p:spPr>
            <a:xfrm>
              <a:off x="6077525" y="1841600"/>
              <a:ext cx="38125" cy="11850"/>
            </a:xfrm>
            <a:custGeom>
              <a:avLst/>
              <a:gdLst/>
              <a:ahLst/>
              <a:cxnLst/>
              <a:rect l="l" t="t" r="r" b="b"/>
              <a:pathLst>
                <a:path w="1525" h="474" extrusionOk="0">
                  <a:moveTo>
                    <a:pt x="691" y="1"/>
                  </a:moveTo>
                  <a:cubicBezTo>
                    <a:pt x="454" y="1"/>
                    <a:pt x="221" y="27"/>
                    <a:pt x="1" y="136"/>
                  </a:cubicBezTo>
                  <a:cubicBezTo>
                    <a:pt x="144" y="184"/>
                    <a:pt x="203" y="267"/>
                    <a:pt x="144" y="434"/>
                  </a:cubicBezTo>
                  <a:cubicBezTo>
                    <a:pt x="380" y="434"/>
                    <a:pt x="616" y="473"/>
                    <a:pt x="847" y="473"/>
                  </a:cubicBezTo>
                  <a:cubicBezTo>
                    <a:pt x="1059" y="473"/>
                    <a:pt x="1266" y="440"/>
                    <a:pt x="1465" y="315"/>
                  </a:cubicBezTo>
                  <a:cubicBezTo>
                    <a:pt x="1453" y="208"/>
                    <a:pt x="1525" y="101"/>
                    <a:pt x="1441" y="17"/>
                  </a:cubicBezTo>
                  <a:cubicBezTo>
                    <a:pt x="1398" y="20"/>
                    <a:pt x="1355" y="20"/>
                    <a:pt x="1311" y="20"/>
                  </a:cubicBezTo>
                  <a:cubicBezTo>
                    <a:pt x="1107" y="20"/>
                    <a:pt x="898" y="1"/>
                    <a:pt x="6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p2"/>
            <p:cNvSpPr/>
            <p:nvPr/>
          </p:nvSpPr>
          <p:spPr>
            <a:xfrm>
              <a:off x="5843975" y="1844900"/>
              <a:ext cx="63025" cy="11600"/>
            </a:xfrm>
            <a:custGeom>
              <a:avLst/>
              <a:gdLst/>
              <a:ahLst/>
              <a:cxnLst/>
              <a:rect l="l" t="t" r="r" b="b"/>
              <a:pathLst>
                <a:path w="2521" h="464" extrusionOk="0">
                  <a:moveTo>
                    <a:pt x="1361" y="1"/>
                  </a:moveTo>
                  <a:cubicBezTo>
                    <a:pt x="1055" y="1"/>
                    <a:pt x="749" y="28"/>
                    <a:pt x="449" y="135"/>
                  </a:cubicBezTo>
                  <a:cubicBezTo>
                    <a:pt x="426" y="219"/>
                    <a:pt x="348" y="227"/>
                    <a:pt x="266" y="227"/>
                  </a:cubicBezTo>
                  <a:cubicBezTo>
                    <a:pt x="248" y="227"/>
                    <a:pt x="229" y="226"/>
                    <a:pt x="210" y="226"/>
                  </a:cubicBezTo>
                  <a:cubicBezTo>
                    <a:pt x="100" y="226"/>
                    <a:pt x="1" y="240"/>
                    <a:pt x="32" y="433"/>
                  </a:cubicBezTo>
                  <a:cubicBezTo>
                    <a:pt x="178" y="454"/>
                    <a:pt x="327" y="463"/>
                    <a:pt x="474" y="463"/>
                  </a:cubicBezTo>
                  <a:cubicBezTo>
                    <a:pt x="664" y="463"/>
                    <a:pt x="852" y="448"/>
                    <a:pt x="1032" y="421"/>
                  </a:cubicBezTo>
                  <a:cubicBezTo>
                    <a:pt x="1204" y="317"/>
                    <a:pt x="1383" y="294"/>
                    <a:pt x="1562" y="294"/>
                  </a:cubicBezTo>
                  <a:cubicBezTo>
                    <a:pt x="1708" y="294"/>
                    <a:pt x="1855" y="309"/>
                    <a:pt x="2000" y="309"/>
                  </a:cubicBezTo>
                  <a:cubicBezTo>
                    <a:pt x="2145" y="309"/>
                    <a:pt x="2288" y="294"/>
                    <a:pt x="2425" y="231"/>
                  </a:cubicBezTo>
                  <a:cubicBezTo>
                    <a:pt x="2509" y="171"/>
                    <a:pt x="2521" y="112"/>
                    <a:pt x="2473" y="28"/>
                  </a:cubicBezTo>
                  <a:lnTo>
                    <a:pt x="2473" y="28"/>
                  </a:lnTo>
                  <a:cubicBezTo>
                    <a:pt x="2422" y="30"/>
                    <a:pt x="2372" y="31"/>
                    <a:pt x="2321" y="31"/>
                  </a:cubicBezTo>
                  <a:cubicBezTo>
                    <a:pt x="2004" y="31"/>
                    <a:pt x="1682" y="1"/>
                    <a:pt x="13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8" name="Google Shape;2228;p2"/>
            <p:cNvSpPr/>
            <p:nvPr/>
          </p:nvSpPr>
          <p:spPr>
            <a:xfrm>
              <a:off x="5831375" y="2048600"/>
              <a:ext cx="32775" cy="11925"/>
            </a:xfrm>
            <a:custGeom>
              <a:avLst/>
              <a:gdLst/>
              <a:ahLst/>
              <a:cxnLst/>
              <a:rect l="l" t="t" r="r" b="b"/>
              <a:pathLst>
                <a:path w="1311" h="477" extrusionOk="0">
                  <a:moveTo>
                    <a:pt x="181" y="0"/>
                  </a:moveTo>
                  <a:cubicBezTo>
                    <a:pt x="108" y="0"/>
                    <a:pt x="51" y="22"/>
                    <a:pt x="36" y="119"/>
                  </a:cubicBezTo>
                  <a:cubicBezTo>
                    <a:pt x="0" y="274"/>
                    <a:pt x="108" y="429"/>
                    <a:pt x="238" y="441"/>
                  </a:cubicBezTo>
                  <a:cubicBezTo>
                    <a:pt x="524" y="477"/>
                    <a:pt x="810" y="453"/>
                    <a:pt x="1096" y="477"/>
                  </a:cubicBezTo>
                  <a:cubicBezTo>
                    <a:pt x="1215" y="429"/>
                    <a:pt x="1298" y="346"/>
                    <a:pt x="1310" y="215"/>
                  </a:cubicBezTo>
                  <a:cubicBezTo>
                    <a:pt x="1310" y="155"/>
                    <a:pt x="1286" y="119"/>
                    <a:pt x="1239" y="72"/>
                  </a:cubicBezTo>
                  <a:cubicBezTo>
                    <a:pt x="929" y="60"/>
                    <a:pt x="631" y="36"/>
                    <a:pt x="322" y="12"/>
                  </a:cubicBezTo>
                  <a:cubicBezTo>
                    <a:pt x="273" y="8"/>
                    <a:pt x="224" y="0"/>
                    <a:pt x="1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9" name="Google Shape;2229;p2"/>
            <p:cNvSpPr/>
            <p:nvPr/>
          </p:nvSpPr>
          <p:spPr>
            <a:xfrm>
              <a:off x="5834050" y="1732575"/>
              <a:ext cx="50925" cy="14775"/>
            </a:xfrm>
            <a:custGeom>
              <a:avLst/>
              <a:gdLst/>
              <a:ahLst/>
              <a:cxnLst/>
              <a:rect l="l" t="t" r="r" b="b"/>
              <a:pathLst>
                <a:path w="2037" h="591" extrusionOk="0">
                  <a:moveTo>
                    <a:pt x="830" y="1"/>
                  </a:moveTo>
                  <a:cubicBezTo>
                    <a:pt x="638" y="1"/>
                    <a:pt x="454" y="56"/>
                    <a:pt x="286" y="211"/>
                  </a:cubicBezTo>
                  <a:cubicBezTo>
                    <a:pt x="191" y="295"/>
                    <a:pt x="96" y="390"/>
                    <a:pt x="1" y="473"/>
                  </a:cubicBezTo>
                  <a:cubicBezTo>
                    <a:pt x="140" y="510"/>
                    <a:pt x="300" y="591"/>
                    <a:pt x="432" y="591"/>
                  </a:cubicBezTo>
                  <a:cubicBezTo>
                    <a:pt x="470" y="591"/>
                    <a:pt x="505" y="584"/>
                    <a:pt x="536" y="568"/>
                  </a:cubicBezTo>
                  <a:cubicBezTo>
                    <a:pt x="703" y="503"/>
                    <a:pt x="873" y="485"/>
                    <a:pt x="1043" y="485"/>
                  </a:cubicBezTo>
                  <a:cubicBezTo>
                    <a:pt x="1248" y="485"/>
                    <a:pt x="1454" y="512"/>
                    <a:pt x="1657" y="512"/>
                  </a:cubicBezTo>
                  <a:cubicBezTo>
                    <a:pt x="1777" y="512"/>
                    <a:pt x="1896" y="502"/>
                    <a:pt x="2013" y="473"/>
                  </a:cubicBezTo>
                  <a:cubicBezTo>
                    <a:pt x="2036" y="354"/>
                    <a:pt x="1965" y="295"/>
                    <a:pt x="1882" y="235"/>
                  </a:cubicBezTo>
                  <a:cubicBezTo>
                    <a:pt x="1679" y="164"/>
                    <a:pt x="1477" y="152"/>
                    <a:pt x="1286" y="80"/>
                  </a:cubicBezTo>
                  <a:cubicBezTo>
                    <a:pt x="1131" y="34"/>
                    <a:pt x="978" y="1"/>
                    <a:pt x="8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0" name="Google Shape;2230;p2"/>
            <p:cNvSpPr/>
            <p:nvPr/>
          </p:nvSpPr>
          <p:spPr>
            <a:xfrm>
              <a:off x="5866800" y="2058075"/>
              <a:ext cx="32175" cy="24675"/>
            </a:xfrm>
            <a:custGeom>
              <a:avLst/>
              <a:gdLst/>
              <a:ahLst/>
              <a:cxnLst/>
              <a:rect l="l" t="t" r="r" b="b"/>
              <a:pathLst>
                <a:path w="1287" h="987" extrusionOk="0">
                  <a:moveTo>
                    <a:pt x="768" y="1"/>
                  </a:moveTo>
                  <a:cubicBezTo>
                    <a:pt x="567" y="1"/>
                    <a:pt x="406" y="65"/>
                    <a:pt x="286" y="240"/>
                  </a:cubicBezTo>
                  <a:lnTo>
                    <a:pt x="286" y="395"/>
                  </a:lnTo>
                  <a:cubicBezTo>
                    <a:pt x="357" y="645"/>
                    <a:pt x="119" y="693"/>
                    <a:pt x="0" y="812"/>
                  </a:cubicBezTo>
                  <a:cubicBezTo>
                    <a:pt x="102" y="947"/>
                    <a:pt x="234" y="986"/>
                    <a:pt x="366" y="986"/>
                  </a:cubicBezTo>
                  <a:cubicBezTo>
                    <a:pt x="467" y="986"/>
                    <a:pt x="567" y="964"/>
                    <a:pt x="655" y="943"/>
                  </a:cubicBezTo>
                  <a:cubicBezTo>
                    <a:pt x="720" y="929"/>
                    <a:pt x="781" y="924"/>
                    <a:pt x="842" y="924"/>
                  </a:cubicBezTo>
                  <a:cubicBezTo>
                    <a:pt x="992" y="924"/>
                    <a:pt x="1133" y="955"/>
                    <a:pt x="1286" y="955"/>
                  </a:cubicBezTo>
                  <a:cubicBezTo>
                    <a:pt x="1227" y="824"/>
                    <a:pt x="1131" y="729"/>
                    <a:pt x="1000" y="669"/>
                  </a:cubicBezTo>
                  <a:cubicBezTo>
                    <a:pt x="941" y="598"/>
                    <a:pt x="834" y="610"/>
                    <a:pt x="762" y="574"/>
                  </a:cubicBezTo>
                  <a:lnTo>
                    <a:pt x="762" y="574"/>
                  </a:lnTo>
                  <a:cubicBezTo>
                    <a:pt x="796" y="584"/>
                    <a:pt x="833" y="591"/>
                    <a:pt x="868" y="591"/>
                  </a:cubicBezTo>
                  <a:cubicBezTo>
                    <a:pt x="920" y="591"/>
                    <a:pt x="970" y="575"/>
                    <a:pt x="1012" y="526"/>
                  </a:cubicBezTo>
                  <a:lnTo>
                    <a:pt x="1143" y="526"/>
                  </a:lnTo>
                  <a:lnTo>
                    <a:pt x="1143" y="240"/>
                  </a:lnTo>
                  <a:cubicBezTo>
                    <a:pt x="1072" y="109"/>
                    <a:pt x="953" y="26"/>
                    <a:pt x="822" y="2"/>
                  </a:cubicBezTo>
                  <a:cubicBezTo>
                    <a:pt x="803" y="1"/>
                    <a:pt x="786" y="1"/>
                    <a:pt x="7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2"/>
            <p:cNvSpPr/>
            <p:nvPr/>
          </p:nvSpPr>
          <p:spPr>
            <a:xfrm>
              <a:off x="6082300" y="1789625"/>
              <a:ext cx="24425" cy="27000"/>
            </a:xfrm>
            <a:custGeom>
              <a:avLst/>
              <a:gdLst/>
              <a:ahLst/>
              <a:cxnLst/>
              <a:rect l="l" t="t" r="r" b="b"/>
              <a:pathLst>
                <a:path w="977" h="1080" extrusionOk="0">
                  <a:moveTo>
                    <a:pt x="787" y="0"/>
                  </a:moveTo>
                  <a:cubicBezTo>
                    <a:pt x="716" y="0"/>
                    <a:pt x="635" y="20"/>
                    <a:pt x="560" y="25"/>
                  </a:cubicBezTo>
                  <a:cubicBezTo>
                    <a:pt x="494" y="58"/>
                    <a:pt x="550" y="182"/>
                    <a:pt x="456" y="182"/>
                  </a:cubicBezTo>
                  <a:cubicBezTo>
                    <a:pt x="448" y="182"/>
                    <a:pt x="439" y="181"/>
                    <a:pt x="429" y="180"/>
                  </a:cubicBezTo>
                  <a:cubicBezTo>
                    <a:pt x="381" y="203"/>
                    <a:pt x="346" y="215"/>
                    <a:pt x="298" y="263"/>
                  </a:cubicBezTo>
                  <a:cubicBezTo>
                    <a:pt x="179" y="453"/>
                    <a:pt x="0" y="656"/>
                    <a:pt x="107" y="918"/>
                  </a:cubicBezTo>
                  <a:cubicBezTo>
                    <a:pt x="298" y="1023"/>
                    <a:pt x="417" y="1080"/>
                    <a:pt x="512" y="1080"/>
                  </a:cubicBezTo>
                  <a:cubicBezTo>
                    <a:pt x="630" y="1080"/>
                    <a:pt x="708" y="991"/>
                    <a:pt x="834" y="799"/>
                  </a:cubicBezTo>
                  <a:lnTo>
                    <a:pt x="846" y="799"/>
                  </a:lnTo>
                  <a:cubicBezTo>
                    <a:pt x="893" y="799"/>
                    <a:pt x="917" y="787"/>
                    <a:pt x="965" y="787"/>
                  </a:cubicBezTo>
                  <a:cubicBezTo>
                    <a:pt x="965" y="596"/>
                    <a:pt x="977" y="394"/>
                    <a:pt x="977" y="203"/>
                  </a:cubicBezTo>
                  <a:cubicBezTo>
                    <a:pt x="963" y="38"/>
                    <a:pt x="885" y="0"/>
                    <a:pt x="7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2" name="Google Shape;2232;p2"/>
            <p:cNvSpPr/>
            <p:nvPr/>
          </p:nvSpPr>
          <p:spPr>
            <a:xfrm>
              <a:off x="6065925" y="1879525"/>
              <a:ext cx="42875" cy="16125"/>
            </a:xfrm>
            <a:custGeom>
              <a:avLst/>
              <a:gdLst/>
              <a:ahLst/>
              <a:cxnLst/>
              <a:rect l="l" t="t" r="r" b="b"/>
              <a:pathLst>
                <a:path w="1715" h="645" extrusionOk="0">
                  <a:moveTo>
                    <a:pt x="24" y="72"/>
                  </a:moveTo>
                  <a:lnTo>
                    <a:pt x="24" y="72"/>
                  </a:lnTo>
                  <a:cubicBezTo>
                    <a:pt x="0" y="132"/>
                    <a:pt x="0" y="191"/>
                    <a:pt x="48" y="251"/>
                  </a:cubicBezTo>
                  <a:cubicBezTo>
                    <a:pt x="310" y="251"/>
                    <a:pt x="417" y="417"/>
                    <a:pt x="477" y="644"/>
                  </a:cubicBezTo>
                  <a:cubicBezTo>
                    <a:pt x="667" y="632"/>
                    <a:pt x="882" y="632"/>
                    <a:pt x="1072" y="632"/>
                  </a:cubicBezTo>
                  <a:cubicBezTo>
                    <a:pt x="1116" y="584"/>
                    <a:pt x="1159" y="568"/>
                    <a:pt x="1203" y="568"/>
                  </a:cubicBezTo>
                  <a:cubicBezTo>
                    <a:pt x="1298" y="568"/>
                    <a:pt x="1392" y="644"/>
                    <a:pt x="1487" y="644"/>
                  </a:cubicBezTo>
                  <a:cubicBezTo>
                    <a:pt x="1491" y="644"/>
                    <a:pt x="1496" y="644"/>
                    <a:pt x="1501" y="644"/>
                  </a:cubicBezTo>
                  <a:lnTo>
                    <a:pt x="1620" y="644"/>
                  </a:lnTo>
                  <a:cubicBezTo>
                    <a:pt x="1715" y="536"/>
                    <a:pt x="1715" y="429"/>
                    <a:pt x="1620" y="346"/>
                  </a:cubicBezTo>
                  <a:cubicBezTo>
                    <a:pt x="1132" y="1"/>
                    <a:pt x="548" y="167"/>
                    <a:pt x="24" y="7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3" name="Google Shape;2233;p2"/>
            <p:cNvSpPr/>
            <p:nvPr/>
          </p:nvSpPr>
          <p:spPr>
            <a:xfrm>
              <a:off x="5825425" y="1786950"/>
              <a:ext cx="52100" cy="22950"/>
            </a:xfrm>
            <a:custGeom>
              <a:avLst/>
              <a:gdLst/>
              <a:ahLst/>
              <a:cxnLst/>
              <a:rect l="l" t="t" r="r" b="b"/>
              <a:pathLst>
                <a:path w="2084" h="918" extrusionOk="0">
                  <a:moveTo>
                    <a:pt x="393" y="1"/>
                  </a:moveTo>
                  <a:cubicBezTo>
                    <a:pt x="179" y="108"/>
                    <a:pt x="0" y="203"/>
                    <a:pt x="179" y="477"/>
                  </a:cubicBezTo>
                  <a:cubicBezTo>
                    <a:pt x="204" y="503"/>
                    <a:pt x="233" y="514"/>
                    <a:pt x="262" y="514"/>
                  </a:cubicBezTo>
                  <a:cubicBezTo>
                    <a:pt x="287" y="514"/>
                    <a:pt x="311" y="505"/>
                    <a:pt x="334" y="489"/>
                  </a:cubicBezTo>
                  <a:lnTo>
                    <a:pt x="465" y="489"/>
                  </a:lnTo>
                  <a:cubicBezTo>
                    <a:pt x="596" y="620"/>
                    <a:pt x="798" y="668"/>
                    <a:pt x="917" y="822"/>
                  </a:cubicBezTo>
                  <a:cubicBezTo>
                    <a:pt x="953" y="858"/>
                    <a:pt x="1000" y="894"/>
                    <a:pt x="1060" y="918"/>
                  </a:cubicBezTo>
                  <a:cubicBezTo>
                    <a:pt x="1172" y="548"/>
                    <a:pt x="1404" y="477"/>
                    <a:pt x="1668" y="477"/>
                  </a:cubicBezTo>
                  <a:cubicBezTo>
                    <a:pt x="1794" y="477"/>
                    <a:pt x="1928" y="493"/>
                    <a:pt x="2060" y="501"/>
                  </a:cubicBezTo>
                  <a:cubicBezTo>
                    <a:pt x="2072" y="477"/>
                    <a:pt x="2084" y="441"/>
                    <a:pt x="2084" y="417"/>
                  </a:cubicBezTo>
                  <a:cubicBezTo>
                    <a:pt x="2084" y="358"/>
                    <a:pt x="2060" y="298"/>
                    <a:pt x="2012" y="239"/>
                  </a:cubicBezTo>
                  <a:cubicBezTo>
                    <a:pt x="1824" y="100"/>
                    <a:pt x="1619" y="67"/>
                    <a:pt x="1409" y="67"/>
                  </a:cubicBezTo>
                  <a:cubicBezTo>
                    <a:pt x="1224" y="67"/>
                    <a:pt x="1036" y="93"/>
                    <a:pt x="853" y="93"/>
                  </a:cubicBezTo>
                  <a:cubicBezTo>
                    <a:pt x="694" y="93"/>
                    <a:pt x="538" y="73"/>
                    <a:pt x="3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4" name="Google Shape;2234;p2"/>
            <p:cNvSpPr/>
            <p:nvPr/>
          </p:nvSpPr>
          <p:spPr>
            <a:xfrm>
              <a:off x="5563475" y="1971200"/>
              <a:ext cx="45875" cy="10450"/>
            </a:xfrm>
            <a:custGeom>
              <a:avLst/>
              <a:gdLst/>
              <a:ahLst/>
              <a:cxnLst/>
              <a:rect l="l" t="t" r="r" b="b"/>
              <a:pathLst>
                <a:path w="1835" h="418" extrusionOk="0">
                  <a:moveTo>
                    <a:pt x="561" y="1"/>
                  </a:moveTo>
                  <a:cubicBezTo>
                    <a:pt x="446" y="1"/>
                    <a:pt x="331" y="5"/>
                    <a:pt x="215" y="13"/>
                  </a:cubicBezTo>
                  <a:cubicBezTo>
                    <a:pt x="156" y="13"/>
                    <a:pt x="108" y="84"/>
                    <a:pt x="48" y="132"/>
                  </a:cubicBezTo>
                  <a:cubicBezTo>
                    <a:pt x="1" y="167"/>
                    <a:pt x="1" y="227"/>
                    <a:pt x="60" y="275"/>
                  </a:cubicBezTo>
                  <a:cubicBezTo>
                    <a:pt x="196" y="356"/>
                    <a:pt x="346" y="410"/>
                    <a:pt x="499" y="410"/>
                  </a:cubicBezTo>
                  <a:cubicBezTo>
                    <a:pt x="547" y="410"/>
                    <a:pt x="596" y="405"/>
                    <a:pt x="644" y="394"/>
                  </a:cubicBezTo>
                  <a:cubicBezTo>
                    <a:pt x="684" y="354"/>
                    <a:pt x="722" y="337"/>
                    <a:pt x="759" y="337"/>
                  </a:cubicBezTo>
                  <a:cubicBezTo>
                    <a:pt x="811" y="337"/>
                    <a:pt x="862" y="369"/>
                    <a:pt x="918" y="417"/>
                  </a:cubicBezTo>
                  <a:cubicBezTo>
                    <a:pt x="1123" y="296"/>
                    <a:pt x="1350" y="270"/>
                    <a:pt x="1581" y="270"/>
                  </a:cubicBezTo>
                  <a:cubicBezTo>
                    <a:pt x="1645" y="270"/>
                    <a:pt x="1710" y="272"/>
                    <a:pt x="1775" y="275"/>
                  </a:cubicBezTo>
                  <a:cubicBezTo>
                    <a:pt x="1834" y="239"/>
                    <a:pt x="1834" y="191"/>
                    <a:pt x="1775" y="132"/>
                  </a:cubicBezTo>
                  <a:cubicBezTo>
                    <a:pt x="1367" y="48"/>
                    <a:pt x="966" y="1"/>
                    <a:pt x="5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2"/>
            <p:cNvSpPr/>
            <p:nvPr/>
          </p:nvSpPr>
          <p:spPr>
            <a:xfrm>
              <a:off x="5600400" y="1814800"/>
              <a:ext cx="52775" cy="9325"/>
            </a:xfrm>
            <a:custGeom>
              <a:avLst/>
              <a:gdLst/>
              <a:ahLst/>
              <a:cxnLst/>
              <a:rect l="l" t="t" r="r" b="b"/>
              <a:pathLst>
                <a:path w="2111" h="373" extrusionOk="0">
                  <a:moveTo>
                    <a:pt x="1581" y="1"/>
                  </a:moveTo>
                  <a:cubicBezTo>
                    <a:pt x="1048" y="1"/>
                    <a:pt x="532" y="196"/>
                    <a:pt x="0" y="196"/>
                  </a:cubicBezTo>
                  <a:lnTo>
                    <a:pt x="167" y="363"/>
                  </a:lnTo>
                  <a:cubicBezTo>
                    <a:pt x="244" y="359"/>
                    <a:pt x="322" y="357"/>
                    <a:pt x="400" y="357"/>
                  </a:cubicBezTo>
                  <a:cubicBezTo>
                    <a:pt x="634" y="357"/>
                    <a:pt x="871" y="372"/>
                    <a:pt x="1109" y="372"/>
                  </a:cubicBezTo>
                  <a:cubicBezTo>
                    <a:pt x="1426" y="372"/>
                    <a:pt x="1744" y="345"/>
                    <a:pt x="2060" y="220"/>
                  </a:cubicBezTo>
                  <a:cubicBezTo>
                    <a:pt x="2110" y="157"/>
                    <a:pt x="2101" y="138"/>
                    <a:pt x="2065" y="138"/>
                  </a:cubicBezTo>
                  <a:cubicBezTo>
                    <a:pt x="2013" y="138"/>
                    <a:pt x="1905" y="180"/>
                    <a:pt x="1852" y="180"/>
                  </a:cubicBezTo>
                  <a:cubicBezTo>
                    <a:pt x="1806" y="180"/>
                    <a:pt x="1803" y="148"/>
                    <a:pt x="1917" y="30"/>
                  </a:cubicBezTo>
                  <a:cubicBezTo>
                    <a:pt x="1804" y="9"/>
                    <a:pt x="1692" y="1"/>
                    <a:pt x="15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6" name="Google Shape;2236;p2"/>
            <p:cNvSpPr/>
            <p:nvPr/>
          </p:nvSpPr>
          <p:spPr>
            <a:xfrm>
              <a:off x="5600475" y="2085750"/>
              <a:ext cx="84175" cy="7825"/>
            </a:xfrm>
            <a:custGeom>
              <a:avLst/>
              <a:gdLst/>
              <a:ahLst/>
              <a:cxnLst/>
              <a:rect l="l" t="t" r="r" b="b"/>
              <a:pathLst>
                <a:path w="3367" h="313" extrusionOk="0">
                  <a:moveTo>
                    <a:pt x="2917" y="0"/>
                  </a:moveTo>
                  <a:cubicBezTo>
                    <a:pt x="2683" y="0"/>
                    <a:pt x="2442" y="83"/>
                    <a:pt x="2215" y="83"/>
                  </a:cubicBezTo>
                  <a:cubicBezTo>
                    <a:pt x="2103" y="83"/>
                    <a:pt x="1994" y="63"/>
                    <a:pt x="1890" y="3"/>
                  </a:cubicBezTo>
                  <a:cubicBezTo>
                    <a:pt x="1259" y="3"/>
                    <a:pt x="640" y="15"/>
                    <a:pt x="9" y="15"/>
                  </a:cubicBezTo>
                  <a:cubicBezTo>
                    <a:pt x="1" y="185"/>
                    <a:pt x="81" y="206"/>
                    <a:pt x="185" y="206"/>
                  </a:cubicBezTo>
                  <a:cubicBezTo>
                    <a:pt x="220" y="206"/>
                    <a:pt x="258" y="204"/>
                    <a:pt x="296" y="204"/>
                  </a:cubicBezTo>
                  <a:cubicBezTo>
                    <a:pt x="312" y="204"/>
                    <a:pt x="327" y="204"/>
                    <a:pt x="342" y="205"/>
                  </a:cubicBezTo>
                  <a:lnTo>
                    <a:pt x="1366" y="205"/>
                  </a:lnTo>
                  <a:cubicBezTo>
                    <a:pt x="1485" y="217"/>
                    <a:pt x="1616" y="193"/>
                    <a:pt x="1735" y="253"/>
                  </a:cubicBezTo>
                  <a:lnTo>
                    <a:pt x="1759" y="312"/>
                  </a:lnTo>
                  <a:cubicBezTo>
                    <a:pt x="1945" y="275"/>
                    <a:pt x="2132" y="269"/>
                    <a:pt x="2318" y="269"/>
                  </a:cubicBezTo>
                  <a:cubicBezTo>
                    <a:pt x="2401" y="269"/>
                    <a:pt x="2484" y="271"/>
                    <a:pt x="2567" y="271"/>
                  </a:cubicBezTo>
                  <a:cubicBezTo>
                    <a:pt x="2837" y="271"/>
                    <a:pt x="3105" y="259"/>
                    <a:pt x="3367" y="157"/>
                  </a:cubicBezTo>
                  <a:cubicBezTo>
                    <a:pt x="3224" y="36"/>
                    <a:pt x="3072" y="0"/>
                    <a:pt x="29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p2"/>
            <p:cNvSpPr/>
            <p:nvPr/>
          </p:nvSpPr>
          <p:spPr>
            <a:xfrm>
              <a:off x="6062050" y="1789200"/>
              <a:ext cx="29800" cy="25275"/>
            </a:xfrm>
            <a:custGeom>
              <a:avLst/>
              <a:gdLst/>
              <a:ahLst/>
              <a:cxnLst/>
              <a:rect l="l" t="t" r="r" b="b"/>
              <a:pathLst>
                <a:path w="1192" h="1011" extrusionOk="0">
                  <a:moveTo>
                    <a:pt x="490" y="1"/>
                  </a:moveTo>
                  <a:cubicBezTo>
                    <a:pt x="469" y="1"/>
                    <a:pt x="449" y="2"/>
                    <a:pt x="429" y="6"/>
                  </a:cubicBezTo>
                  <a:cubicBezTo>
                    <a:pt x="298" y="42"/>
                    <a:pt x="179" y="101"/>
                    <a:pt x="96" y="185"/>
                  </a:cubicBezTo>
                  <a:cubicBezTo>
                    <a:pt x="36" y="268"/>
                    <a:pt x="1" y="351"/>
                    <a:pt x="72" y="447"/>
                  </a:cubicBezTo>
                  <a:cubicBezTo>
                    <a:pt x="390" y="447"/>
                    <a:pt x="303" y="1011"/>
                    <a:pt x="631" y="1011"/>
                  </a:cubicBezTo>
                  <a:cubicBezTo>
                    <a:pt x="672" y="1011"/>
                    <a:pt x="719" y="1002"/>
                    <a:pt x="775" y="982"/>
                  </a:cubicBezTo>
                  <a:cubicBezTo>
                    <a:pt x="822" y="970"/>
                    <a:pt x="870" y="947"/>
                    <a:pt x="917" y="947"/>
                  </a:cubicBezTo>
                  <a:cubicBezTo>
                    <a:pt x="1037" y="732"/>
                    <a:pt x="1191" y="518"/>
                    <a:pt x="1191" y="256"/>
                  </a:cubicBezTo>
                  <a:cubicBezTo>
                    <a:pt x="1179" y="220"/>
                    <a:pt x="1168" y="208"/>
                    <a:pt x="1144" y="173"/>
                  </a:cubicBezTo>
                  <a:cubicBezTo>
                    <a:pt x="989" y="89"/>
                    <a:pt x="810" y="77"/>
                    <a:pt x="632" y="6"/>
                  </a:cubicBezTo>
                  <a:cubicBezTo>
                    <a:pt x="576" y="6"/>
                    <a:pt x="531" y="1"/>
                    <a:pt x="4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2"/>
            <p:cNvSpPr/>
            <p:nvPr/>
          </p:nvSpPr>
          <p:spPr>
            <a:xfrm>
              <a:off x="5747725" y="1922150"/>
              <a:ext cx="35750" cy="9925"/>
            </a:xfrm>
            <a:custGeom>
              <a:avLst/>
              <a:gdLst/>
              <a:ahLst/>
              <a:cxnLst/>
              <a:rect l="l" t="t" r="r" b="b"/>
              <a:pathLst>
                <a:path w="1430" h="397" extrusionOk="0">
                  <a:moveTo>
                    <a:pt x="597" y="1"/>
                  </a:moveTo>
                  <a:cubicBezTo>
                    <a:pt x="397" y="1"/>
                    <a:pt x="198" y="26"/>
                    <a:pt x="1" y="93"/>
                  </a:cubicBezTo>
                  <a:cubicBezTo>
                    <a:pt x="60" y="189"/>
                    <a:pt x="108" y="296"/>
                    <a:pt x="155" y="379"/>
                  </a:cubicBezTo>
                  <a:cubicBezTo>
                    <a:pt x="190" y="378"/>
                    <a:pt x="225" y="378"/>
                    <a:pt x="259" y="378"/>
                  </a:cubicBezTo>
                  <a:cubicBezTo>
                    <a:pt x="490" y="378"/>
                    <a:pt x="721" y="396"/>
                    <a:pt x="949" y="396"/>
                  </a:cubicBezTo>
                  <a:cubicBezTo>
                    <a:pt x="1110" y="396"/>
                    <a:pt x="1271" y="387"/>
                    <a:pt x="1429" y="355"/>
                  </a:cubicBezTo>
                  <a:cubicBezTo>
                    <a:pt x="1429" y="236"/>
                    <a:pt x="1382" y="129"/>
                    <a:pt x="1263" y="70"/>
                  </a:cubicBezTo>
                  <a:cubicBezTo>
                    <a:pt x="1043" y="32"/>
                    <a:pt x="820" y="1"/>
                    <a:pt x="5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9" name="Google Shape;2239;p2"/>
            <p:cNvSpPr/>
            <p:nvPr/>
          </p:nvSpPr>
          <p:spPr>
            <a:xfrm>
              <a:off x="5455425" y="1994050"/>
              <a:ext cx="33075" cy="14975"/>
            </a:xfrm>
            <a:custGeom>
              <a:avLst/>
              <a:gdLst/>
              <a:ahLst/>
              <a:cxnLst/>
              <a:rect l="l" t="t" r="r" b="b"/>
              <a:pathLst>
                <a:path w="1323" h="599" extrusionOk="0">
                  <a:moveTo>
                    <a:pt x="766" y="1"/>
                  </a:moveTo>
                  <a:cubicBezTo>
                    <a:pt x="633" y="1"/>
                    <a:pt x="501" y="28"/>
                    <a:pt x="370" y="63"/>
                  </a:cubicBezTo>
                  <a:cubicBezTo>
                    <a:pt x="239" y="134"/>
                    <a:pt x="120" y="218"/>
                    <a:pt x="13" y="349"/>
                  </a:cubicBezTo>
                  <a:cubicBezTo>
                    <a:pt x="13" y="373"/>
                    <a:pt x="1" y="408"/>
                    <a:pt x="1" y="432"/>
                  </a:cubicBezTo>
                  <a:cubicBezTo>
                    <a:pt x="13" y="468"/>
                    <a:pt x="36" y="480"/>
                    <a:pt x="60" y="515"/>
                  </a:cubicBezTo>
                  <a:cubicBezTo>
                    <a:pt x="489" y="444"/>
                    <a:pt x="965" y="599"/>
                    <a:pt x="1322" y="194"/>
                  </a:cubicBezTo>
                  <a:cubicBezTo>
                    <a:pt x="1130" y="50"/>
                    <a:pt x="947" y="1"/>
                    <a:pt x="7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0" name="Google Shape;2240;p2"/>
            <p:cNvSpPr/>
            <p:nvPr/>
          </p:nvSpPr>
          <p:spPr>
            <a:xfrm>
              <a:off x="5529250" y="2061650"/>
              <a:ext cx="46150" cy="12450"/>
            </a:xfrm>
            <a:custGeom>
              <a:avLst/>
              <a:gdLst/>
              <a:ahLst/>
              <a:cxnLst/>
              <a:rect l="l" t="t" r="r" b="b"/>
              <a:pathLst>
                <a:path w="1846" h="498" extrusionOk="0">
                  <a:moveTo>
                    <a:pt x="1388" y="1"/>
                  </a:moveTo>
                  <a:cubicBezTo>
                    <a:pt x="1174" y="1"/>
                    <a:pt x="946" y="86"/>
                    <a:pt x="727" y="86"/>
                  </a:cubicBezTo>
                  <a:cubicBezTo>
                    <a:pt x="719" y="86"/>
                    <a:pt x="711" y="86"/>
                    <a:pt x="703" y="86"/>
                  </a:cubicBezTo>
                  <a:cubicBezTo>
                    <a:pt x="694" y="83"/>
                    <a:pt x="684" y="82"/>
                    <a:pt x="675" y="82"/>
                  </a:cubicBezTo>
                  <a:cubicBezTo>
                    <a:pt x="591" y="82"/>
                    <a:pt x="507" y="172"/>
                    <a:pt x="416" y="172"/>
                  </a:cubicBezTo>
                  <a:cubicBezTo>
                    <a:pt x="375" y="172"/>
                    <a:pt x="331" y="153"/>
                    <a:pt x="286" y="97"/>
                  </a:cubicBezTo>
                  <a:cubicBezTo>
                    <a:pt x="203" y="97"/>
                    <a:pt x="96" y="109"/>
                    <a:pt x="1" y="109"/>
                  </a:cubicBezTo>
                  <a:cubicBezTo>
                    <a:pt x="36" y="217"/>
                    <a:pt x="84" y="324"/>
                    <a:pt x="143" y="407"/>
                  </a:cubicBezTo>
                  <a:cubicBezTo>
                    <a:pt x="233" y="474"/>
                    <a:pt x="324" y="497"/>
                    <a:pt x="415" y="497"/>
                  </a:cubicBezTo>
                  <a:cubicBezTo>
                    <a:pt x="567" y="497"/>
                    <a:pt x="721" y="432"/>
                    <a:pt x="870" y="395"/>
                  </a:cubicBezTo>
                  <a:cubicBezTo>
                    <a:pt x="870" y="383"/>
                    <a:pt x="882" y="371"/>
                    <a:pt x="917" y="347"/>
                  </a:cubicBezTo>
                  <a:cubicBezTo>
                    <a:pt x="920" y="345"/>
                    <a:pt x="925" y="343"/>
                    <a:pt x="932" y="343"/>
                  </a:cubicBezTo>
                  <a:cubicBezTo>
                    <a:pt x="952" y="343"/>
                    <a:pt x="983" y="356"/>
                    <a:pt x="1001" y="383"/>
                  </a:cubicBezTo>
                  <a:cubicBezTo>
                    <a:pt x="1096" y="383"/>
                    <a:pt x="1191" y="395"/>
                    <a:pt x="1286" y="395"/>
                  </a:cubicBezTo>
                  <a:cubicBezTo>
                    <a:pt x="1453" y="395"/>
                    <a:pt x="1608" y="371"/>
                    <a:pt x="1751" y="276"/>
                  </a:cubicBezTo>
                  <a:cubicBezTo>
                    <a:pt x="1775" y="264"/>
                    <a:pt x="1822" y="252"/>
                    <a:pt x="1846" y="228"/>
                  </a:cubicBezTo>
                  <a:cubicBezTo>
                    <a:pt x="1709" y="51"/>
                    <a:pt x="1553" y="1"/>
                    <a:pt x="13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2"/>
            <p:cNvSpPr/>
            <p:nvPr/>
          </p:nvSpPr>
          <p:spPr>
            <a:xfrm>
              <a:off x="5786125" y="1805700"/>
              <a:ext cx="44975" cy="11350"/>
            </a:xfrm>
            <a:custGeom>
              <a:avLst/>
              <a:gdLst/>
              <a:ahLst/>
              <a:cxnLst/>
              <a:rect l="l" t="t" r="r" b="b"/>
              <a:pathLst>
                <a:path w="1799" h="454" extrusionOk="0">
                  <a:moveTo>
                    <a:pt x="1243" y="1"/>
                  </a:moveTo>
                  <a:cubicBezTo>
                    <a:pt x="1131" y="1"/>
                    <a:pt x="1020" y="95"/>
                    <a:pt x="900" y="95"/>
                  </a:cubicBezTo>
                  <a:cubicBezTo>
                    <a:pt x="852" y="95"/>
                    <a:pt x="802" y="80"/>
                    <a:pt x="751" y="37"/>
                  </a:cubicBezTo>
                  <a:lnTo>
                    <a:pt x="489" y="37"/>
                  </a:lnTo>
                  <a:cubicBezTo>
                    <a:pt x="370" y="215"/>
                    <a:pt x="1" y="96"/>
                    <a:pt x="48" y="453"/>
                  </a:cubicBezTo>
                  <a:cubicBezTo>
                    <a:pt x="152" y="445"/>
                    <a:pt x="257" y="442"/>
                    <a:pt x="362" y="442"/>
                  </a:cubicBezTo>
                  <a:cubicBezTo>
                    <a:pt x="546" y="442"/>
                    <a:pt x="732" y="450"/>
                    <a:pt x="917" y="450"/>
                  </a:cubicBezTo>
                  <a:cubicBezTo>
                    <a:pt x="1209" y="450"/>
                    <a:pt x="1501" y="429"/>
                    <a:pt x="1787" y="322"/>
                  </a:cubicBezTo>
                  <a:cubicBezTo>
                    <a:pt x="1798" y="263"/>
                    <a:pt x="1787" y="227"/>
                    <a:pt x="1751" y="215"/>
                  </a:cubicBezTo>
                  <a:cubicBezTo>
                    <a:pt x="1727" y="168"/>
                    <a:pt x="1691" y="144"/>
                    <a:pt x="1656" y="120"/>
                  </a:cubicBezTo>
                  <a:cubicBezTo>
                    <a:pt x="1632" y="132"/>
                    <a:pt x="1611" y="138"/>
                    <a:pt x="1592" y="138"/>
                  </a:cubicBezTo>
                  <a:cubicBezTo>
                    <a:pt x="1572" y="138"/>
                    <a:pt x="1554" y="132"/>
                    <a:pt x="1537" y="120"/>
                  </a:cubicBezTo>
                  <a:cubicBezTo>
                    <a:pt x="1537" y="84"/>
                    <a:pt x="1513" y="48"/>
                    <a:pt x="1477" y="37"/>
                  </a:cubicBezTo>
                  <a:cubicBezTo>
                    <a:pt x="1429" y="37"/>
                    <a:pt x="1382" y="25"/>
                    <a:pt x="1334" y="25"/>
                  </a:cubicBezTo>
                  <a:cubicBezTo>
                    <a:pt x="1304" y="7"/>
                    <a:pt x="1273" y="1"/>
                    <a:pt x="12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2" name="Google Shape;2242;p2"/>
            <p:cNvSpPr/>
            <p:nvPr/>
          </p:nvSpPr>
          <p:spPr>
            <a:xfrm>
              <a:off x="5818575" y="1988700"/>
              <a:ext cx="33650" cy="10800"/>
            </a:xfrm>
            <a:custGeom>
              <a:avLst/>
              <a:gdLst/>
              <a:ahLst/>
              <a:cxnLst/>
              <a:rect l="l" t="t" r="r" b="b"/>
              <a:pathLst>
                <a:path w="1346" h="432" extrusionOk="0">
                  <a:moveTo>
                    <a:pt x="853" y="1"/>
                  </a:moveTo>
                  <a:cubicBezTo>
                    <a:pt x="567" y="1"/>
                    <a:pt x="286" y="33"/>
                    <a:pt x="0" y="110"/>
                  </a:cubicBezTo>
                  <a:cubicBezTo>
                    <a:pt x="24" y="206"/>
                    <a:pt x="119" y="217"/>
                    <a:pt x="179" y="277"/>
                  </a:cubicBezTo>
                  <a:cubicBezTo>
                    <a:pt x="215" y="337"/>
                    <a:pt x="274" y="384"/>
                    <a:pt x="322" y="432"/>
                  </a:cubicBezTo>
                  <a:lnTo>
                    <a:pt x="1036" y="432"/>
                  </a:lnTo>
                  <a:cubicBezTo>
                    <a:pt x="1322" y="432"/>
                    <a:pt x="1346" y="229"/>
                    <a:pt x="1322" y="27"/>
                  </a:cubicBezTo>
                  <a:cubicBezTo>
                    <a:pt x="1163" y="10"/>
                    <a:pt x="1007" y="1"/>
                    <a:pt x="8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3" name="Google Shape;2243;p2"/>
            <p:cNvSpPr/>
            <p:nvPr/>
          </p:nvSpPr>
          <p:spPr>
            <a:xfrm>
              <a:off x="5517950" y="1973400"/>
              <a:ext cx="47650" cy="8575"/>
            </a:xfrm>
            <a:custGeom>
              <a:avLst/>
              <a:gdLst/>
              <a:ahLst/>
              <a:cxnLst/>
              <a:rect l="l" t="t" r="r" b="b"/>
              <a:pathLst>
                <a:path w="1906" h="343" extrusionOk="0">
                  <a:moveTo>
                    <a:pt x="993" y="0"/>
                  </a:moveTo>
                  <a:cubicBezTo>
                    <a:pt x="603" y="0"/>
                    <a:pt x="210" y="36"/>
                    <a:pt x="0" y="163"/>
                  </a:cubicBezTo>
                  <a:cubicBezTo>
                    <a:pt x="155" y="341"/>
                    <a:pt x="429" y="210"/>
                    <a:pt x="607" y="341"/>
                  </a:cubicBezTo>
                  <a:cubicBezTo>
                    <a:pt x="645" y="342"/>
                    <a:pt x="682" y="343"/>
                    <a:pt x="719" y="343"/>
                  </a:cubicBezTo>
                  <a:cubicBezTo>
                    <a:pt x="1118" y="343"/>
                    <a:pt x="1502" y="285"/>
                    <a:pt x="1905" y="187"/>
                  </a:cubicBezTo>
                  <a:cubicBezTo>
                    <a:pt x="1881" y="151"/>
                    <a:pt x="1881" y="91"/>
                    <a:pt x="1881" y="44"/>
                  </a:cubicBezTo>
                  <a:cubicBezTo>
                    <a:pt x="1671" y="27"/>
                    <a:pt x="1333" y="0"/>
                    <a:pt x="9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2"/>
            <p:cNvSpPr/>
            <p:nvPr/>
          </p:nvSpPr>
          <p:spPr>
            <a:xfrm>
              <a:off x="5658125" y="1786825"/>
              <a:ext cx="48250" cy="8200"/>
            </a:xfrm>
            <a:custGeom>
              <a:avLst/>
              <a:gdLst/>
              <a:ahLst/>
              <a:cxnLst/>
              <a:rect l="l" t="t" r="r" b="b"/>
              <a:pathLst>
                <a:path w="1930" h="328" extrusionOk="0">
                  <a:moveTo>
                    <a:pt x="710" y="0"/>
                  </a:moveTo>
                  <a:cubicBezTo>
                    <a:pt x="466" y="0"/>
                    <a:pt x="227" y="39"/>
                    <a:pt x="1" y="184"/>
                  </a:cubicBezTo>
                  <a:cubicBezTo>
                    <a:pt x="120" y="303"/>
                    <a:pt x="299" y="196"/>
                    <a:pt x="418" y="315"/>
                  </a:cubicBezTo>
                  <a:cubicBezTo>
                    <a:pt x="894" y="327"/>
                    <a:pt x="1382" y="327"/>
                    <a:pt x="1858" y="327"/>
                  </a:cubicBezTo>
                  <a:cubicBezTo>
                    <a:pt x="1930" y="292"/>
                    <a:pt x="1930" y="232"/>
                    <a:pt x="1858" y="184"/>
                  </a:cubicBezTo>
                  <a:lnTo>
                    <a:pt x="1715" y="30"/>
                  </a:lnTo>
                  <a:cubicBezTo>
                    <a:pt x="1648" y="83"/>
                    <a:pt x="1582" y="102"/>
                    <a:pt x="1517" y="102"/>
                  </a:cubicBezTo>
                  <a:cubicBezTo>
                    <a:pt x="1408" y="102"/>
                    <a:pt x="1298" y="52"/>
                    <a:pt x="1180" y="30"/>
                  </a:cubicBezTo>
                  <a:cubicBezTo>
                    <a:pt x="1022" y="16"/>
                    <a:pt x="865" y="0"/>
                    <a:pt x="7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5" name="Google Shape;2245;p2"/>
            <p:cNvSpPr/>
            <p:nvPr/>
          </p:nvSpPr>
          <p:spPr>
            <a:xfrm>
              <a:off x="5876925" y="1786500"/>
              <a:ext cx="34250" cy="26975"/>
            </a:xfrm>
            <a:custGeom>
              <a:avLst/>
              <a:gdLst/>
              <a:ahLst/>
              <a:cxnLst/>
              <a:rect l="l" t="t" r="r" b="b"/>
              <a:pathLst>
                <a:path w="1370" h="1079" extrusionOk="0">
                  <a:moveTo>
                    <a:pt x="917" y="0"/>
                  </a:moveTo>
                  <a:cubicBezTo>
                    <a:pt x="752" y="0"/>
                    <a:pt x="593" y="92"/>
                    <a:pt x="429" y="150"/>
                  </a:cubicBezTo>
                  <a:cubicBezTo>
                    <a:pt x="324" y="159"/>
                    <a:pt x="522" y="440"/>
                    <a:pt x="403" y="440"/>
                  </a:cubicBezTo>
                  <a:cubicBezTo>
                    <a:pt x="372" y="440"/>
                    <a:pt x="321" y="422"/>
                    <a:pt x="238" y="376"/>
                  </a:cubicBezTo>
                  <a:cubicBezTo>
                    <a:pt x="225" y="365"/>
                    <a:pt x="209" y="361"/>
                    <a:pt x="191" y="361"/>
                  </a:cubicBezTo>
                  <a:cubicBezTo>
                    <a:pt x="129" y="361"/>
                    <a:pt x="46" y="418"/>
                    <a:pt x="0" y="483"/>
                  </a:cubicBezTo>
                  <a:lnTo>
                    <a:pt x="0" y="507"/>
                  </a:lnTo>
                  <a:cubicBezTo>
                    <a:pt x="98" y="613"/>
                    <a:pt x="223" y="630"/>
                    <a:pt x="350" y="630"/>
                  </a:cubicBezTo>
                  <a:cubicBezTo>
                    <a:pt x="409" y="630"/>
                    <a:pt x="467" y="626"/>
                    <a:pt x="524" y="626"/>
                  </a:cubicBezTo>
                  <a:cubicBezTo>
                    <a:pt x="714" y="626"/>
                    <a:pt x="845" y="686"/>
                    <a:pt x="845" y="900"/>
                  </a:cubicBezTo>
                  <a:cubicBezTo>
                    <a:pt x="857" y="995"/>
                    <a:pt x="953" y="1007"/>
                    <a:pt x="976" y="1055"/>
                  </a:cubicBezTo>
                  <a:cubicBezTo>
                    <a:pt x="1024" y="1078"/>
                    <a:pt x="1072" y="1078"/>
                    <a:pt x="1119" y="1078"/>
                  </a:cubicBezTo>
                  <a:cubicBezTo>
                    <a:pt x="1238" y="1031"/>
                    <a:pt x="1310" y="959"/>
                    <a:pt x="1334" y="840"/>
                  </a:cubicBezTo>
                  <a:cubicBezTo>
                    <a:pt x="1322" y="697"/>
                    <a:pt x="1369" y="555"/>
                    <a:pt x="1274" y="435"/>
                  </a:cubicBezTo>
                  <a:cubicBezTo>
                    <a:pt x="1143" y="340"/>
                    <a:pt x="1203" y="185"/>
                    <a:pt x="1143" y="66"/>
                  </a:cubicBezTo>
                  <a:cubicBezTo>
                    <a:pt x="1066" y="19"/>
                    <a:pt x="991" y="0"/>
                    <a:pt x="9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6" name="Google Shape;2246;p2"/>
            <p:cNvSpPr/>
            <p:nvPr/>
          </p:nvSpPr>
          <p:spPr>
            <a:xfrm>
              <a:off x="5924825" y="1734125"/>
              <a:ext cx="49450" cy="14475"/>
            </a:xfrm>
            <a:custGeom>
              <a:avLst/>
              <a:gdLst/>
              <a:ahLst/>
              <a:cxnLst/>
              <a:rect l="l" t="t" r="r" b="b"/>
              <a:pathLst>
                <a:path w="1978" h="579" extrusionOk="0">
                  <a:moveTo>
                    <a:pt x="1659" y="1"/>
                  </a:moveTo>
                  <a:cubicBezTo>
                    <a:pt x="1507" y="1"/>
                    <a:pt x="1338" y="94"/>
                    <a:pt x="1180" y="114"/>
                  </a:cubicBezTo>
                  <a:cubicBezTo>
                    <a:pt x="1054" y="177"/>
                    <a:pt x="932" y="219"/>
                    <a:pt x="809" y="219"/>
                  </a:cubicBezTo>
                  <a:cubicBezTo>
                    <a:pt x="723" y="219"/>
                    <a:pt x="637" y="198"/>
                    <a:pt x="549" y="149"/>
                  </a:cubicBezTo>
                  <a:cubicBezTo>
                    <a:pt x="455" y="102"/>
                    <a:pt x="356" y="50"/>
                    <a:pt x="255" y="50"/>
                  </a:cubicBezTo>
                  <a:cubicBezTo>
                    <a:pt x="203" y="50"/>
                    <a:pt x="149" y="65"/>
                    <a:pt x="96" y="102"/>
                  </a:cubicBezTo>
                  <a:cubicBezTo>
                    <a:pt x="1" y="268"/>
                    <a:pt x="132" y="340"/>
                    <a:pt x="239" y="411"/>
                  </a:cubicBezTo>
                  <a:cubicBezTo>
                    <a:pt x="473" y="547"/>
                    <a:pt x="714" y="579"/>
                    <a:pt x="956" y="579"/>
                  </a:cubicBezTo>
                  <a:cubicBezTo>
                    <a:pt x="1169" y="579"/>
                    <a:pt x="1384" y="554"/>
                    <a:pt x="1596" y="554"/>
                  </a:cubicBezTo>
                  <a:cubicBezTo>
                    <a:pt x="1672" y="554"/>
                    <a:pt x="1747" y="557"/>
                    <a:pt x="1823" y="566"/>
                  </a:cubicBezTo>
                  <a:cubicBezTo>
                    <a:pt x="1715" y="387"/>
                    <a:pt x="1739" y="268"/>
                    <a:pt x="1977" y="268"/>
                  </a:cubicBezTo>
                  <a:cubicBezTo>
                    <a:pt x="1892" y="61"/>
                    <a:pt x="1781" y="1"/>
                    <a:pt x="16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2"/>
            <p:cNvSpPr/>
            <p:nvPr/>
          </p:nvSpPr>
          <p:spPr>
            <a:xfrm>
              <a:off x="6012350" y="1952750"/>
              <a:ext cx="39025" cy="11050"/>
            </a:xfrm>
            <a:custGeom>
              <a:avLst/>
              <a:gdLst/>
              <a:ahLst/>
              <a:cxnLst/>
              <a:rect l="l" t="t" r="r" b="b"/>
              <a:pathLst>
                <a:path w="1561" h="442" extrusionOk="0">
                  <a:moveTo>
                    <a:pt x="1322" y="1"/>
                  </a:moveTo>
                  <a:cubicBezTo>
                    <a:pt x="893" y="1"/>
                    <a:pt x="477" y="24"/>
                    <a:pt x="48" y="24"/>
                  </a:cubicBezTo>
                  <a:cubicBezTo>
                    <a:pt x="0" y="334"/>
                    <a:pt x="381" y="227"/>
                    <a:pt x="465" y="417"/>
                  </a:cubicBezTo>
                  <a:cubicBezTo>
                    <a:pt x="500" y="417"/>
                    <a:pt x="560" y="441"/>
                    <a:pt x="608" y="441"/>
                  </a:cubicBezTo>
                  <a:cubicBezTo>
                    <a:pt x="608" y="417"/>
                    <a:pt x="619" y="405"/>
                    <a:pt x="655" y="393"/>
                  </a:cubicBezTo>
                  <a:cubicBezTo>
                    <a:pt x="662" y="390"/>
                    <a:pt x="669" y="389"/>
                    <a:pt x="676" y="389"/>
                  </a:cubicBezTo>
                  <a:cubicBezTo>
                    <a:pt x="697" y="389"/>
                    <a:pt x="721" y="400"/>
                    <a:pt x="739" y="417"/>
                  </a:cubicBezTo>
                  <a:cubicBezTo>
                    <a:pt x="762" y="415"/>
                    <a:pt x="786" y="414"/>
                    <a:pt x="810" y="414"/>
                  </a:cubicBezTo>
                  <a:cubicBezTo>
                    <a:pt x="920" y="414"/>
                    <a:pt x="1030" y="434"/>
                    <a:pt x="1136" y="434"/>
                  </a:cubicBezTo>
                  <a:cubicBezTo>
                    <a:pt x="1257" y="434"/>
                    <a:pt x="1373" y="408"/>
                    <a:pt x="1477" y="298"/>
                  </a:cubicBezTo>
                  <a:cubicBezTo>
                    <a:pt x="1560" y="143"/>
                    <a:pt x="1429" y="60"/>
                    <a:pt x="1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8" name="Google Shape;2248;p2"/>
            <p:cNvSpPr/>
            <p:nvPr/>
          </p:nvSpPr>
          <p:spPr>
            <a:xfrm>
              <a:off x="5333400" y="1848950"/>
              <a:ext cx="36625" cy="12750"/>
            </a:xfrm>
            <a:custGeom>
              <a:avLst/>
              <a:gdLst/>
              <a:ahLst/>
              <a:cxnLst/>
              <a:rect l="l" t="t" r="r" b="b"/>
              <a:pathLst>
                <a:path w="1465" h="510" extrusionOk="0">
                  <a:moveTo>
                    <a:pt x="892" y="1"/>
                  </a:moveTo>
                  <a:cubicBezTo>
                    <a:pt x="609" y="1"/>
                    <a:pt x="337" y="46"/>
                    <a:pt x="72" y="140"/>
                  </a:cubicBezTo>
                  <a:cubicBezTo>
                    <a:pt x="0" y="223"/>
                    <a:pt x="0" y="331"/>
                    <a:pt x="72" y="426"/>
                  </a:cubicBezTo>
                  <a:lnTo>
                    <a:pt x="95" y="462"/>
                  </a:lnTo>
                  <a:cubicBezTo>
                    <a:pt x="512" y="390"/>
                    <a:pt x="965" y="509"/>
                    <a:pt x="1369" y="295"/>
                  </a:cubicBezTo>
                  <a:cubicBezTo>
                    <a:pt x="1465" y="140"/>
                    <a:pt x="1334" y="81"/>
                    <a:pt x="1227" y="21"/>
                  </a:cubicBezTo>
                  <a:cubicBezTo>
                    <a:pt x="1113" y="8"/>
                    <a:pt x="1002" y="1"/>
                    <a:pt x="8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9" name="Google Shape;2249;p2"/>
            <p:cNvSpPr/>
            <p:nvPr/>
          </p:nvSpPr>
          <p:spPr>
            <a:xfrm>
              <a:off x="5536100" y="1875075"/>
              <a:ext cx="39900" cy="9400"/>
            </a:xfrm>
            <a:custGeom>
              <a:avLst/>
              <a:gdLst/>
              <a:ahLst/>
              <a:cxnLst/>
              <a:rect l="l" t="t" r="r" b="b"/>
              <a:pathLst>
                <a:path w="1596" h="376" extrusionOk="0">
                  <a:moveTo>
                    <a:pt x="143" y="0"/>
                  </a:moveTo>
                  <a:cubicBezTo>
                    <a:pt x="72" y="48"/>
                    <a:pt x="24" y="107"/>
                    <a:pt x="0" y="179"/>
                  </a:cubicBezTo>
                  <a:lnTo>
                    <a:pt x="0" y="250"/>
                  </a:lnTo>
                  <a:cubicBezTo>
                    <a:pt x="72" y="357"/>
                    <a:pt x="179" y="369"/>
                    <a:pt x="298" y="369"/>
                  </a:cubicBezTo>
                  <a:cubicBezTo>
                    <a:pt x="298" y="357"/>
                    <a:pt x="310" y="345"/>
                    <a:pt x="346" y="345"/>
                  </a:cubicBezTo>
                  <a:cubicBezTo>
                    <a:pt x="369" y="345"/>
                    <a:pt x="405" y="345"/>
                    <a:pt x="429" y="369"/>
                  </a:cubicBezTo>
                  <a:cubicBezTo>
                    <a:pt x="468" y="374"/>
                    <a:pt x="506" y="376"/>
                    <a:pt x="544" y="376"/>
                  </a:cubicBezTo>
                  <a:cubicBezTo>
                    <a:pt x="719" y="376"/>
                    <a:pt x="888" y="334"/>
                    <a:pt x="1061" y="334"/>
                  </a:cubicBezTo>
                  <a:cubicBezTo>
                    <a:pt x="1127" y="334"/>
                    <a:pt x="1194" y="340"/>
                    <a:pt x="1262" y="357"/>
                  </a:cubicBezTo>
                  <a:cubicBezTo>
                    <a:pt x="1292" y="366"/>
                    <a:pt x="1323" y="371"/>
                    <a:pt x="1354" y="371"/>
                  </a:cubicBezTo>
                  <a:cubicBezTo>
                    <a:pt x="1480" y="371"/>
                    <a:pt x="1596" y="289"/>
                    <a:pt x="1596" y="107"/>
                  </a:cubicBezTo>
                  <a:cubicBezTo>
                    <a:pt x="1548" y="60"/>
                    <a:pt x="1498" y="36"/>
                    <a:pt x="1447" y="36"/>
                  </a:cubicBezTo>
                  <a:cubicBezTo>
                    <a:pt x="1396" y="36"/>
                    <a:pt x="1346" y="60"/>
                    <a:pt x="1298" y="107"/>
                  </a:cubicBezTo>
                  <a:cubicBezTo>
                    <a:pt x="1188" y="62"/>
                    <a:pt x="1076" y="49"/>
                    <a:pt x="965" y="49"/>
                  </a:cubicBezTo>
                  <a:cubicBezTo>
                    <a:pt x="814" y="49"/>
                    <a:pt x="663" y="73"/>
                    <a:pt x="512" y="73"/>
                  </a:cubicBezTo>
                  <a:cubicBezTo>
                    <a:pt x="388" y="73"/>
                    <a:pt x="265" y="57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2"/>
            <p:cNvSpPr/>
            <p:nvPr/>
          </p:nvSpPr>
          <p:spPr>
            <a:xfrm>
              <a:off x="6053125" y="1796900"/>
              <a:ext cx="28300" cy="20025"/>
            </a:xfrm>
            <a:custGeom>
              <a:avLst/>
              <a:gdLst/>
              <a:ahLst/>
              <a:cxnLst/>
              <a:rect l="l" t="t" r="r" b="b"/>
              <a:pathLst>
                <a:path w="1132" h="801" extrusionOk="0">
                  <a:moveTo>
                    <a:pt x="242" y="0"/>
                  </a:moveTo>
                  <a:cubicBezTo>
                    <a:pt x="201" y="0"/>
                    <a:pt x="159" y="12"/>
                    <a:pt x="120" y="31"/>
                  </a:cubicBezTo>
                  <a:cubicBezTo>
                    <a:pt x="72" y="43"/>
                    <a:pt x="48" y="43"/>
                    <a:pt x="1" y="67"/>
                  </a:cubicBezTo>
                  <a:cubicBezTo>
                    <a:pt x="60" y="198"/>
                    <a:pt x="155" y="293"/>
                    <a:pt x="286" y="341"/>
                  </a:cubicBezTo>
                  <a:cubicBezTo>
                    <a:pt x="370" y="436"/>
                    <a:pt x="405" y="520"/>
                    <a:pt x="286" y="615"/>
                  </a:cubicBezTo>
                  <a:lnTo>
                    <a:pt x="274" y="662"/>
                  </a:lnTo>
                  <a:cubicBezTo>
                    <a:pt x="413" y="753"/>
                    <a:pt x="556" y="801"/>
                    <a:pt x="701" y="801"/>
                  </a:cubicBezTo>
                  <a:cubicBezTo>
                    <a:pt x="842" y="801"/>
                    <a:pt x="985" y="756"/>
                    <a:pt x="1132" y="662"/>
                  </a:cubicBezTo>
                  <a:cubicBezTo>
                    <a:pt x="1048" y="639"/>
                    <a:pt x="882" y="615"/>
                    <a:pt x="893" y="543"/>
                  </a:cubicBezTo>
                  <a:cubicBezTo>
                    <a:pt x="1028" y="130"/>
                    <a:pt x="829" y="74"/>
                    <a:pt x="584" y="74"/>
                  </a:cubicBezTo>
                  <a:cubicBezTo>
                    <a:pt x="525" y="74"/>
                    <a:pt x="465" y="77"/>
                    <a:pt x="405" y="79"/>
                  </a:cubicBezTo>
                  <a:cubicBezTo>
                    <a:pt x="356" y="23"/>
                    <a:pt x="300" y="0"/>
                    <a:pt x="2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1" name="Google Shape;2251;p2"/>
            <p:cNvSpPr/>
            <p:nvPr/>
          </p:nvSpPr>
          <p:spPr>
            <a:xfrm>
              <a:off x="5503050" y="1873575"/>
              <a:ext cx="34850" cy="11325"/>
            </a:xfrm>
            <a:custGeom>
              <a:avLst/>
              <a:gdLst/>
              <a:ahLst/>
              <a:cxnLst/>
              <a:rect l="l" t="t" r="r" b="b"/>
              <a:pathLst>
                <a:path w="1394" h="453" extrusionOk="0">
                  <a:moveTo>
                    <a:pt x="1322" y="0"/>
                  </a:moveTo>
                  <a:cubicBezTo>
                    <a:pt x="1246" y="7"/>
                    <a:pt x="1170" y="8"/>
                    <a:pt x="1094" y="8"/>
                  </a:cubicBezTo>
                  <a:cubicBezTo>
                    <a:pt x="955" y="8"/>
                    <a:pt x="817" y="2"/>
                    <a:pt x="680" y="2"/>
                  </a:cubicBezTo>
                  <a:cubicBezTo>
                    <a:pt x="450" y="2"/>
                    <a:pt x="224" y="20"/>
                    <a:pt x="1" y="120"/>
                  </a:cubicBezTo>
                  <a:lnTo>
                    <a:pt x="36" y="167"/>
                  </a:lnTo>
                  <a:cubicBezTo>
                    <a:pt x="84" y="191"/>
                    <a:pt x="132" y="215"/>
                    <a:pt x="179" y="227"/>
                  </a:cubicBezTo>
                  <a:lnTo>
                    <a:pt x="215" y="179"/>
                  </a:lnTo>
                  <a:lnTo>
                    <a:pt x="239" y="239"/>
                  </a:lnTo>
                  <a:lnTo>
                    <a:pt x="191" y="251"/>
                  </a:lnTo>
                  <a:lnTo>
                    <a:pt x="179" y="310"/>
                  </a:lnTo>
                  <a:lnTo>
                    <a:pt x="179" y="453"/>
                  </a:lnTo>
                  <a:cubicBezTo>
                    <a:pt x="244" y="445"/>
                    <a:pt x="308" y="442"/>
                    <a:pt x="374" y="442"/>
                  </a:cubicBezTo>
                  <a:cubicBezTo>
                    <a:pt x="496" y="442"/>
                    <a:pt x="619" y="451"/>
                    <a:pt x="741" y="451"/>
                  </a:cubicBezTo>
                  <a:cubicBezTo>
                    <a:pt x="939" y="451"/>
                    <a:pt x="1132" y="427"/>
                    <a:pt x="1310" y="298"/>
                  </a:cubicBezTo>
                  <a:lnTo>
                    <a:pt x="1370" y="274"/>
                  </a:lnTo>
                  <a:cubicBezTo>
                    <a:pt x="1382" y="167"/>
                    <a:pt x="1394" y="72"/>
                    <a:pt x="1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2" name="Google Shape;2252;p2"/>
            <p:cNvSpPr/>
            <p:nvPr/>
          </p:nvSpPr>
          <p:spPr>
            <a:xfrm>
              <a:off x="6109675" y="1841425"/>
              <a:ext cx="38125" cy="11400"/>
            </a:xfrm>
            <a:custGeom>
              <a:avLst/>
              <a:gdLst/>
              <a:ahLst/>
              <a:cxnLst/>
              <a:rect l="l" t="t" r="r" b="b"/>
              <a:pathLst>
                <a:path w="1525" h="456" extrusionOk="0">
                  <a:moveTo>
                    <a:pt x="1453" y="1"/>
                  </a:moveTo>
                  <a:cubicBezTo>
                    <a:pt x="1013" y="1"/>
                    <a:pt x="584" y="24"/>
                    <a:pt x="155" y="24"/>
                  </a:cubicBezTo>
                  <a:cubicBezTo>
                    <a:pt x="120" y="132"/>
                    <a:pt x="1" y="251"/>
                    <a:pt x="179" y="322"/>
                  </a:cubicBezTo>
                  <a:cubicBezTo>
                    <a:pt x="275" y="370"/>
                    <a:pt x="346" y="405"/>
                    <a:pt x="417" y="453"/>
                  </a:cubicBezTo>
                  <a:cubicBezTo>
                    <a:pt x="513" y="394"/>
                    <a:pt x="513" y="286"/>
                    <a:pt x="513" y="203"/>
                  </a:cubicBezTo>
                  <a:cubicBezTo>
                    <a:pt x="513" y="286"/>
                    <a:pt x="513" y="382"/>
                    <a:pt x="596" y="453"/>
                  </a:cubicBezTo>
                  <a:cubicBezTo>
                    <a:pt x="633" y="455"/>
                    <a:pt x="670" y="456"/>
                    <a:pt x="706" y="456"/>
                  </a:cubicBezTo>
                  <a:cubicBezTo>
                    <a:pt x="919" y="456"/>
                    <a:pt x="1105" y="421"/>
                    <a:pt x="1298" y="298"/>
                  </a:cubicBezTo>
                  <a:cubicBezTo>
                    <a:pt x="1429" y="251"/>
                    <a:pt x="1525" y="167"/>
                    <a:pt x="1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3" name="Google Shape;2253;p2"/>
            <p:cNvSpPr/>
            <p:nvPr/>
          </p:nvSpPr>
          <p:spPr>
            <a:xfrm>
              <a:off x="5554250" y="1838450"/>
              <a:ext cx="37225" cy="10450"/>
            </a:xfrm>
            <a:custGeom>
              <a:avLst/>
              <a:gdLst/>
              <a:ahLst/>
              <a:cxnLst/>
              <a:rect l="l" t="t" r="r" b="b"/>
              <a:pathLst>
                <a:path w="1489" h="418" extrusionOk="0">
                  <a:moveTo>
                    <a:pt x="1" y="1"/>
                  </a:moveTo>
                  <a:lnTo>
                    <a:pt x="1" y="417"/>
                  </a:lnTo>
                  <a:cubicBezTo>
                    <a:pt x="477" y="382"/>
                    <a:pt x="953" y="334"/>
                    <a:pt x="1441" y="286"/>
                  </a:cubicBezTo>
                  <a:cubicBezTo>
                    <a:pt x="1489" y="227"/>
                    <a:pt x="1489" y="167"/>
                    <a:pt x="1429" y="108"/>
                  </a:cubicBezTo>
                  <a:cubicBezTo>
                    <a:pt x="1279" y="35"/>
                    <a:pt x="1127" y="14"/>
                    <a:pt x="973" y="14"/>
                  </a:cubicBezTo>
                  <a:cubicBezTo>
                    <a:pt x="768" y="14"/>
                    <a:pt x="561" y="51"/>
                    <a:pt x="354" y="51"/>
                  </a:cubicBezTo>
                  <a:cubicBezTo>
                    <a:pt x="236" y="51"/>
                    <a:pt x="118" y="39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4" name="Google Shape;2254;p2"/>
            <p:cNvSpPr/>
            <p:nvPr/>
          </p:nvSpPr>
          <p:spPr>
            <a:xfrm>
              <a:off x="5679275" y="2060800"/>
              <a:ext cx="41400" cy="10150"/>
            </a:xfrm>
            <a:custGeom>
              <a:avLst/>
              <a:gdLst/>
              <a:ahLst/>
              <a:cxnLst/>
              <a:rect l="l" t="t" r="r" b="b"/>
              <a:pathLst>
                <a:path w="1656" h="406" extrusionOk="0">
                  <a:moveTo>
                    <a:pt x="465" y="0"/>
                  </a:moveTo>
                  <a:cubicBezTo>
                    <a:pt x="410" y="61"/>
                    <a:pt x="333" y="63"/>
                    <a:pt x="254" y="63"/>
                  </a:cubicBezTo>
                  <a:cubicBezTo>
                    <a:pt x="247" y="63"/>
                    <a:pt x="240" y="63"/>
                    <a:pt x="232" y="63"/>
                  </a:cubicBezTo>
                  <a:cubicBezTo>
                    <a:pt x="146" y="63"/>
                    <a:pt x="60" y="66"/>
                    <a:pt x="0" y="143"/>
                  </a:cubicBezTo>
                  <a:cubicBezTo>
                    <a:pt x="189" y="327"/>
                    <a:pt x="398" y="371"/>
                    <a:pt x="613" y="371"/>
                  </a:cubicBezTo>
                  <a:cubicBezTo>
                    <a:pt x="810" y="371"/>
                    <a:pt x="1013" y="334"/>
                    <a:pt x="1211" y="334"/>
                  </a:cubicBezTo>
                  <a:cubicBezTo>
                    <a:pt x="1342" y="334"/>
                    <a:pt x="1472" y="351"/>
                    <a:pt x="1596" y="405"/>
                  </a:cubicBezTo>
                  <a:cubicBezTo>
                    <a:pt x="1643" y="358"/>
                    <a:pt x="1655" y="310"/>
                    <a:pt x="1631" y="251"/>
                  </a:cubicBezTo>
                  <a:cubicBezTo>
                    <a:pt x="1608" y="179"/>
                    <a:pt x="1548" y="120"/>
                    <a:pt x="1477" y="72"/>
                  </a:cubicBezTo>
                  <a:cubicBezTo>
                    <a:pt x="1369" y="60"/>
                    <a:pt x="1262" y="84"/>
                    <a:pt x="1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2"/>
            <p:cNvSpPr/>
            <p:nvPr/>
          </p:nvSpPr>
          <p:spPr>
            <a:xfrm>
              <a:off x="5817450" y="1846075"/>
              <a:ext cx="37750" cy="10125"/>
            </a:xfrm>
            <a:custGeom>
              <a:avLst/>
              <a:gdLst/>
              <a:ahLst/>
              <a:cxnLst/>
              <a:rect l="l" t="t" r="r" b="b"/>
              <a:pathLst>
                <a:path w="1510" h="405" extrusionOk="0">
                  <a:moveTo>
                    <a:pt x="128" y="1"/>
                  </a:moveTo>
                  <a:cubicBezTo>
                    <a:pt x="61" y="1"/>
                    <a:pt x="1" y="57"/>
                    <a:pt x="10" y="148"/>
                  </a:cubicBezTo>
                  <a:cubicBezTo>
                    <a:pt x="10" y="196"/>
                    <a:pt x="81" y="279"/>
                    <a:pt x="129" y="291"/>
                  </a:cubicBezTo>
                  <a:cubicBezTo>
                    <a:pt x="355" y="361"/>
                    <a:pt x="595" y="405"/>
                    <a:pt x="833" y="405"/>
                  </a:cubicBezTo>
                  <a:cubicBezTo>
                    <a:pt x="920" y="405"/>
                    <a:pt x="1007" y="399"/>
                    <a:pt x="1093" y="386"/>
                  </a:cubicBezTo>
                  <a:cubicBezTo>
                    <a:pt x="1188" y="219"/>
                    <a:pt x="1450" y="291"/>
                    <a:pt x="1510" y="88"/>
                  </a:cubicBezTo>
                  <a:cubicBezTo>
                    <a:pt x="1423" y="74"/>
                    <a:pt x="1337" y="70"/>
                    <a:pt x="1249" y="70"/>
                  </a:cubicBezTo>
                  <a:cubicBezTo>
                    <a:pt x="1054" y="70"/>
                    <a:pt x="857" y="94"/>
                    <a:pt x="663" y="94"/>
                  </a:cubicBezTo>
                  <a:cubicBezTo>
                    <a:pt x="502" y="94"/>
                    <a:pt x="344" y="77"/>
                    <a:pt x="188" y="17"/>
                  </a:cubicBezTo>
                  <a:cubicBezTo>
                    <a:pt x="169" y="6"/>
                    <a:pt x="148" y="1"/>
                    <a:pt x="1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6" name="Google Shape;2256;p2"/>
            <p:cNvSpPr/>
            <p:nvPr/>
          </p:nvSpPr>
          <p:spPr>
            <a:xfrm>
              <a:off x="5333700" y="1825250"/>
              <a:ext cx="35425" cy="10250"/>
            </a:xfrm>
            <a:custGeom>
              <a:avLst/>
              <a:gdLst/>
              <a:ahLst/>
              <a:cxnLst/>
              <a:rect l="l" t="t" r="r" b="b"/>
              <a:pathLst>
                <a:path w="1417" h="410" extrusionOk="0">
                  <a:moveTo>
                    <a:pt x="1053" y="1"/>
                  </a:moveTo>
                  <a:cubicBezTo>
                    <a:pt x="769" y="1"/>
                    <a:pt x="486" y="30"/>
                    <a:pt x="203" y="88"/>
                  </a:cubicBezTo>
                  <a:cubicBezTo>
                    <a:pt x="83" y="148"/>
                    <a:pt x="0" y="219"/>
                    <a:pt x="72" y="350"/>
                  </a:cubicBezTo>
                  <a:cubicBezTo>
                    <a:pt x="179" y="395"/>
                    <a:pt x="289" y="410"/>
                    <a:pt x="400" y="410"/>
                  </a:cubicBezTo>
                  <a:cubicBezTo>
                    <a:pt x="608" y="410"/>
                    <a:pt x="821" y="358"/>
                    <a:pt x="1031" y="358"/>
                  </a:cubicBezTo>
                  <a:cubicBezTo>
                    <a:pt x="1092" y="358"/>
                    <a:pt x="1154" y="362"/>
                    <a:pt x="1215" y="374"/>
                  </a:cubicBezTo>
                  <a:cubicBezTo>
                    <a:pt x="1262" y="243"/>
                    <a:pt x="1417" y="183"/>
                    <a:pt x="1417" y="17"/>
                  </a:cubicBezTo>
                  <a:cubicBezTo>
                    <a:pt x="1296" y="6"/>
                    <a:pt x="1174" y="1"/>
                    <a:pt x="10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7" name="Google Shape;2257;p2"/>
            <p:cNvSpPr/>
            <p:nvPr/>
          </p:nvSpPr>
          <p:spPr>
            <a:xfrm>
              <a:off x="5433400" y="1994850"/>
              <a:ext cx="31275" cy="13250"/>
            </a:xfrm>
            <a:custGeom>
              <a:avLst/>
              <a:gdLst/>
              <a:ahLst/>
              <a:cxnLst/>
              <a:rect l="l" t="t" r="r" b="b"/>
              <a:pathLst>
                <a:path w="1251" h="530" extrusionOk="0">
                  <a:moveTo>
                    <a:pt x="828" y="0"/>
                  </a:moveTo>
                  <a:cubicBezTo>
                    <a:pt x="581" y="0"/>
                    <a:pt x="335" y="29"/>
                    <a:pt x="84" y="67"/>
                  </a:cubicBezTo>
                  <a:cubicBezTo>
                    <a:pt x="13" y="126"/>
                    <a:pt x="1" y="210"/>
                    <a:pt x="48" y="305"/>
                  </a:cubicBezTo>
                  <a:cubicBezTo>
                    <a:pt x="84" y="376"/>
                    <a:pt x="179" y="424"/>
                    <a:pt x="239" y="483"/>
                  </a:cubicBezTo>
                  <a:cubicBezTo>
                    <a:pt x="258" y="503"/>
                    <a:pt x="289" y="512"/>
                    <a:pt x="318" y="512"/>
                  </a:cubicBezTo>
                  <a:cubicBezTo>
                    <a:pt x="342" y="512"/>
                    <a:pt x="366" y="506"/>
                    <a:pt x="382" y="495"/>
                  </a:cubicBezTo>
                  <a:lnTo>
                    <a:pt x="667" y="495"/>
                  </a:lnTo>
                  <a:cubicBezTo>
                    <a:pt x="667" y="507"/>
                    <a:pt x="679" y="507"/>
                    <a:pt x="715" y="519"/>
                  </a:cubicBezTo>
                  <a:cubicBezTo>
                    <a:pt x="729" y="526"/>
                    <a:pt x="741" y="529"/>
                    <a:pt x="752" y="529"/>
                  </a:cubicBezTo>
                  <a:cubicBezTo>
                    <a:pt x="778" y="529"/>
                    <a:pt x="797" y="512"/>
                    <a:pt x="822" y="495"/>
                  </a:cubicBezTo>
                  <a:cubicBezTo>
                    <a:pt x="858" y="495"/>
                    <a:pt x="906" y="483"/>
                    <a:pt x="953" y="483"/>
                  </a:cubicBezTo>
                  <a:lnTo>
                    <a:pt x="953" y="329"/>
                  </a:lnTo>
                  <a:cubicBezTo>
                    <a:pt x="1096" y="269"/>
                    <a:pt x="1191" y="186"/>
                    <a:pt x="1251" y="31"/>
                  </a:cubicBezTo>
                  <a:cubicBezTo>
                    <a:pt x="1109" y="10"/>
                    <a:pt x="968" y="0"/>
                    <a:pt x="8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8" name="Google Shape;2258;p2"/>
            <p:cNvSpPr/>
            <p:nvPr/>
          </p:nvSpPr>
          <p:spPr>
            <a:xfrm>
              <a:off x="5884350" y="1881325"/>
              <a:ext cx="32475" cy="10425"/>
            </a:xfrm>
            <a:custGeom>
              <a:avLst/>
              <a:gdLst/>
              <a:ahLst/>
              <a:cxnLst/>
              <a:rect l="l" t="t" r="r" b="b"/>
              <a:pathLst>
                <a:path w="1299" h="417" extrusionOk="0">
                  <a:moveTo>
                    <a:pt x="263" y="0"/>
                  </a:moveTo>
                  <a:cubicBezTo>
                    <a:pt x="144" y="0"/>
                    <a:pt x="13" y="36"/>
                    <a:pt x="13" y="179"/>
                  </a:cubicBezTo>
                  <a:cubicBezTo>
                    <a:pt x="1" y="310"/>
                    <a:pt x="108" y="393"/>
                    <a:pt x="227" y="405"/>
                  </a:cubicBezTo>
                  <a:cubicBezTo>
                    <a:pt x="477" y="417"/>
                    <a:pt x="739" y="417"/>
                    <a:pt x="1001" y="417"/>
                  </a:cubicBezTo>
                  <a:cubicBezTo>
                    <a:pt x="1132" y="322"/>
                    <a:pt x="1298" y="226"/>
                    <a:pt x="1144" y="24"/>
                  </a:cubicBezTo>
                  <a:lnTo>
                    <a:pt x="1144" y="24"/>
                  </a:lnTo>
                  <a:cubicBezTo>
                    <a:pt x="1046" y="86"/>
                    <a:pt x="950" y="108"/>
                    <a:pt x="855" y="108"/>
                  </a:cubicBezTo>
                  <a:cubicBezTo>
                    <a:pt x="658" y="108"/>
                    <a:pt x="463" y="16"/>
                    <a:pt x="2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9" name="Google Shape;2259;p2"/>
            <p:cNvSpPr/>
            <p:nvPr/>
          </p:nvSpPr>
          <p:spPr>
            <a:xfrm>
              <a:off x="5867975" y="2049775"/>
              <a:ext cx="36350" cy="14325"/>
            </a:xfrm>
            <a:custGeom>
              <a:avLst/>
              <a:gdLst/>
              <a:ahLst/>
              <a:cxnLst/>
              <a:rect l="l" t="t" r="r" b="b"/>
              <a:pathLst>
                <a:path w="1454" h="573" extrusionOk="0">
                  <a:moveTo>
                    <a:pt x="656" y="1"/>
                  </a:moveTo>
                  <a:cubicBezTo>
                    <a:pt x="465" y="1"/>
                    <a:pt x="263" y="25"/>
                    <a:pt x="72" y="25"/>
                  </a:cubicBezTo>
                  <a:cubicBezTo>
                    <a:pt x="1" y="84"/>
                    <a:pt x="1" y="168"/>
                    <a:pt x="25" y="263"/>
                  </a:cubicBezTo>
                  <a:cubicBezTo>
                    <a:pt x="120" y="346"/>
                    <a:pt x="179" y="453"/>
                    <a:pt x="227" y="572"/>
                  </a:cubicBezTo>
                  <a:cubicBezTo>
                    <a:pt x="418" y="525"/>
                    <a:pt x="596" y="489"/>
                    <a:pt x="787" y="441"/>
                  </a:cubicBezTo>
                  <a:cubicBezTo>
                    <a:pt x="850" y="481"/>
                    <a:pt x="915" y="494"/>
                    <a:pt x="980" y="494"/>
                  </a:cubicBezTo>
                  <a:cubicBezTo>
                    <a:pt x="1111" y="494"/>
                    <a:pt x="1243" y="441"/>
                    <a:pt x="1370" y="441"/>
                  </a:cubicBezTo>
                  <a:cubicBezTo>
                    <a:pt x="1453" y="334"/>
                    <a:pt x="1453" y="227"/>
                    <a:pt x="1394" y="120"/>
                  </a:cubicBezTo>
                  <a:cubicBezTo>
                    <a:pt x="1318" y="82"/>
                    <a:pt x="1239" y="73"/>
                    <a:pt x="1159" y="73"/>
                  </a:cubicBezTo>
                  <a:cubicBezTo>
                    <a:pt x="1086" y="73"/>
                    <a:pt x="1013" y="81"/>
                    <a:pt x="941" y="81"/>
                  </a:cubicBezTo>
                  <a:cubicBezTo>
                    <a:pt x="842" y="81"/>
                    <a:pt x="745" y="67"/>
                    <a:pt x="6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0" name="Google Shape;2260;p2"/>
            <p:cNvSpPr/>
            <p:nvPr/>
          </p:nvSpPr>
          <p:spPr>
            <a:xfrm>
              <a:off x="5654275" y="1871200"/>
              <a:ext cx="32450" cy="12225"/>
            </a:xfrm>
            <a:custGeom>
              <a:avLst/>
              <a:gdLst/>
              <a:ahLst/>
              <a:cxnLst/>
              <a:rect l="l" t="t" r="r" b="b"/>
              <a:pathLst>
                <a:path w="1298" h="489" extrusionOk="0">
                  <a:moveTo>
                    <a:pt x="1298" y="250"/>
                  </a:moveTo>
                  <a:cubicBezTo>
                    <a:pt x="1296" y="251"/>
                    <a:pt x="1294" y="251"/>
                    <a:pt x="1292" y="252"/>
                  </a:cubicBezTo>
                  <a:lnTo>
                    <a:pt x="1292" y="252"/>
                  </a:lnTo>
                  <a:cubicBezTo>
                    <a:pt x="1294" y="255"/>
                    <a:pt x="1296" y="259"/>
                    <a:pt x="1298" y="262"/>
                  </a:cubicBezTo>
                  <a:lnTo>
                    <a:pt x="1298" y="250"/>
                  </a:lnTo>
                  <a:close/>
                  <a:moveTo>
                    <a:pt x="1081" y="33"/>
                  </a:moveTo>
                  <a:cubicBezTo>
                    <a:pt x="1074" y="33"/>
                    <a:pt x="1067" y="34"/>
                    <a:pt x="1060" y="36"/>
                  </a:cubicBezTo>
                  <a:cubicBezTo>
                    <a:pt x="715" y="167"/>
                    <a:pt x="322" y="0"/>
                    <a:pt x="0" y="250"/>
                  </a:cubicBezTo>
                  <a:cubicBezTo>
                    <a:pt x="60" y="381"/>
                    <a:pt x="179" y="393"/>
                    <a:pt x="298" y="405"/>
                  </a:cubicBezTo>
                  <a:cubicBezTo>
                    <a:pt x="399" y="465"/>
                    <a:pt x="494" y="488"/>
                    <a:pt x="586" y="488"/>
                  </a:cubicBezTo>
                  <a:cubicBezTo>
                    <a:pt x="837" y="488"/>
                    <a:pt x="1058" y="314"/>
                    <a:pt x="1292" y="252"/>
                  </a:cubicBezTo>
                  <a:lnTo>
                    <a:pt x="1292" y="252"/>
                  </a:lnTo>
                  <a:cubicBezTo>
                    <a:pt x="1238" y="154"/>
                    <a:pt x="1164" y="33"/>
                    <a:pt x="1081" y="3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1" name="Google Shape;2261;p2"/>
            <p:cNvSpPr/>
            <p:nvPr/>
          </p:nvSpPr>
          <p:spPr>
            <a:xfrm>
              <a:off x="5622425" y="1766425"/>
              <a:ext cx="42875" cy="10725"/>
            </a:xfrm>
            <a:custGeom>
              <a:avLst/>
              <a:gdLst/>
              <a:ahLst/>
              <a:cxnLst/>
              <a:rect l="l" t="t" r="r" b="b"/>
              <a:pathLst>
                <a:path w="1715" h="429" extrusionOk="0">
                  <a:moveTo>
                    <a:pt x="1363" y="1"/>
                  </a:moveTo>
                  <a:cubicBezTo>
                    <a:pt x="1280" y="1"/>
                    <a:pt x="1198" y="47"/>
                    <a:pt x="1119" y="119"/>
                  </a:cubicBezTo>
                  <a:cubicBezTo>
                    <a:pt x="1111" y="174"/>
                    <a:pt x="1098" y="191"/>
                    <a:pt x="1084" y="191"/>
                  </a:cubicBezTo>
                  <a:cubicBezTo>
                    <a:pt x="1057" y="191"/>
                    <a:pt x="1023" y="131"/>
                    <a:pt x="1000" y="131"/>
                  </a:cubicBezTo>
                  <a:lnTo>
                    <a:pt x="846" y="131"/>
                  </a:lnTo>
                  <a:cubicBezTo>
                    <a:pt x="774" y="191"/>
                    <a:pt x="703" y="221"/>
                    <a:pt x="631" y="221"/>
                  </a:cubicBezTo>
                  <a:cubicBezTo>
                    <a:pt x="560" y="221"/>
                    <a:pt x="488" y="191"/>
                    <a:pt x="417" y="131"/>
                  </a:cubicBezTo>
                  <a:cubicBezTo>
                    <a:pt x="392" y="123"/>
                    <a:pt x="372" y="114"/>
                    <a:pt x="346" y="114"/>
                  </a:cubicBezTo>
                  <a:cubicBezTo>
                    <a:pt x="336" y="114"/>
                    <a:pt x="324" y="116"/>
                    <a:pt x="310" y="119"/>
                  </a:cubicBezTo>
                  <a:cubicBezTo>
                    <a:pt x="143" y="155"/>
                    <a:pt x="0" y="215"/>
                    <a:pt x="0" y="417"/>
                  </a:cubicBezTo>
                  <a:cubicBezTo>
                    <a:pt x="322" y="417"/>
                    <a:pt x="667" y="429"/>
                    <a:pt x="1000" y="429"/>
                  </a:cubicBezTo>
                  <a:cubicBezTo>
                    <a:pt x="1238" y="417"/>
                    <a:pt x="1477" y="417"/>
                    <a:pt x="1715" y="405"/>
                  </a:cubicBezTo>
                  <a:cubicBezTo>
                    <a:pt x="1667" y="298"/>
                    <a:pt x="1619" y="215"/>
                    <a:pt x="1572" y="107"/>
                  </a:cubicBezTo>
                  <a:cubicBezTo>
                    <a:pt x="1502" y="32"/>
                    <a:pt x="1432" y="1"/>
                    <a:pt x="13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2" name="Google Shape;2262;p2"/>
            <p:cNvSpPr/>
            <p:nvPr/>
          </p:nvSpPr>
          <p:spPr>
            <a:xfrm>
              <a:off x="5441450" y="1791725"/>
              <a:ext cx="43175" cy="7425"/>
            </a:xfrm>
            <a:custGeom>
              <a:avLst/>
              <a:gdLst/>
              <a:ahLst/>
              <a:cxnLst/>
              <a:rect l="l" t="t" r="r" b="b"/>
              <a:pathLst>
                <a:path w="1727" h="297" extrusionOk="0">
                  <a:moveTo>
                    <a:pt x="84" y="0"/>
                  </a:moveTo>
                  <a:cubicBezTo>
                    <a:pt x="24" y="36"/>
                    <a:pt x="0" y="72"/>
                    <a:pt x="24" y="131"/>
                  </a:cubicBezTo>
                  <a:cubicBezTo>
                    <a:pt x="48" y="155"/>
                    <a:pt x="60" y="167"/>
                    <a:pt x="95" y="179"/>
                  </a:cubicBezTo>
                  <a:cubicBezTo>
                    <a:pt x="290" y="273"/>
                    <a:pt x="495" y="296"/>
                    <a:pt x="703" y="296"/>
                  </a:cubicBezTo>
                  <a:cubicBezTo>
                    <a:pt x="897" y="296"/>
                    <a:pt x="1093" y="276"/>
                    <a:pt x="1283" y="276"/>
                  </a:cubicBezTo>
                  <a:cubicBezTo>
                    <a:pt x="1353" y="276"/>
                    <a:pt x="1421" y="279"/>
                    <a:pt x="1488" y="286"/>
                  </a:cubicBezTo>
                  <a:cubicBezTo>
                    <a:pt x="1584" y="191"/>
                    <a:pt x="1727" y="155"/>
                    <a:pt x="16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3" name="Google Shape;2263;p2"/>
            <p:cNvSpPr/>
            <p:nvPr/>
          </p:nvSpPr>
          <p:spPr>
            <a:xfrm>
              <a:off x="5647425" y="2083725"/>
              <a:ext cx="72950" cy="5975"/>
            </a:xfrm>
            <a:custGeom>
              <a:avLst/>
              <a:gdLst/>
              <a:ahLst/>
              <a:cxnLst/>
              <a:rect l="l" t="t" r="r" b="b"/>
              <a:pathLst>
                <a:path w="2918" h="239" extrusionOk="0">
                  <a:moveTo>
                    <a:pt x="1209" y="0"/>
                  </a:moveTo>
                  <a:cubicBezTo>
                    <a:pt x="1027" y="0"/>
                    <a:pt x="846" y="18"/>
                    <a:pt x="667" y="48"/>
                  </a:cubicBezTo>
                  <a:cubicBezTo>
                    <a:pt x="441" y="48"/>
                    <a:pt x="215" y="60"/>
                    <a:pt x="0" y="84"/>
                  </a:cubicBezTo>
                  <a:cubicBezTo>
                    <a:pt x="196" y="196"/>
                    <a:pt x="397" y="222"/>
                    <a:pt x="600" y="222"/>
                  </a:cubicBezTo>
                  <a:cubicBezTo>
                    <a:pt x="776" y="222"/>
                    <a:pt x="953" y="202"/>
                    <a:pt x="1128" y="202"/>
                  </a:cubicBezTo>
                  <a:cubicBezTo>
                    <a:pt x="1242" y="202"/>
                    <a:pt x="1354" y="211"/>
                    <a:pt x="1465" y="238"/>
                  </a:cubicBezTo>
                  <a:cubicBezTo>
                    <a:pt x="1941" y="238"/>
                    <a:pt x="2405" y="226"/>
                    <a:pt x="2870" y="226"/>
                  </a:cubicBezTo>
                  <a:cubicBezTo>
                    <a:pt x="2917" y="167"/>
                    <a:pt x="2917" y="107"/>
                    <a:pt x="2870" y="48"/>
                  </a:cubicBezTo>
                  <a:cubicBezTo>
                    <a:pt x="2798" y="36"/>
                    <a:pt x="2727" y="24"/>
                    <a:pt x="2655" y="24"/>
                  </a:cubicBezTo>
                  <a:cubicBezTo>
                    <a:pt x="2633" y="25"/>
                    <a:pt x="2611" y="25"/>
                    <a:pt x="2588" y="25"/>
                  </a:cubicBezTo>
                  <a:cubicBezTo>
                    <a:pt x="2449" y="25"/>
                    <a:pt x="2308" y="9"/>
                    <a:pt x="2167" y="9"/>
                  </a:cubicBezTo>
                  <a:cubicBezTo>
                    <a:pt x="2051" y="9"/>
                    <a:pt x="1936" y="20"/>
                    <a:pt x="1822" y="60"/>
                  </a:cubicBezTo>
                  <a:cubicBezTo>
                    <a:pt x="1810" y="54"/>
                    <a:pt x="1801" y="51"/>
                    <a:pt x="1791" y="51"/>
                  </a:cubicBezTo>
                  <a:cubicBezTo>
                    <a:pt x="1780" y="51"/>
                    <a:pt x="1768" y="54"/>
                    <a:pt x="1751" y="60"/>
                  </a:cubicBezTo>
                  <a:cubicBezTo>
                    <a:pt x="1572" y="18"/>
                    <a:pt x="1390" y="0"/>
                    <a:pt x="12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4" name="Google Shape;2264;p2"/>
            <p:cNvSpPr/>
            <p:nvPr/>
          </p:nvSpPr>
          <p:spPr>
            <a:xfrm>
              <a:off x="5421200" y="1845225"/>
              <a:ext cx="29200" cy="10275"/>
            </a:xfrm>
            <a:custGeom>
              <a:avLst/>
              <a:gdLst/>
              <a:ahLst/>
              <a:cxnLst/>
              <a:rect l="l" t="t" r="r" b="b"/>
              <a:pathLst>
                <a:path w="1168" h="411" extrusionOk="0">
                  <a:moveTo>
                    <a:pt x="464" y="0"/>
                  </a:moveTo>
                  <a:cubicBezTo>
                    <a:pt x="306" y="0"/>
                    <a:pt x="151" y="22"/>
                    <a:pt x="1" y="111"/>
                  </a:cubicBezTo>
                  <a:cubicBezTo>
                    <a:pt x="12" y="218"/>
                    <a:pt x="12" y="301"/>
                    <a:pt x="12" y="408"/>
                  </a:cubicBezTo>
                  <a:cubicBezTo>
                    <a:pt x="54" y="409"/>
                    <a:pt x="96" y="410"/>
                    <a:pt x="137" y="410"/>
                  </a:cubicBezTo>
                  <a:cubicBezTo>
                    <a:pt x="496" y="410"/>
                    <a:pt x="836" y="365"/>
                    <a:pt x="1167" y="301"/>
                  </a:cubicBezTo>
                  <a:cubicBezTo>
                    <a:pt x="1132" y="194"/>
                    <a:pt x="1096" y="99"/>
                    <a:pt x="1013" y="15"/>
                  </a:cubicBezTo>
                  <a:cubicBezTo>
                    <a:pt x="978" y="18"/>
                    <a:pt x="944" y="19"/>
                    <a:pt x="910" y="19"/>
                  </a:cubicBezTo>
                  <a:cubicBezTo>
                    <a:pt x="761" y="19"/>
                    <a:pt x="611" y="0"/>
                    <a:pt x="4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5" name="Google Shape;2265;p2"/>
            <p:cNvSpPr/>
            <p:nvPr/>
          </p:nvSpPr>
          <p:spPr>
            <a:xfrm>
              <a:off x="5991500" y="2026625"/>
              <a:ext cx="40825" cy="12000"/>
            </a:xfrm>
            <a:custGeom>
              <a:avLst/>
              <a:gdLst/>
              <a:ahLst/>
              <a:cxnLst/>
              <a:rect l="l" t="t" r="r" b="b"/>
              <a:pathLst>
                <a:path w="1633" h="480" extrusionOk="0">
                  <a:moveTo>
                    <a:pt x="580" y="0"/>
                  </a:moveTo>
                  <a:cubicBezTo>
                    <a:pt x="424" y="0"/>
                    <a:pt x="275" y="50"/>
                    <a:pt x="144" y="236"/>
                  </a:cubicBezTo>
                  <a:cubicBezTo>
                    <a:pt x="108" y="284"/>
                    <a:pt x="49" y="320"/>
                    <a:pt x="1" y="367"/>
                  </a:cubicBezTo>
                  <a:cubicBezTo>
                    <a:pt x="75" y="450"/>
                    <a:pt x="149" y="480"/>
                    <a:pt x="223" y="480"/>
                  </a:cubicBezTo>
                  <a:cubicBezTo>
                    <a:pt x="341" y="480"/>
                    <a:pt x="460" y="406"/>
                    <a:pt x="584" y="355"/>
                  </a:cubicBezTo>
                  <a:cubicBezTo>
                    <a:pt x="591" y="355"/>
                    <a:pt x="597" y="355"/>
                    <a:pt x="603" y="355"/>
                  </a:cubicBezTo>
                  <a:cubicBezTo>
                    <a:pt x="805" y="355"/>
                    <a:pt x="1017" y="458"/>
                    <a:pt x="1216" y="458"/>
                  </a:cubicBezTo>
                  <a:cubicBezTo>
                    <a:pt x="1365" y="458"/>
                    <a:pt x="1507" y="401"/>
                    <a:pt x="1632" y="201"/>
                  </a:cubicBezTo>
                  <a:cubicBezTo>
                    <a:pt x="1620" y="82"/>
                    <a:pt x="1561" y="22"/>
                    <a:pt x="1442" y="10"/>
                  </a:cubicBezTo>
                  <a:cubicBezTo>
                    <a:pt x="1334" y="10"/>
                    <a:pt x="1239" y="10"/>
                    <a:pt x="1144" y="70"/>
                  </a:cubicBezTo>
                  <a:cubicBezTo>
                    <a:pt x="957" y="70"/>
                    <a:pt x="764" y="0"/>
                    <a:pt x="5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6" name="Google Shape;2266;p2"/>
            <p:cNvSpPr/>
            <p:nvPr/>
          </p:nvSpPr>
          <p:spPr>
            <a:xfrm>
              <a:off x="5387275" y="1973575"/>
              <a:ext cx="34250" cy="10125"/>
            </a:xfrm>
            <a:custGeom>
              <a:avLst/>
              <a:gdLst/>
              <a:ahLst/>
              <a:cxnLst/>
              <a:rect l="l" t="t" r="r" b="b"/>
              <a:pathLst>
                <a:path w="1370" h="405" extrusionOk="0">
                  <a:moveTo>
                    <a:pt x="1191" y="1"/>
                  </a:moveTo>
                  <a:cubicBezTo>
                    <a:pt x="905" y="25"/>
                    <a:pt x="643" y="37"/>
                    <a:pt x="357" y="37"/>
                  </a:cubicBezTo>
                  <a:cubicBezTo>
                    <a:pt x="357" y="49"/>
                    <a:pt x="346" y="49"/>
                    <a:pt x="310" y="61"/>
                  </a:cubicBezTo>
                  <a:cubicBezTo>
                    <a:pt x="286" y="61"/>
                    <a:pt x="250" y="61"/>
                    <a:pt x="226" y="13"/>
                  </a:cubicBezTo>
                  <a:cubicBezTo>
                    <a:pt x="179" y="37"/>
                    <a:pt x="119" y="37"/>
                    <a:pt x="72" y="37"/>
                  </a:cubicBezTo>
                  <a:cubicBezTo>
                    <a:pt x="0" y="132"/>
                    <a:pt x="0" y="239"/>
                    <a:pt x="107" y="334"/>
                  </a:cubicBezTo>
                  <a:cubicBezTo>
                    <a:pt x="336" y="366"/>
                    <a:pt x="562" y="405"/>
                    <a:pt x="786" y="405"/>
                  </a:cubicBezTo>
                  <a:cubicBezTo>
                    <a:pt x="981" y="405"/>
                    <a:pt x="1175" y="375"/>
                    <a:pt x="1369" y="287"/>
                  </a:cubicBezTo>
                  <a:cubicBezTo>
                    <a:pt x="1358" y="156"/>
                    <a:pt x="1310" y="61"/>
                    <a:pt x="1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7" name="Google Shape;2267;p2"/>
            <p:cNvSpPr/>
            <p:nvPr/>
          </p:nvSpPr>
          <p:spPr>
            <a:xfrm>
              <a:off x="5725400" y="2099775"/>
              <a:ext cx="41100" cy="12725"/>
            </a:xfrm>
            <a:custGeom>
              <a:avLst/>
              <a:gdLst/>
              <a:ahLst/>
              <a:cxnLst/>
              <a:rect l="l" t="t" r="r" b="b"/>
              <a:pathLst>
                <a:path w="1644" h="509" extrusionOk="0">
                  <a:moveTo>
                    <a:pt x="764" y="1"/>
                  </a:moveTo>
                  <a:cubicBezTo>
                    <a:pt x="614" y="1"/>
                    <a:pt x="462" y="11"/>
                    <a:pt x="310" y="37"/>
                  </a:cubicBezTo>
                  <a:cubicBezTo>
                    <a:pt x="251" y="168"/>
                    <a:pt x="132" y="251"/>
                    <a:pt x="1" y="311"/>
                  </a:cubicBezTo>
                  <a:cubicBezTo>
                    <a:pt x="29" y="440"/>
                    <a:pt x="80" y="509"/>
                    <a:pt x="149" y="509"/>
                  </a:cubicBezTo>
                  <a:cubicBezTo>
                    <a:pt x="195" y="509"/>
                    <a:pt x="249" y="479"/>
                    <a:pt x="310" y="418"/>
                  </a:cubicBezTo>
                  <a:cubicBezTo>
                    <a:pt x="417" y="287"/>
                    <a:pt x="584" y="335"/>
                    <a:pt x="715" y="311"/>
                  </a:cubicBezTo>
                  <a:cubicBezTo>
                    <a:pt x="864" y="352"/>
                    <a:pt x="1016" y="373"/>
                    <a:pt x="1168" y="373"/>
                  </a:cubicBezTo>
                  <a:cubicBezTo>
                    <a:pt x="1319" y="373"/>
                    <a:pt x="1471" y="352"/>
                    <a:pt x="1620" y="311"/>
                  </a:cubicBezTo>
                  <a:lnTo>
                    <a:pt x="1644" y="311"/>
                  </a:lnTo>
                  <a:cubicBezTo>
                    <a:pt x="1537" y="227"/>
                    <a:pt x="1429" y="120"/>
                    <a:pt x="1322" y="37"/>
                  </a:cubicBezTo>
                  <a:cubicBezTo>
                    <a:pt x="1142" y="17"/>
                    <a:pt x="955" y="1"/>
                    <a:pt x="7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8" name="Google Shape;2268;p2"/>
            <p:cNvSpPr/>
            <p:nvPr/>
          </p:nvSpPr>
          <p:spPr>
            <a:xfrm>
              <a:off x="5646825" y="2060500"/>
              <a:ext cx="43775" cy="10425"/>
            </a:xfrm>
            <a:custGeom>
              <a:avLst/>
              <a:gdLst/>
              <a:ahLst/>
              <a:cxnLst/>
              <a:rect l="l" t="t" r="r" b="b"/>
              <a:pathLst>
                <a:path w="1751" h="417" extrusionOk="0">
                  <a:moveTo>
                    <a:pt x="1751" y="1"/>
                  </a:moveTo>
                  <a:lnTo>
                    <a:pt x="1751" y="1"/>
                  </a:lnTo>
                  <a:cubicBezTo>
                    <a:pt x="1274" y="12"/>
                    <a:pt x="798" y="12"/>
                    <a:pt x="298" y="12"/>
                  </a:cubicBezTo>
                  <a:cubicBezTo>
                    <a:pt x="262" y="48"/>
                    <a:pt x="203" y="120"/>
                    <a:pt x="120" y="143"/>
                  </a:cubicBezTo>
                  <a:cubicBezTo>
                    <a:pt x="84" y="167"/>
                    <a:pt x="36" y="203"/>
                    <a:pt x="0" y="251"/>
                  </a:cubicBezTo>
                  <a:lnTo>
                    <a:pt x="0" y="322"/>
                  </a:lnTo>
                  <a:cubicBezTo>
                    <a:pt x="112" y="390"/>
                    <a:pt x="219" y="417"/>
                    <a:pt x="323" y="417"/>
                  </a:cubicBezTo>
                  <a:cubicBezTo>
                    <a:pt x="655" y="417"/>
                    <a:pt x="960" y="153"/>
                    <a:pt x="1286" y="143"/>
                  </a:cubicBezTo>
                  <a:cubicBezTo>
                    <a:pt x="1453" y="132"/>
                    <a:pt x="1644" y="167"/>
                    <a:pt x="17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9" name="Google Shape;2269;p2"/>
            <p:cNvSpPr/>
            <p:nvPr/>
          </p:nvSpPr>
          <p:spPr>
            <a:xfrm>
              <a:off x="5478650" y="1789175"/>
              <a:ext cx="33950" cy="9725"/>
            </a:xfrm>
            <a:custGeom>
              <a:avLst/>
              <a:gdLst/>
              <a:ahLst/>
              <a:cxnLst/>
              <a:rect l="l" t="t" r="r" b="b"/>
              <a:pathLst>
                <a:path w="1358" h="389" extrusionOk="0">
                  <a:moveTo>
                    <a:pt x="642" y="0"/>
                  </a:moveTo>
                  <a:cubicBezTo>
                    <a:pt x="482" y="0"/>
                    <a:pt x="319" y="32"/>
                    <a:pt x="155" y="102"/>
                  </a:cubicBezTo>
                  <a:cubicBezTo>
                    <a:pt x="96" y="198"/>
                    <a:pt x="48" y="293"/>
                    <a:pt x="0" y="388"/>
                  </a:cubicBezTo>
                  <a:cubicBezTo>
                    <a:pt x="76" y="350"/>
                    <a:pt x="155" y="341"/>
                    <a:pt x="235" y="341"/>
                  </a:cubicBezTo>
                  <a:cubicBezTo>
                    <a:pt x="308" y="341"/>
                    <a:pt x="382" y="349"/>
                    <a:pt x="454" y="349"/>
                  </a:cubicBezTo>
                  <a:cubicBezTo>
                    <a:pt x="553" y="349"/>
                    <a:pt x="649" y="335"/>
                    <a:pt x="739" y="269"/>
                  </a:cubicBezTo>
                  <a:lnTo>
                    <a:pt x="751" y="257"/>
                  </a:lnTo>
                  <a:cubicBezTo>
                    <a:pt x="916" y="311"/>
                    <a:pt x="1008" y="340"/>
                    <a:pt x="1080" y="340"/>
                  </a:cubicBezTo>
                  <a:cubicBezTo>
                    <a:pt x="1168" y="340"/>
                    <a:pt x="1227" y="296"/>
                    <a:pt x="1358" y="198"/>
                  </a:cubicBezTo>
                  <a:cubicBezTo>
                    <a:pt x="1127" y="75"/>
                    <a:pt x="887" y="0"/>
                    <a:pt x="6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0" name="Google Shape;2270;p2"/>
            <p:cNvSpPr/>
            <p:nvPr/>
          </p:nvSpPr>
          <p:spPr>
            <a:xfrm>
              <a:off x="5941450" y="1992350"/>
              <a:ext cx="39375" cy="7775"/>
            </a:xfrm>
            <a:custGeom>
              <a:avLst/>
              <a:gdLst/>
              <a:ahLst/>
              <a:cxnLst/>
              <a:rect l="l" t="t" r="r" b="b"/>
              <a:pathLst>
                <a:path w="1575" h="311" extrusionOk="0">
                  <a:moveTo>
                    <a:pt x="122" y="0"/>
                  </a:moveTo>
                  <a:cubicBezTo>
                    <a:pt x="145" y="81"/>
                    <a:pt x="0" y="251"/>
                    <a:pt x="164" y="251"/>
                  </a:cubicBezTo>
                  <a:cubicBezTo>
                    <a:pt x="169" y="251"/>
                    <a:pt x="175" y="250"/>
                    <a:pt x="181" y="250"/>
                  </a:cubicBezTo>
                  <a:cubicBezTo>
                    <a:pt x="200" y="249"/>
                    <a:pt x="219" y="249"/>
                    <a:pt x="239" y="249"/>
                  </a:cubicBezTo>
                  <a:cubicBezTo>
                    <a:pt x="485" y="249"/>
                    <a:pt x="722" y="311"/>
                    <a:pt x="960" y="311"/>
                  </a:cubicBezTo>
                  <a:cubicBezTo>
                    <a:pt x="978" y="311"/>
                    <a:pt x="996" y="310"/>
                    <a:pt x="1015" y="310"/>
                  </a:cubicBezTo>
                  <a:cubicBezTo>
                    <a:pt x="1110" y="298"/>
                    <a:pt x="1193" y="286"/>
                    <a:pt x="1277" y="286"/>
                  </a:cubicBezTo>
                  <a:cubicBezTo>
                    <a:pt x="1372" y="191"/>
                    <a:pt x="1467" y="107"/>
                    <a:pt x="1574" y="12"/>
                  </a:cubicBezTo>
                  <a:cubicBezTo>
                    <a:pt x="1098" y="12"/>
                    <a:pt x="598" y="0"/>
                    <a:pt x="1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1" name="Google Shape;2271;p2"/>
            <p:cNvSpPr/>
            <p:nvPr/>
          </p:nvSpPr>
          <p:spPr>
            <a:xfrm>
              <a:off x="5735225" y="2056925"/>
              <a:ext cx="32775" cy="15150"/>
            </a:xfrm>
            <a:custGeom>
              <a:avLst/>
              <a:gdLst/>
              <a:ahLst/>
              <a:cxnLst/>
              <a:rect l="l" t="t" r="r" b="b"/>
              <a:pathLst>
                <a:path w="1311" h="606" extrusionOk="0">
                  <a:moveTo>
                    <a:pt x="513" y="1"/>
                  </a:moveTo>
                  <a:cubicBezTo>
                    <a:pt x="322" y="144"/>
                    <a:pt x="1" y="215"/>
                    <a:pt x="239" y="560"/>
                  </a:cubicBezTo>
                  <a:cubicBezTo>
                    <a:pt x="392" y="530"/>
                    <a:pt x="545" y="396"/>
                    <a:pt x="698" y="396"/>
                  </a:cubicBezTo>
                  <a:cubicBezTo>
                    <a:pt x="783" y="396"/>
                    <a:pt x="868" y="437"/>
                    <a:pt x="953" y="560"/>
                  </a:cubicBezTo>
                  <a:cubicBezTo>
                    <a:pt x="953" y="572"/>
                    <a:pt x="965" y="584"/>
                    <a:pt x="989" y="596"/>
                  </a:cubicBezTo>
                  <a:cubicBezTo>
                    <a:pt x="999" y="603"/>
                    <a:pt x="1008" y="606"/>
                    <a:pt x="1017" y="606"/>
                  </a:cubicBezTo>
                  <a:cubicBezTo>
                    <a:pt x="1039" y="606"/>
                    <a:pt x="1058" y="586"/>
                    <a:pt x="1084" y="560"/>
                  </a:cubicBezTo>
                  <a:cubicBezTo>
                    <a:pt x="1310" y="346"/>
                    <a:pt x="1251" y="179"/>
                    <a:pt x="989" y="84"/>
                  </a:cubicBezTo>
                  <a:cubicBezTo>
                    <a:pt x="846" y="25"/>
                    <a:pt x="679" y="25"/>
                    <a:pt x="5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2" name="Google Shape;2272;p2"/>
            <p:cNvSpPr/>
            <p:nvPr/>
          </p:nvSpPr>
          <p:spPr>
            <a:xfrm>
              <a:off x="5607825" y="1973050"/>
              <a:ext cx="32775" cy="9725"/>
            </a:xfrm>
            <a:custGeom>
              <a:avLst/>
              <a:gdLst/>
              <a:ahLst/>
              <a:cxnLst/>
              <a:rect l="l" t="t" r="r" b="b"/>
              <a:pathLst>
                <a:path w="1311" h="389" extrusionOk="0">
                  <a:moveTo>
                    <a:pt x="290" y="1"/>
                  </a:moveTo>
                  <a:cubicBezTo>
                    <a:pt x="194" y="1"/>
                    <a:pt x="98" y="16"/>
                    <a:pt x="1" y="58"/>
                  </a:cubicBezTo>
                  <a:lnTo>
                    <a:pt x="1" y="201"/>
                  </a:lnTo>
                  <a:cubicBezTo>
                    <a:pt x="225" y="284"/>
                    <a:pt x="447" y="388"/>
                    <a:pt x="679" y="388"/>
                  </a:cubicBezTo>
                  <a:cubicBezTo>
                    <a:pt x="878" y="388"/>
                    <a:pt x="1085" y="312"/>
                    <a:pt x="1310" y="82"/>
                  </a:cubicBezTo>
                  <a:lnTo>
                    <a:pt x="1310" y="82"/>
                  </a:lnTo>
                  <a:cubicBezTo>
                    <a:pt x="1233" y="98"/>
                    <a:pt x="1159" y="105"/>
                    <a:pt x="1086" y="105"/>
                  </a:cubicBezTo>
                  <a:cubicBezTo>
                    <a:pt x="798" y="105"/>
                    <a:pt x="543" y="1"/>
                    <a:pt x="2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3" name="Google Shape;2273;p2"/>
            <p:cNvSpPr/>
            <p:nvPr/>
          </p:nvSpPr>
          <p:spPr>
            <a:xfrm>
              <a:off x="6110275" y="1884825"/>
              <a:ext cx="28600" cy="14750"/>
            </a:xfrm>
            <a:custGeom>
              <a:avLst/>
              <a:gdLst/>
              <a:ahLst/>
              <a:cxnLst/>
              <a:rect l="l" t="t" r="r" b="b"/>
              <a:pathLst>
                <a:path w="1144" h="590" extrusionOk="0">
                  <a:moveTo>
                    <a:pt x="721" y="0"/>
                  </a:moveTo>
                  <a:cubicBezTo>
                    <a:pt x="601" y="0"/>
                    <a:pt x="490" y="19"/>
                    <a:pt x="429" y="158"/>
                  </a:cubicBezTo>
                  <a:cubicBezTo>
                    <a:pt x="429" y="193"/>
                    <a:pt x="417" y="217"/>
                    <a:pt x="393" y="217"/>
                  </a:cubicBezTo>
                  <a:cubicBezTo>
                    <a:pt x="378" y="223"/>
                    <a:pt x="365" y="226"/>
                    <a:pt x="354" y="226"/>
                  </a:cubicBezTo>
                  <a:cubicBezTo>
                    <a:pt x="322" y="226"/>
                    <a:pt x="307" y="202"/>
                    <a:pt x="298" y="158"/>
                  </a:cubicBezTo>
                  <a:cubicBezTo>
                    <a:pt x="251" y="146"/>
                    <a:pt x="191" y="146"/>
                    <a:pt x="143" y="146"/>
                  </a:cubicBezTo>
                  <a:cubicBezTo>
                    <a:pt x="24" y="205"/>
                    <a:pt x="12" y="324"/>
                    <a:pt x="1" y="443"/>
                  </a:cubicBezTo>
                  <a:cubicBezTo>
                    <a:pt x="191" y="539"/>
                    <a:pt x="379" y="589"/>
                    <a:pt x="568" y="589"/>
                  </a:cubicBezTo>
                  <a:cubicBezTo>
                    <a:pt x="757" y="589"/>
                    <a:pt x="947" y="539"/>
                    <a:pt x="1144" y="432"/>
                  </a:cubicBezTo>
                  <a:cubicBezTo>
                    <a:pt x="858" y="420"/>
                    <a:pt x="858" y="205"/>
                    <a:pt x="858" y="3"/>
                  </a:cubicBezTo>
                  <a:cubicBezTo>
                    <a:pt x="812" y="3"/>
                    <a:pt x="766" y="0"/>
                    <a:pt x="7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4" name="Google Shape;2274;p2"/>
            <p:cNvSpPr/>
            <p:nvPr/>
          </p:nvSpPr>
          <p:spPr>
            <a:xfrm>
              <a:off x="5681950" y="1988325"/>
              <a:ext cx="33950" cy="11775"/>
            </a:xfrm>
            <a:custGeom>
              <a:avLst/>
              <a:gdLst/>
              <a:ahLst/>
              <a:cxnLst/>
              <a:rect l="l" t="t" r="r" b="b"/>
              <a:pathLst>
                <a:path w="1358" h="471" extrusionOk="0">
                  <a:moveTo>
                    <a:pt x="805" y="1"/>
                  </a:moveTo>
                  <a:cubicBezTo>
                    <a:pt x="653" y="1"/>
                    <a:pt x="502" y="28"/>
                    <a:pt x="358" y="66"/>
                  </a:cubicBezTo>
                  <a:cubicBezTo>
                    <a:pt x="0" y="149"/>
                    <a:pt x="119" y="328"/>
                    <a:pt x="346" y="471"/>
                  </a:cubicBezTo>
                  <a:cubicBezTo>
                    <a:pt x="437" y="404"/>
                    <a:pt x="532" y="371"/>
                    <a:pt x="628" y="371"/>
                  </a:cubicBezTo>
                  <a:cubicBezTo>
                    <a:pt x="719" y="371"/>
                    <a:pt x="812" y="401"/>
                    <a:pt x="905" y="459"/>
                  </a:cubicBezTo>
                  <a:cubicBezTo>
                    <a:pt x="977" y="256"/>
                    <a:pt x="1143" y="173"/>
                    <a:pt x="1358" y="161"/>
                  </a:cubicBezTo>
                  <a:cubicBezTo>
                    <a:pt x="1180" y="43"/>
                    <a:pt x="992" y="1"/>
                    <a:pt x="8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5" name="Google Shape;2275;p2"/>
            <p:cNvSpPr/>
            <p:nvPr/>
          </p:nvSpPr>
          <p:spPr>
            <a:xfrm>
              <a:off x="6044200" y="1879225"/>
              <a:ext cx="24725" cy="17000"/>
            </a:xfrm>
            <a:custGeom>
              <a:avLst/>
              <a:gdLst/>
              <a:ahLst/>
              <a:cxnLst/>
              <a:rect l="l" t="t" r="r" b="b"/>
              <a:pathLst>
                <a:path w="989" h="680" extrusionOk="0">
                  <a:moveTo>
                    <a:pt x="893" y="84"/>
                  </a:moveTo>
                  <a:cubicBezTo>
                    <a:pt x="596" y="203"/>
                    <a:pt x="96" y="1"/>
                    <a:pt x="0" y="679"/>
                  </a:cubicBezTo>
                  <a:cubicBezTo>
                    <a:pt x="322" y="406"/>
                    <a:pt x="679" y="608"/>
                    <a:pt x="917" y="370"/>
                  </a:cubicBezTo>
                  <a:cubicBezTo>
                    <a:pt x="989" y="322"/>
                    <a:pt x="989" y="263"/>
                    <a:pt x="917" y="227"/>
                  </a:cubicBezTo>
                  <a:cubicBezTo>
                    <a:pt x="917" y="179"/>
                    <a:pt x="917" y="132"/>
                    <a:pt x="893" y="8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6" name="Google Shape;2276;p2"/>
            <p:cNvSpPr/>
            <p:nvPr/>
          </p:nvSpPr>
          <p:spPr>
            <a:xfrm>
              <a:off x="5366350" y="1759900"/>
              <a:ext cx="40600" cy="7500"/>
            </a:xfrm>
            <a:custGeom>
              <a:avLst/>
              <a:gdLst/>
              <a:ahLst/>
              <a:cxnLst/>
              <a:rect l="l" t="t" r="r" b="b"/>
              <a:pathLst>
                <a:path w="1624" h="300" extrusionOk="0">
                  <a:moveTo>
                    <a:pt x="127" y="0"/>
                  </a:moveTo>
                  <a:cubicBezTo>
                    <a:pt x="56" y="0"/>
                    <a:pt x="0" y="25"/>
                    <a:pt x="16" y="142"/>
                  </a:cubicBezTo>
                  <a:cubicBezTo>
                    <a:pt x="26" y="258"/>
                    <a:pt x="139" y="299"/>
                    <a:pt x="247" y="299"/>
                  </a:cubicBezTo>
                  <a:cubicBezTo>
                    <a:pt x="261" y="299"/>
                    <a:pt x="275" y="298"/>
                    <a:pt x="290" y="297"/>
                  </a:cubicBezTo>
                  <a:cubicBezTo>
                    <a:pt x="401" y="270"/>
                    <a:pt x="515" y="263"/>
                    <a:pt x="630" y="263"/>
                  </a:cubicBezTo>
                  <a:cubicBezTo>
                    <a:pt x="762" y="263"/>
                    <a:pt x="896" y="272"/>
                    <a:pt x="1029" y="272"/>
                  </a:cubicBezTo>
                  <a:cubicBezTo>
                    <a:pt x="1233" y="272"/>
                    <a:pt x="1434" y="249"/>
                    <a:pt x="1623" y="130"/>
                  </a:cubicBezTo>
                  <a:cubicBezTo>
                    <a:pt x="1159" y="83"/>
                    <a:pt x="706" y="35"/>
                    <a:pt x="242" y="11"/>
                  </a:cubicBezTo>
                  <a:cubicBezTo>
                    <a:pt x="205" y="7"/>
                    <a:pt x="164" y="0"/>
                    <a:pt x="1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7" name="Google Shape;2277;p2"/>
            <p:cNvSpPr/>
            <p:nvPr/>
          </p:nvSpPr>
          <p:spPr>
            <a:xfrm>
              <a:off x="5429475" y="1904525"/>
              <a:ext cx="34900" cy="12225"/>
            </a:xfrm>
            <a:custGeom>
              <a:avLst/>
              <a:gdLst/>
              <a:ahLst/>
              <a:cxnLst/>
              <a:rect l="l" t="t" r="r" b="b"/>
              <a:pathLst>
                <a:path w="1396" h="489" extrusionOk="0">
                  <a:moveTo>
                    <a:pt x="576" y="0"/>
                  </a:moveTo>
                  <a:cubicBezTo>
                    <a:pt x="464" y="0"/>
                    <a:pt x="353" y="22"/>
                    <a:pt x="241" y="72"/>
                  </a:cubicBezTo>
                  <a:cubicBezTo>
                    <a:pt x="193" y="84"/>
                    <a:pt x="158" y="84"/>
                    <a:pt x="110" y="108"/>
                  </a:cubicBezTo>
                  <a:cubicBezTo>
                    <a:pt x="1" y="416"/>
                    <a:pt x="165" y="484"/>
                    <a:pt x="361" y="484"/>
                  </a:cubicBezTo>
                  <a:cubicBezTo>
                    <a:pt x="400" y="484"/>
                    <a:pt x="440" y="481"/>
                    <a:pt x="479" y="477"/>
                  </a:cubicBezTo>
                  <a:cubicBezTo>
                    <a:pt x="753" y="441"/>
                    <a:pt x="1003" y="489"/>
                    <a:pt x="1253" y="382"/>
                  </a:cubicBezTo>
                  <a:lnTo>
                    <a:pt x="1253" y="370"/>
                  </a:lnTo>
                  <a:cubicBezTo>
                    <a:pt x="1301" y="310"/>
                    <a:pt x="1348" y="263"/>
                    <a:pt x="1396" y="227"/>
                  </a:cubicBezTo>
                  <a:cubicBezTo>
                    <a:pt x="1331" y="89"/>
                    <a:pt x="1228" y="67"/>
                    <a:pt x="1116" y="67"/>
                  </a:cubicBezTo>
                  <a:cubicBezTo>
                    <a:pt x="1063" y="67"/>
                    <a:pt x="1009" y="72"/>
                    <a:pt x="955" y="72"/>
                  </a:cubicBezTo>
                  <a:cubicBezTo>
                    <a:pt x="829" y="28"/>
                    <a:pt x="703" y="0"/>
                    <a:pt x="5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8" name="Google Shape;2278;p2"/>
            <p:cNvSpPr/>
            <p:nvPr/>
          </p:nvSpPr>
          <p:spPr>
            <a:xfrm>
              <a:off x="5734050" y="1770575"/>
              <a:ext cx="39300" cy="13275"/>
            </a:xfrm>
            <a:custGeom>
              <a:avLst/>
              <a:gdLst/>
              <a:ahLst/>
              <a:cxnLst/>
              <a:rect l="l" t="t" r="r" b="b"/>
              <a:pathLst>
                <a:path w="1572" h="531" extrusionOk="0">
                  <a:moveTo>
                    <a:pt x="857" y="60"/>
                  </a:moveTo>
                  <a:cubicBezTo>
                    <a:pt x="786" y="60"/>
                    <a:pt x="714" y="72"/>
                    <a:pt x="655" y="84"/>
                  </a:cubicBezTo>
                  <a:cubicBezTo>
                    <a:pt x="441" y="191"/>
                    <a:pt x="0" y="1"/>
                    <a:pt x="131" y="501"/>
                  </a:cubicBezTo>
                  <a:cubicBezTo>
                    <a:pt x="207" y="522"/>
                    <a:pt x="281" y="530"/>
                    <a:pt x="355" y="530"/>
                  </a:cubicBezTo>
                  <a:cubicBezTo>
                    <a:pt x="618" y="530"/>
                    <a:pt x="871" y="424"/>
                    <a:pt x="1131" y="406"/>
                  </a:cubicBezTo>
                  <a:cubicBezTo>
                    <a:pt x="1214" y="227"/>
                    <a:pt x="1488" y="299"/>
                    <a:pt x="1572" y="108"/>
                  </a:cubicBezTo>
                  <a:cubicBezTo>
                    <a:pt x="1515" y="80"/>
                    <a:pt x="1463" y="65"/>
                    <a:pt x="1412" y="65"/>
                  </a:cubicBezTo>
                  <a:cubicBezTo>
                    <a:pt x="1356" y="65"/>
                    <a:pt x="1301" y="83"/>
                    <a:pt x="1238" y="120"/>
                  </a:cubicBezTo>
                  <a:cubicBezTo>
                    <a:pt x="1220" y="114"/>
                    <a:pt x="1208" y="111"/>
                    <a:pt x="1197" y="111"/>
                  </a:cubicBezTo>
                  <a:cubicBezTo>
                    <a:pt x="1185" y="111"/>
                    <a:pt x="1173" y="114"/>
                    <a:pt x="1155" y="120"/>
                  </a:cubicBezTo>
                  <a:cubicBezTo>
                    <a:pt x="1072" y="60"/>
                    <a:pt x="964" y="60"/>
                    <a:pt x="857" y="6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9" name="Google Shape;2279;p2"/>
            <p:cNvSpPr/>
            <p:nvPr/>
          </p:nvSpPr>
          <p:spPr>
            <a:xfrm>
              <a:off x="5927525" y="2049950"/>
              <a:ext cx="39300" cy="18725"/>
            </a:xfrm>
            <a:custGeom>
              <a:avLst/>
              <a:gdLst/>
              <a:ahLst/>
              <a:cxnLst/>
              <a:rect l="l" t="t" r="r" b="b"/>
              <a:pathLst>
                <a:path w="1572" h="749" extrusionOk="0">
                  <a:moveTo>
                    <a:pt x="1227" y="1"/>
                  </a:moveTo>
                  <a:cubicBezTo>
                    <a:pt x="1162" y="1"/>
                    <a:pt x="1085" y="47"/>
                    <a:pt x="1000" y="137"/>
                  </a:cubicBezTo>
                  <a:cubicBezTo>
                    <a:pt x="1012" y="161"/>
                    <a:pt x="1012" y="196"/>
                    <a:pt x="1012" y="220"/>
                  </a:cubicBezTo>
                  <a:cubicBezTo>
                    <a:pt x="949" y="380"/>
                    <a:pt x="843" y="414"/>
                    <a:pt x="727" y="414"/>
                  </a:cubicBezTo>
                  <a:cubicBezTo>
                    <a:pt x="640" y="414"/>
                    <a:pt x="549" y="395"/>
                    <a:pt x="465" y="395"/>
                  </a:cubicBezTo>
                  <a:cubicBezTo>
                    <a:pt x="427" y="395"/>
                    <a:pt x="391" y="399"/>
                    <a:pt x="357" y="411"/>
                  </a:cubicBezTo>
                  <a:cubicBezTo>
                    <a:pt x="226" y="434"/>
                    <a:pt x="83" y="458"/>
                    <a:pt x="0" y="577"/>
                  </a:cubicBezTo>
                  <a:cubicBezTo>
                    <a:pt x="258" y="695"/>
                    <a:pt x="514" y="749"/>
                    <a:pt x="771" y="749"/>
                  </a:cubicBezTo>
                  <a:cubicBezTo>
                    <a:pt x="1035" y="749"/>
                    <a:pt x="1300" y="692"/>
                    <a:pt x="1572" y="589"/>
                  </a:cubicBezTo>
                  <a:cubicBezTo>
                    <a:pt x="1453" y="518"/>
                    <a:pt x="1429" y="399"/>
                    <a:pt x="1429" y="268"/>
                  </a:cubicBezTo>
                  <a:cubicBezTo>
                    <a:pt x="1387" y="88"/>
                    <a:pt x="1318" y="1"/>
                    <a:pt x="1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0" name="Google Shape;2280;p2"/>
            <p:cNvSpPr/>
            <p:nvPr/>
          </p:nvSpPr>
          <p:spPr>
            <a:xfrm>
              <a:off x="5812625" y="1783975"/>
              <a:ext cx="25925" cy="14625"/>
            </a:xfrm>
            <a:custGeom>
              <a:avLst/>
              <a:gdLst/>
              <a:ahLst/>
              <a:cxnLst/>
              <a:rect l="l" t="t" r="r" b="b"/>
              <a:pathLst>
                <a:path w="1037" h="585" extrusionOk="0">
                  <a:moveTo>
                    <a:pt x="143" y="1"/>
                  </a:moveTo>
                  <a:cubicBezTo>
                    <a:pt x="96" y="1"/>
                    <a:pt x="36" y="13"/>
                    <a:pt x="0" y="13"/>
                  </a:cubicBezTo>
                  <a:lnTo>
                    <a:pt x="0" y="286"/>
                  </a:lnTo>
                  <a:lnTo>
                    <a:pt x="12" y="310"/>
                  </a:lnTo>
                  <a:cubicBezTo>
                    <a:pt x="143" y="406"/>
                    <a:pt x="357" y="382"/>
                    <a:pt x="429" y="584"/>
                  </a:cubicBezTo>
                  <a:lnTo>
                    <a:pt x="715" y="584"/>
                  </a:lnTo>
                  <a:cubicBezTo>
                    <a:pt x="715" y="382"/>
                    <a:pt x="798" y="251"/>
                    <a:pt x="977" y="179"/>
                  </a:cubicBezTo>
                  <a:cubicBezTo>
                    <a:pt x="1036" y="132"/>
                    <a:pt x="1036" y="84"/>
                    <a:pt x="1012" y="13"/>
                  </a:cubicBezTo>
                  <a:cubicBezTo>
                    <a:pt x="727" y="13"/>
                    <a:pt x="429" y="1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1" name="Google Shape;2281;p2"/>
            <p:cNvSpPr/>
            <p:nvPr/>
          </p:nvSpPr>
          <p:spPr>
            <a:xfrm>
              <a:off x="5314650" y="1876800"/>
              <a:ext cx="28000" cy="8400"/>
            </a:xfrm>
            <a:custGeom>
              <a:avLst/>
              <a:gdLst/>
              <a:ahLst/>
              <a:cxnLst/>
              <a:rect l="l" t="t" r="r" b="b"/>
              <a:pathLst>
                <a:path w="1120" h="336" extrusionOk="0">
                  <a:moveTo>
                    <a:pt x="304" y="0"/>
                  </a:moveTo>
                  <a:cubicBezTo>
                    <a:pt x="267" y="0"/>
                    <a:pt x="229" y="1"/>
                    <a:pt x="191" y="2"/>
                  </a:cubicBezTo>
                  <a:cubicBezTo>
                    <a:pt x="107" y="2"/>
                    <a:pt x="0" y="62"/>
                    <a:pt x="0" y="169"/>
                  </a:cubicBezTo>
                  <a:cubicBezTo>
                    <a:pt x="0" y="276"/>
                    <a:pt x="95" y="324"/>
                    <a:pt x="191" y="324"/>
                  </a:cubicBezTo>
                  <a:cubicBezTo>
                    <a:pt x="512" y="336"/>
                    <a:pt x="810" y="336"/>
                    <a:pt x="1119" y="336"/>
                  </a:cubicBezTo>
                  <a:cubicBezTo>
                    <a:pt x="1060" y="229"/>
                    <a:pt x="1012" y="145"/>
                    <a:pt x="965" y="38"/>
                  </a:cubicBezTo>
                  <a:cubicBezTo>
                    <a:pt x="749" y="28"/>
                    <a:pt x="534" y="0"/>
                    <a:pt x="3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2" name="Google Shape;2282;p2"/>
            <p:cNvSpPr/>
            <p:nvPr/>
          </p:nvSpPr>
          <p:spPr>
            <a:xfrm>
              <a:off x="5265225" y="1824150"/>
              <a:ext cx="18475" cy="36350"/>
            </a:xfrm>
            <a:custGeom>
              <a:avLst/>
              <a:gdLst/>
              <a:ahLst/>
              <a:cxnLst/>
              <a:rect l="l" t="t" r="r" b="b"/>
              <a:pathLst>
                <a:path w="739" h="1454" extrusionOk="0">
                  <a:moveTo>
                    <a:pt x="283" y="0"/>
                  </a:moveTo>
                  <a:cubicBezTo>
                    <a:pt x="145" y="0"/>
                    <a:pt x="42" y="70"/>
                    <a:pt x="1" y="275"/>
                  </a:cubicBezTo>
                  <a:cubicBezTo>
                    <a:pt x="48" y="501"/>
                    <a:pt x="203" y="680"/>
                    <a:pt x="227" y="906"/>
                  </a:cubicBezTo>
                  <a:cubicBezTo>
                    <a:pt x="239" y="965"/>
                    <a:pt x="251" y="1025"/>
                    <a:pt x="286" y="1085"/>
                  </a:cubicBezTo>
                  <a:cubicBezTo>
                    <a:pt x="358" y="1192"/>
                    <a:pt x="441" y="1275"/>
                    <a:pt x="501" y="1382"/>
                  </a:cubicBezTo>
                  <a:cubicBezTo>
                    <a:pt x="525" y="1406"/>
                    <a:pt x="536" y="1430"/>
                    <a:pt x="548" y="1454"/>
                  </a:cubicBezTo>
                  <a:cubicBezTo>
                    <a:pt x="584" y="1442"/>
                    <a:pt x="620" y="1430"/>
                    <a:pt x="656" y="1394"/>
                  </a:cubicBezTo>
                  <a:cubicBezTo>
                    <a:pt x="703" y="1120"/>
                    <a:pt x="417" y="834"/>
                    <a:pt x="656" y="549"/>
                  </a:cubicBezTo>
                  <a:cubicBezTo>
                    <a:pt x="739" y="346"/>
                    <a:pt x="656" y="192"/>
                    <a:pt x="489" y="37"/>
                  </a:cubicBezTo>
                  <a:cubicBezTo>
                    <a:pt x="415" y="15"/>
                    <a:pt x="345" y="0"/>
                    <a:pt x="2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3" name="Google Shape;2283;p2"/>
            <p:cNvSpPr/>
            <p:nvPr/>
          </p:nvSpPr>
          <p:spPr>
            <a:xfrm>
              <a:off x="5672125" y="1816500"/>
              <a:ext cx="32775" cy="7575"/>
            </a:xfrm>
            <a:custGeom>
              <a:avLst/>
              <a:gdLst/>
              <a:ahLst/>
              <a:cxnLst/>
              <a:rect l="l" t="t" r="r" b="b"/>
              <a:pathLst>
                <a:path w="1311" h="303" extrusionOk="0">
                  <a:moveTo>
                    <a:pt x="748" y="1"/>
                  </a:moveTo>
                  <a:cubicBezTo>
                    <a:pt x="594" y="1"/>
                    <a:pt x="438" y="21"/>
                    <a:pt x="286" y="21"/>
                  </a:cubicBezTo>
                  <a:cubicBezTo>
                    <a:pt x="215" y="105"/>
                    <a:pt x="60" y="33"/>
                    <a:pt x="1" y="176"/>
                  </a:cubicBezTo>
                  <a:cubicBezTo>
                    <a:pt x="271" y="258"/>
                    <a:pt x="468" y="303"/>
                    <a:pt x="674" y="303"/>
                  </a:cubicBezTo>
                  <a:cubicBezTo>
                    <a:pt x="859" y="303"/>
                    <a:pt x="1051" y="267"/>
                    <a:pt x="1310" y="188"/>
                  </a:cubicBezTo>
                  <a:cubicBezTo>
                    <a:pt x="1137" y="34"/>
                    <a:pt x="944" y="1"/>
                    <a:pt x="7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2"/>
            <p:cNvSpPr/>
            <p:nvPr/>
          </p:nvSpPr>
          <p:spPr>
            <a:xfrm>
              <a:off x="5621225" y="2060800"/>
              <a:ext cx="33075" cy="9550"/>
            </a:xfrm>
            <a:custGeom>
              <a:avLst/>
              <a:gdLst/>
              <a:ahLst/>
              <a:cxnLst/>
              <a:rect l="l" t="t" r="r" b="b"/>
              <a:pathLst>
                <a:path w="1323" h="382" extrusionOk="0">
                  <a:moveTo>
                    <a:pt x="1322" y="0"/>
                  </a:moveTo>
                  <a:lnTo>
                    <a:pt x="1322" y="0"/>
                  </a:lnTo>
                  <a:cubicBezTo>
                    <a:pt x="953" y="12"/>
                    <a:pt x="572" y="12"/>
                    <a:pt x="179" y="12"/>
                  </a:cubicBezTo>
                  <a:cubicBezTo>
                    <a:pt x="1" y="381"/>
                    <a:pt x="346" y="239"/>
                    <a:pt x="477" y="298"/>
                  </a:cubicBezTo>
                  <a:cubicBezTo>
                    <a:pt x="535" y="276"/>
                    <a:pt x="594" y="218"/>
                    <a:pt x="652" y="218"/>
                  </a:cubicBezTo>
                  <a:cubicBezTo>
                    <a:pt x="689" y="218"/>
                    <a:pt x="726" y="241"/>
                    <a:pt x="763" y="310"/>
                  </a:cubicBezTo>
                  <a:cubicBezTo>
                    <a:pt x="783" y="350"/>
                    <a:pt x="808" y="363"/>
                    <a:pt x="837" y="363"/>
                  </a:cubicBezTo>
                  <a:cubicBezTo>
                    <a:pt x="888" y="363"/>
                    <a:pt x="948" y="321"/>
                    <a:pt x="1000" y="321"/>
                  </a:cubicBezTo>
                  <a:cubicBezTo>
                    <a:pt x="1004" y="321"/>
                    <a:pt x="1009" y="321"/>
                    <a:pt x="1013" y="322"/>
                  </a:cubicBezTo>
                  <a:cubicBezTo>
                    <a:pt x="1024" y="298"/>
                    <a:pt x="1048" y="262"/>
                    <a:pt x="1060" y="251"/>
                  </a:cubicBezTo>
                  <a:cubicBezTo>
                    <a:pt x="1060" y="239"/>
                    <a:pt x="1072" y="227"/>
                    <a:pt x="1108" y="227"/>
                  </a:cubicBezTo>
                  <a:cubicBezTo>
                    <a:pt x="1132" y="227"/>
                    <a:pt x="1167" y="239"/>
                    <a:pt x="1179" y="262"/>
                  </a:cubicBezTo>
                  <a:cubicBezTo>
                    <a:pt x="1298" y="227"/>
                    <a:pt x="1322" y="120"/>
                    <a:pt x="1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5" name="Google Shape;2285;p2"/>
            <p:cNvSpPr/>
            <p:nvPr/>
          </p:nvSpPr>
          <p:spPr>
            <a:xfrm>
              <a:off x="5419725" y="1903450"/>
              <a:ext cx="41100" cy="15500"/>
            </a:xfrm>
            <a:custGeom>
              <a:avLst/>
              <a:gdLst/>
              <a:ahLst/>
              <a:cxnLst/>
              <a:rect l="l" t="t" r="r" b="b"/>
              <a:pathLst>
                <a:path w="1644" h="620" extrusionOk="0">
                  <a:moveTo>
                    <a:pt x="343" y="1"/>
                  </a:moveTo>
                  <a:cubicBezTo>
                    <a:pt x="254" y="1"/>
                    <a:pt x="160" y="86"/>
                    <a:pt x="71" y="115"/>
                  </a:cubicBezTo>
                  <a:cubicBezTo>
                    <a:pt x="0" y="294"/>
                    <a:pt x="119" y="401"/>
                    <a:pt x="214" y="496"/>
                  </a:cubicBezTo>
                  <a:cubicBezTo>
                    <a:pt x="364" y="581"/>
                    <a:pt x="520" y="619"/>
                    <a:pt x="678" y="619"/>
                  </a:cubicBezTo>
                  <a:cubicBezTo>
                    <a:pt x="810" y="619"/>
                    <a:pt x="942" y="592"/>
                    <a:pt x="1072" y="544"/>
                  </a:cubicBezTo>
                  <a:lnTo>
                    <a:pt x="1214" y="544"/>
                  </a:lnTo>
                  <a:cubicBezTo>
                    <a:pt x="1239" y="542"/>
                    <a:pt x="1263" y="542"/>
                    <a:pt x="1288" y="542"/>
                  </a:cubicBezTo>
                  <a:cubicBezTo>
                    <a:pt x="1308" y="542"/>
                    <a:pt x="1328" y="542"/>
                    <a:pt x="1347" y="542"/>
                  </a:cubicBezTo>
                  <a:cubicBezTo>
                    <a:pt x="1462" y="542"/>
                    <a:pt x="1574" y="533"/>
                    <a:pt x="1643" y="413"/>
                  </a:cubicBezTo>
                  <a:cubicBezTo>
                    <a:pt x="1381" y="413"/>
                    <a:pt x="1095" y="401"/>
                    <a:pt x="833" y="401"/>
                  </a:cubicBezTo>
                  <a:cubicBezTo>
                    <a:pt x="655" y="401"/>
                    <a:pt x="512" y="341"/>
                    <a:pt x="500" y="127"/>
                  </a:cubicBezTo>
                  <a:cubicBezTo>
                    <a:pt x="450" y="32"/>
                    <a:pt x="397" y="1"/>
                    <a:pt x="3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6" name="Google Shape;2286;p2"/>
            <p:cNvSpPr/>
            <p:nvPr/>
          </p:nvSpPr>
          <p:spPr>
            <a:xfrm>
              <a:off x="5767375" y="1805400"/>
              <a:ext cx="31275" cy="12775"/>
            </a:xfrm>
            <a:custGeom>
              <a:avLst/>
              <a:gdLst/>
              <a:ahLst/>
              <a:cxnLst/>
              <a:rect l="l" t="t" r="r" b="b"/>
              <a:pathLst>
                <a:path w="1251" h="511" extrusionOk="0">
                  <a:moveTo>
                    <a:pt x="810" y="1"/>
                  </a:moveTo>
                  <a:cubicBezTo>
                    <a:pt x="590" y="34"/>
                    <a:pt x="380" y="158"/>
                    <a:pt x="153" y="158"/>
                  </a:cubicBezTo>
                  <a:cubicBezTo>
                    <a:pt x="134" y="158"/>
                    <a:pt x="115" y="158"/>
                    <a:pt x="96" y="156"/>
                  </a:cubicBezTo>
                  <a:lnTo>
                    <a:pt x="96" y="156"/>
                  </a:lnTo>
                  <a:cubicBezTo>
                    <a:pt x="1" y="311"/>
                    <a:pt x="155" y="358"/>
                    <a:pt x="227" y="430"/>
                  </a:cubicBezTo>
                  <a:cubicBezTo>
                    <a:pt x="347" y="446"/>
                    <a:pt x="474" y="511"/>
                    <a:pt x="605" y="511"/>
                  </a:cubicBezTo>
                  <a:cubicBezTo>
                    <a:pt x="668" y="511"/>
                    <a:pt x="733" y="496"/>
                    <a:pt x="798" y="453"/>
                  </a:cubicBezTo>
                  <a:cubicBezTo>
                    <a:pt x="882" y="239"/>
                    <a:pt x="1251" y="346"/>
                    <a:pt x="1239" y="37"/>
                  </a:cubicBezTo>
                  <a:cubicBezTo>
                    <a:pt x="1191" y="37"/>
                    <a:pt x="1132" y="37"/>
                    <a:pt x="1096" y="25"/>
                  </a:cubicBezTo>
                  <a:cubicBezTo>
                    <a:pt x="1065" y="51"/>
                    <a:pt x="1034" y="61"/>
                    <a:pt x="1002" y="61"/>
                  </a:cubicBezTo>
                  <a:cubicBezTo>
                    <a:pt x="935" y="61"/>
                    <a:pt x="867" y="17"/>
                    <a:pt x="8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7" name="Google Shape;2287;p2"/>
            <p:cNvSpPr/>
            <p:nvPr/>
          </p:nvSpPr>
          <p:spPr>
            <a:xfrm>
              <a:off x="5708725" y="2056975"/>
              <a:ext cx="30400" cy="14275"/>
            </a:xfrm>
            <a:custGeom>
              <a:avLst/>
              <a:gdLst/>
              <a:ahLst/>
              <a:cxnLst/>
              <a:rect l="l" t="t" r="r" b="b"/>
              <a:pathLst>
                <a:path w="1216" h="571" extrusionOk="0">
                  <a:moveTo>
                    <a:pt x="677" y="0"/>
                  </a:moveTo>
                  <a:cubicBezTo>
                    <a:pt x="451" y="0"/>
                    <a:pt x="231" y="122"/>
                    <a:pt x="1" y="153"/>
                  </a:cubicBezTo>
                  <a:cubicBezTo>
                    <a:pt x="61" y="273"/>
                    <a:pt x="168" y="284"/>
                    <a:pt x="287" y="284"/>
                  </a:cubicBezTo>
                  <a:cubicBezTo>
                    <a:pt x="346" y="308"/>
                    <a:pt x="418" y="332"/>
                    <a:pt x="430" y="439"/>
                  </a:cubicBezTo>
                  <a:lnTo>
                    <a:pt x="430" y="558"/>
                  </a:lnTo>
                  <a:cubicBezTo>
                    <a:pt x="525" y="558"/>
                    <a:pt x="620" y="570"/>
                    <a:pt x="715" y="570"/>
                  </a:cubicBezTo>
                  <a:cubicBezTo>
                    <a:pt x="823" y="415"/>
                    <a:pt x="1215" y="499"/>
                    <a:pt x="1025" y="118"/>
                  </a:cubicBezTo>
                  <a:cubicBezTo>
                    <a:pt x="906" y="30"/>
                    <a:pt x="791" y="0"/>
                    <a:pt x="6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8" name="Google Shape;2288;p2"/>
            <p:cNvSpPr/>
            <p:nvPr/>
          </p:nvSpPr>
          <p:spPr>
            <a:xfrm>
              <a:off x="5733150" y="1806000"/>
              <a:ext cx="39600" cy="11075"/>
            </a:xfrm>
            <a:custGeom>
              <a:avLst/>
              <a:gdLst/>
              <a:ahLst/>
              <a:cxnLst/>
              <a:rect l="l" t="t" r="r" b="b"/>
              <a:pathLst>
                <a:path w="1584" h="443" extrusionOk="0">
                  <a:moveTo>
                    <a:pt x="869" y="1"/>
                  </a:moveTo>
                  <a:cubicBezTo>
                    <a:pt x="738" y="120"/>
                    <a:pt x="560" y="25"/>
                    <a:pt x="417" y="120"/>
                  </a:cubicBezTo>
                  <a:lnTo>
                    <a:pt x="286" y="120"/>
                  </a:lnTo>
                  <a:cubicBezTo>
                    <a:pt x="237" y="93"/>
                    <a:pt x="193" y="78"/>
                    <a:pt x="150" y="78"/>
                  </a:cubicBezTo>
                  <a:cubicBezTo>
                    <a:pt x="100" y="78"/>
                    <a:pt x="52" y="98"/>
                    <a:pt x="0" y="144"/>
                  </a:cubicBezTo>
                  <a:cubicBezTo>
                    <a:pt x="421" y="349"/>
                    <a:pt x="851" y="442"/>
                    <a:pt x="1294" y="442"/>
                  </a:cubicBezTo>
                  <a:cubicBezTo>
                    <a:pt x="1390" y="442"/>
                    <a:pt x="1487" y="438"/>
                    <a:pt x="1584" y="429"/>
                  </a:cubicBezTo>
                  <a:cubicBezTo>
                    <a:pt x="1536" y="334"/>
                    <a:pt x="1489" y="239"/>
                    <a:pt x="1453" y="144"/>
                  </a:cubicBezTo>
                  <a:cubicBezTo>
                    <a:pt x="1425" y="116"/>
                    <a:pt x="1397" y="104"/>
                    <a:pt x="1364" y="104"/>
                  </a:cubicBezTo>
                  <a:cubicBezTo>
                    <a:pt x="1341" y="104"/>
                    <a:pt x="1316" y="110"/>
                    <a:pt x="1286" y="120"/>
                  </a:cubicBezTo>
                  <a:cubicBezTo>
                    <a:pt x="1237" y="163"/>
                    <a:pt x="1191" y="187"/>
                    <a:pt x="1145" y="187"/>
                  </a:cubicBezTo>
                  <a:cubicBezTo>
                    <a:pt x="1102" y="187"/>
                    <a:pt x="1058" y="166"/>
                    <a:pt x="1012" y="120"/>
                  </a:cubicBezTo>
                  <a:cubicBezTo>
                    <a:pt x="977" y="84"/>
                    <a:pt x="917" y="36"/>
                    <a:pt x="8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9" name="Google Shape;2289;p2"/>
            <p:cNvSpPr/>
            <p:nvPr/>
          </p:nvSpPr>
          <p:spPr>
            <a:xfrm>
              <a:off x="5493525" y="1993525"/>
              <a:ext cx="15500" cy="12825"/>
            </a:xfrm>
            <a:custGeom>
              <a:avLst/>
              <a:gdLst/>
              <a:ahLst/>
              <a:cxnLst/>
              <a:rect l="l" t="t" r="r" b="b"/>
              <a:pathLst>
                <a:path w="620" h="513" extrusionOk="0">
                  <a:moveTo>
                    <a:pt x="263" y="1"/>
                  </a:moveTo>
                  <a:cubicBezTo>
                    <a:pt x="96" y="13"/>
                    <a:pt x="1" y="132"/>
                    <a:pt x="1" y="298"/>
                  </a:cubicBezTo>
                  <a:cubicBezTo>
                    <a:pt x="1" y="489"/>
                    <a:pt x="156" y="513"/>
                    <a:pt x="298" y="513"/>
                  </a:cubicBezTo>
                  <a:cubicBezTo>
                    <a:pt x="453" y="513"/>
                    <a:pt x="584" y="489"/>
                    <a:pt x="620" y="298"/>
                  </a:cubicBezTo>
                  <a:cubicBezTo>
                    <a:pt x="537" y="132"/>
                    <a:pt x="453" y="1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0" name="Google Shape;2290;p2"/>
            <p:cNvSpPr/>
            <p:nvPr/>
          </p:nvSpPr>
          <p:spPr>
            <a:xfrm>
              <a:off x="5905200" y="1803550"/>
              <a:ext cx="25625" cy="13200"/>
            </a:xfrm>
            <a:custGeom>
              <a:avLst/>
              <a:gdLst/>
              <a:ahLst/>
              <a:cxnLst/>
              <a:rect l="l" t="t" r="r" b="b"/>
              <a:pathLst>
                <a:path w="1025" h="528" extrusionOk="0">
                  <a:moveTo>
                    <a:pt x="371" y="1"/>
                  </a:moveTo>
                  <a:cubicBezTo>
                    <a:pt x="355" y="1"/>
                    <a:pt x="339" y="2"/>
                    <a:pt x="322" y="4"/>
                  </a:cubicBezTo>
                  <a:cubicBezTo>
                    <a:pt x="250" y="27"/>
                    <a:pt x="203" y="63"/>
                    <a:pt x="155" y="123"/>
                  </a:cubicBezTo>
                  <a:cubicBezTo>
                    <a:pt x="107" y="206"/>
                    <a:pt x="60" y="313"/>
                    <a:pt x="0" y="408"/>
                  </a:cubicBezTo>
                  <a:cubicBezTo>
                    <a:pt x="345" y="432"/>
                    <a:pt x="679" y="396"/>
                    <a:pt x="988" y="527"/>
                  </a:cubicBezTo>
                  <a:cubicBezTo>
                    <a:pt x="1024" y="230"/>
                    <a:pt x="857" y="111"/>
                    <a:pt x="595" y="99"/>
                  </a:cubicBezTo>
                  <a:cubicBezTo>
                    <a:pt x="525" y="29"/>
                    <a:pt x="455" y="1"/>
                    <a:pt x="3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1" name="Google Shape;2291;p2"/>
            <p:cNvSpPr/>
            <p:nvPr/>
          </p:nvSpPr>
          <p:spPr>
            <a:xfrm>
              <a:off x="5909350" y="1881325"/>
              <a:ext cx="23850" cy="10425"/>
            </a:xfrm>
            <a:custGeom>
              <a:avLst/>
              <a:gdLst/>
              <a:ahLst/>
              <a:cxnLst/>
              <a:rect l="l" t="t" r="r" b="b"/>
              <a:pathLst>
                <a:path w="954" h="417" extrusionOk="0">
                  <a:moveTo>
                    <a:pt x="858" y="0"/>
                  </a:moveTo>
                  <a:cubicBezTo>
                    <a:pt x="620" y="0"/>
                    <a:pt x="382" y="24"/>
                    <a:pt x="144" y="24"/>
                  </a:cubicBezTo>
                  <a:cubicBezTo>
                    <a:pt x="96" y="155"/>
                    <a:pt x="37" y="286"/>
                    <a:pt x="1" y="417"/>
                  </a:cubicBezTo>
                  <a:cubicBezTo>
                    <a:pt x="275" y="417"/>
                    <a:pt x="560" y="405"/>
                    <a:pt x="858" y="405"/>
                  </a:cubicBezTo>
                  <a:lnTo>
                    <a:pt x="858" y="286"/>
                  </a:lnTo>
                  <a:cubicBezTo>
                    <a:pt x="953" y="179"/>
                    <a:pt x="953" y="95"/>
                    <a:pt x="8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2" name="Google Shape;2292;p2"/>
            <p:cNvSpPr/>
            <p:nvPr/>
          </p:nvSpPr>
          <p:spPr>
            <a:xfrm>
              <a:off x="5915900" y="2051675"/>
              <a:ext cx="27700" cy="12725"/>
            </a:xfrm>
            <a:custGeom>
              <a:avLst/>
              <a:gdLst/>
              <a:ahLst/>
              <a:cxnLst/>
              <a:rect l="l" t="t" r="r" b="b"/>
              <a:pathLst>
                <a:path w="1108" h="509" extrusionOk="0">
                  <a:moveTo>
                    <a:pt x="526" y="1"/>
                  </a:moveTo>
                  <a:cubicBezTo>
                    <a:pt x="467" y="1"/>
                    <a:pt x="406" y="8"/>
                    <a:pt x="346" y="8"/>
                  </a:cubicBezTo>
                  <a:cubicBezTo>
                    <a:pt x="191" y="80"/>
                    <a:pt x="1" y="92"/>
                    <a:pt x="13" y="330"/>
                  </a:cubicBezTo>
                  <a:cubicBezTo>
                    <a:pt x="179" y="365"/>
                    <a:pt x="358" y="330"/>
                    <a:pt x="453" y="508"/>
                  </a:cubicBezTo>
                  <a:cubicBezTo>
                    <a:pt x="596" y="496"/>
                    <a:pt x="751" y="496"/>
                    <a:pt x="894" y="485"/>
                  </a:cubicBezTo>
                  <a:cubicBezTo>
                    <a:pt x="1001" y="425"/>
                    <a:pt x="1108" y="354"/>
                    <a:pt x="1108" y="211"/>
                  </a:cubicBezTo>
                  <a:cubicBezTo>
                    <a:pt x="1084" y="151"/>
                    <a:pt x="1060" y="92"/>
                    <a:pt x="1013" y="68"/>
                  </a:cubicBezTo>
                  <a:cubicBezTo>
                    <a:pt x="986" y="41"/>
                    <a:pt x="956" y="26"/>
                    <a:pt x="928" y="26"/>
                  </a:cubicBezTo>
                  <a:cubicBezTo>
                    <a:pt x="906" y="26"/>
                    <a:pt x="886" y="35"/>
                    <a:pt x="870" y="56"/>
                  </a:cubicBezTo>
                  <a:lnTo>
                    <a:pt x="727" y="56"/>
                  </a:lnTo>
                  <a:cubicBezTo>
                    <a:pt x="663" y="11"/>
                    <a:pt x="595" y="1"/>
                    <a:pt x="5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3" name="Google Shape;2293;p2"/>
            <p:cNvSpPr/>
            <p:nvPr/>
          </p:nvSpPr>
          <p:spPr>
            <a:xfrm>
              <a:off x="5873050" y="1850250"/>
              <a:ext cx="50625" cy="5800"/>
            </a:xfrm>
            <a:custGeom>
              <a:avLst/>
              <a:gdLst/>
              <a:ahLst/>
              <a:cxnLst/>
              <a:rect l="l" t="t" r="r" b="b"/>
              <a:pathLst>
                <a:path w="2025" h="232" extrusionOk="0">
                  <a:moveTo>
                    <a:pt x="507" y="0"/>
                  </a:moveTo>
                  <a:cubicBezTo>
                    <a:pt x="328" y="0"/>
                    <a:pt x="155" y="45"/>
                    <a:pt x="0" y="219"/>
                  </a:cubicBezTo>
                  <a:cubicBezTo>
                    <a:pt x="44" y="218"/>
                    <a:pt x="87" y="218"/>
                    <a:pt x="131" y="218"/>
                  </a:cubicBezTo>
                  <a:cubicBezTo>
                    <a:pt x="408" y="218"/>
                    <a:pt x="682" y="231"/>
                    <a:pt x="953" y="231"/>
                  </a:cubicBezTo>
                  <a:cubicBezTo>
                    <a:pt x="1313" y="231"/>
                    <a:pt x="1668" y="208"/>
                    <a:pt x="2024" y="100"/>
                  </a:cubicBezTo>
                  <a:cubicBezTo>
                    <a:pt x="1922" y="26"/>
                    <a:pt x="1806" y="9"/>
                    <a:pt x="1685" y="9"/>
                  </a:cubicBezTo>
                  <a:cubicBezTo>
                    <a:pt x="1585" y="9"/>
                    <a:pt x="1481" y="21"/>
                    <a:pt x="1380" y="21"/>
                  </a:cubicBezTo>
                  <a:cubicBezTo>
                    <a:pt x="1348" y="21"/>
                    <a:pt x="1317" y="20"/>
                    <a:pt x="1286" y="17"/>
                  </a:cubicBezTo>
                  <a:cubicBezTo>
                    <a:pt x="1214" y="39"/>
                    <a:pt x="1139" y="47"/>
                    <a:pt x="1064" y="47"/>
                  </a:cubicBezTo>
                  <a:cubicBezTo>
                    <a:pt x="881" y="47"/>
                    <a:pt x="691" y="0"/>
                    <a:pt x="5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4" name="Google Shape;2294;p2"/>
            <p:cNvSpPr/>
            <p:nvPr/>
          </p:nvSpPr>
          <p:spPr>
            <a:xfrm>
              <a:off x="5879600" y="1733000"/>
              <a:ext cx="34550" cy="13950"/>
            </a:xfrm>
            <a:custGeom>
              <a:avLst/>
              <a:gdLst/>
              <a:ahLst/>
              <a:cxnLst/>
              <a:rect l="l" t="t" r="r" b="b"/>
              <a:pathLst>
                <a:path w="1382" h="558" extrusionOk="0">
                  <a:moveTo>
                    <a:pt x="570" y="1"/>
                  </a:moveTo>
                  <a:cubicBezTo>
                    <a:pt x="414" y="1"/>
                    <a:pt x="256" y="34"/>
                    <a:pt x="95" y="99"/>
                  </a:cubicBezTo>
                  <a:cubicBezTo>
                    <a:pt x="24" y="159"/>
                    <a:pt x="0" y="218"/>
                    <a:pt x="24" y="313"/>
                  </a:cubicBezTo>
                  <a:lnTo>
                    <a:pt x="191" y="480"/>
                  </a:lnTo>
                  <a:cubicBezTo>
                    <a:pt x="280" y="536"/>
                    <a:pt x="369" y="558"/>
                    <a:pt x="461" y="558"/>
                  </a:cubicBezTo>
                  <a:cubicBezTo>
                    <a:pt x="565" y="558"/>
                    <a:pt x="672" y="530"/>
                    <a:pt x="786" y="492"/>
                  </a:cubicBezTo>
                  <a:lnTo>
                    <a:pt x="1036" y="492"/>
                  </a:lnTo>
                  <a:cubicBezTo>
                    <a:pt x="1381" y="361"/>
                    <a:pt x="1155" y="242"/>
                    <a:pt x="1036" y="99"/>
                  </a:cubicBezTo>
                  <a:cubicBezTo>
                    <a:pt x="881" y="34"/>
                    <a:pt x="726" y="1"/>
                    <a:pt x="5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5" name="Google Shape;2295;p2"/>
            <p:cNvSpPr/>
            <p:nvPr/>
          </p:nvSpPr>
          <p:spPr>
            <a:xfrm>
              <a:off x="5332200" y="1731550"/>
              <a:ext cx="43600" cy="11500"/>
            </a:xfrm>
            <a:custGeom>
              <a:avLst/>
              <a:gdLst/>
              <a:ahLst/>
              <a:cxnLst/>
              <a:rect l="l" t="t" r="r" b="b"/>
              <a:pathLst>
                <a:path w="1744" h="460" extrusionOk="0">
                  <a:moveTo>
                    <a:pt x="824" y="1"/>
                  </a:moveTo>
                  <a:cubicBezTo>
                    <a:pt x="547" y="1"/>
                    <a:pt x="272" y="73"/>
                    <a:pt x="1" y="252"/>
                  </a:cubicBezTo>
                  <a:cubicBezTo>
                    <a:pt x="114" y="371"/>
                    <a:pt x="247" y="394"/>
                    <a:pt x="385" y="394"/>
                  </a:cubicBezTo>
                  <a:cubicBezTo>
                    <a:pt x="474" y="394"/>
                    <a:pt x="566" y="385"/>
                    <a:pt x="656" y="385"/>
                  </a:cubicBezTo>
                  <a:cubicBezTo>
                    <a:pt x="733" y="385"/>
                    <a:pt x="809" y="392"/>
                    <a:pt x="882" y="419"/>
                  </a:cubicBezTo>
                  <a:cubicBezTo>
                    <a:pt x="898" y="417"/>
                    <a:pt x="914" y="416"/>
                    <a:pt x="931" y="416"/>
                  </a:cubicBezTo>
                  <a:cubicBezTo>
                    <a:pt x="1050" y="416"/>
                    <a:pt x="1176" y="460"/>
                    <a:pt x="1304" y="460"/>
                  </a:cubicBezTo>
                  <a:cubicBezTo>
                    <a:pt x="1381" y="460"/>
                    <a:pt x="1459" y="444"/>
                    <a:pt x="1536" y="395"/>
                  </a:cubicBezTo>
                  <a:cubicBezTo>
                    <a:pt x="1573" y="404"/>
                    <a:pt x="1603" y="408"/>
                    <a:pt x="1628" y="408"/>
                  </a:cubicBezTo>
                  <a:cubicBezTo>
                    <a:pt x="1734" y="408"/>
                    <a:pt x="1744" y="330"/>
                    <a:pt x="1715" y="205"/>
                  </a:cubicBezTo>
                  <a:cubicBezTo>
                    <a:pt x="1415" y="82"/>
                    <a:pt x="1118" y="1"/>
                    <a:pt x="8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2"/>
            <p:cNvSpPr/>
            <p:nvPr/>
          </p:nvSpPr>
          <p:spPr>
            <a:xfrm>
              <a:off x="5884350" y="2049700"/>
              <a:ext cx="50325" cy="7250"/>
            </a:xfrm>
            <a:custGeom>
              <a:avLst/>
              <a:gdLst/>
              <a:ahLst/>
              <a:cxnLst/>
              <a:rect l="l" t="t" r="r" b="b"/>
              <a:pathLst>
                <a:path w="2013" h="290" extrusionOk="0">
                  <a:moveTo>
                    <a:pt x="1652" y="1"/>
                  </a:moveTo>
                  <a:cubicBezTo>
                    <a:pt x="1597" y="1"/>
                    <a:pt x="1543" y="4"/>
                    <a:pt x="1489" y="4"/>
                  </a:cubicBezTo>
                  <a:lnTo>
                    <a:pt x="1" y="4"/>
                  </a:lnTo>
                  <a:cubicBezTo>
                    <a:pt x="96" y="135"/>
                    <a:pt x="215" y="162"/>
                    <a:pt x="340" y="162"/>
                  </a:cubicBezTo>
                  <a:cubicBezTo>
                    <a:pt x="427" y="162"/>
                    <a:pt x="516" y="149"/>
                    <a:pt x="602" y="149"/>
                  </a:cubicBezTo>
                  <a:cubicBezTo>
                    <a:pt x="641" y="149"/>
                    <a:pt x="678" y="151"/>
                    <a:pt x="715" y="159"/>
                  </a:cubicBezTo>
                  <a:cubicBezTo>
                    <a:pt x="763" y="206"/>
                    <a:pt x="798" y="230"/>
                    <a:pt x="858" y="266"/>
                  </a:cubicBezTo>
                  <a:cubicBezTo>
                    <a:pt x="917" y="278"/>
                    <a:pt x="977" y="290"/>
                    <a:pt x="1037" y="290"/>
                  </a:cubicBezTo>
                  <a:cubicBezTo>
                    <a:pt x="1096" y="278"/>
                    <a:pt x="1156" y="278"/>
                    <a:pt x="1215" y="266"/>
                  </a:cubicBezTo>
                  <a:cubicBezTo>
                    <a:pt x="1322" y="218"/>
                    <a:pt x="1453" y="230"/>
                    <a:pt x="1560" y="159"/>
                  </a:cubicBezTo>
                  <a:cubicBezTo>
                    <a:pt x="1715" y="147"/>
                    <a:pt x="1858" y="147"/>
                    <a:pt x="2013" y="135"/>
                  </a:cubicBezTo>
                  <a:cubicBezTo>
                    <a:pt x="1904" y="18"/>
                    <a:pt x="1779" y="1"/>
                    <a:pt x="16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2"/>
            <p:cNvSpPr/>
            <p:nvPr/>
          </p:nvSpPr>
          <p:spPr>
            <a:xfrm>
              <a:off x="6013525" y="1926725"/>
              <a:ext cx="32775" cy="12350"/>
            </a:xfrm>
            <a:custGeom>
              <a:avLst/>
              <a:gdLst/>
              <a:ahLst/>
              <a:cxnLst/>
              <a:rect l="l" t="t" r="r" b="b"/>
              <a:pathLst>
                <a:path w="1311" h="494" extrusionOk="0">
                  <a:moveTo>
                    <a:pt x="914" y="0"/>
                  </a:moveTo>
                  <a:cubicBezTo>
                    <a:pt x="847" y="0"/>
                    <a:pt x="781" y="20"/>
                    <a:pt x="715" y="77"/>
                  </a:cubicBezTo>
                  <a:cubicBezTo>
                    <a:pt x="619" y="151"/>
                    <a:pt x="519" y="184"/>
                    <a:pt x="414" y="184"/>
                  </a:cubicBezTo>
                  <a:cubicBezTo>
                    <a:pt x="349" y="184"/>
                    <a:pt x="283" y="171"/>
                    <a:pt x="215" y="149"/>
                  </a:cubicBezTo>
                  <a:cubicBezTo>
                    <a:pt x="191" y="172"/>
                    <a:pt x="180" y="184"/>
                    <a:pt x="144" y="196"/>
                  </a:cubicBezTo>
                  <a:cubicBezTo>
                    <a:pt x="96" y="291"/>
                    <a:pt x="37" y="387"/>
                    <a:pt x="1" y="482"/>
                  </a:cubicBezTo>
                  <a:cubicBezTo>
                    <a:pt x="108" y="471"/>
                    <a:pt x="215" y="465"/>
                    <a:pt x="324" y="465"/>
                  </a:cubicBezTo>
                  <a:cubicBezTo>
                    <a:pt x="458" y="465"/>
                    <a:pt x="595" y="474"/>
                    <a:pt x="739" y="494"/>
                  </a:cubicBezTo>
                  <a:cubicBezTo>
                    <a:pt x="906" y="327"/>
                    <a:pt x="1311" y="482"/>
                    <a:pt x="1311" y="77"/>
                  </a:cubicBezTo>
                  <a:cubicBezTo>
                    <a:pt x="1170" y="69"/>
                    <a:pt x="1040" y="0"/>
                    <a:pt x="9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8" name="Google Shape;2298;p2"/>
            <p:cNvSpPr/>
            <p:nvPr/>
          </p:nvSpPr>
          <p:spPr>
            <a:xfrm>
              <a:off x="5313450" y="1825500"/>
              <a:ext cx="25325" cy="11850"/>
            </a:xfrm>
            <a:custGeom>
              <a:avLst/>
              <a:gdLst/>
              <a:ahLst/>
              <a:cxnLst/>
              <a:rect l="l" t="t" r="r" b="b"/>
              <a:pathLst>
                <a:path w="1013" h="474" extrusionOk="0">
                  <a:moveTo>
                    <a:pt x="744" y="0"/>
                  </a:moveTo>
                  <a:cubicBezTo>
                    <a:pt x="643" y="0"/>
                    <a:pt x="542" y="28"/>
                    <a:pt x="441" y="66"/>
                  </a:cubicBezTo>
                  <a:lnTo>
                    <a:pt x="167" y="197"/>
                  </a:lnTo>
                  <a:cubicBezTo>
                    <a:pt x="96" y="233"/>
                    <a:pt x="36" y="292"/>
                    <a:pt x="0" y="376"/>
                  </a:cubicBezTo>
                  <a:cubicBezTo>
                    <a:pt x="109" y="448"/>
                    <a:pt x="219" y="474"/>
                    <a:pt x="329" y="474"/>
                  </a:cubicBezTo>
                  <a:cubicBezTo>
                    <a:pt x="510" y="474"/>
                    <a:pt x="692" y="404"/>
                    <a:pt x="870" y="352"/>
                  </a:cubicBezTo>
                  <a:cubicBezTo>
                    <a:pt x="929" y="257"/>
                    <a:pt x="977" y="173"/>
                    <a:pt x="1013" y="78"/>
                  </a:cubicBezTo>
                  <a:cubicBezTo>
                    <a:pt x="923" y="22"/>
                    <a:pt x="834" y="0"/>
                    <a:pt x="7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9" name="Google Shape;2299;p2"/>
            <p:cNvSpPr/>
            <p:nvPr/>
          </p:nvSpPr>
          <p:spPr>
            <a:xfrm>
              <a:off x="6185275" y="1928050"/>
              <a:ext cx="23850" cy="13650"/>
            </a:xfrm>
            <a:custGeom>
              <a:avLst/>
              <a:gdLst/>
              <a:ahLst/>
              <a:cxnLst/>
              <a:rect l="l" t="t" r="r" b="b"/>
              <a:pathLst>
                <a:path w="954" h="546" extrusionOk="0">
                  <a:moveTo>
                    <a:pt x="430" y="0"/>
                  </a:moveTo>
                  <a:cubicBezTo>
                    <a:pt x="299" y="12"/>
                    <a:pt x="156" y="12"/>
                    <a:pt x="1" y="24"/>
                  </a:cubicBezTo>
                  <a:cubicBezTo>
                    <a:pt x="1" y="72"/>
                    <a:pt x="1" y="107"/>
                    <a:pt x="13" y="155"/>
                  </a:cubicBezTo>
                  <a:cubicBezTo>
                    <a:pt x="120" y="179"/>
                    <a:pt x="215" y="238"/>
                    <a:pt x="215" y="322"/>
                  </a:cubicBezTo>
                  <a:cubicBezTo>
                    <a:pt x="222" y="478"/>
                    <a:pt x="252" y="545"/>
                    <a:pt x="310" y="545"/>
                  </a:cubicBezTo>
                  <a:cubicBezTo>
                    <a:pt x="353" y="545"/>
                    <a:pt x="412" y="507"/>
                    <a:pt x="489" y="441"/>
                  </a:cubicBezTo>
                  <a:cubicBezTo>
                    <a:pt x="549" y="381"/>
                    <a:pt x="644" y="334"/>
                    <a:pt x="715" y="298"/>
                  </a:cubicBezTo>
                  <a:cubicBezTo>
                    <a:pt x="953" y="298"/>
                    <a:pt x="953" y="179"/>
                    <a:pt x="846" y="12"/>
                  </a:cubicBezTo>
                  <a:cubicBezTo>
                    <a:pt x="763" y="0"/>
                    <a:pt x="656" y="0"/>
                    <a:pt x="572" y="0"/>
                  </a:cubicBezTo>
                  <a:cubicBezTo>
                    <a:pt x="572" y="12"/>
                    <a:pt x="549" y="24"/>
                    <a:pt x="525" y="36"/>
                  </a:cubicBezTo>
                  <a:cubicBezTo>
                    <a:pt x="489" y="36"/>
                    <a:pt x="465" y="36"/>
                    <a:pt x="4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0" name="Google Shape;2300;p2"/>
            <p:cNvSpPr/>
            <p:nvPr/>
          </p:nvSpPr>
          <p:spPr>
            <a:xfrm>
              <a:off x="5394700" y="1994425"/>
              <a:ext cx="25850" cy="11675"/>
            </a:xfrm>
            <a:custGeom>
              <a:avLst/>
              <a:gdLst/>
              <a:ahLst/>
              <a:cxnLst/>
              <a:rect l="l" t="t" r="r" b="b"/>
              <a:pathLst>
                <a:path w="1034" h="467" extrusionOk="0">
                  <a:moveTo>
                    <a:pt x="842" y="1"/>
                  </a:moveTo>
                  <a:cubicBezTo>
                    <a:pt x="792" y="1"/>
                    <a:pt x="730" y="12"/>
                    <a:pt x="656" y="36"/>
                  </a:cubicBezTo>
                  <a:cubicBezTo>
                    <a:pt x="560" y="36"/>
                    <a:pt x="453" y="48"/>
                    <a:pt x="370" y="48"/>
                  </a:cubicBezTo>
                  <a:cubicBezTo>
                    <a:pt x="363" y="49"/>
                    <a:pt x="355" y="49"/>
                    <a:pt x="348" y="49"/>
                  </a:cubicBezTo>
                  <a:cubicBezTo>
                    <a:pt x="283" y="49"/>
                    <a:pt x="226" y="19"/>
                    <a:pt x="166" y="19"/>
                  </a:cubicBezTo>
                  <a:cubicBezTo>
                    <a:pt x="136" y="19"/>
                    <a:pt x="105" y="26"/>
                    <a:pt x="72" y="48"/>
                  </a:cubicBezTo>
                  <a:cubicBezTo>
                    <a:pt x="25" y="96"/>
                    <a:pt x="1" y="143"/>
                    <a:pt x="1" y="203"/>
                  </a:cubicBezTo>
                  <a:cubicBezTo>
                    <a:pt x="1" y="262"/>
                    <a:pt x="25" y="298"/>
                    <a:pt x="72" y="346"/>
                  </a:cubicBezTo>
                  <a:cubicBezTo>
                    <a:pt x="218" y="429"/>
                    <a:pt x="383" y="467"/>
                    <a:pt x="550" y="467"/>
                  </a:cubicBezTo>
                  <a:cubicBezTo>
                    <a:pt x="573" y="467"/>
                    <a:pt x="597" y="466"/>
                    <a:pt x="620" y="465"/>
                  </a:cubicBezTo>
                  <a:cubicBezTo>
                    <a:pt x="715" y="417"/>
                    <a:pt x="846" y="429"/>
                    <a:pt x="953" y="334"/>
                  </a:cubicBezTo>
                  <a:cubicBezTo>
                    <a:pt x="1034" y="110"/>
                    <a:pt x="993" y="1"/>
                    <a:pt x="8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1" name="Google Shape;2301;p2"/>
            <p:cNvSpPr/>
            <p:nvPr/>
          </p:nvSpPr>
          <p:spPr>
            <a:xfrm>
              <a:off x="5503950" y="1905725"/>
              <a:ext cx="29800" cy="11500"/>
            </a:xfrm>
            <a:custGeom>
              <a:avLst/>
              <a:gdLst/>
              <a:ahLst/>
              <a:cxnLst/>
              <a:rect l="l" t="t" r="r" b="b"/>
              <a:pathLst>
                <a:path w="1192" h="460" extrusionOk="0">
                  <a:moveTo>
                    <a:pt x="1155" y="0"/>
                  </a:moveTo>
                  <a:lnTo>
                    <a:pt x="1155" y="0"/>
                  </a:lnTo>
                  <a:cubicBezTo>
                    <a:pt x="808" y="53"/>
                    <a:pt x="489" y="161"/>
                    <a:pt x="141" y="161"/>
                  </a:cubicBezTo>
                  <a:cubicBezTo>
                    <a:pt x="94" y="161"/>
                    <a:pt x="48" y="159"/>
                    <a:pt x="0" y="155"/>
                  </a:cubicBezTo>
                  <a:lnTo>
                    <a:pt x="0" y="155"/>
                  </a:lnTo>
                  <a:cubicBezTo>
                    <a:pt x="48" y="262"/>
                    <a:pt x="108" y="358"/>
                    <a:pt x="155" y="441"/>
                  </a:cubicBezTo>
                  <a:cubicBezTo>
                    <a:pt x="210" y="454"/>
                    <a:pt x="263" y="459"/>
                    <a:pt x="315" y="459"/>
                  </a:cubicBezTo>
                  <a:cubicBezTo>
                    <a:pt x="549" y="459"/>
                    <a:pt x="767" y="349"/>
                    <a:pt x="1001" y="310"/>
                  </a:cubicBezTo>
                  <a:cubicBezTo>
                    <a:pt x="1120" y="262"/>
                    <a:pt x="1191" y="191"/>
                    <a:pt x="1132" y="36"/>
                  </a:cubicBezTo>
                  <a:lnTo>
                    <a:pt x="1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2" name="Google Shape;2302;p2"/>
            <p:cNvSpPr/>
            <p:nvPr/>
          </p:nvSpPr>
          <p:spPr>
            <a:xfrm>
              <a:off x="5717675" y="2081925"/>
              <a:ext cx="48825" cy="7475"/>
            </a:xfrm>
            <a:custGeom>
              <a:avLst/>
              <a:gdLst/>
              <a:ahLst/>
              <a:cxnLst/>
              <a:rect l="l" t="t" r="r" b="b"/>
              <a:pathLst>
                <a:path w="1953" h="299" extrusionOk="0">
                  <a:moveTo>
                    <a:pt x="1631" y="1"/>
                  </a:moveTo>
                  <a:cubicBezTo>
                    <a:pt x="1096" y="1"/>
                    <a:pt x="584" y="13"/>
                    <a:pt x="48" y="13"/>
                  </a:cubicBezTo>
                  <a:cubicBezTo>
                    <a:pt x="0" y="72"/>
                    <a:pt x="0" y="108"/>
                    <a:pt x="72" y="132"/>
                  </a:cubicBezTo>
                  <a:cubicBezTo>
                    <a:pt x="188" y="202"/>
                    <a:pt x="312" y="220"/>
                    <a:pt x="438" y="220"/>
                  </a:cubicBezTo>
                  <a:cubicBezTo>
                    <a:pt x="574" y="220"/>
                    <a:pt x="712" y="199"/>
                    <a:pt x="848" y="199"/>
                  </a:cubicBezTo>
                  <a:cubicBezTo>
                    <a:pt x="975" y="199"/>
                    <a:pt x="1098" y="217"/>
                    <a:pt x="1215" y="287"/>
                  </a:cubicBezTo>
                  <a:cubicBezTo>
                    <a:pt x="1250" y="298"/>
                    <a:pt x="1298" y="298"/>
                    <a:pt x="1334" y="298"/>
                  </a:cubicBezTo>
                  <a:cubicBezTo>
                    <a:pt x="1396" y="227"/>
                    <a:pt x="1478" y="214"/>
                    <a:pt x="1563" y="214"/>
                  </a:cubicBezTo>
                  <a:cubicBezTo>
                    <a:pt x="1610" y="214"/>
                    <a:pt x="1658" y="218"/>
                    <a:pt x="1704" y="218"/>
                  </a:cubicBezTo>
                  <a:cubicBezTo>
                    <a:pt x="1799" y="218"/>
                    <a:pt x="1888" y="202"/>
                    <a:pt x="1953" y="108"/>
                  </a:cubicBezTo>
                  <a:cubicBezTo>
                    <a:pt x="1858" y="13"/>
                    <a:pt x="1750" y="13"/>
                    <a:pt x="16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3" name="Google Shape;2303;p2"/>
            <p:cNvSpPr/>
            <p:nvPr/>
          </p:nvSpPr>
          <p:spPr>
            <a:xfrm>
              <a:off x="6069500" y="1776550"/>
              <a:ext cx="29775" cy="11575"/>
            </a:xfrm>
            <a:custGeom>
              <a:avLst/>
              <a:gdLst/>
              <a:ahLst/>
              <a:cxnLst/>
              <a:rect l="l" t="t" r="r" b="b"/>
              <a:pathLst>
                <a:path w="1191" h="463" extrusionOk="0">
                  <a:moveTo>
                    <a:pt x="714" y="0"/>
                  </a:moveTo>
                  <a:cubicBezTo>
                    <a:pt x="489" y="0"/>
                    <a:pt x="264" y="18"/>
                    <a:pt x="48" y="60"/>
                  </a:cubicBezTo>
                  <a:cubicBezTo>
                    <a:pt x="0" y="119"/>
                    <a:pt x="0" y="179"/>
                    <a:pt x="36" y="238"/>
                  </a:cubicBezTo>
                  <a:cubicBezTo>
                    <a:pt x="108" y="357"/>
                    <a:pt x="227" y="417"/>
                    <a:pt x="358" y="441"/>
                  </a:cubicBezTo>
                  <a:cubicBezTo>
                    <a:pt x="421" y="454"/>
                    <a:pt x="484" y="463"/>
                    <a:pt x="546" y="463"/>
                  </a:cubicBezTo>
                  <a:cubicBezTo>
                    <a:pt x="647" y="463"/>
                    <a:pt x="745" y="440"/>
                    <a:pt x="834" y="381"/>
                  </a:cubicBezTo>
                  <a:lnTo>
                    <a:pt x="917" y="310"/>
                  </a:lnTo>
                  <a:lnTo>
                    <a:pt x="1191" y="24"/>
                  </a:lnTo>
                  <a:cubicBezTo>
                    <a:pt x="1033" y="9"/>
                    <a:pt x="873" y="0"/>
                    <a:pt x="7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4" name="Google Shape;2304;p2"/>
            <p:cNvSpPr/>
            <p:nvPr/>
          </p:nvSpPr>
          <p:spPr>
            <a:xfrm>
              <a:off x="6203150" y="1928050"/>
              <a:ext cx="17875" cy="12600"/>
            </a:xfrm>
            <a:custGeom>
              <a:avLst/>
              <a:gdLst/>
              <a:ahLst/>
              <a:cxnLst/>
              <a:rect l="l" t="t" r="r" b="b"/>
              <a:pathLst>
                <a:path w="715" h="504" extrusionOk="0">
                  <a:moveTo>
                    <a:pt x="429" y="0"/>
                  </a:moveTo>
                  <a:cubicBezTo>
                    <a:pt x="334" y="12"/>
                    <a:pt x="238" y="12"/>
                    <a:pt x="131" y="12"/>
                  </a:cubicBezTo>
                  <a:cubicBezTo>
                    <a:pt x="155" y="131"/>
                    <a:pt x="107" y="238"/>
                    <a:pt x="0" y="298"/>
                  </a:cubicBezTo>
                  <a:cubicBezTo>
                    <a:pt x="17" y="464"/>
                    <a:pt x="90" y="504"/>
                    <a:pt x="178" y="504"/>
                  </a:cubicBezTo>
                  <a:cubicBezTo>
                    <a:pt x="260" y="504"/>
                    <a:pt x="354" y="470"/>
                    <a:pt x="427" y="470"/>
                  </a:cubicBezTo>
                  <a:cubicBezTo>
                    <a:pt x="445" y="470"/>
                    <a:pt x="462" y="472"/>
                    <a:pt x="477" y="477"/>
                  </a:cubicBezTo>
                  <a:cubicBezTo>
                    <a:pt x="498" y="483"/>
                    <a:pt x="517" y="486"/>
                    <a:pt x="535" y="486"/>
                  </a:cubicBezTo>
                  <a:cubicBezTo>
                    <a:pt x="675" y="486"/>
                    <a:pt x="704" y="291"/>
                    <a:pt x="715" y="143"/>
                  </a:cubicBezTo>
                  <a:cubicBezTo>
                    <a:pt x="596" y="131"/>
                    <a:pt x="488" y="119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5" name="Google Shape;2305;p2"/>
            <p:cNvSpPr/>
            <p:nvPr/>
          </p:nvSpPr>
          <p:spPr>
            <a:xfrm>
              <a:off x="5370600" y="1731275"/>
              <a:ext cx="29200" cy="13250"/>
            </a:xfrm>
            <a:custGeom>
              <a:avLst/>
              <a:gdLst/>
              <a:ahLst/>
              <a:cxnLst/>
              <a:rect l="l" t="t" r="r" b="b"/>
              <a:pathLst>
                <a:path w="1168" h="530" extrusionOk="0">
                  <a:moveTo>
                    <a:pt x="699" y="0"/>
                  </a:moveTo>
                  <a:cubicBezTo>
                    <a:pt x="520" y="0"/>
                    <a:pt x="339" y="105"/>
                    <a:pt x="155" y="263"/>
                  </a:cubicBezTo>
                  <a:cubicBezTo>
                    <a:pt x="120" y="323"/>
                    <a:pt x="60" y="370"/>
                    <a:pt x="0" y="430"/>
                  </a:cubicBezTo>
                  <a:cubicBezTo>
                    <a:pt x="108" y="504"/>
                    <a:pt x="217" y="529"/>
                    <a:pt x="327" y="529"/>
                  </a:cubicBezTo>
                  <a:cubicBezTo>
                    <a:pt x="576" y="529"/>
                    <a:pt x="829" y="399"/>
                    <a:pt x="1073" y="399"/>
                  </a:cubicBezTo>
                  <a:cubicBezTo>
                    <a:pt x="1105" y="399"/>
                    <a:pt x="1136" y="401"/>
                    <a:pt x="1167" y="406"/>
                  </a:cubicBezTo>
                  <a:lnTo>
                    <a:pt x="1167" y="275"/>
                  </a:lnTo>
                  <a:cubicBezTo>
                    <a:pt x="1012" y="80"/>
                    <a:pt x="856" y="0"/>
                    <a:pt x="6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6" name="Google Shape;2306;p2"/>
            <p:cNvSpPr/>
            <p:nvPr/>
          </p:nvSpPr>
          <p:spPr>
            <a:xfrm>
              <a:off x="5607400" y="1906825"/>
              <a:ext cx="27550" cy="10475"/>
            </a:xfrm>
            <a:custGeom>
              <a:avLst/>
              <a:gdLst/>
              <a:ahLst/>
              <a:cxnLst/>
              <a:rect l="l" t="t" r="r" b="b"/>
              <a:pathLst>
                <a:path w="1102" h="419" extrusionOk="0">
                  <a:moveTo>
                    <a:pt x="904" y="0"/>
                  </a:moveTo>
                  <a:cubicBezTo>
                    <a:pt x="644" y="0"/>
                    <a:pt x="461" y="269"/>
                    <a:pt x="230" y="269"/>
                  </a:cubicBezTo>
                  <a:cubicBezTo>
                    <a:pt x="215" y="269"/>
                    <a:pt x="200" y="268"/>
                    <a:pt x="184" y="266"/>
                  </a:cubicBezTo>
                  <a:cubicBezTo>
                    <a:pt x="143" y="247"/>
                    <a:pt x="110" y="238"/>
                    <a:pt x="85" y="238"/>
                  </a:cubicBezTo>
                  <a:cubicBezTo>
                    <a:pt x="15" y="238"/>
                    <a:pt x="0" y="304"/>
                    <a:pt x="18" y="409"/>
                  </a:cubicBezTo>
                  <a:cubicBezTo>
                    <a:pt x="103" y="414"/>
                    <a:pt x="189" y="419"/>
                    <a:pt x="273" y="419"/>
                  </a:cubicBezTo>
                  <a:cubicBezTo>
                    <a:pt x="577" y="419"/>
                    <a:pt x="868" y="359"/>
                    <a:pt x="1101" y="52"/>
                  </a:cubicBezTo>
                  <a:cubicBezTo>
                    <a:pt x="1030" y="15"/>
                    <a:pt x="965" y="0"/>
                    <a:pt x="9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7" name="Google Shape;2307;p2"/>
            <p:cNvSpPr/>
            <p:nvPr/>
          </p:nvSpPr>
          <p:spPr>
            <a:xfrm>
              <a:off x="5287550" y="1827375"/>
              <a:ext cx="30100" cy="9225"/>
            </a:xfrm>
            <a:custGeom>
              <a:avLst/>
              <a:gdLst/>
              <a:ahLst/>
              <a:cxnLst/>
              <a:rect l="l" t="t" r="r" b="b"/>
              <a:pathLst>
                <a:path w="1204" h="369" extrusionOk="0">
                  <a:moveTo>
                    <a:pt x="293" y="0"/>
                  </a:moveTo>
                  <a:cubicBezTo>
                    <a:pt x="208" y="0"/>
                    <a:pt x="132" y="25"/>
                    <a:pt x="72" y="74"/>
                  </a:cubicBezTo>
                  <a:cubicBezTo>
                    <a:pt x="24" y="122"/>
                    <a:pt x="1" y="182"/>
                    <a:pt x="13" y="241"/>
                  </a:cubicBezTo>
                  <a:cubicBezTo>
                    <a:pt x="48" y="265"/>
                    <a:pt x="60" y="289"/>
                    <a:pt x="84" y="301"/>
                  </a:cubicBezTo>
                  <a:cubicBezTo>
                    <a:pt x="121" y="294"/>
                    <a:pt x="159" y="291"/>
                    <a:pt x="196" y="291"/>
                  </a:cubicBezTo>
                  <a:cubicBezTo>
                    <a:pt x="389" y="291"/>
                    <a:pt x="582" y="368"/>
                    <a:pt x="771" y="368"/>
                  </a:cubicBezTo>
                  <a:cubicBezTo>
                    <a:pt x="860" y="368"/>
                    <a:pt x="949" y="351"/>
                    <a:pt x="1036" y="301"/>
                  </a:cubicBezTo>
                  <a:cubicBezTo>
                    <a:pt x="1084" y="241"/>
                    <a:pt x="1144" y="182"/>
                    <a:pt x="1203" y="122"/>
                  </a:cubicBezTo>
                  <a:cubicBezTo>
                    <a:pt x="1126" y="80"/>
                    <a:pt x="1047" y="68"/>
                    <a:pt x="967" y="68"/>
                  </a:cubicBezTo>
                  <a:cubicBezTo>
                    <a:pt x="850" y="68"/>
                    <a:pt x="732" y="95"/>
                    <a:pt x="619" y="95"/>
                  </a:cubicBezTo>
                  <a:cubicBezTo>
                    <a:pt x="523" y="95"/>
                    <a:pt x="430" y="75"/>
                    <a:pt x="346" y="3"/>
                  </a:cubicBezTo>
                  <a:cubicBezTo>
                    <a:pt x="328" y="1"/>
                    <a:pt x="311" y="0"/>
                    <a:pt x="2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2"/>
            <p:cNvSpPr/>
            <p:nvPr/>
          </p:nvSpPr>
          <p:spPr>
            <a:xfrm>
              <a:off x="5686700" y="1873800"/>
              <a:ext cx="22650" cy="10450"/>
            </a:xfrm>
            <a:custGeom>
              <a:avLst/>
              <a:gdLst/>
              <a:ahLst/>
              <a:cxnLst/>
              <a:rect l="l" t="t" r="r" b="b"/>
              <a:pathLst>
                <a:path w="906" h="418" extrusionOk="0">
                  <a:moveTo>
                    <a:pt x="393" y="0"/>
                  </a:moveTo>
                  <a:cubicBezTo>
                    <a:pt x="261" y="0"/>
                    <a:pt x="130" y="45"/>
                    <a:pt x="1" y="158"/>
                  </a:cubicBezTo>
                  <a:cubicBezTo>
                    <a:pt x="29" y="311"/>
                    <a:pt x="89" y="417"/>
                    <a:pt x="221" y="417"/>
                  </a:cubicBezTo>
                  <a:cubicBezTo>
                    <a:pt x="254" y="417"/>
                    <a:pt x="291" y="411"/>
                    <a:pt x="334" y="396"/>
                  </a:cubicBezTo>
                  <a:cubicBezTo>
                    <a:pt x="513" y="337"/>
                    <a:pt x="668" y="289"/>
                    <a:pt x="870" y="289"/>
                  </a:cubicBezTo>
                  <a:cubicBezTo>
                    <a:pt x="906" y="242"/>
                    <a:pt x="894" y="206"/>
                    <a:pt x="870" y="158"/>
                  </a:cubicBezTo>
                  <a:cubicBezTo>
                    <a:pt x="713" y="67"/>
                    <a:pt x="553" y="0"/>
                    <a:pt x="3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9" name="Google Shape;2309;p2"/>
            <p:cNvSpPr/>
            <p:nvPr/>
          </p:nvSpPr>
          <p:spPr>
            <a:xfrm>
              <a:off x="5725100" y="2056800"/>
              <a:ext cx="22950" cy="14450"/>
            </a:xfrm>
            <a:custGeom>
              <a:avLst/>
              <a:gdLst/>
              <a:ahLst/>
              <a:cxnLst/>
              <a:rect l="l" t="t" r="r" b="b"/>
              <a:pathLst>
                <a:path w="918" h="578" extrusionOk="0">
                  <a:moveTo>
                    <a:pt x="827" y="0"/>
                  </a:moveTo>
                  <a:cubicBezTo>
                    <a:pt x="661" y="0"/>
                    <a:pt x="510" y="54"/>
                    <a:pt x="358" y="125"/>
                  </a:cubicBezTo>
                  <a:cubicBezTo>
                    <a:pt x="418" y="399"/>
                    <a:pt x="1" y="327"/>
                    <a:pt x="48" y="577"/>
                  </a:cubicBezTo>
                  <a:cubicBezTo>
                    <a:pt x="239" y="565"/>
                    <a:pt x="441" y="565"/>
                    <a:pt x="632" y="565"/>
                  </a:cubicBezTo>
                  <a:cubicBezTo>
                    <a:pt x="608" y="303"/>
                    <a:pt x="846" y="208"/>
                    <a:pt x="918" y="6"/>
                  </a:cubicBezTo>
                  <a:cubicBezTo>
                    <a:pt x="887" y="2"/>
                    <a:pt x="857" y="0"/>
                    <a:pt x="8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2"/>
            <p:cNvSpPr/>
            <p:nvPr/>
          </p:nvSpPr>
          <p:spPr>
            <a:xfrm>
              <a:off x="5546800" y="2060050"/>
              <a:ext cx="38425" cy="12525"/>
            </a:xfrm>
            <a:custGeom>
              <a:avLst/>
              <a:gdLst/>
              <a:ahLst/>
              <a:cxnLst/>
              <a:rect l="l" t="t" r="r" b="b"/>
              <a:pathLst>
                <a:path w="1537" h="501" extrusionOk="0">
                  <a:moveTo>
                    <a:pt x="729" y="1"/>
                  </a:moveTo>
                  <a:cubicBezTo>
                    <a:pt x="486" y="1"/>
                    <a:pt x="245" y="54"/>
                    <a:pt x="1" y="150"/>
                  </a:cubicBezTo>
                  <a:cubicBezTo>
                    <a:pt x="69" y="165"/>
                    <a:pt x="139" y="170"/>
                    <a:pt x="210" y="170"/>
                  </a:cubicBezTo>
                  <a:cubicBezTo>
                    <a:pt x="359" y="170"/>
                    <a:pt x="511" y="147"/>
                    <a:pt x="661" y="147"/>
                  </a:cubicBezTo>
                  <a:cubicBezTo>
                    <a:pt x="827" y="147"/>
                    <a:pt x="991" y="175"/>
                    <a:pt x="1144" y="292"/>
                  </a:cubicBezTo>
                  <a:cubicBezTo>
                    <a:pt x="1146" y="292"/>
                    <a:pt x="1149" y="292"/>
                    <a:pt x="1151" y="292"/>
                  </a:cubicBezTo>
                  <a:cubicBezTo>
                    <a:pt x="1259" y="292"/>
                    <a:pt x="1253" y="500"/>
                    <a:pt x="1363" y="500"/>
                  </a:cubicBezTo>
                  <a:cubicBezTo>
                    <a:pt x="1390" y="500"/>
                    <a:pt x="1423" y="488"/>
                    <a:pt x="1465" y="459"/>
                  </a:cubicBezTo>
                  <a:cubicBezTo>
                    <a:pt x="1537" y="376"/>
                    <a:pt x="1537" y="269"/>
                    <a:pt x="1465" y="173"/>
                  </a:cubicBezTo>
                  <a:cubicBezTo>
                    <a:pt x="1215" y="54"/>
                    <a:pt x="971" y="1"/>
                    <a:pt x="7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2"/>
            <p:cNvSpPr/>
            <p:nvPr/>
          </p:nvSpPr>
          <p:spPr>
            <a:xfrm>
              <a:off x="5559025" y="2010425"/>
              <a:ext cx="20250" cy="8750"/>
            </a:xfrm>
            <a:custGeom>
              <a:avLst/>
              <a:gdLst/>
              <a:ahLst/>
              <a:cxnLst/>
              <a:rect l="l" t="t" r="r" b="b"/>
              <a:pathLst>
                <a:path w="810" h="350" extrusionOk="0">
                  <a:moveTo>
                    <a:pt x="296" y="0"/>
                  </a:moveTo>
                  <a:cubicBezTo>
                    <a:pt x="257" y="0"/>
                    <a:pt x="218" y="1"/>
                    <a:pt x="179" y="3"/>
                  </a:cubicBezTo>
                  <a:cubicBezTo>
                    <a:pt x="83" y="3"/>
                    <a:pt x="0" y="63"/>
                    <a:pt x="24" y="182"/>
                  </a:cubicBezTo>
                  <a:cubicBezTo>
                    <a:pt x="35" y="281"/>
                    <a:pt x="87" y="350"/>
                    <a:pt x="189" y="350"/>
                  </a:cubicBezTo>
                  <a:cubicBezTo>
                    <a:pt x="197" y="350"/>
                    <a:pt x="206" y="349"/>
                    <a:pt x="214" y="349"/>
                  </a:cubicBezTo>
                  <a:cubicBezTo>
                    <a:pt x="322" y="337"/>
                    <a:pt x="405" y="337"/>
                    <a:pt x="500" y="313"/>
                  </a:cubicBezTo>
                  <a:cubicBezTo>
                    <a:pt x="655" y="289"/>
                    <a:pt x="810" y="241"/>
                    <a:pt x="810" y="39"/>
                  </a:cubicBezTo>
                  <a:cubicBezTo>
                    <a:pt x="635" y="20"/>
                    <a:pt x="468" y="0"/>
                    <a:pt x="2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2" name="Google Shape;2312;p2"/>
            <p:cNvSpPr/>
            <p:nvPr/>
          </p:nvSpPr>
          <p:spPr>
            <a:xfrm>
              <a:off x="6006100" y="2031625"/>
              <a:ext cx="31275" cy="9750"/>
            </a:xfrm>
            <a:custGeom>
              <a:avLst/>
              <a:gdLst/>
              <a:ahLst/>
              <a:cxnLst/>
              <a:rect l="l" t="t" r="r" b="b"/>
              <a:pathLst>
                <a:path w="1251" h="390" extrusionOk="0">
                  <a:moveTo>
                    <a:pt x="989" y="1"/>
                  </a:moveTo>
                  <a:cubicBezTo>
                    <a:pt x="872" y="89"/>
                    <a:pt x="745" y="110"/>
                    <a:pt x="614" y="110"/>
                  </a:cubicBezTo>
                  <a:cubicBezTo>
                    <a:pt x="494" y="110"/>
                    <a:pt x="372" y="93"/>
                    <a:pt x="251" y="93"/>
                  </a:cubicBezTo>
                  <a:cubicBezTo>
                    <a:pt x="166" y="93"/>
                    <a:pt x="82" y="102"/>
                    <a:pt x="0" y="132"/>
                  </a:cubicBezTo>
                  <a:cubicBezTo>
                    <a:pt x="84" y="179"/>
                    <a:pt x="191" y="239"/>
                    <a:pt x="298" y="322"/>
                  </a:cubicBezTo>
                  <a:cubicBezTo>
                    <a:pt x="384" y="368"/>
                    <a:pt x="473" y="389"/>
                    <a:pt x="564" y="389"/>
                  </a:cubicBezTo>
                  <a:cubicBezTo>
                    <a:pt x="661" y="389"/>
                    <a:pt x="759" y="365"/>
                    <a:pt x="858" y="322"/>
                  </a:cubicBezTo>
                  <a:lnTo>
                    <a:pt x="1012" y="322"/>
                  </a:lnTo>
                  <a:cubicBezTo>
                    <a:pt x="1048" y="298"/>
                    <a:pt x="1108" y="298"/>
                    <a:pt x="1155" y="298"/>
                  </a:cubicBezTo>
                  <a:cubicBezTo>
                    <a:pt x="1250" y="120"/>
                    <a:pt x="1227" y="1"/>
                    <a:pt x="9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3" name="Google Shape;2313;p2"/>
            <p:cNvSpPr/>
            <p:nvPr/>
          </p:nvSpPr>
          <p:spPr>
            <a:xfrm>
              <a:off x="5568550" y="1873525"/>
              <a:ext cx="25325" cy="8775"/>
            </a:xfrm>
            <a:custGeom>
              <a:avLst/>
              <a:gdLst/>
              <a:ahLst/>
              <a:cxnLst/>
              <a:rect l="l" t="t" r="r" b="b"/>
              <a:pathLst>
                <a:path w="1013" h="351" extrusionOk="0">
                  <a:moveTo>
                    <a:pt x="507" y="1"/>
                  </a:moveTo>
                  <a:cubicBezTo>
                    <a:pt x="331" y="1"/>
                    <a:pt x="159" y="29"/>
                    <a:pt x="0" y="157"/>
                  </a:cubicBezTo>
                  <a:cubicBezTo>
                    <a:pt x="95" y="169"/>
                    <a:pt x="191" y="169"/>
                    <a:pt x="298" y="169"/>
                  </a:cubicBezTo>
                  <a:cubicBezTo>
                    <a:pt x="390" y="312"/>
                    <a:pt x="498" y="351"/>
                    <a:pt x="615" y="351"/>
                  </a:cubicBezTo>
                  <a:cubicBezTo>
                    <a:pt x="740" y="351"/>
                    <a:pt x="876" y="306"/>
                    <a:pt x="1012" y="300"/>
                  </a:cubicBezTo>
                  <a:lnTo>
                    <a:pt x="1012" y="14"/>
                  </a:lnTo>
                  <a:cubicBezTo>
                    <a:pt x="981" y="17"/>
                    <a:pt x="949" y="17"/>
                    <a:pt x="917" y="17"/>
                  </a:cubicBezTo>
                  <a:cubicBezTo>
                    <a:pt x="780" y="17"/>
                    <a:pt x="642" y="1"/>
                    <a:pt x="5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4" name="Google Shape;2314;p2"/>
            <p:cNvSpPr/>
            <p:nvPr/>
          </p:nvSpPr>
          <p:spPr>
            <a:xfrm>
              <a:off x="6050750" y="1952750"/>
              <a:ext cx="20850" cy="11000"/>
            </a:xfrm>
            <a:custGeom>
              <a:avLst/>
              <a:gdLst/>
              <a:ahLst/>
              <a:cxnLst/>
              <a:rect l="l" t="t" r="r" b="b"/>
              <a:pathLst>
                <a:path w="834" h="440" extrusionOk="0">
                  <a:moveTo>
                    <a:pt x="84" y="1"/>
                  </a:moveTo>
                  <a:cubicBezTo>
                    <a:pt x="0" y="96"/>
                    <a:pt x="0" y="203"/>
                    <a:pt x="84" y="286"/>
                  </a:cubicBezTo>
                  <a:cubicBezTo>
                    <a:pt x="234" y="365"/>
                    <a:pt x="380" y="440"/>
                    <a:pt x="530" y="440"/>
                  </a:cubicBezTo>
                  <a:cubicBezTo>
                    <a:pt x="629" y="440"/>
                    <a:pt x="730" y="407"/>
                    <a:pt x="834" y="322"/>
                  </a:cubicBezTo>
                  <a:cubicBezTo>
                    <a:pt x="810" y="203"/>
                    <a:pt x="750" y="96"/>
                    <a:pt x="667" y="24"/>
                  </a:cubicBezTo>
                  <a:cubicBezTo>
                    <a:pt x="477" y="1"/>
                    <a:pt x="274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5" name="Google Shape;2315;p2"/>
            <p:cNvSpPr/>
            <p:nvPr/>
          </p:nvSpPr>
          <p:spPr>
            <a:xfrm>
              <a:off x="6056100" y="1777725"/>
              <a:ext cx="23850" cy="14025"/>
            </a:xfrm>
            <a:custGeom>
              <a:avLst/>
              <a:gdLst/>
              <a:ahLst/>
              <a:cxnLst/>
              <a:rect l="l" t="t" r="r" b="b"/>
              <a:pathLst>
                <a:path w="954" h="561" extrusionOk="0">
                  <a:moveTo>
                    <a:pt x="453" y="1"/>
                  </a:moveTo>
                  <a:cubicBezTo>
                    <a:pt x="298" y="1"/>
                    <a:pt x="155" y="13"/>
                    <a:pt x="1" y="13"/>
                  </a:cubicBezTo>
                  <a:cubicBezTo>
                    <a:pt x="84" y="132"/>
                    <a:pt x="167" y="251"/>
                    <a:pt x="143" y="394"/>
                  </a:cubicBezTo>
                  <a:cubicBezTo>
                    <a:pt x="155" y="429"/>
                    <a:pt x="167" y="441"/>
                    <a:pt x="179" y="477"/>
                  </a:cubicBezTo>
                  <a:cubicBezTo>
                    <a:pt x="241" y="526"/>
                    <a:pt x="307" y="538"/>
                    <a:pt x="374" y="538"/>
                  </a:cubicBezTo>
                  <a:cubicBezTo>
                    <a:pt x="441" y="538"/>
                    <a:pt x="510" y="525"/>
                    <a:pt x="577" y="525"/>
                  </a:cubicBezTo>
                  <a:cubicBezTo>
                    <a:pt x="620" y="525"/>
                    <a:pt x="662" y="531"/>
                    <a:pt x="703" y="548"/>
                  </a:cubicBezTo>
                  <a:cubicBezTo>
                    <a:pt x="763" y="548"/>
                    <a:pt x="810" y="560"/>
                    <a:pt x="870" y="560"/>
                  </a:cubicBezTo>
                  <a:cubicBezTo>
                    <a:pt x="941" y="477"/>
                    <a:pt x="953" y="370"/>
                    <a:pt x="870" y="275"/>
                  </a:cubicBezTo>
                  <a:cubicBezTo>
                    <a:pt x="774" y="215"/>
                    <a:pt x="667" y="179"/>
                    <a:pt x="584" y="132"/>
                  </a:cubicBezTo>
                  <a:cubicBezTo>
                    <a:pt x="501" y="132"/>
                    <a:pt x="501" y="24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6" name="Google Shape;2316;p2"/>
            <p:cNvSpPr/>
            <p:nvPr/>
          </p:nvSpPr>
          <p:spPr>
            <a:xfrm>
              <a:off x="6031400" y="1927650"/>
              <a:ext cx="21450" cy="10550"/>
            </a:xfrm>
            <a:custGeom>
              <a:avLst/>
              <a:gdLst/>
              <a:ahLst/>
              <a:cxnLst/>
              <a:rect l="l" t="t" r="r" b="b"/>
              <a:pathLst>
                <a:path w="858" h="422" extrusionOk="0">
                  <a:moveTo>
                    <a:pt x="628" y="1"/>
                  </a:moveTo>
                  <a:cubicBezTo>
                    <a:pt x="606" y="1"/>
                    <a:pt x="583" y="2"/>
                    <a:pt x="560" y="4"/>
                  </a:cubicBezTo>
                  <a:cubicBezTo>
                    <a:pt x="369" y="159"/>
                    <a:pt x="191" y="290"/>
                    <a:pt x="0" y="421"/>
                  </a:cubicBezTo>
                  <a:cubicBezTo>
                    <a:pt x="298" y="421"/>
                    <a:pt x="572" y="409"/>
                    <a:pt x="858" y="409"/>
                  </a:cubicBezTo>
                  <a:lnTo>
                    <a:pt x="858" y="112"/>
                  </a:lnTo>
                  <a:cubicBezTo>
                    <a:pt x="800" y="25"/>
                    <a:pt x="719" y="1"/>
                    <a:pt x="6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7" name="Google Shape;2317;p2"/>
            <p:cNvSpPr/>
            <p:nvPr/>
          </p:nvSpPr>
          <p:spPr>
            <a:xfrm>
              <a:off x="5905200" y="1734050"/>
              <a:ext cx="22625" cy="14600"/>
            </a:xfrm>
            <a:custGeom>
              <a:avLst/>
              <a:gdLst/>
              <a:ahLst/>
              <a:cxnLst/>
              <a:rect l="l" t="t" r="r" b="b"/>
              <a:pathLst>
                <a:path w="905" h="584" extrusionOk="0">
                  <a:moveTo>
                    <a:pt x="377" y="0"/>
                  </a:moveTo>
                  <a:cubicBezTo>
                    <a:pt x="248" y="0"/>
                    <a:pt x="124" y="45"/>
                    <a:pt x="12" y="164"/>
                  </a:cubicBezTo>
                  <a:cubicBezTo>
                    <a:pt x="48" y="259"/>
                    <a:pt x="155" y="355"/>
                    <a:pt x="0" y="450"/>
                  </a:cubicBezTo>
                  <a:cubicBezTo>
                    <a:pt x="149" y="539"/>
                    <a:pt x="301" y="584"/>
                    <a:pt x="453" y="584"/>
                  </a:cubicBezTo>
                  <a:cubicBezTo>
                    <a:pt x="604" y="584"/>
                    <a:pt x="756" y="539"/>
                    <a:pt x="905" y="450"/>
                  </a:cubicBezTo>
                  <a:cubicBezTo>
                    <a:pt x="905" y="319"/>
                    <a:pt x="453" y="438"/>
                    <a:pt x="738" y="152"/>
                  </a:cubicBezTo>
                  <a:cubicBezTo>
                    <a:pt x="750" y="152"/>
                    <a:pt x="691" y="93"/>
                    <a:pt x="655" y="57"/>
                  </a:cubicBezTo>
                  <a:cubicBezTo>
                    <a:pt x="562" y="23"/>
                    <a:pt x="468" y="0"/>
                    <a:pt x="3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8" name="Google Shape;2318;p2"/>
            <p:cNvSpPr/>
            <p:nvPr/>
          </p:nvSpPr>
          <p:spPr>
            <a:xfrm>
              <a:off x="5880175" y="2019350"/>
              <a:ext cx="17300" cy="12300"/>
            </a:xfrm>
            <a:custGeom>
              <a:avLst/>
              <a:gdLst/>
              <a:ahLst/>
              <a:cxnLst/>
              <a:rect l="l" t="t" r="r" b="b"/>
              <a:pathLst>
                <a:path w="692" h="492" extrusionOk="0">
                  <a:moveTo>
                    <a:pt x="147" y="1"/>
                  </a:moveTo>
                  <a:cubicBezTo>
                    <a:pt x="100" y="1"/>
                    <a:pt x="51" y="11"/>
                    <a:pt x="1" y="39"/>
                  </a:cubicBezTo>
                  <a:cubicBezTo>
                    <a:pt x="1" y="158"/>
                    <a:pt x="13" y="254"/>
                    <a:pt x="13" y="361"/>
                  </a:cubicBezTo>
                  <a:cubicBezTo>
                    <a:pt x="132" y="373"/>
                    <a:pt x="239" y="396"/>
                    <a:pt x="311" y="492"/>
                  </a:cubicBezTo>
                  <a:lnTo>
                    <a:pt x="453" y="492"/>
                  </a:lnTo>
                  <a:cubicBezTo>
                    <a:pt x="489" y="456"/>
                    <a:pt x="549" y="408"/>
                    <a:pt x="596" y="361"/>
                  </a:cubicBezTo>
                  <a:cubicBezTo>
                    <a:pt x="692" y="254"/>
                    <a:pt x="692" y="170"/>
                    <a:pt x="596" y="63"/>
                  </a:cubicBezTo>
                  <a:cubicBezTo>
                    <a:pt x="569" y="71"/>
                    <a:pt x="543" y="74"/>
                    <a:pt x="516" y="74"/>
                  </a:cubicBezTo>
                  <a:cubicBezTo>
                    <a:pt x="392" y="74"/>
                    <a:pt x="274" y="1"/>
                    <a:pt x="1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9" name="Google Shape;2319;p2"/>
            <p:cNvSpPr/>
            <p:nvPr/>
          </p:nvSpPr>
          <p:spPr>
            <a:xfrm>
              <a:off x="5715000" y="1770300"/>
              <a:ext cx="41375" cy="6725"/>
            </a:xfrm>
            <a:custGeom>
              <a:avLst/>
              <a:gdLst/>
              <a:ahLst/>
              <a:cxnLst/>
              <a:rect l="l" t="t" r="r" b="b"/>
              <a:pathLst>
                <a:path w="1655" h="269" extrusionOk="0">
                  <a:moveTo>
                    <a:pt x="1619" y="0"/>
                  </a:moveTo>
                  <a:cubicBezTo>
                    <a:pt x="1083" y="0"/>
                    <a:pt x="536" y="12"/>
                    <a:pt x="0" y="12"/>
                  </a:cubicBezTo>
                  <a:cubicBezTo>
                    <a:pt x="0" y="155"/>
                    <a:pt x="107" y="191"/>
                    <a:pt x="226" y="214"/>
                  </a:cubicBezTo>
                  <a:cubicBezTo>
                    <a:pt x="325" y="255"/>
                    <a:pt x="429" y="268"/>
                    <a:pt x="532" y="268"/>
                  </a:cubicBezTo>
                  <a:cubicBezTo>
                    <a:pt x="577" y="268"/>
                    <a:pt x="623" y="266"/>
                    <a:pt x="667" y="262"/>
                  </a:cubicBezTo>
                  <a:cubicBezTo>
                    <a:pt x="929" y="167"/>
                    <a:pt x="1203" y="238"/>
                    <a:pt x="1464" y="143"/>
                  </a:cubicBezTo>
                  <a:cubicBezTo>
                    <a:pt x="1488" y="131"/>
                    <a:pt x="1536" y="119"/>
                    <a:pt x="1584" y="119"/>
                  </a:cubicBezTo>
                  <a:cubicBezTo>
                    <a:pt x="1643" y="95"/>
                    <a:pt x="1655" y="60"/>
                    <a:pt x="16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0" name="Google Shape;2320;p2"/>
            <p:cNvSpPr/>
            <p:nvPr/>
          </p:nvSpPr>
          <p:spPr>
            <a:xfrm>
              <a:off x="5876025" y="1989075"/>
              <a:ext cx="22050" cy="11325"/>
            </a:xfrm>
            <a:custGeom>
              <a:avLst/>
              <a:gdLst/>
              <a:ahLst/>
              <a:cxnLst/>
              <a:rect l="l" t="t" r="r" b="b"/>
              <a:pathLst>
                <a:path w="882" h="453" extrusionOk="0">
                  <a:moveTo>
                    <a:pt x="179" y="0"/>
                  </a:moveTo>
                  <a:cubicBezTo>
                    <a:pt x="0" y="214"/>
                    <a:pt x="238" y="298"/>
                    <a:pt x="334" y="417"/>
                  </a:cubicBezTo>
                  <a:cubicBezTo>
                    <a:pt x="465" y="429"/>
                    <a:pt x="596" y="429"/>
                    <a:pt x="750" y="453"/>
                  </a:cubicBezTo>
                  <a:cubicBezTo>
                    <a:pt x="881" y="369"/>
                    <a:pt x="834" y="274"/>
                    <a:pt x="738" y="202"/>
                  </a:cubicBezTo>
                  <a:cubicBezTo>
                    <a:pt x="643" y="131"/>
                    <a:pt x="560" y="72"/>
                    <a:pt x="465" y="12"/>
                  </a:cubicBezTo>
                  <a:cubicBezTo>
                    <a:pt x="357" y="12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1" name="Google Shape;2321;p2"/>
            <p:cNvSpPr/>
            <p:nvPr/>
          </p:nvSpPr>
          <p:spPr>
            <a:xfrm>
              <a:off x="5870075" y="1848575"/>
              <a:ext cx="36925" cy="7350"/>
            </a:xfrm>
            <a:custGeom>
              <a:avLst/>
              <a:gdLst/>
              <a:ahLst/>
              <a:cxnLst/>
              <a:rect l="l" t="t" r="r" b="b"/>
              <a:pathLst>
                <a:path w="1477" h="294" extrusionOk="0">
                  <a:moveTo>
                    <a:pt x="1417" y="0"/>
                  </a:moveTo>
                  <a:cubicBezTo>
                    <a:pt x="1072" y="24"/>
                    <a:pt x="715" y="24"/>
                    <a:pt x="357" y="24"/>
                  </a:cubicBezTo>
                  <a:cubicBezTo>
                    <a:pt x="167" y="24"/>
                    <a:pt x="36" y="60"/>
                    <a:pt x="0" y="274"/>
                  </a:cubicBezTo>
                  <a:cubicBezTo>
                    <a:pt x="28" y="288"/>
                    <a:pt x="56" y="294"/>
                    <a:pt x="84" y="294"/>
                  </a:cubicBezTo>
                  <a:cubicBezTo>
                    <a:pt x="104" y="294"/>
                    <a:pt x="123" y="291"/>
                    <a:pt x="143" y="286"/>
                  </a:cubicBezTo>
                  <a:cubicBezTo>
                    <a:pt x="338" y="163"/>
                    <a:pt x="541" y="140"/>
                    <a:pt x="748" y="140"/>
                  </a:cubicBezTo>
                  <a:cubicBezTo>
                    <a:pt x="874" y="140"/>
                    <a:pt x="1002" y="149"/>
                    <a:pt x="1130" y="149"/>
                  </a:cubicBezTo>
                  <a:cubicBezTo>
                    <a:pt x="1238" y="149"/>
                    <a:pt x="1346" y="143"/>
                    <a:pt x="1453" y="119"/>
                  </a:cubicBezTo>
                  <a:cubicBezTo>
                    <a:pt x="1477" y="84"/>
                    <a:pt x="1477" y="36"/>
                    <a:pt x="1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2" name="Google Shape;2322;p2"/>
            <p:cNvSpPr/>
            <p:nvPr/>
          </p:nvSpPr>
          <p:spPr>
            <a:xfrm>
              <a:off x="5367025" y="1973875"/>
              <a:ext cx="22950" cy="11175"/>
            </a:xfrm>
            <a:custGeom>
              <a:avLst/>
              <a:gdLst/>
              <a:ahLst/>
              <a:cxnLst/>
              <a:rect l="l" t="t" r="r" b="b"/>
              <a:pathLst>
                <a:path w="918" h="447" extrusionOk="0">
                  <a:moveTo>
                    <a:pt x="432" y="1"/>
                  </a:moveTo>
                  <a:cubicBezTo>
                    <a:pt x="283" y="1"/>
                    <a:pt x="138" y="31"/>
                    <a:pt x="1" y="144"/>
                  </a:cubicBezTo>
                  <a:cubicBezTo>
                    <a:pt x="24" y="251"/>
                    <a:pt x="24" y="334"/>
                    <a:pt x="36" y="441"/>
                  </a:cubicBezTo>
                  <a:cubicBezTo>
                    <a:pt x="50" y="445"/>
                    <a:pt x="63" y="446"/>
                    <a:pt x="76" y="446"/>
                  </a:cubicBezTo>
                  <a:cubicBezTo>
                    <a:pt x="106" y="446"/>
                    <a:pt x="134" y="438"/>
                    <a:pt x="167" y="430"/>
                  </a:cubicBezTo>
                  <a:cubicBezTo>
                    <a:pt x="247" y="358"/>
                    <a:pt x="335" y="338"/>
                    <a:pt x="425" y="338"/>
                  </a:cubicBezTo>
                  <a:cubicBezTo>
                    <a:pt x="532" y="338"/>
                    <a:pt x="644" y="366"/>
                    <a:pt x="751" y="366"/>
                  </a:cubicBezTo>
                  <a:cubicBezTo>
                    <a:pt x="808" y="366"/>
                    <a:pt x="864" y="358"/>
                    <a:pt x="917" y="334"/>
                  </a:cubicBezTo>
                  <a:cubicBezTo>
                    <a:pt x="894" y="227"/>
                    <a:pt x="894" y="144"/>
                    <a:pt x="882" y="37"/>
                  </a:cubicBezTo>
                  <a:cubicBezTo>
                    <a:pt x="733" y="31"/>
                    <a:pt x="581" y="1"/>
                    <a:pt x="4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3" name="Google Shape;2323;p2"/>
            <p:cNvSpPr/>
            <p:nvPr/>
          </p:nvSpPr>
          <p:spPr>
            <a:xfrm>
              <a:off x="5589675" y="1839250"/>
              <a:ext cx="21450" cy="6375"/>
            </a:xfrm>
            <a:custGeom>
              <a:avLst/>
              <a:gdLst/>
              <a:ahLst/>
              <a:cxnLst/>
              <a:rect l="l" t="t" r="r" b="b"/>
              <a:pathLst>
                <a:path w="858" h="255" extrusionOk="0">
                  <a:moveTo>
                    <a:pt x="650" y="0"/>
                  </a:moveTo>
                  <a:cubicBezTo>
                    <a:pt x="408" y="0"/>
                    <a:pt x="197" y="20"/>
                    <a:pt x="0" y="76"/>
                  </a:cubicBezTo>
                  <a:cubicBezTo>
                    <a:pt x="12" y="135"/>
                    <a:pt x="12" y="195"/>
                    <a:pt x="12" y="254"/>
                  </a:cubicBezTo>
                  <a:cubicBezTo>
                    <a:pt x="66" y="236"/>
                    <a:pt x="125" y="232"/>
                    <a:pt x="185" y="232"/>
                  </a:cubicBezTo>
                  <a:cubicBezTo>
                    <a:pt x="252" y="232"/>
                    <a:pt x="321" y="237"/>
                    <a:pt x="391" y="237"/>
                  </a:cubicBezTo>
                  <a:cubicBezTo>
                    <a:pt x="555" y="237"/>
                    <a:pt x="721" y="207"/>
                    <a:pt x="858" y="4"/>
                  </a:cubicBezTo>
                  <a:cubicBezTo>
                    <a:pt x="786" y="2"/>
                    <a:pt x="717" y="0"/>
                    <a:pt x="6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4" name="Google Shape;2324;p2"/>
            <p:cNvSpPr/>
            <p:nvPr/>
          </p:nvSpPr>
          <p:spPr>
            <a:xfrm>
              <a:off x="6142425" y="1840825"/>
              <a:ext cx="18775" cy="11875"/>
            </a:xfrm>
            <a:custGeom>
              <a:avLst/>
              <a:gdLst/>
              <a:ahLst/>
              <a:cxnLst/>
              <a:rect l="l" t="t" r="r" b="b"/>
              <a:pathLst>
                <a:path w="751" h="475" extrusionOk="0">
                  <a:moveTo>
                    <a:pt x="596" y="1"/>
                  </a:moveTo>
                  <a:cubicBezTo>
                    <a:pt x="536" y="1"/>
                    <a:pt x="500" y="13"/>
                    <a:pt x="441" y="13"/>
                  </a:cubicBezTo>
                  <a:cubicBezTo>
                    <a:pt x="346" y="25"/>
                    <a:pt x="239" y="25"/>
                    <a:pt x="155" y="25"/>
                  </a:cubicBezTo>
                  <a:cubicBezTo>
                    <a:pt x="108" y="132"/>
                    <a:pt x="48" y="227"/>
                    <a:pt x="0" y="322"/>
                  </a:cubicBezTo>
                  <a:cubicBezTo>
                    <a:pt x="102" y="447"/>
                    <a:pt x="221" y="474"/>
                    <a:pt x="347" y="474"/>
                  </a:cubicBezTo>
                  <a:cubicBezTo>
                    <a:pt x="442" y="474"/>
                    <a:pt x="541" y="459"/>
                    <a:pt x="640" y="459"/>
                  </a:cubicBezTo>
                  <a:cubicBezTo>
                    <a:pt x="673" y="459"/>
                    <a:pt x="706" y="461"/>
                    <a:pt x="739" y="465"/>
                  </a:cubicBezTo>
                  <a:cubicBezTo>
                    <a:pt x="739" y="418"/>
                    <a:pt x="750" y="382"/>
                    <a:pt x="750" y="346"/>
                  </a:cubicBezTo>
                  <a:cubicBezTo>
                    <a:pt x="715" y="251"/>
                    <a:pt x="584" y="191"/>
                    <a:pt x="631" y="72"/>
                  </a:cubicBezTo>
                  <a:cubicBezTo>
                    <a:pt x="620" y="48"/>
                    <a:pt x="620" y="25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5" name="Google Shape;2325;p2"/>
            <p:cNvSpPr/>
            <p:nvPr/>
          </p:nvSpPr>
          <p:spPr>
            <a:xfrm>
              <a:off x="5905500" y="1845100"/>
              <a:ext cx="32150" cy="8550"/>
            </a:xfrm>
            <a:custGeom>
              <a:avLst/>
              <a:gdLst/>
              <a:ahLst/>
              <a:cxnLst/>
              <a:rect l="l" t="t" r="r" b="b"/>
              <a:pathLst>
                <a:path w="1286" h="342" extrusionOk="0">
                  <a:moveTo>
                    <a:pt x="96" y="1"/>
                  </a:moveTo>
                  <a:cubicBezTo>
                    <a:pt x="68" y="1"/>
                    <a:pt x="40" y="6"/>
                    <a:pt x="12" y="20"/>
                  </a:cubicBezTo>
                  <a:cubicBezTo>
                    <a:pt x="12" y="56"/>
                    <a:pt x="12" y="104"/>
                    <a:pt x="0" y="139"/>
                  </a:cubicBezTo>
                  <a:cubicBezTo>
                    <a:pt x="0" y="187"/>
                    <a:pt x="12" y="223"/>
                    <a:pt x="36" y="258"/>
                  </a:cubicBezTo>
                  <a:cubicBezTo>
                    <a:pt x="274" y="282"/>
                    <a:pt x="488" y="294"/>
                    <a:pt x="750" y="306"/>
                  </a:cubicBezTo>
                  <a:lnTo>
                    <a:pt x="869" y="306"/>
                  </a:lnTo>
                  <a:cubicBezTo>
                    <a:pt x="887" y="330"/>
                    <a:pt x="911" y="342"/>
                    <a:pt x="938" y="342"/>
                  </a:cubicBezTo>
                  <a:cubicBezTo>
                    <a:pt x="964" y="342"/>
                    <a:pt x="994" y="330"/>
                    <a:pt x="1024" y="306"/>
                  </a:cubicBezTo>
                  <a:cubicBezTo>
                    <a:pt x="1107" y="294"/>
                    <a:pt x="1191" y="294"/>
                    <a:pt x="1286" y="282"/>
                  </a:cubicBezTo>
                  <a:cubicBezTo>
                    <a:pt x="1186" y="169"/>
                    <a:pt x="1068" y="149"/>
                    <a:pt x="944" y="149"/>
                  </a:cubicBezTo>
                  <a:cubicBezTo>
                    <a:pt x="874" y="149"/>
                    <a:pt x="802" y="155"/>
                    <a:pt x="731" y="155"/>
                  </a:cubicBezTo>
                  <a:cubicBezTo>
                    <a:pt x="702" y="155"/>
                    <a:pt x="672" y="154"/>
                    <a:pt x="643" y="151"/>
                  </a:cubicBezTo>
                  <a:cubicBezTo>
                    <a:pt x="583" y="151"/>
                    <a:pt x="523" y="157"/>
                    <a:pt x="463" y="157"/>
                  </a:cubicBezTo>
                  <a:cubicBezTo>
                    <a:pt x="345" y="157"/>
                    <a:pt x="234" y="135"/>
                    <a:pt x="155" y="8"/>
                  </a:cubicBezTo>
                  <a:cubicBezTo>
                    <a:pt x="135" y="3"/>
                    <a:pt x="115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2"/>
            <p:cNvSpPr/>
            <p:nvPr/>
          </p:nvSpPr>
          <p:spPr>
            <a:xfrm>
              <a:off x="5410775" y="1992000"/>
              <a:ext cx="21750" cy="11975"/>
            </a:xfrm>
            <a:custGeom>
              <a:avLst/>
              <a:gdLst/>
              <a:ahLst/>
              <a:cxnLst/>
              <a:rect l="l" t="t" r="r" b="b"/>
              <a:pathLst>
                <a:path w="870" h="479" extrusionOk="0">
                  <a:moveTo>
                    <a:pt x="442" y="1"/>
                  </a:moveTo>
                  <a:cubicBezTo>
                    <a:pt x="297" y="1"/>
                    <a:pt x="152" y="48"/>
                    <a:pt x="1" y="145"/>
                  </a:cubicBezTo>
                  <a:cubicBezTo>
                    <a:pt x="191" y="157"/>
                    <a:pt x="310" y="240"/>
                    <a:pt x="298" y="443"/>
                  </a:cubicBezTo>
                  <a:cubicBezTo>
                    <a:pt x="322" y="455"/>
                    <a:pt x="370" y="455"/>
                    <a:pt x="394" y="478"/>
                  </a:cubicBezTo>
                  <a:cubicBezTo>
                    <a:pt x="429" y="455"/>
                    <a:pt x="441" y="455"/>
                    <a:pt x="477" y="443"/>
                  </a:cubicBezTo>
                  <a:cubicBezTo>
                    <a:pt x="537" y="419"/>
                    <a:pt x="608" y="383"/>
                    <a:pt x="679" y="371"/>
                  </a:cubicBezTo>
                  <a:lnTo>
                    <a:pt x="810" y="276"/>
                  </a:lnTo>
                  <a:cubicBezTo>
                    <a:pt x="846" y="228"/>
                    <a:pt x="870" y="193"/>
                    <a:pt x="870" y="133"/>
                  </a:cubicBezTo>
                  <a:cubicBezTo>
                    <a:pt x="724" y="45"/>
                    <a:pt x="583" y="1"/>
                    <a:pt x="4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7" name="Google Shape;2327;p2"/>
            <p:cNvSpPr/>
            <p:nvPr/>
          </p:nvSpPr>
          <p:spPr>
            <a:xfrm>
              <a:off x="6113850" y="1992425"/>
              <a:ext cx="18175" cy="14525"/>
            </a:xfrm>
            <a:custGeom>
              <a:avLst/>
              <a:gdLst/>
              <a:ahLst/>
              <a:cxnLst/>
              <a:rect l="l" t="t" r="r" b="b"/>
              <a:pathLst>
                <a:path w="727" h="581" extrusionOk="0">
                  <a:moveTo>
                    <a:pt x="481" y="0"/>
                  </a:moveTo>
                  <a:cubicBezTo>
                    <a:pt x="308" y="0"/>
                    <a:pt x="150" y="70"/>
                    <a:pt x="0" y="140"/>
                  </a:cubicBezTo>
                  <a:cubicBezTo>
                    <a:pt x="60" y="259"/>
                    <a:pt x="167" y="295"/>
                    <a:pt x="286" y="295"/>
                  </a:cubicBezTo>
                  <a:cubicBezTo>
                    <a:pt x="286" y="342"/>
                    <a:pt x="286" y="378"/>
                    <a:pt x="298" y="438"/>
                  </a:cubicBezTo>
                  <a:cubicBezTo>
                    <a:pt x="393" y="485"/>
                    <a:pt x="489" y="533"/>
                    <a:pt x="584" y="580"/>
                  </a:cubicBezTo>
                  <a:cubicBezTo>
                    <a:pt x="715" y="378"/>
                    <a:pt x="727" y="199"/>
                    <a:pt x="584" y="9"/>
                  </a:cubicBezTo>
                  <a:cubicBezTo>
                    <a:pt x="549" y="3"/>
                    <a:pt x="514" y="0"/>
                    <a:pt x="4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8" name="Google Shape;2328;p2"/>
            <p:cNvSpPr/>
            <p:nvPr/>
          </p:nvSpPr>
          <p:spPr>
            <a:xfrm>
              <a:off x="5866500" y="2067950"/>
              <a:ext cx="14000" cy="10425"/>
            </a:xfrm>
            <a:custGeom>
              <a:avLst/>
              <a:gdLst/>
              <a:ahLst/>
              <a:cxnLst/>
              <a:rect l="l" t="t" r="r" b="b"/>
              <a:pathLst>
                <a:path w="560" h="417" extrusionOk="0">
                  <a:moveTo>
                    <a:pt x="286" y="0"/>
                  </a:moveTo>
                  <a:cubicBezTo>
                    <a:pt x="238" y="36"/>
                    <a:pt x="179" y="84"/>
                    <a:pt x="131" y="131"/>
                  </a:cubicBezTo>
                  <a:cubicBezTo>
                    <a:pt x="84" y="179"/>
                    <a:pt x="36" y="238"/>
                    <a:pt x="0" y="274"/>
                  </a:cubicBezTo>
                  <a:lnTo>
                    <a:pt x="0" y="417"/>
                  </a:lnTo>
                  <a:lnTo>
                    <a:pt x="286" y="417"/>
                  </a:lnTo>
                  <a:cubicBezTo>
                    <a:pt x="405" y="417"/>
                    <a:pt x="524" y="381"/>
                    <a:pt x="536" y="250"/>
                  </a:cubicBezTo>
                  <a:cubicBezTo>
                    <a:pt x="560" y="60"/>
                    <a:pt x="429" y="12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9" name="Google Shape;2329;p2"/>
            <p:cNvSpPr/>
            <p:nvPr/>
          </p:nvSpPr>
          <p:spPr>
            <a:xfrm>
              <a:off x="5858750" y="2052600"/>
              <a:ext cx="17300" cy="11625"/>
            </a:xfrm>
            <a:custGeom>
              <a:avLst/>
              <a:gdLst/>
              <a:ahLst/>
              <a:cxnLst/>
              <a:rect l="l" t="t" r="r" b="b"/>
              <a:pathLst>
                <a:path w="692" h="465" extrusionOk="0">
                  <a:moveTo>
                    <a:pt x="237" y="1"/>
                  </a:moveTo>
                  <a:cubicBezTo>
                    <a:pt x="212" y="1"/>
                    <a:pt x="182" y="10"/>
                    <a:pt x="144" y="31"/>
                  </a:cubicBezTo>
                  <a:cubicBezTo>
                    <a:pt x="96" y="114"/>
                    <a:pt x="36" y="221"/>
                    <a:pt x="1" y="317"/>
                  </a:cubicBezTo>
                  <a:cubicBezTo>
                    <a:pt x="156" y="399"/>
                    <a:pt x="311" y="464"/>
                    <a:pt x="489" y="464"/>
                  </a:cubicBezTo>
                  <a:cubicBezTo>
                    <a:pt x="516" y="464"/>
                    <a:pt x="544" y="463"/>
                    <a:pt x="572" y="459"/>
                  </a:cubicBezTo>
                  <a:cubicBezTo>
                    <a:pt x="608" y="352"/>
                    <a:pt x="691" y="233"/>
                    <a:pt x="667" y="162"/>
                  </a:cubicBezTo>
                  <a:cubicBezTo>
                    <a:pt x="654" y="131"/>
                    <a:pt x="635" y="120"/>
                    <a:pt x="613" y="120"/>
                  </a:cubicBezTo>
                  <a:cubicBezTo>
                    <a:pt x="561" y="120"/>
                    <a:pt x="492" y="186"/>
                    <a:pt x="441" y="186"/>
                  </a:cubicBezTo>
                  <a:cubicBezTo>
                    <a:pt x="343" y="186"/>
                    <a:pt x="350" y="1"/>
                    <a:pt x="2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0" name="Google Shape;2330;p2"/>
            <p:cNvSpPr/>
            <p:nvPr/>
          </p:nvSpPr>
          <p:spPr>
            <a:xfrm>
              <a:off x="5898050" y="1927450"/>
              <a:ext cx="19075" cy="7300"/>
            </a:xfrm>
            <a:custGeom>
              <a:avLst/>
              <a:gdLst/>
              <a:ahLst/>
              <a:cxnLst/>
              <a:rect l="l" t="t" r="r" b="b"/>
              <a:pathLst>
                <a:path w="763" h="292" extrusionOk="0">
                  <a:moveTo>
                    <a:pt x="334" y="1"/>
                  </a:moveTo>
                  <a:cubicBezTo>
                    <a:pt x="191" y="24"/>
                    <a:pt x="60" y="48"/>
                    <a:pt x="0" y="179"/>
                  </a:cubicBezTo>
                  <a:cubicBezTo>
                    <a:pt x="75" y="270"/>
                    <a:pt x="165" y="291"/>
                    <a:pt x="258" y="291"/>
                  </a:cubicBezTo>
                  <a:cubicBezTo>
                    <a:pt x="339" y="291"/>
                    <a:pt x="421" y="276"/>
                    <a:pt x="500" y="276"/>
                  </a:cubicBezTo>
                  <a:cubicBezTo>
                    <a:pt x="533" y="276"/>
                    <a:pt x="565" y="279"/>
                    <a:pt x="596" y="286"/>
                  </a:cubicBezTo>
                  <a:cubicBezTo>
                    <a:pt x="643" y="239"/>
                    <a:pt x="691" y="203"/>
                    <a:pt x="750" y="167"/>
                  </a:cubicBezTo>
                  <a:lnTo>
                    <a:pt x="762" y="179"/>
                  </a:lnTo>
                  <a:cubicBezTo>
                    <a:pt x="715" y="120"/>
                    <a:pt x="655" y="84"/>
                    <a:pt x="596" y="24"/>
                  </a:cubicBezTo>
                  <a:cubicBezTo>
                    <a:pt x="512" y="24"/>
                    <a:pt x="417" y="1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1" name="Google Shape;2331;p2"/>
            <p:cNvSpPr/>
            <p:nvPr/>
          </p:nvSpPr>
          <p:spPr>
            <a:xfrm>
              <a:off x="5934650" y="1773550"/>
              <a:ext cx="21475" cy="14175"/>
            </a:xfrm>
            <a:custGeom>
              <a:avLst/>
              <a:gdLst/>
              <a:ahLst/>
              <a:cxnLst/>
              <a:rect l="l" t="t" r="r" b="b"/>
              <a:pathLst>
                <a:path w="859" h="567" extrusionOk="0">
                  <a:moveTo>
                    <a:pt x="846" y="1"/>
                  </a:moveTo>
                  <a:cubicBezTo>
                    <a:pt x="799" y="13"/>
                    <a:pt x="751" y="13"/>
                    <a:pt x="715" y="13"/>
                  </a:cubicBezTo>
                  <a:cubicBezTo>
                    <a:pt x="656" y="61"/>
                    <a:pt x="608" y="96"/>
                    <a:pt x="560" y="144"/>
                  </a:cubicBezTo>
                  <a:cubicBezTo>
                    <a:pt x="501" y="191"/>
                    <a:pt x="453" y="239"/>
                    <a:pt x="418" y="275"/>
                  </a:cubicBezTo>
                  <a:lnTo>
                    <a:pt x="132" y="275"/>
                  </a:lnTo>
                  <a:cubicBezTo>
                    <a:pt x="132" y="263"/>
                    <a:pt x="120" y="263"/>
                    <a:pt x="84" y="251"/>
                  </a:cubicBezTo>
                  <a:cubicBezTo>
                    <a:pt x="78" y="248"/>
                    <a:pt x="71" y="246"/>
                    <a:pt x="63" y="246"/>
                  </a:cubicBezTo>
                  <a:cubicBezTo>
                    <a:pt x="42" y="246"/>
                    <a:pt x="18" y="257"/>
                    <a:pt x="1" y="275"/>
                  </a:cubicBezTo>
                  <a:lnTo>
                    <a:pt x="1" y="406"/>
                  </a:lnTo>
                  <a:cubicBezTo>
                    <a:pt x="108" y="513"/>
                    <a:pt x="221" y="567"/>
                    <a:pt x="337" y="567"/>
                  </a:cubicBezTo>
                  <a:cubicBezTo>
                    <a:pt x="453" y="567"/>
                    <a:pt x="572" y="513"/>
                    <a:pt x="691" y="406"/>
                  </a:cubicBezTo>
                  <a:cubicBezTo>
                    <a:pt x="775" y="287"/>
                    <a:pt x="858" y="168"/>
                    <a:pt x="8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2" name="Google Shape;2332;p2"/>
            <p:cNvSpPr/>
            <p:nvPr/>
          </p:nvSpPr>
          <p:spPr>
            <a:xfrm>
              <a:off x="5833450" y="1804125"/>
              <a:ext cx="18475" cy="12400"/>
            </a:xfrm>
            <a:custGeom>
              <a:avLst/>
              <a:gdLst/>
              <a:ahLst/>
              <a:cxnLst/>
              <a:rect l="l" t="t" r="r" b="b"/>
              <a:pathLst>
                <a:path w="739" h="496" extrusionOk="0">
                  <a:moveTo>
                    <a:pt x="613" y="0"/>
                  </a:moveTo>
                  <a:cubicBezTo>
                    <a:pt x="600" y="0"/>
                    <a:pt x="586" y="2"/>
                    <a:pt x="572" y="4"/>
                  </a:cubicBezTo>
                  <a:cubicBezTo>
                    <a:pt x="417" y="28"/>
                    <a:pt x="322" y="147"/>
                    <a:pt x="191" y="219"/>
                  </a:cubicBezTo>
                  <a:cubicBezTo>
                    <a:pt x="120" y="254"/>
                    <a:pt x="36" y="290"/>
                    <a:pt x="1" y="385"/>
                  </a:cubicBezTo>
                  <a:cubicBezTo>
                    <a:pt x="100" y="466"/>
                    <a:pt x="197" y="495"/>
                    <a:pt x="294" y="495"/>
                  </a:cubicBezTo>
                  <a:cubicBezTo>
                    <a:pt x="441" y="495"/>
                    <a:pt x="588" y="426"/>
                    <a:pt x="739" y="362"/>
                  </a:cubicBezTo>
                  <a:lnTo>
                    <a:pt x="739" y="231"/>
                  </a:lnTo>
                  <a:cubicBezTo>
                    <a:pt x="739" y="171"/>
                    <a:pt x="727" y="111"/>
                    <a:pt x="727" y="52"/>
                  </a:cubicBezTo>
                  <a:cubicBezTo>
                    <a:pt x="691" y="16"/>
                    <a:pt x="654" y="0"/>
                    <a:pt x="6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3" name="Google Shape;2333;p2"/>
            <p:cNvSpPr/>
            <p:nvPr/>
          </p:nvSpPr>
          <p:spPr>
            <a:xfrm>
              <a:off x="5396500" y="1823975"/>
              <a:ext cx="10450" cy="10625"/>
            </a:xfrm>
            <a:custGeom>
              <a:avLst/>
              <a:gdLst/>
              <a:ahLst/>
              <a:cxnLst/>
              <a:rect l="l" t="t" r="r" b="b"/>
              <a:pathLst>
                <a:path w="418" h="425" extrusionOk="0">
                  <a:moveTo>
                    <a:pt x="230" y="1"/>
                  </a:moveTo>
                  <a:cubicBezTo>
                    <a:pt x="156" y="1"/>
                    <a:pt x="69" y="64"/>
                    <a:pt x="0" y="139"/>
                  </a:cubicBezTo>
                  <a:lnTo>
                    <a:pt x="0" y="425"/>
                  </a:lnTo>
                  <a:cubicBezTo>
                    <a:pt x="179" y="401"/>
                    <a:pt x="417" y="353"/>
                    <a:pt x="358" y="127"/>
                  </a:cubicBezTo>
                  <a:cubicBezTo>
                    <a:pt x="332" y="36"/>
                    <a:pt x="285" y="1"/>
                    <a:pt x="2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4" name="Google Shape;2334;p2"/>
            <p:cNvSpPr/>
            <p:nvPr/>
          </p:nvSpPr>
          <p:spPr>
            <a:xfrm>
              <a:off x="5364050" y="1847875"/>
              <a:ext cx="17575" cy="9775"/>
            </a:xfrm>
            <a:custGeom>
              <a:avLst/>
              <a:gdLst/>
              <a:ahLst/>
              <a:cxnLst/>
              <a:rect l="l" t="t" r="r" b="b"/>
              <a:pathLst>
                <a:path w="703" h="391" extrusionOk="0">
                  <a:moveTo>
                    <a:pt x="456" y="0"/>
                  </a:moveTo>
                  <a:cubicBezTo>
                    <a:pt x="306" y="0"/>
                    <a:pt x="153" y="33"/>
                    <a:pt x="1" y="40"/>
                  </a:cubicBezTo>
                  <a:cubicBezTo>
                    <a:pt x="48" y="147"/>
                    <a:pt x="96" y="243"/>
                    <a:pt x="143" y="338"/>
                  </a:cubicBezTo>
                  <a:cubicBezTo>
                    <a:pt x="178" y="377"/>
                    <a:pt x="213" y="391"/>
                    <a:pt x="247" y="391"/>
                  </a:cubicBezTo>
                  <a:cubicBezTo>
                    <a:pt x="306" y="391"/>
                    <a:pt x="364" y="349"/>
                    <a:pt x="417" y="326"/>
                  </a:cubicBezTo>
                  <a:lnTo>
                    <a:pt x="703" y="40"/>
                  </a:lnTo>
                  <a:cubicBezTo>
                    <a:pt x="622" y="10"/>
                    <a:pt x="540" y="0"/>
                    <a:pt x="4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5" name="Google Shape;2335;p2"/>
            <p:cNvSpPr/>
            <p:nvPr/>
          </p:nvSpPr>
          <p:spPr>
            <a:xfrm>
              <a:off x="5325050" y="1850175"/>
              <a:ext cx="10450" cy="9550"/>
            </a:xfrm>
            <a:custGeom>
              <a:avLst/>
              <a:gdLst/>
              <a:ahLst/>
              <a:cxnLst/>
              <a:rect l="l" t="t" r="r" b="b"/>
              <a:pathLst>
                <a:path w="418" h="382" extrusionOk="0">
                  <a:moveTo>
                    <a:pt x="254" y="1"/>
                  </a:moveTo>
                  <a:cubicBezTo>
                    <a:pt x="164" y="1"/>
                    <a:pt x="75" y="66"/>
                    <a:pt x="1" y="103"/>
                  </a:cubicBezTo>
                  <a:cubicBezTo>
                    <a:pt x="1" y="342"/>
                    <a:pt x="139" y="382"/>
                    <a:pt x="299" y="382"/>
                  </a:cubicBezTo>
                  <a:cubicBezTo>
                    <a:pt x="338" y="382"/>
                    <a:pt x="378" y="379"/>
                    <a:pt x="418" y="377"/>
                  </a:cubicBezTo>
                  <a:lnTo>
                    <a:pt x="418" y="91"/>
                  </a:lnTo>
                  <a:cubicBezTo>
                    <a:pt x="364" y="24"/>
                    <a:pt x="309" y="1"/>
                    <a:pt x="2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6" name="Google Shape;2336;p2"/>
            <p:cNvSpPr/>
            <p:nvPr/>
          </p:nvSpPr>
          <p:spPr>
            <a:xfrm>
              <a:off x="5293500" y="1945900"/>
              <a:ext cx="15200" cy="7475"/>
            </a:xfrm>
            <a:custGeom>
              <a:avLst/>
              <a:gdLst/>
              <a:ahLst/>
              <a:cxnLst/>
              <a:rect l="l" t="t" r="r" b="b"/>
              <a:pathLst>
                <a:path w="608" h="299" extrusionOk="0">
                  <a:moveTo>
                    <a:pt x="263" y="1"/>
                  </a:moveTo>
                  <a:cubicBezTo>
                    <a:pt x="144" y="13"/>
                    <a:pt x="1" y="13"/>
                    <a:pt x="25" y="179"/>
                  </a:cubicBezTo>
                  <a:cubicBezTo>
                    <a:pt x="36" y="275"/>
                    <a:pt x="167" y="298"/>
                    <a:pt x="251" y="298"/>
                  </a:cubicBezTo>
                  <a:cubicBezTo>
                    <a:pt x="346" y="298"/>
                    <a:pt x="441" y="275"/>
                    <a:pt x="537" y="275"/>
                  </a:cubicBezTo>
                  <a:cubicBezTo>
                    <a:pt x="608" y="191"/>
                    <a:pt x="608" y="96"/>
                    <a:pt x="548" y="25"/>
                  </a:cubicBezTo>
                  <a:cubicBezTo>
                    <a:pt x="453" y="13"/>
                    <a:pt x="358" y="1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7" name="Google Shape;2337;p2"/>
            <p:cNvSpPr/>
            <p:nvPr/>
          </p:nvSpPr>
          <p:spPr>
            <a:xfrm>
              <a:off x="5757550" y="1959300"/>
              <a:ext cx="19375" cy="7475"/>
            </a:xfrm>
            <a:custGeom>
              <a:avLst/>
              <a:gdLst/>
              <a:ahLst/>
              <a:cxnLst/>
              <a:rect l="l" t="t" r="r" b="b"/>
              <a:pathLst>
                <a:path w="775" h="299" extrusionOk="0">
                  <a:moveTo>
                    <a:pt x="322" y="24"/>
                  </a:moveTo>
                  <a:cubicBezTo>
                    <a:pt x="304" y="28"/>
                    <a:pt x="286" y="30"/>
                    <a:pt x="267" y="30"/>
                  </a:cubicBezTo>
                  <a:cubicBezTo>
                    <a:pt x="229" y="30"/>
                    <a:pt x="191" y="24"/>
                    <a:pt x="155" y="24"/>
                  </a:cubicBezTo>
                  <a:cubicBezTo>
                    <a:pt x="102" y="24"/>
                    <a:pt x="54" y="36"/>
                    <a:pt x="24" y="96"/>
                  </a:cubicBezTo>
                  <a:cubicBezTo>
                    <a:pt x="1" y="131"/>
                    <a:pt x="132" y="215"/>
                    <a:pt x="191" y="298"/>
                  </a:cubicBezTo>
                  <a:cubicBezTo>
                    <a:pt x="270" y="224"/>
                    <a:pt x="358" y="211"/>
                    <a:pt x="448" y="211"/>
                  </a:cubicBezTo>
                  <a:cubicBezTo>
                    <a:pt x="497" y="211"/>
                    <a:pt x="547" y="215"/>
                    <a:pt x="596" y="215"/>
                  </a:cubicBezTo>
                  <a:cubicBezTo>
                    <a:pt x="659" y="215"/>
                    <a:pt x="719" y="209"/>
                    <a:pt x="775" y="179"/>
                  </a:cubicBezTo>
                  <a:cubicBezTo>
                    <a:pt x="667" y="0"/>
                    <a:pt x="489" y="36"/>
                    <a:pt x="322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8" name="Google Shape;2338;p2"/>
            <p:cNvSpPr/>
            <p:nvPr/>
          </p:nvSpPr>
          <p:spPr>
            <a:xfrm>
              <a:off x="5719150" y="2085675"/>
              <a:ext cx="28600" cy="3725"/>
            </a:xfrm>
            <a:custGeom>
              <a:avLst/>
              <a:gdLst/>
              <a:ahLst/>
              <a:cxnLst/>
              <a:rect l="l" t="t" r="r" b="b"/>
              <a:pathLst>
                <a:path w="1144" h="149" extrusionOk="0">
                  <a:moveTo>
                    <a:pt x="626" y="1"/>
                  </a:moveTo>
                  <a:cubicBezTo>
                    <a:pt x="481" y="1"/>
                    <a:pt x="334" y="19"/>
                    <a:pt x="188" y="19"/>
                  </a:cubicBezTo>
                  <a:cubicBezTo>
                    <a:pt x="125" y="19"/>
                    <a:pt x="63" y="15"/>
                    <a:pt x="1" y="6"/>
                  </a:cubicBezTo>
                  <a:lnTo>
                    <a:pt x="1" y="148"/>
                  </a:lnTo>
                  <a:lnTo>
                    <a:pt x="1144" y="148"/>
                  </a:lnTo>
                  <a:cubicBezTo>
                    <a:pt x="979" y="28"/>
                    <a:pt x="804" y="1"/>
                    <a:pt x="6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9" name="Google Shape;2339;p2"/>
            <p:cNvSpPr/>
            <p:nvPr/>
          </p:nvSpPr>
          <p:spPr>
            <a:xfrm>
              <a:off x="5643550" y="1814700"/>
              <a:ext cx="22050" cy="7000"/>
            </a:xfrm>
            <a:custGeom>
              <a:avLst/>
              <a:gdLst/>
              <a:ahLst/>
              <a:cxnLst/>
              <a:rect l="l" t="t" r="r" b="b"/>
              <a:pathLst>
                <a:path w="882" h="280" extrusionOk="0">
                  <a:moveTo>
                    <a:pt x="644" y="1"/>
                  </a:moveTo>
                  <a:cubicBezTo>
                    <a:pt x="514" y="1"/>
                    <a:pt x="384" y="51"/>
                    <a:pt x="256" y="51"/>
                  </a:cubicBezTo>
                  <a:cubicBezTo>
                    <a:pt x="234" y="51"/>
                    <a:pt x="213" y="49"/>
                    <a:pt x="191" y="46"/>
                  </a:cubicBezTo>
                  <a:cubicBezTo>
                    <a:pt x="120" y="93"/>
                    <a:pt x="1" y="58"/>
                    <a:pt x="12" y="177"/>
                  </a:cubicBezTo>
                  <a:cubicBezTo>
                    <a:pt x="12" y="200"/>
                    <a:pt x="131" y="212"/>
                    <a:pt x="191" y="224"/>
                  </a:cubicBezTo>
                  <a:cubicBezTo>
                    <a:pt x="239" y="248"/>
                    <a:pt x="286" y="248"/>
                    <a:pt x="334" y="248"/>
                  </a:cubicBezTo>
                  <a:cubicBezTo>
                    <a:pt x="405" y="248"/>
                    <a:pt x="477" y="248"/>
                    <a:pt x="572" y="224"/>
                  </a:cubicBezTo>
                  <a:cubicBezTo>
                    <a:pt x="635" y="251"/>
                    <a:pt x="703" y="279"/>
                    <a:pt x="759" y="279"/>
                  </a:cubicBezTo>
                  <a:cubicBezTo>
                    <a:pt x="830" y="279"/>
                    <a:pt x="882" y="234"/>
                    <a:pt x="882" y="81"/>
                  </a:cubicBezTo>
                  <a:cubicBezTo>
                    <a:pt x="803" y="20"/>
                    <a:pt x="724" y="1"/>
                    <a:pt x="6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0" name="Google Shape;2340;p2"/>
            <p:cNvSpPr/>
            <p:nvPr/>
          </p:nvSpPr>
          <p:spPr>
            <a:xfrm>
              <a:off x="6045675" y="1738975"/>
              <a:ext cx="17900" cy="9600"/>
            </a:xfrm>
            <a:custGeom>
              <a:avLst/>
              <a:gdLst/>
              <a:ahLst/>
              <a:cxnLst/>
              <a:rect l="l" t="t" r="r" b="b"/>
              <a:pathLst>
                <a:path w="716" h="384" extrusionOk="0">
                  <a:moveTo>
                    <a:pt x="317" y="0"/>
                  </a:moveTo>
                  <a:cubicBezTo>
                    <a:pt x="209" y="0"/>
                    <a:pt x="103" y="32"/>
                    <a:pt x="1" y="134"/>
                  </a:cubicBezTo>
                  <a:cubicBezTo>
                    <a:pt x="84" y="241"/>
                    <a:pt x="179" y="336"/>
                    <a:pt x="322" y="384"/>
                  </a:cubicBezTo>
                  <a:lnTo>
                    <a:pt x="406" y="384"/>
                  </a:lnTo>
                  <a:cubicBezTo>
                    <a:pt x="465" y="384"/>
                    <a:pt x="525" y="372"/>
                    <a:pt x="584" y="372"/>
                  </a:cubicBezTo>
                  <a:cubicBezTo>
                    <a:pt x="620" y="324"/>
                    <a:pt x="656" y="277"/>
                    <a:pt x="703" y="241"/>
                  </a:cubicBezTo>
                  <a:lnTo>
                    <a:pt x="703" y="122"/>
                  </a:lnTo>
                  <a:lnTo>
                    <a:pt x="715" y="74"/>
                  </a:lnTo>
                  <a:cubicBezTo>
                    <a:pt x="584" y="48"/>
                    <a:pt x="449" y="0"/>
                    <a:pt x="3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p2"/>
            <p:cNvSpPr/>
            <p:nvPr/>
          </p:nvSpPr>
          <p:spPr>
            <a:xfrm>
              <a:off x="6128125" y="1992350"/>
              <a:ext cx="10750" cy="14000"/>
            </a:xfrm>
            <a:custGeom>
              <a:avLst/>
              <a:gdLst/>
              <a:ahLst/>
              <a:cxnLst/>
              <a:rect l="l" t="t" r="r" b="b"/>
              <a:pathLst>
                <a:path w="430" h="560" extrusionOk="0">
                  <a:moveTo>
                    <a:pt x="1" y="0"/>
                  </a:moveTo>
                  <a:lnTo>
                    <a:pt x="1" y="560"/>
                  </a:lnTo>
                  <a:cubicBezTo>
                    <a:pt x="37" y="560"/>
                    <a:pt x="96" y="560"/>
                    <a:pt x="144" y="548"/>
                  </a:cubicBezTo>
                  <a:lnTo>
                    <a:pt x="275" y="417"/>
                  </a:lnTo>
                  <a:cubicBezTo>
                    <a:pt x="322" y="322"/>
                    <a:pt x="382" y="214"/>
                    <a:pt x="430" y="131"/>
                  </a:cubicBezTo>
                  <a:cubicBezTo>
                    <a:pt x="370" y="83"/>
                    <a:pt x="322" y="48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2" name="Google Shape;2342;p2"/>
            <p:cNvSpPr/>
            <p:nvPr/>
          </p:nvSpPr>
          <p:spPr>
            <a:xfrm>
              <a:off x="5657250" y="1816725"/>
              <a:ext cx="22050" cy="6125"/>
            </a:xfrm>
            <a:custGeom>
              <a:avLst/>
              <a:gdLst/>
              <a:ahLst/>
              <a:cxnLst/>
              <a:rect l="l" t="t" r="r" b="b"/>
              <a:pathLst>
                <a:path w="882" h="245" extrusionOk="0">
                  <a:moveTo>
                    <a:pt x="322" y="0"/>
                  </a:moveTo>
                  <a:cubicBezTo>
                    <a:pt x="262" y="119"/>
                    <a:pt x="119" y="131"/>
                    <a:pt x="0" y="143"/>
                  </a:cubicBezTo>
                  <a:cubicBezTo>
                    <a:pt x="85" y="218"/>
                    <a:pt x="169" y="245"/>
                    <a:pt x="252" y="245"/>
                  </a:cubicBezTo>
                  <a:cubicBezTo>
                    <a:pt x="369" y="245"/>
                    <a:pt x="484" y="192"/>
                    <a:pt x="596" y="143"/>
                  </a:cubicBezTo>
                  <a:cubicBezTo>
                    <a:pt x="703" y="131"/>
                    <a:pt x="822" y="119"/>
                    <a:pt x="8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3" name="Google Shape;2343;p2"/>
            <p:cNvSpPr/>
            <p:nvPr/>
          </p:nvSpPr>
          <p:spPr>
            <a:xfrm>
              <a:off x="6009675" y="1952925"/>
              <a:ext cx="14900" cy="10275"/>
            </a:xfrm>
            <a:custGeom>
              <a:avLst/>
              <a:gdLst/>
              <a:ahLst/>
              <a:cxnLst/>
              <a:rect l="l" t="t" r="r" b="b"/>
              <a:pathLst>
                <a:path w="596" h="411" extrusionOk="0">
                  <a:moveTo>
                    <a:pt x="102" y="0"/>
                  </a:moveTo>
                  <a:cubicBezTo>
                    <a:pt x="70" y="0"/>
                    <a:pt x="44" y="5"/>
                    <a:pt x="12" y="5"/>
                  </a:cubicBezTo>
                  <a:cubicBezTo>
                    <a:pt x="12" y="101"/>
                    <a:pt x="0" y="184"/>
                    <a:pt x="0" y="279"/>
                  </a:cubicBezTo>
                  <a:cubicBezTo>
                    <a:pt x="191" y="327"/>
                    <a:pt x="369" y="363"/>
                    <a:pt x="572" y="410"/>
                  </a:cubicBezTo>
                  <a:cubicBezTo>
                    <a:pt x="596" y="113"/>
                    <a:pt x="250" y="184"/>
                    <a:pt x="155" y="5"/>
                  </a:cubicBezTo>
                  <a:cubicBezTo>
                    <a:pt x="135" y="1"/>
                    <a:pt x="118" y="0"/>
                    <a:pt x="1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4" name="Google Shape;2344;p2"/>
            <p:cNvSpPr/>
            <p:nvPr/>
          </p:nvSpPr>
          <p:spPr>
            <a:xfrm>
              <a:off x="6067425" y="1845000"/>
              <a:ext cx="16975" cy="8425"/>
            </a:xfrm>
            <a:custGeom>
              <a:avLst/>
              <a:gdLst/>
              <a:ahLst/>
              <a:cxnLst/>
              <a:rect l="l" t="t" r="r" b="b"/>
              <a:pathLst>
                <a:path w="679" h="337" extrusionOk="0">
                  <a:moveTo>
                    <a:pt x="405" y="0"/>
                  </a:moveTo>
                  <a:cubicBezTo>
                    <a:pt x="321" y="48"/>
                    <a:pt x="238" y="84"/>
                    <a:pt x="179" y="120"/>
                  </a:cubicBezTo>
                  <a:cubicBezTo>
                    <a:pt x="119" y="179"/>
                    <a:pt x="60" y="227"/>
                    <a:pt x="0" y="286"/>
                  </a:cubicBezTo>
                  <a:cubicBezTo>
                    <a:pt x="95" y="322"/>
                    <a:pt x="188" y="337"/>
                    <a:pt x="280" y="337"/>
                  </a:cubicBezTo>
                  <a:cubicBezTo>
                    <a:pt x="372" y="337"/>
                    <a:pt x="464" y="322"/>
                    <a:pt x="560" y="298"/>
                  </a:cubicBezTo>
                  <a:cubicBezTo>
                    <a:pt x="679" y="108"/>
                    <a:pt x="607" y="12"/>
                    <a:pt x="4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5" name="Google Shape;2345;p2"/>
            <p:cNvSpPr/>
            <p:nvPr/>
          </p:nvSpPr>
          <p:spPr>
            <a:xfrm>
              <a:off x="5622725" y="1835450"/>
              <a:ext cx="12225" cy="8075"/>
            </a:xfrm>
            <a:custGeom>
              <a:avLst/>
              <a:gdLst/>
              <a:ahLst/>
              <a:cxnLst/>
              <a:rect l="l" t="t" r="r" b="b"/>
              <a:pathLst>
                <a:path w="489" h="323" extrusionOk="0">
                  <a:moveTo>
                    <a:pt x="246" y="0"/>
                  </a:moveTo>
                  <a:cubicBezTo>
                    <a:pt x="118" y="0"/>
                    <a:pt x="47" y="124"/>
                    <a:pt x="0" y="323"/>
                  </a:cubicBezTo>
                  <a:cubicBezTo>
                    <a:pt x="167" y="275"/>
                    <a:pt x="333" y="311"/>
                    <a:pt x="453" y="168"/>
                  </a:cubicBezTo>
                  <a:cubicBezTo>
                    <a:pt x="488" y="121"/>
                    <a:pt x="417" y="49"/>
                    <a:pt x="357" y="25"/>
                  </a:cubicBezTo>
                  <a:cubicBezTo>
                    <a:pt x="316" y="8"/>
                    <a:pt x="279" y="0"/>
                    <a:pt x="2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6" name="Google Shape;2346;p2"/>
            <p:cNvSpPr/>
            <p:nvPr/>
          </p:nvSpPr>
          <p:spPr>
            <a:xfrm>
              <a:off x="6023950" y="1804000"/>
              <a:ext cx="14325" cy="9325"/>
            </a:xfrm>
            <a:custGeom>
              <a:avLst/>
              <a:gdLst/>
              <a:ahLst/>
              <a:cxnLst/>
              <a:rect l="l" t="t" r="r" b="b"/>
              <a:pathLst>
                <a:path w="573" h="373" extrusionOk="0">
                  <a:moveTo>
                    <a:pt x="233" y="0"/>
                  </a:moveTo>
                  <a:cubicBezTo>
                    <a:pt x="158" y="0"/>
                    <a:pt x="82" y="30"/>
                    <a:pt x="13" y="93"/>
                  </a:cubicBezTo>
                  <a:cubicBezTo>
                    <a:pt x="1" y="176"/>
                    <a:pt x="1" y="271"/>
                    <a:pt x="1" y="355"/>
                  </a:cubicBezTo>
                  <a:cubicBezTo>
                    <a:pt x="96" y="367"/>
                    <a:pt x="191" y="372"/>
                    <a:pt x="286" y="372"/>
                  </a:cubicBezTo>
                  <a:cubicBezTo>
                    <a:pt x="382" y="372"/>
                    <a:pt x="477" y="367"/>
                    <a:pt x="572" y="355"/>
                  </a:cubicBezTo>
                  <a:cubicBezTo>
                    <a:pt x="536" y="271"/>
                    <a:pt x="465" y="164"/>
                    <a:pt x="429" y="69"/>
                  </a:cubicBezTo>
                  <a:cubicBezTo>
                    <a:pt x="367" y="24"/>
                    <a:pt x="300" y="0"/>
                    <a:pt x="2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7" name="Google Shape;2347;p2"/>
            <p:cNvSpPr/>
            <p:nvPr/>
          </p:nvSpPr>
          <p:spPr>
            <a:xfrm>
              <a:off x="5751000" y="2084600"/>
              <a:ext cx="26225" cy="5000"/>
            </a:xfrm>
            <a:custGeom>
              <a:avLst/>
              <a:gdLst/>
              <a:ahLst/>
              <a:cxnLst/>
              <a:rect l="l" t="t" r="r" b="b"/>
              <a:pathLst>
                <a:path w="1049" h="200" extrusionOk="0">
                  <a:moveTo>
                    <a:pt x="620" y="1"/>
                  </a:moveTo>
                  <a:cubicBezTo>
                    <a:pt x="549" y="39"/>
                    <a:pt x="470" y="42"/>
                    <a:pt x="392" y="42"/>
                  </a:cubicBezTo>
                  <a:cubicBezTo>
                    <a:pt x="371" y="42"/>
                    <a:pt x="351" y="42"/>
                    <a:pt x="331" y="42"/>
                  </a:cubicBezTo>
                  <a:cubicBezTo>
                    <a:pt x="207" y="42"/>
                    <a:pt x="87" y="52"/>
                    <a:pt x="1" y="191"/>
                  </a:cubicBezTo>
                  <a:cubicBezTo>
                    <a:pt x="26" y="190"/>
                    <a:pt x="51" y="190"/>
                    <a:pt x="76" y="190"/>
                  </a:cubicBezTo>
                  <a:cubicBezTo>
                    <a:pt x="193" y="190"/>
                    <a:pt x="312" y="199"/>
                    <a:pt x="442" y="199"/>
                  </a:cubicBezTo>
                  <a:cubicBezTo>
                    <a:pt x="617" y="199"/>
                    <a:pt x="811" y="183"/>
                    <a:pt x="1048" y="108"/>
                  </a:cubicBezTo>
                  <a:cubicBezTo>
                    <a:pt x="798" y="49"/>
                    <a:pt x="703" y="13"/>
                    <a:pt x="6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8" name="Google Shape;2348;p2"/>
            <p:cNvSpPr/>
            <p:nvPr/>
          </p:nvSpPr>
          <p:spPr>
            <a:xfrm>
              <a:off x="5374475" y="1992050"/>
              <a:ext cx="22050" cy="9600"/>
            </a:xfrm>
            <a:custGeom>
              <a:avLst/>
              <a:gdLst/>
              <a:ahLst/>
              <a:cxnLst/>
              <a:rect l="l" t="t" r="r" b="b"/>
              <a:pathLst>
                <a:path w="882" h="384" extrusionOk="0">
                  <a:moveTo>
                    <a:pt x="298" y="0"/>
                  </a:moveTo>
                  <a:cubicBezTo>
                    <a:pt x="215" y="12"/>
                    <a:pt x="107" y="12"/>
                    <a:pt x="0" y="24"/>
                  </a:cubicBezTo>
                  <a:cubicBezTo>
                    <a:pt x="154" y="258"/>
                    <a:pt x="335" y="383"/>
                    <a:pt x="551" y="383"/>
                  </a:cubicBezTo>
                  <a:cubicBezTo>
                    <a:pt x="653" y="383"/>
                    <a:pt x="763" y="355"/>
                    <a:pt x="881" y="298"/>
                  </a:cubicBezTo>
                  <a:cubicBezTo>
                    <a:pt x="869" y="250"/>
                    <a:pt x="869" y="191"/>
                    <a:pt x="869" y="143"/>
                  </a:cubicBezTo>
                  <a:cubicBezTo>
                    <a:pt x="691" y="36"/>
                    <a:pt x="512" y="12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9" name="Google Shape;2349;p2"/>
            <p:cNvSpPr/>
            <p:nvPr/>
          </p:nvSpPr>
          <p:spPr>
            <a:xfrm>
              <a:off x="5371200" y="1979050"/>
              <a:ext cx="18775" cy="6175"/>
            </a:xfrm>
            <a:custGeom>
              <a:avLst/>
              <a:gdLst/>
              <a:ahLst/>
              <a:cxnLst/>
              <a:rect l="l" t="t" r="r" b="b"/>
              <a:pathLst>
                <a:path w="751" h="247" extrusionOk="0">
                  <a:moveTo>
                    <a:pt x="287" y="0"/>
                  </a:moveTo>
                  <a:cubicBezTo>
                    <a:pt x="179" y="0"/>
                    <a:pt x="80" y="52"/>
                    <a:pt x="0" y="223"/>
                  </a:cubicBezTo>
                  <a:cubicBezTo>
                    <a:pt x="238" y="234"/>
                    <a:pt x="477" y="234"/>
                    <a:pt x="727" y="246"/>
                  </a:cubicBezTo>
                  <a:cubicBezTo>
                    <a:pt x="727" y="199"/>
                    <a:pt x="750" y="175"/>
                    <a:pt x="750" y="127"/>
                  </a:cubicBezTo>
                  <a:cubicBezTo>
                    <a:pt x="599" y="100"/>
                    <a:pt x="435" y="0"/>
                    <a:pt x="2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0" name="Google Shape;2350;p2"/>
            <p:cNvSpPr/>
            <p:nvPr/>
          </p:nvSpPr>
          <p:spPr>
            <a:xfrm>
              <a:off x="5514375" y="1977750"/>
              <a:ext cx="18475" cy="6025"/>
            </a:xfrm>
            <a:custGeom>
              <a:avLst/>
              <a:gdLst/>
              <a:ahLst/>
              <a:cxnLst/>
              <a:rect l="l" t="t" r="r" b="b"/>
              <a:pathLst>
                <a:path w="739" h="241" extrusionOk="0">
                  <a:moveTo>
                    <a:pt x="119" y="1"/>
                  </a:moveTo>
                  <a:cubicBezTo>
                    <a:pt x="95" y="1"/>
                    <a:pt x="48" y="1"/>
                    <a:pt x="0" y="13"/>
                  </a:cubicBezTo>
                  <a:lnTo>
                    <a:pt x="0" y="167"/>
                  </a:lnTo>
                  <a:cubicBezTo>
                    <a:pt x="108" y="221"/>
                    <a:pt x="220" y="241"/>
                    <a:pt x="333" y="241"/>
                  </a:cubicBezTo>
                  <a:cubicBezTo>
                    <a:pt x="470" y="241"/>
                    <a:pt x="608" y="212"/>
                    <a:pt x="738" y="179"/>
                  </a:cubicBezTo>
                  <a:cubicBezTo>
                    <a:pt x="635" y="21"/>
                    <a:pt x="490" y="15"/>
                    <a:pt x="341" y="15"/>
                  </a:cubicBezTo>
                  <a:cubicBezTo>
                    <a:pt x="330" y="15"/>
                    <a:pt x="319" y="15"/>
                    <a:pt x="309" y="15"/>
                  </a:cubicBezTo>
                  <a:cubicBezTo>
                    <a:pt x="245" y="15"/>
                    <a:pt x="180" y="14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1" name="Google Shape;2351;p2"/>
            <p:cNvSpPr/>
            <p:nvPr/>
          </p:nvSpPr>
          <p:spPr>
            <a:xfrm>
              <a:off x="5410775" y="1789475"/>
              <a:ext cx="15500" cy="9700"/>
            </a:xfrm>
            <a:custGeom>
              <a:avLst/>
              <a:gdLst/>
              <a:ahLst/>
              <a:cxnLst/>
              <a:rect l="l" t="t" r="r" b="b"/>
              <a:pathLst>
                <a:path w="620" h="388" extrusionOk="0">
                  <a:moveTo>
                    <a:pt x="231" y="0"/>
                  </a:moveTo>
                  <a:cubicBezTo>
                    <a:pt x="155" y="0"/>
                    <a:pt x="78" y="23"/>
                    <a:pt x="1" y="90"/>
                  </a:cubicBezTo>
                  <a:lnTo>
                    <a:pt x="1" y="340"/>
                  </a:lnTo>
                  <a:cubicBezTo>
                    <a:pt x="37" y="364"/>
                    <a:pt x="96" y="376"/>
                    <a:pt x="132" y="388"/>
                  </a:cubicBezTo>
                  <a:lnTo>
                    <a:pt x="120" y="376"/>
                  </a:lnTo>
                  <a:cubicBezTo>
                    <a:pt x="203" y="293"/>
                    <a:pt x="322" y="316"/>
                    <a:pt x="429" y="269"/>
                  </a:cubicBezTo>
                  <a:cubicBezTo>
                    <a:pt x="477" y="257"/>
                    <a:pt x="513" y="245"/>
                    <a:pt x="560" y="245"/>
                  </a:cubicBezTo>
                  <a:cubicBezTo>
                    <a:pt x="620" y="186"/>
                    <a:pt x="620" y="138"/>
                    <a:pt x="572" y="78"/>
                  </a:cubicBezTo>
                  <a:cubicBezTo>
                    <a:pt x="459" y="50"/>
                    <a:pt x="345" y="0"/>
                    <a:pt x="2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2" name="Google Shape;2352;p2"/>
            <p:cNvSpPr/>
            <p:nvPr/>
          </p:nvSpPr>
          <p:spPr>
            <a:xfrm>
              <a:off x="5396500" y="1906325"/>
              <a:ext cx="19075" cy="9900"/>
            </a:xfrm>
            <a:custGeom>
              <a:avLst/>
              <a:gdLst/>
              <a:ahLst/>
              <a:cxnLst/>
              <a:rect l="l" t="t" r="r" b="b"/>
              <a:pathLst>
                <a:path w="763" h="396" extrusionOk="0">
                  <a:moveTo>
                    <a:pt x="131" y="0"/>
                  </a:moveTo>
                  <a:cubicBezTo>
                    <a:pt x="96" y="84"/>
                    <a:pt x="48" y="191"/>
                    <a:pt x="0" y="286"/>
                  </a:cubicBezTo>
                  <a:cubicBezTo>
                    <a:pt x="70" y="363"/>
                    <a:pt x="149" y="395"/>
                    <a:pt x="239" y="395"/>
                  </a:cubicBezTo>
                  <a:cubicBezTo>
                    <a:pt x="288" y="395"/>
                    <a:pt x="339" y="386"/>
                    <a:pt x="393" y="369"/>
                  </a:cubicBezTo>
                  <a:cubicBezTo>
                    <a:pt x="465" y="226"/>
                    <a:pt x="762" y="286"/>
                    <a:pt x="703" y="12"/>
                  </a:cubicBezTo>
                  <a:cubicBezTo>
                    <a:pt x="512" y="0"/>
                    <a:pt x="334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3" name="Google Shape;2353;p2"/>
            <p:cNvSpPr/>
            <p:nvPr/>
          </p:nvSpPr>
          <p:spPr>
            <a:xfrm>
              <a:off x="5452750" y="2013575"/>
              <a:ext cx="11925" cy="10675"/>
            </a:xfrm>
            <a:custGeom>
              <a:avLst/>
              <a:gdLst/>
              <a:ahLst/>
              <a:cxnLst/>
              <a:rect l="l" t="t" r="r" b="b"/>
              <a:pathLst>
                <a:path w="477" h="427" extrusionOk="0">
                  <a:moveTo>
                    <a:pt x="244" y="0"/>
                  </a:moveTo>
                  <a:cubicBezTo>
                    <a:pt x="225" y="0"/>
                    <a:pt x="204" y="3"/>
                    <a:pt x="179" y="8"/>
                  </a:cubicBezTo>
                  <a:cubicBezTo>
                    <a:pt x="143" y="127"/>
                    <a:pt x="1" y="246"/>
                    <a:pt x="132" y="365"/>
                  </a:cubicBezTo>
                  <a:cubicBezTo>
                    <a:pt x="179" y="409"/>
                    <a:pt x="225" y="427"/>
                    <a:pt x="268" y="427"/>
                  </a:cubicBezTo>
                  <a:cubicBezTo>
                    <a:pt x="346" y="427"/>
                    <a:pt x="416" y="370"/>
                    <a:pt x="477" y="294"/>
                  </a:cubicBezTo>
                  <a:cubicBezTo>
                    <a:pt x="358" y="240"/>
                    <a:pt x="425" y="0"/>
                    <a:pt x="2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4" name="Google Shape;2354;p2"/>
            <p:cNvSpPr/>
            <p:nvPr/>
          </p:nvSpPr>
          <p:spPr>
            <a:xfrm>
              <a:off x="5851900" y="2102775"/>
              <a:ext cx="22650" cy="8175"/>
            </a:xfrm>
            <a:custGeom>
              <a:avLst/>
              <a:gdLst/>
              <a:ahLst/>
              <a:cxnLst/>
              <a:rect l="l" t="t" r="r" b="b"/>
              <a:pathLst>
                <a:path w="906" h="327" extrusionOk="0">
                  <a:moveTo>
                    <a:pt x="453" y="0"/>
                  </a:moveTo>
                  <a:cubicBezTo>
                    <a:pt x="430" y="12"/>
                    <a:pt x="418" y="48"/>
                    <a:pt x="406" y="60"/>
                  </a:cubicBezTo>
                  <a:cubicBezTo>
                    <a:pt x="352" y="108"/>
                    <a:pt x="286" y="110"/>
                    <a:pt x="221" y="110"/>
                  </a:cubicBezTo>
                  <a:cubicBezTo>
                    <a:pt x="213" y="110"/>
                    <a:pt x="206" y="110"/>
                    <a:pt x="199" y="110"/>
                  </a:cubicBezTo>
                  <a:cubicBezTo>
                    <a:pt x="126" y="110"/>
                    <a:pt x="54" y="113"/>
                    <a:pt x="1" y="179"/>
                  </a:cubicBezTo>
                  <a:lnTo>
                    <a:pt x="1" y="286"/>
                  </a:lnTo>
                  <a:cubicBezTo>
                    <a:pt x="154" y="298"/>
                    <a:pt x="310" y="326"/>
                    <a:pt x="466" y="326"/>
                  </a:cubicBezTo>
                  <a:cubicBezTo>
                    <a:pt x="614" y="326"/>
                    <a:pt x="761" y="301"/>
                    <a:pt x="906" y="215"/>
                  </a:cubicBezTo>
                  <a:cubicBezTo>
                    <a:pt x="894" y="191"/>
                    <a:pt x="870" y="179"/>
                    <a:pt x="846" y="167"/>
                  </a:cubicBezTo>
                  <a:cubicBezTo>
                    <a:pt x="775" y="107"/>
                    <a:pt x="668" y="119"/>
                    <a:pt x="596" y="48"/>
                  </a:cubicBezTo>
                  <a:cubicBezTo>
                    <a:pt x="572" y="36"/>
                    <a:pt x="549" y="12"/>
                    <a:pt x="5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5" name="Google Shape;2355;p2"/>
            <p:cNvSpPr/>
            <p:nvPr/>
          </p:nvSpPr>
          <p:spPr>
            <a:xfrm>
              <a:off x="5832550" y="1800200"/>
              <a:ext cx="15800" cy="12675"/>
            </a:xfrm>
            <a:custGeom>
              <a:avLst/>
              <a:gdLst/>
              <a:ahLst/>
              <a:cxnLst/>
              <a:rect l="l" t="t" r="r" b="b"/>
              <a:pathLst>
                <a:path w="632" h="507" extrusionOk="0">
                  <a:moveTo>
                    <a:pt x="471" y="0"/>
                  </a:moveTo>
                  <a:cubicBezTo>
                    <a:pt x="391" y="0"/>
                    <a:pt x="295" y="53"/>
                    <a:pt x="215" y="78"/>
                  </a:cubicBezTo>
                  <a:cubicBezTo>
                    <a:pt x="168" y="138"/>
                    <a:pt x="108" y="185"/>
                    <a:pt x="49" y="245"/>
                  </a:cubicBezTo>
                  <a:cubicBezTo>
                    <a:pt x="1" y="495"/>
                    <a:pt x="287" y="388"/>
                    <a:pt x="358" y="507"/>
                  </a:cubicBezTo>
                  <a:cubicBezTo>
                    <a:pt x="453" y="411"/>
                    <a:pt x="537" y="316"/>
                    <a:pt x="632" y="209"/>
                  </a:cubicBezTo>
                  <a:cubicBezTo>
                    <a:pt x="609" y="47"/>
                    <a:pt x="547" y="0"/>
                    <a:pt x="4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6" name="Google Shape;2356;p2"/>
            <p:cNvSpPr/>
            <p:nvPr/>
          </p:nvSpPr>
          <p:spPr>
            <a:xfrm>
              <a:off x="5998350" y="1926100"/>
              <a:ext cx="22050" cy="5250"/>
            </a:xfrm>
            <a:custGeom>
              <a:avLst/>
              <a:gdLst/>
              <a:ahLst/>
              <a:cxnLst/>
              <a:rect l="l" t="t" r="r" b="b"/>
              <a:pathLst>
                <a:path w="882" h="210" extrusionOk="0">
                  <a:moveTo>
                    <a:pt x="615" y="0"/>
                  </a:moveTo>
                  <a:cubicBezTo>
                    <a:pt x="405" y="0"/>
                    <a:pt x="203" y="93"/>
                    <a:pt x="1" y="185"/>
                  </a:cubicBezTo>
                  <a:cubicBezTo>
                    <a:pt x="251" y="185"/>
                    <a:pt x="501" y="209"/>
                    <a:pt x="739" y="209"/>
                  </a:cubicBezTo>
                  <a:cubicBezTo>
                    <a:pt x="798" y="162"/>
                    <a:pt x="882" y="150"/>
                    <a:pt x="882" y="55"/>
                  </a:cubicBezTo>
                  <a:cubicBezTo>
                    <a:pt x="791" y="16"/>
                    <a:pt x="703" y="0"/>
                    <a:pt x="6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7" name="Google Shape;2357;p2"/>
            <p:cNvSpPr/>
            <p:nvPr/>
          </p:nvSpPr>
          <p:spPr>
            <a:xfrm>
              <a:off x="5959950" y="1773725"/>
              <a:ext cx="19675" cy="7725"/>
            </a:xfrm>
            <a:custGeom>
              <a:avLst/>
              <a:gdLst/>
              <a:ahLst/>
              <a:cxnLst/>
              <a:rect l="l" t="t" r="r" b="b"/>
              <a:pathLst>
                <a:path w="787" h="309" extrusionOk="0">
                  <a:moveTo>
                    <a:pt x="32" y="1"/>
                  </a:moveTo>
                  <a:cubicBezTo>
                    <a:pt x="19" y="1"/>
                    <a:pt x="9" y="2"/>
                    <a:pt x="1" y="6"/>
                  </a:cubicBezTo>
                  <a:cubicBezTo>
                    <a:pt x="51" y="254"/>
                    <a:pt x="168" y="308"/>
                    <a:pt x="318" y="308"/>
                  </a:cubicBezTo>
                  <a:cubicBezTo>
                    <a:pt x="434" y="308"/>
                    <a:pt x="570" y="276"/>
                    <a:pt x="709" y="276"/>
                  </a:cubicBezTo>
                  <a:cubicBezTo>
                    <a:pt x="735" y="276"/>
                    <a:pt x="761" y="277"/>
                    <a:pt x="787" y="280"/>
                  </a:cubicBezTo>
                  <a:cubicBezTo>
                    <a:pt x="537" y="77"/>
                    <a:pt x="263" y="232"/>
                    <a:pt x="132" y="6"/>
                  </a:cubicBezTo>
                  <a:cubicBezTo>
                    <a:pt x="92" y="6"/>
                    <a:pt x="58" y="1"/>
                    <a:pt x="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8" name="Google Shape;2358;p2"/>
            <p:cNvSpPr/>
            <p:nvPr/>
          </p:nvSpPr>
          <p:spPr>
            <a:xfrm>
              <a:off x="5882875" y="1807850"/>
              <a:ext cx="19375" cy="8000"/>
            </a:xfrm>
            <a:custGeom>
              <a:avLst/>
              <a:gdLst/>
              <a:ahLst/>
              <a:cxnLst/>
              <a:rect l="l" t="t" r="r" b="b"/>
              <a:pathLst>
                <a:path w="775" h="320" extrusionOk="0">
                  <a:moveTo>
                    <a:pt x="216" y="0"/>
                  </a:moveTo>
                  <a:cubicBezTo>
                    <a:pt x="163" y="0"/>
                    <a:pt x="111" y="12"/>
                    <a:pt x="60" y="46"/>
                  </a:cubicBezTo>
                  <a:cubicBezTo>
                    <a:pt x="0" y="82"/>
                    <a:pt x="0" y="129"/>
                    <a:pt x="48" y="177"/>
                  </a:cubicBezTo>
                  <a:cubicBezTo>
                    <a:pt x="83" y="224"/>
                    <a:pt x="143" y="284"/>
                    <a:pt x="203" y="320"/>
                  </a:cubicBezTo>
                  <a:cubicBezTo>
                    <a:pt x="405" y="296"/>
                    <a:pt x="584" y="248"/>
                    <a:pt x="774" y="201"/>
                  </a:cubicBezTo>
                  <a:lnTo>
                    <a:pt x="607" y="46"/>
                  </a:lnTo>
                  <a:cubicBezTo>
                    <a:pt x="588" y="50"/>
                    <a:pt x="569" y="51"/>
                    <a:pt x="549" y="51"/>
                  </a:cubicBezTo>
                  <a:cubicBezTo>
                    <a:pt x="440" y="51"/>
                    <a:pt x="327" y="0"/>
                    <a:pt x="2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9" name="Google Shape;2359;p2"/>
            <p:cNvSpPr/>
            <p:nvPr/>
          </p:nvSpPr>
          <p:spPr>
            <a:xfrm>
              <a:off x="5641775" y="1906625"/>
              <a:ext cx="8050" cy="5975"/>
            </a:xfrm>
            <a:custGeom>
              <a:avLst/>
              <a:gdLst/>
              <a:ahLst/>
              <a:cxnLst/>
              <a:rect l="l" t="t" r="r" b="b"/>
              <a:pathLst>
                <a:path w="322" h="239" extrusionOk="0">
                  <a:moveTo>
                    <a:pt x="167" y="0"/>
                  </a:moveTo>
                  <a:cubicBezTo>
                    <a:pt x="72" y="24"/>
                    <a:pt x="12" y="48"/>
                    <a:pt x="0" y="119"/>
                  </a:cubicBezTo>
                  <a:cubicBezTo>
                    <a:pt x="0" y="202"/>
                    <a:pt x="60" y="238"/>
                    <a:pt x="131" y="238"/>
                  </a:cubicBezTo>
                  <a:cubicBezTo>
                    <a:pt x="226" y="238"/>
                    <a:pt x="322" y="214"/>
                    <a:pt x="298" y="95"/>
                  </a:cubicBezTo>
                  <a:cubicBezTo>
                    <a:pt x="286" y="48"/>
                    <a:pt x="191" y="36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0" name="Google Shape;2360;p2"/>
            <p:cNvSpPr/>
            <p:nvPr/>
          </p:nvSpPr>
          <p:spPr>
            <a:xfrm>
              <a:off x="5916200" y="1737300"/>
              <a:ext cx="14900" cy="8000"/>
            </a:xfrm>
            <a:custGeom>
              <a:avLst/>
              <a:gdLst/>
              <a:ahLst/>
              <a:cxnLst/>
              <a:rect l="l" t="t" r="r" b="b"/>
              <a:pathLst>
                <a:path w="596" h="320" extrusionOk="0">
                  <a:moveTo>
                    <a:pt x="382" y="0"/>
                  </a:moveTo>
                  <a:cubicBezTo>
                    <a:pt x="362" y="0"/>
                    <a:pt x="339" y="17"/>
                    <a:pt x="322" y="34"/>
                  </a:cubicBezTo>
                  <a:cubicBezTo>
                    <a:pt x="263" y="165"/>
                    <a:pt x="48" y="106"/>
                    <a:pt x="1" y="272"/>
                  </a:cubicBezTo>
                  <a:cubicBezTo>
                    <a:pt x="155" y="284"/>
                    <a:pt x="322" y="308"/>
                    <a:pt x="465" y="320"/>
                  </a:cubicBezTo>
                  <a:cubicBezTo>
                    <a:pt x="513" y="320"/>
                    <a:pt x="536" y="320"/>
                    <a:pt x="596" y="308"/>
                  </a:cubicBezTo>
                  <a:cubicBezTo>
                    <a:pt x="560" y="213"/>
                    <a:pt x="501" y="129"/>
                    <a:pt x="453" y="34"/>
                  </a:cubicBezTo>
                  <a:cubicBezTo>
                    <a:pt x="453" y="22"/>
                    <a:pt x="441" y="22"/>
                    <a:pt x="405" y="10"/>
                  </a:cubicBezTo>
                  <a:cubicBezTo>
                    <a:pt x="398" y="3"/>
                    <a:pt x="390" y="0"/>
                    <a:pt x="3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1" name="Google Shape;2361;p2"/>
            <p:cNvSpPr/>
            <p:nvPr/>
          </p:nvSpPr>
          <p:spPr>
            <a:xfrm>
              <a:off x="6067125" y="1953050"/>
              <a:ext cx="14000" cy="7475"/>
            </a:xfrm>
            <a:custGeom>
              <a:avLst/>
              <a:gdLst/>
              <a:ahLst/>
              <a:cxnLst/>
              <a:rect l="l" t="t" r="r" b="b"/>
              <a:pathLst>
                <a:path w="560" h="299" extrusionOk="0">
                  <a:moveTo>
                    <a:pt x="0" y="0"/>
                  </a:moveTo>
                  <a:cubicBezTo>
                    <a:pt x="0" y="143"/>
                    <a:pt x="36" y="250"/>
                    <a:pt x="155" y="298"/>
                  </a:cubicBezTo>
                  <a:cubicBezTo>
                    <a:pt x="203" y="298"/>
                    <a:pt x="250" y="286"/>
                    <a:pt x="274" y="286"/>
                  </a:cubicBezTo>
                  <a:lnTo>
                    <a:pt x="56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2" name="Google Shape;2362;p2"/>
            <p:cNvSpPr/>
            <p:nvPr/>
          </p:nvSpPr>
          <p:spPr>
            <a:xfrm>
              <a:off x="5425075" y="1791125"/>
              <a:ext cx="18775" cy="8125"/>
            </a:xfrm>
            <a:custGeom>
              <a:avLst/>
              <a:gdLst/>
              <a:ahLst/>
              <a:cxnLst/>
              <a:rect l="l" t="t" r="r" b="b"/>
              <a:pathLst>
                <a:path w="751" h="325" extrusionOk="0">
                  <a:moveTo>
                    <a:pt x="12" y="0"/>
                  </a:moveTo>
                  <a:cubicBezTo>
                    <a:pt x="12" y="60"/>
                    <a:pt x="0" y="96"/>
                    <a:pt x="0" y="155"/>
                  </a:cubicBezTo>
                  <a:cubicBezTo>
                    <a:pt x="119" y="274"/>
                    <a:pt x="244" y="325"/>
                    <a:pt x="371" y="325"/>
                  </a:cubicBezTo>
                  <a:cubicBezTo>
                    <a:pt x="497" y="325"/>
                    <a:pt x="625" y="274"/>
                    <a:pt x="750" y="191"/>
                  </a:cubicBezTo>
                  <a:lnTo>
                    <a:pt x="715" y="143"/>
                  </a:lnTo>
                  <a:cubicBezTo>
                    <a:pt x="661" y="94"/>
                    <a:pt x="596" y="83"/>
                    <a:pt x="527" y="83"/>
                  </a:cubicBezTo>
                  <a:cubicBezTo>
                    <a:pt x="474" y="83"/>
                    <a:pt x="418" y="89"/>
                    <a:pt x="364" y="89"/>
                  </a:cubicBezTo>
                  <a:cubicBezTo>
                    <a:pt x="288" y="89"/>
                    <a:pt x="214" y="76"/>
                    <a:pt x="155" y="12"/>
                  </a:cubicBezTo>
                  <a:cubicBezTo>
                    <a:pt x="107" y="0"/>
                    <a:pt x="60" y="0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3" name="Google Shape;2363;p2"/>
            <p:cNvSpPr/>
            <p:nvPr/>
          </p:nvSpPr>
          <p:spPr>
            <a:xfrm>
              <a:off x="5596225" y="1730800"/>
              <a:ext cx="19075" cy="10150"/>
            </a:xfrm>
            <a:custGeom>
              <a:avLst/>
              <a:gdLst/>
              <a:ahLst/>
              <a:cxnLst/>
              <a:rect l="l" t="t" r="r" b="b"/>
              <a:pathLst>
                <a:path w="763" h="406" extrusionOk="0">
                  <a:moveTo>
                    <a:pt x="444" y="1"/>
                  </a:moveTo>
                  <a:cubicBezTo>
                    <a:pt x="373" y="1"/>
                    <a:pt x="301" y="14"/>
                    <a:pt x="227" y="32"/>
                  </a:cubicBezTo>
                  <a:cubicBezTo>
                    <a:pt x="84" y="116"/>
                    <a:pt x="0" y="223"/>
                    <a:pt x="48" y="401"/>
                  </a:cubicBezTo>
                  <a:cubicBezTo>
                    <a:pt x="68" y="404"/>
                    <a:pt x="87" y="405"/>
                    <a:pt x="106" y="405"/>
                  </a:cubicBezTo>
                  <a:cubicBezTo>
                    <a:pt x="243" y="405"/>
                    <a:pt x="349" y="335"/>
                    <a:pt x="465" y="282"/>
                  </a:cubicBezTo>
                  <a:cubicBezTo>
                    <a:pt x="584" y="270"/>
                    <a:pt x="703" y="270"/>
                    <a:pt x="762" y="127"/>
                  </a:cubicBezTo>
                  <a:cubicBezTo>
                    <a:pt x="661" y="33"/>
                    <a:pt x="554" y="1"/>
                    <a:pt x="4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4" name="Google Shape;2364;p2"/>
            <p:cNvSpPr/>
            <p:nvPr/>
          </p:nvSpPr>
          <p:spPr>
            <a:xfrm>
              <a:off x="5812625" y="1790850"/>
              <a:ext cx="12125" cy="8050"/>
            </a:xfrm>
            <a:custGeom>
              <a:avLst/>
              <a:gdLst/>
              <a:ahLst/>
              <a:cxnLst/>
              <a:rect l="l" t="t" r="r" b="b"/>
              <a:pathLst>
                <a:path w="485" h="322" extrusionOk="0">
                  <a:moveTo>
                    <a:pt x="337" y="0"/>
                  </a:moveTo>
                  <a:cubicBezTo>
                    <a:pt x="251" y="0"/>
                    <a:pt x="131" y="55"/>
                    <a:pt x="47" y="55"/>
                  </a:cubicBezTo>
                  <a:cubicBezTo>
                    <a:pt x="30" y="55"/>
                    <a:pt x="14" y="52"/>
                    <a:pt x="0" y="47"/>
                  </a:cubicBezTo>
                  <a:lnTo>
                    <a:pt x="0" y="47"/>
                  </a:lnTo>
                  <a:cubicBezTo>
                    <a:pt x="60" y="142"/>
                    <a:pt x="96" y="226"/>
                    <a:pt x="131" y="321"/>
                  </a:cubicBezTo>
                  <a:lnTo>
                    <a:pt x="417" y="321"/>
                  </a:lnTo>
                  <a:cubicBezTo>
                    <a:pt x="484" y="63"/>
                    <a:pt x="430" y="0"/>
                    <a:pt x="3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5" name="Google Shape;2365;p2"/>
            <p:cNvSpPr/>
            <p:nvPr/>
          </p:nvSpPr>
          <p:spPr>
            <a:xfrm>
              <a:off x="6016800" y="1927450"/>
              <a:ext cx="13725" cy="6575"/>
            </a:xfrm>
            <a:custGeom>
              <a:avLst/>
              <a:gdLst/>
              <a:ahLst/>
              <a:cxnLst/>
              <a:rect l="l" t="t" r="r" b="b"/>
              <a:pathLst>
                <a:path w="549" h="263" extrusionOk="0">
                  <a:moveTo>
                    <a:pt x="144" y="1"/>
                  </a:moveTo>
                  <a:lnTo>
                    <a:pt x="1" y="155"/>
                  </a:lnTo>
                  <a:cubicBezTo>
                    <a:pt x="108" y="220"/>
                    <a:pt x="206" y="262"/>
                    <a:pt x="292" y="262"/>
                  </a:cubicBezTo>
                  <a:cubicBezTo>
                    <a:pt x="397" y="262"/>
                    <a:pt x="483" y="199"/>
                    <a:pt x="549" y="36"/>
                  </a:cubicBezTo>
                  <a:cubicBezTo>
                    <a:pt x="418" y="24"/>
                    <a:pt x="287" y="24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6" name="Google Shape;2366;p2"/>
            <p:cNvSpPr/>
            <p:nvPr/>
          </p:nvSpPr>
          <p:spPr>
            <a:xfrm>
              <a:off x="5722725" y="1792175"/>
              <a:ext cx="21750" cy="6850"/>
            </a:xfrm>
            <a:custGeom>
              <a:avLst/>
              <a:gdLst/>
              <a:ahLst/>
              <a:cxnLst/>
              <a:rect l="l" t="t" r="r" b="b"/>
              <a:pathLst>
                <a:path w="870" h="274" extrusionOk="0">
                  <a:moveTo>
                    <a:pt x="613" y="0"/>
                  </a:moveTo>
                  <a:cubicBezTo>
                    <a:pt x="570" y="0"/>
                    <a:pt x="525" y="7"/>
                    <a:pt x="477" y="18"/>
                  </a:cubicBezTo>
                  <a:cubicBezTo>
                    <a:pt x="442" y="28"/>
                    <a:pt x="402" y="32"/>
                    <a:pt x="360" y="32"/>
                  </a:cubicBezTo>
                  <a:cubicBezTo>
                    <a:pt x="303" y="32"/>
                    <a:pt x="241" y="25"/>
                    <a:pt x="179" y="18"/>
                  </a:cubicBezTo>
                  <a:cubicBezTo>
                    <a:pt x="108" y="30"/>
                    <a:pt x="48" y="54"/>
                    <a:pt x="1" y="101"/>
                  </a:cubicBezTo>
                  <a:lnTo>
                    <a:pt x="1" y="113"/>
                  </a:lnTo>
                  <a:cubicBezTo>
                    <a:pt x="143" y="220"/>
                    <a:pt x="289" y="274"/>
                    <a:pt x="435" y="274"/>
                  </a:cubicBezTo>
                  <a:cubicBezTo>
                    <a:pt x="581" y="274"/>
                    <a:pt x="727" y="220"/>
                    <a:pt x="870" y="113"/>
                  </a:cubicBezTo>
                  <a:cubicBezTo>
                    <a:pt x="788" y="32"/>
                    <a:pt x="706" y="0"/>
                    <a:pt x="6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7" name="Google Shape;2367;p2"/>
            <p:cNvSpPr/>
            <p:nvPr/>
          </p:nvSpPr>
          <p:spPr>
            <a:xfrm>
              <a:off x="6185575" y="1956725"/>
              <a:ext cx="14625" cy="3500"/>
            </a:xfrm>
            <a:custGeom>
              <a:avLst/>
              <a:gdLst/>
              <a:ahLst/>
              <a:cxnLst/>
              <a:rect l="l" t="t" r="r" b="b"/>
              <a:pathLst>
                <a:path w="585" h="140" extrusionOk="0">
                  <a:moveTo>
                    <a:pt x="284" y="1"/>
                  </a:moveTo>
                  <a:cubicBezTo>
                    <a:pt x="194" y="1"/>
                    <a:pt x="106" y="45"/>
                    <a:pt x="1" y="139"/>
                  </a:cubicBezTo>
                  <a:lnTo>
                    <a:pt x="584" y="139"/>
                  </a:lnTo>
                  <a:cubicBezTo>
                    <a:pt x="469" y="48"/>
                    <a:pt x="376" y="1"/>
                    <a:pt x="2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8" name="Google Shape;2368;p2"/>
            <p:cNvSpPr/>
            <p:nvPr/>
          </p:nvSpPr>
          <p:spPr>
            <a:xfrm>
              <a:off x="5460800" y="1971325"/>
              <a:ext cx="7450" cy="10625"/>
            </a:xfrm>
            <a:custGeom>
              <a:avLst/>
              <a:gdLst/>
              <a:ahLst/>
              <a:cxnLst/>
              <a:rect l="l" t="t" r="r" b="b"/>
              <a:pathLst>
                <a:path w="298" h="425" extrusionOk="0">
                  <a:moveTo>
                    <a:pt x="232" y="1"/>
                  </a:moveTo>
                  <a:cubicBezTo>
                    <a:pt x="207" y="1"/>
                    <a:pt x="189" y="9"/>
                    <a:pt x="167" y="31"/>
                  </a:cubicBezTo>
                  <a:cubicBezTo>
                    <a:pt x="95" y="151"/>
                    <a:pt x="0" y="270"/>
                    <a:pt x="12" y="424"/>
                  </a:cubicBezTo>
                  <a:lnTo>
                    <a:pt x="298" y="424"/>
                  </a:lnTo>
                  <a:cubicBezTo>
                    <a:pt x="286" y="270"/>
                    <a:pt x="286" y="139"/>
                    <a:pt x="286" y="8"/>
                  </a:cubicBezTo>
                  <a:cubicBezTo>
                    <a:pt x="264" y="3"/>
                    <a:pt x="247" y="1"/>
                    <a:pt x="2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9" name="Google Shape;2369;p2"/>
            <p:cNvSpPr/>
            <p:nvPr/>
          </p:nvSpPr>
          <p:spPr>
            <a:xfrm>
              <a:off x="5436075" y="1902225"/>
              <a:ext cx="17900" cy="3825"/>
            </a:xfrm>
            <a:custGeom>
              <a:avLst/>
              <a:gdLst/>
              <a:ahLst/>
              <a:cxnLst/>
              <a:rect l="l" t="t" r="r" b="b"/>
              <a:pathLst>
                <a:path w="716" h="153" extrusionOk="0">
                  <a:moveTo>
                    <a:pt x="349" y="0"/>
                  </a:moveTo>
                  <a:cubicBezTo>
                    <a:pt x="227" y="0"/>
                    <a:pt x="108" y="51"/>
                    <a:pt x="1" y="152"/>
                  </a:cubicBezTo>
                  <a:lnTo>
                    <a:pt x="715" y="152"/>
                  </a:lnTo>
                  <a:cubicBezTo>
                    <a:pt x="596" y="51"/>
                    <a:pt x="471" y="0"/>
                    <a:pt x="3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0" name="Google Shape;2370;p2"/>
            <p:cNvSpPr/>
            <p:nvPr/>
          </p:nvSpPr>
          <p:spPr>
            <a:xfrm>
              <a:off x="5306900" y="1945300"/>
              <a:ext cx="9550" cy="7475"/>
            </a:xfrm>
            <a:custGeom>
              <a:avLst/>
              <a:gdLst/>
              <a:ahLst/>
              <a:cxnLst/>
              <a:rect l="l" t="t" r="r" b="b"/>
              <a:pathLst>
                <a:path w="382" h="299" extrusionOk="0">
                  <a:moveTo>
                    <a:pt x="120" y="1"/>
                  </a:moveTo>
                  <a:cubicBezTo>
                    <a:pt x="72" y="1"/>
                    <a:pt x="24" y="13"/>
                    <a:pt x="1" y="37"/>
                  </a:cubicBezTo>
                  <a:lnTo>
                    <a:pt x="1" y="299"/>
                  </a:lnTo>
                  <a:cubicBezTo>
                    <a:pt x="84" y="299"/>
                    <a:pt x="179" y="287"/>
                    <a:pt x="274" y="287"/>
                  </a:cubicBezTo>
                  <a:cubicBezTo>
                    <a:pt x="382" y="108"/>
                    <a:pt x="322" y="25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1" name="Google Shape;2371;p2"/>
            <p:cNvSpPr/>
            <p:nvPr/>
          </p:nvSpPr>
          <p:spPr>
            <a:xfrm>
              <a:off x="5415850" y="1906325"/>
              <a:ext cx="10000" cy="10975"/>
            </a:xfrm>
            <a:custGeom>
              <a:avLst/>
              <a:gdLst/>
              <a:ahLst/>
              <a:cxnLst/>
              <a:rect l="l" t="t" r="r" b="b"/>
              <a:pathLst>
                <a:path w="400" h="439" extrusionOk="0">
                  <a:moveTo>
                    <a:pt x="107" y="0"/>
                  </a:moveTo>
                  <a:cubicBezTo>
                    <a:pt x="0" y="84"/>
                    <a:pt x="0" y="179"/>
                    <a:pt x="72" y="286"/>
                  </a:cubicBezTo>
                  <a:cubicBezTo>
                    <a:pt x="131" y="322"/>
                    <a:pt x="179" y="369"/>
                    <a:pt x="238" y="417"/>
                  </a:cubicBezTo>
                  <a:cubicBezTo>
                    <a:pt x="271" y="432"/>
                    <a:pt x="297" y="438"/>
                    <a:pt x="318" y="438"/>
                  </a:cubicBezTo>
                  <a:cubicBezTo>
                    <a:pt x="383" y="438"/>
                    <a:pt x="399" y="376"/>
                    <a:pt x="381" y="286"/>
                  </a:cubicBezTo>
                  <a:cubicBezTo>
                    <a:pt x="334" y="191"/>
                    <a:pt x="286" y="95"/>
                    <a:pt x="2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2" name="Google Shape;2372;p2"/>
            <p:cNvSpPr/>
            <p:nvPr/>
          </p:nvSpPr>
          <p:spPr>
            <a:xfrm>
              <a:off x="5826600" y="1806000"/>
              <a:ext cx="14625" cy="7475"/>
            </a:xfrm>
            <a:custGeom>
              <a:avLst/>
              <a:gdLst/>
              <a:ahLst/>
              <a:cxnLst/>
              <a:rect l="l" t="t" r="r" b="b"/>
              <a:pathLst>
                <a:path w="585" h="299" extrusionOk="0">
                  <a:moveTo>
                    <a:pt x="168" y="1"/>
                  </a:moveTo>
                  <a:cubicBezTo>
                    <a:pt x="108" y="25"/>
                    <a:pt x="13" y="36"/>
                    <a:pt x="1" y="132"/>
                  </a:cubicBezTo>
                  <a:lnTo>
                    <a:pt x="168" y="298"/>
                  </a:lnTo>
                  <a:lnTo>
                    <a:pt x="251" y="298"/>
                  </a:lnTo>
                  <a:cubicBezTo>
                    <a:pt x="370" y="298"/>
                    <a:pt x="477" y="275"/>
                    <a:pt x="584" y="275"/>
                  </a:cubicBezTo>
                  <a:cubicBezTo>
                    <a:pt x="537" y="108"/>
                    <a:pt x="358" y="132"/>
                    <a:pt x="275" y="13"/>
                  </a:cubicBezTo>
                  <a:cubicBezTo>
                    <a:pt x="239" y="13"/>
                    <a:pt x="215" y="13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3" name="Google Shape;2373;p2"/>
            <p:cNvSpPr/>
            <p:nvPr/>
          </p:nvSpPr>
          <p:spPr>
            <a:xfrm>
              <a:off x="6067125" y="1884700"/>
              <a:ext cx="12025" cy="10625"/>
            </a:xfrm>
            <a:custGeom>
              <a:avLst/>
              <a:gdLst/>
              <a:ahLst/>
              <a:cxnLst/>
              <a:rect l="l" t="t" r="r" b="b"/>
              <a:pathLst>
                <a:path w="481" h="425" extrusionOk="0">
                  <a:moveTo>
                    <a:pt x="120" y="0"/>
                  </a:moveTo>
                  <a:cubicBezTo>
                    <a:pt x="82" y="0"/>
                    <a:pt x="42" y="3"/>
                    <a:pt x="0" y="8"/>
                  </a:cubicBezTo>
                  <a:lnTo>
                    <a:pt x="0" y="151"/>
                  </a:lnTo>
                  <a:cubicBezTo>
                    <a:pt x="10" y="150"/>
                    <a:pt x="19" y="149"/>
                    <a:pt x="28" y="149"/>
                  </a:cubicBezTo>
                  <a:cubicBezTo>
                    <a:pt x="219" y="149"/>
                    <a:pt x="270" y="379"/>
                    <a:pt x="429" y="425"/>
                  </a:cubicBezTo>
                  <a:cubicBezTo>
                    <a:pt x="480" y="106"/>
                    <a:pt x="354" y="0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4" name="Google Shape;2374;p2"/>
            <p:cNvSpPr/>
            <p:nvPr/>
          </p:nvSpPr>
          <p:spPr>
            <a:xfrm>
              <a:off x="5837325" y="1798675"/>
              <a:ext cx="14600" cy="6750"/>
            </a:xfrm>
            <a:custGeom>
              <a:avLst/>
              <a:gdLst/>
              <a:ahLst/>
              <a:cxnLst/>
              <a:rect l="l" t="t" r="r" b="b"/>
              <a:pathLst>
                <a:path w="584" h="270" extrusionOk="0">
                  <a:moveTo>
                    <a:pt x="283" y="1"/>
                  </a:moveTo>
                  <a:cubicBezTo>
                    <a:pt x="211" y="1"/>
                    <a:pt x="134" y="11"/>
                    <a:pt x="61" y="11"/>
                  </a:cubicBezTo>
                  <a:cubicBezTo>
                    <a:pt x="40" y="11"/>
                    <a:pt x="20" y="10"/>
                    <a:pt x="0" y="8"/>
                  </a:cubicBezTo>
                  <a:lnTo>
                    <a:pt x="0" y="8"/>
                  </a:lnTo>
                  <a:cubicBezTo>
                    <a:pt x="24" y="56"/>
                    <a:pt x="24" y="91"/>
                    <a:pt x="24" y="139"/>
                  </a:cubicBezTo>
                  <a:cubicBezTo>
                    <a:pt x="47" y="141"/>
                    <a:pt x="69" y="141"/>
                    <a:pt x="93" y="141"/>
                  </a:cubicBezTo>
                  <a:cubicBezTo>
                    <a:pt x="111" y="141"/>
                    <a:pt x="129" y="141"/>
                    <a:pt x="148" y="141"/>
                  </a:cubicBezTo>
                  <a:cubicBezTo>
                    <a:pt x="256" y="141"/>
                    <a:pt x="364" y="150"/>
                    <a:pt x="441" y="270"/>
                  </a:cubicBezTo>
                  <a:lnTo>
                    <a:pt x="584" y="270"/>
                  </a:lnTo>
                  <a:cubicBezTo>
                    <a:pt x="548" y="40"/>
                    <a:pt x="425" y="1"/>
                    <a:pt x="2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5" name="Google Shape;2375;p2"/>
            <p:cNvSpPr/>
            <p:nvPr/>
          </p:nvSpPr>
          <p:spPr>
            <a:xfrm>
              <a:off x="5804875" y="1803275"/>
              <a:ext cx="14625" cy="6175"/>
            </a:xfrm>
            <a:custGeom>
              <a:avLst/>
              <a:gdLst/>
              <a:ahLst/>
              <a:cxnLst/>
              <a:rect l="l" t="t" r="r" b="b"/>
              <a:pathLst>
                <a:path w="585" h="247" extrusionOk="0">
                  <a:moveTo>
                    <a:pt x="409" y="1"/>
                  </a:moveTo>
                  <a:cubicBezTo>
                    <a:pt x="287" y="1"/>
                    <a:pt x="168" y="126"/>
                    <a:pt x="42" y="126"/>
                  </a:cubicBezTo>
                  <a:cubicBezTo>
                    <a:pt x="28" y="126"/>
                    <a:pt x="15" y="125"/>
                    <a:pt x="1" y="122"/>
                  </a:cubicBezTo>
                  <a:lnTo>
                    <a:pt x="1" y="122"/>
                  </a:lnTo>
                  <a:cubicBezTo>
                    <a:pt x="76" y="215"/>
                    <a:pt x="149" y="247"/>
                    <a:pt x="222" y="247"/>
                  </a:cubicBezTo>
                  <a:cubicBezTo>
                    <a:pt x="345" y="247"/>
                    <a:pt x="464" y="155"/>
                    <a:pt x="584" y="110"/>
                  </a:cubicBezTo>
                  <a:cubicBezTo>
                    <a:pt x="524" y="28"/>
                    <a:pt x="466" y="1"/>
                    <a:pt x="4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p2"/>
            <p:cNvSpPr/>
            <p:nvPr/>
          </p:nvSpPr>
          <p:spPr>
            <a:xfrm>
              <a:off x="5528950" y="1907200"/>
              <a:ext cx="7175" cy="8900"/>
            </a:xfrm>
            <a:custGeom>
              <a:avLst/>
              <a:gdLst/>
              <a:ahLst/>
              <a:cxnLst/>
              <a:rect l="l" t="t" r="r" b="b"/>
              <a:pathLst>
                <a:path w="287" h="356" extrusionOk="0">
                  <a:moveTo>
                    <a:pt x="132" y="1"/>
                  </a:moveTo>
                  <a:lnTo>
                    <a:pt x="1" y="263"/>
                  </a:lnTo>
                  <a:cubicBezTo>
                    <a:pt x="52" y="325"/>
                    <a:pt x="97" y="355"/>
                    <a:pt x="142" y="355"/>
                  </a:cubicBezTo>
                  <a:cubicBezTo>
                    <a:pt x="190" y="355"/>
                    <a:pt x="237" y="319"/>
                    <a:pt x="286" y="251"/>
                  </a:cubicBezTo>
                  <a:cubicBezTo>
                    <a:pt x="286" y="144"/>
                    <a:pt x="286" y="25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7" name="Google Shape;2377;p2"/>
            <p:cNvSpPr/>
            <p:nvPr/>
          </p:nvSpPr>
          <p:spPr>
            <a:xfrm>
              <a:off x="5542050" y="1906025"/>
              <a:ext cx="15200" cy="4075"/>
            </a:xfrm>
            <a:custGeom>
              <a:avLst/>
              <a:gdLst/>
              <a:ahLst/>
              <a:cxnLst/>
              <a:rect l="l" t="t" r="r" b="b"/>
              <a:pathLst>
                <a:path w="608" h="163" extrusionOk="0">
                  <a:moveTo>
                    <a:pt x="191" y="0"/>
                  </a:moveTo>
                  <a:cubicBezTo>
                    <a:pt x="143" y="24"/>
                    <a:pt x="72" y="36"/>
                    <a:pt x="24" y="84"/>
                  </a:cubicBezTo>
                  <a:cubicBezTo>
                    <a:pt x="0" y="119"/>
                    <a:pt x="36" y="155"/>
                    <a:pt x="96" y="155"/>
                  </a:cubicBezTo>
                  <a:cubicBezTo>
                    <a:pt x="110" y="154"/>
                    <a:pt x="124" y="154"/>
                    <a:pt x="138" y="154"/>
                  </a:cubicBezTo>
                  <a:cubicBezTo>
                    <a:pt x="205" y="154"/>
                    <a:pt x="271" y="162"/>
                    <a:pt x="335" y="162"/>
                  </a:cubicBezTo>
                  <a:cubicBezTo>
                    <a:pt x="438" y="162"/>
                    <a:pt x="533" y="140"/>
                    <a:pt x="608" y="24"/>
                  </a:cubicBezTo>
                  <a:cubicBezTo>
                    <a:pt x="477" y="12"/>
                    <a:pt x="358" y="0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8" name="Google Shape;2378;p2"/>
            <p:cNvSpPr/>
            <p:nvPr/>
          </p:nvSpPr>
          <p:spPr>
            <a:xfrm>
              <a:off x="5848625" y="1923275"/>
              <a:ext cx="10750" cy="8675"/>
            </a:xfrm>
            <a:custGeom>
              <a:avLst/>
              <a:gdLst/>
              <a:ahLst/>
              <a:cxnLst/>
              <a:rect l="l" t="t" r="r" b="b"/>
              <a:pathLst>
                <a:path w="430" h="347" extrusionOk="0">
                  <a:moveTo>
                    <a:pt x="199" y="1"/>
                  </a:moveTo>
                  <a:cubicBezTo>
                    <a:pt x="171" y="1"/>
                    <a:pt x="144" y="13"/>
                    <a:pt x="120" y="37"/>
                  </a:cubicBezTo>
                  <a:cubicBezTo>
                    <a:pt x="72" y="25"/>
                    <a:pt x="37" y="25"/>
                    <a:pt x="1" y="25"/>
                  </a:cubicBezTo>
                  <a:cubicBezTo>
                    <a:pt x="49" y="108"/>
                    <a:pt x="84" y="215"/>
                    <a:pt x="132" y="322"/>
                  </a:cubicBezTo>
                  <a:cubicBezTo>
                    <a:pt x="180" y="334"/>
                    <a:pt x="203" y="346"/>
                    <a:pt x="251" y="346"/>
                  </a:cubicBezTo>
                  <a:cubicBezTo>
                    <a:pt x="430" y="263"/>
                    <a:pt x="299" y="144"/>
                    <a:pt x="287" y="37"/>
                  </a:cubicBezTo>
                  <a:cubicBezTo>
                    <a:pt x="257" y="13"/>
                    <a:pt x="227" y="1"/>
                    <a:pt x="1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9" name="Google Shape;2379;p2"/>
            <p:cNvSpPr/>
            <p:nvPr/>
          </p:nvSpPr>
          <p:spPr>
            <a:xfrm>
              <a:off x="6106700" y="1886625"/>
              <a:ext cx="7175" cy="9300"/>
            </a:xfrm>
            <a:custGeom>
              <a:avLst/>
              <a:gdLst/>
              <a:ahLst/>
              <a:cxnLst/>
              <a:rect l="l" t="t" r="r" b="b"/>
              <a:pathLst>
                <a:path w="287" h="372" extrusionOk="0">
                  <a:moveTo>
                    <a:pt x="134" y="1"/>
                  </a:moveTo>
                  <a:cubicBezTo>
                    <a:pt x="90" y="1"/>
                    <a:pt x="47" y="22"/>
                    <a:pt x="1" y="62"/>
                  </a:cubicBezTo>
                  <a:lnTo>
                    <a:pt x="1" y="360"/>
                  </a:lnTo>
                  <a:cubicBezTo>
                    <a:pt x="48" y="371"/>
                    <a:pt x="96" y="371"/>
                    <a:pt x="144" y="371"/>
                  </a:cubicBezTo>
                  <a:cubicBezTo>
                    <a:pt x="239" y="300"/>
                    <a:pt x="286" y="193"/>
                    <a:pt x="286" y="74"/>
                  </a:cubicBezTo>
                  <a:cubicBezTo>
                    <a:pt x="231" y="25"/>
                    <a:pt x="182" y="1"/>
                    <a:pt x="1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2"/>
            <p:cNvSpPr/>
            <p:nvPr/>
          </p:nvSpPr>
          <p:spPr>
            <a:xfrm>
              <a:off x="6092725" y="1890425"/>
              <a:ext cx="10725" cy="6425"/>
            </a:xfrm>
            <a:custGeom>
              <a:avLst/>
              <a:gdLst/>
              <a:ahLst/>
              <a:cxnLst/>
              <a:rect l="l" t="t" r="r" b="b"/>
              <a:pathLst>
                <a:path w="429" h="257" extrusionOk="0">
                  <a:moveTo>
                    <a:pt x="146" y="1"/>
                  </a:moveTo>
                  <a:cubicBezTo>
                    <a:pt x="92" y="1"/>
                    <a:pt x="59" y="66"/>
                    <a:pt x="0" y="196"/>
                  </a:cubicBezTo>
                  <a:cubicBezTo>
                    <a:pt x="24" y="208"/>
                    <a:pt x="71" y="208"/>
                    <a:pt x="119" y="208"/>
                  </a:cubicBezTo>
                  <a:cubicBezTo>
                    <a:pt x="170" y="242"/>
                    <a:pt x="216" y="257"/>
                    <a:pt x="261" y="257"/>
                  </a:cubicBezTo>
                  <a:cubicBezTo>
                    <a:pt x="311" y="257"/>
                    <a:pt x="361" y="239"/>
                    <a:pt x="417" y="208"/>
                  </a:cubicBezTo>
                  <a:lnTo>
                    <a:pt x="429" y="208"/>
                  </a:lnTo>
                  <a:cubicBezTo>
                    <a:pt x="278" y="69"/>
                    <a:pt x="201" y="1"/>
                    <a:pt x="1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1" name="Google Shape;2381;p2"/>
            <p:cNvSpPr/>
            <p:nvPr/>
          </p:nvSpPr>
          <p:spPr>
            <a:xfrm>
              <a:off x="5582825" y="2063775"/>
              <a:ext cx="8075" cy="7775"/>
            </a:xfrm>
            <a:custGeom>
              <a:avLst/>
              <a:gdLst/>
              <a:ahLst/>
              <a:cxnLst/>
              <a:rect l="l" t="t" r="r" b="b"/>
              <a:pathLst>
                <a:path w="323" h="311" extrusionOk="0">
                  <a:moveTo>
                    <a:pt x="144" y="1"/>
                  </a:moveTo>
                  <a:cubicBezTo>
                    <a:pt x="96" y="1"/>
                    <a:pt x="48" y="1"/>
                    <a:pt x="1" y="12"/>
                  </a:cubicBezTo>
                  <a:lnTo>
                    <a:pt x="1" y="298"/>
                  </a:lnTo>
                  <a:cubicBezTo>
                    <a:pt x="48" y="298"/>
                    <a:pt x="96" y="310"/>
                    <a:pt x="144" y="310"/>
                  </a:cubicBezTo>
                  <a:cubicBezTo>
                    <a:pt x="322" y="203"/>
                    <a:pt x="286" y="108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2" name="Google Shape;2382;p2"/>
            <p:cNvSpPr/>
            <p:nvPr/>
          </p:nvSpPr>
          <p:spPr>
            <a:xfrm>
              <a:off x="5428650" y="1791425"/>
              <a:ext cx="14300" cy="4100"/>
            </a:xfrm>
            <a:custGeom>
              <a:avLst/>
              <a:gdLst/>
              <a:ahLst/>
              <a:cxnLst/>
              <a:rect l="l" t="t" r="r" b="b"/>
              <a:pathLst>
                <a:path w="572" h="164" extrusionOk="0">
                  <a:moveTo>
                    <a:pt x="572" y="0"/>
                  </a:moveTo>
                  <a:lnTo>
                    <a:pt x="572" y="0"/>
                  </a:lnTo>
                  <a:cubicBezTo>
                    <a:pt x="381" y="12"/>
                    <a:pt x="191" y="12"/>
                    <a:pt x="0" y="12"/>
                  </a:cubicBezTo>
                  <a:cubicBezTo>
                    <a:pt x="78" y="135"/>
                    <a:pt x="180" y="163"/>
                    <a:pt x="288" y="163"/>
                  </a:cubicBezTo>
                  <a:cubicBezTo>
                    <a:pt x="378" y="163"/>
                    <a:pt x="473" y="143"/>
                    <a:pt x="560" y="143"/>
                  </a:cubicBezTo>
                  <a:cubicBezTo>
                    <a:pt x="572" y="84"/>
                    <a:pt x="572" y="48"/>
                    <a:pt x="5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3" name="Google Shape;2383;p2"/>
            <p:cNvSpPr/>
            <p:nvPr/>
          </p:nvSpPr>
          <p:spPr>
            <a:xfrm>
              <a:off x="5930800" y="1880975"/>
              <a:ext cx="7450" cy="7500"/>
            </a:xfrm>
            <a:custGeom>
              <a:avLst/>
              <a:gdLst/>
              <a:ahLst/>
              <a:cxnLst/>
              <a:rect l="l" t="t" r="r" b="b"/>
              <a:pathLst>
                <a:path w="298" h="300" extrusionOk="0">
                  <a:moveTo>
                    <a:pt x="90" y="1"/>
                  </a:moveTo>
                  <a:cubicBezTo>
                    <a:pt x="62" y="1"/>
                    <a:pt x="32" y="5"/>
                    <a:pt x="0" y="14"/>
                  </a:cubicBezTo>
                  <a:lnTo>
                    <a:pt x="0" y="300"/>
                  </a:lnTo>
                  <a:cubicBezTo>
                    <a:pt x="119" y="288"/>
                    <a:pt x="238" y="252"/>
                    <a:pt x="298" y="133"/>
                  </a:cubicBezTo>
                  <a:cubicBezTo>
                    <a:pt x="244" y="43"/>
                    <a:pt x="176" y="1"/>
                    <a:pt x="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2"/>
            <p:cNvSpPr/>
            <p:nvPr/>
          </p:nvSpPr>
          <p:spPr>
            <a:xfrm>
              <a:off x="5941500" y="2051525"/>
              <a:ext cx="11625" cy="7675"/>
            </a:xfrm>
            <a:custGeom>
              <a:avLst/>
              <a:gdLst/>
              <a:ahLst/>
              <a:cxnLst/>
              <a:rect l="l" t="t" r="r" b="b"/>
              <a:pathLst>
                <a:path w="465" h="307" extrusionOk="0">
                  <a:moveTo>
                    <a:pt x="224" y="1"/>
                  </a:moveTo>
                  <a:cubicBezTo>
                    <a:pt x="148" y="1"/>
                    <a:pt x="74" y="25"/>
                    <a:pt x="1" y="74"/>
                  </a:cubicBezTo>
                  <a:lnTo>
                    <a:pt x="1" y="217"/>
                  </a:lnTo>
                  <a:cubicBezTo>
                    <a:pt x="91" y="270"/>
                    <a:pt x="171" y="306"/>
                    <a:pt x="243" y="306"/>
                  </a:cubicBezTo>
                  <a:cubicBezTo>
                    <a:pt x="331" y="306"/>
                    <a:pt x="406" y="250"/>
                    <a:pt x="465" y="98"/>
                  </a:cubicBezTo>
                  <a:lnTo>
                    <a:pt x="441" y="62"/>
                  </a:lnTo>
                  <a:cubicBezTo>
                    <a:pt x="366" y="22"/>
                    <a:pt x="294" y="1"/>
                    <a:pt x="2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5" name="Google Shape;2385;p2"/>
            <p:cNvSpPr/>
            <p:nvPr/>
          </p:nvSpPr>
          <p:spPr>
            <a:xfrm>
              <a:off x="5862325" y="2050375"/>
              <a:ext cx="7475" cy="7725"/>
            </a:xfrm>
            <a:custGeom>
              <a:avLst/>
              <a:gdLst/>
              <a:ahLst/>
              <a:cxnLst/>
              <a:rect l="l" t="t" r="r" b="b"/>
              <a:pathLst>
                <a:path w="299" h="309" extrusionOk="0">
                  <a:moveTo>
                    <a:pt x="1" y="1"/>
                  </a:moveTo>
                  <a:lnTo>
                    <a:pt x="1" y="120"/>
                  </a:lnTo>
                  <a:cubicBezTo>
                    <a:pt x="107" y="120"/>
                    <a:pt x="111" y="309"/>
                    <a:pt x="212" y="309"/>
                  </a:cubicBezTo>
                  <a:cubicBezTo>
                    <a:pt x="235" y="309"/>
                    <a:pt x="263" y="299"/>
                    <a:pt x="298" y="275"/>
                  </a:cubicBezTo>
                  <a:cubicBezTo>
                    <a:pt x="298" y="179"/>
                    <a:pt x="298" y="84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6" name="Google Shape;2386;p2"/>
            <p:cNvSpPr/>
            <p:nvPr/>
          </p:nvSpPr>
          <p:spPr>
            <a:xfrm>
              <a:off x="5884350" y="1744975"/>
              <a:ext cx="14900" cy="3200"/>
            </a:xfrm>
            <a:custGeom>
              <a:avLst/>
              <a:gdLst/>
              <a:ahLst/>
              <a:cxnLst/>
              <a:rect l="l" t="t" r="r" b="b"/>
              <a:pathLst>
                <a:path w="596" h="128" extrusionOk="0">
                  <a:moveTo>
                    <a:pt x="1" y="1"/>
                  </a:moveTo>
                  <a:cubicBezTo>
                    <a:pt x="91" y="91"/>
                    <a:pt x="181" y="128"/>
                    <a:pt x="273" y="128"/>
                  </a:cubicBezTo>
                  <a:cubicBezTo>
                    <a:pt x="377" y="128"/>
                    <a:pt x="483" y="82"/>
                    <a:pt x="596" y="13"/>
                  </a:cubicBezTo>
                  <a:cubicBezTo>
                    <a:pt x="382" y="13"/>
                    <a:pt x="191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2"/>
            <p:cNvSpPr/>
            <p:nvPr/>
          </p:nvSpPr>
          <p:spPr>
            <a:xfrm>
              <a:off x="5401250" y="2042350"/>
              <a:ext cx="9550" cy="8775"/>
            </a:xfrm>
            <a:custGeom>
              <a:avLst/>
              <a:gdLst/>
              <a:ahLst/>
              <a:cxnLst/>
              <a:rect l="l" t="t" r="r" b="b"/>
              <a:pathLst>
                <a:path w="382" h="351" extrusionOk="0">
                  <a:moveTo>
                    <a:pt x="382" y="0"/>
                  </a:moveTo>
                  <a:cubicBezTo>
                    <a:pt x="334" y="0"/>
                    <a:pt x="287" y="0"/>
                    <a:pt x="239" y="24"/>
                  </a:cubicBezTo>
                  <a:cubicBezTo>
                    <a:pt x="239" y="143"/>
                    <a:pt x="1" y="262"/>
                    <a:pt x="215" y="346"/>
                  </a:cubicBezTo>
                  <a:cubicBezTo>
                    <a:pt x="222" y="349"/>
                    <a:pt x="230" y="350"/>
                    <a:pt x="237" y="350"/>
                  </a:cubicBezTo>
                  <a:cubicBezTo>
                    <a:pt x="309" y="350"/>
                    <a:pt x="360" y="192"/>
                    <a:pt x="382" y="84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8" name="Google Shape;2388;p2"/>
            <p:cNvSpPr/>
            <p:nvPr/>
          </p:nvSpPr>
          <p:spPr>
            <a:xfrm>
              <a:off x="5406625" y="1906625"/>
              <a:ext cx="11625" cy="7825"/>
            </a:xfrm>
            <a:custGeom>
              <a:avLst/>
              <a:gdLst/>
              <a:ahLst/>
              <a:cxnLst/>
              <a:rect l="l" t="t" r="r" b="b"/>
              <a:pathLst>
                <a:path w="465" h="313" extrusionOk="0">
                  <a:moveTo>
                    <a:pt x="286" y="0"/>
                  </a:moveTo>
                  <a:cubicBezTo>
                    <a:pt x="191" y="95"/>
                    <a:pt x="83" y="179"/>
                    <a:pt x="0" y="274"/>
                  </a:cubicBezTo>
                  <a:cubicBezTo>
                    <a:pt x="36" y="295"/>
                    <a:pt x="67" y="312"/>
                    <a:pt x="100" y="312"/>
                  </a:cubicBezTo>
                  <a:cubicBezTo>
                    <a:pt x="121" y="312"/>
                    <a:pt x="143" y="305"/>
                    <a:pt x="167" y="286"/>
                  </a:cubicBezTo>
                  <a:lnTo>
                    <a:pt x="429" y="286"/>
                  </a:lnTo>
                  <a:cubicBezTo>
                    <a:pt x="441" y="202"/>
                    <a:pt x="441" y="95"/>
                    <a:pt x="4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9" name="Google Shape;2389;p2"/>
            <p:cNvSpPr/>
            <p:nvPr/>
          </p:nvSpPr>
          <p:spPr>
            <a:xfrm>
              <a:off x="5708725" y="1770575"/>
              <a:ext cx="11650" cy="7175"/>
            </a:xfrm>
            <a:custGeom>
              <a:avLst/>
              <a:gdLst/>
              <a:ahLst/>
              <a:cxnLst/>
              <a:rect l="l" t="t" r="r" b="b"/>
              <a:pathLst>
                <a:path w="466" h="287" extrusionOk="0">
                  <a:moveTo>
                    <a:pt x="168" y="1"/>
                  </a:moveTo>
                  <a:cubicBezTo>
                    <a:pt x="108" y="25"/>
                    <a:pt x="25" y="25"/>
                    <a:pt x="1" y="120"/>
                  </a:cubicBezTo>
                  <a:cubicBezTo>
                    <a:pt x="49" y="180"/>
                    <a:pt x="108" y="227"/>
                    <a:pt x="168" y="287"/>
                  </a:cubicBezTo>
                  <a:lnTo>
                    <a:pt x="418" y="287"/>
                  </a:lnTo>
                  <a:cubicBezTo>
                    <a:pt x="465" y="239"/>
                    <a:pt x="465" y="191"/>
                    <a:pt x="418" y="144"/>
                  </a:cubicBezTo>
                  <a:cubicBezTo>
                    <a:pt x="358" y="108"/>
                    <a:pt x="299" y="49"/>
                    <a:pt x="239" y="1"/>
                  </a:cubicBezTo>
                  <a:cubicBezTo>
                    <a:pt x="221" y="7"/>
                    <a:pt x="206" y="10"/>
                    <a:pt x="194" y="10"/>
                  </a:cubicBezTo>
                  <a:cubicBezTo>
                    <a:pt x="183" y="10"/>
                    <a:pt x="174" y="7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2"/>
            <p:cNvSpPr/>
            <p:nvPr/>
          </p:nvSpPr>
          <p:spPr>
            <a:xfrm>
              <a:off x="5718250" y="1873875"/>
              <a:ext cx="8675" cy="8775"/>
            </a:xfrm>
            <a:custGeom>
              <a:avLst/>
              <a:gdLst/>
              <a:ahLst/>
              <a:cxnLst/>
              <a:rect l="l" t="t" r="r" b="b"/>
              <a:pathLst>
                <a:path w="347" h="351" extrusionOk="0">
                  <a:moveTo>
                    <a:pt x="180" y="0"/>
                  </a:moveTo>
                  <a:cubicBezTo>
                    <a:pt x="84" y="60"/>
                    <a:pt x="1" y="155"/>
                    <a:pt x="49" y="286"/>
                  </a:cubicBezTo>
                  <a:cubicBezTo>
                    <a:pt x="66" y="332"/>
                    <a:pt x="86" y="350"/>
                    <a:pt x="108" y="350"/>
                  </a:cubicBezTo>
                  <a:cubicBezTo>
                    <a:pt x="133" y="350"/>
                    <a:pt x="161" y="329"/>
                    <a:pt x="191" y="298"/>
                  </a:cubicBezTo>
                  <a:cubicBezTo>
                    <a:pt x="191" y="203"/>
                    <a:pt x="346" y="96"/>
                    <a:pt x="1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1" name="Google Shape;2391;p2"/>
            <p:cNvSpPr/>
            <p:nvPr/>
          </p:nvSpPr>
          <p:spPr>
            <a:xfrm>
              <a:off x="5722425" y="2021200"/>
              <a:ext cx="8075" cy="6075"/>
            </a:xfrm>
            <a:custGeom>
              <a:avLst/>
              <a:gdLst/>
              <a:ahLst/>
              <a:cxnLst/>
              <a:rect l="l" t="t" r="r" b="b"/>
              <a:pathLst>
                <a:path w="323" h="243" extrusionOk="0">
                  <a:moveTo>
                    <a:pt x="167" y="1"/>
                  </a:moveTo>
                  <a:cubicBezTo>
                    <a:pt x="108" y="49"/>
                    <a:pt x="60" y="108"/>
                    <a:pt x="1" y="156"/>
                  </a:cubicBezTo>
                  <a:cubicBezTo>
                    <a:pt x="51" y="218"/>
                    <a:pt x="105" y="242"/>
                    <a:pt x="157" y="242"/>
                  </a:cubicBezTo>
                  <a:cubicBezTo>
                    <a:pt x="215" y="242"/>
                    <a:pt x="272" y="212"/>
                    <a:pt x="322" y="168"/>
                  </a:cubicBezTo>
                  <a:lnTo>
                    <a:pt x="286" y="132"/>
                  </a:lnTo>
                  <a:cubicBezTo>
                    <a:pt x="239" y="96"/>
                    <a:pt x="215" y="49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2" name="Google Shape;2392;p2"/>
            <p:cNvSpPr/>
            <p:nvPr/>
          </p:nvSpPr>
          <p:spPr>
            <a:xfrm>
              <a:off x="5792375" y="1876250"/>
              <a:ext cx="4200" cy="3600"/>
            </a:xfrm>
            <a:custGeom>
              <a:avLst/>
              <a:gdLst/>
              <a:ahLst/>
              <a:cxnLst/>
              <a:rect l="l" t="t" r="r" b="b"/>
              <a:pathLst>
                <a:path w="168" h="144" extrusionOk="0">
                  <a:moveTo>
                    <a:pt x="155" y="1"/>
                  </a:moveTo>
                  <a:cubicBezTo>
                    <a:pt x="120" y="24"/>
                    <a:pt x="60" y="24"/>
                    <a:pt x="24" y="60"/>
                  </a:cubicBezTo>
                  <a:cubicBezTo>
                    <a:pt x="1" y="96"/>
                    <a:pt x="24" y="144"/>
                    <a:pt x="96" y="144"/>
                  </a:cubicBezTo>
                  <a:cubicBezTo>
                    <a:pt x="120" y="144"/>
                    <a:pt x="155" y="132"/>
                    <a:pt x="155" y="120"/>
                  </a:cubicBezTo>
                  <a:cubicBezTo>
                    <a:pt x="167" y="72"/>
                    <a:pt x="155" y="48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2"/>
            <p:cNvSpPr/>
            <p:nvPr/>
          </p:nvSpPr>
          <p:spPr>
            <a:xfrm>
              <a:off x="5787625" y="1803950"/>
              <a:ext cx="7150" cy="4875"/>
            </a:xfrm>
            <a:custGeom>
              <a:avLst/>
              <a:gdLst/>
              <a:ahLst/>
              <a:cxnLst/>
              <a:rect l="l" t="t" r="r" b="b"/>
              <a:pathLst>
                <a:path w="286" h="195" extrusionOk="0">
                  <a:moveTo>
                    <a:pt x="89" y="0"/>
                  </a:moveTo>
                  <a:cubicBezTo>
                    <a:pt x="58" y="0"/>
                    <a:pt x="28" y="19"/>
                    <a:pt x="0" y="71"/>
                  </a:cubicBezTo>
                  <a:cubicBezTo>
                    <a:pt x="38" y="153"/>
                    <a:pt x="86" y="195"/>
                    <a:pt x="138" y="195"/>
                  </a:cubicBezTo>
                  <a:cubicBezTo>
                    <a:pt x="185" y="195"/>
                    <a:pt x="236" y="162"/>
                    <a:pt x="286" y="95"/>
                  </a:cubicBezTo>
                  <a:cubicBezTo>
                    <a:pt x="215" y="71"/>
                    <a:pt x="149" y="0"/>
                    <a:pt x="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4" name="Google Shape;2394;p2"/>
            <p:cNvSpPr/>
            <p:nvPr/>
          </p:nvSpPr>
          <p:spPr>
            <a:xfrm>
              <a:off x="5810250" y="2062575"/>
              <a:ext cx="4775" cy="4200"/>
            </a:xfrm>
            <a:custGeom>
              <a:avLst/>
              <a:gdLst/>
              <a:ahLst/>
              <a:cxnLst/>
              <a:rect l="l" t="t" r="r" b="b"/>
              <a:pathLst>
                <a:path w="191" h="168" extrusionOk="0">
                  <a:moveTo>
                    <a:pt x="155" y="1"/>
                  </a:moveTo>
                  <a:cubicBezTo>
                    <a:pt x="119" y="13"/>
                    <a:pt x="71" y="37"/>
                    <a:pt x="48" y="60"/>
                  </a:cubicBezTo>
                  <a:cubicBezTo>
                    <a:pt x="0" y="108"/>
                    <a:pt x="12" y="132"/>
                    <a:pt x="71" y="168"/>
                  </a:cubicBezTo>
                  <a:cubicBezTo>
                    <a:pt x="107" y="156"/>
                    <a:pt x="167" y="156"/>
                    <a:pt x="179" y="120"/>
                  </a:cubicBezTo>
                  <a:cubicBezTo>
                    <a:pt x="191" y="96"/>
                    <a:pt x="167" y="49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5" name="Google Shape;2395;p2"/>
            <p:cNvSpPr/>
            <p:nvPr/>
          </p:nvSpPr>
          <p:spPr>
            <a:xfrm>
              <a:off x="5859650" y="1811375"/>
              <a:ext cx="7175" cy="5075"/>
            </a:xfrm>
            <a:custGeom>
              <a:avLst/>
              <a:gdLst/>
              <a:ahLst/>
              <a:cxnLst/>
              <a:rect l="l" t="t" r="r" b="b"/>
              <a:pathLst>
                <a:path w="287" h="203" extrusionOk="0">
                  <a:moveTo>
                    <a:pt x="155" y="0"/>
                  </a:moveTo>
                  <a:cubicBezTo>
                    <a:pt x="60" y="0"/>
                    <a:pt x="24" y="107"/>
                    <a:pt x="0" y="202"/>
                  </a:cubicBezTo>
                  <a:lnTo>
                    <a:pt x="239" y="202"/>
                  </a:lnTo>
                  <a:cubicBezTo>
                    <a:pt x="239" y="119"/>
                    <a:pt x="286" y="0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2"/>
            <p:cNvSpPr/>
            <p:nvPr/>
          </p:nvSpPr>
          <p:spPr>
            <a:xfrm>
              <a:off x="5744150" y="1806025"/>
              <a:ext cx="11050" cy="3575"/>
            </a:xfrm>
            <a:custGeom>
              <a:avLst/>
              <a:gdLst/>
              <a:ahLst/>
              <a:cxnLst/>
              <a:rect l="l" t="t" r="r" b="b"/>
              <a:pathLst>
                <a:path w="442" h="143" extrusionOk="0">
                  <a:moveTo>
                    <a:pt x="268" y="0"/>
                  </a:moveTo>
                  <a:cubicBezTo>
                    <a:pt x="169" y="0"/>
                    <a:pt x="77" y="24"/>
                    <a:pt x="1" y="131"/>
                  </a:cubicBezTo>
                  <a:cubicBezTo>
                    <a:pt x="56" y="135"/>
                    <a:pt x="113" y="142"/>
                    <a:pt x="169" y="142"/>
                  </a:cubicBezTo>
                  <a:cubicBezTo>
                    <a:pt x="269" y="142"/>
                    <a:pt x="365" y="119"/>
                    <a:pt x="441" y="12"/>
                  </a:cubicBezTo>
                  <a:cubicBezTo>
                    <a:pt x="382" y="7"/>
                    <a:pt x="324" y="0"/>
                    <a:pt x="2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7" name="Google Shape;2397;p2"/>
            <p:cNvSpPr/>
            <p:nvPr/>
          </p:nvSpPr>
          <p:spPr>
            <a:xfrm>
              <a:off x="6102825" y="1953025"/>
              <a:ext cx="11050" cy="3400"/>
            </a:xfrm>
            <a:custGeom>
              <a:avLst/>
              <a:gdLst/>
              <a:ahLst/>
              <a:cxnLst/>
              <a:rect l="l" t="t" r="r" b="b"/>
              <a:pathLst>
                <a:path w="442" h="136" extrusionOk="0">
                  <a:moveTo>
                    <a:pt x="111" y="0"/>
                  </a:moveTo>
                  <a:cubicBezTo>
                    <a:pt x="74" y="0"/>
                    <a:pt x="37" y="1"/>
                    <a:pt x="1" y="1"/>
                  </a:cubicBezTo>
                  <a:cubicBezTo>
                    <a:pt x="84" y="118"/>
                    <a:pt x="185" y="136"/>
                    <a:pt x="295" y="136"/>
                  </a:cubicBezTo>
                  <a:cubicBezTo>
                    <a:pt x="342" y="136"/>
                    <a:pt x="391" y="132"/>
                    <a:pt x="441" y="132"/>
                  </a:cubicBezTo>
                  <a:cubicBezTo>
                    <a:pt x="350" y="14"/>
                    <a:pt x="231" y="0"/>
                    <a:pt x="1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2"/>
            <p:cNvSpPr/>
            <p:nvPr/>
          </p:nvSpPr>
          <p:spPr>
            <a:xfrm>
              <a:off x="6116825" y="1752425"/>
              <a:ext cx="12825" cy="5050"/>
            </a:xfrm>
            <a:custGeom>
              <a:avLst/>
              <a:gdLst/>
              <a:ahLst/>
              <a:cxnLst/>
              <a:rect l="l" t="t" r="r" b="b"/>
              <a:pathLst>
                <a:path w="513" h="202" extrusionOk="0">
                  <a:moveTo>
                    <a:pt x="0" y="1"/>
                  </a:moveTo>
                  <a:cubicBezTo>
                    <a:pt x="12" y="36"/>
                    <a:pt x="12" y="72"/>
                    <a:pt x="12" y="120"/>
                  </a:cubicBezTo>
                  <a:cubicBezTo>
                    <a:pt x="82" y="177"/>
                    <a:pt x="151" y="202"/>
                    <a:pt x="222" y="202"/>
                  </a:cubicBezTo>
                  <a:cubicBezTo>
                    <a:pt x="297" y="202"/>
                    <a:pt x="373" y="175"/>
                    <a:pt x="453" y="132"/>
                  </a:cubicBezTo>
                  <a:cubicBezTo>
                    <a:pt x="489" y="96"/>
                    <a:pt x="512" y="60"/>
                    <a:pt x="477" y="13"/>
                  </a:cubicBezTo>
                  <a:cubicBezTo>
                    <a:pt x="310" y="13"/>
                    <a:pt x="167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2"/>
            <p:cNvSpPr/>
            <p:nvPr/>
          </p:nvSpPr>
          <p:spPr>
            <a:xfrm>
              <a:off x="6117425" y="1888450"/>
              <a:ext cx="6575" cy="5900"/>
            </a:xfrm>
            <a:custGeom>
              <a:avLst/>
              <a:gdLst/>
              <a:ahLst/>
              <a:cxnLst/>
              <a:rect l="l" t="t" r="r" b="b"/>
              <a:pathLst>
                <a:path w="263" h="236" extrusionOk="0">
                  <a:moveTo>
                    <a:pt x="0" y="1"/>
                  </a:moveTo>
                  <a:cubicBezTo>
                    <a:pt x="21" y="95"/>
                    <a:pt x="5" y="235"/>
                    <a:pt x="107" y="235"/>
                  </a:cubicBezTo>
                  <a:cubicBezTo>
                    <a:pt x="120" y="235"/>
                    <a:pt x="136" y="233"/>
                    <a:pt x="155" y="227"/>
                  </a:cubicBezTo>
                  <a:cubicBezTo>
                    <a:pt x="262" y="191"/>
                    <a:pt x="143" y="72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0" name="Google Shape;2400;p2"/>
            <p:cNvSpPr/>
            <p:nvPr/>
          </p:nvSpPr>
          <p:spPr>
            <a:xfrm>
              <a:off x="6056700" y="1846350"/>
              <a:ext cx="7475" cy="5825"/>
            </a:xfrm>
            <a:custGeom>
              <a:avLst/>
              <a:gdLst/>
              <a:ahLst/>
              <a:cxnLst/>
              <a:rect l="l" t="t" r="r" b="b"/>
              <a:pathLst>
                <a:path w="299" h="233" extrusionOk="0">
                  <a:moveTo>
                    <a:pt x="99" y="1"/>
                  </a:moveTo>
                  <a:cubicBezTo>
                    <a:pt x="12" y="1"/>
                    <a:pt x="11" y="133"/>
                    <a:pt x="0" y="208"/>
                  </a:cubicBezTo>
                  <a:cubicBezTo>
                    <a:pt x="36" y="232"/>
                    <a:pt x="84" y="232"/>
                    <a:pt x="143" y="232"/>
                  </a:cubicBezTo>
                  <a:cubicBezTo>
                    <a:pt x="143" y="149"/>
                    <a:pt x="298" y="30"/>
                    <a:pt x="131" y="6"/>
                  </a:cubicBezTo>
                  <a:cubicBezTo>
                    <a:pt x="119" y="2"/>
                    <a:pt x="109" y="1"/>
                    <a:pt x="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1" name="Google Shape;2401;p2"/>
            <p:cNvSpPr/>
            <p:nvPr/>
          </p:nvSpPr>
          <p:spPr>
            <a:xfrm>
              <a:off x="6045375" y="1951950"/>
              <a:ext cx="7475" cy="8275"/>
            </a:xfrm>
            <a:custGeom>
              <a:avLst/>
              <a:gdLst/>
              <a:ahLst/>
              <a:cxnLst/>
              <a:rect l="l" t="t" r="r" b="b"/>
              <a:pathLst>
                <a:path w="299" h="331" extrusionOk="0">
                  <a:moveTo>
                    <a:pt x="103" y="1"/>
                  </a:moveTo>
                  <a:cubicBezTo>
                    <a:pt x="71" y="1"/>
                    <a:pt x="36" y="7"/>
                    <a:pt x="1" y="21"/>
                  </a:cubicBezTo>
                  <a:cubicBezTo>
                    <a:pt x="60" y="128"/>
                    <a:pt x="108" y="235"/>
                    <a:pt x="168" y="330"/>
                  </a:cubicBezTo>
                  <a:cubicBezTo>
                    <a:pt x="215" y="330"/>
                    <a:pt x="251" y="330"/>
                    <a:pt x="299" y="318"/>
                  </a:cubicBezTo>
                  <a:lnTo>
                    <a:pt x="299" y="33"/>
                  </a:lnTo>
                  <a:cubicBezTo>
                    <a:pt x="251" y="21"/>
                    <a:pt x="215" y="21"/>
                    <a:pt x="168" y="9"/>
                  </a:cubicBezTo>
                  <a:cubicBezTo>
                    <a:pt x="148" y="4"/>
                    <a:pt x="126" y="1"/>
                    <a:pt x="1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2"/>
            <p:cNvSpPr/>
            <p:nvPr/>
          </p:nvSpPr>
          <p:spPr>
            <a:xfrm>
              <a:off x="5998950" y="2083925"/>
              <a:ext cx="11050" cy="5550"/>
            </a:xfrm>
            <a:custGeom>
              <a:avLst/>
              <a:gdLst/>
              <a:ahLst/>
              <a:cxnLst/>
              <a:rect l="l" t="t" r="r" b="b"/>
              <a:pathLst>
                <a:path w="442" h="222" extrusionOk="0">
                  <a:moveTo>
                    <a:pt x="283" y="0"/>
                  </a:moveTo>
                  <a:cubicBezTo>
                    <a:pt x="230" y="0"/>
                    <a:pt x="180" y="24"/>
                    <a:pt x="143" y="76"/>
                  </a:cubicBezTo>
                  <a:lnTo>
                    <a:pt x="1" y="76"/>
                  </a:lnTo>
                  <a:cubicBezTo>
                    <a:pt x="77" y="203"/>
                    <a:pt x="178" y="221"/>
                    <a:pt x="290" y="221"/>
                  </a:cubicBezTo>
                  <a:cubicBezTo>
                    <a:pt x="335" y="221"/>
                    <a:pt x="382" y="218"/>
                    <a:pt x="429" y="218"/>
                  </a:cubicBezTo>
                  <a:cubicBezTo>
                    <a:pt x="429" y="171"/>
                    <a:pt x="441" y="135"/>
                    <a:pt x="441" y="88"/>
                  </a:cubicBezTo>
                  <a:lnTo>
                    <a:pt x="382" y="28"/>
                  </a:lnTo>
                  <a:cubicBezTo>
                    <a:pt x="349" y="10"/>
                    <a:pt x="316" y="0"/>
                    <a:pt x="2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3" name="Google Shape;2403;p2"/>
            <p:cNvSpPr/>
            <p:nvPr/>
          </p:nvSpPr>
          <p:spPr>
            <a:xfrm>
              <a:off x="5453950" y="1877750"/>
              <a:ext cx="10425" cy="3400"/>
            </a:xfrm>
            <a:custGeom>
              <a:avLst/>
              <a:gdLst/>
              <a:ahLst/>
              <a:cxnLst/>
              <a:rect l="l" t="t" r="r" b="b"/>
              <a:pathLst>
                <a:path w="417" h="136" extrusionOk="0">
                  <a:moveTo>
                    <a:pt x="0" y="0"/>
                  </a:moveTo>
                  <a:lnTo>
                    <a:pt x="0" y="0"/>
                  </a:lnTo>
                  <a:cubicBezTo>
                    <a:pt x="67" y="91"/>
                    <a:pt x="133" y="136"/>
                    <a:pt x="203" y="136"/>
                  </a:cubicBezTo>
                  <a:cubicBezTo>
                    <a:pt x="271" y="136"/>
                    <a:pt x="341" y="94"/>
                    <a:pt x="417" y="12"/>
                  </a:cubicBezTo>
                  <a:cubicBezTo>
                    <a:pt x="274" y="12"/>
                    <a:pt x="131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4" name="Google Shape;2404;p2"/>
            <p:cNvSpPr/>
            <p:nvPr/>
          </p:nvSpPr>
          <p:spPr>
            <a:xfrm>
              <a:off x="5472100" y="1974475"/>
              <a:ext cx="10450" cy="5125"/>
            </a:xfrm>
            <a:custGeom>
              <a:avLst/>
              <a:gdLst/>
              <a:ahLst/>
              <a:cxnLst/>
              <a:rect l="l" t="t" r="r" b="b"/>
              <a:pathLst>
                <a:path w="418" h="205" extrusionOk="0">
                  <a:moveTo>
                    <a:pt x="209" y="1"/>
                  </a:moveTo>
                  <a:cubicBezTo>
                    <a:pt x="137" y="1"/>
                    <a:pt x="66" y="48"/>
                    <a:pt x="1" y="144"/>
                  </a:cubicBezTo>
                  <a:cubicBezTo>
                    <a:pt x="40" y="189"/>
                    <a:pt x="86" y="205"/>
                    <a:pt x="135" y="205"/>
                  </a:cubicBezTo>
                  <a:cubicBezTo>
                    <a:pt x="189" y="205"/>
                    <a:pt x="248" y="186"/>
                    <a:pt x="310" y="167"/>
                  </a:cubicBezTo>
                  <a:cubicBezTo>
                    <a:pt x="320" y="171"/>
                    <a:pt x="329" y="172"/>
                    <a:pt x="339" y="172"/>
                  </a:cubicBezTo>
                  <a:cubicBezTo>
                    <a:pt x="365" y="172"/>
                    <a:pt x="391" y="161"/>
                    <a:pt x="417" y="144"/>
                  </a:cubicBezTo>
                  <a:cubicBezTo>
                    <a:pt x="352" y="48"/>
                    <a:pt x="280" y="1"/>
                    <a:pt x="2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5" name="Google Shape;2405;p2"/>
            <p:cNvSpPr/>
            <p:nvPr/>
          </p:nvSpPr>
          <p:spPr>
            <a:xfrm>
              <a:off x="5579550" y="1976775"/>
              <a:ext cx="6875" cy="4775"/>
            </a:xfrm>
            <a:custGeom>
              <a:avLst/>
              <a:gdLst/>
              <a:ahLst/>
              <a:cxnLst/>
              <a:rect l="l" t="t" r="r" b="b"/>
              <a:pathLst>
                <a:path w="275" h="191" extrusionOk="0">
                  <a:moveTo>
                    <a:pt x="96" y="1"/>
                  </a:moveTo>
                  <a:cubicBezTo>
                    <a:pt x="85" y="1"/>
                    <a:pt x="73" y="2"/>
                    <a:pt x="60" y="4"/>
                  </a:cubicBezTo>
                  <a:cubicBezTo>
                    <a:pt x="36" y="4"/>
                    <a:pt x="13" y="111"/>
                    <a:pt x="1" y="171"/>
                  </a:cubicBezTo>
                  <a:cubicBezTo>
                    <a:pt x="56" y="185"/>
                    <a:pt x="108" y="190"/>
                    <a:pt x="161" y="190"/>
                  </a:cubicBezTo>
                  <a:cubicBezTo>
                    <a:pt x="198" y="190"/>
                    <a:pt x="235" y="187"/>
                    <a:pt x="275" y="183"/>
                  </a:cubicBezTo>
                  <a:cubicBezTo>
                    <a:pt x="242" y="96"/>
                    <a:pt x="200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6" name="Google Shape;2406;p2"/>
            <p:cNvSpPr/>
            <p:nvPr/>
          </p:nvSpPr>
          <p:spPr>
            <a:xfrm>
              <a:off x="5503950" y="1766750"/>
              <a:ext cx="11025" cy="2975"/>
            </a:xfrm>
            <a:custGeom>
              <a:avLst/>
              <a:gdLst/>
              <a:ahLst/>
              <a:cxnLst/>
              <a:rect l="l" t="t" r="r" b="b"/>
              <a:pathLst>
                <a:path w="441" h="119" extrusionOk="0">
                  <a:moveTo>
                    <a:pt x="221" y="1"/>
                  </a:moveTo>
                  <a:cubicBezTo>
                    <a:pt x="146" y="1"/>
                    <a:pt x="73" y="39"/>
                    <a:pt x="0" y="118"/>
                  </a:cubicBezTo>
                  <a:cubicBezTo>
                    <a:pt x="143" y="118"/>
                    <a:pt x="286" y="118"/>
                    <a:pt x="441" y="106"/>
                  </a:cubicBezTo>
                  <a:cubicBezTo>
                    <a:pt x="365" y="36"/>
                    <a:pt x="292" y="1"/>
                    <a:pt x="2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7" name="Google Shape;2407;p2"/>
            <p:cNvSpPr/>
            <p:nvPr/>
          </p:nvSpPr>
          <p:spPr>
            <a:xfrm>
              <a:off x="5396200" y="1993225"/>
              <a:ext cx="7475" cy="4825"/>
            </a:xfrm>
            <a:custGeom>
              <a:avLst/>
              <a:gdLst/>
              <a:ahLst/>
              <a:cxnLst/>
              <a:rect l="l" t="t" r="r" b="b"/>
              <a:pathLst>
                <a:path w="299" h="193" extrusionOk="0">
                  <a:moveTo>
                    <a:pt x="154" y="1"/>
                  </a:moveTo>
                  <a:cubicBezTo>
                    <a:pt x="105" y="1"/>
                    <a:pt x="54" y="36"/>
                    <a:pt x="0" y="108"/>
                  </a:cubicBezTo>
                  <a:cubicBezTo>
                    <a:pt x="69" y="123"/>
                    <a:pt x="129" y="193"/>
                    <a:pt x="190" y="193"/>
                  </a:cubicBezTo>
                  <a:cubicBezTo>
                    <a:pt x="225" y="193"/>
                    <a:pt x="260" y="172"/>
                    <a:pt x="298" y="108"/>
                  </a:cubicBezTo>
                  <a:cubicBezTo>
                    <a:pt x="250" y="36"/>
                    <a:pt x="203" y="1"/>
                    <a:pt x="1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8" name="Google Shape;2408;p2"/>
            <p:cNvSpPr/>
            <p:nvPr/>
          </p:nvSpPr>
          <p:spPr>
            <a:xfrm>
              <a:off x="5428650" y="1995325"/>
              <a:ext cx="7150" cy="9550"/>
            </a:xfrm>
            <a:custGeom>
              <a:avLst/>
              <a:gdLst/>
              <a:ahLst/>
              <a:cxnLst/>
              <a:rect l="l" t="t" r="r" b="b"/>
              <a:pathLst>
                <a:path w="286" h="382" extrusionOk="0">
                  <a:moveTo>
                    <a:pt x="155" y="0"/>
                  </a:moveTo>
                  <a:cubicBezTo>
                    <a:pt x="95" y="60"/>
                    <a:pt x="60" y="119"/>
                    <a:pt x="0" y="179"/>
                  </a:cubicBezTo>
                  <a:cubicBezTo>
                    <a:pt x="0" y="262"/>
                    <a:pt x="84" y="262"/>
                    <a:pt x="143" y="322"/>
                  </a:cubicBezTo>
                  <a:cubicBezTo>
                    <a:pt x="167" y="333"/>
                    <a:pt x="191" y="369"/>
                    <a:pt x="215" y="381"/>
                  </a:cubicBezTo>
                  <a:cubicBezTo>
                    <a:pt x="250" y="357"/>
                    <a:pt x="262" y="345"/>
                    <a:pt x="286" y="322"/>
                  </a:cubicBezTo>
                  <a:cubicBezTo>
                    <a:pt x="286" y="238"/>
                    <a:pt x="274" y="131"/>
                    <a:pt x="274" y="48"/>
                  </a:cubicBezTo>
                  <a:cubicBezTo>
                    <a:pt x="238" y="24"/>
                    <a:pt x="203" y="12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9" name="Google Shape;2409;p2"/>
            <p:cNvSpPr/>
            <p:nvPr/>
          </p:nvSpPr>
          <p:spPr>
            <a:xfrm>
              <a:off x="5446800" y="1845000"/>
              <a:ext cx="7175" cy="7875"/>
            </a:xfrm>
            <a:custGeom>
              <a:avLst/>
              <a:gdLst/>
              <a:ahLst/>
              <a:cxnLst/>
              <a:rect l="l" t="t" r="r" b="b"/>
              <a:pathLst>
                <a:path w="287" h="315" extrusionOk="0">
                  <a:moveTo>
                    <a:pt x="143" y="0"/>
                  </a:moveTo>
                  <a:cubicBezTo>
                    <a:pt x="108" y="12"/>
                    <a:pt x="48" y="12"/>
                    <a:pt x="0" y="24"/>
                  </a:cubicBezTo>
                  <a:cubicBezTo>
                    <a:pt x="0" y="143"/>
                    <a:pt x="48" y="251"/>
                    <a:pt x="167" y="310"/>
                  </a:cubicBezTo>
                  <a:cubicBezTo>
                    <a:pt x="177" y="313"/>
                    <a:pt x="186" y="315"/>
                    <a:pt x="196" y="315"/>
                  </a:cubicBezTo>
                  <a:cubicBezTo>
                    <a:pt x="223" y="315"/>
                    <a:pt x="251" y="304"/>
                    <a:pt x="286" y="286"/>
                  </a:cubicBezTo>
                  <a:cubicBezTo>
                    <a:pt x="239" y="191"/>
                    <a:pt x="191" y="8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0" name="Google Shape;2410;p2"/>
            <p:cNvSpPr/>
            <p:nvPr/>
          </p:nvSpPr>
          <p:spPr>
            <a:xfrm>
              <a:off x="5658125" y="1791575"/>
              <a:ext cx="10450" cy="3575"/>
            </a:xfrm>
            <a:custGeom>
              <a:avLst/>
              <a:gdLst/>
              <a:ahLst/>
              <a:cxnLst/>
              <a:rect l="l" t="t" r="r" b="b"/>
              <a:pathLst>
                <a:path w="418" h="143" extrusionOk="0">
                  <a:moveTo>
                    <a:pt x="155" y="1"/>
                  </a:moveTo>
                  <a:cubicBezTo>
                    <a:pt x="103" y="1"/>
                    <a:pt x="51" y="6"/>
                    <a:pt x="1" y="6"/>
                  </a:cubicBezTo>
                  <a:cubicBezTo>
                    <a:pt x="71" y="123"/>
                    <a:pt x="161" y="143"/>
                    <a:pt x="258" y="143"/>
                  </a:cubicBezTo>
                  <a:cubicBezTo>
                    <a:pt x="310" y="143"/>
                    <a:pt x="364" y="137"/>
                    <a:pt x="418" y="137"/>
                  </a:cubicBezTo>
                  <a:cubicBezTo>
                    <a:pt x="348" y="21"/>
                    <a:pt x="253" y="1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1" name="Google Shape;2411;p2"/>
            <p:cNvSpPr/>
            <p:nvPr/>
          </p:nvSpPr>
          <p:spPr>
            <a:xfrm>
              <a:off x="5633125" y="1769175"/>
              <a:ext cx="10750" cy="4500"/>
            </a:xfrm>
            <a:custGeom>
              <a:avLst/>
              <a:gdLst/>
              <a:ahLst/>
              <a:cxnLst/>
              <a:rect l="l" t="t" r="r" b="b"/>
              <a:pathLst>
                <a:path w="430" h="180" extrusionOk="0">
                  <a:moveTo>
                    <a:pt x="211" y="0"/>
                  </a:moveTo>
                  <a:cubicBezTo>
                    <a:pt x="138" y="0"/>
                    <a:pt x="66" y="15"/>
                    <a:pt x="1" y="45"/>
                  </a:cubicBezTo>
                  <a:cubicBezTo>
                    <a:pt x="81" y="131"/>
                    <a:pt x="154" y="179"/>
                    <a:pt x="227" y="179"/>
                  </a:cubicBezTo>
                  <a:cubicBezTo>
                    <a:pt x="294" y="179"/>
                    <a:pt x="360" y="137"/>
                    <a:pt x="429" y="45"/>
                  </a:cubicBezTo>
                  <a:cubicBezTo>
                    <a:pt x="358" y="15"/>
                    <a:pt x="284" y="0"/>
                    <a:pt x="2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2" name="Google Shape;2412;p2"/>
            <p:cNvSpPr/>
            <p:nvPr/>
          </p:nvSpPr>
          <p:spPr>
            <a:xfrm>
              <a:off x="5647725" y="1769400"/>
              <a:ext cx="7450" cy="3925"/>
            </a:xfrm>
            <a:custGeom>
              <a:avLst/>
              <a:gdLst/>
              <a:ahLst/>
              <a:cxnLst/>
              <a:rect l="l" t="t" r="r" b="b"/>
              <a:pathLst>
                <a:path w="298" h="157" extrusionOk="0">
                  <a:moveTo>
                    <a:pt x="107" y="0"/>
                  </a:moveTo>
                  <a:cubicBezTo>
                    <a:pt x="60" y="0"/>
                    <a:pt x="24" y="0"/>
                    <a:pt x="0" y="36"/>
                  </a:cubicBezTo>
                  <a:cubicBezTo>
                    <a:pt x="32" y="111"/>
                    <a:pt x="103" y="157"/>
                    <a:pt x="194" y="157"/>
                  </a:cubicBezTo>
                  <a:cubicBezTo>
                    <a:pt x="205" y="157"/>
                    <a:pt x="215" y="156"/>
                    <a:pt x="226" y="155"/>
                  </a:cubicBezTo>
                  <a:cubicBezTo>
                    <a:pt x="250" y="155"/>
                    <a:pt x="262" y="107"/>
                    <a:pt x="298" y="72"/>
                  </a:cubicBezTo>
                  <a:cubicBezTo>
                    <a:pt x="238" y="48"/>
                    <a:pt x="167" y="36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3" name="Google Shape;2413;p2"/>
            <p:cNvSpPr/>
            <p:nvPr/>
          </p:nvSpPr>
          <p:spPr>
            <a:xfrm>
              <a:off x="5593250" y="1732700"/>
              <a:ext cx="7450" cy="8750"/>
            </a:xfrm>
            <a:custGeom>
              <a:avLst/>
              <a:gdLst/>
              <a:ahLst/>
              <a:cxnLst/>
              <a:rect l="l" t="t" r="r" b="b"/>
              <a:pathLst>
                <a:path w="298" h="350" extrusionOk="0">
                  <a:moveTo>
                    <a:pt x="164" y="1"/>
                  </a:moveTo>
                  <a:cubicBezTo>
                    <a:pt x="112" y="1"/>
                    <a:pt x="58" y="24"/>
                    <a:pt x="0" y="75"/>
                  </a:cubicBezTo>
                  <a:lnTo>
                    <a:pt x="0" y="349"/>
                  </a:lnTo>
                  <a:cubicBezTo>
                    <a:pt x="48" y="337"/>
                    <a:pt x="108" y="337"/>
                    <a:pt x="155" y="337"/>
                  </a:cubicBezTo>
                  <a:cubicBezTo>
                    <a:pt x="215" y="254"/>
                    <a:pt x="262" y="147"/>
                    <a:pt x="298" y="51"/>
                  </a:cubicBezTo>
                  <a:cubicBezTo>
                    <a:pt x="254" y="18"/>
                    <a:pt x="210" y="1"/>
                    <a:pt x="1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4" name="Google Shape;2414;p2"/>
            <p:cNvSpPr/>
            <p:nvPr/>
          </p:nvSpPr>
          <p:spPr>
            <a:xfrm>
              <a:off x="5603675" y="1910775"/>
              <a:ext cx="8350" cy="6275"/>
            </a:xfrm>
            <a:custGeom>
              <a:avLst/>
              <a:gdLst/>
              <a:ahLst/>
              <a:cxnLst/>
              <a:rect l="l" t="t" r="r" b="b"/>
              <a:pathLst>
                <a:path w="334" h="251" extrusionOk="0">
                  <a:moveTo>
                    <a:pt x="201" y="0"/>
                  </a:moveTo>
                  <a:cubicBezTo>
                    <a:pt x="172" y="0"/>
                    <a:pt x="141" y="14"/>
                    <a:pt x="107" y="48"/>
                  </a:cubicBezTo>
                  <a:cubicBezTo>
                    <a:pt x="0" y="132"/>
                    <a:pt x="60" y="203"/>
                    <a:pt x="167" y="251"/>
                  </a:cubicBezTo>
                  <a:cubicBezTo>
                    <a:pt x="226" y="203"/>
                    <a:pt x="274" y="156"/>
                    <a:pt x="333" y="108"/>
                  </a:cubicBezTo>
                  <a:cubicBezTo>
                    <a:pt x="295" y="47"/>
                    <a:pt x="252" y="0"/>
                    <a:pt x="2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5" name="Google Shape;2415;p2"/>
            <p:cNvSpPr/>
            <p:nvPr/>
          </p:nvSpPr>
          <p:spPr>
            <a:xfrm>
              <a:off x="6095700" y="1895900"/>
              <a:ext cx="7450" cy="2375"/>
            </a:xfrm>
            <a:custGeom>
              <a:avLst/>
              <a:gdLst/>
              <a:ahLst/>
              <a:cxnLst/>
              <a:rect l="l" t="t" r="r" b="b"/>
              <a:pathLst>
                <a:path w="298" h="95" extrusionOk="0">
                  <a:moveTo>
                    <a:pt x="0" y="0"/>
                  </a:moveTo>
                  <a:cubicBezTo>
                    <a:pt x="55" y="61"/>
                    <a:pt x="104" y="94"/>
                    <a:pt x="152" y="94"/>
                  </a:cubicBezTo>
                  <a:cubicBezTo>
                    <a:pt x="199" y="94"/>
                    <a:pt x="245" y="64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6" name="Google Shape;2416;p2"/>
            <p:cNvSpPr/>
            <p:nvPr/>
          </p:nvSpPr>
          <p:spPr>
            <a:xfrm>
              <a:off x="6067425" y="1776950"/>
              <a:ext cx="3275" cy="5700"/>
            </a:xfrm>
            <a:custGeom>
              <a:avLst/>
              <a:gdLst/>
              <a:ahLst/>
              <a:cxnLst/>
              <a:rect l="l" t="t" r="r" b="b"/>
              <a:pathLst>
                <a:path w="131" h="228" extrusionOk="0">
                  <a:moveTo>
                    <a:pt x="43" y="1"/>
                  </a:moveTo>
                  <a:cubicBezTo>
                    <a:pt x="28" y="1"/>
                    <a:pt x="13" y="4"/>
                    <a:pt x="0" y="8"/>
                  </a:cubicBezTo>
                  <a:cubicBezTo>
                    <a:pt x="0" y="67"/>
                    <a:pt x="0" y="163"/>
                    <a:pt x="24" y="210"/>
                  </a:cubicBezTo>
                  <a:cubicBezTo>
                    <a:pt x="35" y="222"/>
                    <a:pt x="49" y="227"/>
                    <a:pt x="63" y="227"/>
                  </a:cubicBezTo>
                  <a:cubicBezTo>
                    <a:pt x="93" y="227"/>
                    <a:pt x="123" y="203"/>
                    <a:pt x="131" y="163"/>
                  </a:cubicBezTo>
                  <a:lnTo>
                    <a:pt x="131" y="32"/>
                  </a:lnTo>
                  <a:cubicBezTo>
                    <a:pt x="101" y="9"/>
                    <a:pt x="71" y="1"/>
                    <a:pt x="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7" name="Google Shape;2417;p2"/>
            <p:cNvSpPr/>
            <p:nvPr/>
          </p:nvSpPr>
          <p:spPr>
            <a:xfrm>
              <a:off x="6128125" y="1928950"/>
              <a:ext cx="6875" cy="2700"/>
            </a:xfrm>
            <a:custGeom>
              <a:avLst/>
              <a:gdLst/>
              <a:ahLst/>
              <a:cxnLst/>
              <a:rect l="l" t="t" r="r" b="b"/>
              <a:pathLst>
                <a:path w="275" h="108" extrusionOk="0">
                  <a:moveTo>
                    <a:pt x="142" y="0"/>
                  </a:moveTo>
                  <a:cubicBezTo>
                    <a:pt x="96" y="0"/>
                    <a:pt x="49" y="36"/>
                    <a:pt x="1" y="107"/>
                  </a:cubicBezTo>
                  <a:lnTo>
                    <a:pt x="275" y="107"/>
                  </a:lnTo>
                  <a:cubicBezTo>
                    <a:pt x="233" y="36"/>
                    <a:pt x="188" y="0"/>
                    <a:pt x="1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8" name="Google Shape;2418;p2"/>
            <p:cNvSpPr/>
            <p:nvPr/>
          </p:nvSpPr>
          <p:spPr>
            <a:xfrm>
              <a:off x="6106400" y="1885525"/>
              <a:ext cx="7475" cy="2950"/>
            </a:xfrm>
            <a:custGeom>
              <a:avLst/>
              <a:gdLst/>
              <a:ahLst/>
              <a:cxnLst/>
              <a:rect l="l" t="t" r="r" b="b"/>
              <a:pathLst>
                <a:path w="299" h="118" extrusionOk="0">
                  <a:moveTo>
                    <a:pt x="152" y="0"/>
                  </a:moveTo>
                  <a:cubicBezTo>
                    <a:pt x="104" y="0"/>
                    <a:pt x="55" y="39"/>
                    <a:pt x="1" y="106"/>
                  </a:cubicBezTo>
                  <a:cubicBezTo>
                    <a:pt x="108" y="118"/>
                    <a:pt x="191" y="118"/>
                    <a:pt x="298" y="118"/>
                  </a:cubicBezTo>
                  <a:cubicBezTo>
                    <a:pt x="246" y="36"/>
                    <a:pt x="199" y="0"/>
                    <a:pt x="15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9" name="Google Shape;2419;p2"/>
            <p:cNvSpPr/>
            <p:nvPr/>
          </p:nvSpPr>
          <p:spPr>
            <a:xfrm>
              <a:off x="6120175" y="1848250"/>
              <a:ext cx="5000" cy="4525"/>
            </a:xfrm>
            <a:custGeom>
              <a:avLst/>
              <a:gdLst/>
              <a:ahLst/>
              <a:cxnLst/>
              <a:rect l="l" t="t" r="r" b="b"/>
              <a:pathLst>
                <a:path w="200" h="181" extrusionOk="0">
                  <a:moveTo>
                    <a:pt x="121" y="1"/>
                  </a:moveTo>
                  <a:cubicBezTo>
                    <a:pt x="1" y="1"/>
                    <a:pt x="33" y="112"/>
                    <a:pt x="21" y="180"/>
                  </a:cubicBezTo>
                  <a:lnTo>
                    <a:pt x="200" y="180"/>
                  </a:lnTo>
                  <a:cubicBezTo>
                    <a:pt x="176" y="121"/>
                    <a:pt x="164" y="1"/>
                    <a:pt x="140" y="1"/>
                  </a:cubicBezTo>
                  <a:cubicBezTo>
                    <a:pt x="134" y="1"/>
                    <a:pt x="127" y="1"/>
                    <a:pt x="1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0" name="Google Shape;2420;p2"/>
            <p:cNvSpPr/>
            <p:nvPr/>
          </p:nvSpPr>
          <p:spPr>
            <a:xfrm>
              <a:off x="5808750" y="1988775"/>
              <a:ext cx="7475" cy="3375"/>
            </a:xfrm>
            <a:custGeom>
              <a:avLst/>
              <a:gdLst/>
              <a:ahLst/>
              <a:cxnLst/>
              <a:rect l="l" t="t" r="r" b="b"/>
              <a:pathLst>
                <a:path w="299" h="135" extrusionOk="0">
                  <a:moveTo>
                    <a:pt x="110" y="0"/>
                  </a:moveTo>
                  <a:cubicBezTo>
                    <a:pt x="75" y="0"/>
                    <a:pt x="38" y="5"/>
                    <a:pt x="0" y="12"/>
                  </a:cubicBezTo>
                  <a:cubicBezTo>
                    <a:pt x="58" y="109"/>
                    <a:pt x="140" y="135"/>
                    <a:pt x="232" y="135"/>
                  </a:cubicBezTo>
                  <a:cubicBezTo>
                    <a:pt x="254" y="135"/>
                    <a:pt x="276" y="133"/>
                    <a:pt x="298" y="131"/>
                  </a:cubicBezTo>
                  <a:cubicBezTo>
                    <a:pt x="264" y="30"/>
                    <a:pt x="194" y="0"/>
                    <a:pt x="1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1" name="Google Shape;2421;p2"/>
            <p:cNvSpPr/>
            <p:nvPr/>
          </p:nvSpPr>
          <p:spPr>
            <a:xfrm>
              <a:off x="5822450" y="1806300"/>
              <a:ext cx="8350" cy="3300"/>
            </a:xfrm>
            <a:custGeom>
              <a:avLst/>
              <a:gdLst/>
              <a:ahLst/>
              <a:cxnLst/>
              <a:rect l="l" t="t" r="r" b="b"/>
              <a:pathLst>
                <a:path w="334" h="132" extrusionOk="0">
                  <a:moveTo>
                    <a:pt x="0" y="1"/>
                  </a:moveTo>
                  <a:cubicBezTo>
                    <a:pt x="24" y="36"/>
                    <a:pt x="24" y="84"/>
                    <a:pt x="24" y="132"/>
                  </a:cubicBezTo>
                  <a:lnTo>
                    <a:pt x="167" y="132"/>
                  </a:lnTo>
                  <a:cubicBezTo>
                    <a:pt x="226" y="84"/>
                    <a:pt x="274" y="48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2" name="Google Shape;2422;p2"/>
            <p:cNvSpPr/>
            <p:nvPr/>
          </p:nvSpPr>
          <p:spPr>
            <a:xfrm>
              <a:off x="5816200" y="1991600"/>
              <a:ext cx="7150" cy="4325"/>
            </a:xfrm>
            <a:custGeom>
              <a:avLst/>
              <a:gdLst/>
              <a:ahLst/>
              <a:cxnLst/>
              <a:rect l="l" t="t" r="r" b="b"/>
              <a:pathLst>
                <a:path w="286" h="173" extrusionOk="0">
                  <a:moveTo>
                    <a:pt x="54" y="0"/>
                  </a:moveTo>
                  <a:cubicBezTo>
                    <a:pt x="36" y="0"/>
                    <a:pt x="18" y="6"/>
                    <a:pt x="0" y="18"/>
                  </a:cubicBezTo>
                  <a:cubicBezTo>
                    <a:pt x="48" y="149"/>
                    <a:pt x="167" y="173"/>
                    <a:pt x="286" y="173"/>
                  </a:cubicBezTo>
                  <a:cubicBezTo>
                    <a:pt x="226" y="113"/>
                    <a:pt x="167" y="78"/>
                    <a:pt x="107" y="18"/>
                  </a:cubicBezTo>
                  <a:cubicBezTo>
                    <a:pt x="89" y="6"/>
                    <a:pt x="72" y="0"/>
                    <a:pt x="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2"/>
            <p:cNvSpPr/>
            <p:nvPr/>
          </p:nvSpPr>
          <p:spPr>
            <a:xfrm>
              <a:off x="5866200" y="1989075"/>
              <a:ext cx="6575" cy="2725"/>
            </a:xfrm>
            <a:custGeom>
              <a:avLst/>
              <a:gdLst/>
              <a:ahLst/>
              <a:cxnLst/>
              <a:rect l="l" t="t" r="r" b="b"/>
              <a:pathLst>
                <a:path w="263" h="109" extrusionOk="0">
                  <a:moveTo>
                    <a:pt x="0" y="0"/>
                  </a:moveTo>
                  <a:cubicBezTo>
                    <a:pt x="43" y="73"/>
                    <a:pt x="89" y="109"/>
                    <a:pt x="134" y="109"/>
                  </a:cubicBezTo>
                  <a:cubicBezTo>
                    <a:pt x="178" y="109"/>
                    <a:pt x="222" y="76"/>
                    <a:pt x="262" y="12"/>
                  </a:cubicBezTo>
                  <a:cubicBezTo>
                    <a:pt x="191" y="12"/>
                    <a:pt x="96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4" name="Google Shape;2424;p2"/>
            <p:cNvSpPr/>
            <p:nvPr/>
          </p:nvSpPr>
          <p:spPr>
            <a:xfrm>
              <a:off x="5565575" y="1948275"/>
              <a:ext cx="3575" cy="4500"/>
            </a:xfrm>
            <a:custGeom>
              <a:avLst/>
              <a:gdLst/>
              <a:ahLst/>
              <a:cxnLst/>
              <a:rect l="l" t="t" r="r" b="b"/>
              <a:pathLst>
                <a:path w="143" h="180" extrusionOk="0">
                  <a:moveTo>
                    <a:pt x="24" y="1"/>
                  </a:moveTo>
                  <a:cubicBezTo>
                    <a:pt x="24" y="1"/>
                    <a:pt x="12" y="108"/>
                    <a:pt x="0" y="168"/>
                  </a:cubicBezTo>
                  <a:cubicBezTo>
                    <a:pt x="24" y="180"/>
                    <a:pt x="72" y="180"/>
                    <a:pt x="95" y="180"/>
                  </a:cubicBezTo>
                  <a:cubicBezTo>
                    <a:pt x="83" y="108"/>
                    <a:pt x="143" y="1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5" name="Google Shape;2425;p2"/>
            <p:cNvSpPr/>
            <p:nvPr/>
          </p:nvSpPr>
          <p:spPr>
            <a:xfrm>
              <a:off x="5536400" y="1873875"/>
              <a:ext cx="3300" cy="6875"/>
            </a:xfrm>
            <a:custGeom>
              <a:avLst/>
              <a:gdLst/>
              <a:ahLst/>
              <a:cxnLst/>
              <a:rect l="l" t="t" r="r" b="b"/>
              <a:pathLst>
                <a:path w="132" h="275" extrusionOk="0">
                  <a:moveTo>
                    <a:pt x="0" y="0"/>
                  </a:moveTo>
                  <a:lnTo>
                    <a:pt x="48" y="274"/>
                  </a:lnTo>
                  <a:cubicBezTo>
                    <a:pt x="119" y="215"/>
                    <a:pt x="131" y="143"/>
                    <a:pt x="131" y="36"/>
                  </a:cubicBezTo>
                  <a:cubicBezTo>
                    <a:pt x="96" y="36"/>
                    <a:pt x="48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6" name="Google Shape;2426;p2"/>
            <p:cNvSpPr/>
            <p:nvPr/>
          </p:nvSpPr>
          <p:spPr>
            <a:xfrm>
              <a:off x="5549200" y="1941750"/>
              <a:ext cx="4775" cy="3475"/>
            </a:xfrm>
            <a:custGeom>
              <a:avLst/>
              <a:gdLst/>
              <a:ahLst/>
              <a:cxnLst/>
              <a:rect l="l" t="t" r="r" b="b"/>
              <a:pathLst>
                <a:path w="191" h="139" extrusionOk="0">
                  <a:moveTo>
                    <a:pt x="60" y="0"/>
                  </a:moveTo>
                  <a:cubicBezTo>
                    <a:pt x="36" y="48"/>
                    <a:pt x="0" y="107"/>
                    <a:pt x="0" y="107"/>
                  </a:cubicBezTo>
                  <a:cubicBezTo>
                    <a:pt x="29" y="129"/>
                    <a:pt x="54" y="139"/>
                    <a:pt x="76" y="139"/>
                  </a:cubicBezTo>
                  <a:cubicBezTo>
                    <a:pt x="125" y="139"/>
                    <a:pt x="158" y="90"/>
                    <a:pt x="191" y="24"/>
                  </a:cubicBezTo>
                  <a:cubicBezTo>
                    <a:pt x="143" y="24"/>
                    <a:pt x="95" y="12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7" name="Google Shape;2427;p2"/>
            <p:cNvSpPr/>
            <p:nvPr/>
          </p:nvSpPr>
          <p:spPr>
            <a:xfrm>
              <a:off x="5733750" y="1806600"/>
              <a:ext cx="6850" cy="3000"/>
            </a:xfrm>
            <a:custGeom>
              <a:avLst/>
              <a:gdLst/>
              <a:ahLst/>
              <a:cxnLst/>
              <a:rect l="l" t="t" r="r" b="b"/>
              <a:pathLst>
                <a:path w="274" h="120" extrusionOk="0">
                  <a:moveTo>
                    <a:pt x="128" y="1"/>
                  </a:moveTo>
                  <a:cubicBezTo>
                    <a:pt x="80" y="1"/>
                    <a:pt x="36" y="36"/>
                    <a:pt x="0" y="120"/>
                  </a:cubicBezTo>
                  <a:cubicBezTo>
                    <a:pt x="83" y="108"/>
                    <a:pt x="191" y="108"/>
                    <a:pt x="274" y="96"/>
                  </a:cubicBezTo>
                  <a:cubicBezTo>
                    <a:pt x="226" y="36"/>
                    <a:pt x="176" y="1"/>
                    <a:pt x="1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8" name="Google Shape;2428;p2"/>
            <p:cNvSpPr/>
            <p:nvPr/>
          </p:nvSpPr>
          <p:spPr>
            <a:xfrm>
              <a:off x="5704275" y="1770575"/>
              <a:ext cx="8650" cy="3000"/>
            </a:xfrm>
            <a:custGeom>
              <a:avLst/>
              <a:gdLst/>
              <a:ahLst/>
              <a:cxnLst/>
              <a:rect l="l" t="t" r="r" b="b"/>
              <a:pathLst>
                <a:path w="346" h="120" extrusionOk="0">
                  <a:moveTo>
                    <a:pt x="0" y="1"/>
                  </a:moveTo>
                  <a:cubicBezTo>
                    <a:pt x="60" y="25"/>
                    <a:pt x="119" y="72"/>
                    <a:pt x="179" y="120"/>
                  </a:cubicBezTo>
                  <a:cubicBezTo>
                    <a:pt x="227" y="84"/>
                    <a:pt x="286" y="49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9" name="Google Shape;2429;p2"/>
            <p:cNvSpPr/>
            <p:nvPr/>
          </p:nvSpPr>
          <p:spPr>
            <a:xfrm>
              <a:off x="5704875" y="1791425"/>
              <a:ext cx="7450" cy="3600"/>
            </a:xfrm>
            <a:custGeom>
              <a:avLst/>
              <a:gdLst/>
              <a:ahLst/>
              <a:cxnLst/>
              <a:rect l="l" t="t" r="r" b="b"/>
              <a:pathLst>
                <a:path w="298" h="144" extrusionOk="0">
                  <a:moveTo>
                    <a:pt x="0" y="0"/>
                  </a:moveTo>
                  <a:lnTo>
                    <a:pt x="0" y="143"/>
                  </a:lnTo>
                  <a:lnTo>
                    <a:pt x="298" y="143"/>
                  </a:lnTo>
                  <a:cubicBezTo>
                    <a:pt x="238" y="24"/>
                    <a:pt x="119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0" name="Google Shape;2430;p2"/>
            <p:cNvSpPr/>
            <p:nvPr/>
          </p:nvSpPr>
          <p:spPr>
            <a:xfrm>
              <a:off x="5759050" y="1809275"/>
              <a:ext cx="6575" cy="2925"/>
            </a:xfrm>
            <a:custGeom>
              <a:avLst/>
              <a:gdLst/>
              <a:ahLst/>
              <a:cxnLst/>
              <a:rect l="l" t="t" r="r" b="b"/>
              <a:pathLst>
                <a:path w="263" h="117" extrusionOk="0">
                  <a:moveTo>
                    <a:pt x="0" y="1"/>
                  </a:moveTo>
                  <a:cubicBezTo>
                    <a:pt x="40" y="81"/>
                    <a:pt x="83" y="117"/>
                    <a:pt x="126" y="117"/>
                  </a:cubicBezTo>
                  <a:cubicBezTo>
                    <a:pt x="172" y="117"/>
                    <a:pt x="219" y="75"/>
                    <a:pt x="2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1" name="Google Shape;2431;p2"/>
            <p:cNvSpPr/>
            <p:nvPr/>
          </p:nvSpPr>
          <p:spPr>
            <a:xfrm>
              <a:off x="5754575" y="1770300"/>
              <a:ext cx="8350" cy="3000"/>
            </a:xfrm>
            <a:custGeom>
              <a:avLst/>
              <a:gdLst/>
              <a:ahLst/>
              <a:cxnLst/>
              <a:rect l="l" t="t" r="r" b="b"/>
              <a:pathLst>
                <a:path w="334" h="120" extrusionOk="0">
                  <a:moveTo>
                    <a:pt x="36" y="0"/>
                  </a:moveTo>
                  <a:cubicBezTo>
                    <a:pt x="24" y="36"/>
                    <a:pt x="12" y="71"/>
                    <a:pt x="1" y="119"/>
                  </a:cubicBezTo>
                  <a:lnTo>
                    <a:pt x="334" y="119"/>
                  </a:lnTo>
                  <a:cubicBezTo>
                    <a:pt x="262" y="24"/>
                    <a:pt x="155" y="0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2" name="Google Shape;2432;p2"/>
            <p:cNvSpPr/>
            <p:nvPr/>
          </p:nvSpPr>
          <p:spPr>
            <a:xfrm>
              <a:off x="5765000" y="1771100"/>
              <a:ext cx="8350" cy="2475"/>
            </a:xfrm>
            <a:custGeom>
              <a:avLst/>
              <a:gdLst/>
              <a:ahLst/>
              <a:cxnLst/>
              <a:rect l="l" t="t" r="r" b="b"/>
              <a:pathLst>
                <a:path w="334" h="99" extrusionOk="0">
                  <a:moveTo>
                    <a:pt x="167" y="1"/>
                  </a:moveTo>
                  <a:cubicBezTo>
                    <a:pt x="113" y="1"/>
                    <a:pt x="60" y="34"/>
                    <a:pt x="0" y="99"/>
                  </a:cubicBezTo>
                  <a:lnTo>
                    <a:pt x="334" y="99"/>
                  </a:lnTo>
                  <a:cubicBezTo>
                    <a:pt x="274" y="34"/>
                    <a:pt x="221" y="1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2"/>
            <p:cNvSpPr/>
            <p:nvPr/>
          </p:nvSpPr>
          <p:spPr>
            <a:xfrm>
              <a:off x="5764100" y="2047100"/>
              <a:ext cx="3900" cy="1825"/>
            </a:xfrm>
            <a:custGeom>
              <a:avLst/>
              <a:gdLst/>
              <a:ahLst/>
              <a:cxnLst/>
              <a:rect l="l" t="t" r="r" b="b"/>
              <a:pathLst>
                <a:path w="156" h="73" extrusionOk="0">
                  <a:moveTo>
                    <a:pt x="108" y="1"/>
                  </a:moveTo>
                  <a:cubicBezTo>
                    <a:pt x="60" y="13"/>
                    <a:pt x="36" y="13"/>
                    <a:pt x="1" y="25"/>
                  </a:cubicBezTo>
                  <a:cubicBezTo>
                    <a:pt x="12" y="37"/>
                    <a:pt x="36" y="72"/>
                    <a:pt x="48" y="72"/>
                  </a:cubicBezTo>
                  <a:cubicBezTo>
                    <a:pt x="72" y="72"/>
                    <a:pt x="120" y="60"/>
                    <a:pt x="155" y="37"/>
                  </a:cubicBezTo>
                  <a:lnTo>
                    <a:pt x="10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4" name="Google Shape;2434;p2"/>
            <p:cNvSpPr/>
            <p:nvPr/>
          </p:nvSpPr>
          <p:spPr>
            <a:xfrm>
              <a:off x="5414050" y="1795750"/>
              <a:ext cx="7775" cy="2925"/>
            </a:xfrm>
            <a:custGeom>
              <a:avLst/>
              <a:gdLst/>
              <a:ahLst/>
              <a:cxnLst/>
              <a:rect l="l" t="t" r="r" b="b"/>
              <a:pathLst>
                <a:path w="311" h="117" extrusionOk="0">
                  <a:moveTo>
                    <a:pt x="225" y="1"/>
                  </a:moveTo>
                  <a:cubicBezTo>
                    <a:pt x="137" y="1"/>
                    <a:pt x="55" y="23"/>
                    <a:pt x="1" y="113"/>
                  </a:cubicBezTo>
                  <a:cubicBezTo>
                    <a:pt x="24" y="115"/>
                    <a:pt x="47" y="117"/>
                    <a:pt x="70" y="117"/>
                  </a:cubicBezTo>
                  <a:cubicBezTo>
                    <a:pt x="164" y="117"/>
                    <a:pt x="253" y="92"/>
                    <a:pt x="310" y="6"/>
                  </a:cubicBezTo>
                  <a:cubicBezTo>
                    <a:pt x="282" y="3"/>
                    <a:pt x="253" y="1"/>
                    <a:pt x="2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5" name="Google Shape;2435;p2"/>
            <p:cNvSpPr/>
            <p:nvPr/>
          </p:nvSpPr>
          <p:spPr>
            <a:xfrm>
              <a:off x="5418225" y="1948000"/>
              <a:ext cx="3300" cy="4800"/>
            </a:xfrm>
            <a:custGeom>
              <a:avLst/>
              <a:gdLst/>
              <a:ahLst/>
              <a:cxnLst/>
              <a:rect l="l" t="t" r="r" b="b"/>
              <a:pathLst>
                <a:path w="132" h="192" extrusionOk="0">
                  <a:moveTo>
                    <a:pt x="60" y="0"/>
                  </a:moveTo>
                  <a:cubicBezTo>
                    <a:pt x="36" y="60"/>
                    <a:pt x="12" y="119"/>
                    <a:pt x="0" y="179"/>
                  </a:cubicBezTo>
                  <a:cubicBezTo>
                    <a:pt x="14" y="188"/>
                    <a:pt x="30" y="192"/>
                    <a:pt x="46" y="192"/>
                  </a:cubicBezTo>
                  <a:cubicBezTo>
                    <a:pt x="73" y="192"/>
                    <a:pt x="102" y="181"/>
                    <a:pt x="131" y="167"/>
                  </a:cubicBezTo>
                  <a:cubicBezTo>
                    <a:pt x="131" y="107"/>
                    <a:pt x="131" y="36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6" name="Google Shape;2436;p2"/>
            <p:cNvSpPr/>
            <p:nvPr/>
          </p:nvSpPr>
          <p:spPr>
            <a:xfrm>
              <a:off x="5411075" y="1946200"/>
              <a:ext cx="3300" cy="6500"/>
            </a:xfrm>
            <a:custGeom>
              <a:avLst/>
              <a:gdLst/>
              <a:ahLst/>
              <a:cxnLst/>
              <a:rect l="l" t="t" r="r" b="b"/>
              <a:pathLst>
                <a:path w="132" h="260" extrusionOk="0">
                  <a:moveTo>
                    <a:pt x="13" y="1"/>
                  </a:moveTo>
                  <a:cubicBezTo>
                    <a:pt x="1" y="84"/>
                    <a:pt x="1" y="179"/>
                    <a:pt x="1" y="251"/>
                  </a:cubicBezTo>
                  <a:cubicBezTo>
                    <a:pt x="25" y="257"/>
                    <a:pt x="45" y="260"/>
                    <a:pt x="66" y="260"/>
                  </a:cubicBezTo>
                  <a:cubicBezTo>
                    <a:pt x="87" y="260"/>
                    <a:pt x="108" y="257"/>
                    <a:pt x="132" y="251"/>
                  </a:cubicBezTo>
                  <a:cubicBezTo>
                    <a:pt x="120" y="143"/>
                    <a:pt x="120" y="60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7" name="Google Shape;2437;p2"/>
            <p:cNvSpPr/>
            <p:nvPr/>
          </p:nvSpPr>
          <p:spPr>
            <a:xfrm>
              <a:off x="5353325" y="1974550"/>
              <a:ext cx="3300" cy="4725"/>
            </a:xfrm>
            <a:custGeom>
              <a:avLst/>
              <a:gdLst/>
              <a:ahLst/>
              <a:cxnLst/>
              <a:rect l="l" t="t" r="r" b="b"/>
              <a:pathLst>
                <a:path w="132" h="189" extrusionOk="0">
                  <a:moveTo>
                    <a:pt x="72" y="1"/>
                  </a:moveTo>
                  <a:cubicBezTo>
                    <a:pt x="52" y="1"/>
                    <a:pt x="31" y="4"/>
                    <a:pt x="13" y="10"/>
                  </a:cubicBezTo>
                  <a:cubicBezTo>
                    <a:pt x="13" y="81"/>
                    <a:pt x="1" y="141"/>
                    <a:pt x="72" y="188"/>
                  </a:cubicBezTo>
                  <a:cubicBezTo>
                    <a:pt x="96" y="129"/>
                    <a:pt x="120" y="69"/>
                    <a:pt x="132" y="10"/>
                  </a:cubicBezTo>
                  <a:cubicBezTo>
                    <a:pt x="114" y="4"/>
                    <a:pt x="93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8" name="Google Shape;2438;p2"/>
            <p:cNvSpPr/>
            <p:nvPr/>
          </p:nvSpPr>
          <p:spPr>
            <a:xfrm>
              <a:off x="5471800" y="1978050"/>
              <a:ext cx="8075" cy="3600"/>
            </a:xfrm>
            <a:custGeom>
              <a:avLst/>
              <a:gdLst/>
              <a:ahLst/>
              <a:cxnLst/>
              <a:rect l="l" t="t" r="r" b="b"/>
              <a:pathLst>
                <a:path w="323" h="144" extrusionOk="0">
                  <a:moveTo>
                    <a:pt x="13" y="1"/>
                  </a:moveTo>
                  <a:cubicBezTo>
                    <a:pt x="1" y="48"/>
                    <a:pt x="1" y="84"/>
                    <a:pt x="13" y="143"/>
                  </a:cubicBezTo>
                  <a:cubicBezTo>
                    <a:pt x="132" y="143"/>
                    <a:pt x="239" y="108"/>
                    <a:pt x="322" y="24"/>
                  </a:cubicBezTo>
                  <a:cubicBezTo>
                    <a:pt x="215" y="24"/>
                    <a:pt x="120" y="1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9" name="Google Shape;2439;p2"/>
            <p:cNvSpPr/>
            <p:nvPr/>
          </p:nvSpPr>
          <p:spPr>
            <a:xfrm>
              <a:off x="5922750" y="1776400"/>
              <a:ext cx="8075" cy="4325"/>
            </a:xfrm>
            <a:custGeom>
              <a:avLst/>
              <a:gdLst/>
              <a:ahLst/>
              <a:cxnLst/>
              <a:rect l="l" t="t" r="r" b="b"/>
              <a:pathLst>
                <a:path w="323" h="173" extrusionOk="0">
                  <a:moveTo>
                    <a:pt x="260" y="1"/>
                  </a:moveTo>
                  <a:cubicBezTo>
                    <a:pt x="251" y="1"/>
                    <a:pt x="243" y="2"/>
                    <a:pt x="239" y="6"/>
                  </a:cubicBezTo>
                  <a:cubicBezTo>
                    <a:pt x="155" y="6"/>
                    <a:pt x="96" y="18"/>
                    <a:pt x="36" y="30"/>
                  </a:cubicBezTo>
                  <a:cubicBezTo>
                    <a:pt x="1" y="77"/>
                    <a:pt x="1" y="125"/>
                    <a:pt x="36" y="173"/>
                  </a:cubicBezTo>
                  <a:cubicBezTo>
                    <a:pt x="155" y="173"/>
                    <a:pt x="274" y="137"/>
                    <a:pt x="322" y="6"/>
                  </a:cubicBezTo>
                  <a:cubicBezTo>
                    <a:pt x="306" y="6"/>
                    <a:pt x="280" y="1"/>
                    <a:pt x="2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0" name="Google Shape;2440;p2"/>
            <p:cNvSpPr/>
            <p:nvPr/>
          </p:nvSpPr>
          <p:spPr>
            <a:xfrm>
              <a:off x="5923350" y="1926550"/>
              <a:ext cx="3900" cy="2925"/>
            </a:xfrm>
            <a:custGeom>
              <a:avLst/>
              <a:gdLst/>
              <a:ahLst/>
              <a:cxnLst/>
              <a:rect l="l" t="t" r="r" b="b"/>
              <a:pathLst>
                <a:path w="156" h="117" extrusionOk="0">
                  <a:moveTo>
                    <a:pt x="108" y="1"/>
                  </a:moveTo>
                  <a:cubicBezTo>
                    <a:pt x="72" y="13"/>
                    <a:pt x="36" y="25"/>
                    <a:pt x="0" y="37"/>
                  </a:cubicBezTo>
                  <a:cubicBezTo>
                    <a:pt x="24" y="90"/>
                    <a:pt x="48" y="117"/>
                    <a:pt x="73" y="117"/>
                  </a:cubicBezTo>
                  <a:cubicBezTo>
                    <a:pt x="99" y="117"/>
                    <a:pt x="125" y="90"/>
                    <a:pt x="155" y="37"/>
                  </a:cubicBezTo>
                  <a:cubicBezTo>
                    <a:pt x="131" y="25"/>
                    <a:pt x="119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1" name="Google Shape;2441;p2"/>
            <p:cNvSpPr/>
            <p:nvPr/>
          </p:nvSpPr>
          <p:spPr>
            <a:xfrm>
              <a:off x="5421500" y="1768275"/>
              <a:ext cx="3600" cy="2325"/>
            </a:xfrm>
            <a:custGeom>
              <a:avLst/>
              <a:gdLst/>
              <a:ahLst/>
              <a:cxnLst/>
              <a:rect l="l" t="t" r="r" b="b"/>
              <a:pathLst>
                <a:path w="144" h="93" extrusionOk="0">
                  <a:moveTo>
                    <a:pt x="72" y="1"/>
                  </a:moveTo>
                  <a:cubicBezTo>
                    <a:pt x="50" y="1"/>
                    <a:pt x="26" y="24"/>
                    <a:pt x="0" y="81"/>
                  </a:cubicBezTo>
                  <a:cubicBezTo>
                    <a:pt x="48" y="81"/>
                    <a:pt x="108" y="81"/>
                    <a:pt x="143" y="93"/>
                  </a:cubicBezTo>
                  <a:cubicBezTo>
                    <a:pt x="123" y="39"/>
                    <a:pt x="99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2" name="Google Shape;2442;p2"/>
            <p:cNvSpPr/>
            <p:nvPr/>
          </p:nvSpPr>
          <p:spPr>
            <a:xfrm>
              <a:off x="5432225" y="2003050"/>
              <a:ext cx="3875" cy="3900"/>
            </a:xfrm>
            <a:custGeom>
              <a:avLst/>
              <a:gdLst/>
              <a:ahLst/>
              <a:cxnLst/>
              <a:rect l="l" t="t" r="r" b="b"/>
              <a:pathLst>
                <a:path w="155" h="156" extrusionOk="0">
                  <a:moveTo>
                    <a:pt x="0" y="1"/>
                  </a:moveTo>
                  <a:lnTo>
                    <a:pt x="0" y="155"/>
                  </a:lnTo>
                  <a:lnTo>
                    <a:pt x="155" y="155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3" name="Google Shape;2443;p2"/>
            <p:cNvSpPr/>
            <p:nvPr/>
          </p:nvSpPr>
          <p:spPr>
            <a:xfrm>
              <a:off x="5593250" y="1766725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0" y="0"/>
                  </a:moveTo>
                  <a:cubicBezTo>
                    <a:pt x="60" y="48"/>
                    <a:pt x="108" y="95"/>
                    <a:pt x="155" y="143"/>
                  </a:cubicBezTo>
                  <a:lnTo>
                    <a:pt x="155" y="8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4" name="Google Shape;2444;p2"/>
            <p:cNvSpPr/>
            <p:nvPr/>
          </p:nvSpPr>
          <p:spPr>
            <a:xfrm>
              <a:off x="5543550" y="1882800"/>
              <a:ext cx="3000" cy="1875"/>
            </a:xfrm>
            <a:custGeom>
              <a:avLst/>
              <a:gdLst/>
              <a:ahLst/>
              <a:cxnLst/>
              <a:rect l="l" t="t" r="r" b="b"/>
              <a:pathLst>
                <a:path w="120" h="75" extrusionOk="0">
                  <a:moveTo>
                    <a:pt x="83" y="1"/>
                  </a:moveTo>
                  <a:lnTo>
                    <a:pt x="0" y="48"/>
                  </a:lnTo>
                  <a:cubicBezTo>
                    <a:pt x="24" y="66"/>
                    <a:pt x="45" y="75"/>
                    <a:pt x="64" y="75"/>
                  </a:cubicBezTo>
                  <a:cubicBezTo>
                    <a:pt x="83" y="75"/>
                    <a:pt x="101" y="66"/>
                    <a:pt x="119" y="48"/>
                  </a:cubicBezTo>
                  <a:cubicBezTo>
                    <a:pt x="119" y="36"/>
                    <a:pt x="107" y="1"/>
                    <a:pt x="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5" name="Google Shape;2445;p2"/>
            <p:cNvSpPr/>
            <p:nvPr/>
          </p:nvSpPr>
          <p:spPr>
            <a:xfrm>
              <a:off x="5392925" y="1974275"/>
              <a:ext cx="3300" cy="2000"/>
            </a:xfrm>
            <a:custGeom>
              <a:avLst/>
              <a:gdLst/>
              <a:ahLst/>
              <a:cxnLst/>
              <a:rect l="l" t="t" r="r" b="b"/>
              <a:pathLst>
                <a:path w="132" h="80" extrusionOk="0">
                  <a:moveTo>
                    <a:pt x="50" y="1"/>
                  </a:moveTo>
                  <a:cubicBezTo>
                    <a:pt x="32" y="1"/>
                    <a:pt x="15" y="4"/>
                    <a:pt x="0" y="9"/>
                  </a:cubicBezTo>
                  <a:cubicBezTo>
                    <a:pt x="0" y="33"/>
                    <a:pt x="12" y="44"/>
                    <a:pt x="24" y="68"/>
                  </a:cubicBezTo>
                  <a:cubicBezTo>
                    <a:pt x="39" y="76"/>
                    <a:pt x="52" y="80"/>
                    <a:pt x="63" y="80"/>
                  </a:cubicBezTo>
                  <a:cubicBezTo>
                    <a:pt x="88" y="80"/>
                    <a:pt x="107" y="61"/>
                    <a:pt x="131" y="21"/>
                  </a:cubicBezTo>
                  <a:cubicBezTo>
                    <a:pt x="104" y="7"/>
                    <a:pt x="76" y="1"/>
                    <a:pt x="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6" name="Google Shape;2446;p2"/>
            <p:cNvSpPr/>
            <p:nvPr/>
          </p:nvSpPr>
          <p:spPr>
            <a:xfrm>
              <a:off x="5285175" y="1834575"/>
              <a:ext cx="4475" cy="4800"/>
            </a:xfrm>
            <a:custGeom>
              <a:avLst/>
              <a:gdLst/>
              <a:ahLst/>
              <a:cxnLst/>
              <a:rect l="l" t="t" r="r" b="b"/>
              <a:pathLst>
                <a:path w="179" h="192" extrusionOk="0">
                  <a:moveTo>
                    <a:pt x="119" y="1"/>
                  </a:moveTo>
                  <a:cubicBezTo>
                    <a:pt x="48" y="1"/>
                    <a:pt x="24" y="25"/>
                    <a:pt x="0" y="108"/>
                  </a:cubicBezTo>
                  <a:cubicBezTo>
                    <a:pt x="0" y="132"/>
                    <a:pt x="24" y="167"/>
                    <a:pt x="24" y="191"/>
                  </a:cubicBezTo>
                  <a:cubicBezTo>
                    <a:pt x="60" y="132"/>
                    <a:pt x="119" y="72"/>
                    <a:pt x="179" y="13"/>
                  </a:cubicBezTo>
                  <a:cubicBezTo>
                    <a:pt x="155" y="13"/>
                    <a:pt x="143" y="1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7" name="Google Shape;2447;p2"/>
            <p:cNvSpPr/>
            <p:nvPr/>
          </p:nvSpPr>
          <p:spPr>
            <a:xfrm>
              <a:off x="6045375" y="1950700"/>
              <a:ext cx="4200" cy="2075"/>
            </a:xfrm>
            <a:custGeom>
              <a:avLst/>
              <a:gdLst/>
              <a:ahLst/>
              <a:cxnLst/>
              <a:rect l="l" t="t" r="r" b="b"/>
              <a:pathLst>
                <a:path w="168" h="83" extrusionOk="0">
                  <a:moveTo>
                    <a:pt x="77" y="1"/>
                  </a:moveTo>
                  <a:cubicBezTo>
                    <a:pt x="50" y="1"/>
                    <a:pt x="24" y="25"/>
                    <a:pt x="1" y="83"/>
                  </a:cubicBezTo>
                  <a:cubicBezTo>
                    <a:pt x="49" y="83"/>
                    <a:pt x="108" y="71"/>
                    <a:pt x="168" y="71"/>
                  </a:cubicBezTo>
                  <a:cubicBezTo>
                    <a:pt x="137" y="28"/>
                    <a:pt x="106" y="1"/>
                    <a:pt x="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8" name="Google Shape;2448;p2"/>
            <p:cNvSpPr/>
            <p:nvPr/>
          </p:nvSpPr>
          <p:spPr>
            <a:xfrm>
              <a:off x="6038850" y="1750350"/>
              <a:ext cx="3275" cy="1875"/>
            </a:xfrm>
            <a:custGeom>
              <a:avLst/>
              <a:gdLst/>
              <a:ahLst/>
              <a:cxnLst/>
              <a:rect l="l" t="t" r="r" b="b"/>
              <a:pathLst>
                <a:path w="131" h="75" extrusionOk="0">
                  <a:moveTo>
                    <a:pt x="83" y="0"/>
                  </a:moveTo>
                  <a:lnTo>
                    <a:pt x="0" y="48"/>
                  </a:lnTo>
                  <a:cubicBezTo>
                    <a:pt x="12" y="66"/>
                    <a:pt x="30" y="75"/>
                    <a:pt x="52" y="75"/>
                  </a:cubicBezTo>
                  <a:cubicBezTo>
                    <a:pt x="74" y="75"/>
                    <a:pt x="101" y="66"/>
                    <a:pt x="131" y="48"/>
                  </a:cubicBezTo>
                  <a:cubicBezTo>
                    <a:pt x="119" y="36"/>
                    <a:pt x="95" y="0"/>
                    <a:pt x="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9" name="Google Shape;2449;p2"/>
            <p:cNvSpPr/>
            <p:nvPr/>
          </p:nvSpPr>
          <p:spPr>
            <a:xfrm>
              <a:off x="6027525" y="1961750"/>
              <a:ext cx="3300" cy="2250"/>
            </a:xfrm>
            <a:custGeom>
              <a:avLst/>
              <a:gdLst/>
              <a:ahLst/>
              <a:cxnLst/>
              <a:rect l="l" t="t" r="r" b="b"/>
              <a:pathLst>
                <a:path w="132" h="90" extrusionOk="0">
                  <a:moveTo>
                    <a:pt x="71" y="1"/>
                  </a:moveTo>
                  <a:cubicBezTo>
                    <a:pt x="48" y="1"/>
                    <a:pt x="24" y="27"/>
                    <a:pt x="1" y="81"/>
                  </a:cubicBezTo>
                  <a:cubicBezTo>
                    <a:pt x="24" y="87"/>
                    <a:pt x="48" y="90"/>
                    <a:pt x="71" y="90"/>
                  </a:cubicBezTo>
                  <a:cubicBezTo>
                    <a:pt x="93" y="90"/>
                    <a:pt x="114" y="87"/>
                    <a:pt x="132" y="81"/>
                  </a:cubicBezTo>
                  <a:cubicBezTo>
                    <a:pt x="114" y="27"/>
                    <a:pt x="93" y="1"/>
                    <a:pt x="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0" name="Google Shape;2450;p2"/>
            <p:cNvSpPr/>
            <p:nvPr/>
          </p:nvSpPr>
          <p:spPr>
            <a:xfrm>
              <a:off x="5995075" y="2083800"/>
              <a:ext cx="3900" cy="2025"/>
            </a:xfrm>
            <a:custGeom>
              <a:avLst/>
              <a:gdLst/>
              <a:ahLst/>
              <a:cxnLst/>
              <a:rect l="l" t="t" r="r" b="b"/>
              <a:pathLst>
                <a:path w="156" h="81" extrusionOk="0">
                  <a:moveTo>
                    <a:pt x="74" y="0"/>
                  </a:moveTo>
                  <a:cubicBezTo>
                    <a:pt x="48" y="0"/>
                    <a:pt x="25" y="27"/>
                    <a:pt x="1" y="81"/>
                  </a:cubicBezTo>
                  <a:lnTo>
                    <a:pt x="156" y="81"/>
                  </a:lnTo>
                  <a:cubicBezTo>
                    <a:pt x="126" y="27"/>
                    <a:pt x="99" y="0"/>
                    <a:pt x="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1" name="Google Shape;2451;p2"/>
            <p:cNvSpPr/>
            <p:nvPr/>
          </p:nvSpPr>
          <p:spPr>
            <a:xfrm>
              <a:off x="6006100" y="2053350"/>
              <a:ext cx="3600" cy="2150"/>
            </a:xfrm>
            <a:custGeom>
              <a:avLst/>
              <a:gdLst/>
              <a:ahLst/>
              <a:cxnLst/>
              <a:rect l="l" t="t" r="r" b="b"/>
              <a:pathLst>
                <a:path w="144" h="86" extrusionOk="0">
                  <a:moveTo>
                    <a:pt x="0" y="1"/>
                  </a:moveTo>
                  <a:cubicBezTo>
                    <a:pt x="19" y="56"/>
                    <a:pt x="43" y="86"/>
                    <a:pt x="69" y="86"/>
                  </a:cubicBezTo>
                  <a:cubicBezTo>
                    <a:pt x="94" y="86"/>
                    <a:pt x="120" y="59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2" name="Google Shape;2452;p2"/>
            <p:cNvSpPr/>
            <p:nvPr/>
          </p:nvSpPr>
          <p:spPr>
            <a:xfrm>
              <a:off x="6134975" y="1992650"/>
              <a:ext cx="3900" cy="3275"/>
            </a:xfrm>
            <a:custGeom>
              <a:avLst/>
              <a:gdLst/>
              <a:ahLst/>
              <a:cxnLst/>
              <a:rect l="l" t="t" r="r" b="b"/>
              <a:pathLst>
                <a:path w="156" h="131" extrusionOk="0">
                  <a:moveTo>
                    <a:pt x="1" y="0"/>
                  </a:moveTo>
                  <a:cubicBezTo>
                    <a:pt x="60" y="48"/>
                    <a:pt x="108" y="95"/>
                    <a:pt x="156" y="131"/>
                  </a:cubicBezTo>
                  <a:cubicBezTo>
                    <a:pt x="108" y="83"/>
                    <a:pt x="60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3" name="Google Shape;2453;p2"/>
            <p:cNvSpPr/>
            <p:nvPr/>
          </p:nvSpPr>
          <p:spPr>
            <a:xfrm>
              <a:off x="5765600" y="1807500"/>
              <a:ext cx="3875" cy="1800"/>
            </a:xfrm>
            <a:custGeom>
              <a:avLst/>
              <a:gdLst/>
              <a:ahLst/>
              <a:cxnLst/>
              <a:rect l="l" t="t" r="r" b="b"/>
              <a:pathLst>
                <a:path w="155" h="72" extrusionOk="0">
                  <a:moveTo>
                    <a:pt x="77" y="0"/>
                  </a:moveTo>
                  <a:cubicBezTo>
                    <a:pt x="51" y="0"/>
                    <a:pt x="24" y="24"/>
                    <a:pt x="0" y="72"/>
                  </a:cubicBezTo>
                  <a:lnTo>
                    <a:pt x="155" y="72"/>
                  </a:lnTo>
                  <a:cubicBezTo>
                    <a:pt x="131" y="24"/>
                    <a:pt x="104" y="0"/>
                    <a:pt x="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4" name="Google Shape;2454;p2"/>
            <p:cNvSpPr/>
            <p:nvPr/>
          </p:nvSpPr>
          <p:spPr>
            <a:xfrm>
              <a:off x="5787325" y="1773550"/>
              <a:ext cx="3600" cy="1225"/>
            </a:xfrm>
            <a:custGeom>
              <a:avLst/>
              <a:gdLst/>
              <a:ahLst/>
              <a:cxnLst/>
              <a:rect l="l" t="t" r="r" b="b"/>
              <a:pathLst>
                <a:path w="144" h="49" extrusionOk="0">
                  <a:moveTo>
                    <a:pt x="0" y="1"/>
                  </a:moveTo>
                  <a:cubicBezTo>
                    <a:pt x="12" y="13"/>
                    <a:pt x="24" y="49"/>
                    <a:pt x="36" y="49"/>
                  </a:cubicBezTo>
                  <a:cubicBezTo>
                    <a:pt x="72" y="25"/>
                    <a:pt x="119" y="13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5" name="Google Shape;2455;p2"/>
            <p:cNvSpPr/>
            <p:nvPr/>
          </p:nvSpPr>
          <p:spPr>
            <a:xfrm>
              <a:off x="5715275" y="1793200"/>
              <a:ext cx="3900" cy="1825"/>
            </a:xfrm>
            <a:custGeom>
              <a:avLst/>
              <a:gdLst/>
              <a:ahLst/>
              <a:cxnLst/>
              <a:rect l="l" t="t" r="r" b="b"/>
              <a:pathLst>
                <a:path w="156" h="73" extrusionOk="0">
                  <a:moveTo>
                    <a:pt x="74" y="1"/>
                  </a:moveTo>
                  <a:cubicBezTo>
                    <a:pt x="49" y="1"/>
                    <a:pt x="25" y="25"/>
                    <a:pt x="1" y="72"/>
                  </a:cubicBezTo>
                  <a:lnTo>
                    <a:pt x="156" y="72"/>
                  </a:lnTo>
                  <a:cubicBezTo>
                    <a:pt x="126" y="25"/>
                    <a:pt x="99" y="1"/>
                    <a:pt x="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6" name="Google Shape;2456;p2"/>
            <p:cNvSpPr/>
            <p:nvPr/>
          </p:nvSpPr>
          <p:spPr>
            <a:xfrm>
              <a:off x="5708450" y="1877750"/>
              <a:ext cx="2400" cy="3300"/>
            </a:xfrm>
            <a:custGeom>
              <a:avLst/>
              <a:gdLst/>
              <a:ahLst/>
              <a:cxnLst/>
              <a:rect l="l" t="t" r="r" b="b"/>
              <a:pathLst>
                <a:path w="96" h="132" extrusionOk="0">
                  <a:moveTo>
                    <a:pt x="0" y="0"/>
                  </a:moveTo>
                  <a:lnTo>
                    <a:pt x="0" y="131"/>
                  </a:lnTo>
                  <a:cubicBezTo>
                    <a:pt x="36" y="119"/>
                    <a:pt x="72" y="84"/>
                    <a:pt x="95" y="72"/>
                  </a:cubicBezTo>
                  <a:cubicBezTo>
                    <a:pt x="72" y="48"/>
                    <a:pt x="24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7" name="Google Shape;2457;p2"/>
            <p:cNvSpPr/>
            <p:nvPr/>
          </p:nvSpPr>
          <p:spPr>
            <a:xfrm>
              <a:off x="5912925" y="1931625"/>
              <a:ext cx="3900" cy="3025"/>
            </a:xfrm>
            <a:custGeom>
              <a:avLst/>
              <a:gdLst/>
              <a:ahLst/>
              <a:cxnLst/>
              <a:rect l="l" t="t" r="r" b="b"/>
              <a:pathLst>
                <a:path w="156" h="121" extrusionOk="0">
                  <a:moveTo>
                    <a:pt x="155" y="0"/>
                  </a:moveTo>
                  <a:cubicBezTo>
                    <a:pt x="108" y="24"/>
                    <a:pt x="48" y="72"/>
                    <a:pt x="1" y="119"/>
                  </a:cubicBezTo>
                  <a:cubicBezTo>
                    <a:pt x="10" y="120"/>
                    <a:pt x="19" y="121"/>
                    <a:pt x="27" y="121"/>
                  </a:cubicBezTo>
                  <a:cubicBezTo>
                    <a:pt x="112" y="121"/>
                    <a:pt x="134" y="65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8" name="Google Shape;2458;p2"/>
            <p:cNvSpPr/>
            <p:nvPr/>
          </p:nvSpPr>
          <p:spPr>
            <a:xfrm>
              <a:off x="5895075" y="1776550"/>
              <a:ext cx="3300" cy="2350"/>
            </a:xfrm>
            <a:custGeom>
              <a:avLst/>
              <a:gdLst/>
              <a:ahLst/>
              <a:cxnLst/>
              <a:rect l="l" t="t" r="r" b="b"/>
              <a:pathLst>
                <a:path w="132" h="94" extrusionOk="0">
                  <a:moveTo>
                    <a:pt x="0" y="0"/>
                  </a:moveTo>
                  <a:cubicBezTo>
                    <a:pt x="20" y="60"/>
                    <a:pt x="40" y="93"/>
                    <a:pt x="64" y="93"/>
                  </a:cubicBezTo>
                  <a:cubicBezTo>
                    <a:pt x="83" y="93"/>
                    <a:pt x="105" y="72"/>
                    <a:pt x="131" y="24"/>
                  </a:cubicBezTo>
                  <a:cubicBezTo>
                    <a:pt x="96" y="12"/>
                    <a:pt x="48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9" name="Google Shape;2459;p2"/>
            <p:cNvSpPr/>
            <p:nvPr/>
          </p:nvSpPr>
          <p:spPr>
            <a:xfrm>
              <a:off x="5926625" y="1852750"/>
              <a:ext cx="4200" cy="1800"/>
            </a:xfrm>
            <a:custGeom>
              <a:avLst/>
              <a:gdLst/>
              <a:ahLst/>
              <a:cxnLst/>
              <a:rect l="l" t="t" r="r" b="b"/>
              <a:pathLst>
                <a:path w="168" h="72" extrusionOk="0">
                  <a:moveTo>
                    <a:pt x="0" y="0"/>
                  </a:moveTo>
                  <a:cubicBezTo>
                    <a:pt x="30" y="48"/>
                    <a:pt x="60" y="71"/>
                    <a:pt x="88" y="71"/>
                  </a:cubicBezTo>
                  <a:cubicBezTo>
                    <a:pt x="116" y="71"/>
                    <a:pt x="143" y="48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0" name="Google Shape;2460;p2"/>
            <p:cNvSpPr/>
            <p:nvPr/>
          </p:nvSpPr>
          <p:spPr>
            <a:xfrm>
              <a:off x="5937925" y="2051450"/>
              <a:ext cx="3600" cy="1925"/>
            </a:xfrm>
            <a:custGeom>
              <a:avLst/>
              <a:gdLst/>
              <a:ahLst/>
              <a:cxnLst/>
              <a:rect l="l" t="t" r="r" b="b"/>
              <a:pathLst>
                <a:path w="144" h="77" extrusionOk="0">
                  <a:moveTo>
                    <a:pt x="66" y="1"/>
                  </a:moveTo>
                  <a:cubicBezTo>
                    <a:pt x="39" y="1"/>
                    <a:pt x="17" y="24"/>
                    <a:pt x="1" y="65"/>
                  </a:cubicBezTo>
                  <a:cubicBezTo>
                    <a:pt x="60" y="65"/>
                    <a:pt x="108" y="77"/>
                    <a:pt x="144" y="77"/>
                  </a:cubicBezTo>
                  <a:cubicBezTo>
                    <a:pt x="132" y="65"/>
                    <a:pt x="120" y="29"/>
                    <a:pt x="108" y="17"/>
                  </a:cubicBezTo>
                  <a:cubicBezTo>
                    <a:pt x="93" y="6"/>
                    <a:pt x="79" y="1"/>
                    <a:pt x="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1" name="Google Shape;2461;p2"/>
            <p:cNvSpPr/>
            <p:nvPr/>
          </p:nvSpPr>
          <p:spPr>
            <a:xfrm>
              <a:off x="5830475" y="1798875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1" y="0"/>
                  </a:moveTo>
                  <a:cubicBezTo>
                    <a:pt x="13" y="12"/>
                    <a:pt x="13" y="48"/>
                    <a:pt x="36" y="60"/>
                  </a:cubicBezTo>
                  <a:cubicBezTo>
                    <a:pt x="51" y="67"/>
                    <a:pt x="65" y="71"/>
                    <a:pt x="78" y="71"/>
                  </a:cubicBezTo>
                  <a:cubicBezTo>
                    <a:pt x="105" y="71"/>
                    <a:pt x="127" y="53"/>
                    <a:pt x="144" y="12"/>
                  </a:cubicBezTo>
                  <a:cubicBezTo>
                    <a:pt x="84" y="0"/>
                    <a:pt x="36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2" name="Google Shape;2462;p2"/>
            <p:cNvSpPr/>
            <p:nvPr/>
          </p:nvSpPr>
          <p:spPr>
            <a:xfrm>
              <a:off x="5869775" y="206795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55" y="0"/>
                  </a:moveTo>
                  <a:cubicBezTo>
                    <a:pt x="107" y="36"/>
                    <a:pt x="48" y="84"/>
                    <a:pt x="0" y="131"/>
                  </a:cubicBezTo>
                  <a:cubicBezTo>
                    <a:pt x="48" y="84"/>
                    <a:pt x="107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3" name="Google Shape;2463;p2"/>
            <p:cNvSpPr/>
            <p:nvPr/>
          </p:nvSpPr>
          <p:spPr>
            <a:xfrm>
              <a:off x="5851325" y="1922350"/>
              <a:ext cx="4475" cy="1850"/>
            </a:xfrm>
            <a:custGeom>
              <a:avLst/>
              <a:gdLst/>
              <a:ahLst/>
              <a:cxnLst/>
              <a:rect l="l" t="t" r="r" b="b"/>
              <a:pathLst>
                <a:path w="179" h="74" extrusionOk="0">
                  <a:moveTo>
                    <a:pt x="92" y="1"/>
                  </a:moveTo>
                  <a:cubicBezTo>
                    <a:pt x="62" y="1"/>
                    <a:pt x="31" y="25"/>
                    <a:pt x="0" y="62"/>
                  </a:cubicBezTo>
                  <a:cubicBezTo>
                    <a:pt x="60" y="74"/>
                    <a:pt x="119" y="74"/>
                    <a:pt x="179" y="74"/>
                  </a:cubicBezTo>
                  <a:cubicBezTo>
                    <a:pt x="150" y="22"/>
                    <a:pt x="121" y="1"/>
                    <a:pt x="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4" name="Google Shape;2464;p2"/>
            <p:cNvSpPr/>
            <p:nvPr/>
          </p:nvSpPr>
          <p:spPr>
            <a:xfrm>
              <a:off x="5866500" y="2071225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1" y="0"/>
                  </a:moveTo>
                  <a:cubicBezTo>
                    <a:pt x="84" y="48"/>
                    <a:pt x="48" y="107"/>
                    <a:pt x="0" y="143"/>
                  </a:cubicBezTo>
                  <a:cubicBezTo>
                    <a:pt x="48" y="107"/>
                    <a:pt x="84" y="6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5" name="Google Shape;2465;p2"/>
            <p:cNvSpPr/>
            <p:nvPr/>
          </p:nvSpPr>
          <p:spPr>
            <a:xfrm>
              <a:off x="5395900" y="2309350"/>
              <a:ext cx="184575" cy="34850"/>
            </a:xfrm>
            <a:custGeom>
              <a:avLst/>
              <a:gdLst/>
              <a:ahLst/>
              <a:cxnLst/>
              <a:rect l="l" t="t" r="r" b="b"/>
              <a:pathLst>
                <a:path w="7383" h="1394" extrusionOk="0">
                  <a:moveTo>
                    <a:pt x="512" y="0"/>
                  </a:moveTo>
                  <a:cubicBezTo>
                    <a:pt x="274" y="12"/>
                    <a:pt x="1" y="24"/>
                    <a:pt x="24" y="345"/>
                  </a:cubicBezTo>
                  <a:cubicBezTo>
                    <a:pt x="60" y="560"/>
                    <a:pt x="322" y="524"/>
                    <a:pt x="501" y="536"/>
                  </a:cubicBezTo>
                  <a:cubicBezTo>
                    <a:pt x="751" y="560"/>
                    <a:pt x="1013" y="560"/>
                    <a:pt x="1263" y="643"/>
                  </a:cubicBezTo>
                  <a:cubicBezTo>
                    <a:pt x="1394" y="667"/>
                    <a:pt x="1513" y="679"/>
                    <a:pt x="1644" y="703"/>
                  </a:cubicBezTo>
                  <a:cubicBezTo>
                    <a:pt x="1727" y="715"/>
                    <a:pt x="1775" y="726"/>
                    <a:pt x="1846" y="726"/>
                  </a:cubicBezTo>
                  <a:cubicBezTo>
                    <a:pt x="1929" y="762"/>
                    <a:pt x="2025" y="774"/>
                    <a:pt x="2108" y="798"/>
                  </a:cubicBezTo>
                  <a:cubicBezTo>
                    <a:pt x="2453" y="905"/>
                    <a:pt x="2834" y="822"/>
                    <a:pt x="3179" y="965"/>
                  </a:cubicBezTo>
                  <a:lnTo>
                    <a:pt x="3215" y="1000"/>
                  </a:lnTo>
                  <a:lnTo>
                    <a:pt x="3251" y="977"/>
                  </a:lnTo>
                  <a:cubicBezTo>
                    <a:pt x="3846" y="1012"/>
                    <a:pt x="4442" y="977"/>
                    <a:pt x="5037" y="1096"/>
                  </a:cubicBezTo>
                  <a:cubicBezTo>
                    <a:pt x="5799" y="1262"/>
                    <a:pt x="6561" y="1369"/>
                    <a:pt x="7335" y="1393"/>
                  </a:cubicBezTo>
                  <a:cubicBezTo>
                    <a:pt x="7344" y="1375"/>
                    <a:pt x="7353" y="1350"/>
                    <a:pt x="7368" y="1350"/>
                  </a:cubicBezTo>
                  <a:cubicBezTo>
                    <a:pt x="7372" y="1350"/>
                    <a:pt x="7377" y="1352"/>
                    <a:pt x="7382" y="1358"/>
                  </a:cubicBezTo>
                  <a:cubicBezTo>
                    <a:pt x="7299" y="977"/>
                    <a:pt x="6906" y="893"/>
                    <a:pt x="6751" y="584"/>
                  </a:cubicBezTo>
                  <a:cubicBezTo>
                    <a:pt x="6437" y="501"/>
                    <a:pt x="6118" y="482"/>
                    <a:pt x="5797" y="482"/>
                  </a:cubicBezTo>
                  <a:cubicBezTo>
                    <a:pt x="5527" y="482"/>
                    <a:pt x="5255" y="496"/>
                    <a:pt x="4985" y="496"/>
                  </a:cubicBezTo>
                  <a:cubicBezTo>
                    <a:pt x="4883" y="496"/>
                    <a:pt x="4781" y="494"/>
                    <a:pt x="4680" y="488"/>
                  </a:cubicBezTo>
                  <a:cubicBezTo>
                    <a:pt x="4552" y="488"/>
                    <a:pt x="4425" y="495"/>
                    <a:pt x="4299" y="495"/>
                  </a:cubicBezTo>
                  <a:cubicBezTo>
                    <a:pt x="4131" y="495"/>
                    <a:pt x="3967" y="483"/>
                    <a:pt x="3811" y="429"/>
                  </a:cubicBezTo>
                  <a:cubicBezTo>
                    <a:pt x="3751" y="405"/>
                    <a:pt x="3668" y="381"/>
                    <a:pt x="3596" y="381"/>
                  </a:cubicBezTo>
                  <a:cubicBezTo>
                    <a:pt x="3489" y="369"/>
                    <a:pt x="3378" y="368"/>
                    <a:pt x="3265" y="368"/>
                  </a:cubicBezTo>
                  <a:cubicBezTo>
                    <a:pt x="3233" y="368"/>
                    <a:pt x="3200" y="368"/>
                    <a:pt x="3168" y="368"/>
                  </a:cubicBezTo>
                  <a:cubicBezTo>
                    <a:pt x="2973" y="368"/>
                    <a:pt x="2775" y="364"/>
                    <a:pt x="2584" y="310"/>
                  </a:cubicBezTo>
                  <a:cubicBezTo>
                    <a:pt x="2525" y="298"/>
                    <a:pt x="2453" y="286"/>
                    <a:pt x="2394" y="262"/>
                  </a:cubicBezTo>
                  <a:cubicBezTo>
                    <a:pt x="2239" y="238"/>
                    <a:pt x="2096" y="203"/>
                    <a:pt x="1941" y="167"/>
                  </a:cubicBezTo>
                  <a:lnTo>
                    <a:pt x="1763" y="119"/>
                  </a:lnTo>
                  <a:cubicBezTo>
                    <a:pt x="1584" y="84"/>
                    <a:pt x="1405" y="84"/>
                    <a:pt x="1227" y="48"/>
                  </a:cubicBezTo>
                  <a:cubicBezTo>
                    <a:pt x="1167" y="24"/>
                    <a:pt x="1108" y="24"/>
                    <a:pt x="1048" y="24"/>
                  </a:cubicBezTo>
                  <a:cubicBezTo>
                    <a:pt x="1011" y="31"/>
                    <a:pt x="974" y="34"/>
                    <a:pt x="937" y="34"/>
                  </a:cubicBezTo>
                  <a:cubicBezTo>
                    <a:pt x="855" y="34"/>
                    <a:pt x="773" y="20"/>
                    <a:pt x="691" y="12"/>
                  </a:cubicBezTo>
                  <a:cubicBezTo>
                    <a:pt x="632" y="12"/>
                    <a:pt x="572" y="0"/>
                    <a:pt x="5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6" name="Google Shape;2466;p2"/>
            <p:cNvSpPr/>
            <p:nvPr/>
          </p:nvSpPr>
          <p:spPr>
            <a:xfrm>
              <a:off x="5863825" y="2637075"/>
              <a:ext cx="167900" cy="18775"/>
            </a:xfrm>
            <a:custGeom>
              <a:avLst/>
              <a:gdLst/>
              <a:ahLst/>
              <a:cxnLst/>
              <a:rect l="l" t="t" r="r" b="b"/>
              <a:pathLst>
                <a:path w="6716" h="751" extrusionOk="0">
                  <a:moveTo>
                    <a:pt x="391" y="0"/>
                  </a:moveTo>
                  <a:cubicBezTo>
                    <a:pt x="290" y="0"/>
                    <a:pt x="190" y="11"/>
                    <a:pt x="95" y="36"/>
                  </a:cubicBezTo>
                  <a:cubicBezTo>
                    <a:pt x="0" y="190"/>
                    <a:pt x="155" y="238"/>
                    <a:pt x="238" y="310"/>
                  </a:cubicBezTo>
                  <a:lnTo>
                    <a:pt x="3370" y="536"/>
                  </a:lnTo>
                  <a:cubicBezTo>
                    <a:pt x="4344" y="605"/>
                    <a:pt x="5308" y="751"/>
                    <a:pt x="6304" y="751"/>
                  </a:cubicBezTo>
                  <a:cubicBezTo>
                    <a:pt x="6342" y="751"/>
                    <a:pt x="6380" y="750"/>
                    <a:pt x="6418" y="750"/>
                  </a:cubicBezTo>
                  <a:cubicBezTo>
                    <a:pt x="6537" y="643"/>
                    <a:pt x="6715" y="571"/>
                    <a:pt x="6465" y="393"/>
                  </a:cubicBezTo>
                  <a:cubicBezTo>
                    <a:pt x="6028" y="238"/>
                    <a:pt x="5576" y="232"/>
                    <a:pt x="5124" y="232"/>
                  </a:cubicBezTo>
                  <a:cubicBezTo>
                    <a:pt x="5082" y="232"/>
                    <a:pt x="5040" y="232"/>
                    <a:pt x="4998" y="232"/>
                  </a:cubicBezTo>
                  <a:cubicBezTo>
                    <a:pt x="4691" y="232"/>
                    <a:pt x="4385" y="229"/>
                    <a:pt x="4084" y="179"/>
                  </a:cubicBezTo>
                  <a:cubicBezTo>
                    <a:pt x="3994" y="197"/>
                    <a:pt x="3906" y="203"/>
                    <a:pt x="3818" y="203"/>
                  </a:cubicBezTo>
                  <a:cubicBezTo>
                    <a:pt x="3674" y="203"/>
                    <a:pt x="3530" y="186"/>
                    <a:pt x="3382" y="179"/>
                  </a:cubicBezTo>
                  <a:cubicBezTo>
                    <a:pt x="2755" y="130"/>
                    <a:pt x="2129" y="32"/>
                    <a:pt x="1496" y="32"/>
                  </a:cubicBezTo>
                  <a:cubicBezTo>
                    <a:pt x="1359" y="32"/>
                    <a:pt x="1221" y="37"/>
                    <a:pt x="1084" y="48"/>
                  </a:cubicBezTo>
                  <a:cubicBezTo>
                    <a:pt x="1042" y="83"/>
                    <a:pt x="994" y="101"/>
                    <a:pt x="947" y="101"/>
                  </a:cubicBezTo>
                  <a:cubicBezTo>
                    <a:pt x="899" y="101"/>
                    <a:pt x="851" y="83"/>
                    <a:pt x="810" y="48"/>
                  </a:cubicBezTo>
                  <a:cubicBezTo>
                    <a:pt x="672" y="20"/>
                    <a:pt x="530" y="0"/>
                    <a:pt x="3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7" name="Google Shape;2467;p2"/>
            <p:cNvSpPr/>
            <p:nvPr/>
          </p:nvSpPr>
          <p:spPr>
            <a:xfrm>
              <a:off x="5905200" y="2379000"/>
              <a:ext cx="146175" cy="15500"/>
            </a:xfrm>
            <a:custGeom>
              <a:avLst/>
              <a:gdLst/>
              <a:ahLst/>
              <a:cxnLst/>
              <a:rect l="l" t="t" r="r" b="b"/>
              <a:pathLst>
                <a:path w="5847" h="620" extrusionOk="0">
                  <a:moveTo>
                    <a:pt x="3262" y="0"/>
                  </a:moveTo>
                  <a:cubicBezTo>
                    <a:pt x="3154" y="24"/>
                    <a:pt x="3045" y="30"/>
                    <a:pt x="2935" y="30"/>
                  </a:cubicBezTo>
                  <a:cubicBezTo>
                    <a:pt x="2807" y="30"/>
                    <a:pt x="2679" y="22"/>
                    <a:pt x="2551" y="22"/>
                  </a:cubicBezTo>
                  <a:cubicBezTo>
                    <a:pt x="2402" y="22"/>
                    <a:pt x="2254" y="33"/>
                    <a:pt x="2108" y="84"/>
                  </a:cubicBezTo>
                  <a:cubicBezTo>
                    <a:pt x="2071" y="215"/>
                    <a:pt x="2039" y="259"/>
                    <a:pt x="2009" y="259"/>
                  </a:cubicBezTo>
                  <a:cubicBezTo>
                    <a:pt x="1947" y="259"/>
                    <a:pt x="1894" y="67"/>
                    <a:pt x="1828" y="67"/>
                  </a:cubicBezTo>
                  <a:cubicBezTo>
                    <a:pt x="1822" y="67"/>
                    <a:pt x="1816" y="68"/>
                    <a:pt x="1810" y="72"/>
                  </a:cubicBezTo>
                  <a:cubicBezTo>
                    <a:pt x="1710" y="42"/>
                    <a:pt x="1616" y="20"/>
                    <a:pt x="1527" y="20"/>
                  </a:cubicBezTo>
                  <a:cubicBezTo>
                    <a:pt x="1404" y="20"/>
                    <a:pt x="1289" y="61"/>
                    <a:pt x="1179" y="179"/>
                  </a:cubicBezTo>
                  <a:cubicBezTo>
                    <a:pt x="1143" y="274"/>
                    <a:pt x="1191" y="322"/>
                    <a:pt x="1262" y="357"/>
                  </a:cubicBezTo>
                  <a:cubicBezTo>
                    <a:pt x="1131" y="357"/>
                    <a:pt x="1143" y="215"/>
                    <a:pt x="1072" y="155"/>
                  </a:cubicBezTo>
                  <a:cubicBezTo>
                    <a:pt x="916" y="55"/>
                    <a:pt x="760" y="4"/>
                    <a:pt x="604" y="4"/>
                  </a:cubicBezTo>
                  <a:cubicBezTo>
                    <a:pt x="462" y="4"/>
                    <a:pt x="320" y="46"/>
                    <a:pt x="179" y="131"/>
                  </a:cubicBezTo>
                  <a:cubicBezTo>
                    <a:pt x="0" y="560"/>
                    <a:pt x="548" y="238"/>
                    <a:pt x="548" y="488"/>
                  </a:cubicBezTo>
                  <a:cubicBezTo>
                    <a:pt x="645" y="563"/>
                    <a:pt x="741" y="577"/>
                    <a:pt x="841" y="577"/>
                  </a:cubicBezTo>
                  <a:cubicBezTo>
                    <a:pt x="901" y="577"/>
                    <a:pt x="962" y="572"/>
                    <a:pt x="1024" y="572"/>
                  </a:cubicBezTo>
                  <a:lnTo>
                    <a:pt x="5763" y="619"/>
                  </a:lnTo>
                  <a:cubicBezTo>
                    <a:pt x="5846" y="500"/>
                    <a:pt x="5846" y="393"/>
                    <a:pt x="5775" y="274"/>
                  </a:cubicBezTo>
                  <a:cubicBezTo>
                    <a:pt x="5411" y="54"/>
                    <a:pt x="5025" y="7"/>
                    <a:pt x="4633" y="7"/>
                  </a:cubicBezTo>
                  <a:cubicBezTo>
                    <a:pt x="4338" y="7"/>
                    <a:pt x="4040" y="33"/>
                    <a:pt x="3746" y="33"/>
                  </a:cubicBezTo>
                  <a:cubicBezTo>
                    <a:pt x="3583" y="33"/>
                    <a:pt x="3422" y="25"/>
                    <a:pt x="3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8" name="Google Shape;2468;p2"/>
            <p:cNvSpPr/>
            <p:nvPr/>
          </p:nvSpPr>
          <p:spPr>
            <a:xfrm>
              <a:off x="5232475" y="2373050"/>
              <a:ext cx="47650" cy="135775"/>
            </a:xfrm>
            <a:custGeom>
              <a:avLst/>
              <a:gdLst/>
              <a:ahLst/>
              <a:cxnLst/>
              <a:rect l="l" t="t" r="r" b="b"/>
              <a:pathLst>
                <a:path w="1906" h="5431" extrusionOk="0">
                  <a:moveTo>
                    <a:pt x="1418" y="0"/>
                  </a:moveTo>
                  <a:cubicBezTo>
                    <a:pt x="1275" y="0"/>
                    <a:pt x="1180" y="12"/>
                    <a:pt x="1120" y="143"/>
                  </a:cubicBezTo>
                  <a:cubicBezTo>
                    <a:pt x="942" y="834"/>
                    <a:pt x="620" y="1453"/>
                    <a:pt x="370" y="2108"/>
                  </a:cubicBezTo>
                  <a:cubicBezTo>
                    <a:pt x="108" y="2870"/>
                    <a:pt x="1" y="3655"/>
                    <a:pt x="49" y="4465"/>
                  </a:cubicBezTo>
                  <a:cubicBezTo>
                    <a:pt x="84" y="4786"/>
                    <a:pt x="1" y="5120"/>
                    <a:pt x="203" y="5417"/>
                  </a:cubicBezTo>
                  <a:cubicBezTo>
                    <a:pt x="248" y="5427"/>
                    <a:pt x="287" y="5431"/>
                    <a:pt x="322" y="5431"/>
                  </a:cubicBezTo>
                  <a:cubicBezTo>
                    <a:pt x="596" y="5431"/>
                    <a:pt x="551" y="5157"/>
                    <a:pt x="572" y="4977"/>
                  </a:cubicBezTo>
                  <a:cubicBezTo>
                    <a:pt x="620" y="4584"/>
                    <a:pt x="727" y="4191"/>
                    <a:pt x="787" y="3810"/>
                  </a:cubicBezTo>
                  <a:cubicBezTo>
                    <a:pt x="799" y="3727"/>
                    <a:pt x="823" y="3655"/>
                    <a:pt x="823" y="3584"/>
                  </a:cubicBezTo>
                  <a:cubicBezTo>
                    <a:pt x="918" y="3036"/>
                    <a:pt x="1073" y="2500"/>
                    <a:pt x="1204" y="1941"/>
                  </a:cubicBezTo>
                  <a:cubicBezTo>
                    <a:pt x="1215" y="1881"/>
                    <a:pt x="1251" y="1822"/>
                    <a:pt x="1263" y="1750"/>
                  </a:cubicBezTo>
                  <a:cubicBezTo>
                    <a:pt x="1370" y="1405"/>
                    <a:pt x="1465" y="1048"/>
                    <a:pt x="1656" y="738"/>
                  </a:cubicBezTo>
                  <a:cubicBezTo>
                    <a:pt x="1906" y="381"/>
                    <a:pt x="1656" y="191"/>
                    <a:pt x="14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9" name="Google Shape;2469;p2"/>
            <p:cNvSpPr/>
            <p:nvPr/>
          </p:nvSpPr>
          <p:spPr>
            <a:xfrm>
              <a:off x="5717975" y="2552525"/>
              <a:ext cx="102700" cy="16325"/>
            </a:xfrm>
            <a:custGeom>
              <a:avLst/>
              <a:gdLst/>
              <a:ahLst/>
              <a:cxnLst/>
              <a:rect l="l" t="t" r="r" b="b"/>
              <a:pathLst>
                <a:path w="4108" h="653" extrusionOk="0">
                  <a:moveTo>
                    <a:pt x="488" y="1"/>
                  </a:moveTo>
                  <a:cubicBezTo>
                    <a:pt x="369" y="203"/>
                    <a:pt x="107" y="48"/>
                    <a:pt x="0" y="239"/>
                  </a:cubicBezTo>
                  <a:cubicBezTo>
                    <a:pt x="12" y="263"/>
                    <a:pt x="12" y="298"/>
                    <a:pt x="36" y="298"/>
                  </a:cubicBezTo>
                  <a:cubicBezTo>
                    <a:pt x="425" y="433"/>
                    <a:pt x="819" y="554"/>
                    <a:pt x="1215" y="554"/>
                  </a:cubicBezTo>
                  <a:cubicBezTo>
                    <a:pt x="1448" y="554"/>
                    <a:pt x="1683" y="511"/>
                    <a:pt x="1917" y="405"/>
                  </a:cubicBezTo>
                  <a:cubicBezTo>
                    <a:pt x="1957" y="389"/>
                    <a:pt x="1992" y="382"/>
                    <a:pt x="2023" y="382"/>
                  </a:cubicBezTo>
                  <a:cubicBezTo>
                    <a:pt x="2103" y="382"/>
                    <a:pt x="2161" y="424"/>
                    <a:pt x="2238" y="441"/>
                  </a:cubicBezTo>
                  <a:cubicBezTo>
                    <a:pt x="2649" y="499"/>
                    <a:pt x="3065" y="652"/>
                    <a:pt x="3487" y="652"/>
                  </a:cubicBezTo>
                  <a:cubicBezTo>
                    <a:pt x="3677" y="652"/>
                    <a:pt x="3868" y="621"/>
                    <a:pt x="4060" y="536"/>
                  </a:cubicBezTo>
                  <a:cubicBezTo>
                    <a:pt x="4108" y="477"/>
                    <a:pt x="4108" y="441"/>
                    <a:pt x="4060" y="417"/>
                  </a:cubicBezTo>
                  <a:cubicBezTo>
                    <a:pt x="3929" y="322"/>
                    <a:pt x="3870" y="155"/>
                    <a:pt x="3620" y="155"/>
                  </a:cubicBezTo>
                  <a:cubicBezTo>
                    <a:pt x="2774" y="155"/>
                    <a:pt x="1929" y="84"/>
                    <a:pt x="1095" y="48"/>
                  </a:cubicBezTo>
                  <a:cubicBezTo>
                    <a:pt x="1086" y="48"/>
                    <a:pt x="1077" y="47"/>
                    <a:pt x="1068" y="47"/>
                  </a:cubicBezTo>
                  <a:cubicBezTo>
                    <a:pt x="955" y="47"/>
                    <a:pt x="842" y="86"/>
                    <a:pt x="729" y="86"/>
                  </a:cubicBezTo>
                  <a:cubicBezTo>
                    <a:pt x="649" y="86"/>
                    <a:pt x="568" y="67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0" name="Google Shape;2470;p2"/>
            <p:cNvSpPr/>
            <p:nvPr/>
          </p:nvSpPr>
          <p:spPr>
            <a:xfrm>
              <a:off x="5680450" y="2421500"/>
              <a:ext cx="169100" cy="9275"/>
            </a:xfrm>
            <a:custGeom>
              <a:avLst/>
              <a:gdLst/>
              <a:ahLst/>
              <a:cxnLst/>
              <a:rect l="l" t="t" r="r" b="b"/>
              <a:pathLst>
                <a:path w="6764" h="371" extrusionOk="0">
                  <a:moveTo>
                    <a:pt x="3200" y="1"/>
                  </a:moveTo>
                  <a:cubicBezTo>
                    <a:pt x="2412" y="1"/>
                    <a:pt x="1623" y="29"/>
                    <a:pt x="834" y="62"/>
                  </a:cubicBezTo>
                  <a:cubicBezTo>
                    <a:pt x="769" y="110"/>
                    <a:pt x="697" y="134"/>
                    <a:pt x="626" y="134"/>
                  </a:cubicBezTo>
                  <a:cubicBezTo>
                    <a:pt x="555" y="134"/>
                    <a:pt x="483" y="110"/>
                    <a:pt x="418" y="62"/>
                  </a:cubicBezTo>
                  <a:lnTo>
                    <a:pt x="251" y="62"/>
                  </a:lnTo>
                  <a:cubicBezTo>
                    <a:pt x="179" y="158"/>
                    <a:pt x="25" y="98"/>
                    <a:pt x="1" y="217"/>
                  </a:cubicBezTo>
                  <a:cubicBezTo>
                    <a:pt x="140" y="339"/>
                    <a:pt x="291" y="370"/>
                    <a:pt x="448" y="370"/>
                  </a:cubicBezTo>
                  <a:cubicBezTo>
                    <a:pt x="612" y="370"/>
                    <a:pt x="783" y="336"/>
                    <a:pt x="953" y="336"/>
                  </a:cubicBezTo>
                  <a:cubicBezTo>
                    <a:pt x="1391" y="336"/>
                    <a:pt x="1838" y="272"/>
                    <a:pt x="2293" y="272"/>
                  </a:cubicBezTo>
                  <a:cubicBezTo>
                    <a:pt x="2359" y="272"/>
                    <a:pt x="2424" y="274"/>
                    <a:pt x="2489" y="277"/>
                  </a:cubicBezTo>
                  <a:cubicBezTo>
                    <a:pt x="3568" y="313"/>
                    <a:pt x="4653" y="364"/>
                    <a:pt x="5740" y="364"/>
                  </a:cubicBezTo>
                  <a:cubicBezTo>
                    <a:pt x="6069" y="364"/>
                    <a:pt x="6399" y="359"/>
                    <a:pt x="6728" y="348"/>
                  </a:cubicBezTo>
                  <a:cubicBezTo>
                    <a:pt x="6764" y="300"/>
                    <a:pt x="6764" y="265"/>
                    <a:pt x="6728" y="217"/>
                  </a:cubicBezTo>
                  <a:cubicBezTo>
                    <a:pt x="6625" y="123"/>
                    <a:pt x="6516" y="96"/>
                    <a:pt x="6406" y="96"/>
                  </a:cubicBezTo>
                  <a:cubicBezTo>
                    <a:pt x="6254" y="96"/>
                    <a:pt x="6100" y="148"/>
                    <a:pt x="5955" y="148"/>
                  </a:cubicBezTo>
                  <a:cubicBezTo>
                    <a:pt x="5939" y="148"/>
                    <a:pt x="5922" y="147"/>
                    <a:pt x="5906" y="146"/>
                  </a:cubicBezTo>
                  <a:cubicBezTo>
                    <a:pt x="5004" y="38"/>
                    <a:pt x="4102" y="1"/>
                    <a:pt x="32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1" name="Google Shape;2471;p2"/>
            <p:cNvSpPr/>
            <p:nvPr/>
          </p:nvSpPr>
          <p:spPr>
            <a:xfrm>
              <a:off x="5758150" y="2368500"/>
              <a:ext cx="99150" cy="18250"/>
            </a:xfrm>
            <a:custGeom>
              <a:avLst/>
              <a:gdLst/>
              <a:ahLst/>
              <a:cxnLst/>
              <a:rect l="l" t="t" r="r" b="b"/>
              <a:pathLst>
                <a:path w="3966" h="730" extrusionOk="0">
                  <a:moveTo>
                    <a:pt x="2826" y="1"/>
                  </a:moveTo>
                  <a:cubicBezTo>
                    <a:pt x="2732" y="1"/>
                    <a:pt x="2636" y="13"/>
                    <a:pt x="2536" y="39"/>
                  </a:cubicBezTo>
                  <a:cubicBezTo>
                    <a:pt x="2334" y="206"/>
                    <a:pt x="2072" y="146"/>
                    <a:pt x="1882" y="301"/>
                  </a:cubicBezTo>
                  <a:cubicBezTo>
                    <a:pt x="1715" y="332"/>
                    <a:pt x="1552" y="349"/>
                    <a:pt x="1390" y="349"/>
                  </a:cubicBezTo>
                  <a:cubicBezTo>
                    <a:pt x="1171" y="349"/>
                    <a:pt x="953" y="317"/>
                    <a:pt x="727" y="242"/>
                  </a:cubicBezTo>
                  <a:cubicBezTo>
                    <a:pt x="613" y="202"/>
                    <a:pt x="494" y="173"/>
                    <a:pt x="376" y="173"/>
                  </a:cubicBezTo>
                  <a:cubicBezTo>
                    <a:pt x="247" y="173"/>
                    <a:pt x="119" y="208"/>
                    <a:pt x="0" y="301"/>
                  </a:cubicBezTo>
                  <a:cubicBezTo>
                    <a:pt x="12" y="480"/>
                    <a:pt x="250" y="444"/>
                    <a:pt x="286" y="587"/>
                  </a:cubicBezTo>
                  <a:cubicBezTo>
                    <a:pt x="358" y="623"/>
                    <a:pt x="417" y="682"/>
                    <a:pt x="477" y="682"/>
                  </a:cubicBezTo>
                  <a:cubicBezTo>
                    <a:pt x="1608" y="694"/>
                    <a:pt x="2751" y="706"/>
                    <a:pt x="3882" y="730"/>
                  </a:cubicBezTo>
                  <a:cubicBezTo>
                    <a:pt x="3965" y="575"/>
                    <a:pt x="3870" y="456"/>
                    <a:pt x="3787" y="361"/>
                  </a:cubicBezTo>
                  <a:cubicBezTo>
                    <a:pt x="3703" y="277"/>
                    <a:pt x="3620" y="218"/>
                    <a:pt x="3525" y="182"/>
                  </a:cubicBezTo>
                  <a:cubicBezTo>
                    <a:pt x="3293" y="79"/>
                    <a:pt x="3067" y="1"/>
                    <a:pt x="28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2" name="Google Shape;2472;p2"/>
            <p:cNvSpPr/>
            <p:nvPr/>
          </p:nvSpPr>
          <p:spPr>
            <a:xfrm>
              <a:off x="5403350" y="2369175"/>
              <a:ext cx="206300" cy="10875"/>
            </a:xfrm>
            <a:custGeom>
              <a:avLst/>
              <a:gdLst/>
              <a:ahLst/>
              <a:cxnLst/>
              <a:rect l="l" t="t" r="r" b="b"/>
              <a:pathLst>
                <a:path w="8252" h="435" extrusionOk="0">
                  <a:moveTo>
                    <a:pt x="1012" y="0"/>
                  </a:moveTo>
                  <a:cubicBezTo>
                    <a:pt x="965" y="12"/>
                    <a:pt x="905" y="12"/>
                    <a:pt x="857" y="36"/>
                  </a:cubicBezTo>
                  <a:cubicBezTo>
                    <a:pt x="803" y="73"/>
                    <a:pt x="741" y="85"/>
                    <a:pt x="675" y="85"/>
                  </a:cubicBezTo>
                  <a:cubicBezTo>
                    <a:pt x="557" y="85"/>
                    <a:pt x="427" y="46"/>
                    <a:pt x="309" y="46"/>
                  </a:cubicBezTo>
                  <a:cubicBezTo>
                    <a:pt x="179" y="46"/>
                    <a:pt x="65" y="94"/>
                    <a:pt x="0" y="298"/>
                  </a:cubicBezTo>
                  <a:lnTo>
                    <a:pt x="12" y="298"/>
                  </a:lnTo>
                  <a:cubicBezTo>
                    <a:pt x="191" y="334"/>
                    <a:pt x="369" y="352"/>
                    <a:pt x="548" y="352"/>
                  </a:cubicBezTo>
                  <a:cubicBezTo>
                    <a:pt x="726" y="352"/>
                    <a:pt x="905" y="334"/>
                    <a:pt x="1084" y="298"/>
                  </a:cubicBezTo>
                  <a:lnTo>
                    <a:pt x="1107" y="298"/>
                  </a:lnTo>
                  <a:cubicBezTo>
                    <a:pt x="1428" y="345"/>
                    <a:pt x="1751" y="358"/>
                    <a:pt x="2073" y="358"/>
                  </a:cubicBezTo>
                  <a:cubicBezTo>
                    <a:pt x="2477" y="358"/>
                    <a:pt x="2881" y="338"/>
                    <a:pt x="3286" y="338"/>
                  </a:cubicBezTo>
                  <a:cubicBezTo>
                    <a:pt x="3627" y="338"/>
                    <a:pt x="3969" y="352"/>
                    <a:pt x="4310" y="405"/>
                  </a:cubicBezTo>
                  <a:cubicBezTo>
                    <a:pt x="4705" y="427"/>
                    <a:pt x="5099" y="434"/>
                    <a:pt x="5494" y="434"/>
                  </a:cubicBezTo>
                  <a:cubicBezTo>
                    <a:pt x="6298" y="434"/>
                    <a:pt x="7103" y="404"/>
                    <a:pt x="7912" y="404"/>
                  </a:cubicBezTo>
                  <a:cubicBezTo>
                    <a:pt x="8002" y="404"/>
                    <a:pt x="8091" y="404"/>
                    <a:pt x="8180" y="405"/>
                  </a:cubicBezTo>
                  <a:cubicBezTo>
                    <a:pt x="8251" y="250"/>
                    <a:pt x="8108" y="215"/>
                    <a:pt x="8037" y="131"/>
                  </a:cubicBezTo>
                  <a:lnTo>
                    <a:pt x="7882" y="131"/>
                  </a:lnTo>
                  <a:cubicBezTo>
                    <a:pt x="7648" y="153"/>
                    <a:pt x="7414" y="193"/>
                    <a:pt x="7181" y="193"/>
                  </a:cubicBezTo>
                  <a:cubicBezTo>
                    <a:pt x="7033" y="193"/>
                    <a:pt x="6886" y="177"/>
                    <a:pt x="6739" y="131"/>
                  </a:cubicBezTo>
                  <a:cubicBezTo>
                    <a:pt x="6711" y="117"/>
                    <a:pt x="6683" y="112"/>
                    <a:pt x="6658" y="112"/>
                  </a:cubicBezTo>
                  <a:cubicBezTo>
                    <a:pt x="6640" y="112"/>
                    <a:pt x="6623" y="114"/>
                    <a:pt x="6608" y="119"/>
                  </a:cubicBezTo>
                  <a:cubicBezTo>
                    <a:pt x="6430" y="141"/>
                    <a:pt x="6255" y="171"/>
                    <a:pt x="6080" y="171"/>
                  </a:cubicBezTo>
                  <a:cubicBezTo>
                    <a:pt x="5963" y="171"/>
                    <a:pt x="5846" y="158"/>
                    <a:pt x="5727" y="119"/>
                  </a:cubicBezTo>
                  <a:cubicBezTo>
                    <a:pt x="5227" y="119"/>
                    <a:pt x="4727" y="61"/>
                    <a:pt x="4223" y="61"/>
                  </a:cubicBezTo>
                  <a:cubicBezTo>
                    <a:pt x="3972" y="61"/>
                    <a:pt x="3719" y="76"/>
                    <a:pt x="3465" y="119"/>
                  </a:cubicBezTo>
                  <a:cubicBezTo>
                    <a:pt x="3211" y="68"/>
                    <a:pt x="2957" y="54"/>
                    <a:pt x="2703" y="54"/>
                  </a:cubicBezTo>
                  <a:cubicBezTo>
                    <a:pt x="2402" y="54"/>
                    <a:pt x="2102" y="74"/>
                    <a:pt x="1803" y="74"/>
                  </a:cubicBezTo>
                  <a:cubicBezTo>
                    <a:pt x="1538" y="74"/>
                    <a:pt x="1275" y="58"/>
                    <a:pt x="10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3" name="Google Shape;2473;p2"/>
            <p:cNvSpPr/>
            <p:nvPr/>
          </p:nvSpPr>
          <p:spPr>
            <a:xfrm>
              <a:off x="5247075" y="2474850"/>
              <a:ext cx="93200" cy="22375"/>
            </a:xfrm>
            <a:custGeom>
              <a:avLst/>
              <a:gdLst/>
              <a:ahLst/>
              <a:cxnLst/>
              <a:rect l="l" t="t" r="r" b="b"/>
              <a:pathLst>
                <a:path w="3728" h="895" extrusionOk="0">
                  <a:moveTo>
                    <a:pt x="322" y="0"/>
                  </a:moveTo>
                  <a:cubicBezTo>
                    <a:pt x="72" y="179"/>
                    <a:pt x="0" y="405"/>
                    <a:pt x="119" y="691"/>
                  </a:cubicBezTo>
                  <a:cubicBezTo>
                    <a:pt x="239" y="774"/>
                    <a:pt x="369" y="833"/>
                    <a:pt x="500" y="869"/>
                  </a:cubicBezTo>
                  <a:cubicBezTo>
                    <a:pt x="572" y="881"/>
                    <a:pt x="631" y="881"/>
                    <a:pt x="715" y="881"/>
                  </a:cubicBezTo>
                  <a:cubicBezTo>
                    <a:pt x="852" y="865"/>
                    <a:pt x="990" y="859"/>
                    <a:pt x="1129" y="859"/>
                  </a:cubicBezTo>
                  <a:cubicBezTo>
                    <a:pt x="1473" y="859"/>
                    <a:pt x="1820" y="894"/>
                    <a:pt x="2167" y="894"/>
                  </a:cubicBezTo>
                  <a:cubicBezTo>
                    <a:pt x="2203" y="894"/>
                    <a:pt x="2239" y="894"/>
                    <a:pt x="2274" y="893"/>
                  </a:cubicBezTo>
                  <a:cubicBezTo>
                    <a:pt x="2465" y="845"/>
                    <a:pt x="2679" y="822"/>
                    <a:pt x="2822" y="667"/>
                  </a:cubicBezTo>
                  <a:cubicBezTo>
                    <a:pt x="2834" y="476"/>
                    <a:pt x="2941" y="369"/>
                    <a:pt x="3132" y="369"/>
                  </a:cubicBezTo>
                  <a:cubicBezTo>
                    <a:pt x="3310" y="369"/>
                    <a:pt x="3513" y="357"/>
                    <a:pt x="3691" y="357"/>
                  </a:cubicBezTo>
                  <a:cubicBezTo>
                    <a:pt x="3727" y="250"/>
                    <a:pt x="3703" y="191"/>
                    <a:pt x="3608" y="167"/>
                  </a:cubicBezTo>
                  <a:cubicBezTo>
                    <a:pt x="3170" y="79"/>
                    <a:pt x="2723" y="71"/>
                    <a:pt x="2282" y="71"/>
                  </a:cubicBezTo>
                  <a:cubicBezTo>
                    <a:pt x="2184" y="71"/>
                    <a:pt x="2086" y="71"/>
                    <a:pt x="1989" y="71"/>
                  </a:cubicBezTo>
                  <a:cubicBezTo>
                    <a:pt x="1806" y="71"/>
                    <a:pt x="1621" y="74"/>
                    <a:pt x="1435" y="74"/>
                  </a:cubicBezTo>
                  <a:cubicBezTo>
                    <a:pt x="1063" y="74"/>
                    <a:pt x="687" y="64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4" name="Google Shape;2474;p2"/>
            <p:cNvSpPr/>
            <p:nvPr/>
          </p:nvSpPr>
          <p:spPr>
            <a:xfrm>
              <a:off x="5656350" y="2330950"/>
              <a:ext cx="82475" cy="31700"/>
            </a:xfrm>
            <a:custGeom>
              <a:avLst/>
              <a:gdLst/>
              <a:ahLst/>
              <a:cxnLst/>
              <a:rect l="l" t="t" r="r" b="b"/>
              <a:pathLst>
                <a:path w="3299" h="1268" extrusionOk="0">
                  <a:moveTo>
                    <a:pt x="1389" y="1"/>
                  </a:moveTo>
                  <a:cubicBezTo>
                    <a:pt x="1103" y="1"/>
                    <a:pt x="815" y="46"/>
                    <a:pt x="524" y="89"/>
                  </a:cubicBezTo>
                  <a:cubicBezTo>
                    <a:pt x="453" y="113"/>
                    <a:pt x="393" y="160"/>
                    <a:pt x="346" y="208"/>
                  </a:cubicBezTo>
                  <a:cubicBezTo>
                    <a:pt x="274" y="410"/>
                    <a:pt x="465" y="398"/>
                    <a:pt x="572" y="470"/>
                  </a:cubicBezTo>
                  <a:cubicBezTo>
                    <a:pt x="554" y="496"/>
                    <a:pt x="539" y="506"/>
                    <a:pt x="526" y="506"/>
                  </a:cubicBezTo>
                  <a:cubicBezTo>
                    <a:pt x="491" y="506"/>
                    <a:pt x="466" y="441"/>
                    <a:pt x="425" y="441"/>
                  </a:cubicBezTo>
                  <a:cubicBezTo>
                    <a:pt x="419" y="441"/>
                    <a:pt x="412" y="442"/>
                    <a:pt x="405" y="446"/>
                  </a:cubicBezTo>
                  <a:cubicBezTo>
                    <a:pt x="387" y="443"/>
                    <a:pt x="368" y="442"/>
                    <a:pt x="350" y="442"/>
                  </a:cubicBezTo>
                  <a:cubicBezTo>
                    <a:pt x="207" y="442"/>
                    <a:pt x="88" y="524"/>
                    <a:pt x="24" y="672"/>
                  </a:cubicBezTo>
                  <a:cubicBezTo>
                    <a:pt x="0" y="767"/>
                    <a:pt x="12" y="875"/>
                    <a:pt x="84" y="946"/>
                  </a:cubicBezTo>
                  <a:cubicBezTo>
                    <a:pt x="1084" y="994"/>
                    <a:pt x="2060" y="1244"/>
                    <a:pt x="3060" y="1267"/>
                  </a:cubicBezTo>
                  <a:cubicBezTo>
                    <a:pt x="3096" y="1244"/>
                    <a:pt x="3120" y="1232"/>
                    <a:pt x="3132" y="1232"/>
                  </a:cubicBezTo>
                  <a:cubicBezTo>
                    <a:pt x="3299" y="1065"/>
                    <a:pt x="3251" y="934"/>
                    <a:pt x="3060" y="851"/>
                  </a:cubicBezTo>
                  <a:cubicBezTo>
                    <a:pt x="2870" y="755"/>
                    <a:pt x="2656" y="744"/>
                    <a:pt x="2453" y="684"/>
                  </a:cubicBezTo>
                  <a:cubicBezTo>
                    <a:pt x="2275" y="648"/>
                    <a:pt x="2096" y="636"/>
                    <a:pt x="1917" y="613"/>
                  </a:cubicBezTo>
                  <a:cubicBezTo>
                    <a:pt x="1870" y="613"/>
                    <a:pt x="1810" y="589"/>
                    <a:pt x="1751" y="589"/>
                  </a:cubicBezTo>
                  <a:lnTo>
                    <a:pt x="1679" y="589"/>
                  </a:lnTo>
                  <a:cubicBezTo>
                    <a:pt x="1632" y="601"/>
                    <a:pt x="1572" y="601"/>
                    <a:pt x="1524" y="624"/>
                  </a:cubicBezTo>
                  <a:lnTo>
                    <a:pt x="1394" y="624"/>
                  </a:lnTo>
                  <a:cubicBezTo>
                    <a:pt x="1370" y="601"/>
                    <a:pt x="1322" y="589"/>
                    <a:pt x="1286" y="577"/>
                  </a:cubicBezTo>
                  <a:lnTo>
                    <a:pt x="1274" y="529"/>
                  </a:lnTo>
                  <a:lnTo>
                    <a:pt x="1322" y="517"/>
                  </a:lnTo>
                  <a:cubicBezTo>
                    <a:pt x="1346" y="529"/>
                    <a:pt x="1394" y="529"/>
                    <a:pt x="1441" y="529"/>
                  </a:cubicBezTo>
                  <a:cubicBezTo>
                    <a:pt x="1524" y="541"/>
                    <a:pt x="1608" y="565"/>
                    <a:pt x="1691" y="565"/>
                  </a:cubicBezTo>
                  <a:lnTo>
                    <a:pt x="1775" y="565"/>
                  </a:lnTo>
                  <a:cubicBezTo>
                    <a:pt x="1834" y="565"/>
                    <a:pt x="1917" y="553"/>
                    <a:pt x="1977" y="529"/>
                  </a:cubicBezTo>
                  <a:cubicBezTo>
                    <a:pt x="2120" y="458"/>
                    <a:pt x="2370" y="446"/>
                    <a:pt x="2215" y="172"/>
                  </a:cubicBezTo>
                  <a:cubicBezTo>
                    <a:pt x="1940" y="43"/>
                    <a:pt x="1665" y="1"/>
                    <a:pt x="13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5" name="Google Shape;2475;p2"/>
            <p:cNvSpPr/>
            <p:nvPr/>
          </p:nvSpPr>
          <p:spPr>
            <a:xfrm>
              <a:off x="5753975" y="2630050"/>
              <a:ext cx="115825" cy="14950"/>
            </a:xfrm>
            <a:custGeom>
              <a:avLst/>
              <a:gdLst/>
              <a:ahLst/>
              <a:cxnLst/>
              <a:rect l="l" t="t" r="r" b="b"/>
              <a:pathLst>
                <a:path w="4633" h="598" extrusionOk="0">
                  <a:moveTo>
                    <a:pt x="950" y="0"/>
                  </a:moveTo>
                  <a:cubicBezTo>
                    <a:pt x="758" y="0"/>
                    <a:pt x="564" y="9"/>
                    <a:pt x="370" y="31"/>
                  </a:cubicBezTo>
                  <a:cubicBezTo>
                    <a:pt x="310" y="31"/>
                    <a:pt x="251" y="31"/>
                    <a:pt x="191" y="43"/>
                  </a:cubicBezTo>
                  <a:cubicBezTo>
                    <a:pt x="108" y="79"/>
                    <a:pt x="36" y="114"/>
                    <a:pt x="1" y="210"/>
                  </a:cubicBezTo>
                  <a:cubicBezTo>
                    <a:pt x="195" y="326"/>
                    <a:pt x="409" y="346"/>
                    <a:pt x="624" y="346"/>
                  </a:cubicBezTo>
                  <a:cubicBezTo>
                    <a:pt x="739" y="346"/>
                    <a:pt x="853" y="340"/>
                    <a:pt x="965" y="340"/>
                  </a:cubicBezTo>
                  <a:cubicBezTo>
                    <a:pt x="1049" y="339"/>
                    <a:pt x="1134" y="338"/>
                    <a:pt x="1218" y="338"/>
                  </a:cubicBezTo>
                  <a:cubicBezTo>
                    <a:pt x="1845" y="338"/>
                    <a:pt x="2465" y="380"/>
                    <a:pt x="3084" y="495"/>
                  </a:cubicBezTo>
                  <a:cubicBezTo>
                    <a:pt x="3501" y="562"/>
                    <a:pt x="3903" y="598"/>
                    <a:pt x="4314" y="598"/>
                  </a:cubicBezTo>
                  <a:cubicBezTo>
                    <a:pt x="4419" y="598"/>
                    <a:pt x="4525" y="595"/>
                    <a:pt x="4632" y="591"/>
                  </a:cubicBezTo>
                  <a:cubicBezTo>
                    <a:pt x="4573" y="507"/>
                    <a:pt x="4525" y="400"/>
                    <a:pt x="4489" y="317"/>
                  </a:cubicBezTo>
                  <a:cubicBezTo>
                    <a:pt x="4285" y="211"/>
                    <a:pt x="4075" y="191"/>
                    <a:pt x="3864" y="191"/>
                  </a:cubicBezTo>
                  <a:cubicBezTo>
                    <a:pt x="3744" y="191"/>
                    <a:pt x="3622" y="198"/>
                    <a:pt x="3501" y="198"/>
                  </a:cubicBezTo>
                  <a:cubicBezTo>
                    <a:pt x="2646" y="178"/>
                    <a:pt x="1806" y="0"/>
                    <a:pt x="9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6" name="Google Shape;2476;p2"/>
            <p:cNvSpPr/>
            <p:nvPr/>
          </p:nvSpPr>
          <p:spPr>
            <a:xfrm>
              <a:off x="5822750" y="2556125"/>
              <a:ext cx="92000" cy="14525"/>
            </a:xfrm>
            <a:custGeom>
              <a:avLst/>
              <a:gdLst/>
              <a:ahLst/>
              <a:cxnLst/>
              <a:rect l="l" t="t" r="r" b="b"/>
              <a:pathLst>
                <a:path w="3680" h="581" extrusionOk="0">
                  <a:moveTo>
                    <a:pt x="2463" y="1"/>
                  </a:moveTo>
                  <a:cubicBezTo>
                    <a:pt x="2413" y="1"/>
                    <a:pt x="2363" y="25"/>
                    <a:pt x="2310" y="95"/>
                  </a:cubicBezTo>
                  <a:cubicBezTo>
                    <a:pt x="2238" y="190"/>
                    <a:pt x="2156" y="232"/>
                    <a:pt x="2071" y="232"/>
                  </a:cubicBezTo>
                  <a:cubicBezTo>
                    <a:pt x="2028" y="232"/>
                    <a:pt x="1984" y="222"/>
                    <a:pt x="1941" y="202"/>
                  </a:cubicBezTo>
                  <a:cubicBezTo>
                    <a:pt x="1667" y="68"/>
                    <a:pt x="1387" y="23"/>
                    <a:pt x="1107" y="23"/>
                  </a:cubicBezTo>
                  <a:cubicBezTo>
                    <a:pt x="789" y="23"/>
                    <a:pt x="470" y="80"/>
                    <a:pt x="155" y="130"/>
                  </a:cubicBezTo>
                  <a:cubicBezTo>
                    <a:pt x="72" y="214"/>
                    <a:pt x="24" y="309"/>
                    <a:pt x="0" y="428"/>
                  </a:cubicBezTo>
                  <a:cubicBezTo>
                    <a:pt x="72" y="476"/>
                    <a:pt x="119" y="535"/>
                    <a:pt x="179" y="535"/>
                  </a:cubicBezTo>
                  <a:lnTo>
                    <a:pt x="3441" y="571"/>
                  </a:lnTo>
                  <a:cubicBezTo>
                    <a:pt x="3471" y="577"/>
                    <a:pt x="3497" y="580"/>
                    <a:pt x="3519" y="580"/>
                  </a:cubicBezTo>
                  <a:cubicBezTo>
                    <a:pt x="3665" y="580"/>
                    <a:pt x="3658" y="455"/>
                    <a:pt x="3679" y="321"/>
                  </a:cubicBezTo>
                  <a:cubicBezTo>
                    <a:pt x="3585" y="231"/>
                    <a:pt x="3473" y="210"/>
                    <a:pt x="3357" y="210"/>
                  </a:cubicBezTo>
                  <a:cubicBezTo>
                    <a:pt x="3259" y="210"/>
                    <a:pt x="3157" y="225"/>
                    <a:pt x="3059" y="225"/>
                  </a:cubicBezTo>
                  <a:cubicBezTo>
                    <a:pt x="2949" y="225"/>
                    <a:pt x="2843" y="207"/>
                    <a:pt x="2750" y="130"/>
                  </a:cubicBezTo>
                  <a:cubicBezTo>
                    <a:pt x="2649" y="91"/>
                    <a:pt x="2557" y="1"/>
                    <a:pt x="24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7" name="Google Shape;2477;p2"/>
            <p:cNvSpPr/>
            <p:nvPr/>
          </p:nvSpPr>
          <p:spPr>
            <a:xfrm>
              <a:off x="5218800" y="2417975"/>
              <a:ext cx="27700" cy="82900"/>
            </a:xfrm>
            <a:custGeom>
              <a:avLst/>
              <a:gdLst/>
              <a:ahLst/>
              <a:cxnLst/>
              <a:rect l="l" t="t" r="r" b="b"/>
              <a:pathLst>
                <a:path w="1108" h="3316" extrusionOk="0">
                  <a:moveTo>
                    <a:pt x="846" y="1"/>
                  </a:moveTo>
                  <a:cubicBezTo>
                    <a:pt x="738" y="49"/>
                    <a:pt x="715" y="132"/>
                    <a:pt x="679" y="227"/>
                  </a:cubicBezTo>
                  <a:cubicBezTo>
                    <a:pt x="679" y="251"/>
                    <a:pt x="667" y="299"/>
                    <a:pt x="643" y="322"/>
                  </a:cubicBezTo>
                  <a:cubicBezTo>
                    <a:pt x="346" y="644"/>
                    <a:pt x="334" y="1037"/>
                    <a:pt x="227" y="1430"/>
                  </a:cubicBezTo>
                  <a:cubicBezTo>
                    <a:pt x="167" y="1692"/>
                    <a:pt x="215" y="1965"/>
                    <a:pt x="131" y="2227"/>
                  </a:cubicBezTo>
                  <a:cubicBezTo>
                    <a:pt x="84" y="2370"/>
                    <a:pt x="36" y="2489"/>
                    <a:pt x="12" y="2620"/>
                  </a:cubicBezTo>
                  <a:cubicBezTo>
                    <a:pt x="0" y="2692"/>
                    <a:pt x="0" y="2751"/>
                    <a:pt x="12" y="2823"/>
                  </a:cubicBezTo>
                  <a:cubicBezTo>
                    <a:pt x="48" y="3001"/>
                    <a:pt x="96" y="3168"/>
                    <a:pt x="262" y="3275"/>
                  </a:cubicBezTo>
                  <a:cubicBezTo>
                    <a:pt x="318" y="3301"/>
                    <a:pt x="378" y="3315"/>
                    <a:pt x="438" y="3315"/>
                  </a:cubicBezTo>
                  <a:cubicBezTo>
                    <a:pt x="519" y="3315"/>
                    <a:pt x="599" y="3289"/>
                    <a:pt x="667" y="3228"/>
                  </a:cubicBezTo>
                  <a:cubicBezTo>
                    <a:pt x="774" y="3037"/>
                    <a:pt x="655" y="2799"/>
                    <a:pt x="774" y="2608"/>
                  </a:cubicBezTo>
                  <a:cubicBezTo>
                    <a:pt x="679" y="1775"/>
                    <a:pt x="929" y="977"/>
                    <a:pt x="1108" y="191"/>
                  </a:cubicBezTo>
                  <a:cubicBezTo>
                    <a:pt x="1072" y="60"/>
                    <a:pt x="965" y="1"/>
                    <a:pt x="8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2"/>
            <p:cNvSpPr/>
            <p:nvPr/>
          </p:nvSpPr>
          <p:spPr>
            <a:xfrm>
              <a:off x="5232775" y="2465900"/>
              <a:ext cx="33075" cy="88150"/>
            </a:xfrm>
            <a:custGeom>
              <a:avLst/>
              <a:gdLst/>
              <a:ahLst/>
              <a:cxnLst/>
              <a:rect l="l" t="t" r="r" b="b"/>
              <a:pathLst>
                <a:path w="1323" h="3526" extrusionOk="0">
                  <a:moveTo>
                    <a:pt x="691" y="1"/>
                  </a:moveTo>
                  <a:cubicBezTo>
                    <a:pt x="489" y="382"/>
                    <a:pt x="430" y="810"/>
                    <a:pt x="430" y="1239"/>
                  </a:cubicBezTo>
                  <a:cubicBezTo>
                    <a:pt x="430" y="1418"/>
                    <a:pt x="489" y="1620"/>
                    <a:pt x="251" y="1727"/>
                  </a:cubicBezTo>
                  <a:cubicBezTo>
                    <a:pt x="1" y="2323"/>
                    <a:pt x="287" y="2858"/>
                    <a:pt x="453" y="3406"/>
                  </a:cubicBezTo>
                  <a:cubicBezTo>
                    <a:pt x="489" y="3489"/>
                    <a:pt x="572" y="3513"/>
                    <a:pt x="644" y="3525"/>
                  </a:cubicBezTo>
                  <a:cubicBezTo>
                    <a:pt x="775" y="3513"/>
                    <a:pt x="870" y="3454"/>
                    <a:pt x="930" y="3347"/>
                  </a:cubicBezTo>
                  <a:cubicBezTo>
                    <a:pt x="965" y="3227"/>
                    <a:pt x="989" y="3132"/>
                    <a:pt x="965" y="3013"/>
                  </a:cubicBezTo>
                  <a:cubicBezTo>
                    <a:pt x="953" y="2906"/>
                    <a:pt x="894" y="2799"/>
                    <a:pt x="834" y="2715"/>
                  </a:cubicBezTo>
                  <a:lnTo>
                    <a:pt x="834" y="2192"/>
                  </a:lnTo>
                  <a:cubicBezTo>
                    <a:pt x="953" y="2037"/>
                    <a:pt x="882" y="1846"/>
                    <a:pt x="930" y="1680"/>
                  </a:cubicBezTo>
                  <a:cubicBezTo>
                    <a:pt x="941" y="1620"/>
                    <a:pt x="965" y="1584"/>
                    <a:pt x="1001" y="1537"/>
                  </a:cubicBezTo>
                  <a:cubicBezTo>
                    <a:pt x="1084" y="1406"/>
                    <a:pt x="1322" y="1370"/>
                    <a:pt x="1239" y="1132"/>
                  </a:cubicBezTo>
                  <a:cubicBezTo>
                    <a:pt x="1215" y="1126"/>
                    <a:pt x="1197" y="1123"/>
                    <a:pt x="1181" y="1123"/>
                  </a:cubicBezTo>
                  <a:cubicBezTo>
                    <a:pt x="1165" y="1123"/>
                    <a:pt x="1150" y="1126"/>
                    <a:pt x="1132" y="1132"/>
                  </a:cubicBezTo>
                  <a:cubicBezTo>
                    <a:pt x="1025" y="1072"/>
                    <a:pt x="894" y="1084"/>
                    <a:pt x="846" y="1049"/>
                  </a:cubicBezTo>
                  <a:cubicBezTo>
                    <a:pt x="727" y="846"/>
                    <a:pt x="846" y="656"/>
                    <a:pt x="882" y="477"/>
                  </a:cubicBezTo>
                  <a:lnTo>
                    <a:pt x="882" y="382"/>
                  </a:lnTo>
                  <a:cubicBezTo>
                    <a:pt x="846" y="239"/>
                    <a:pt x="834" y="84"/>
                    <a:pt x="6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9" name="Google Shape;2479;p2"/>
            <p:cNvSpPr/>
            <p:nvPr/>
          </p:nvSpPr>
          <p:spPr>
            <a:xfrm>
              <a:off x="5832275" y="2588875"/>
              <a:ext cx="79500" cy="17800"/>
            </a:xfrm>
            <a:custGeom>
              <a:avLst/>
              <a:gdLst/>
              <a:ahLst/>
              <a:cxnLst/>
              <a:rect l="l" t="t" r="r" b="b"/>
              <a:pathLst>
                <a:path w="3180" h="712" extrusionOk="0">
                  <a:moveTo>
                    <a:pt x="1094" y="1"/>
                  </a:moveTo>
                  <a:cubicBezTo>
                    <a:pt x="985" y="1"/>
                    <a:pt x="874" y="10"/>
                    <a:pt x="762" y="35"/>
                  </a:cubicBezTo>
                  <a:cubicBezTo>
                    <a:pt x="596" y="70"/>
                    <a:pt x="430" y="162"/>
                    <a:pt x="260" y="162"/>
                  </a:cubicBezTo>
                  <a:cubicBezTo>
                    <a:pt x="198" y="162"/>
                    <a:pt x="135" y="150"/>
                    <a:pt x="72" y="118"/>
                  </a:cubicBezTo>
                  <a:cubicBezTo>
                    <a:pt x="0" y="202"/>
                    <a:pt x="0" y="273"/>
                    <a:pt x="72" y="368"/>
                  </a:cubicBezTo>
                  <a:cubicBezTo>
                    <a:pt x="119" y="428"/>
                    <a:pt x="179" y="475"/>
                    <a:pt x="226" y="535"/>
                  </a:cubicBezTo>
                  <a:cubicBezTo>
                    <a:pt x="306" y="536"/>
                    <a:pt x="386" y="536"/>
                    <a:pt x="465" y="536"/>
                  </a:cubicBezTo>
                  <a:cubicBezTo>
                    <a:pt x="728" y="536"/>
                    <a:pt x="991" y="532"/>
                    <a:pt x="1255" y="532"/>
                  </a:cubicBezTo>
                  <a:cubicBezTo>
                    <a:pt x="1820" y="532"/>
                    <a:pt x="2388" y="552"/>
                    <a:pt x="2965" y="678"/>
                  </a:cubicBezTo>
                  <a:cubicBezTo>
                    <a:pt x="2965" y="678"/>
                    <a:pt x="2977" y="690"/>
                    <a:pt x="3024" y="702"/>
                  </a:cubicBezTo>
                  <a:cubicBezTo>
                    <a:pt x="3035" y="709"/>
                    <a:pt x="3045" y="711"/>
                    <a:pt x="3056" y="711"/>
                  </a:cubicBezTo>
                  <a:cubicBezTo>
                    <a:pt x="3082" y="711"/>
                    <a:pt x="3110" y="695"/>
                    <a:pt x="3143" y="678"/>
                  </a:cubicBezTo>
                  <a:cubicBezTo>
                    <a:pt x="3179" y="571"/>
                    <a:pt x="3179" y="487"/>
                    <a:pt x="3096" y="392"/>
                  </a:cubicBezTo>
                  <a:cubicBezTo>
                    <a:pt x="2946" y="311"/>
                    <a:pt x="2807" y="141"/>
                    <a:pt x="2690" y="141"/>
                  </a:cubicBezTo>
                  <a:cubicBezTo>
                    <a:pt x="2687" y="141"/>
                    <a:pt x="2683" y="142"/>
                    <a:pt x="2679" y="142"/>
                  </a:cubicBezTo>
                  <a:cubicBezTo>
                    <a:pt x="2591" y="156"/>
                    <a:pt x="2504" y="162"/>
                    <a:pt x="2418" y="162"/>
                  </a:cubicBezTo>
                  <a:cubicBezTo>
                    <a:pt x="1971" y="162"/>
                    <a:pt x="1540" y="1"/>
                    <a:pt x="10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0" name="Google Shape;2480;p2"/>
            <p:cNvSpPr/>
            <p:nvPr/>
          </p:nvSpPr>
          <p:spPr>
            <a:xfrm>
              <a:off x="5314950" y="2544500"/>
              <a:ext cx="92275" cy="14600"/>
            </a:xfrm>
            <a:custGeom>
              <a:avLst/>
              <a:gdLst/>
              <a:ahLst/>
              <a:cxnLst/>
              <a:rect l="l" t="t" r="r" b="b"/>
              <a:pathLst>
                <a:path w="3691" h="584" extrusionOk="0">
                  <a:moveTo>
                    <a:pt x="2536" y="0"/>
                  </a:moveTo>
                  <a:cubicBezTo>
                    <a:pt x="2456" y="51"/>
                    <a:pt x="2372" y="66"/>
                    <a:pt x="2288" y="66"/>
                  </a:cubicBezTo>
                  <a:cubicBezTo>
                    <a:pt x="2172" y="66"/>
                    <a:pt x="2054" y="38"/>
                    <a:pt x="1940" y="38"/>
                  </a:cubicBezTo>
                  <a:cubicBezTo>
                    <a:pt x="1904" y="38"/>
                    <a:pt x="1869" y="40"/>
                    <a:pt x="1834" y="48"/>
                  </a:cubicBezTo>
                  <a:cubicBezTo>
                    <a:pt x="1623" y="25"/>
                    <a:pt x="1411" y="10"/>
                    <a:pt x="1198" y="10"/>
                  </a:cubicBezTo>
                  <a:cubicBezTo>
                    <a:pt x="964" y="10"/>
                    <a:pt x="730" y="28"/>
                    <a:pt x="500" y="72"/>
                  </a:cubicBezTo>
                  <a:cubicBezTo>
                    <a:pt x="333" y="119"/>
                    <a:pt x="167" y="167"/>
                    <a:pt x="48" y="298"/>
                  </a:cubicBezTo>
                  <a:cubicBezTo>
                    <a:pt x="0" y="405"/>
                    <a:pt x="0" y="488"/>
                    <a:pt x="95" y="584"/>
                  </a:cubicBezTo>
                  <a:cubicBezTo>
                    <a:pt x="953" y="584"/>
                    <a:pt x="1810" y="560"/>
                    <a:pt x="2667" y="560"/>
                  </a:cubicBezTo>
                  <a:cubicBezTo>
                    <a:pt x="2774" y="483"/>
                    <a:pt x="2885" y="461"/>
                    <a:pt x="2996" y="461"/>
                  </a:cubicBezTo>
                  <a:cubicBezTo>
                    <a:pt x="3156" y="461"/>
                    <a:pt x="3317" y="507"/>
                    <a:pt x="3472" y="507"/>
                  </a:cubicBezTo>
                  <a:cubicBezTo>
                    <a:pt x="3547" y="507"/>
                    <a:pt x="3620" y="496"/>
                    <a:pt x="3691" y="464"/>
                  </a:cubicBezTo>
                  <a:cubicBezTo>
                    <a:pt x="3680" y="181"/>
                    <a:pt x="3503" y="129"/>
                    <a:pt x="3297" y="129"/>
                  </a:cubicBezTo>
                  <a:cubicBezTo>
                    <a:pt x="3270" y="129"/>
                    <a:pt x="3242" y="130"/>
                    <a:pt x="3215" y="131"/>
                  </a:cubicBezTo>
                  <a:cubicBezTo>
                    <a:pt x="3000" y="60"/>
                    <a:pt x="2738" y="131"/>
                    <a:pt x="25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1" name="Google Shape;2481;p2"/>
            <p:cNvSpPr/>
            <p:nvPr/>
          </p:nvSpPr>
          <p:spPr>
            <a:xfrm>
              <a:off x="5636100" y="2373025"/>
              <a:ext cx="96175" cy="10450"/>
            </a:xfrm>
            <a:custGeom>
              <a:avLst/>
              <a:gdLst/>
              <a:ahLst/>
              <a:cxnLst/>
              <a:rect l="l" t="t" r="r" b="b"/>
              <a:pathLst>
                <a:path w="3847" h="418" extrusionOk="0">
                  <a:moveTo>
                    <a:pt x="1892" y="1"/>
                  </a:moveTo>
                  <a:cubicBezTo>
                    <a:pt x="1659" y="1"/>
                    <a:pt x="1426" y="3"/>
                    <a:pt x="1194" y="3"/>
                  </a:cubicBezTo>
                  <a:cubicBezTo>
                    <a:pt x="1090" y="3"/>
                    <a:pt x="986" y="2"/>
                    <a:pt x="882" y="1"/>
                  </a:cubicBezTo>
                  <a:cubicBezTo>
                    <a:pt x="846" y="13"/>
                    <a:pt x="834" y="37"/>
                    <a:pt x="822" y="61"/>
                  </a:cubicBezTo>
                  <a:cubicBezTo>
                    <a:pt x="822" y="73"/>
                    <a:pt x="834" y="96"/>
                    <a:pt x="834" y="132"/>
                  </a:cubicBezTo>
                  <a:cubicBezTo>
                    <a:pt x="882" y="180"/>
                    <a:pt x="918" y="192"/>
                    <a:pt x="989" y="192"/>
                  </a:cubicBezTo>
                  <a:cubicBezTo>
                    <a:pt x="1002" y="199"/>
                    <a:pt x="1012" y="202"/>
                    <a:pt x="1021" y="202"/>
                  </a:cubicBezTo>
                  <a:cubicBezTo>
                    <a:pt x="1035" y="202"/>
                    <a:pt x="1044" y="194"/>
                    <a:pt x="1050" y="185"/>
                  </a:cubicBezTo>
                  <a:lnTo>
                    <a:pt x="1050" y="185"/>
                  </a:lnTo>
                  <a:cubicBezTo>
                    <a:pt x="1049" y="187"/>
                    <a:pt x="1049" y="189"/>
                    <a:pt x="1049" y="192"/>
                  </a:cubicBezTo>
                  <a:cubicBezTo>
                    <a:pt x="1041" y="210"/>
                    <a:pt x="1028" y="216"/>
                    <a:pt x="1010" y="216"/>
                  </a:cubicBezTo>
                  <a:cubicBezTo>
                    <a:pt x="975" y="216"/>
                    <a:pt x="925" y="190"/>
                    <a:pt x="885" y="190"/>
                  </a:cubicBezTo>
                  <a:cubicBezTo>
                    <a:pt x="880" y="190"/>
                    <a:pt x="875" y="191"/>
                    <a:pt x="870" y="192"/>
                  </a:cubicBezTo>
                  <a:lnTo>
                    <a:pt x="691" y="144"/>
                  </a:lnTo>
                  <a:cubicBezTo>
                    <a:pt x="674" y="145"/>
                    <a:pt x="656" y="145"/>
                    <a:pt x="638" y="145"/>
                  </a:cubicBezTo>
                  <a:cubicBezTo>
                    <a:pt x="560" y="145"/>
                    <a:pt x="481" y="138"/>
                    <a:pt x="403" y="138"/>
                  </a:cubicBezTo>
                  <a:cubicBezTo>
                    <a:pt x="257" y="138"/>
                    <a:pt x="116" y="162"/>
                    <a:pt x="1" y="299"/>
                  </a:cubicBezTo>
                  <a:cubicBezTo>
                    <a:pt x="96" y="375"/>
                    <a:pt x="199" y="383"/>
                    <a:pt x="316" y="383"/>
                  </a:cubicBezTo>
                  <a:cubicBezTo>
                    <a:pt x="345" y="383"/>
                    <a:pt x="375" y="382"/>
                    <a:pt x="406" y="382"/>
                  </a:cubicBezTo>
                  <a:cubicBezTo>
                    <a:pt x="1525" y="382"/>
                    <a:pt x="2632" y="394"/>
                    <a:pt x="3751" y="418"/>
                  </a:cubicBezTo>
                  <a:cubicBezTo>
                    <a:pt x="3847" y="323"/>
                    <a:pt x="3847" y="239"/>
                    <a:pt x="3751" y="132"/>
                  </a:cubicBezTo>
                  <a:cubicBezTo>
                    <a:pt x="3134" y="16"/>
                    <a:pt x="2513" y="1"/>
                    <a:pt x="18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2" name="Google Shape;2482;p2"/>
            <p:cNvSpPr/>
            <p:nvPr/>
          </p:nvSpPr>
          <p:spPr>
            <a:xfrm>
              <a:off x="5792975" y="2473150"/>
              <a:ext cx="100625" cy="15600"/>
            </a:xfrm>
            <a:custGeom>
              <a:avLst/>
              <a:gdLst/>
              <a:ahLst/>
              <a:cxnLst/>
              <a:rect l="l" t="t" r="r" b="b"/>
              <a:pathLst>
                <a:path w="4025" h="624" extrusionOk="0">
                  <a:moveTo>
                    <a:pt x="612" y="0"/>
                  </a:moveTo>
                  <a:cubicBezTo>
                    <a:pt x="536" y="0"/>
                    <a:pt x="460" y="10"/>
                    <a:pt x="388" y="10"/>
                  </a:cubicBezTo>
                  <a:cubicBezTo>
                    <a:pt x="374" y="10"/>
                    <a:pt x="360" y="9"/>
                    <a:pt x="346" y="9"/>
                  </a:cubicBezTo>
                  <a:lnTo>
                    <a:pt x="346" y="9"/>
                  </a:lnTo>
                  <a:cubicBezTo>
                    <a:pt x="381" y="259"/>
                    <a:pt x="96" y="128"/>
                    <a:pt x="36" y="259"/>
                  </a:cubicBezTo>
                  <a:cubicBezTo>
                    <a:pt x="0" y="318"/>
                    <a:pt x="24" y="378"/>
                    <a:pt x="60" y="425"/>
                  </a:cubicBezTo>
                  <a:cubicBezTo>
                    <a:pt x="108" y="461"/>
                    <a:pt x="158" y="479"/>
                    <a:pt x="207" y="479"/>
                  </a:cubicBezTo>
                  <a:cubicBezTo>
                    <a:pt x="256" y="479"/>
                    <a:pt x="304" y="461"/>
                    <a:pt x="346" y="425"/>
                  </a:cubicBezTo>
                  <a:cubicBezTo>
                    <a:pt x="501" y="425"/>
                    <a:pt x="631" y="437"/>
                    <a:pt x="774" y="437"/>
                  </a:cubicBezTo>
                  <a:cubicBezTo>
                    <a:pt x="944" y="437"/>
                    <a:pt x="1115" y="445"/>
                    <a:pt x="1285" y="445"/>
                  </a:cubicBezTo>
                  <a:cubicBezTo>
                    <a:pt x="1412" y="445"/>
                    <a:pt x="1540" y="441"/>
                    <a:pt x="1667" y="425"/>
                  </a:cubicBezTo>
                  <a:cubicBezTo>
                    <a:pt x="1801" y="415"/>
                    <a:pt x="1926" y="399"/>
                    <a:pt x="2046" y="399"/>
                  </a:cubicBezTo>
                  <a:cubicBezTo>
                    <a:pt x="2214" y="399"/>
                    <a:pt x="2372" y="431"/>
                    <a:pt x="2525" y="556"/>
                  </a:cubicBezTo>
                  <a:cubicBezTo>
                    <a:pt x="2534" y="593"/>
                    <a:pt x="2565" y="623"/>
                    <a:pt x="2595" y="623"/>
                  </a:cubicBezTo>
                  <a:cubicBezTo>
                    <a:pt x="2604" y="623"/>
                    <a:pt x="2612" y="621"/>
                    <a:pt x="2620" y="616"/>
                  </a:cubicBezTo>
                  <a:cubicBezTo>
                    <a:pt x="2656" y="604"/>
                    <a:pt x="2703" y="592"/>
                    <a:pt x="2727" y="556"/>
                  </a:cubicBezTo>
                  <a:lnTo>
                    <a:pt x="2787" y="556"/>
                  </a:lnTo>
                  <a:cubicBezTo>
                    <a:pt x="2929" y="556"/>
                    <a:pt x="3072" y="544"/>
                    <a:pt x="3227" y="544"/>
                  </a:cubicBezTo>
                  <a:cubicBezTo>
                    <a:pt x="3269" y="518"/>
                    <a:pt x="3311" y="503"/>
                    <a:pt x="3352" y="503"/>
                  </a:cubicBezTo>
                  <a:cubicBezTo>
                    <a:pt x="3404" y="503"/>
                    <a:pt x="3454" y="527"/>
                    <a:pt x="3501" y="580"/>
                  </a:cubicBezTo>
                  <a:lnTo>
                    <a:pt x="3941" y="580"/>
                  </a:lnTo>
                  <a:cubicBezTo>
                    <a:pt x="4025" y="294"/>
                    <a:pt x="3739" y="378"/>
                    <a:pt x="3656" y="259"/>
                  </a:cubicBezTo>
                  <a:cubicBezTo>
                    <a:pt x="3402" y="170"/>
                    <a:pt x="3169" y="42"/>
                    <a:pt x="2910" y="42"/>
                  </a:cubicBezTo>
                  <a:cubicBezTo>
                    <a:pt x="2889" y="42"/>
                    <a:pt x="2867" y="42"/>
                    <a:pt x="2846" y="44"/>
                  </a:cubicBezTo>
                  <a:lnTo>
                    <a:pt x="929" y="128"/>
                  </a:lnTo>
                  <a:cubicBezTo>
                    <a:pt x="836" y="22"/>
                    <a:pt x="725" y="0"/>
                    <a:pt x="6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3" name="Google Shape;2483;p2"/>
            <p:cNvSpPr/>
            <p:nvPr/>
          </p:nvSpPr>
          <p:spPr>
            <a:xfrm>
              <a:off x="5623600" y="2616525"/>
              <a:ext cx="117000" cy="14675"/>
            </a:xfrm>
            <a:custGeom>
              <a:avLst/>
              <a:gdLst/>
              <a:ahLst/>
              <a:cxnLst/>
              <a:rect l="l" t="t" r="r" b="b"/>
              <a:pathLst>
                <a:path w="4680" h="587" extrusionOk="0">
                  <a:moveTo>
                    <a:pt x="668" y="0"/>
                  </a:moveTo>
                  <a:cubicBezTo>
                    <a:pt x="620" y="24"/>
                    <a:pt x="560" y="24"/>
                    <a:pt x="513" y="24"/>
                  </a:cubicBezTo>
                  <a:cubicBezTo>
                    <a:pt x="469" y="62"/>
                    <a:pt x="419" y="79"/>
                    <a:pt x="369" y="79"/>
                  </a:cubicBezTo>
                  <a:cubicBezTo>
                    <a:pt x="324" y="79"/>
                    <a:pt x="279" y="65"/>
                    <a:pt x="239" y="36"/>
                  </a:cubicBezTo>
                  <a:cubicBezTo>
                    <a:pt x="191" y="36"/>
                    <a:pt x="132" y="24"/>
                    <a:pt x="84" y="24"/>
                  </a:cubicBezTo>
                  <a:cubicBezTo>
                    <a:pt x="1" y="96"/>
                    <a:pt x="1" y="179"/>
                    <a:pt x="84" y="274"/>
                  </a:cubicBezTo>
                  <a:cubicBezTo>
                    <a:pt x="1057" y="379"/>
                    <a:pt x="2011" y="585"/>
                    <a:pt x="2988" y="585"/>
                  </a:cubicBezTo>
                  <a:cubicBezTo>
                    <a:pt x="3123" y="585"/>
                    <a:pt x="3258" y="581"/>
                    <a:pt x="3394" y="572"/>
                  </a:cubicBezTo>
                  <a:cubicBezTo>
                    <a:pt x="3484" y="526"/>
                    <a:pt x="3576" y="510"/>
                    <a:pt x="3671" y="510"/>
                  </a:cubicBezTo>
                  <a:cubicBezTo>
                    <a:pt x="3878" y="510"/>
                    <a:pt x="4093" y="586"/>
                    <a:pt x="4296" y="586"/>
                  </a:cubicBezTo>
                  <a:cubicBezTo>
                    <a:pt x="4431" y="586"/>
                    <a:pt x="4561" y="553"/>
                    <a:pt x="4680" y="441"/>
                  </a:cubicBezTo>
                  <a:cubicBezTo>
                    <a:pt x="3466" y="262"/>
                    <a:pt x="2239" y="167"/>
                    <a:pt x="1013" y="119"/>
                  </a:cubicBezTo>
                  <a:cubicBezTo>
                    <a:pt x="894" y="84"/>
                    <a:pt x="775" y="96"/>
                    <a:pt x="6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4" name="Google Shape;2484;p2"/>
            <p:cNvSpPr/>
            <p:nvPr/>
          </p:nvSpPr>
          <p:spPr>
            <a:xfrm>
              <a:off x="5597700" y="2327425"/>
              <a:ext cx="67900" cy="24525"/>
            </a:xfrm>
            <a:custGeom>
              <a:avLst/>
              <a:gdLst/>
              <a:ahLst/>
              <a:cxnLst/>
              <a:rect l="l" t="t" r="r" b="b"/>
              <a:pathLst>
                <a:path w="2716" h="981" extrusionOk="0">
                  <a:moveTo>
                    <a:pt x="1485" y="0"/>
                  </a:moveTo>
                  <a:cubicBezTo>
                    <a:pt x="1077" y="0"/>
                    <a:pt x="660" y="76"/>
                    <a:pt x="239" y="111"/>
                  </a:cubicBezTo>
                  <a:cubicBezTo>
                    <a:pt x="37" y="230"/>
                    <a:pt x="1" y="373"/>
                    <a:pt x="156" y="575"/>
                  </a:cubicBezTo>
                  <a:cubicBezTo>
                    <a:pt x="239" y="635"/>
                    <a:pt x="334" y="658"/>
                    <a:pt x="418" y="706"/>
                  </a:cubicBezTo>
                  <a:cubicBezTo>
                    <a:pt x="465" y="730"/>
                    <a:pt x="513" y="777"/>
                    <a:pt x="537" y="837"/>
                  </a:cubicBezTo>
                  <a:cubicBezTo>
                    <a:pt x="727" y="951"/>
                    <a:pt x="928" y="974"/>
                    <a:pt x="1132" y="974"/>
                  </a:cubicBezTo>
                  <a:cubicBezTo>
                    <a:pt x="1267" y="974"/>
                    <a:pt x="1403" y="964"/>
                    <a:pt x="1538" y="964"/>
                  </a:cubicBezTo>
                  <a:cubicBezTo>
                    <a:pt x="1582" y="964"/>
                    <a:pt x="1625" y="965"/>
                    <a:pt x="1668" y="968"/>
                  </a:cubicBezTo>
                  <a:cubicBezTo>
                    <a:pt x="1702" y="976"/>
                    <a:pt x="1731" y="980"/>
                    <a:pt x="1754" y="980"/>
                  </a:cubicBezTo>
                  <a:cubicBezTo>
                    <a:pt x="1896" y="980"/>
                    <a:pt x="1865" y="842"/>
                    <a:pt x="1835" y="730"/>
                  </a:cubicBezTo>
                  <a:cubicBezTo>
                    <a:pt x="1811" y="694"/>
                    <a:pt x="1787" y="658"/>
                    <a:pt x="1811" y="611"/>
                  </a:cubicBezTo>
                  <a:lnTo>
                    <a:pt x="1811" y="611"/>
                  </a:lnTo>
                  <a:cubicBezTo>
                    <a:pt x="1846" y="623"/>
                    <a:pt x="1882" y="646"/>
                    <a:pt x="1906" y="670"/>
                  </a:cubicBezTo>
                  <a:cubicBezTo>
                    <a:pt x="1954" y="706"/>
                    <a:pt x="2001" y="718"/>
                    <a:pt x="2061" y="718"/>
                  </a:cubicBezTo>
                  <a:cubicBezTo>
                    <a:pt x="2099" y="680"/>
                    <a:pt x="2137" y="655"/>
                    <a:pt x="2177" y="655"/>
                  </a:cubicBezTo>
                  <a:cubicBezTo>
                    <a:pt x="2212" y="655"/>
                    <a:pt x="2248" y="674"/>
                    <a:pt x="2287" y="718"/>
                  </a:cubicBezTo>
                  <a:cubicBezTo>
                    <a:pt x="2346" y="718"/>
                    <a:pt x="2406" y="718"/>
                    <a:pt x="2442" y="694"/>
                  </a:cubicBezTo>
                  <a:cubicBezTo>
                    <a:pt x="2525" y="611"/>
                    <a:pt x="2644" y="599"/>
                    <a:pt x="2716" y="515"/>
                  </a:cubicBezTo>
                  <a:lnTo>
                    <a:pt x="2716" y="373"/>
                  </a:lnTo>
                  <a:cubicBezTo>
                    <a:pt x="2321" y="81"/>
                    <a:pt x="1909" y="0"/>
                    <a:pt x="14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5" name="Google Shape;2485;p2"/>
            <p:cNvSpPr/>
            <p:nvPr/>
          </p:nvSpPr>
          <p:spPr>
            <a:xfrm>
              <a:off x="5877500" y="2501400"/>
              <a:ext cx="61650" cy="18400"/>
            </a:xfrm>
            <a:custGeom>
              <a:avLst/>
              <a:gdLst/>
              <a:ahLst/>
              <a:cxnLst/>
              <a:rect l="l" t="t" r="r" b="b"/>
              <a:pathLst>
                <a:path w="2466" h="736" extrusionOk="0">
                  <a:moveTo>
                    <a:pt x="935" y="1"/>
                  </a:moveTo>
                  <a:cubicBezTo>
                    <a:pt x="674" y="1"/>
                    <a:pt x="408" y="58"/>
                    <a:pt x="144" y="141"/>
                  </a:cubicBezTo>
                  <a:cubicBezTo>
                    <a:pt x="1" y="283"/>
                    <a:pt x="120" y="414"/>
                    <a:pt x="120" y="545"/>
                  </a:cubicBezTo>
                  <a:lnTo>
                    <a:pt x="120" y="605"/>
                  </a:lnTo>
                  <a:cubicBezTo>
                    <a:pt x="247" y="585"/>
                    <a:pt x="372" y="577"/>
                    <a:pt x="497" y="577"/>
                  </a:cubicBezTo>
                  <a:cubicBezTo>
                    <a:pt x="1051" y="577"/>
                    <a:pt x="1588" y="736"/>
                    <a:pt x="2132" y="736"/>
                  </a:cubicBezTo>
                  <a:cubicBezTo>
                    <a:pt x="2168" y="557"/>
                    <a:pt x="2465" y="676"/>
                    <a:pt x="2465" y="498"/>
                  </a:cubicBezTo>
                  <a:cubicBezTo>
                    <a:pt x="2394" y="339"/>
                    <a:pt x="2302" y="303"/>
                    <a:pt x="2203" y="303"/>
                  </a:cubicBezTo>
                  <a:cubicBezTo>
                    <a:pt x="2125" y="303"/>
                    <a:pt x="2043" y="326"/>
                    <a:pt x="1964" y="326"/>
                  </a:cubicBezTo>
                  <a:cubicBezTo>
                    <a:pt x="1911" y="326"/>
                    <a:pt x="1859" y="316"/>
                    <a:pt x="1811" y="283"/>
                  </a:cubicBezTo>
                  <a:cubicBezTo>
                    <a:pt x="1535" y="78"/>
                    <a:pt x="1239" y="1"/>
                    <a:pt x="9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6" name="Google Shape;2486;p2"/>
            <p:cNvSpPr/>
            <p:nvPr/>
          </p:nvSpPr>
          <p:spPr>
            <a:xfrm>
              <a:off x="5603825" y="2467850"/>
              <a:ext cx="100475" cy="10875"/>
            </a:xfrm>
            <a:custGeom>
              <a:avLst/>
              <a:gdLst/>
              <a:ahLst/>
              <a:cxnLst/>
              <a:rect l="l" t="t" r="r" b="b"/>
              <a:pathLst>
                <a:path w="4019" h="435" extrusionOk="0">
                  <a:moveTo>
                    <a:pt x="1889" y="0"/>
                  </a:moveTo>
                  <a:cubicBezTo>
                    <a:pt x="1363" y="0"/>
                    <a:pt x="839" y="18"/>
                    <a:pt x="316" y="54"/>
                  </a:cubicBezTo>
                  <a:cubicBezTo>
                    <a:pt x="274" y="43"/>
                    <a:pt x="237" y="38"/>
                    <a:pt x="205" y="38"/>
                  </a:cubicBezTo>
                  <a:cubicBezTo>
                    <a:pt x="52" y="38"/>
                    <a:pt x="0" y="149"/>
                    <a:pt x="30" y="316"/>
                  </a:cubicBezTo>
                  <a:cubicBezTo>
                    <a:pt x="518" y="328"/>
                    <a:pt x="994" y="340"/>
                    <a:pt x="1470" y="351"/>
                  </a:cubicBezTo>
                  <a:cubicBezTo>
                    <a:pt x="1773" y="412"/>
                    <a:pt x="2078" y="426"/>
                    <a:pt x="2383" y="426"/>
                  </a:cubicBezTo>
                  <a:cubicBezTo>
                    <a:pt x="2629" y="426"/>
                    <a:pt x="2876" y="417"/>
                    <a:pt x="3121" y="417"/>
                  </a:cubicBezTo>
                  <a:cubicBezTo>
                    <a:pt x="3290" y="417"/>
                    <a:pt x="3458" y="421"/>
                    <a:pt x="3625" y="435"/>
                  </a:cubicBezTo>
                  <a:cubicBezTo>
                    <a:pt x="4018" y="101"/>
                    <a:pt x="3542" y="173"/>
                    <a:pt x="3471" y="54"/>
                  </a:cubicBezTo>
                  <a:cubicBezTo>
                    <a:pt x="2941" y="18"/>
                    <a:pt x="2414" y="0"/>
                    <a:pt x="18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7" name="Google Shape;2487;p2"/>
            <p:cNvSpPr/>
            <p:nvPr/>
          </p:nvSpPr>
          <p:spPr>
            <a:xfrm>
              <a:off x="5993000" y="2597550"/>
              <a:ext cx="66100" cy="19375"/>
            </a:xfrm>
            <a:custGeom>
              <a:avLst/>
              <a:gdLst/>
              <a:ahLst/>
              <a:cxnLst/>
              <a:rect l="l" t="t" r="r" b="b"/>
              <a:pathLst>
                <a:path w="2644" h="775" extrusionOk="0">
                  <a:moveTo>
                    <a:pt x="1691" y="299"/>
                  </a:moveTo>
                  <a:cubicBezTo>
                    <a:pt x="1699" y="299"/>
                    <a:pt x="1707" y="307"/>
                    <a:pt x="1715" y="315"/>
                  </a:cubicBezTo>
                  <a:lnTo>
                    <a:pt x="1715" y="315"/>
                  </a:lnTo>
                  <a:cubicBezTo>
                    <a:pt x="1712" y="314"/>
                    <a:pt x="1709" y="314"/>
                    <a:pt x="1707" y="314"/>
                  </a:cubicBezTo>
                  <a:cubicBezTo>
                    <a:pt x="1691" y="314"/>
                    <a:pt x="1678" y="320"/>
                    <a:pt x="1667" y="331"/>
                  </a:cubicBezTo>
                  <a:cubicBezTo>
                    <a:pt x="1675" y="307"/>
                    <a:pt x="1683" y="299"/>
                    <a:pt x="1691" y="299"/>
                  </a:cubicBezTo>
                  <a:close/>
                  <a:moveTo>
                    <a:pt x="705" y="0"/>
                  </a:moveTo>
                  <a:cubicBezTo>
                    <a:pt x="597" y="0"/>
                    <a:pt x="481" y="21"/>
                    <a:pt x="370" y="21"/>
                  </a:cubicBezTo>
                  <a:cubicBezTo>
                    <a:pt x="310" y="57"/>
                    <a:pt x="310" y="105"/>
                    <a:pt x="358" y="152"/>
                  </a:cubicBezTo>
                  <a:cubicBezTo>
                    <a:pt x="405" y="188"/>
                    <a:pt x="429" y="212"/>
                    <a:pt x="477" y="247"/>
                  </a:cubicBezTo>
                  <a:cubicBezTo>
                    <a:pt x="405" y="212"/>
                    <a:pt x="358" y="152"/>
                    <a:pt x="262" y="140"/>
                  </a:cubicBezTo>
                  <a:cubicBezTo>
                    <a:pt x="84" y="212"/>
                    <a:pt x="0" y="331"/>
                    <a:pt x="24" y="521"/>
                  </a:cubicBezTo>
                  <a:cubicBezTo>
                    <a:pt x="76" y="618"/>
                    <a:pt x="143" y="664"/>
                    <a:pt x="220" y="664"/>
                  </a:cubicBezTo>
                  <a:cubicBezTo>
                    <a:pt x="266" y="664"/>
                    <a:pt x="316" y="648"/>
                    <a:pt x="370" y="617"/>
                  </a:cubicBezTo>
                  <a:cubicBezTo>
                    <a:pt x="417" y="605"/>
                    <a:pt x="465" y="605"/>
                    <a:pt x="501" y="605"/>
                  </a:cubicBezTo>
                  <a:cubicBezTo>
                    <a:pt x="527" y="604"/>
                    <a:pt x="554" y="603"/>
                    <a:pt x="581" y="603"/>
                  </a:cubicBezTo>
                  <a:cubicBezTo>
                    <a:pt x="1108" y="603"/>
                    <a:pt x="1615" y="775"/>
                    <a:pt x="2130" y="775"/>
                  </a:cubicBezTo>
                  <a:cubicBezTo>
                    <a:pt x="2261" y="775"/>
                    <a:pt x="2392" y="763"/>
                    <a:pt x="2525" y="736"/>
                  </a:cubicBezTo>
                  <a:lnTo>
                    <a:pt x="2513" y="736"/>
                  </a:lnTo>
                  <a:cubicBezTo>
                    <a:pt x="2513" y="688"/>
                    <a:pt x="2525" y="628"/>
                    <a:pt x="2525" y="581"/>
                  </a:cubicBezTo>
                  <a:cubicBezTo>
                    <a:pt x="2644" y="462"/>
                    <a:pt x="2644" y="331"/>
                    <a:pt x="2548" y="188"/>
                  </a:cubicBezTo>
                  <a:cubicBezTo>
                    <a:pt x="2501" y="164"/>
                    <a:pt x="2441" y="164"/>
                    <a:pt x="2394" y="164"/>
                  </a:cubicBezTo>
                  <a:cubicBezTo>
                    <a:pt x="2275" y="224"/>
                    <a:pt x="2382" y="390"/>
                    <a:pt x="2263" y="450"/>
                  </a:cubicBezTo>
                  <a:cubicBezTo>
                    <a:pt x="2346" y="343"/>
                    <a:pt x="2310" y="259"/>
                    <a:pt x="2251" y="152"/>
                  </a:cubicBezTo>
                  <a:cubicBezTo>
                    <a:pt x="2222" y="112"/>
                    <a:pt x="2193" y="91"/>
                    <a:pt x="2167" y="91"/>
                  </a:cubicBezTo>
                  <a:cubicBezTo>
                    <a:pt x="2139" y="91"/>
                    <a:pt x="2114" y="115"/>
                    <a:pt x="2096" y="164"/>
                  </a:cubicBezTo>
                  <a:cubicBezTo>
                    <a:pt x="2013" y="259"/>
                    <a:pt x="1905" y="319"/>
                    <a:pt x="1774" y="343"/>
                  </a:cubicBezTo>
                  <a:cubicBezTo>
                    <a:pt x="1767" y="337"/>
                    <a:pt x="1760" y="333"/>
                    <a:pt x="1754" y="329"/>
                  </a:cubicBezTo>
                  <a:lnTo>
                    <a:pt x="1754" y="329"/>
                  </a:lnTo>
                  <a:cubicBezTo>
                    <a:pt x="1854" y="314"/>
                    <a:pt x="1931" y="266"/>
                    <a:pt x="1965" y="152"/>
                  </a:cubicBezTo>
                  <a:cubicBezTo>
                    <a:pt x="1862" y="57"/>
                    <a:pt x="1722" y="4"/>
                    <a:pt x="1601" y="4"/>
                  </a:cubicBezTo>
                  <a:cubicBezTo>
                    <a:pt x="1540" y="4"/>
                    <a:pt x="1485" y="17"/>
                    <a:pt x="1441" y="45"/>
                  </a:cubicBezTo>
                  <a:cubicBezTo>
                    <a:pt x="1355" y="99"/>
                    <a:pt x="1282" y="119"/>
                    <a:pt x="1211" y="119"/>
                  </a:cubicBezTo>
                  <a:cubicBezTo>
                    <a:pt x="1096" y="119"/>
                    <a:pt x="991" y="66"/>
                    <a:pt x="858" y="21"/>
                  </a:cubicBezTo>
                  <a:cubicBezTo>
                    <a:pt x="810" y="5"/>
                    <a:pt x="758" y="0"/>
                    <a:pt x="7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8" name="Google Shape;2488;p2"/>
            <p:cNvSpPr/>
            <p:nvPr/>
          </p:nvSpPr>
          <p:spPr>
            <a:xfrm>
              <a:off x="5851600" y="2375000"/>
              <a:ext cx="71925" cy="16625"/>
            </a:xfrm>
            <a:custGeom>
              <a:avLst/>
              <a:gdLst/>
              <a:ahLst/>
              <a:cxnLst/>
              <a:rect l="l" t="t" r="r" b="b"/>
              <a:pathLst>
                <a:path w="2877" h="665" extrusionOk="0">
                  <a:moveTo>
                    <a:pt x="671" y="1"/>
                  </a:moveTo>
                  <a:cubicBezTo>
                    <a:pt x="434" y="1"/>
                    <a:pt x="204" y="36"/>
                    <a:pt x="1" y="220"/>
                  </a:cubicBezTo>
                  <a:cubicBezTo>
                    <a:pt x="61" y="303"/>
                    <a:pt x="108" y="398"/>
                    <a:pt x="144" y="482"/>
                  </a:cubicBezTo>
                  <a:cubicBezTo>
                    <a:pt x="843" y="569"/>
                    <a:pt x="1533" y="664"/>
                    <a:pt x="2216" y="664"/>
                  </a:cubicBezTo>
                  <a:cubicBezTo>
                    <a:pt x="2371" y="664"/>
                    <a:pt x="2526" y="659"/>
                    <a:pt x="2680" y="648"/>
                  </a:cubicBezTo>
                  <a:cubicBezTo>
                    <a:pt x="2739" y="613"/>
                    <a:pt x="2847" y="601"/>
                    <a:pt x="2858" y="553"/>
                  </a:cubicBezTo>
                  <a:cubicBezTo>
                    <a:pt x="2877" y="488"/>
                    <a:pt x="2831" y="481"/>
                    <a:pt x="2781" y="481"/>
                  </a:cubicBezTo>
                  <a:cubicBezTo>
                    <a:pt x="2767" y="481"/>
                    <a:pt x="2753" y="482"/>
                    <a:pt x="2739" y="482"/>
                  </a:cubicBezTo>
                  <a:cubicBezTo>
                    <a:pt x="2585" y="470"/>
                    <a:pt x="2406" y="494"/>
                    <a:pt x="2311" y="339"/>
                  </a:cubicBezTo>
                  <a:cubicBezTo>
                    <a:pt x="2175" y="60"/>
                    <a:pt x="1958" y="30"/>
                    <a:pt x="1734" y="30"/>
                  </a:cubicBezTo>
                  <a:cubicBezTo>
                    <a:pt x="1672" y="30"/>
                    <a:pt x="1610" y="32"/>
                    <a:pt x="1549" y="32"/>
                  </a:cubicBezTo>
                  <a:cubicBezTo>
                    <a:pt x="1462" y="32"/>
                    <a:pt x="1377" y="28"/>
                    <a:pt x="1299" y="5"/>
                  </a:cubicBezTo>
                  <a:cubicBezTo>
                    <a:pt x="1239" y="12"/>
                    <a:pt x="1178" y="14"/>
                    <a:pt x="1118" y="14"/>
                  </a:cubicBezTo>
                  <a:cubicBezTo>
                    <a:pt x="969" y="14"/>
                    <a:pt x="819" y="1"/>
                    <a:pt x="6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9" name="Google Shape;2489;p2"/>
            <p:cNvSpPr/>
            <p:nvPr/>
          </p:nvSpPr>
          <p:spPr>
            <a:xfrm>
              <a:off x="5271775" y="2507575"/>
              <a:ext cx="81575" cy="16075"/>
            </a:xfrm>
            <a:custGeom>
              <a:avLst/>
              <a:gdLst/>
              <a:ahLst/>
              <a:cxnLst/>
              <a:rect l="l" t="t" r="r" b="b"/>
              <a:pathLst>
                <a:path w="3263" h="643" extrusionOk="0">
                  <a:moveTo>
                    <a:pt x="2686" y="313"/>
                  </a:moveTo>
                  <a:cubicBezTo>
                    <a:pt x="2693" y="313"/>
                    <a:pt x="2712" y="326"/>
                    <a:pt x="2739" y="358"/>
                  </a:cubicBezTo>
                  <a:cubicBezTo>
                    <a:pt x="2753" y="368"/>
                    <a:pt x="2764" y="372"/>
                    <a:pt x="2773" y="372"/>
                  </a:cubicBezTo>
                  <a:cubicBezTo>
                    <a:pt x="2788" y="372"/>
                    <a:pt x="2795" y="361"/>
                    <a:pt x="2799" y="350"/>
                  </a:cubicBezTo>
                  <a:lnTo>
                    <a:pt x="2799" y="350"/>
                  </a:lnTo>
                  <a:cubicBezTo>
                    <a:pt x="2799" y="355"/>
                    <a:pt x="2799" y="362"/>
                    <a:pt x="2799" y="370"/>
                  </a:cubicBezTo>
                  <a:cubicBezTo>
                    <a:pt x="2799" y="376"/>
                    <a:pt x="2799" y="382"/>
                    <a:pt x="2800" y="386"/>
                  </a:cubicBezTo>
                  <a:lnTo>
                    <a:pt x="2800" y="386"/>
                  </a:lnTo>
                  <a:cubicBezTo>
                    <a:pt x="2774" y="382"/>
                    <a:pt x="2749" y="374"/>
                    <a:pt x="2727" y="358"/>
                  </a:cubicBezTo>
                  <a:cubicBezTo>
                    <a:pt x="2688" y="332"/>
                    <a:pt x="2677" y="313"/>
                    <a:pt x="2686" y="313"/>
                  </a:cubicBezTo>
                  <a:close/>
                  <a:moveTo>
                    <a:pt x="715" y="1"/>
                  </a:moveTo>
                  <a:cubicBezTo>
                    <a:pt x="513" y="13"/>
                    <a:pt x="286" y="1"/>
                    <a:pt x="108" y="156"/>
                  </a:cubicBezTo>
                  <a:cubicBezTo>
                    <a:pt x="1" y="453"/>
                    <a:pt x="334" y="358"/>
                    <a:pt x="405" y="489"/>
                  </a:cubicBezTo>
                  <a:cubicBezTo>
                    <a:pt x="443" y="481"/>
                    <a:pt x="480" y="478"/>
                    <a:pt x="517" y="478"/>
                  </a:cubicBezTo>
                  <a:cubicBezTo>
                    <a:pt x="716" y="478"/>
                    <a:pt x="913" y="575"/>
                    <a:pt x="1111" y="575"/>
                  </a:cubicBezTo>
                  <a:cubicBezTo>
                    <a:pt x="1204" y="575"/>
                    <a:pt x="1299" y="553"/>
                    <a:pt x="1394" y="489"/>
                  </a:cubicBezTo>
                  <a:cubicBezTo>
                    <a:pt x="1417" y="465"/>
                    <a:pt x="1453" y="429"/>
                    <a:pt x="1477" y="417"/>
                  </a:cubicBezTo>
                  <a:lnTo>
                    <a:pt x="1477" y="417"/>
                  </a:lnTo>
                  <a:cubicBezTo>
                    <a:pt x="1453" y="453"/>
                    <a:pt x="1417" y="477"/>
                    <a:pt x="1394" y="489"/>
                  </a:cubicBezTo>
                  <a:cubicBezTo>
                    <a:pt x="1661" y="610"/>
                    <a:pt x="1936" y="642"/>
                    <a:pt x="2212" y="642"/>
                  </a:cubicBezTo>
                  <a:cubicBezTo>
                    <a:pt x="2542" y="642"/>
                    <a:pt x="2875" y="595"/>
                    <a:pt x="3201" y="595"/>
                  </a:cubicBezTo>
                  <a:cubicBezTo>
                    <a:pt x="3222" y="595"/>
                    <a:pt x="3242" y="596"/>
                    <a:pt x="3263" y="596"/>
                  </a:cubicBezTo>
                  <a:cubicBezTo>
                    <a:pt x="3241" y="408"/>
                    <a:pt x="3160" y="369"/>
                    <a:pt x="3063" y="369"/>
                  </a:cubicBezTo>
                  <a:cubicBezTo>
                    <a:pt x="2995" y="369"/>
                    <a:pt x="2919" y="389"/>
                    <a:pt x="2849" y="390"/>
                  </a:cubicBezTo>
                  <a:lnTo>
                    <a:pt x="2849" y="390"/>
                  </a:lnTo>
                  <a:cubicBezTo>
                    <a:pt x="2873" y="370"/>
                    <a:pt x="2894" y="338"/>
                    <a:pt x="2879" y="338"/>
                  </a:cubicBezTo>
                  <a:cubicBezTo>
                    <a:pt x="2875" y="338"/>
                    <a:pt x="2868" y="340"/>
                    <a:pt x="2858" y="346"/>
                  </a:cubicBezTo>
                  <a:cubicBezTo>
                    <a:pt x="2894" y="286"/>
                    <a:pt x="2882" y="239"/>
                    <a:pt x="2822" y="191"/>
                  </a:cubicBezTo>
                  <a:cubicBezTo>
                    <a:pt x="2771" y="146"/>
                    <a:pt x="2723" y="125"/>
                    <a:pt x="2672" y="125"/>
                  </a:cubicBezTo>
                  <a:cubicBezTo>
                    <a:pt x="2630" y="125"/>
                    <a:pt x="2586" y="140"/>
                    <a:pt x="2537" y="167"/>
                  </a:cubicBezTo>
                  <a:cubicBezTo>
                    <a:pt x="2489" y="167"/>
                    <a:pt x="2429" y="179"/>
                    <a:pt x="2382" y="179"/>
                  </a:cubicBezTo>
                  <a:cubicBezTo>
                    <a:pt x="2302" y="129"/>
                    <a:pt x="2216" y="117"/>
                    <a:pt x="2128" y="117"/>
                  </a:cubicBezTo>
                  <a:cubicBezTo>
                    <a:pt x="2043" y="117"/>
                    <a:pt x="1957" y="128"/>
                    <a:pt x="1873" y="128"/>
                  </a:cubicBezTo>
                  <a:cubicBezTo>
                    <a:pt x="1836" y="128"/>
                    <a:pt x="1799" y="126"/>
                    <a:pt x="1763" y="120"/>
                  </a:cubicBezTo>
                  <a:cubicBezTo>
                    <a:pt x="1656" y="120"/>
                    <a:pt x="1548" y="108"/>
                    <a:pt x="1453" y="60"/>
                  </a:cubicBezTo>
                  <a:cubicBezTo>
                    <a:pt x="1370" y="36"/>
                    <a:pt x="1310" y="13"/>
                    <a:pt x="1239" y="13"/>
                  </a:cubicBezTo>
                  <a:cubicBezTo>
                    <a:pt x="1132" y="1"/>
                    <a:pt x="1036" y="1"/>
                    <a:pt x="9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0" name="Google Shape;2490;p2"/>
            <p:cNvSpPr/>
            <p:nvPr/>
          </p:nvSpPr>
          <p:spPr>
            <a:xfrm>
              <a:off x="5432225" y="2546225"/>
              <a:ext cx="79775" cy="14975"/>
            </a:xfrm>
            <a:custGeom>
              <a:avLst/>
              <a:gdLst/>
              <a:ahLst/>
              <a:cxnLst/>
              <a:rect l="l" t="t" r="r" b="b"/>
              <a:pathLst>
                <a:path w="3191" h="599" extrusionOk="0">
                  <a:moveTo>
                    <a:pt x="1541" y="0"/>
                  </a:moveTo>
                  <a:cubicBezTo>
                    <a:pt x="1421" y="0"/>
                    <a:pt x="1298" y="117"/>
                    <a:pt x="1180" y="117"/>
                  </a:cubicBezTo>
                  <a:cubicBezTo>
                    <a:pt x="1164" y="117"/>
                    <a:pt x="1147" y="115"/>
                    <a:pt x="1131" y="110"/>
                  </a:cubicBezTo>
                  <a:cubicBezTo>
                    <a:pt x="1131" y="134"/>
                    <a:pt x="1131" y="169"/>
                    <a:pt x="1107" y="169"/>
                  </a:cubicBezTo>
                  <a:cubicBezTo>
                    <a:pt x="1100" y="171"/>
                    <a:pt x="1092" y="172"/>
                    <a:pt x="1085" y="172"/>
                  </a:cubicBezTo>
                  <a:cubicBezTo>
                    <a:pt x="1039" y="172"/>
                    <a:pt x="1011" y="139"/>
                    <a:pt x="1000" y="98"/>
                  </a:cubicBezTo>
                  <a:lnTo>
                    <a:pt x="0" y="98"/>
                  </a:lnTo>
                  <a:cubicBezTo>
                    <a:pt x="0" y="273"/>
                    <a:pt x="75" y="311"/>
                    <a:pt x="172" y="311"/>
                  </a:cubicBezTo>
                  <a:cubicBezTo>
                    <a:pt x="245" y="311"/>
                    <a:pt x="332" y="288"/>
                    <a:pt x="407" y="288"/>
                  </a:cubicBezTo>
                  <a:cubicBezTo>
                    <a:pt x="480" y="288"/>
                    <a:pt x="543" y="310"/>
                    <a:pt x="572" y="395"/>
                  </a:cubicBezTo>
                  <a:cubicBezTo>
                    <a:pt x="572" y="431"/>
                    <a:pt x="583" y="467"/>
                    <a:pt x="583" y="515"/>
                  </a:cubicBezTo>
                  <a:cubicBezTo>
                    <a:pt x="1238" y="515"/>
                    <a:pt x="1905" y="526"/>
                    <a:pt x="2572" y="526"/>
                  </a:cubicBezTo>
                  <a:cubicBezTo>
                    <a:pt x="2679" y="571"/>
                    <a:pt x="2787" y="598"/>
                    <a:pt x="2896" y="598"/>
                  </a:cubicBezTo>
                  <a:cubicBezTo>
                    <a:pt x="2992" y="598"/>
                    <a:pt x="3090" y="577"/>
                    <a:pt x="3191" y="526"/>
                  </a:cubicBezTo>
                  <a:cubicBezTo>
                    <a:pt x="3145" y="412"/>
                    <a:pt x="3056" y="288"/>
                    <a:pt x="2965" y="288"/>
                  </a:cubicBezTo>
                  <a:cubicBezTo>
                    <a:pt x="2961" y="288"/>
                    <a:pt x="2957" y="288"/>
                    <a:pt x="2953" y="288"/>
                  </a:cubicBezTo>
                  <a:cubicBezTo>
                    <a:pt x="2900" y="298"/>
                    <a:pt x="2848" y="303"/>
                    <a:pt x="2797" y="303"/>
                  </a:cubicBezTo>
                  <a:cubicBezTo>
                    <a:pt x="2454" y="303"/>
                    <a:pt x="2148" y="105"/>
                    <a:pt x="1816" y="105"/>
                  </a:cubicBezTo>
                  <a:cubicBezTo>
                    <a:pt x="1786" y="105"/>
                    <a:pt x="1757" y="106"/>
                    <a:pt x="1726" y="110"/>
                  </a:cubicBezTo>
                  <a:lnTo>
                    <a:pt x="1703" y="157"/>
                  </a:lnTo>
                  <a:lnTo>
                    <a:pt x="1715" y="110"/>
                  </a:lnTo>
                  <a:cubicBezTo>
                    <a:pt x="1658" y="28"/>
                    <a:pt x="1599" y="0"/>
                    <a:pt x="15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1" name="Google Shape;2491;p2"/>
            <p:cNvSpPr/>
            <p:nvPr/>
          </p:nvSpPr>
          <p:spPr>
            <a:xfrm>
              <a:off x="5575375" y="2441425"/>
              <a:ext cx="90375" cy="10525"/>
            </a:xfrm>
            <a:custGeom>
              <a:avLst/>
              <a:gdLst/>
              <a:ahLst/>
              <a:cxnLst/>
              <a:rect l="l" t="t" r="r" b="b"/>
              <a:pathLst>
                <a:path w="3615" h="421" extrusionOk="0">
                  <a:moveTo>
                    <a:pt x="717" y="0"/>
                  </a:moveTo>
                  <a:cubicBezTo>
                    <a:pt x="477" y="0"/>
                    <a:pt x="238" y="27"/>
                    <a:pt x="1" y="123"/>
                  </a:cubicBezTo>
                  <a:lnTo>
                    <a:pt x="1" y="254"/>
                  </a:lnTo>
                  <a:cubicBezTo>
                    <a:pt x="145" y="378"/>
                    <a:pt x="303" y="402"/>
                    <a:pt x="466" y="402"/>
                  </a:cubicBezTo>
                  <a:cubicBezTo>
                    <a:pt x="566" y="402"/>
                    <a:pt x="667" y="393"/>
                    <a:pt x="768" y="393"/>
                  </a:cubicBezTo>
                  <a:cubicBezTo>
                    <a:pt x="802" y="393"/>
                    <a:pt x="836" y="394"/>
                    <a:pt x="870" y="396"/>
                  </a:cubicBezTo>
                  <a:lnTo>
                    <a:pt x="1001" y="396"/>
                  </a:lnTo>
                  <a:cubicBezTo>
                    <a:pt x="1079" y="301"/>
                    <a:pt x="1176" y="262"/>
                    <a:pt x="1279" y="262"/>
                  </a:cubicBezTo>
                  <a:cubicBezTo>
                    <a:pt x="1317" y="262"/>
                    <a:pt x="1355" y="268"/>
                    <a:pt x="1394" y="277"/>
                  </a:cubicBezTo>
                  <a:cubicBezTo>
                    <a:pt x="1714" y="397"/>
                    <a:pt x="2040" y="417"/>
                    <a:pt x="2371" y="417"/>
                  </a:cubicBezTo>
                  <a:cubicBezTo>
                    <a:pt x="2528" y="417"/>
                    <a:pt x="2686" y="412"/>
                    <a:pt x="2845" y="412"/>
                  </a:cubicBezTo>
                  <a:cubicBezTo>
                    <a:pt x="2948" y="412"/>
                    <a:pt x="3052" y="414"/>
                    <a:pt x="3156" y="420"/>
                  </a:cubicBezTo>
                  <a:cubicBezTo>
                    <a:pt x="3193" y="343"/>
                    <a:pt x="3269" y="335"/>
                    <a:pt x="3349" y="335"/>
                  </a:cubicBezTo>
                  <a:cubicBezTo>
                    <a:pt x="3369" y="335"/>
                    <a:pt x="3389" y="336"/>
                    <a:pt x="3408" y="336"/>
                  </a:cubicBezTo>
                  <a:cubicBezTo>
                    <a:pt x="3517" y="336"/>
                    <a:pt x="3615" y="321"/>
                    <a:pt x="3609" y="135"/>
                  </a:cubicBezTo>
                  <a:cubicBezTo>
                    <a:pt x="2906" y="87"/>
                    <a:pt x="2204" y="75"/>
                    <a:pt x="1513" y="39"/>
                  </a:cubicBezTo>
                  <a:cubicBezTo>
                    <a:pt x="1250" y="33"/>
                    <a:pt x="983" y="0"/>
                    <a:pt x="7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2" name="Google Shape;2492;p2"/>
            <p:cNvSpPr/>
            <p:nvPr/>
          </p:nvSpPr>
          <p:spPr>
            <a:xfrm>
              <a:off x="5317025" y="2448200"/>
              <a:ext cx="94100" cy="7900"/>
            </a:xfrm>
            <a:custGeom>
              <a:avLst/>
              <a:gdLst/>
              <a:ahLst/>
              <a:cxnLst/>
              <a:rect l="l" t="t" r="r" b="b"/>
              <a:pathLst>
                <a:path w="3764" h="316" extrusionOk="0">
                  <a:moveTo>
                    <a:pt x="1911" y="0"/>
                  </a:moveTo>
                  <a:cubicBezTo>
                    <a:pt x="1584" y="0"/>
                    <a:pt x="1256" y="6"/>
                    <a:pt x="929" y="30"/>
                  </a:cubicBezTo>
                  <a:cubicBezTo>
                    <a:pt x="915" y="31"/>
                    <a:pt x="901" y="31"/>
                    <a:pt x="887" y="31"/>
                  </a:cubicBezTo>
                  <a:cubicBezTo>
                    <a:pt x="732" y="31"/>
                    <a:pt x="570" y="1"/>
                    <a:pt x="413" y="1"/>
                  </a:cubicBezTo>
                  <a:cubicBezTo>
                    <a:pt x="267" y="1"/>
                    <a:pt x="126" y="27"/>
                    <a:pt x="0" y="125"/>
                  </a:cubicBezTo>
                  <a:cubicBezTo>
                    <a:pt x="72" y="268"/>
                    <a:pt x="238" y="185"/>
                    <a:pt x="310" y="292"/>
                  </a:cubicBezTo>
                  <a:cubicBezTo>
                    <a:pt x="635" y="292"/>
                    <a:pt x="961" y="297"/>
                    <a:pt x="1290" y="297"/>
                  </a:cubicBezTo>
                  <a:cubicBezTo>
                    <a:pt x="1454" y="297"/>
                    <a:pt x="1620" y="296"/>
                    <a:pt x="1786" y="292"/>
                  </a:cubicBezTo>
                  <a:cubicBezTo>
                    <a:pt x="1860" y="289"/>
                    <a:pt x="1934" y="288"/>
                    <a:pt x="2009" y="288"/>
                  </a:cubicBezTo>
                  <a:cubicBezTo>
                    <a:pt x="2369" y="288"/>
                    <a:pt x="2736" y="315"/>
                    <a:pt x="3105" y="315"/>
                  </a:cubicBezTo>
                  <a:cubicBezTo>
                    <a:pt x="3312" y="315"/>
                    <a:pt x="3519" y="307"/>
                    <a:pt x="3727" y="280"/>
                  </a:cubicBezTo>
                  <a:cubicBezTo>
                    <a:pt x="3763" y="108"/>
                    <a:pt x="3676" y="88"/>
                    <a:pt x="3579" y="88"/>
                  </a:cubicBezTo>
                  <a:cubicBezTo>
                    <a:pt x="3549" y="88"/>
                    <a:pt x="3517" y="90"/>
                    <a:pt x="3489" y="90"/>
                  </a:cubicBezTo>
                  <a:cubicBezTo>
                    <a:pt x="3458" y="84"/>
                    <a:pt x="3426" y="82"/>
                    <a:pt x="3394" y="82"/>
                  </a:cubicBezTo>
                  <a:cubicBezTo>
                    <a:pt x="3317" y="82"/>
                    <a:pt x="3238" y="93"/>
                    <a:pt x="3160" y="93"/>
                  </a:cubicBezTo>
                  <a:cubicBezTo>
                    <a:pt x="3067" y="93"/>
                    <a:pt x="2975" y="77"/>
                    <a:pt x="2894" y="6"/>
                  </a:cubicBezTo>
                  <a:cubicBezTo>
                    <a:pt x="2566" y="6"/>
                    <a:pt x="2239" y="0"/>
                    <a:pt x="19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3" name="Google Shape;2493;p2"/>
            <p:cNvSpPr/>
            <p:nvPr/>
          </p:nvSpPr>
          <p:spPr>
            <a:xfrm>
              <a:off x="5372975" y="2303350"/>
              <a:ext cx="55700" cy="23475"/>
            </a:xfrm>
            <a:custGeom>
              <a:avLst/>
              <a:gdLst/>
              <a:ahLst/>
              <a:cxnLst/>
              <a:rect l="l" t="t" r="r" b="b"/>
              <a:pathLst>
                <a:path w="2228" h="939" extrusionOk="0">
                  <a:moveTo>
                    <a:pt x="1070" y="0"/>
                  </a:moveTo>
                  <a:cubicBezTo>
                    <a:pt x="990" y="0"/>
                    <a:pt x="908" y="2"/>
                    <a:pt x="822" y="2"/>
                  </a:cubicBezTo>
                  <a:cubicBezTo>
                    <a:pt x="560" y="14"/>
                    <a:pt x="298" y="74"/>
                    <a:pt x="108" y="288"/>
                  </a:cubicBezTo>
                  <a:cubicBezTo>
                    <a:pt x="60" y="324"/>
                    <a:pt x="36" y="383"/>
                    <a:pt x="1" y="443"/>
                  </a:cubicBezTo>
                  <a:cubicBezTo>
                    <a:pt x="1" y="502"/>
                    <a:pt x="1" y="562"/>
                    <a:pt x="48" y="621"/>
                  </a:cubicBezTo>
                  <a:cubicBezTo>
                    <a:pt x="179" y="705"/>
                    <a:pt x="358" y="621"/>
                    <a:pt x="501" y="728"/>
                  </a:cubicBezTo>
                  <a:cubicBezTo>
                    <a:pt x="742" y="892"/>
                    <a:pt x="1006" y="908"/>
                    <a:pt x="1281" y="908"/>
                  </a:cubicBezTo>
                  <a:cubicBezTo>
                    <a:pt x="1346" y="908"/>
                    <a:pt x="1411" y="907"/>
                    <a:pt x="1477" y="907"/>
                  </a:cubicBezTo>
                  <a:cubicBezTo>
                    <a:pt x="1559" y="927"/>
                    <a:pt x="1639" y="938"/>
                    <a:pt x="1715" y="938"/>
                  </a:cubicBezTo>
                  <a:cubicBezTo>
                    <a:pt x="1904" y="938"/>
                    <a:pt x="2075" y="873"/>
                    <a:pt x="2227" y="728"/>
                  </a:cubicBezTo>
                  <a:cubicBezTo>
                    <a:pt x="2103" y="626"/>
                    <a:pt x="1962" y="601"/>
                    <a:pt x="1815" y="601"/>
                  </a:cubicBezTo>
                  <a:cubicBezTo>
                    <a:pt x="1684" y="601"/>
                    <a:pt x="1547" y="621"/>
                    <a:pt x="1414" y="621"/>
                  </a:cubicBezTo>
                  <a:cubicBezTo>
                    <a:pt x="1283" y="621"/>
                    <a:pt x="1154" y="602"/>
                    <a:pt x="1037" y="526"/>
                  </a:cubicBezTo>
                  <a:cubicBezTo>
                    <a:pt x="1092" y="398"/>
                    <a:pt x="1175" y="368"/>
                    <a:pt x="1265" y="368"/>
                  </a:cubicBezTo>
                  <a:cubicBezTo>
                    <a:pt x="1342" y="368"/>
                    <a:pt x="1425" y="390"/>
                    <a:pt x="1499" y="390"/>
                  </a:cubicBezTo>
                  <a:cubicBezTo>
                    <a:pt x="1564" y="390"/>
                    <a:pt x="1623" y="373"/>
                    <a:pt x="1668" y="312"/>
                  </a:cubicBezTo>
                  <a:cubicBezTo>
                    <a:pt x="1691" y="252"/>
                    <a:pt x="1691" y="193"/>
                    <a:pt x="1632" y="121"/>
                  </a:cubicBezTo>
                  <a:cubicBezTo>
                    <a:pt x="1572" y="74"/>
                    <a:pt x="1513" y="50"/>
                    <a:pt x="1429" y="26"/>
                  </a:cubicBezTo>
                  <a:cubicBezTo>
                    <a:pt x="1308" y="4"/>
                    <a:pt x="1191" y="0"/>
                    <a:pt x="10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4" name="Google Shape;2494;p2"/>
            <p:cNvSpPr/>
            <p:nvPr/>
          </p:nvSpPr>
          <p:spPr>
            <a:xfrm>
              <a:off x="5497400" y="2409350"/>
              <a:ext cx="92725" cy="10850"/>
            </a:xfrm>
            <a:custGeom>
              <a:avLst/>
              <a:gdLst/>
              <a:ahLst/>
              <a:cxnLst/>
              <a:rect l="l" t="t" r="r" b="b"/>
              <a:pathLst>
                <a:path w="3709" h="434" extrusionOk="0">
                  <a:moveTo>
                    <a:pt x="1" y="1"/>
                  </a:moveTo>
                  <a:cubicBezTo>
                    <a:pt x="417" y="310"/>
                    <a:pt x="810" y="405"/>
                    <a:pt x="1251" y="405"/>
                  </a:cubicBezTo>
                  <a:lnTo>
                    <a:pt x="3537" y="405"/>
                  </a:lnTo>
                  <a:cubicBezTo>
                    <a:pt x="3582" y="425"/>
                    <a:pt x="3616" y="434"/>
                    <a:pt x="3641" y="434"/>
                  </a:cubicBezTo>
                  <a:cubicBezTo>
                    <a:pt x="3707" y="434"/>
                    <a:pt x="3709" y="370"/>
                    <a:pt x="3691" y="275"/>
                  </a:cubicBezTo>
                  <a:cubicBezTo>
                    <a:pt x="2477" y="179"/>
                    <a:pt x="1275" y="9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5" name="Google Shape;2495;p2"/>
            <p:cNvSpPr/>
            <p:nvPr/>
          </p:nvSpPr>
          <p:spPr>
            <a:xfrm>
              <a:off x="5266425" y="2306950"/>
              <a:ext cx="41700" cy="53300"/>
            </a:xfrm>
            <a:custGeom>
              <a:avLst/>
              <a:gdLst/>
              <a:ahLst/>
              <a:cxnLst/>
              <a:rect l="l" t="t" r="r" b="b"/>
              <a:pathLst>
                <a:path w="1668" h="2132" extrusionOk="0">
                  <a:moveTo>
                    <a:pt x="1244" y="0"/>
                  </a:moveTo>
                  <a:cubicBezTo>
                    <a:pt x="1210" y="0"/>
                    <a:pt x="1177" y="15"/>
                    <a:pt x="1143" y="49"/>
                  </a:cubicBezTo>
                  <a:cubicBezTo>
                    <a:pt x="1084" y="84"/>
                    <a:pt x="1036" y="120"/>
                    <a:pt x="989" y="168"/>
                  </a:cubicBezTo>
                  <a:cubicBezTo>
                    <a:pt x="750" y="441"/>
                    <a:pt x="560" y="715"/>
                    <a:pt x="477" y="1073"/>
                  </a:cubicBezTo>
                  <a:cubicBezTo>
                    <a:pt x="429" y="1120"/>
                    <a:pt x="381" y="1180"/>
                    <a:pt x="334" y="1227"/>
                  </a:cubicBezTo>
                  <a:cubicBezTo>
                    <a:pt x="298" y="1275"/>
                    <a:pt x="238" y="1311"/>
                    <a:pt x="203" y="1370"/>
                  </a:cubicBezTo>
                  <a:cubicBezTo>
                    <a:pt x="96" y="1430"/>
                    <a:pt x="143" y="1584"/>
                    <a:pt x="36" y="1644"/>
                  </a:cubicBezTo>
                  <a:lnTo>
                    <a:pt x="36" y="1656"/>
                  </a:lnTo>
                  <a:cubicBezTo>
                    <a:pt x="12" y="1692"/>
                    <a:pt x="0" y="1727"/>
                    <a:pt x="12" y="1787"/>
                  </a:cubicBezTo>
                  <a:cubicBezTo>
                    <a:pt x="36" y="1846"/>
                    <a:pt x="96" y="1894"/>
                    <a:pt x="119" y="1965"/>
                  </a:cubicBezTo>
                  <a:cubicBezTo>
                    <a:pt x="119" y="2013"/>
                    <a:pt x="143" y="2061"/>
                    <a:pt x="191" y="2073"/>
                  </a:cubicBezTo>
                  <a:cubicBezTo>
                    <a:pt x="238" y="2073"/>
                    <a:pt x="274" y="2085"/>
                    <a:pt x="322" y="2085"/>
                  </a:cubicBezTo>
                  <a:cubicBezTo>
                    <a:pt x="385" y="2109"/>
                    <a:pt x="448" y="2131"/>
                    <a:pt x="500" y="2131"/>
                  </a:cubicBezTo>
                  <a:cubicBezTo>
                    <a:pt x="575" y="2131"/>
                    <a:pt x="626" y="2085"/>
                    <a:pt x="619" y="1930"/>
                  </a:cubicBezTo>
                  <a:cubicBezTo>
                    <a:pt x="453" y="1811"/>
                    <a:pt x="536" y="1692"/>
                    <a:pt x="619" y="1573"/>
                  </a:cubicBezTo>
                  <a:cubicBezTo>
                    <a:pt x="953" y="1096"/>
                    <a:pt x="1262" y="620"/>
                    <a:pt x="1631" y="180"/>
                  </a:cubicBezTo>
                  <a:cubicBezTo>
                    <a:pt x="1667" y="144"/>
                    <a:pt x="1643" y="96"/>
                    <a:pt x="1608" y="60"/>
                  </a:cubicBezTo>
                  <a:cubicBezTo>
                    <a:pt x="1500" y="49"/>
                    <a:pt x="1405" y="37"/>
                    <a:pt x="1322" y="25"/>
                  </a:cubicBezTo>
                  <a:cubicBezTo>
                    <a:pt x="1296" y="9"/>
                    <a:pt x="1270" y="0"/>
                    <a:pt x="12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6" name="Google Shape;2496;p2"/>
            <p:cNvSpPr/>
            <p:nvPr/>
          </p:nvSpPr>
          <p:spPr>
            <a:xfrm>
              <a:off x="5251825" y="2498350"/>
              <a:ext cx="63725" cy="17525"/>
            </a:xfrm>
            <a:custGeom>
              <a:avLst/>
              <a:gdLst/>
              <a:ahLst/>
              <a:cxnLst/>
              <a:rect l="l" t="t" r="r" b="b"/>
              <a:pathLst>
                <a:path w="2549" h="701" extrusionOk="0">
                  <a:moveTo>
                    <a:pt x="2251" y="1"/>
                  </a:moveTo>
                  <a:cubicBezTo>
                    <a:pt x="2192" y="1"/>
                    <a:pt x="2132" y="1"/>
                    <a:pt x="2073" y="24"/>
                  </a:cubicBezTo>
                  <a:cubicBezTo>
                    <a:pt x="2013" y="48"/>
                    <a:pt x="1954" y="48"/>
                    <a:pt x="1894" y="48"/>
                  </a:cubicBezTo>
                  <a:cubicBezTo>
                    <a:pt x="1811" y="30"/>
                    <a:pt x="1727" y="30"/>
                    <a:pt x="1644" y="30"/>
                  </a:cubicBezTo>
                  <a:cubicBezTo>
                    <a:pt x="1561" y="30"/>
                    <a:pt x="1477" y="30"/>
                    <a:pt x="1394" y="13"/>
                  </a:cubicBezTo>
                  <a:cubicBezTo>
                    <a:pt x="1334" y="7"/>
                    <a:pt x="1281" y="4"/>
                    <a:pt x="1229" y="4"/>
                  </a:cubicBezTo>
                  <a:cubicBezTo>
                    <a:pt x="1177" y="4"/>
                    <a:pt x="1126" y="7"/>
                    <a:pt x="1072" y="13"/>
                  </a:cubicBezTo>
                  <a:cubicBezTo>
                    <a:pt x="1032" y="10"/>
                    <a:pt x="992" y="8"/>
                    <a:pt x="952" y="8"/>
                  </a:cubicBezTo>
                  <a:cubicBezTo>
                    <a:pt x="647" y="8"/>
                    <a:pt x="344" y="85"/>
                    <a:pt x="60" y="179"/>
                  </a:cubicBezTo>
                  <a:cubicBezTo>
                    <a:pt x="49" y="227"/>
                    <a:pt x="49" y="263"/>
                    <a:pt x="25" y="310"/>
                  </a:cubicBezTo>
                  <a:cubicBezTo>
                    <a:pt x="1" y="417"/>
                    <a:pt x="60" y="489"/>
                    <a:pt x="132" y="548"/>
                  </a:cubicBezTo>
                  <a:cubicBezTo>
                    <a:pt x="203" y="608"/>
                    <a:pt x="287" y="655"/>
                    <a:pt x="382" y="679"/>
                  </a:cubicBezTo>
                  <a:cubicBezTo>
                    <a:pt x="427" y="694"/>
                    <a:pt x="472" y="701"/>
                    <a:pt x="515" y="701"/>
                  </a:cubicBezTo>
                  <a:cubicBezTo>
                    <a:pt x="575" y="701"/>
                    <a:pt x="631" y="688"/>
                    <a:pt x="680" y="667"/>
                  </a:cubicBezTo>
                  <a:cubicBezTo>
                    <a:pt x="842" y="542"/>
                    <a:pt x="1019" y="522"/>
                    <a:pt x="1195" y="522"/>
                  </a:cubicBezTo>
                  <a:cubicBezTo>
                    <a:pt x="1277" y="522"/>
                    <a:pt x="1359" y="526"/>
                    <a:pt x="1440" y="526"/>
                  </a:cubicBezTo>
                  <a:cubicBezTo>
                    <a:pt x="1465" y="526"/>
                    <a:pt x="1489" y="526"/>
                    <a:pt x="1513" y="525"/>
                  </a:cubicBezTo>
                  <a:cubicBezTo>
                    <a:pt x="1548" y="525"/>
                    <a:pt x="1584" y="521"/>
                    <a:pt x="1619" y="521"/>
                  </a:cubicBezTo>
                  <a:cubicBezTo>
                    <a:pt x="1681" y="521"/>
                    <a:pt x="1741" y="531"/>
                    <a:pt x="1787" y="584"/>
                  </a:cubicBezTo>
                  <a:cubicBezTo>
                    <a:pt x="1870" y="584"/>
                    <a:pt x="1977" y="560"/>
                    <a:pt x="2073" y="560"/>
                  </a:cubicBezTo>
                  <a:cubicBezTo>
                    <a:pt x="2073" y="548"/>
                    <a:pt x="2084" y="548"/>
                    <a:pt x="2108" y="536"/>
                  </a:cubicBezTo>
                  <a:cubicBezTo>
                    <a:pt x="2118" y="533"/>
                    <a:pt x="2127" y="532"/>
                    <a:pt x="2135" y="532"/>
                  </a:cubicBezTo>
                  <a:cubicBezTo>
                    <a:pt x="2158" y="532"/>
                    <a:pt x="2177" y="543"/>
                    <a:pt x="2204" y="560"/>
                  </a:cubicBezTo>
                  <a:lnTo>
                    <a:pt x="2489" y="560"/>
                  </a:lnTo>
                  <a:cubicBezTo>
                    <a:pt x="2549" y="525"/>
                    <a:pt x="2549" y="477"/>
                    <a:pt x="2501" y="477"/>
                  </a:cubicBezTo>
                  <a:cubicBezTo>
                    <a:pt x="2442" y="429"/>
                    <a:pt x="2394" y="370"/>
                    <a:pt x="2346" y="322"/>
                  </a:cubicBezTo>
                  <a:cubicBezTo>
                    <a:pt x="2394" y="298"/>
                    <a:pt x="2430" y="239"/>
                    <a:pt x="2430" y="179"/>
                  </a:cubicBezTo>
                  <a:cubicBezTo>
                    <a:pt x="2394" y="84"/>
                    <a:pt x="2346" y="24"/>
                    <a:pt x="2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7" name="Google Shape;2497;p2"/>
            <p:cNvSpPr/>
            <p:nvPr/>
          </p:nvSpPr>
          <p:spPr>
            <a:xfrm>
              <a:off x="5750400" y="2587950"/>
              <a:ext cx="65825" cy="10150"/>
            </a:xfrm>
            <a:custGeom>
              <a:avLst/>
              <a:gdLst/>
              <a:ahLst/>
              <a:cxnLst/>
              <a:rect l="l" t="t" r="r" b="b"/>
              <a:pathLst>
                <a:path w="2633" h="406" extrusionOk="0">
                  <a:moveTo>
                    <a:pt x="322" y="0"/>
                  </a:moveTo>
                  <a:cubicBezTo>
                    <a:pt x="239" y="108"/>
                    <a:pt x="48" y="36"/>
                    <a:pt x="1" y="179"/>
                  </a:cubicBezTo>
                  <a:cubicBezTo>
                    <a:pt x="13" y="250"/>
                    <a:pt x="60" y="298"/>
                    <a:pt x="120" y="334"/>
                  </a:cubicBezTo>
                  <a:cubicBezTo>
                    <a:pt x="198" y="345"/>
                    <a:pt x="277" y="349"/>
                    <a:pt x="356" y="349"/>
                  </a:cubicBezTo>
                  <a:cubicBezTo>
                    <a:pt x="528" y="349"/>
                    <a:pt x="702" y="330"/>
                    <a:pt x="874" y="330"/>
                  </a:cubicBezTo>
                  <a:cubicBezTo>
                    <a:pt x="1029" y="330"/>
                    <a:pt x="1184" y="346"/>
                    <a:pt x="1334" y="405"/>
                  </a:cubicBezTo>
                  <a:lnTo>
                    <a:pt x="1727" y="405"/>
                  </a:lnTo>
                  <a:cubicBezTo>
                    <a:pt x="1805" y="336"/>
                    <a:pt x="1883" y="314"/>
                    <a:pt x="1961" y="314"/>
                  </a:cubicBezTo>
                  <a:cubicBezTo>
                    <a:pt x="2086" y="314"/>
                    <a:pt x="2210" y="371"/>
                    <a:pt x="2334" y="393"/>
                  </a:cubicBezTo>
                  <a:cubicBezTo>
                    <a:pt x="2347" y="394"/>
                    <a:pt x="2360" y="395"/>
                    <a:pt x="2373" y="395"/>
                  </a:cubicBezTo>
                  <a:cubicBezTo>
                    <a:pt x="2488" y="395"/>
                    <a:pt x="2587" y="345"/>
                    <a:pt x="2608" y="227"/>
                  </a:cubicBezTo>
                  <a:cubicBezTo>
                    <a:pt x="2632" y="12"/>
                    <a:pt x="2489" y="0"/>
                    <a:pt x="2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8" name="Google Shape;2498;p2"/>
            <p:cNvSpPr/>
            <p:nvPr/>
          </p:nvSpPr>
          <p:spPr>
            <a:xfrm>
              <a:off x="5352150" y="2425725"/>
              <a:ext cx="78300" cy="10550"/>
            </a:xfrm>
            <a:custGeom>
              <a:avLst/>
              <a:gdLst/>
              <a:ahLst/>
              <a:cxnLst/>
              <a:rect l="l" t="t" r="r" b="b"/>
              <a:pathLst>
                <a:path w="3132" h="422" extrusionOk="0">
                  <a:moveTo>
                    <a:pt x="1677" y="1"/>
                  </a:moveTo>
                  <a:cubicBezTo>
                    <a:pt x="1118" y="1"/>
                    <a:pt x="559" y="42"/>
                    <a:pt x="0" y="167"/>
                  </a:cubicBezTo>
                  <a:cubicBezTo>
                    <a:pt x="24" y="334"/>
                    <a:pt x="286" y="155"/>
                    <a:pt x="286" y="358"/>
                  </a:cubicBezTo>
                  <a:cubicBezTo>
                    <a:pt x="347" y="394"/>
                    <a:pt x="405" y="422"/>
                    <a:pt x="462" y="422"/>
                  </a:cubicBezTo>
                  <a:cubicBezTo>
                    <a:pt x="515" y="422"/>
                    <a:pt x="567" y="397"/>
                    <a:pt x="619" y="334"/>
                  </a:cubicBezTo>
                  <a:cubicBezTo>
                    <a:pt x="715" y="262"/>
                    <a:pt x="810" y="227"/>
                    <a:pt x="905" y="227"/>
                  </a:cubicBezTo>
                  <a:cubicBezTo>
                    <a:pt x="1000" y="227"/>
                    <a:pt x="1096" y="262"/>
                    <a:pt x="1191" y="334"/>
                  </a:cubicBezTo>
                  <a:cubicBezTo>
                    <a:pt x="1810" y="310"/>
                    <a:pt x="2429" y="310"/>
                    <a:pt x="3036" y="298"/>
                  </a:cubicBezTo>
                  <a:cubicBezTo>
                    <a:pt x="3132" y="227"/>
                    <a:pt x="3132" y="131"/>
                    <a:pt x="3036" y="60"/>
                  </a:cubicBezTo>
                  <a:cubicBezTo>
                    <a:pt x="2583" y="28"/>
                    <a:pt x="2130" y="1"/>
                    <a:pt x="16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9" name="Google Shape;2499;p2"/>
            <p:cNvSpPr/>
            <p:nvPr/>
          </p:nvSpPr>
          <p:spPr>
            <a:xfrm>
              <a:off x="5698625" y="2440225"/>
              <a:ext cx="67875" cy="11425"/>
            </a:xfrm>
            <a:custGeom>
              <a:avLst/>
              <a:gdLst/>
              <a:ahLst/>
              <a:cxnLst/>
              <a:rect l="l" t="t" r="r" b="b"/>
              <a:pathLst>
                <a:path w="2715" h="457" extrusionOk="0">
                  <a:moveTo>
                    <a:pt x="2211" y="1"/>
                  </a:moveTo>
                  <a:cubicBezTo>
                    <a:pt x="2069" y="1"/>
                    <a:pt x="1926" y="22"/>
                    <a:pt x="1786" y="28"/>
                  </a:cubicBezTo>
                  <a:cubicBezTo>
                    <a:pt x="1746" y="74"/>
                    <a:pt x="1702" y="98"/>
                    <a:pt x="1659" y="98"/>
                  </a:cubicBezTo>
                  <a:cubicBezTo>
                    <a:pt x="1613" y="98"/>
                    <a:pt x="1567" y="71"/>
                    <a:pt x="1524" y="16"/>
                  </a:cubicBezTo>
                  <a:cubicBezTo>
                    <a:pt x="1466" y="10"/>
                    <a:pt x="1407" y="8"/>
                    <a:pt x="1349" y="8"/>
                  </a:cubicBezTo>
                  <a:cubicBezTo>
                    <a:pt x="1054" y="8"/>
                    <a:pt x="758" y="69"/>
                    <a:pt x="456" y="69"/>
                  </a:cubicBezTo>
                  <a:cubicBezTo>
                    <a:pt x="329" y="69"/>
                    <a:pt x="201" y="59"/>
                    <a:pt x="72" y="28"/>
                  </a:cubicBezTo>
                  <a:lnTo>
                    <a:pt x="72" y="28"/>
                  </a:lnTo>
                  <a:cubicBezTo>
                    <a:pt x="12" y="123"/>
                    <a:pt x="0" y="206"/>
                    <a:pt x="95" y="302"/>
                  </a:cubicBezTo>
                  <a:cubicBezTo>
                    <a:pt x="423" y="427"/>
                    <a:pt x="756" y="456"/>
                    <a:pt x="1091" y="456"/>
                  </a:cubicBezTo>
                  <a:cubicBezTo>
                    <a:pt x="1395" y="456"/>
                    <a:pt x="1701" y="432"/>
                    <a:pt x="2005" y="432"/>
                  </a:cubicBezTo>
                  <a:cubicBezTo>
                    <a:pt x="2035" y="432"/>
                    <a:pt x="2065" y="432"/>
                    <a:pt x="2096" y="433"/>
                  </a:cubicBezTo>
                  <a:cubicBezTo>
                    <a:pt x="2145" y="378"/>
                    <a:pt x="2191" y="356"/>
                    <a:pt x="2235" y="356"/>
                  </a:cubicBezTo>
                  <a:cubicBezTo>
                    <a:pt x="2287" y="356"/>
                    <a:pt x="2336" y="387"/>
                    <a:pt x="2381" y="433"/>
                  </a:cubicBezTo>
                  <a:lnTo>
                    <a:pt x="2548" y="433"/>
                  </a:lnTo>
                  <a:cubicBezTo>
                    <a:pt x="2631" y="361"/>
                    <a:pt x="2715" y="266"/>
                    <a:pt x="2679" y="135"/>
                  </a:cubicBezTo>
                  <a:cubicBezTo>
                    <a:pt x="2528" y="28"/>
                    <a:pt x="2370" y="1"/>
                    <a:pt x="22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0" name="Google Shape;2500;p2"/>
            <p:cNvSpPr/>
            <p:nvPr/>
          </p:nvSpPr>
          <p:spPr>
            <a:xfrm>
              <a:off x="5896850" y="2426025"/>
              <a:ext cx="76825" cy="16525"/>
            </a:xfrm>
            <a:custGeom>
              <a:avLst/>
              <a:gdLst/>
              <a:ahLst/>
              <a:cxnLst/>
              <a:rect l="l" t="t" r="r" b="b"/>
              <a:pathLst>
                <a:path w="3073" h="661" extrusionOk="0">
                  <a:moveTo>
                    <a:pt x="215" y="0"/>
                  </a:moveTo>
                  <a:cubicBezTo>
                    <a:pt x="156" y="60"/>
                    <a:pt x="84" y="84"/>
                    <a:pt x="25" y="143"/>
                  </a:cubicBezTo>
                  <a:cubicBezTo>
                    <a:pt x="1" y="179"/>
                    <a:pt x="25" y="239"/>
                    <a:pt x="60" y="274"/>
                  </a:cubicBezTo>
                  <a:cubicBezTo>
                    <a:pt x="537" y="393"/>
                    <a:pt x="1013" y="453"/>
                    <a:pt x="1513" y="453"/>
                  </a:cubicBezTo>
                  <a:cubicBezTo>
                    <a:pt x="1736" y="602"/>
                    <a:pt x="1962" y="660"/>
                    <a:pt x="2193" y="660"/>
                  </a:cubicBezTo>
                  <a:cubicBezTo>
                    <a:pt x="2406" y="660"/>
                    <a:pt x="2624" y="610"/>
                    <a:pt x="2846" y="536"/>
                  </a:cubicBezTo>
                  <a:cubicBezTo>
                    <a:pt x="3073" y="381"/>
                    <a:pt x="2942" y="262"/>
                    <a:pt x="2787" y="155"/>
                  </a:cubicBezTo>
                  <a:cubicBezTo>
                    <a:pt x="2577" y="117"/>
                    <a:pt x="2366" y="104"/>
                    <a:pt x="2155" y="104"/>
                  </a:cubicBezTo>
                  <a:cubicBezTo>
                    <a:pt x="1838" y="104"/>
                    <a:pt x="1522" y="134"/>
                    <a:pt x="1215" y="155"/>
                  </a:cubicBezTo>
                  <a:cubicBezTo>
                    <a:pt x="1145" y="204"/>
                    <a:pt x="1079" y="226"/>
                    <a:pt x="1014" y="226"/>
                  </a:cubicBezTo>
                  <a:cubicBezTo>
                    <a:pt x="936" y="226"/>
                    <a:pt x="859" y="195"/>
                    <a:pt x="775" y="143"/>
                  </a:cubicBezTo>
                  <a:cubicBezTo>
                    <a:pt x="584" y="96"/>
                    <a:pt x="406" y="48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1" name="Google Shape;2501;p2"/>
            <p:cNvSpPr/>
            <p:nvPr/>
          </p:nvSpPr>
          <p:spPr>
            <a:xfrm>
              <a:off x="5541750" y="2505500"/>
              <a:ext cx="74450" cy="8275"/>
            </a:xfrm>
            <a:custGeom>
              <a:avLst/>
              <a:gdLst/>
              <a:ahLst/>
              <a:cxnLst/>
              <a:rect l="l" t="t" r="r" b="b"/>
              <a:pathLst>
                <a:path w="2978" h="331" extrusionOk="0">
                  <a:moveTo>
                    <a:pt x="203" y="0"/>
                  </a:moveTo>
                  <a:cubicBezTo>
                    <a:pt x="132" y="72"/>
                    <a:pt x="1" y="119"/>
                    <a:pt x="60" y="262"/>
                  </a:cubicBezTo>
                  <a:cubicBezTo>
                    <a:pt x="223" y="266"/>
                    <a:pt x="387" y="266"/>
                    <a:pt x="552" y="266"/>
                  </a:cubicBezTo>
                  <a:cubicBezTo>
                    <a:pt x="882" y="266"/>
                    <a:pt x="1215" y="266"/>
                    <a:pt x="1548" y="298"/>
                  </a:cubicBezTo>
                  <a:cubicBezTo>
                    <a:pt x="1787" y="310"/>
                    <a:pt x="2025" y="331"/>
                    <a:pt x="2263" y="331"/>
                  </a:cubicBezTo>
                  <a:cubicBezTo>
                    <a:pt x="2501" y="331"/>
                    <a:pt x="2739" y="310"/>
                    <a:pt x="2977" y="239"/>
                  </a:cubicBezTo>
                  <a:cubicBezTo>
                    <a:pt x="2394" y="24"/>
                    <a:pt x="1798" y="36"/>
                    <a:pt x="1203" y="0"/>
                  </a:cubicBezTo>
                  <a:cubicBezTo>
                    <a:pt x="1157" y="40"/>
                    <a:pt x="1114" y="59"/>
                    <a:pt x="1071" y="59"/>
                  </a:cubicBezTo>
                  <a:cubicBezTo>
                    <a:pt x="1025" y="59"/>
                    <a:pt x="979" y="37"/>
                    <a:pt x="9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2" name="Google Shape;2502;p2"/>
            <p:cNvSpPr/>
            <p:nvPr/>
          </p:nvSpPr>
          <p:spPr>
            <a:xfrm>
              <a:off x="5236650" y="2376600"/>
              <a:ext cx="26825" cy="46175"/>
            </a:xfrm>
            <a:custGeom>
              <a:avLst/>
              <a:gdLst/>
              <a:ahLst/>
              <a:cxnLst/>
              <a:rect l="l" t="t" r="r" b="b"/>
              <a:pathLst>
                <a:path w="1073" h="1847" extrusionOk="0">
                  <a:moveTo>
                    <a:pt x="929" y="1"/>
                  </a:moveTo>
                  <a:cubicBezTo>
                    <a:pt x="798" y="61"/>
                    <a:pt x="727" y="168"/>
                    <a:pt x="632" y="275"/>
                  </a:cubicBezTo>
                  <a:cubicBezTo>
                    <a:pt x="513" y="727"/>
                    <a:pt x="275" y="1144"/>
                    <a:pt x="60" y="1561"/>
                  </a:cubicBezTo>
                  <a:cubicBezTo>
                    <a:pt x="1" y="1620"/>
                    <a:pt x="13" y="1668"/>
                    <a:pt x="84" y="1715"/>
                  </a:cubicBezTo>
                  <a:lnTo>
                    <a:pt x="394" y="1846"/>
                  </a:lnTo>
                  <a:cubicBezTo>
                    <a:pt x="667" y="1382"/>
                    <a:pt x="834" y="882"/>
                    <a:pt x="1013" y="370"/>
                  </a:cubicBezTo>
                  <a:cubicBezTo>
                    <a:pt x="1072" y="239"/>
                    <a:pt x="1072" y="108"/>
                    <a:pt x="9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3" name="Google Shape;2503;p2"/>
            <p:cNvSpPr/>
            <p:nvPr/>
          </p:nvSpPr>
          <p:spPr>
            <a:xfrm>
              <a:off x="5260475" y="2390150"/>
              <a:ext cx="65800" cy="27925"/>
            </a:xfrm>
            <a:custGeom>
              <a:avLst/>
              <a:gdLst/>
              <a:ahLst/>
              <a:cxnLst/>
              <a:rect l="l" t="t" r="r" b="b"/>
              <a:pathLst>
                <a:path w="2632" h="1117" extrusionOk="0">
                  <a:moveTo>
                    <a:pt x="488" y="1"/>
                  </a:moveTo>
                  <a:cubicBezTo>
                    <a:pt x="470" y="1"/>
                    <a:pt x="450" y="3"/>
                    <a:pt x="429" y="7"/>
                  </a:cubicBezTo>
                  <a:cubicBezTo>
                    <a:pt x="143" y="292"/>
                    <a:pt x="72" y="662"/>
                    <a:pt x="0" y="1019"/>
                  </a:cubicBezTo>
                  <a:cubicBezTo>
                    <a:pt x="36" y="1066"/>
                    <a:pt x="95" y="1102"/>
                    <a:pt x="155" y="1114"/>
                  </a:cubicBezTo>
                  <a:cubicBezTo>
                    <a:pt x="172" y="1116"/>
                    <a:pt x="188" y="1117"/>
                    <a:pt x="205" y="1117"/>
                  </a:cubicBezTo>
                  <a:cubicBezTo>
                    <a:pt x="294" y="1117"/>
                    <a:pt x="378" y="1087"/>
                    <a:pt x="429" y="1007"/>
                  </a:cubicBezTo>
                  <a:cubicBezTo>
                    <a:pt x="429" y="935"/>
                    <a:pt x="441" y="840"/>
                    <a:pt x="441" y="769"/>
                  </a:cubicBezTo>
                  <a:cubicBezTo>
                    <a:pt x="504" y="667"/>
                    <a:pt x="572" y="636"/>
                    <a:pt x="644" y="636"/>
                  </a:cubicBezTo>
                  <a:cubicBezTo>
                    <a:pt x="748" y="636"/>
                    <a:pt x="859" y="702"/>
                    <a:pt x="965" y="709"/>
                  </a:cubicBezTo>
                  <a:cubicBezTo>
                    <a:pt x="1500" y="662"/>
                    <a:pt x="2024" y="626"/>
                    <a:pt x="2560" y="578"/>
                  </a:cubicBezTo>
                  <a:cubicBezTo>
                    <a:pt x="2631" y="531"/>
                    <a:pt x="2631" y="471"/>
                    <a:pt x="2572" y="423"/>
                  </a:cubicBezTo>
                  <a:lnTo>
                    <a:pt x="976" y="423"/>
                  </a:lnTo>
                  <a:cubicBezTo>
                    <a:pt x="941" y="423"/>
                    <a:pt x="904" y="425"/>
                    <a:pt x="868" y="425"/>
                  </a:cubicBezTo>
                  <a:cubicBezTo>
                    <a:pt x="725" y="425"/>
                    <a:pt x="595" y="402"/>
                    <a:pt x="595" y="173"/>
                  </a:cubicBezTo>
                  <a:cubicBezTo>
                    <a:pt x="625" y="54"/>
                    <a:pt x="580" y="1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4" name="Google Shape;2504;p2"/>
            <p:cNvSpPr/>
            <p:nvPr/>
          </p:nvSpPr>
          <p:spPr>
            <a:xfrm>
              <a:off x="6013150" y="2572200"/>
              <a:ext cx="55475" cy="14775"/>
            </a:xfrm>
            <a:custGeom>
              <a:avLst/>
              <a:gdLst/>
              <a:ahLst/>
              <a:cxnLst/>
              <a:rect l="l" t="t" r="r" b="b"/>
              <a:pathLst>
                <a:path w="2219" h="591" extrusionOk="0">
                  <a:moveTo>
                    <a:pt x="285" y="0"/>
                  </a:moveTo>
                  <a:cubicBezTo>
                    <a:pt x="171" y="0"/>
                    <a:pt x="121" y="179"/>
                    <a:pt x="28" y="226"/>
                  </a:cubicBezTo>
                  <a:cubicBezTo>
                    <a:pt x="1" y="316"/>
                    <a:pt x="15" y="393"/>
                    <a:pt x="86" y="393"/>
                  </a:cubicBezTo>
                  <a:cubicBezTo>
                    <a:pt x="109" y="393"/>
                    <a:pt x="137" y="386"/>
                    <a:pt x="171" y="368"/>
                  </a:cubicBezTo>
                  <a:cubicBezTo>
                    <a:pt x="300" y="401"/>
                    <a:pt x="428" y="491"/>
                    <a:pt x="540" y="491"/>
                  </a:cubicBezTo>
                  <a:cubicBezTo>
                    <a:pt x="552" y="491"/>
                    <a:pt x="564" y="490"/>
                    <a:pt x="576" y="488"/>
                  </a:cubicBezTo>
                  <a:cubicBezTo>
                    <a:pt x="722" y="448"/>
                    <a:pt x="865" y="433"/>
                    <a:pt x="1006" y="433"/>
                  </a:cubicBezTo>
                  <a:cubicBezTo>
                    <a:pt x="1380" y="433"/>
                    <a:pt x="1740" y="540"/>
                    <a:pt x="2111" y="583"/>
                  </a:cubicBezTo>
                  <a:cubicBezTo>
                    <a:pt x="2124" y="588"/>
                    <a:pt x="2135" y="590"/>
                    <a:pt x="2145" y="590"/>
                  </a:cubicBezTo>
                  <a:cubicBezTo>
                    <a:pt x="2181" y="590"/>
                    <a:pt x="2200" y="558"/>
                    <a:pt x="2219" y="511"/>
                  </a:cubicBezTo>
                  <a:cubicBezTo>
                    <a:pt x="2179" y="324"/>
                    <a:pt x="2099" y="210"/>
                    <a:pt x="1931" y="210"/>
                  </a:cubicBezTo>
                  <a:cubicBezTo>
                    <a:pt x="1896" y="210"/>
                    <a:pt x="1857" y="215"/>
                    <a:pt x="1814" y="226"/>
                  </a:cubicBezTo>
                  <a:cubicBezTo>
                    <a:pt x="1743" y="242"/>
                    <a:pt x="1674" y="252"/>
                    <a:pt x="1608" y="252"/>
                  </a:cubicBezTo>
                  <a:cubicBezTo>
                    <a:pt x="1440" y="252"/>
                    <a:pt x="1287" y="192"/>
                    <a:pt x="1159" y="47"/>
                  </a:cubicBezTo>
                  <a:cubicBezTo>
                    <a:pt x="997" y="62"/>
                    <a:pt x="831" y="143"/>
                    <a:pt x="666" y="143"/>
                  </a:cubicBezTo>
                  <a:cubicBezTo>
                    <a:pt x="575" y="143"/>
                    <a:pt x="485" y="119"/>
                    <a:pt x="397" y="47"/>
                  </a:cubicBezTo>
                  <a:cubicBezTo>
                    <a:pt x="353" y="14"/>
                    <a:pt x="317" y="0"/>
                    <a:pt x="2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5" name="Google Shape;2505;p2"/>
            <p:cNvSpPr/>
            <p:nvPr/>
          </p:nvSpPr>
          <p:spPr>
            <a:xfrm>
              <a:off x="5552475" y="2464175"/>
              <a:ext cx="59250" cy="11875"/>
            </a:xfrm>
            <a:custGeom>
              <a:avLst/>
              <a:gdLst/>
              <a:ahLst/>
              <a:cxnLst/>
              <a:rect l="l" t="t" r="r" b="b"/>
              <a:pathLst>
                <a:path w="2370" h="475" extrusionOk="0">
                  <a:moveTo>
                    <a:pt x="1200" y="1"/>
                  </a:moveTo>
                  <a:cubicBezTo>
                    <a:pt x="1062" y="1"/>
                    <a:pt x="924" y="18"/>
                    <a:pt x="786" y="70"/>
                  </a:cubicBezTo>
                  <a:cubicBezTo>
                    <a:pt x="736" y="104"/>
                    <a:pt x="679" y="114"/>
                    <a:pt x="618" y="114"/>
                  </a:cubicBezTo>
                  <a:cubicBezTo>
                    <a:pt x="526" y="114"/>
                    <a:pt x="425" y="90"/>
                    <a:pt x="328" y="90"/>
                  </a:cubicBezTo>
                  <a:cubicBezTo>
                    <a:pt x="203" y="90"/>
                    <a:pt x="84" y="131"/>
                    <a:pt x="0" y="320"/>
                  </a:cubicBezTo>
                  <a:cubicBezTo>
                    <a:pt x="726" y="368"/>
                    <a:pt x="1393" y="427"/>
                    <a:pt x="2084" y="475"/>
                  </a:cubicBezTo>
                  <a:cubicBezTo>
                    <a:pt x="2143" y="344"/>
                    <a:pt x="2227" y="248"/>
                    <a:pt x="2370" y="201"/>
                  </a:cubicBezTo>
                  <a:cubicBezTo>
                    <a:pt x="2310" y="106"/>
                    <a:pt x="2203" y="82"/>
                    <a:pt x="2084" y="82"/>
                  </a:cubicBezTo>
                  <a:lnTo>
                    <a:pt x="2084" y="70"/>
                  </a:lnTo>
                  <a:cubicBezTo>
                    <a:pt x="2054" y="94"/>
                    <a:pt x="2027" y="106"/>
                    <a:pt x="2000" y="106"/>
                  </a:cubicBezTo>
                  <a:cubicBezTo>
                    <a:pt x="1974" y="106"/>
                    <a:pt x="1947" y="94"/>
                    <a:pt x="1917" y="70"/>
                  </a:cubicBezTo>
                  <a:lnTo>
                    <a:pt x="1929" y="70"/>
                  </a:lnTo>
                  <a:cubicBezTo>
                    <a:pt x="1686" y="55"/>
                    <a:pt x="1443" y="1"/>
                    <a:pt x="12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6" name="Google Shape;2506;p2"/>
            <p:cNvSpPr/>
            <p:nvPr/>
          </p:nvSpPr>
          <p:spPr>
            <a:xfrm>
              <a:off x="5703375" y="2579075"/>
              <a:ext cx="50025" cy="15750"/>
            </a:xfrm>
            <a:custGeom>
              <a:avLst/>
              <a:gdLst/>
              <a:ahLst/>
              <a:cxnLst/>
              <a:rect l="l" t="t" r="r" b="b"/>
              <a:pathLst>
                <a:path w="2001" h="630" extrusionOk="0">
                  <a:moveTo>
                    <a:pt x="678" y="0"/>
                  </a:moveTo>
                  <a:cubicBezTo>
                    <a:pt x="526" y="0"/>
                    <a:pt x="372" y="15"/>
                    <a:pt x="215" y="46"/>
                  </a:cubicBezTo>
                  <a:cubicBezTo>
                    <a:pt x="84" y="93"/>
                    <a:pt x="1" y="177"/>
                    <a:pt x="1" y="308"/>
                  </a:cubicBezTo>
                  <a:cubicBezTo>
                    <a:pt x="36" y="367"/>
                    <a:pt x="72" y="403"/>
                    <a:pt x="132" y="415"/>
                  </a:cubicBezTo>
                  <a:cubicBezTo>
                    <a:pt x="154" y="417"/>
                    <a:pt x="176" y="418"/>
                    <a:pt x="198" y="418"/>
                  </a:cubicBezTo>
                  <a:cubicBezTo>
                    <a:pt x="222" y="418"/>
                    <a:pt x="245" y="417"/>
                    <a:pt x="269" y="417"/>
                  </a:cubicBezTo>
                  <a:cubicBezTo>
                    <a:pt x="341" y="417"/>
                    <a:pt x="411" y="423"/>
                    <a:pt x="477" y="474"/>
                  </a:cubicBezTo>
                  <a:lnTo>
                    <a:pt x="632" y="474"/>
                  </a:lnTo>
                  <a:cubicBezTo>
                    <a:pt x="703" y="439"/>
                    <a:pt x="778" y="412"/>
                    <a:pt x="850" y="412"/>
                  </a:cubicBezTo>
                  <a:cubicBezTo>
                    <a:pt x="923" y="412"/>
                    <a:pt x="995" y="439"/>
                    <a:pt x="1060" y="510"/>
                  </a:cubicBezTo>
                  <a:cubicBezTo>
                    <a:pt x="1298" y="534"/>
                    <a:pt x="1537" y="582"/>
                    <a:pt x="1775" y="629"/>
                  </a:cubicBezTo>
                  <a:cubicBezTo>
                    <a:pt x="1846" y="605"/>
                    <a:pt x="1894" y="570"/>
                    <a:pt x="1906" y="510"/>
                  </a:cubicBezTo>
                  <a:lnTo>
                    <a:pt x="1965" y="486"/>
                  </a:lnTo>
                  <a:cubicBezTo>
                    <a:pt x="2001" y="427"/>
                    <a:pt x="1989" y="391"/>
                    <a:pt x="1929" y="344"/>
                  </a:cubicBezTo>
                  <a:cubicBezTo>
                    <a:pt x="1532" y="123"/>
                    <a:pt x="1115" y="0"/>
                    <a:pt x="6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7" name="Google Shape;2507;p2"/>
            <p:cNvSpPr/>
            <p:nvPr/>
          </p:nvSpPr>
          <p:spPr>
            <a:xfrm>
              <a:off x="5965325" y="2484375"/>
              <a:ext cx="46150" cy="13700"/>
            </a:xfrm>
            <a:custGeom>
              <a:avLst/>
              <a:gdLst/>
              <a:ahLst/>
              <a:cxnLst/>
              <a:rect l="l" t="t" r="r" b="b"/>
              <a:pathLst>
                <a:path w="1846" h="548" extrusionOk="0">
                  <a:moveTo>
                    <a:pt x="919" y="0"/>
                  </a:moveTo>
                  <a:cubicBezTo>
                    <a:pt x="859" y="0"/>
                    <a:pt x="802" y="19"/>
                    <a:pt x="750" y="71"/>
                  </a:cubicBezTo>
                  <a:cubicBezTo>
                    <a:pt x="695" y="119"/>
                    <a:pt x="641" y="137"/>
                    <a:pt x="588" y="137"/>
                  </a:cubicBezTo>
                  <a:cubicBezTo>
                    <a:pt x="443" y="137"/>
                    <a:pt x="306" y="5"/>
                    <a:pt x="182" y="5"/>
                  </a:cubicBezTo>
                  <a:cubicBezTo>
                    <a:pt x="127" y="5"/>
                    <a:pt x="74" y="31"/>
                    <a:pt x="24" y="107"/>
                  </a:cubicBezTo>
                  <a:cubicBezTo>
                    <a:pt x="0" y="250"/>
                    <a:pt x="95" y="322"/>
                    <a:pt x="179" y="405"/>
                  </a:cubicBezTo>
                  <a:lnTo>
                    <a:pt x="357" y="548"/>
                  </a:lnTo>
                  <a:cubicBezTo>
                    <a:pt x="445" y="497"/>
                    <a:pt x="532" y="441"/>
                    <a:pt x="617" y="441"/>
                  </a:cubicBezTo>
                  <a:cubicBezTo>
                    <a:pt x="670" y="441"/>
                    <a:pt x="723" y="464"/>
                    <a:pt x="774" y="524"/>
                  </a:cubicBezTo>
                  <a:cubicBezTo>
                    <a:pt x="1107" y="524"/>
                    <a:pt x="1453" y="548"/>
                    <a:pt x="1774" y="548"/>
                  </a:cubicBezTo>
                  <a:cubicBezTo>
                    <a:pt x="1846" y="286"/>
                    <a:pt x="1584" y="250"/>
                    <a:pt x="1477" y="131"/>
                  </a:cubicBezTo>
                  <a:cubicBezTo>
                    <a:pt x="1462" y="133"/>
                    <a:pt x="1448" y="134"/>
                    <a:pt x="1433" y="134"/>
                  </a:cubicBezTo>
                  <a:cubicBezTo>
                    <a:pt x="1260" y="134"/>
                    <a:pt x="1079" y="0"/>
                    <a:pt x="9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8" name="Google Shape;2508;p2"/>
            <p:cNvSpPr/>
            <p:nvPr/>
          </p:nvSpPr>
          <p:spPr>
            <a:xfrm>
              <a:off x="5966500" y="2429575"/>
              <a:ext cx="59275" cy="13875"/>
            </a:xfrm>
            <a:custGeom>
              <a:avLst/>
              <a:gdLst/>
              <a:ahLst/>
              <a:cxnLst/>
              <a:rect l="l" t="t" r="r" b="b"/>
              <a:pathLst>
                <a:path w="2371" h="555" extrusionOk="0">
                  <a:moveTo>
                    <a:pt x="323" y="1"/>
                  </a:moveTo>
                  <a:cubicBezTo>
                    <a:pt x="215" y="1"/>
                    <a:pt x="108" y="4"/>
                    <a:pt x="1" y="13"/>
                  </a:cubicBezTo>
                  <a:cubicBezTo>
                    <a:pt x="60" y="97"/>
                    <a:pt x="108" y="204"/>
                    <a:pt x="156" y="299"/>
                  </a:cubicBezTo>
                  <a:cubicBezTo>
                    <a:pt x="191" y="335"/>
                    <a:pt x="251" y="358"/>
                    <a:pt x="310" y="358"/>
                  </a:cubicBezTo>
                  <a:cubicBezTo>
                    <a:pt x="343" y="354"/>
                    <a:pt x="374" y="351"/>
                    <a:pt x="406" y="351"/>
                  </a:cubicBezTo>
                  <a:cubicBezTo>
                    <a:pt x="525" y="351"/>
                    <a:pt x="638" y="385"/>
                    <a:pt x="751" y="442"/>
                  </a:cubicBezTo>
                  <a:cubicBezTo>
                    <a:pt x="977" y="525"/>
                    <a:pt x="1212" y="555"/>
                    <a:pt x="1450" y="555"/>
                  </a:cubicBezTo>
                  <a:cubicBezTo>
                    <a:pt x="1689" y="555"/>
                    <a:pt x="1930" y="525"/>
                    <a:pt x="2168" y="489"/>
                  </a:cubicBezTo>
                  <a:cubicBezTo>
                    <a:pt x="2299" y="394"/>
                    <a:pt x="2370" y="311"/>
                    <a:pt x="2311" y="144"/>
                  </a:cubicBezTo>
                  <a:cubicBezTo>
                    <a:pt x="2263" y="120"/>
                    <a:pt x="2239" y="61"/>
                    <a:pt x="2203" y="61"/>
                  </a:cubicBezTo>
                  <a:cubicBezTo>
                    <a:pt x="2079" y="73"/>
                    <a:pt x="1953" y="78"/>
                    <a:pt x="1828" y="78"/>
                  </a:cubicBezTo>
                  <a:cubicBezTo>
                    <a:pt x="1328" y="78"/>
                    <a:pt x="822" y="1"/>
                    <a:pt x="3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9" name="Google Shape;2509;p2"/>
            <p:cNvSpPr/>
            <p:nvPr/>
          </p:nvSpPr>
          <p:spPr>
            <a:xfrm>
              <a:off x="5389050" y="2448050"/>
              <a:ext cx="68775" cy="10400"/>
            </a:xfrm>
            <a:custGeom>
              <a:avLst/>
              <a:gdLst/>
              <a:ahLst/>
              <a:cxnLst/>
              <a:rect l="l" t="t" r="r" b="b"/>
              <a:pathLst>
                <a:path w="2751" h="416" extrusionOk="0">
                  <a:moveTo>
                    <a:pt x="1" y="0"/>
                  </a:moveTo>
                  <a:cubicBezTo>
                    <a:pt x="59" y="117"/>
                    <a:pt x="164" y="135"/>
                    <a:pt x="275" y="135"/>
                  </a:cubicBezTo>
                  <a:cubicBezTo>
                    <a:pt x="322" y="135"/>
                    <a:pt x="371" y="131"/>
                    <a:pt x="417" y="131"/>
                  </a:cubicBezTo>
                  <a:cubicBezTo>
                    <a:pt x="584" y="155"/>
                    <a:pt x="751" y="120"/>
                    <a:pt x="846" y="286"/>
                  </a:cubicBezTo>
                  <a:cubicBezTo>
                    <a:pt x="1107" y="390"/>
                    <a:pt x="1372" y="416"/>
                    <a:pt x="1637" y="416"/>
                  </a:cubicBezTo>
                  <a:cubicBezTo>
                    <a:pt x="1905" y="416"/>
                    <a:pt x="2173" y="389"/>
                    <a:pt x="2437" y="389"/>
                  </a:cubicBezTo>
                  <a:cubicBezTo>
                    <a:pt x="2542" y="389"/>
                    <a:pt x="2647" y="393"/>
                    <a:pt x="2751" y="405"/>
                  </a:cubicBezTo>
                  <a:cubicBezTo>
                    <a:pt x="1858" y="108"/>
                    <a:pt x="941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0" name="Google Shape;2510;p2"/>
            <p:cNvSpPr/>
            <p:nvPr/>
          </p:nvSpPr>
          <p:spPr>
            <a:xfrm>
              <a:off x="5908750" y="2559375"/>
              <a:ext cx="45275" cy="16575"/>
            </a:xfrm>
            <a:custGeom>
              <a:avLst/>
              <a:gdLst/>
              <a:ahLst/>
              <a:cxnLst/>
              <a:rect l="l" t="t" r="r" b="b"/>
              <a:pathLst>
                <a:path w="1811" h="663" extrusionOk="0">
                  <a:moveTo>
                    <a:pt x="311" y="0"/>
                  </a:moveTo>
                  <a:cubicBezTo>
                    <a:pt x="239" y="24"/>
                    <a:pt x="203" y="72"/>
                    <a:pt x="168" y="131"/>
                  </a:cubicBezTo>
                  <a:cubicBezTo>
                    <a:pt x="168" y="262"/>
                    <a:pt x="120" y="381"/>
                    <a:pt x="1" y="441"/>
                  </a:cubicBezTo>
                  <a:cubicBezTo>
                    <a:pt x="248" y="473"/>
                    <a:pt x="485" y="563"/>
                    <a:pt x="748" y="563"/>
                  </a:cubicBezTo>
                  <a:cubicBezTo>
                    <a:pt x="776" y="563"/>
                    <a:pt x="805" y="562"/>
                    <a:pt x="834" y="560"/>
                  </a:cubicBezTo>
                  <a:cubicBezTo>
                    <a:pt x="851" y="559"/>
                    <a:pt x="868" y="558"/>
                    <a:pt x="885" y="558"/>
                  </a:cubicBezTo>
                  <a:cubicBezTo>
                    <a:pt x="1114" y="558"/>
                    <a:pt x="1332" y="662"/>
                    <a:pt x="1556" y="662"/>
                  </a:cubicBezTo>
                  <a:cubicBezTo>
                    <a:pt x="1640" y="662"/>
                    <a:pt x="1725" y="648"/>
                    <a:pt x="1811" y="608"/>
                  </a:cubicBezTo>
                  <a:cubicBezTo>
                    <a:pt x="1811" y="548"/>
                    <a:pt x="1787" y="489"/>
                    <a:pt x="1763" y="441"/>
                  </a:cubicBezTo>
                  <a:cubicBezTo>
                    <a:pt x="1715" y="405"/>
                    <a:pt x="1668" y="358"/>
                    <a:pt x="1632" y="322"/>
                  </a:cubicBezTo>
                  <a:cubicBezTo>
                    <a:pt x="1572" y="195"/>
                    <a:pt x="1499" y="148"/>
                    <a:pt x="1408" y="148"/>
                  </a:cubicBezTo>
                  <a:cubicBezTo>
                    <a:pt x="1354" y="148"/>
                    <a:pt x="1294" y="164"/>
                    <a:pt x="1227" y="191"/>
                  </a:cubicBezTo>
                  <a:cubicBezTo>
                    <a:pt x="1169" y="220"/>
                    <a:pt x="1119" y="233"/>
                    <a:pt x="1077" y="233"/>
                  </a:cubicBezTo>
                  <a:cubicBezTo>
                    <a:pt x="965" y="233"/>
                    <a:pt x="908" y="139"/>
                    <a:pt x="882" y="0"/>
                  </a:cubicBezTo>
                  <a:lnTo>
                    <a:pt x="620" y="0"/>
                  </a:lnTo>
                  <a:cubicBezTo>
                    <a:pt x="620" y="12"/>
                    <a:pt x="584" y="12"/>
                    <a:pt x="561" y="24"/>
                  </a:cubicBezTo>
                  <a:cubicBezTo>
                    <a:pt x="550" y="31"/>
                    <a:pt x="539" y="34"/>
                    <a:pt x="527" y="34"/>
                  </a:cubicBezTo>
                  <a:cubicBezTo>
                    <a:pt x="499" y="34"/>
                    <a:pt x="470" y="17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1" name="Google Shape;2511;p2"/>
            <p:cNvSpPr/>
            <p:nvPr/>
          </p:nvSpPr>
          <p:spPr>
            <a:xfrm>
              <a:off x="5334000" y="2491525"/>
              <a:ext cx="55375" cy="12350"/>
            </a:xfrm>
            <a:custGeom>
              <a:avLst/>
              <a:gdLst/>
              <a:ahLst/>
              <a:cxnLst/>
              <a:rect l="l" t="t" r="r" b="b"/>
              <a:pathLst>
                <a:path w="2215" h="494" extrusionOk="0">
                  <a:moveTo>
                    <a:pt x="677" y="1"/>
                  </a:moveTo>
                  <a:cubicBezTo>
                    <a:pt x="513" y="1"/>
                    <a:pt x="350" y="31"/>
                    <a:pt x="191" y="119"/>
                  </a:cubicBezTo>
                  <a:cubicBezTo>
                    <a:pt x="191" y="238"/>
                    <a:pt x="0" y="250"/>
                    <a:pt x="60" y="405"/>
                  </a:cubicBezTo>
                  <a:cubicBezTo>
                    <a:pt x="107" y="417"/>
                    <a:pt x="167" y="417"/>
                    <a:pt x="214" y="428"/>
                  </a:cubicBezTo>
                  <a:cubicBezTo>
                    <a:pt x="460" y="480"/>
                    <a:pt x="710" y="493"/>
                    <a:pt x="962" y="493"/>
                  </a:cubicBezTo>
                  <a:cubicBezTo>
                    <a:pt x="1255" y="493"/>
                    <a:pt x="1549" y="475"/>
                    <a:pt x="1842" y="475"/>
                  </a:cubicBezTo>
                  <a:cubicBezTo>
                    <a:pt x="1883" y="475"/>
                    <a:pt x="1924" y="475"/>
                    <a:pt x="1965" y="476"/>
                  </a:cubicBezTo>
                  <a:cubicBezTo>
                    <a:pt x="2215" y="333"/>
                    <a:pt x="2036" y="226"/>
                    <a:pt x="1917" y="119"/>
                  </a:cubicBezTo>
                  <a:cubicBezTo>
                    <a:pt x="1857" y="119"/>
                    <a:pt x="1822" y="143"/>
                    <a:pt x="1774" y="143"/>
                  </a:cubicBezTo>
                  <a:cubicBezTo>
                    <a:pt x="1774" y="155"/>
                    <a:pt x="1762" y="155"/>
                    <a:pt x="1726" y="166"/>
                  </a:cubicBezTo>
                  <a:cubicBezTo>
                    <a:pt x="1720" y="170"/>
                    <a:pt x="1713" y="171"/>
                    <a:pt x="1705" y="171"/>
                  </a:cubicBezTo>
                  <a:cubicBezTo>
                    <a:pt x="1684" y="171"/>
                    <a:pt x="1661" y="160"/>
                    <a:pt x="1643" y="143"/>
                  </a:cubicBezTo>
                  <a:cubicBezTo>
                    <a:pt x="1327" y="119"/>
                    <a:pt x="1000" y="1"/>
                    <a:pt x="6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2" name="Google Shape;2512;p2"/>
            <p:cNvSpPr/>
            <p:nvPr/>
          </p:nvSpPr>
          <p:spPr>
            <a:xfrm>
              <a:off x="5276250" y="2533050"/>
              <a:ext cx="61025" cy="13025"/>
            </a:xfrm>
            <a:custGeom>
              <a:avLst/>
              <a:gdLst/>
              <a:ahLst/>
              <a:cxnLst/>
              <a:rect l="l" t="t" r="r" b="b"/>
              <a:pathLst>
                <a:path w="2441" h="521" extrusionOk="0">
                  <a:moveTo>
                    <a:pt x="1161" y="0"/>
                  </a:moveTo>
                  <a:cubicBezTo>
                    <a:pt x="910" y="0"/>
                    <a:pt x="657" y="17"/>
                    <a:pt x="405" y="77"/>
                  </a:cubicBezTo>
                  <a:cubicBezTo>
                    <a:pt x="381" y="85"/>
                    <a:pt x="357" y="88"/>
                    <a:pt x="332" y="88"/>
                  </a:cubicBezTo>
                  <a:cubicBezTo>
                    <a:pt x="245" y="88"/>
                    <a:pt x="152" y="48"/>
                    <a:pt x="60" y="29"/>
                  </a:cubicBezTo>
                  <a:lnTo>
                    <a:pt x="60" y="29"/>
                  </a:lnTo>
                  <a:cubicBezTo>
                    <a:pt x="0" y="232"/>
                    <a:pt x="107" y="351"/>
                    <a:pt x="262" y="422"/>
                  </a:cubicBezTo>
                  <a:cubicBezTo>
                    <a:pt x="491" y="506"/>
                    <a:pt x="728" y="520"/>
                    <a:pt x="968" y="520"/>
                  </a:cubicBezTo>
                  <a:cubicBezTo>
                    <a:pt x="1097" y="520"/>
                    <a:pt x="1228" y="516"/>
                    <a:pt x="1358" y="516"/>
                  </a:cubicBezTo>
                  <a:cubicBezTo>
                    <a:pt x="1402" y="516"/>
                    <a:pt x="1445" y="516"/>
                    <a:pt x="1488" y="518"/>
                  </a:cubicBezTo>
                  <a:cubicBezTo>
                    <a:pt x="1774" y="506"/>
                    <a:pt x="2072" y="506"/>
                    <a:pt x="2346" y="363"/>
                  </a:cubicBezTo>
                  <a:cubicBezTo>
                    <a:pt x="2441" y="244"/>
                    <a:pt x="2429" y="149"/>
                    <a:pt x="2358" y="29"/>
                  </a:cubicBezTo>
                  <a:lnTo>
                    <a:pt x="2358" y="29"/>
                  </a:lnTo>
                  <a:cubicBezTo>
                    <a:pt x="2301" y="32"/>
                    <a:pt x="2244" y="32"/>
                    <a:pt x="2188" y="32"/>
                  </a:cubicBezTo>
                  <a:cubicBezTo>
                    <a:pt x="1848" y="32"/>
                    <a:pt x="1505" y="0"/>
                    <a:pt x="11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3" name="Google Shape;2513;p2"/>
            <p:cNvSpPr/>
            <p:nvPr/>
          </p:nvSpPr>
          <p:spPr>
            <a:xfrm>
              <a:off x="6127750" y="2463775"/>
              <a:ext cx="47150" cy="13050"/>
            </a:xfrm>
            <a:custGeom>
              <a:avLst/>
              <a:gdLst/>
              <a:ahLst/>
              <a:cxnLst/>
              <a:rect l="l" t="t" r="r" b="b"/>
              <a:pathLst>
                <a:path w="1886" h="522" extrusionOk="0">
                  <a:moveTo>
                    <a:pt x="1001" y="1"/>
                  </a:moveTo>
                  <a:cubicBezTo>
                    <a:pt x="720" y="1"/>
                    <a:pt x="450" y="111"/>
                    <a:pt x="171" y="217"/>
                  </a:cubicBezTo>
                  <a:cubicBezTo>
                    <a:pt x="138" y="203"/>
                    <a:pt x="112" y="197"/>
                    <a:pt x="90" y="197"/>
                  </a:cubicBezTo>
                  <a:cubicBezTo>
                    <a:pt x="15" y="197"/>
                    <a:pt x="0" y="270"/>
                    <a:pt x="28" y="372"/>
                  </a:cubicBezTo>
                  <a:cubicBezTo>
                    <a:pt x="327" y="478"/>
                    <a:pt x="642" y="521"/>
                    <a:pt x="953" y="521"/>
                  </a:cubicBezTo>
                  <a:cubicBezTo>
                    <a:pt x="1026" y="521"/>
                    <a:pt x="1099" y="519"/>
                    <a:pt x="1171" y="514"/>
                  </a:cubicBezTo>
                  <a:cubicBezTo>
                    <a:pt x="1254" y="385"/>
                    <a:pt x="1373" y="370"/>
                    <a:pt x="1490" y="370"/>
                  </a:cubicBezTo>
                  <a:cubicBezTo>
                    <a:pt x="1523" y="370"/>
                    <a:pt x="1556" y="372"/>
                    <a:pt x="1588" y="372"/>
                  </a:cubicBezTo>
                  <a:cubicBezTo>
                    <a:pt x="1778" y="372"/>
                    <a:pt x="1873" y="264"/>
                    <a:pt x="1885" y="86"/>
                  </a:cubicBezTo>
                  <a:lnTo>
                    <a:pt x="1885" y="86"/>
                  </a:lnTo>
                  <a:cubicBezTo>
                    <a:pt x="1785" y="95"/>
                    <a:pt x="1657" y="153"/>
                    <a:pt x="1570" y="153"/>
                  </a:cubicBezTo>
                  <a:cubicBezTo>
                    <a:pt x="1544" y="153"/>
                    <a:pt x="1521" y="147"/>
                    <a:pt x="1504" y="133"/>
                  </a:cubicBezTo>
                  <a:cubicBezTo>
                    <a:pt x="1330" y="38"/>
                    <a:pt x="1163" y="1"/>
                    <a:pt x="10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4" name="Google Shape;2514;p2"/>
            <p:cNvSpPr/>
            <p:nvPr/>
          </p:nvSpPr>
          <p:spPr>
            <a:xfrm>
              <a:off x="5542750" y="2580250"/>
              <a:ext cx="55575" cy="11125"/>
            </a:xfrm>
            <a:custGeom>
              <a:avLst/>
              <a:gdLst/>
              <a:ahLst/>
              <a:cxnLst/>
              <a:rect l="l" t="t" r="r" b="b"/>
              <a:pathLst>
                <a:path w="2223" h="445" extrusionOk="0">
                  <a:moveTo>
                    <a:pt x="301" y="0"/>
                  </a:moveTo>
                  <a:cubicBezTo>
                    <a:pt x="205" y="0"/>
                    <a:pt x="115" y="11"/>
                    <a:pt x="20" y="11"/>
                  </a:cubicBezTo>
                  <a:cubicBezTo>
                    <a:pt x="1" y="210"/>
                    <a:pt x="100" y="225"/>
                    <a:pt x="210" y="225"/>
                  </a:cubicBezTo>
                  <a:cubicBezTo>
                    <a:pt x="230" y="225"/>
                    <a:pt x="250" y="225"/>
                    <a:pt x="269" y="225"/>
                  </a:cubicBezTo>
                  <a:cubicBezTo>
                    <a:pt x="344" y="225"/>
                    <a:pt x="414" y="232"/>
                    <a:pt x="449" y="297"/>
                  </a:cubicBezTo>
                  <a:cubicBezTo>
                    <a:pt x="568" y="308"/>
                    <a:pt x="687" y="320"/>
                    <a:pt x="746" y="439"/>
                  </a:cubicBezTo>
                  <a:cubicBezTo>
                    <a:pt x="794" y="443"/>
                    <a:pt x="842" y="445"/>
                    <a:pt x="890" y="445"/>
                  </a:cubicBezTo>
                  <a:cubicBezTo>
                    <a:pt x="1180" y="445"/>
                    <a:pt x="1469" y="388"/>
                    <a:pt x="1759" y="388"/>
                  </a:cubicBezTo>
                  <a:cubicBezTo>
                    <a:pt x="1898" y="388"/>
                    <a:pt x="2036" y="401"/>
                    <a:pt x="2175" y="439"/>
                  </a:cubicBezTo>
                  <a:cubicBezTo>
                    <a:pt x="2223" y="404"/>
                    <a:pt x="2223" y="344"/>
                    <a:pt x="2175" y="297"/>
                  </a:cubicBezTo>
                  <a:lnTo>
                    <a:pt x="2175" y="11"/>
                  </a:lnTo>
                  <a:cubicBezTo>
                    <a:pt x="1841" y="46"/>
                    <a:pt x="1506" y="85"/>
                    <a:pt x="1169" y="85"/>
                  </a:cubicBezTo>
                  <a:cubicBezTo>
                    <a:pt x="930" y="85"/>
                    <a:pt x="691" y="65"/>
                    <a:pt x="449" y="11"/>
                  </a:cubicBezTo>
                  <a:cubicBezTo>
                    <a:pt x="397" y="3"/>
                    <a:pt x="348" y="0"/>
                    <a:pt x="3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5" name="Google Shape;2515;p2"/>
            <p:cNvSpPr/>
            <p:nvPr/>
          </p:nvSpPr>
          <p:spPr>
            <a:xfrm>
              <a:off x="5513175" y="2607475"/>
              <a:ext cx="57475" cy="12200"/>
            </a:xfrm>
            <a:custGeom>
              <a:avLst/>
              <a:gdLst/>
              <a:ahLst/>
              <a:cxnLst/>
              <a:rect l="l" t="t" r="r" b="b"/>
              <a:pathLst>
                <a:path w="2299" h="488" extrusionOk="0">
                  <a:moveTo>
                    <a:pt x="293" y="1"/>
                  </a:moveTo>
                  <a:cubicBezTo>
                    <a:pt x="225" y="1"/>
                    <a:pt x="158" y="12"/>
                    <a:pt x="96" y="29"/>
                  </a:cubicBezTo>
                  <a:cubicBezTo>
                    <a:pt x="24" y="89"/>
                    <a:pt x="1" y="148"/>
                    <a:pt x="60" y="220"/>
                  </a:cubicBezTo>
                  <a:cubicBezTo>
                    <a:pt x="85" y="228"/>
                    <a:pt x="111" y="236"/>
                    <a:pt x="136" y="236"/>
                  </a:cubicBezTo>
                  <a:cubicBezTo>
                    <a:pt x="146" y="236"/>
                    <a:pt x="157" y="235"/>
                    <a:pt x="167" y="231"/>
                  </a:cubicBezTo>
                  <a:cubicBezTo>
                    <a:pt x="322" y="327"/>
                    <a:pt x="501" y="231"/>
                    <a:pt x="632" y="339"/>
                  </a:cubicBezTo>
                  <a:cubicBezTo>
                    <a:pt x="1028" y="438"/>
                    <a:pt x="1425" y="487"/>
                    <a:pt x="1829" y="487"/>
                  </a:cubicBezTo>
                  <a:cubicBezTo>
                    <a:pt x="1910" y="487"/>
                    <a:pt x="1991" y="485"/>
                    <a:pt x="2072" y="481"/>
                  </a:cubicBezTo>
                  <a:cubicBezTo>
                    <a:pt x="2144" y="410"/>
                    <a:pt x="2298" y="386"/>
                    <a:pt x="2215" y="220"/>
                  </a:cubicBezTo>
                  <a:cubicBezTo>
                    <a:pt x="1977" y="172"/>
                    <a:pt x="1739" y="112"/>
                    <a:pt x="1501" y="65"/>
                  </a:cubicBezTo>
                  <a:cubicBezTo>
                    <a:pt x="1422" y="88"/>
                    <a:pt x="1343" y="96"/>
                    <a:pt x="1265" y="96"/>
                  </a:cubicBezTo>
                  <a:cubicBezTo>
                    <a:pt x="1066" y="96"/>
                    <a:pt x="867" y="44"/>
                    <a:pt x="663" y="44"/>
                  </a:cubicBezTo>
                  <a:cubicBezTo>
                    <a:pt x="617" y="44"/>
                    <a:pt x="571" y="46"/>
                    <a:pt x="524" y="53"/>
                  </a:cubicBezTo>
                  <a:cubicBezTo>
                    <a:pt x="449" y="15"/>
                    <a:pt x="370" y="1"/>
                    <a:pt x="2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6" name="Google Shape;2516;p2"/>
            <p:cNvSpPr/>
            <p:nvPr/>
          </p:nvSpPr>
          <p:spPr>
            <a:xfrm>
              <a:off x="5210175" y="2419175"/>
              <a:ext cx="19050" cy="64625"/>
            </a:xfrm>
            <a:custGeom>
              <a:avLst/>
              <a:gdLst/>
              <a:ahLst/>
              <a:cxnLst/>
              <a:rect l="l" t="t" r="r" b="b"/>
              <a:pathLst>
                <a:path w="762" h="2585" extrusionOk="0">
                  <a:moveTo>
                    <a:pt x="310" y="1"/>
                  </a:moveTo>
                  <a:cubicBezTo>
                    <a:pt x="0" y="310"/>
                    <a:pt x="191" y="715"/>
                    <a:pt x="131" y="1060"/>
                  </a:cubicBezTo>
                  <a:cubicBezTo>
                    <a:pt x="131" y="1406"/>
                    <a:pt x="119" y="1763"/>
                    <a:pt x="131" y="2120"/>
                  </a:cubicBezTo>
                  <a:cubicBezTo>
                    <a:pt x="131" y="2322"/>
                    <a:pt x="83" y="2584"/>
                    <a:pt x="417" y="2584"/>
                  </a:cubicBezTo>
                  <a:cubicBezTo>
                    <a:pt x="536" y="2513"/>
                    <a:pt x="524" y="2394"/>
                    <a:pt x="560" y="2287"/>
                  </a:cubicBezTo>
                  <a:cubicBezTo>
                    <a:pt x="607" y="2239"/>
                    <a:pt x="619" y="2179"/>
                    <a:pt x="595" y="2156"/>
                  </a:cubicBezTo>
                  <a:cubicBezTo>
                    <a:pt x="512" y="1977"/>
                    <a:pt x="595" y="1798"/>
                    <a:pt x="619" y="1620"/>
                  </a:cubicBezTo>
                  <a:cubicBezTo>
                    <a:pt x="619" y="1513"/>
                    <a:pt x="619" y="1417"/>
                    <a:pt x="655" y="1322"/>
                  </a:cubicBezTo>
                  <a:cubicBezTo>
                    <a:pt x="714" y="1060"/>
                    <a:pt x="762" y="810"/>
                    <a:pt x="560" y="584"/>
                  </a:cubicBezTo>
                  <a:lnTo>
                    <a:pt x="536" y="524"/>
                  </a:lnTo>
                  <a:lnTo>
                    <a:pt x="548" y="465"/>
                  </a:lnTo>
                  <a:cubicBezTo>
                    <a:pt x="393" y="334"/>
                    <a:pt x="643" y="24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7" name="Google Shape;2517;p2"/>
            <p:cNvSpPr/>
            <p:nvPr/>
          </p:nvSpPr>
          <p:spPr>
            <a:xfrm>
              <a:off x="5324475" y="2396850"/>
              <a:ext cx="71750" cy="7925"/>
            </a:xfrm>
            <a:custGeom>
              <a:avLst/>
              <a:gdLst/>
              <a:ahLst/>
              <a:cxnLst/>
              <a:rect l="l" t="t" r="r" b="b"/>
              <a:pathLst>
                <a:path w="2870" h="317" extrusionOk="0">
                  <a:moveTo>
                    <a:pt x="1492" y="0"/>
                  </a:moveTo>
                  <a:cubicBezTo>
                    <a:pt x="999" y="0"/>
                    <a:pt x="505" y="44"/>
                    <a:pt x="12" y="155"/>
                  </a:cubicBezTo>
                  <a:cubicBezTo>
                    <a:pt x="0" y="215"/>
                    <a:pt x="0" y="263"/>
                    <a:pt x="0" y="310"/>
                  </a:cubicBezTo>
                  <a:cubicBezTo>
                    <a:pt x="87" y="314"/>
                    <a:pt x="174" y="316"/>
                    <a:pt x="262" y="316"/>
                  </a:cubicBezTo>
                  <a:cubicBezTo>
                    <a:pt x="1137" y="316"/>
                    <a:pt x="2003" y="118"/>
                    <a:pt x="2869" y="96"/>
                  </a:cubicBezTo>
                  <a:cubicBezTo>
                    <a:pt x="2410" y="38"/>
                    <a:pt x="1951" y="0"/>
                    <a:pt x="14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8" name="Google Shape;2518;p2"/>
            <p:cNvSpPr/>
            <p:nvPr/>
          </p:nvSpPr>
          <p:spPr>
            <a:xfrm>
              <a:off x="6079625" y="2577225"/>
              <a:ext cx="43175" cy="14400"/>
            </a:xfrm>
            <a:custGeom>
              <a:avLst/>
              <a:gdLst/>
              <a:ahLst/>
              <a:cxnLst/>
              <a:rect l="l" t="t" r="r" b="b"/>
              <a:pathLst>
                <a:path w="1727" h="576" extrusionOk="0">
                  <a:moveTo>
                    <a:pt x="60" y="1"/>
                  </a:moveTo>
                  <a:cubicBezTo>
                    <a:pt x="12" y="48"/>
                    <a:pt x="0" y="84"/>
                    <a:pt x="12" y="144"/>
                  </a:cubicBezTo>
                  <a:cubicBezTo>
                    <a:pt x="60" y="239"/>
                    <a:pt x="131" y="275"/>
                    <a:pt x="226" y="298"/>
                  </a:cubicBezTo>
                  <a:cubicBezTo>
                    <a:pt x="370" y="527"/>
                    <a:pt x="587" y="575"/>
                    <a:pt x="811" y="575"/>
                  </a:cubicBezTo>
                  <a:cubicBezTo>
                    <a:pt x="902" y="575"/>
                    <a:pt x="994" y="567"/>
                    <a:pt x="1084" y="560"/>
                  </a:cubicBezTo>
                  <a:cubicBezTo>
                    <a:pt x="1144" y="500"/>
                    <a:pt x="1204" y="478"/>
                    <a:pt x="1263" y="478"/>
                  </a:cubicBezTo>
                  <a:cubicBezTo>
                    <a:pt x="1343" y="478"/>
                    <a:pt x="1420" y="519"/>
                    <a:pt x="1488" y="560"/>
                  </a:cubicBezTo>
                  <a:cubicBezTo>
                    <a:pt x="1548" y="513"/>
                    <a:pt x="1596" y="453"/>
                    <a:pt x="1631" y="418"/>
                  </a:cubicBezTo>
                  <a:cubicBezTo>
                    <a:pt x="1727" y="322"/>
                    <a:pt x="1727" y="227"/>
                    <a:pt x="1631" y="132"/>
                  </a:cubicBezTo>
                  <a:cubicBezTo>
                    <a:pt x="1601" y="132"/>
                    <a:pt x="1571" y="133"/>
                    <a:pt x="1540" y="133"/>
                  </a:cubicBezTo>
                  <a:cubicBezTo>
                    <a:pt x="1047" y="133"/>
                    <a:pt x="553" y="46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9" name="Google Shape;2519;p2"/>
            <p:cNvSpPr/>
            <p:nvPr/>
          </p:nvSpPr>
          <p:spPr>
            <a:xfrm>
              <a:off x="5496500" y="2552125"/>
              <a:ext cx="57775" cy="11125"/>
            </a:xfrm>
            <a:custGeom>
              <a:avLst/>
              <a:gdLst/>
              <a:ahLst/>
              <a:cxnLst/>
              <a:rect l="l" t="t" r="r" b="b"/>
              <a:pathLst>
                <a:path w="2311" h="445" extrusionOk="0">
                  <a:moveTo>
                    <a:pt x="1039" y="0"/>
                  </a:moveTo>
                  <a:cubicBezTo>
                    <a:pt x="863" y="0"/>
                    <a:pt x="717" y="114"/>
                    <a:pt x="596" y="279"/>
                  </a:cubicBezTo>
                  <a:cubicBezTo>
                    <a:pt x="406" y="279"/>
                    <a:pt x="203" y="290"/>
                    <a:pt x="1" y="290"/>
                  </a:cubicBezTo>
                  <a:cubicBezTo>
                    <a:pt x="310" y="414"/>
                    <a:pt x="624" y="444"/>
                    <a:pt x="950" y="444"/>
                  </a:cubicBezTo>
                  <a:cubicBezTo>
                    <a:pt x="1256" y="444"/>
                    <a:pt x="1573" y="418"/>
                    <a:pt x="1907" y="418"/>
                  </a:cubicBezTo>
                  <a:cubicBezTo>
                    <a:pt x="2039" y="418"/>
                    <a:pt x="2173" y="422"/>
                    <a:pt x="2311" y="433"/>
                  </a:cubicBezTo>
                  <a:cubicBezTo>
                    <a:pt x="2073" y="279"/>
                    <a:pt x="1965" y="219"/>
                    <a:pt x="1882" y="136"/>
                  </a:cubicBezTo>
                  <a:cubicBezTo>
                    <a:pt x="1668" y="124"/>
                    <a:pt x="1465" y="136"/>
                    <a:pt x="1251" y="52"/>
                  </a:cubicBezTo>
                  <a:cubicBezTo>
                    <a:pt x="1176" y="16"/>
                    <a:pt x="1105" y="0"/>
                    <a:pt x="10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0" name="Google Shape;2520;p2"/>
            <p:cNvSpPr/>
            <p:nvPr/>
          </p:nvSpPr>
          <p:spPr>
            <a:xfrm>
              <a:off x="5335175" y="2534075"/>
              <a:ext cx="43200" cy="16650"/>
            </a:xfrm>
            <a:custGeom>
              <a:avLst/>
              <a:gdLst/>
              <a:ahLst/>
              <a:cxnLst/>
              <a:rect l="l" t="t" r="r" b="b"/>
              <a:pathLst>
                <a:path w="1728" h="666" extrusionOk="0">
                  <a:moveTo>
                    <a:pt x="1" y="0"/>
                  </a:moveTo>
                  <a:lnTo>
                    <a:pt x="1" y="262"/>
                  </a:lnTo>
                  <a:cubicBezTo>
                    <a:pt x="116" y="430"/>
                    <a:pt x="270" y="457"/>
                    <a:pt x="432" y="457"/>
                  </a:cubicBezTo>
                  <a:cubicBezTo>
                    <a:pt x="508" y="457"/>
                    <a:pt x="586" y="451"/>
                    <a:pt x="662" y="451"/>
                  </a:cubicBezTo>
                  <a:cubicBezTo>
                    <a:pt x="790" y="451"/>
                    <a:pt x="912" y="468"/>
                    <a:pt x="1013" y="560"/>
                  </a:cubicBezTo>
                  <a:cubicBezTo>
                    <a:pt x="1153" y="573"/>
                    <a:pt x="1313" y="666"/>
                    <a:pt x="1453" y="666"/>
                  </a:cubicBezTo>
                  <a:cubicBezTo>
                    <a:pt x="1562" y="666"/>
                    <a:pt x="1659" y="610"/>
                    <a:pt x="1727" y="417"/>
                  </a:cubicBezTo>
                  <a:cubicBezTo>
                    <a:pt x="1548" y="250"/>
                    <a:pt x="1358" y="143"/>
                    <a:pt x="1096" y="131"/>
                  </a:cubicBezTo>
                  <a:cubicBezTo>
                    <a:pt x="727" y="108"/>
                    <a:pt x="370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1" name="Google Shape;2521;p2"/>
            <p:cNvSpPr/>
            <p:nvPr/>
          </p:nvSpPr>
          <p:spPr>
            <a:xfrm>
              <a:off x="5754575" y="2355350"/>
              <a:ext cx="52425" cy="17725"/>
            </a:xfrm>
            <a:custGeom>
              <a:avLst/>
              <a:gdLst/>
              <a:ahLst/>
              <a:cxnLst/>
              <a:rect l="l" t="t" r="r" b="b"/>
              <a:pathLst>
                <a:path w="2097" h="709" extrusionOk="0">
                  <a:moveTo>
                    <a:pt x="1089" y="1"/>
                  </a:moveTo>
                  <a:cubicBezTo>
                    <a:pt x="1043" y="1"/>
                    <a:pt x="995" y="9"/>
                    <a:pt x="953" y="18"/>
                  </a:cubicBezTo>
                  <a:cubicBezTo>
                    <a:pt x="632" y="149"/>
                    <a:pt x="251" y="125"/>
                    <a:pt x="1" y="410"/>
                  </a:cubicBezTo>
                  <a:cubicBezTo>
                    <a:pt x="110" y="513"/>
                    <a:pt x="240" y="533"/>
                    <a:pt x="376" y="533"/>
                  </a:cubicBezTo>
                  <a:cubicBezTo>
                    <a:pt x="459" y="533"/>
                    <a:pt x="545" y="525"/>
                    <a:pt x="630" y="525"/>
                  </a:cubicBezTo>
                  <a:cubicBezTo>
                    <a:pt x="663" y="525"/>
                    <a:pt x="695" y="526"/>
                    <a:pt x="727" y="530"/>
                  </a:cubicBezTo>
                  <a:cubicBezTo>
                    <a:pt x="1155" y="553"/>
                    <a:pt x="1608" y="530"/>
                    <a:pt x="2025" y="708"/>
                  </a:cubicBezTo>
                  <a:cubicBezTo>
                    <a:pt x="2048" y="684"/>
                    <a:pt x="2060" y="660"/>
                    <a:pt x="2084" y="613"/>
                  </a:cubicBezTo>
                  <a:cubicBezTo>
                    <a:pt x="2096" y="553"/>
                    <a:pt x="2096" y="482"/>
                    <a:pt x="2084" y="422"/>
                  </a:cubicBezTo>
                  <a:cubicBezTo>
                    <a:pt x="2015" y="84"/>
                    <a:pt x="1809" y="46"/>
                    <a:pt x="1591" y="46"/>
                  </a:cubicBezTo>
                  <a:cubicBezTo>
                    <a:pt x="1528" y="46"/>
                    <a:pt x="1465" y="49"/>
                    <a:pt x="1403" y="49"/>
                  </a:cubicBezTo>
                  <a:cubicBezTo>
                    <a:pt x="1309" y="49"/>
                    <a:pt x="1219" y="42"/>
                    <a:pt x="1144" y="6"/>
                  </a:cubicBezTo>
                  <a:cubicBezTo>
                    <a:pt x="1126" y="2"/>
                    <a:pt x="1108" y="1"/>
                    <a:pt x="10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2" name="Google Shape;2522;p2"/>
            <p:cNvSpPr/>
            <p:nvPr/>
          </p:nvSpPr>
          <p:spPr>
            <a:xfrm>
              <a:off x="5567050" y="2324250"/>
              <a:ext cx="44675" cy="24100"/>
            </a:xfrm>
            <a:custGeom>
              <a:avLst/>
              <a:gdLst/>
              <a:ahLst/>
              <a:cxnLst/>
              <a:rect l="l" t="t" r="r" b="b"/>
              <a:pathLst>
                <a:path w="1787" h="964" extrusionOk="0">
                  <a:moveTo>
                    <a:pt x="888" y="1"/>
                  </a:moveTo>
                  <a:cubicBezTo>
                    <a:pt x="710" y="1"/>
                    <a:pt x="518" y="60"/>
                    <a:pt x="334" y="83"/>
                  </a:cubicBezTo>
                  <a:cubicBezTo>
                    <a:pt x="1" y="369"/>
                    <a:pt x="263" y="392"/>
                    <a:pt x="489" y="440"/>
                  </a:cubicBezTo>
                  <a:cubicBezTo>
                    <a:pt x="810" y="511"/>
                    <a:pt x="548" y="654"/>
                    <a:pt x="513" y="750"/>
                  </a:cubicBezTo>
                  <a:lnTo>
                    <a:pt x="489" y="797"/>
                  </a:lnTo>
                  <a:cubicBezTo>
                    <a:pt x="724" y="929"/>
                    <a:pt x="972" y="940"/>
                    <a:pt x="1222" y="940"/>
                  </a:cubicBezTo>
                  <a:cubicBezTo>
                    <a:pt x="1271" y="940"/>
                    <a:pt x="1319" y="939"/>
                    <a:pt x="1368" y="939"/>
                  </a:cubicBezTo>
                  <a:cubicBezTo>
                    <a:pt x="1500" y="939"/>
                    <a:pt x="1632" y="942"/>
                    <a:pt x="1763" y="964"/>
                  </a:cubicBezTo>
                  <a:cubicBezTo>
                    <a:pt x="1763" y="904"/>
                    <a:pt x="1787" y="845"/>
                    <a:pt x="1787" y="785"/>
                  </a:cubicBezTo>
                  <a:cubicBezTo>
                    <a:pt x="1727" y="738"/>
                    <a:pt x="1679" y="702"/>
                    <a:pt x="1667" y="642"/>
                  </a:cubicBezTo>
                  <a:cubicBezTo>
                    <a:pt x="1465" y="619"/>
                    <a:pt x="1370" y="523"/>
                    <a:pt x="1382" y="321"/>
                  </a:cubicBezTo>
                  <a:cubicBezTo>
                    <a:pt x="1252" y="69"/>
                    <a:pt x="1079" y="1"/>
                    <a:pt x="8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3" name="Google Shape;2523;p2"/>
            <p:cNvSpPr/>
            <p:nvPr/>
          </p:nvSpPr>
          <p:spPr>
            <a:xfrm>
              <a:off x="6049250" y="2381425"/>
              <a:ext cx="48550" cy="16050"/>
            </a:xfrm>
            <a:custGeom>
              <a:avLst/>
              <a:gdLst/>
              <a:ahLst/>
              <a:cxnLst/>
              <a:rect l="l" t="t" r="r" b="b"/>
              <a:pathLst>
                <a:path w="1942" h="642" extrusionOk="0">
                  <a:moveTo>
                    <a:pt x="491" y="1"/>
                  </a:moveTo>
                  <a:cubicBezTo>
                    <a:pt x="325" y="1"/>
                    <a:pt x="162" y="58"/>
                    <a:pt x="1" y="225"/>
                  </a:cubicBezTo>
                  <a:lnTo>
                    <a:pt x="1" y="522"/>
                  </a:lnTo>
                  <a:cubicBezTo>
                    <a:pt x="429" y="570"/>
                    <a:pt x="858" y="618"/>
                    <a:pt x="1287" y="641"/>
                  </a:cubicBezTo>
                  <a:cubicBezTo>
                    <a:pt x="1489" y="630"/>
                    <a:pt x="1680" y="630"/>
                    <a:pt x="1870" y="618"/>
                  </a:cubicBezTo>
                  <a:cubicBezTo>
                    <a:pt x="1918" y="570"/>
                    <a:pt x="1941" y="510"/>
                    <a:pt x="1941" y="451"/>
                  </a:cubicBezTo>
                  <a:cubicBezTo>
                    <a:pt x="1930" y="391"/>
                    <a:pt x="1906" y="344"/>
                    <a:pt x="1858" y="296"/>
                  </a:cubicBezTo>
                  <a:cubicBezTo>
                    <a:pt x="1813" y="274"/>
                    <a:pt x="1758" y="265"/>
                    <a:pt x="1703" y="265"/>
                  </a:cubicBezTo>
                  <a:cubicBezTo>
                    <a:pt x="1671" y="265"/>
                    <a:pt x="1639" y="268"/>
                    <a:pt x="1608" y="272"/>
                  </a:cubicBezTo>
                  <a:cubicBezTo>
                    <a:pt x="1513" y="284"/>
                    <a:pt x="1441" y="320"/>
                    <a:pt x="1346" y="332"/>
                  </a:cubicBezTo>
                  <a:cubicBezTo>
                    <a:pt x="1321" y="342"/>
                    <a:pt x="1300" y="347"/>
                    <a:pt x="1281" y="347"/>
                  </a:cubicBezTo>
                  <a:cubicBezTo>
                    <a:pt x="1190" y="347"/>
                    <a:pt x="1157" y="244"/>
                    <a:pt x="1108" y="165"/>
                  </a:cubicBezTo>
                  <a:cubicBezTo>
                    <a:pt x="899" y="87"/>
                    <a:pt x="693" y="1"/>
                    <a:pt x="4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4" name="Google Shape;2524;p2"/>
            <p:cNvSpPr/>
            <p:nvPr/>
          </p:nvSpPr>
          <p:spPr>
            <a:xfrm>
              <a:off x="5249450" y="2418275"/>
              <a:ext cx="17000" cy="52125"/>
            </a:xfrm>
            <a:custGeom>
              <a:avLst/>
              <a:gdLst/>
              <a:ahLst/>
              <a:cxnLst/>
              <a:rect l="l" t="t" r="r" b="b"/>
              <a:pathLst>
                <a:path w="680" h="2085" extrusionOk="0">
                  <a:moveTo>
                    <a:pt x="405" y="1"/>
                  </a:moveTo>
                  <a:cubicBezTo>
                    <a:pt x="227" y="584"/>
                    <a:pt x="96" y="1168"/>
                    <a:pt x="1" y="1763"/>
                  </a:cubicBezTo>
                  <a:cubicBezTo>
                    <a:pt x="108" y="1846"/>
                    <a:pt x="24" y="2061"/>
                    <a:pt x="263" y="2084"/>
                  </a:cubicBezTo>
                  <a:cubicBezTo>
                    <a:pt x="286" y="2073"/>
                    <a:pt x="298" y="2061"/>
                    <a:pt x="334" y="2037"/>
                  </a:cubicBezTo>
                  <a:cubicBezTo>
                    <a:pt x="298" y="1787"/>
                    <a:pt x="334" y="1537"/>
                    <a:pt x="453" y="1311"/>
                  </a:cubicBezTo>
                  <a:cubicBezTo>
                    <a:pt x="525" y="1263"/>
                    <a:pt x="536" y="1227"/>
                    <a:pt x="465" y="1168"/>
                  </a:cubicBezTo>
                  <a:lnTo>
                    <a:pt x="596" y="763"/>
                  </a:lnTo>
                  <a:cubicBezTo>
                    <a:pt x="679" y="656"/>
                    <a:pt x="679" y="549"/>
                    <a:pt x="596" y="429"/>
                  </a:cubicBezTo>
                  <a:lnTo>
                    <a:pt x="620" y="394"/>
                  </a:lnTo>
                  <a:lnTo>
                    <a:pt x="596" y="346"/>
                  </a:lnTo>
                  <a:cubicBezTo>
                    <a:pt x="584" y="203"/>
                    <a:pt x="560" y="60"/>
                    <a:pt x="4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5" name="Google Shape;2525;p2"/>
            <p:cNvSpPr/>
            <p:nvPr/>
          </p:nvSpPr>
          <p:spPr>
            <a:xfrm>
              <a:off x="5284700" y="2472725"/>
              <a:ext cx="58400" cy="8200"/>
            </a:xfrm>
            <a:custGeom>
              <a:avLst/>
              <a:gdLst/>
              <a:ahLst/>
              <a:cxnLst/>
              <a:rect l="l" t="t" r="r" b="b"/>
              <a:pathLst>
                <a:path w="2336" h="328" extrusionOk="0">
                  <a:moveTo>
                    <a:pt x="652" y="1"/>
                  </a:moveTo>
                  <a:cubicBezTo>
                    <a:pt x="442" y="1"/>
                    <a:pt x="231" y="9"/>
                    <a:pt x="19" y="26"/>
                  </a:cubicBezTo>
                  <a:cubicBezTo>
                    <a:pt x="0" y="218"/>
                    <a:pt x="99" y="234"/>
                    <a:pt x="207" y="234"/>
                  </a:cubicBezTo>
                  <a:cubicBezTo>
                    <a:pt x="228" y="234"/>
                    <a:pt x="250" y="234"/>
                    <a:pt x="271" y="234"/>
                  </a:cubicBezTo>
                  <a:cubicBezTo>
                    <a:pt x="341" y="234"/>
                    <a:pt x="407" y="240"/>
                    <a:pt x="436" y="299"/>
                  </a:cubicBezTo>
                  <a:cubicBezTo>
                    <a:pt x="1020" y="299"/>
                    <a:pt x="1591" y="311"/>
                    <a:pt x="2163" y="311"/>
                  </a:cubicBezTo>
                  <a:cubicBezTo>
                    <a:pt x="2199" y="322"/>
                    <a:pt x="2228" y="328"/>
                    <a:pt x="2251" y="328"/>
                  </a:cubicBezTo>
                  <a:cubicBezTo>
                    <a:pt x="2326" y="328"/>
                    <a:pt x="2336" y="271"/>
                    <a:pt x="2317" y="180"/>
                  </a:cubicBezTo>
                  <a:cubicBezTo>
                    <a:pt x="1764" y="59"/>
                    <a:pt x="1210" y="1"/>
                    <a:pt x="6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6" name="Google Shape;2526;p2"/>
            <p:cNvSpPr/>
            <p:nvPr/>
          </p:nvSpPr>
          <p:spPr>
            <a:xfrm>
              <a:off x="5715275" y="2503550"/>
              <a:ext cx="43800" cy="9375"/>
            </a:xfrm>
            <a:custGeom>
              <a:avLst/>
              <a:gdLst/>
              <a:ahLst/>
              <a:cxnLst/>
              <a:rect l="l" t="t" r="r" b="b"/>
              <a:pathLst>
                <a:path w="1752" h="375" extrusionOk="0">
                  <a:moveTo>
                    <a:pt x="1288" y="0"/>
                  </a:moveTo>
                  <a:cubicBezTo>
                    <a:pt x="1029" y="0"/>
                    <a:pt x="770" y="74"/>
                    <a:pt x="511" y="74"/>
                  </a:cubicBezTo>
                  <a:cubicBezTo>
                    <a:pt x="440" y="74"/>
                    <a:pt x="369" y="69"/>
                    <a:pt x="299" y="55"/>
                  </a:cubicBezTo>
                  <a:cubicBezTo>
                    <a:pt x="275" y="55"/>
                    <a:pt x="239" y="55"/>
                    <a:pt x="227" y="78"/>
                  </a:cubicBezTo>
                  <a:cubicBezTo>
                    <a:pt x="120" y="102"/>
                    <a:pt x="49" y="150"/>
                    <a:pt x="1" y="233"/>
                  </a:cubicBezTo>
                  <a:cubicBezTo>
                    <a:pt x="175" y="343"/>
                    <a:pt x="355" y="375"/>
                    <a:pt x="537" y="375"/>
                  </a:cubicBezTo>
                  <a:cubicBezTo>
                    <a:pt x="797" y="375"/>
                    <a:pt x="1061" y="309"/>
                    <a:pt x="1321" y="309"/>
                  </a:cubicBezTo>
                  <a:cubicBezTo>
                    <a:pt x="1413" y="309"/>
                    <a:pt x="1505" y="318"/>
                    <a:pt x="1596" y="340"/>
                  </a:cubicBezTo>
                  <a:cubicBezTo>
                    <a:pt x="1632" y="340"/>
                    <a:pt x="1704" y="257"/>
                    <a:pt x="1715" y="197"/>
                  </a:cubicBezTo>
                  <a:cubicBezTo>
                    <a:pt x="1751" y="78"/>
                    <a:pt x="1656" y="55"/>
                    <a:pt x="1549" y="31"/>
                  </a:cubicBezTo>
                  <a:cubicBezTo>
                    <a:pt x="1462" y="8"/>
                    <a:pt x="1375" y="0"/>
                    <a:pt x="12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7" name="Google Shape;2527;p2"/>
            <p:cNvSpPr/>
            <p:nvPr/>
          </p:nvSpPr>
          <p:spPr>
            <a:xfrm>
              <a:off x="5410200" y="2321825"/>
              <a:ext cx="41675" cy="11825"/>
            </a:xfrm>
            <a:custGeom>
              <a:avLst/>
              <a:gdLst/>
              <a:ahLst/>
              <a:cxnLst/>
              <a:rect l="l" t="t" r="r" b="b"/>
              <a:pathLst>
                <a:path w="1667" h="473" extrusionOk="0">
                  <a:moveTo>
                    <a:pt x="715" y="0"/>
                  </a:moveTo>
                  <a:cubicBezTo>
                    <a:pt x="458" y="0"/>
                    <a:pt x="251" y="123"/>
                    <a:pt x="0" y="180"/>
                  </a:cubicBezTo>
                  <a:cubicBezTo>
                    <a:pt x="385" y="377"/>
                    <a:pt x="784" y="473"/>
                    <a:pt x="1196" y="473"/>
                  </a:cubicBezTo>
                  <a:cubicBezTo>
                    <a:pt x="1331" y="473"/>
                    <a:pt x="1469" y="462"/>
                    <a:pt x="1607" y="442"/>
                  </a:cubicBezTo>
                  <a:cubicBezTo>
                    <a:pt x="1667" y="287"/>
                    <a:pt x="1536" y="239"/>
                    <a:pt x="1464" y="168"/>
                  </a:cubicBezTo>
                  <a:cubicBezTo>
                    <a:pt x="1429" y="120"/>
                    <a:pt x="1393" y="85"/>
                    <a:pt x="1345" y="37"/>
                  </a:cubicBezTo>
                  <a:cubicBezTo>
                    <a:pt x="1345" y="49"/>
                    <a:pt x="1322" y="61"/>
                    <a:pt x="1286" y="85"/>
                  </a:cubicBezTo>
                  <a:cubicBezTo>
                    <a:pt x="1275" y="87"/>
                    <a:pt x="1263" y="89"/>
                    <a:pt x="1252" y="89"/>
                  </a:cubicBezTo>
                  <a:cubicBezTo>
                    <a:pt x="1217" y="89"/>
                    <a:pt x="1185" y="73"/>
                    <a:pt x="1167" y="37"/>
                  </a:cubicBezTo>
                  <a:cubicBezTo>
                    <a:pt x="1036" y="25"/>
                    <a:pt x="881" y="25"/>
                    <a:pt x="750" y="1"/>
                  </a:cubicBezTo>
                  <a:cubicBezTo>
                    <a:pt x="738" y="1"/>
                    <a:pt x="727" y="0"/>
                    <a:pt x="7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8" name="Google Shape;2528;p2"/>
            <p:cNvSpPr/>
            <p:nvPr/>
          </p:nvSpPr>
          <p:spPr>
            <a:xfrm>
              <a:off x="5395900" y="2545675"/>
              <a:ext cx="55100" cy="10975"/>
            </a:xfrm>
            <a:custGeom>
              <a:avLst/>
              <a:gdLst/>
              <a:ahLst/>
              <a:cxnLst/>
              <a:rect l="l" t="t" r="r" b="b"/>
              <a:pathLst>
                <a:path w="2204" h="439" extrusionOk="0">
                  <a:moveTo>
                    <a:pt x="429" y="1"/>
                  </a:moveTo>
                  <a:cubicBezTo>
                    <a:pt x="285" y="1"/>
                    <a:pt x="142" y="25"/>
                    <a:pt x="1" y="96"/>
                  </a:cubicBezTo>
                  <a:cubicBezTo>
                    <a:pt x="155" y="191"/>
                    <a:pt x="370" y="239"/>
                    <a:pt x="477" y="429"/>
                  </a:cubicBezTo>
                  <a:cubicBezTo>
                    <a:pt x="495" y="435"/>
                    <a:pt x="512" y="438"/>
                    <a:pt x="532" y="438"/>
                  </a:cubicBezTo>
                  <a:cubicBezTo>
                    <a:pt x="551" y="438"/>
                    <a:pt x="572" y="435"/>
                    <a:pt x="596" y="429"/>
                  </a:cubicBezTo>
                  <a:cubicBezTo>
                    <a:pt x="652" y="394"/>
                    <a:pt x="708" y="363"/>
                    <a:pt x="767" y="363"/>
                  </a:cubicBezTo>
                  <a:cubicBezTo>
                    <a:pt x="807" y="363"/>
                    <a:pt x="849" y="378"/>
                    <a:pt x="893" y="417"/>
                  </a:cubicBezTo>
                  <a:cubicBezTo>
                    <a:pt x="1263" y="429"/>
                    <a:pt x="1644" y="429"/>
                    <a:pt x="2025" y="429"/>
                  </a:cubicBezTo>
                  <a:cubicBezTo>
                    <a:pt x="2060" y="417"/>
                    <a:pt x="2108" y="417"/>
                    <a:pt x="2144" y="382"/>
                  </a:cubicBezTo>
                  <a:cubicBezTo>
                    <a:pt x="2203" y="310"/>
                    <a:pt x="2156" y="275"/>
                    <a:pt x="2084" y="263"/>
                  </a:cubicBezTo>
                  <a:cubicBezTo>
                    <a:pt x="2051" y="259"/>
                    <a:pt x="2017" y="258"/>
                    <a:pt x="1983" y="258"/>
                  </a:cubicBezTo>
                  <a:cubicBezTo>
                    <a:pt x="1931" y="258"/>
                    <a:pt x="1879" y="260"/>
                    <a:pt x="1827" y="260"/>
                  </a:cubicBezTo>
                  <a:cubicBezTo>
                    <a:pt x="1693" y="260"/>
                    <a:pt x="1562" y="243"/>
                    <a:pt x="1453" y="120"/>
                  </a:cubicBezTo>
                  <a:cubicBezTo>
                    <a:pt x="1433" y="121"/>
                    <a:pt x="1413" y="121"/>
                    <a:pt x="1393" y="121"/>
                  </a:cubicBezTo>
                  <a:cubicBezTo>
                    <a:pt x="1071" y="121"/>
                    <a:pt x="748" y="1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9" name="Google Shape;2529;p2"/>
            <p:cNvSpPr/>
            <p:nvPr/>
          </p:nvSpPr>
          <p:spPr>
            <a:xfrm>
              <a:off x="5506025" y="2501625"/>
              <a:ext cx="40800" cy="10450"/>
            </a:xfrm>
            <a:custGeom>
              <a:avLst/>
              <a:gdLst/>
              <a:ahLst/>
              <a:cxnLst/>
              <a:rect l="l" t="t" r="r" b="b"/>
              <a:pathLst>
                <a:path w="1632" h="418" extrusionOk="0">
                  <a:moveTo>
                    <a:pt x="742" y="1"/>
                  </a:moveTo>
                  <a:cubicBezTo>
                    <a:pt x="496" y="1"/>
                    <a:pt x="250" y="49"/>
                    <a:pt x="1" y="179"/>
                  </a:cubicBezTo>
                  <a:cubicBezTo>
                    <a:pt x="477" y="370"/>
                    <a:pt x="1013" y="191"/>
                    <a:pt x="1489" y="417"/>
                  </a:cubicBezTo>
                  <a:cubicBezTo>
                    <a:pt x="1525" y="334"/>
                    <a:pt x="1584" y="239"/>
                    <a:pt x="1632" y="155"/>
                  </a:cubicBezTo>
                  <a:cubicBezTo>
                    <a:pt x="1333" y="71"/>
                    <a:pt x="1038" y="1"/>
                    <a:pt x="7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0" name="Google Shape;2530;p2"/>
            <p:cNvSpPr/>
            <p:nvPr/>
          </p:nvSpPr>
          <p:spPr>
            <a:xfrm>
              <a:off x="5365550" y="2510750"/>
              <a:ext cx="47350" cy="12975"/>
            </a:xfrm>
            <a:custGeom>
              <a:avLst/>
              <a:gdLst/>
              <a:ahLst/>
              <a:cxnLst/>
              <a:rect l="l" t="t" r="r" b="b"/>
              <a:pathLst>
                <a:path w="1894" h="519" extrusionOk="0">
                  <a:moveTo>
                    <a:pt x="294" y="0"/>
                  </a:moveTo>
                  <a:cubicBezTo>
                    <a:pt x="224" y="0"/>
                    <a:pt x="152" y="18"/>
                    <a:pt x="83" y="52"/>
                  </a:cubicBezTo>
                  <a:cubicBezTo>
                    <a:pt x="36" y="100"/>
                    <a:pt x="12" y="124"/>
                    <a:pt x="12" y="183"/>
                  </a:cubicBezTo>
                  <a:cubicBezTo>
                    <a:pt x="36" y="290"/>
                    <a:pt x="0" y="398"/>
                    <a:pt x="83" y="481"/>
                  </a:cubicBezTo>
                  <a:cubicBezTo>
                    <a:pt x="523" y="503"/>
                    <a:pt x="829" y="519"/>
                    <a:pt x="1054" y="519"/>
                  </a:cubicBezTo>
                  <a:cubicBezTo>
                    <a:pt x="1548" y="519"/>
                    <a:pt x="1648" y="444"/>
                    <a:pt x="1893" y="207"/>
                  </a:cubicBezTo>
                  <a:lnTo>
                    <a:pt x="1893" y="207"/>
                  </a:lnTo>
                  <a:cubicBezTo>
                    <a:pt x="1645" y="273"/>
                    <a:pt x="1412" y="324"/>
                    <a:pt x="1196" y="324"/>
                  </a:cubicBezTo>
                  <a:cubicBezTo>
                    <a:pt x="945" y="324"/>
                    <a:pt x="717" y="256"/>
                    <a:pt x="512" y="64"/>
                  </a:cubicBezTo>
                  <a:cubicBezTo>
                    <a:pt x="444" y="21"/>
                    <a:pt x="370" y="0"/>
                    <a:pt x="2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1" name="Google Shape;2531;p2"/>
            <p:cNvSpPr/>
            <p:nvPr/>
          </p:nvSpPr>
          <p:spPr>
            <a:xfrm>
              <a:off x="5708450" y="2626825"/>
              <a:ext cx="55075" cy="7650"/>
            </a:xfrm>
            <a:custGeom>
              <a:avLst/>
              <a:gdLst/>
              <a:ahLst/>
              <a:cxnLst/>
              <a:rect l="l" t="t" r="r" b="b"/>
              <a:pathLst>
                <a:path w="2203" h="306" extrusionOk="0">
                  <a:moveTo>
                    <a:pt x="1734" y="1"/>
                  </a:moveTo>
                  <a:cubicBezTo>
                    <a:pt x="1626" y="1"/>
                    <a:pt x="1517" y="12"/>
                    <a:pt x="1411" y="12"/>
                  </a:cubicBezTo>
                  <a:cubicBezTo>
                    <a:pt x="1369" y="12"/>
                    <a:pt x="1327" y="10"/>
                    <a:pt x="1286" y="5"/>
                  </a:cubicBezTo>
                  <a:cubicBezTo>
                    <a:pt x="1195" y="28"/>
                    <a:pt x="1103" y="35"/>
                    <a:pt x="1010" y="35"/>
                  </a:cubicBezTo>
                  <a:cubicBezTo>
                    <a:pt x="847" y="35"/>
                    <a:pt x="682" y="13"/>
                    <a:pt x="521" y="13"/>
                  </a:cubicBezTo>
                  <a:cubicBezTo>
                    <a:pt x="340" y="13"/>
                    <a:pt x="164" y="41"/>
                    <a:pt x="0" y="160"/>
                  </a:cubicBezTo>
                  <a:cubicBezTo>
                    <a:pt x="373" y="244"/>
                    <a:pt x="746" y="306"/>
                    <a:pt x="1125" y="306"/>
                  </a:cubicBezTo>
                  <a:cubicBezTo>
                    <a:pt x="1230" y="306"/>
                    <a:pt x="1335" y="301"/>
                    <a:pt x="1441" y="291"/>
                  </a:cubicBezTo>
                  <a:cubicBezTo>
                    <a:pt x="1441" y="279"/>
                    <a:pt x="1453" y="279"/>
                    <a:pt x="1488" y="255"/>
                  </a:cubicBezTo>
                  <a:cubicBezTo>
                    <a:pt x="1512" y="255"/>
                    <a:pt x="1548" y="279"/>
                    <a:pt x="1572" y="303"/>
                  </a:cubicBezTo>
                  <a:lnTo>
                    <a:pt x="1726" y="303"/>
                  </a:lnTo>
                  <a:cubicBezTo>
                    <a:pt x="1810" y="184"/>
                    <a:pt x="1988" y="279"/>
                    <a:pt x="2096" y="172"/>
                  </a:cubicBezTo>
                  <a:cubicBezTo>
                    <a:pt x="2119" y="148"/>
                    <a:pt x="2155" y="148"/>
                    <a:pt x="2203" y="148"/>
                  </a:cubicBezTo>
                  <a:cubicBezTo>
                    <a:pt x="2055" y="25"/>
                    <a:pt x="1896" y="1"/>
                    <a:pt x="17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2" name="Google Shape;2532;p2"/>
            <p:cNvSpPr/>
            <p:nvPr/>
          </p:nvSpPr>
          <p:spPr>
            <a:xfrm>
              <a:off x="5811725" y="2444475"/>
              <a:ext cx="48550" cy="11100"/>
            </a:xfrm>
            <a:custGeom>
              <a:avLst/>
              <a:gdLst/>
              <a:ahLst/>
              <a:cxnLst/>
              <a:rect l="l" t="t" r="r" b="b"/>
              <a:pathLst>
                <a:path w="1942" h="444" extrusionOk="0">
                  <a:moveTo>
                    <a:pt x="1441" y="1"/>
                  </a:moveTo>
                  <a:cubicBezTo>
                    <a:pt x="1203" y="60"/>
                    <a:pt x="953" y="24"/>
                    <a:pt x="727" y="143"/>
                  </a:cubicBezTo>
                  <a:cubicBezTo>
                    <a:pt x="668" y="192"/>
                    <a:pt x="601" y="207"/>
                    <a:pt x="531" y="207"/>
                  </a:cubicBezTo>
                  <a:cubicBezTo>
                    <a:pt x="437" y="207"/>
                    <a:pt x="337" y="181"/>
                    <a:pt x="244" y="181"/>
                  </a:cubicBezTo>
                  <a:cubicBezTo>
                    <a:pt x="153" y="181"/>
                    <a:pt x="68" y="205"/>
                    <a:pt x="1" y="298"/>
                  </a:cubicBezTo>
                  <a:cubicBezTo>
                    <a:pt x="280" y="414"/>
                    <a:pt x="560" y="444"/>
                    <a:pt x="840" y="444"/>
                  </a:cubicBezTo>
                  <a:cubicBezTo>
                    <a:pt x="1129" y="444"/>
                    <a:pt x="1419" y="412"/>
                    <a:pt x="1708" y="412"/>
                  </a:cubicBezTo>
                  <a:cubicBezTo>
                    <a:pt x="1770" y="412"/>
                    <a:pt x="1832" y="414"/>
                    <a:pt x="1894" y="417"/>
                  </a:cubicBezTo>
                  <a:cubicBezTo>
                    <a:pt x="1941" y="370"/>
                    <a:pt x="1917" y="310"/>
                    <a:pt x="1882" y="263"/>
                  </a:cubicBezTo>
                  <a:cubicBezTo>
                    <a:pt x="1727" y="191"/>
                    <a:pt x="1548" y="143"/>
                    <a:pt x="1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3" name="Google Shape;2533;p2"/>
            <p:cNvSpPr/>
            <p:nvPr/>
          </p:nvSpPr>
          <p:spPr>
            <a:xfrm>
              <a:off x="5819475" y="2501625"/>
              <a:ext cx="39300" cy="14625"/>
            </a:xfrm>
            <a:custGeom>
              <a:avLst/>
              <a:gdLst/>
              <a:ahLst/>
              <a:cxnLst/>
              <a:rect l="l" t="t" r="r" b="b"/>
              <a:pathLst>
                <a:path w="1572" h="585" extrusionOk="0">
                  <a:moveTo>
                    <a:pt x="0" y="1"/>
                  </a:moveTo>
                  <a:lnTo>
                    <a:pt x="0" y="132"/>
                  </a:lnTo>
                  <a:lnTo>
                    <a:pt x="0" y="227"/>
                  </a:lnTo>
                  <a:cubicBezTo>
                    <a:pt x="12" y="310"/>
                    <a:pt x="72" y="370"/>
                    <a:pt x="155" y="429"/>
                  </a:cubicBezTo>
                  <a:cubicBezTo>
                    <a:pt x="203" y="429"/>
                    <a:pt x="238" y="453"/>
                    <a:pt x="286" y="453"/>
                  </a:cubicBezTo>
                  <a:cubicBezTo>
                    <a:pt x="310" y="453"/>
                    <a:pt x="333" y="429"/>
                    <a:pt x="357" y="429"/>
                  </a:cubicBezTo>
                  <a:cubicBezTo>
                    <a:pt x="387" y="423"/>
                    <a:pt x="417" y="420"/>
                    <a:pt x="445" y="420"/>
                  </a:cubicBezTo>
                  <a:cubicBezTo>
                    <a:pt x="473" y="420"/>
                    <a:pt x="500" y="423"/>
                    <a:pt x="524" y="429"/>
                  </a:cubicBezTo>
                  <a:cubicBezTo>
                    <a:pt x="536" y="429"/>
                    <a:pt x="572" y="453"/>
                    <a:pt x="595" y="453"/>
                  </a:cubicBezTo>
                  <a:cubicBezTo>
                    <a:pt x="755" y="526"/>
                    <a:pt x="914" y="584"/>
                    <a:pt x="1072" y="584"/>
                  </a:cubicBezTo>
                  <a:cubicBezTo>
                    <a:pt x="1196" y="584"/>
                    <a:pt x="1320" y="548"/>
                    <a:pt x="1441" y="453"/>
                  </a:cubicBezTo>
                  <a:cubicBezTo>
                    <a:pt x="1388" y="401"/>
                    <a:pt x="1334" y="371"/>
                    <a:pt x="1278" y="361"/>
                  </a:cubicBezTo>
                  <a:lnTo>
                    <a:pt x="1278" y="361"/>
                  </a:lnTo>
                  <a:cubicBezTo>
                    <a:pt x="1397" y="345"/>
                    <a:pt x="1513" y="318"/>
                    <a:pt x="1572" y="179"/>
                  </a:cubicBezTo>
                  <a:cubicBezTo>
                    <a:pt x="1048" y="72"/>
                    <a:pt x="52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4" name="Google Shape;2534;p2"/>
            <p:cNvSpPr/>
            <p:nvPr/>
          </p:nvSpPr>
          <p:spPr>
            <a:xfrm>
              <a:off x="5430725" y="2376325"/>
              <a:ext cx="80100" cy="3350"/>
            </a:xfrm>
            <a:custGeom>
              <a:avLst/>
              <a:gdLst/>
              <a:ahLst/>
              <a:cxnLst/>
              <a:rect l="l" t="t" r="r" b="b"/>
              <a:pathLst>
                <a:path w="3204" h="134" extrusionOk="0">
                  <a:moveTo>
                    <a:pt x="2810" y="0"/>
                  </a:moveTo>
                  <a:cubicBezTo>
                    <a:pt x="1870" y="0"/>
                    <a:pt x="941" y="12"/>
                    <a:pt x="1" y="12"/>
                  </a:cubicBezTo>
                  <a:cubicBezTo>
                    <a:pt x="596" y="111"/>
                    <a:pt x="1191" y="133"/>
                    <a:pt x="1784" y="133"/>
                  </a:cubicBezTo>
                  <a:cubicBezTo>
                    <a:pt x="2259" y="133"/>
                    <a:pt x="2732" y="119"/>
                    <a:pt x="3203" y="119"/>
                  </a:cubicBezTo>
                  <a:cubicBezTo>
                    <a:pt x="3096" y="0"/>
                    <a:pt x="2965" y="0"/>
                    <a:pt x="28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5" name="Google Shape;2535;p2"/>
            <p:cNvSpPr/>
            <p:nvPr/>
          </p:nvSpPr>
          <p:spPr>
            <a:xfrm>
              <a:off x="6020375" y="2432350"/>
              <a:ext cx="36350" cy="15000"/>
            </a:xfrm>
            <a:custGeom>
              <a:avLst/>
              <a:gdLst/>
              <a:ahLst/>
              <a:cxnLst/>
              <a:rect l="l" t="t" r="r" b="b"/>
              <a:pathLst>
                <a:path w="1454" h="600" extrusionOk="0">
                  <a:moveTo>
                    <a:pt x="978" y="0"/>
                  </a:moveTo>
                  <a:cubicBezTo>
                    <a:pt x="864" y="0"/>
                    <a:pt x="745" y="23"/>
                    <a:pt x="632" y="45"/>
                  </a:cubicBezTo>
                  <a:cubicBezTo>
                    <a:pt x="531" y="67"/>
                    <a:pt x="434" y="102"/>
                    <a:pt x="339" y="102"/>
                  </a:cubicBezTo>
                  <a:cubicBezTo>
                    <a:pt x="277" y="102"/>
                    <a:pt x="216" y="87"/>
                    <a:pt x="156" y="45"/>
                  </a:cubicBezTo>
                  <a:cubicBezTo>
                    <a:pt x="108" y="140"/>
                    <a:pt x="48" y="236"/>
                    <a:pt x="1" y="331"/>
                  </a:cubicBezTo>
                  <a:cubicBezTo>
                    <a:pt x="198" y="533"/>
                    <a:pt x="402" y="600"/>
                    <a:pt x="611" y="600"/>
                  </a:cubicBezTo>
                  <a:cubicBezTo>
                    <a:pt x="868" y="600"/>
                    <a:pt x="1131" y="498"/>
                    <a:pt x="1394" y="426"/>
                  </a:cubicBezTo>
                  <a:cubicBezTo>
                    <a:pt x="1406" y="390"/>
                    <a:pt x="1430" y="378"/>
                    <a:pt x="1453" y="343"/>
                  </a:cubicBezTo>
                  <a:cubicBezTo>
                    <a:pt x="1355" y="71"/>
                    <a:pt x="1175" y="0"/>
                    <a:pt x="9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6" name="Google Shape;2536;p2"/>
            <p:cNvSpPr/>
            <p:nvPr/>
          </p:nvSpPr>
          <p:spPr>
            <a:xfrm>
              <a:off x="5985850" y="2566425"/>
              <a:ext cx="31275" cy="15800"/>
            </a:xfrm>
            <a:custGeom>
              <a:avLst/>
              <a:gdLst/>
              <a:ahLst/>
              <a:cxnLst/>
              <a:rect l="l" t="t" r="r" b="b"/>
              <a:pathLst>
                <a:path w="1251" h="632" extrusionOk="0">
                  <a:moveTo>
                    <a:pt x="581" y="1"/>
                  </a:moveTo>
                  <a:cubicBezTo>
                    <a:pt x="470" y="1"/>
                    <a:pt x="328" y="52"/>
                    <a:pt x="96" y="135"/>
                  </a:cubicBezTo>
                  <a:cubicBezTo>
                    <a:pt x="1" y="290"/>
                    <a:pt x="132" y="338"/>
                    <a:pt x="227" y="409"/>
                  </a:cubicBezTo>
                  <a:cubicBezTo>
                    <a:pt x="466" y="497"/>
                    <a:pt x="711" y="632"/>
                    <a:pt x="972" y="632"/>
                  </a:cubicBezTo>
                  <a:cubicBezTo>
                    <a:pt x="1063" y="632"/>
                    <a:pt x="1156" y="616"/>
                    <a:pt x="1251" y="576"/>
                  </a:cubicBezTo>
                  <a:cubicBezTo>
                    <a:pt x="1203" y="540"/>
                    <a:pt x="1144" y="492"/>
                    <a:pt x="1108" y="445"/>
                  </a:cubicBezTo>
                  <a:cubicBezTo>
                    <a:pt x="854" y="125"/>
                    <a:pt x="755" y="1"/>
                    <a:pt x="5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7" name="Google Shape;2537;p2"/>
            <p:cNvSpPr/>
            <p:nvPr/>
          </p:nvSpPr>
          <p:spPr>
            <a:xfrm>
              <a:off x="5712000" y="2468450"/>
              <a:ext cx="34575" cy="11775"/>
            </a:xfrm>
            <a:custGeom>
              <a:avLst/>
              <a:gdLst/>
              <a:ahLst/>
              <a:cxnLst/>
              <a:rect l="l" t="t" r="r" b="b"/>
              <a:pathLst>
                <a:path w="1383" h="471" extrusionOk="0">
                  <a:moveTo>
                    <a:pt x="635" y="0"/>
                  </a:moveTo>
                  <a:cubicBezTo>
                    <a:pt x="470" y="0"/>
                    <a:pt x="302" y="26"/>
                    <a:pt x="132" y="66"/>
                  </a:cubicBezTo>
                  <a:cubicBezTo>
                    <a:pt x="1" y="137"/>
                    <a:pt x="418" y="268"/>
                    <a:pt x="108" y="316"/>
                  </a:cubicBezTo>
                  <a:cubicBezTo>
                    <a:pt x="72" y="375"/>
                    <a:pt x="96" y="423"/>
                    <a:pt x="156" y="470"/>
                  </a:cubicBezTo>
                  <a:cubicBezTo>
                    <a:pt x="287" y="447"/>
                    <a:pt x="430" y="447"/>
                    <a:pt x="572" y="447"/>
                  </a:cubicBezTo>
                  <a:cubicBezTo>
                    <a:pt x="628" y="425"/>
                    <a:pt x="683" y="418"/>
                    <a:pt x="737" y="418"/>
                  </a:cubicBezTo>
                  <a:cubicBezTo>
                    <a:pt x="879" y="418"/>
                    <a:pt x="1018" y="469"/>
                    <a:pt x="1156" y="469"/>
                  </a:cubicBezTo>
                  <a:cubicBezTo>
                    <a:pt x="1203" y="469"/>
                    <a:pt x="1251" y="463"/>
                    <a:pt x="1299" y="447"/>
                  </a:cubicBezTo>
                  <a:cubicBezTo>
                    <a:pt x="1370" y="363"/>
                    <a:pt x="1382" y="268"/>
                    <a:pt x="1299" y="173"/>
                  </a:cubicBezTo>
                  <a:cubicBezTo>
                    <a:pt x="1085" y="48"/>
                    <a:pt x="863" y="0"/>
                    <a:pt x="6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8" name="Google Shape;2538;p2"/>
            <p:cNvSpPr/>
            <p:nvPr/>
          </p:nvSpPr>
          <p:spPr>
            <a:xfrm>
              <a:off x="5613775" y="2583475"/>
              <a:ext cx="39025" cy="10775"/>
            </a:xfrm>
            <a:custGeom>
              <a:avLst/>
              <a:gdLst/>
              <a:ahLst/>
              <a:cxnLst/>
              <a:rect l="l" t="t" r="r" b="b"/>
              <a:pathLst>
                <a:path w="1561" h="431" extrusionOk="0">
                  <a:moveTo>
                    <a:pt x="234" y="0"/>
                  </a:moveTo>
                  <a:cubicBezTo>
                    <a:pt x="195" y="0"/>
                    <a:pt x="105" y="122"/>
                    <a:pt x="49" y="179"/>
                  </a:cubicBezTo>
                  <a:cubicBezTo>
                    <a:pt x="1" y="227"/>
                    <a:pt x="1" y="251"/>
                    <a:pt x="49" y="298"/>
                  </a:cubicBezTo>
                  <a:cubicBezTo>
                    <a:pt x="347" y="343"/>
                    <a:pt x="645" y="430"/>
                    <a:pt x="947" y="430"/>
                  </a:cubicBezTo>
                  <a:cubicBezTo>
                    <a:pt x="1126" y="430"/>
                    <a:pt x="1307" y="399"/>
                    <a:pt x="1489" y="310"/>
                  </a:cubicBezTo>
                  <a:cubicBezTo>
                    <a:pt x="1549" y="275"/>
                    <a:pt x="1561" y="227"/>
                    <a:pt x="1489" y="179"/>
                  </a:cubicBezTo>
                  <a:cubicBezTo>
                    <a:pt x="1300" y="102"/>
                    <a:pt x="1104" y="99"/>
                    <a:pt x="906" y="99"/>
                  </a:cubicBezTo>
                  <a:cubicBezTo>
                    <a:pt x="892" y="99"/>
                    <a:pt x="878" y="99"/>
                    <a:pt x="864" y="99"/>
                  </a:cubicBezTo>
                  <a:cubicBezTo>
                    <a:pt x="653" y="99"/>
                    <a:pt x="441" y="96"/>
                    <a:pt x="239" y="1"/>
                  </a:cubicBezTo>
                  <a:cubicBezTo>
                    <a:pt x="237" y="0"/>
                    <a:pt x="236" y="0"/>
                    <a:pt x="2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9" name="Google Shape;2539;p2"/>
            <p:cNvSpPr/>
            <p:nvPr/>
          </p:nvSpPr>
          <p:spPr>
            <a:xfrm>
              <a:off x="5603675" y="2372450"/>
              <a:ext cx="54475" cy="7800"/>
            </a:xfrm>
            <a:custGeom>
              <a:avLst/>
              <a:gdLst/>
              <a:ahLst/>
              <a:cxnLst/>
              <a:rect l="l" t="t" r="r" b="b"/>
              <a:pathLst>
                <a:path w="2179" h="312" extrusionOk="0">
                  <a:moveTo>
                    <a:pt x="0" y="0"/>
                  </a:moveTo>
                  <a:cubicBezTo>
                    <a:pt x="60" y="96"/>
                    <a:pt x="107" y="179"/>
                    <a:pt x="155" y="274"/>
                  </a:cubicBezTo>
                  <a:cubicBezTo>
                    <a:pt x="340" y="300"/>
                    <a:pt x="518" y="312"/>
                    <a:pt x="697" y="312"/>
                  </a:cubicBezTo>
                  <a:cubicBezTo>
                    <a:pt x="852" y="312"/>
                    <a:pt x="1007" y="303"/>
                    <a:pt x="1167" y="286"/>
                  </a:cubicBezTo>
                  <a:cubicBezTo>
                    <a:pt x="1274" y="223"/>
                    <a:pt x="1388" y="207"/>
                    <a:pt x="1503" y="207"/>
                  </a:cubicBezTo>
                  <a:cubicBezTo>
                    <a:pt x="1619" y="207"/>
                    <a:pt x="1736" y="223"/>
                    <a:pt x="1850" y="223"/>
                  </a:cubicBezTo>
                  <a:cubicBezTo>
                    <a:pt x="1965" y="223"/>
                    <a:pt x="2076" y="207"/>
                    <a:pt x="2179" y="143"/>
                  </a:cubicBezTo>
                  <a:lnTo>
                    <a:pt x="2179" y="24"/>
                  </a:lnTo>
                  <a:cubicBezTo>
                    <a:pt x="1465" y="24"/>
                    <a:pt x="750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0" name="Google Shape;2540;p2"/>
            <p:cNvSpPr/>
            <p:nvPr/>
          </p:nvSpPr>
          <p:spPr>
            <a:xfrm>
              <a:off x="5732550" y="2349950"/>
              <a:ext cx="47650" cy="16575"/>
            </a:xfrm>
            <a:custGeom>
              <a:avLst/>
              <a:gdLst/>
              <a:ahLst/>
              <a:cxnLst/>
              <a:rect l="l" t="t" r="r" b="b"/>
              <a:pathLst>
                <a:path w="1906" h="663" extrusionOk="0">
                  <a:moveTo>
                    <a:pt x="669" y="0"/>
                  </a:moveTo>
                  <a:cubicBezTo>
                    <a:pt x="428" y="0"/>
                    <a:pt x="268" y="270"/>
                    <a:pt x="72" y="424"/>
                  </a:cubicBezTo>
                  <a:cubicBezTo>
                    <a:pt x="60" y="460"/>
                    <a:pt x="24" y="472"/>
                    <a:pt x="0" y="507"/>
                  </a:cubicBezTo>
                  <a:cubicBezTo>
                    <a:pt x="262" y="662"/>
                    <a:pt x="584" y="591"/>
                    <a:pt x="858" y="638"/>
                  </a:cubicBezTo>
                  <a:cubicBezTo>
                    <a:pt x="1239" y="603"/>
                    <a:pt x="1608" y="591"/>
                    <a:pt x="1905" y="341"/>
                  </a:cubicBezTo>
                  <a:cubicBezTo>
                    <a:pt x="1834" y="222"/>
                    <a:pt x="1715" y="210"/>
                    <a:pt x="1560" y="174"/>
                  </a:cubicBezTo>
                  <a:cubicBezTo>
                    <a:pt x="1501" y="186"/>
                    <a:pt x="1441" y="186"/>
                    <a:pt x="1382" y="210"/>
                  </a:cubicBezTo>
                  <a:cubicBezTo>
                    <a:pt x="1337" y="230"/>
                    <a:pt x="1292" y="239"/>
                    <a:pt x="1248" y="239"/>
                  </a:cubicBezTo>
                  <a:cubicBezTo>
                    <a:pt x="1163" y="239"/>
                    <a:pt x="1079" y="205"/>
                    <a:pt x="1001" y="150"/>
                  </a:cubicBezTo>
                  <a:cubicBezTo>
                    <a:pt x="873" y="42"/>
                    <a:pt x="765" y="0"/>
                    <a:pt x="6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1" name="Google Shape;2541;p2"/>
            <p:cNvSpPr/>
            <p:nvPr/>
          </p:nvSpPr>
          <p:spPr>
            <a:xfrm>
              <a:off x="5761425" y="2502575"/>
              <a:ext cx="35450" cy="11500"/>
            </a:xfrm>
            <a:custGeom>
              <a:avLst/>
              <a:gdLst/>
              <a:ahLst/>
              <a:cxnLst/>
              <a:rect l="l" t="t" r="r" b="b"/>
              <a:pathLst>
                <a:path w="1418" h="460" extrusionOk="0">
                  <a:moveTo>
                    <a:pt x="725" y="1"/>
                  </a:moveTo>
                  <a:cubicBezTo>
                    <a:pt x="590" y="1"/>
                    <a:pt x="456" y="31"/>
                    <a:pt x="322" y="117"/>
                  </a:cubicBezTo>
                  <a:cubicBezTo>
                    <a:pt x="119" y="117"/>
                    <a:pt x="0" y="189"/>
                    <a:pt x="36" y="379"/>
                  </a:cubicBezTo>
                  <a:cubicBezTo>
                    <a:pt x="102" y="433"/>
                    <a:pt x="170" y="457"/>
                    <a:pt x="241" y="457"/>
                  </a:cubicBezTo>
                  <a:cubicBezTo>
                    <a:pt x="313" y="457"/>
                    <a:pt x="387" y="433"/>
                    <a:pt x="465" y="391"/>
                  </a:cubicBezTo>
                  <a:lnTo>
                    <a:pt x="596" y="391"/>
                  </a:lnTo>
                  <a:cubicBezTo>
                    <a:pt x="596" y="403"/>
                    <a:pt x="608" y="403"/>
                    <a:pt x="643" y="427"/>
                  </a:cubicBezTo>
                  <a:cubicBezTo>
                    <a:pt x="655" y="430"/>
                    <a:pt x="666" y="431"/>
                    <a:pt x="675" y="431"/>
                  </a:cubicBezTo>
                  <a:cubicBezTo>
                    <a:pt x="704" y="431"/>
                    <a:pt x="724" y="418"/>
                    <a:pt x="750" y="391"/>
                  </a:cubicBezTo>
                  <a:cubicBezTo>
                    <a:pt x="834" y="391"/>
                    <a:pt x="941" y="415"/>
                    <a:pt x="1036" y="415"/>
                  </a:cubicBezTo>
                  <a:cubicBezTo>
                    <a:pt x="1084" y="445"/>
                    <a:pt x="1131" y="460"/>
                    <a:pt x="1181" y="460"/>
                  </a:cubicBezTo>
                  <a:cubicBezTo>
                    <a:pt x="1230" y="460"/>
                    <a:pt x="1280" y="445"/>
                    <a:pt x="1334" y="415"/>
                  </a:cubicBezTo>
                  <a:lnTo>
                    <a:pt x="1346" y="415"/>
                  </a:lnTo>
                  <a:cubicBezTo>
                    <a:pt x="1417" y="308"/>
                    <a:pt x="1417" y="201"/>
                    <a:pt x="1334" y="117"/>
                  </a:cubicBezTo>
                  <a:cubicBezTo>
                    <a:pt x="1128" y="68"/>
                    <a:pt x="926" y="1"/>
                    <a:pt x="7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2" name="Google Shape;2542;p2"/>
            <p:cNvSpPr/>
            <p:nvPr/>
          </p:nvSpPr>
          <p:spPr>
            <a:xfrm>
              <a:off x="5301250" y="2429325"/>
              <a:ext cx="43475" cy="8400"/>
            </a:xfrm>
            <a:custGeom>
              <a:avLst/>
              <a:gdLst/>
              <a:ahLst/>
              <a:cxnLst/>
              <a:rect l="l" t="t" r="r" b="b"/>
              <a:pathLst>
                <a:path w="1739" h="336" extrusionOk="0">
                  <a:moveTo>
                    <a:pt x="1080" y="0"/>
                  </a:moveTo>
                  <a:cubicBezTo>
                    <a:pt x="738" y="0"/>
                    <a:pt x="400" y="44"/>
                    <a:pt x="72" y="166"/>
                  </a:cubicBezTo>
                  <a:cubicBezTo>
                    <a:pt x="12" y="202"/>
                    <a:pt x="0" y="249"/>
                    <a:pt x="72" y="285"/>
                  </a:cubicBezTo>
                  <a:cubicBezTo>
                    <a:pt x="300" y="321"/>
                    <a:pt x="530" y="335"/>
                    <a:pt x="761" y="335"/>
                  </a:cubicBezTo>
                  <a:cubicBezTo>
                    <a:pt x="1060" y="335"/>
                    <a:pt x="1359" y="312"/>
                    <a:pt x="1655" y="285"/>
                  </a:cubicBezTo>
                  <a:cubicBezTo>
                    <a:pt x="1739" y="214"/>
                    <a:pt x="1739" y="130"/>
                    <a:pt x="1655" y="35"/>
                  </a:cubicBezTo>
                  <a:cubicBezTo>
                    <a:pt x="1463" y="14"/>
                    <a:pt x="1271" y="0"/>
                    <a:pt x="10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3" name="Google Shape;2543;p2"/>
            <p:cNvSpPr/>
            <p:nvPr/>
          </p:nvSpPr>
          <p:spPr>
            <a:xfrm>
              <a:off x="5729875" y="2374975"/>
              <a:ext cx="37825" cy="9850"/>
            </a:xfrm>
            <a:custGeom>
              <a:avLst/>
              <a:gdLst/>
              <a:ahLst/>
              <a:cxnLst/>
              <a:rect l="l" t="t" r="r" b="b"/>
              <a:pathLst>
                <a:path w="1513" h="394" extrusionOk="0">
                  <a:moveTo>
                    <a:pt x="468" y="0"/>
                  </a:moveTo>
                  <a:cubicBezTo>
                    <a:pt x="310" y="0"/>
                    <a:pt x="153" y="17"/>
                    <a:pt x="0" y="66"/>
                  </a:cubicBezTo>
                  <a:lnTo>
                    <a:pt x="0" y="340"/>
                  </a:lnTo>
                  <a:cubicBezTo>
                    <a:pt x="278" y="375"/>
                    <a:pt x="555" y="393"/>
                    <a:pt x="830" y="393"/>
                  </a:cubicBezTo>
                  <a:cubicBezTo>
                    <a:pt x="1027" y="393"/>
                    <a:pt x="1223" y="384"/>
                    <a:pt x="1417" y="364"/>
                  </a:cubicBezTo>
                  <a:cubicBezTo>
                    <a:pt x="1512" y="78"/>
                    <a:pt x="1215" y="149"/>
                    <a:pt x="1131" y="54"/>
                  </a:cubicBezTo>
                  <a:cubicBezTo>
                    <a:pt x="915" y="33"/>
                    <a:pt x="691" y="0"/>
                    <a:pt x="4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4" name="Google Shape;2544;p2"/>
            <p:cNvSpPr/>
            <p:nvPr/>
          </p:nvSpPr>
          <p:spPr>
            <a:xfrm>
              <a:off x="5441450" y="2498650"/>
              <a:ext cx="45250" cy="9075"/>
            </a:xfrm>
            <a:custGeom>
              <a:avLst/>
              <a:gdLst/>
              <a:ahLst/>
              <a:cxnLst/>
              <a:rect l="l" t="t" r="r" b="b"/>
              <a:pathLst>
                <a:path w="1810" h="363" extrusionOk="0">
                  <a:moveTo>
                    <a:pt x="334" y="1"/>
                  </a:moveTo>
                  <a:cubicBezTo>
                    <a:pt x="238" y="72"/>
                    <a:pt x="107" y="36"/>
                    <a:pt x="36" y="108"/>
                  </a:cubicBezTo>
                  <a:cubicBezTo>
                    <a:pt x="0" y="167"/>
                    <a:pt x="24" y="215"/>
                    <a:pt x="60" y="251"/>
                  </a:cubicBezTo>
                  <a:cubicBezTo>
                    <a:pt x="102" y="246"/>
                    <a:pt x="144" y="244"/>
                    <a:pt x="186" y="244"/>
                  </a:cubicBezTo>
                  <a:cubicBezTo>
                    <a:pt x="511" y="244"/>
                    <a:pt x="835" y="363"/>
                    <a:pt x="1178" y="363"/>
                  </a:cubicBezTo>
                  <a:cubicBezTo>
                    <a:pt x="1381" y="363"/>
                    <a:pt x="1590" y="322"/>
                    <a:pt x="1810" y="191"/>
                  </a:cubicBezTo>
                  <a:cubicBezTo>
                    <a:pt x="1250" y="12"/>
                    <a:pt x="798" y="72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5" name="Google Shape;2545;p2"/>
            <p:cNvSpPr/>
            <p:nvPr/>
          </p:nvSpPr>
          <p:spPr>
            <a:xfrm>
              <a:off x="5359300" y="2367975"/>
              <a:ext cx="42875" cy="8525"/>
            </a:xfrm>
            <a:custGeom>
              <a:avLst/>
              <a:gdLst/>
              <a:ahLst/>
              <a:cxnLst/>
              <a:rect l="l" t="t" r="r" b="b"/>
              <a:pathLst>
                <a:path w="1715" h="341" extrusionOk="0">
                  <a:moveTo>
                    <a:pt x="1191" y="0"/>
                  </a:moveTo>
                  <a:cubicBezTo>
                    <a:pt x="934" y="0"/>
                    <a:pt x="675" y="37"/>
                    <a:pt x="415" y="37"/>
                  </a:cubicBezTo>
                  <a:cubicBezTo>
                    <a:pt x="392" y="37"/>
                    <a:pt x="369" y="37"/>
                    <a:pt x="345" y="36"/>
                  </a:cubicBezTo>
                  <a:cubicBezTo>
                    <a:pt x="250" y="155"/>
                    <a:pt x="60" y="60"/>
                    <a:pt x="0" y="215"/>
                  </a:cubicBezTo>
                  <a:cubicBezTo>
                    <a:pt x="333" y="321"/>
                    <a:pt x="676" y="340"/>
                    <a:pt x="1023" y="340"/>
                  </a:cubicBezTo>
                  <a:cubicBezTo>
                    <a:pt x="1221" y="340"/>
                    <a:pt x="1420" y="334"/>
                    <a:pt x="1619" y="334"/>
                  </a:cubicBezTo>
                  <a:cubicBezTo>
                    <a:pt x="1715" y="239"/>
                    <a:pt x="1715" y="155"/>
                    <a:pt x="1619" y="48"/>
                  </a:cubicBezTo>
                  <a:cubicBezTo>
                    <a:pt x="1478" y="12"/>
                    <a:pt x="1335" y="0"/>
                    <a:pt x="1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6" name="Google Shape;2546;p2"/>
            <p:cNvSpPr/>
            <p:nvPr/>
          </p:nvSpPr>
          <p:spPr>
            <a:xfrm>
              <a:off x="5784925" y="2443975"/>
              <a:ext cx="44975" cy="7975"/>
            </a:xfrm>
            <a:custGeom>
              <a:avLst/>
              <a:gdLst/>
              <a:ahLst/>
              <a:cxnLst/>
              <a:rect l="l" t="t" r="r" b="b"/>
              <a:pathLst>
                <a:path w="1799" h="319" extrusionOk="0">
                  <a:moveTo>
                    <a:pt x="681" y="0"/>
                  </a:moveTo>
                  <a:cubicBezTo>
                    <a:pt x="486" y="0"/>
                    <a:pt x="290" y="12"/>
                    <a:pt x="96" y="33"/>
                  </a:cubicBezTo>
                  <a:cubicBezTo>
                    <a:pt x="13" y="116"/>
                    <a:pt x="1" y="211"/>
                    <a:pt x="96" y="294"/>
                  </a:cubicBezTo>
                  <a:cubicBezTo>
                    <a:pt x="418" y="294"/>
                    <a:pt x="751" y="318"/>
                    <a:pt x="1073" y="318"/>
                  </a:cubicBezTo>
                  <a:cubicBezTo>
                    <a:pt x="1123" y="306"/>
                    <a:pt x="1175" y="302"/>
                    <a:pt x="1229" y="302"/>
                  </a:cubicBezTo>
                  <a:cubicBezTo>
                    <a:pt x="1297" y="302"/>
                    <a:pt x="1367" y="308"/>
                    <a:pt x="1436" y="308"/>
                  </a:cubicBezTo>
                  <a:cubicBezTo>
                    <a:pt x="1567" y="308"/>
                    <a:pt x="1694" y="287"/>
                    <a:pt x="1799" y="163"/>
                  </a:cubicBezTo>
                  <a:cubicBezTo>
                    <a:pt x="1437" y="46"/>
                    <a:pt x="1060" y="0"/>
                    <a:pt x="6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7" name="Google Shape;2547;p2"/>
            <p:cNvSpPr/>
            <p:nvPr/>
          </p:nvSpPr>
          <p:spPr>
            <a:xfrm>
              <a:off x="5564975" y="2613250"/>
              <a:ext cx="60750" cy="10150"/>
            </a:xfrm>
            <a:custGeom>
              <a:avLst/>
              <a:gdLst/>
              <a:ahLst/>
              <a:cxnLst/>
              <a:rect l="l" t="t" r="r" b="b"/>
              <a:pathLst>
                <a:path w="2430" h="406" extrusionOk="0">
                  <a:moveTo>
                    <a:pt x="143" y="0"/>
                  </a:moveTo>
                  <a:lnTo>
                    <a:pt x="0" y="274"/>
                  </a:lnTo>
                  <a:cubicBezTo>
                    <a:pt x="141" y="298"/>
                    <a:pt x="277" y="326"/>
                    <a:pt x="414" y="326"/>
                  </a:cubicBezTo>
                  <a:cubicBezTo>
                    <a:pt x="486" y="326"/>
                    <a:pt x="558" y="319"/>
                    <a:pt x="631" y="298"/>
                  </a:cubicBezTo>
                  <a:cubicBezTo>
                    <a:pt x="784" y="339"/>
                    <a:pt x="941" y="350"/>
                    <a:pt x="1099" y="350"/>
                  </a:cubicBezTo>
                  <a:cubicBezTo>
                    <a:pt x="1268" y="350"/>
                    <a:pt x="1438" y="338"/>
                    <a:pt x="1608" y="338"/>
                  </a:cubicBezTo>
                  <a:cubicBezTo>
                    <a:pt x="1785" y="338"/>
                    <a:pt x="1960" y="351"/>
                    <a:pt x="2131" y="405"/>
                  </a:cubicBezTo>
                  <a:lnTo>
                    <a:pt x="2429" y="405"/>
                  </a:lnTo>
                  <a:lnTo>
                    <a:pt x="2429" y="155"/>
                  </a:lnTo>
                  <a:cubicBezTo>
                    <a:pt x="2245" y="107"/>
                    <a:pt x="2059" y="92"/>
                    <a:pt x="1872" y="92"/>
                  </a:cubicBezTo>
                  <a:cubicBezTo>
                    <a:pt x="1646" y="92"/>
                    <a:pt x="1418" y="113"/>
                    <a:pt x="1191" y="120"/>
                  </a:cubicBezTo>
                  <a:cubicBezTo>
                    <a:pt x="1083" y="73"/>
                    <a:pt x="969" y="63"/>
                    <a:pt x="851" y="63"/>
                  </a:cubicBezTo>
                  <a:cubicBezTo>
                    <a:pt x="762" y="63"/>
                    <a:pt x="671" y="68"/>
                    <a:pt x="581" y="68"/>
                  </a:cubicBezTo>
                  <a:cubicBezTo>
                    <a:pt x="486" y="68"/>
                    <a:pt x="391" y="62"/>
                    <a:pt x="298" y="36"/>
                  </a:cubicBezTo>
                  <a:cubicBezTo>
                    <a:pt x="238" y="36"/>
                    <a:pt x="203" y="12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8" name="Google Shape;2548;p2"/>
            <p:cNvSpPr/>
            <p:nvPr/>
          </p:nvSpPr>
          <p:spPr>
            <a:xfrm>
              <a:off x="5687900" y="2498375"/>
              <a:ext cx="34850" cy="10425"/>
            </a:xfrm>
            <a:custGeom>
              <a:avLst/>
              <a:gdLst/>
              <a:ahLst/>
              <a:cxnLst/>
              <a:rect l="l" t="t" r="r" b="b"/>
              <a:pathLst>
                <a:path w="1394" h="417" extrusionOk="0">
                  <a:moveTo>
                    <a:pt x="256" y="0"/>
                  </a:moveTo>
                  <a:cubicBezTo>
                    <a:pt x="163" y="0"/>
                    <a:pt x="68" y="93"/>
                    <a:pt x="48" y="202"/>
                  </a:cubicBezTo>
                  <a:cubicBezTo>
                    <a:pt x="1" y="369"/>
                    <a:pt x="132" y="416"/>
                    <a:pt x="251" y="416"/>
                  </a:cubicBezTo>
                  <a:lnTo>
                    <a:pt x="822" y="416"/>
                  </a:lnTo>
                  <a:cubicBezTo>
                    <a:pt x="1001" y="321"/>
                    <a:pt x="1203" y="381"/>
                    <a:pt x="1394" y="285"/>
                  </a:cubicBezTo>
                  <a:lnTo>
                    <a:pt x="1394" y="250"/>
                  </a:lnTo>
                  <a:cubicBezTo>
                    <a:pt x="1072" y="12"/>
                    <a:pt x="667" y="166"/>
                    <a:pt x="310" y="12"/>
                  </a:cubicBezTo>
                  <a:cubicBezTo>
                    <a:pt x="292" y="4"/>
                    <a:pt x="274" y="0"/>
                    <a:pt x="2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9" name="Google Shape;2549;p2"/>
            <p:cNvSpPr/>
            <p:nvPr/>
          </p:nvSpPr>
          <p:spPr>
            <a:xfrm>
              <a:off x="5250950" y="2469175"/>
              <a:ext cx="44675" cy="10925"/>
            </a:xfrm>
            <a:custGeom>
              <a:avLst/>
              <a:gdLst/>
              <a:ahLst/>
              <a:cxnLst/>
              <a:rect l="l" t="t" r="r" b="b"/>
              <a:pathLst>
                <a:path w="1787" h="437" extrusionOk="0">
                  <a:moveTo>
                    <a:pt x="226" y="1"/>
                  </a:moveTo>
                  <a:lnTo>
                    <a:pt x="179" y="37"/>
                  </a:lnTo>
                  <a:cubicBezTo>
                    <a:pt x="95" y="96"/>
                    <a:pt x="0" y="156"/>
                    <a:pt x="60" y="287"/>
                  </a:cubicBezTo>
                  <a:lnTo>
                    <a:pt x="107" y="322"/>
                  </a:lnTo>
                  <a:cubicBezTo>
                    <a:pt x="551" y="369"/>
                    <a:pt x="981" y="436"/>
                    <a:pt x="1413" y="436"/>
                  </a:cubicBezTo>
                  <a:cubicBezTo>
                    <a:pt x="1537" y="436"/>
                    <a:pt x="1661" y="431"/>
                    <a:pt x="1786" y="418"/>
                  </a:cubicBezTo>
                  <a:cubicBezTo>
                    <a:pt x="1715" y="239"/>
                    <a:pt x="1453" y="334"/>
                    <a:pt x="1369" y="156"/>
                  </a:cubicBezTo>
                  <a:cubicBezTo>
                    <a:pt x="1281" y="139"/>
                    <a:pt x="1192" y="135"/>
                    <a:pt x="1103" y="135"/>
                  </a:cubicBezTo>
                  <a:cubicBezTo>
                    <a:pt x="998" y="135"/>
                    <a:pt x="893" y="141"/>
                    <a:pt x="789" y="141"/>
                  </a:cubicBezTo>
                  <a:cubicBezTo>
                    <a:pt x="595" y="141"/>
                    <a:pt x="405" y="120"/>
                    <a:pt x="2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0" name="Google Shape;2550;p2"/>
            <p:cNvSpPr/>
            <p:nvPr/>
          </p:nvSpPr>
          <p:spPr>
            <a:xfrm>
              <a:off x="5320425" y="2366850"/>
              <a:ext cx="47225" cy="7725"/>
            </a:xfrm>
            <a:custGeom>
              <a:avLst/>
              <a:gdLst/>
              <a:ahLst/>
              <a:cxnLst/>
              <a:rect l="l" t="t" r="r" b="b"/>
              <a:pathLst>
                <a:path w="1889" h="309" extrusionOk="0">
                  <a:moveTo>
                    <a:pt x="1354" y="1"/>
                  </a:moveTo>
                  <a:cubicBezTo>
                    <a:pt x="1065" y="1"/>
                    <a:pt x="775" y="51"/>
                    <a:pt x="488" y="51"/>
                  </a:cubicBezTo>
                  <a:cubicBezTo>
                    <a:pt x="438" y="51"/>
                    <a:pt x="389" y="49"/>
                    <a:pt x="341" y="46"/>
                  </a:cubicBezTo>
                  <a:cubicBezTo>
                    <a:pt x="275" y="36"/>
                    <a:pt x="207" y="19"/>
                    <a:pt x="150" y="19"/>
                  </a:cubicBezTo>
                  <a:cubicBezTo>
                    <a:pt x="62" y="19"/>
                    <a:pt x="0" y="59"/>
                    <a:pt x="7" y="224"/>
                  </a:cubicBezTo>
                  <a:cubicBezTo>
                    <a:pt x="24" y="224"/>
                    <a:pt x="41" y="224"/>
                    <a:pt x="57" y="224"/>
                  </a:cubicBezTo>
                  <a:cubicBezTo>
                    <a:pt x="414" y="224"/>
                    <a:pt x="771" y="308"/>
                    <a:pt x="1127" y="308"/>
                  </a:cubicBezTo>
                  <a:cubicBezTo>
                    <a:pt x="1266" y="308"/>
                    <a:pt x="1405" y="295"/>
                    <a:pt x="1543" y="260"/>
                  </a:cubicBezTo>
                  <a:cubicBezTo>
                    <a:pt x="1674" y="224"/>
                    <a:pt x="1805" y="212"/>
                    <a:pt x="1888" y="81"/>
                  </a:cubicBezTo>
                  <a:cubicBezTo>
                    <a:pt x="1712" y="20"/>
                    <a:pt x="1533" y="1"/>
                    <a:pt x="13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1" name="Google Shape;2551;p2"/>
            <p:cNvSpPr/>
            <p:nvPr/>
          </p:nvSpPr>
          <p:spPr>
            <a:xfrm>
              <a:off x="6128125" y="2580500"/>
              <a:ext cx="34550" cy="15225"/>
            </a:xfrm>
            <a:custGeom>
              <a:avLst/>
              <a:gdLst/>
              <a:ahLst/>
              <a:cxnLst/>
              <a:rect l="l" t="t" r="r" b="b"/>
              <a:pathLst>
                <a:path w="1382" h="609" extrusionOk="0">
                  <a:moveTo>
                    <a:pt x="989" y="1"/>
                  </a:moveTo>
                  <a:cubicBezTo>
                    <a:pt x="806" y="193"/>
                    <a:pt x="608" y="323"/>
                    <a:pt x="363" y="323"/>
                  </a:cubicBezTo>
                  <a:cubicBezTo>
                    <a:pt x="291" y="323"/>
                    <a:pt x="214" y="311"/>
                    <a:pt x="132" y="287"/>
                  </a:cubicBezTo>
                  <a:cubicBezTo>
                    <a:pt x="122" y="284"/>
                    <a:pt x="113" y="283"/>
                    <a:pt x="103" y="283"/>
                  </a:cubicBezTo>
                  <a:cubicBezTo>
                    <a:pt x="66" y="283"/>
                    <a:pt x="29" y="298"/>
                    <a:pt x="1" y="298"/>
                  </a:cubicBezTo>
                  <a:cubicBezTo>
                    <a:pt x="159" y="532"/>
                    <a:pt x="339" y="608"/>
                    <a:pt x="530" y="608"/>
                  </a:cubicBezTo>
                  <a:cubicBezTo>
                    <a:pt x="728" y="608"/>
                    <a:pt x="938" y="526"/>
                    <a:pt x="1144" y="453"/>
                  </a:cubicBezTo>
                  <a:cubicBezTo>
                    <a:pt x="1192" y="453"/>
                    <a:pt x="1251" y="429"/>
                    <a:pt x="1287" y="429"/>
                  </a:cubicBezTo>
                  <a:cubicBezTo>
                    <a:pt x="1382" y="167"/>
                    <a:pt x="1108" y="120"/>
                    <a:pt x="9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2" name="Google Shape;2552;p2"/>
            <p:cNvSpPr/>
            <p:nvPr/>
          </p:nvSpPr>
          <p:spPr>
            <a:xfrm>
              <a:off x="5430125" y="2424600"/>
              <a:ext cx="41700" cy="9300"/>
            </a:xfrm>
            <a:custGeom>
              <a:avLst/>
              <a:gdLst/>
              <a:ahLst/>
              <a:cxnLst/>
              <a:rect l="l" t="t" r="r" b="b"/>
              <a:pathLst>
                <a:path w="1668" h="372" extrusionOk="0">
                  <a:moveTo>
                    <a:pt x="1156" y="1"/>
                  </a:moveTo>
                  <a:cubicBezTo>
                    <a:pt x="1008" y="1"/>
                    <a:pt x="864" y="85"/>
                    <a:pt x="712" y="85"/>
                  </a:cubicBezTo>
                  <a:cubicBezTo>
                    <a:pt x="693" y="85"/>
                    <a:pt x="674" y="84"/>
                    <a:pt x="656" y="81"/>
                  </a:cubicBezTo>
                  <a:cubicBezTo>
                    <a:pt x="576" y="26"/>
                    <a:pt x="499" y="2"/>
                    <a:pt x="420" y="2"/>
                  </a:cubicBezTo>
                  <a:cubicBezTo>
                    <a:pt x="347" y="2"/>
                    <a:pt x="272" y="23"/>
                    <a:pt x="191" y="57"/>
                  </a:cubicBezTo>
                  <a:cubicBezTo>
                    <a:pt x="156" y="57"/>
                    <a:pt x="120" y="81"/>
                    <a:pt x="84" y="93"/>
                  </a:cubicBezTo>
                  <a:cubicBezTo>
                    <a:pt x="1" y="176"/>
                    <a:pt x="1" y="272"/>
                    <a:pt x="72" y="343"/>
                  </a:cubicBezTo>
                  <a:cubicBezTo>
                    <a:pt x="108" y="343"/>
                    <a:pt x="179" y="331"/>
                    <a:pt x="215" y="331"/>
                  </a:cubicBezTo>
                  <a:cubicBezTo>
                    <a:pt x="281" y="302"/>
                    <a:pt x="352" y="287"/>
                    <a:pt x="423" y="287"/>
                  </a:cubicBezTo>
                  <a:cubicBezTo>
                    <a:pt x="495" y="287"/>
                    <a:pt x="566" y="302"/>
                    <a:pt x="632" y="331"/>
                  </a:cubicBezTo>
                  <a:cubicBezTo>
                    <a:pt x="809" y="344"/>
                    <a:pt x="990" y="372"/>
                    <a:pt x="1169" y="372"/>
                  </a:cubicBezTo>
                  <a:cubicBezTo>
                    <a:pt x="1338" y="372"/>
                    <a:pt x="1506" y="347"/>
                    <a:pt x="1668" y="260"/>
                  </a:cubicBezTo>
                  <a:cubicBezTo>
                    <a:pt x="1668" y="200"/>
                    <a:pt x="1644" y="153"/>
                    <a:pt x="1572" y="153"/>
                  </a:cubicBezTo>
                  <a:cubicBezTo>
                    <a:pt x="1501" y="153"/>
                    <a:pt x="1406" y="141"/>
                    <a:pt x="1346" y="57"/>
                  </a:cubicBezTo>
                  <a:cubicBezTo>
                    <a:pt x="1281" y="15"/>
                    <a:pt x="1219" y="1"/>
                    <a:pt x="1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3" name="Google Shape;2553;p2"/>
            <p:cNvSpPr/>
            <p:nvPr/>
          </p:nvSpPr>
          <p:spPr>
            <a:xfrm>
              <a:off x="5491150" y="2426625"/>
              <a:ext cx="45275" cy="6875"/>
            </a:xfrm>
            <a:custGeom>
              <a:avLst/>
              <a:gdLst/>
              <a:ahLst/>
              <a:cxnLst/>
              <a:rect l="l" t="t" r="r" b="b"/>
              <a:pathLst>
                <a:path w="1811" h="275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62"/>
                    <a:pt x="298" y="155"/>
                    <a:pt x="370" y="274"/>
                  </a:cubicBezTo>
                  <a:lnTo>
                    <a:pt x="1810" y="274"/>
                  </a:lnTo>
                  <a:lnTo>
                    <a:pt x="1810" y="119"/>
                  </a:lnTo>
                  <a:cubicBezTo>
                    <a:pt x="1251" y="72"/>
                    <a:pt x="667" y="36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4" name="Google Shape;2554;p2"/>
            <p:cNvSpPr/>
            <p:nvPr/>
          </p:nvSpPr>
          <p:spPr>
            <a:xfrm>
              <a:off x="5381900" y="2494250"/>
              <a:ext cx="30400" cy="11275"/>
            </a:xfrm>
            <a:custGeom>
              <a:avLst/>
              <a:gdLst/>
              <a:ahLst/>
              <a:cxnLst/>
              <a:rect l="l" t="t" r="r" b="b"/>
              <a:pathLst>
                <a:path w="1216" h="451" extrusionOk="0">
                  <a:moveTo>
                    <a:pt x="558" y="1"/>
                  </a:moveTo>
                  <a:cubicBezTo>
                    <a:pt x="413" y="1"/>
                    <a:pt x="266" y="13"/>
                    <a:pt x="121" y="13"/>
                  </a:cubicBezTo>
                  <a:cubicBezTo>
                    <a:pt x="81" y="13"/>
                    <a:pt x="41" y="12"/>
                    <a:pt x="1" y="10"/>
                  </a:cubicBezTo>
                  <a:lnTo>
                    <a:pt x="1" y="10"/>
                  </a:lnTo>
                  <a:cubicBezTo>
                    <a:pt x="60" y="105"/>
                    <a:pt x="108" y="212"/>
                    <a:pt x="156" y="296"/>
                  </a:cubicBezTo>
                  <a:cubicBezTo>
                    <a:pt x="168" y="391"/>
                    <a:pt x="263" y="403"/>
                    <a:pt x="322" y="450"/>
                  </a:cubicBezTo>
                  <a:cubicBezTo>
                    <a:pt x="596" y="403"/>
                    <a:pt x="870" y="367"/>
                    <a:pt x="1156" y="331"/>
                  </a:cubicBezTo>
                  <a:cubicBezTo>
                    <a:pt x="1215" y="272"/>
                    <a:pt x="1215" y="212"/>
                    <a:pt x="1168" y="153"/>
                  </a:cubicBezTo>
                  <a:cubicBezTo>
                    <a:pt x="972" y="27"/>
                    <a:pt x="767" y="1"/>
                    <a:pt x="5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5" name="Google Shape;2555;p2"/>
            <p:cNvSpPr/>
            <p:nvPr/>
          </p:nvSpPr>
          <p:spPr>
            <a:xfrm>
              <a:off x="6097775" y="2496625"/>
              <a:ext cx="36325" cy="12175"/>
            </a:xfrm>
            <a:custGeom>
              <a:avLst/>
              <a:gdLst/>
              <a:ahLst/>
              <a:cxnLst/>
              <a:rect l="l" t="t" r="r" b="b"/>
              <a:pathLst>
                <a:path w="1453" h="487" extrusionOk="0">
                  <a:moveTo>
                    <a:pt x="435" y="1"/>
                  </a:moveTo>
                  <a:cubicBezTo>
                    <a:pt x="350" y="1"/>
                    <a:pt x="268" y="52"/>
                    <a:pt x="179" y="70"/>
                  </a:cubicBezTo>
                  <a:cubicBezTo>
                    <a:pt x="120" y="93"/>
                    <a:pt x="84" y="129"/>
                    <a:pt x="36" y="177"/>
                  </a:cubicBezTo>
                  <a:cubicBezTo>
                    <a:pt x="12" y="201"/>
                    <a:pt x="12" y="236"/>
                    <a:pt x="0" y="260"/>
                  </a:cubicBezTo>
                  <a:cubicBezTo>
                    <a:pt x="36" y="296"/>
                    <a:pt x="48" y="308"/>
                    <a:pt x="60" y="332"/>
                  </a:cubicBezTo>
                  <a:lnTo>
                    <a:pt x="215" y="486"/>
                  </a:lnTo>
                  <a:cubicBezTo>
                    <a:pt x="262" y="486"/>
                    <a:pt x="298" y="486"/>
                    <a:pt x="358" y="474"/>
                  </a:cubicBezTo>
                  <a:cubicBezTo>
                    <a:pt x="503" y="353"/>
                    <a:pt x="662" y="324"/>
                    <a:pt x="827" y="324"/>
                  </a:cubicBezTo>
                  <a:cubicBezTo>
                    <a:pt x="972" y="324"/>
                    <a:pt x="1123" y="346"/>
                    <a:pt x="1272" y="346"/>
                  </a:cubicBezTo>
                  <a:cubicBezTo>
                    <a:pt x="1300" y="346"/>
                    <a:pt x="1329" y="345"/>
                    <a:pt x="1358" y="343"/>
                  </a:cubicBezTo>
                  <a:cubicBezTo>
                    <a:pt x="1453" y="260"/>
                    <a:pt x="1453" y="177"/>
                    <a:pt x="1370" y="70"/>
                  </a:cubicBezTo>
                  <a:lnTo>
                    <a:pt x="524" y="22"/>
                  </a:lnTo>
                  <a:cubicBezTo>
                    <a:pt x="494" y="7"/>
                    <a:pt x="465" y="1"/>
                    <a:pt x="4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6" name="Google Shape;2556;p2"/>
            <p:cNvSpPr/>
            <p:nvPr/>
          </p:nvSpPr>
          <p:spPr>
            <a:xfrm>
              <a:off x="5428950" y="2368875"/>
              <a:ext cx="61325" cy="3450"/>
            </a:xfrm>
            <a:custGeom>
              <a:avLst/>
              <a:gdLst/>
              <a:ahLst/>
              <a:cxnLst/>
              <a:rect l="l" t="t" r="r" b="b"/>
              <a:pathLst>
                <a:path w="2453" h="138" extrusionOk="0">
                  <a:moveTo>
                    <a:pt x="0" y="0"/>
                  </a:moveTo>
                  <a:cubicBezTo>
                    <a:pt x="93" y="117"/>
                    <a:pt x="217" y="137"/>
                    <a:pt x="341" y="137"/>
                  </a:cubicBezTo>
                  <a:cubicBezTo>
                    <a:pt x="407" y="137"/>
                    <a:pt x="474" y="131"/>
                    <a:pt x="536" y="131"/>
                  </a:cubicBezTo>
                  <a:cubicBezTo>
                    <a:pt x="750" y="135"/>
                    <a:pt x="963" y="137"/>
                    <a:pt x="1176" y="137"/>
                  </a:cubicBezTo>
                  <a:cubicBezTo>
                    <a:pt x="1601" y="137"/>
                    <a:pt x="2024" y="131"/>
                    <a:pt x="2453" y="131"/>
                  </a:cubicBezTo>
                  <a:cubicBezTo>
                    <a:pt x="2334" y="48"/>
                    <a:pt x="2203" y="12"/>
                    <a:pt x="20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7" name="Google Shape;2557;p2"/>
            <p:cNvSpPr/>
            <p:nvPr/>
          </p:nvSpPr>
          <p:spPr>
            <a:xfrm>
              <a:off x="5259875" y="2447450"/>
              <a:ext cx="34250" cy="8450"/>
            </a:xfrm>
            <a:custGeom>
              <a:avLst/>
              <a:gdLst/>
              <a:ahLst/>
              <a:cxnLst/>
              <a:rect l="l" t="t" r="r" b="b"/>
              <a:pathLst>
                <a:path w="1370" h="338" extrusionOk="0">
                  <a:moveTo>
                    <a:pt x="24" y="1"/>
                  </a:moveTo>
                  <a:cubicBezTo>
                    <a:pt x="24" y="36"/>
                    <a:pt x="0" y="96"/>
                    <a:pt x="0" y="144"/>
                  </a:cubicBezTo>
                  <a:cubicBezTo>
                    <a:pt x="219" y="298"/>
                    <a:pt x="452" y="338"/>
                    <a:pt x="688" y="338"/>
                  </a:cubicBezTo>
                  <a:cubicBezTo>
                    <a:pt x="888" y="338"/>
                    <a:pt x="1090" y="309"/>
                    <a:pt x="1286" y="298"/>
                  </a:cubicBezTo>
                  <a:cubicBezTo>
                    <a:pt x="1370" y="203"/>
                    <a:pt x="1370" y="120"/>
                    <a:pt x="1286" y="36"/>
                  </a:cubicBezTo>
                  <a:cubicBezTo>
                    <a:pt x="870" y="24"/>
                    <a:pt x="441" y="13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8" name="Google Shape;2558;p2"/>
            <p:cNvSpPr/>
            <p:nvPr/>
          </p:nvSpPr>
          <p:spPr>
            <a:xfrm>
              <a:off x="5214925" y="2374375"/>
              <a:ext cx="12525" cy="56150"/>
            </a:xfrm>
            <a:custGeom>
              <a:avLst/>
              <a:gdLst/>
              <a:ahLst/>
              <a:cxnLst/>
              <a:rect l="l" t="t" r="r" b="b"/>
              <a:pathLst>
                <a:path w="501" h="2246" extrusionOk="0">
                  <a:moveTo>
                    <a:pt x="371" y="0"/>
                  </a:moveTo>
                  <a:cubicBezTo>
                    <a:pt x="301" y="0"/>
                    <a:pt x="237" y="32"/>
                    <a:pt x="167" y="78"/>
                  </a:cubicBezTo>
                  <a:cubicBezTo>
                    <a:pt x="120" y="150"/>
                    <a:pt x="84" y="221"/>
                    <a:pt x="72" y="304"/>
                  </a:cubicBezTo>
                  <a:cubicBezTo>
                    <a:pt x="1" y="733"/>
                    <a:pt x="1" y="1162"/>
                    <a:pt x="72" y="1590"/>
                  </a:cubicBezTo>
                  <a:cubicBezTo>
                    <a:pt x="108" y="1662"/>
                    <a:pt x="155" y="1733"/>
                    <a:pt x="215" y="1793"/>
                  </a:cubicBezTo>
                  <a:cubicBezTo>
                    <a:pt x="286" y="1935"/>
                    <a:pt x="215" y="2126"/>
                    <a:pt x="358" y="2245"/>
                  </a:cubicBezTo>
                  <a:cubicBezTo>
                    <a:pt x="405" y="2102"/>
                    <a:pt x="465" y="1947"/>
                    <a:pt x="501" y="1793"/>
                  </a:cubicBezTo>
                  <a:cubicBezTo>
                    <a:pt x="239" y="1209"/>
                    <a:pt x="358" y="626"/>
                    <a:pt x="489" y="30"/>
                  </a:cubicBezTo>
                  <a:cubicBezTo>
                    <a:pt x="447" y="10"/>
                    <a:pt x="408" y="0"/>
                    <a:pt x="3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9" name="Google Shape;2559;p2"/>
            <p:cNvSpPr/>
            <p:nvPr/>
          </p:nvSpPr>
          <p:spPr>
            <a:xfrm>
              <a:off x="5263750" y="2415300"/>
              <a:ext cx="44375" cy="7300"/>
            </a:xfrm>
            <a:custGeom>
              <a:avLst/>
              <a:gdLst/>
              <a:ahLst/>
              <a:cxnLst/>
              <a:rect l="l" t="t" r="r" b="b"/>
              <a:pathLst>
                <a:path w="1775" h="292" extrusionOk="0">
                  <a:moveTo>
                    <a:pt x="1396" y="0"/>
                  </a:moveTo>
                  <a:cubicBezTo>
                    <a:pt x="1148" y="0"/>
                    <a:pt x="904" y="50"/>
                    <a:pt x="660" y="50"/>
                  </a:cubicBezTo>
                  <a:cubicBezTo>
                    <a:pt x="539" y="50"/>
                    <a:pt x="419" y="38"/>
                    <a:pt x="298" y="1"/>
                  </a:cubicBezTo>
                  <a:cubicBezTo>
                    <a:pt x="191" y="13"/>
                    <a:pt x="107" y="13"/>
                    <a:pt x="0" y="37"/>
                  </a:cubicBezTo>
                  <a:cubicBezTo>
                    <a:pt x="43" y="208"/>
                    <a:pt x="135" y="248"/>
                    <a:pt x="243" y="248"/>
                  </a:cubicBezTo>
                  <a:cubicBezTo>
                    <a:pt x="337" y="248"/>
                    <a:pt x="443" y="217"/>
                    <a:pt x="538" y="217"/>
                  </a:cubicBezTo>
                  <a:cubicBezTo>
                    <a:pt x="605" y="217"/>
                    <a:pt x="667" y="233"/>
                    <a:pt x="715" y="287"/>
                  </a:cubicBezTo>
                  <a:cubicBezTo>
                    <a:pt x="745" y="286"/>
                    <a:pt x="776" y="285"/>
                    <a:pt x="806" y="285"/>
                  </a:cubicBezTo>
                  <a:cubicBezTo>
                    <a:pt x="930" y="285"/>
                    <a:pt x="1054" y="292"/>
                    <a:pt x="1178" y="292"/>
                  </a:cubicBezTo>
                  <a:cubicBezTo>
                    <a:pt x="1379" y="292"/>
                    <a:pt x="1578" y="274"/>
                    <a:pt x="1774" y="179"/>
                  </a:cubicBezTo>
                  <a:cubicBezTo>
                    <a:pt x="1750" y="72"/>
                    <a:pt x="1655" y="60"/>
                    <a:pt x="1596" y="13"/>
                  </a:cubicBezTo>
                  <a:cubicBezTo>
                    <a:pt x="1529" y="4"/>
                    <a:pt x="1463" y="0"/>
                    <a:pt x="13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0" name="Google Shape;2560;p2"/>
            <p:cNvSpPr/>
            <p:nvPr/>
          </p:nvSpPr>
          <p:spPr>
            <a:xfrm>
              <a:off x="6102075" y="2462450"/>
              <a:ext cx="29650" cy="11200"/>
            </a:xfrm>
            <a:custGeom>
              <a:avLst/>
              <a:gdLst/>
              <a:ahLst/>
              <a:cxnLst/>
              <a:rect l="l" t="t" r="r" b="b"/>
              <a:pathLst>
                <a:path w="1186" h="448" extrusionOk="0">
                  <a:moveTo>
                    <a:pt x="131" y="0"/>
                  </a:moveTo>
                  <a:cubicBezTo>
                    <a:pt x="60" y="0"/>
                    <a:pt x="1" y="11"/>
                    <a:pt x="7" y="56"/>
                  </a:cubicBezTo>
                  <a:cubicBezTo>
                    <a:pt x="40" y="167"/>
                    <a:pt x="53" y="392"/>
                    <a:pt x="190" y="392"/>
                  </a:cubicBezTo>
                  <a:cubicBezTo>
                    <a:pt x="200" y="392"/>
                    <a:pt x="210" y="391"/>
                    <a:pt x="221" y="389"/>
                  </a:cubicBezTo>
                  <a:cubicBezTo>
                    <a:pt x="264" y="380"/>
                    <a:pt x="305" y="376"/>
                    <a:pt x="347" y="376"/>
                  </a:cubicBezTo>
                  <a:cubicBezTo>
                    <a:pt x="530" y="376"/>
                    <a:pt x="706" y="447"/>
                    <a:pt x="883" y="447"/>
                  </a:cubicBezTo>
                  <a:cubicBezTo>
                    <a:pt x="936" y="447"/>
                    <a:pt x="989" y="441"/>
                    <a:pt x="1043" y="425"/>
                  </a:cubicBezTo>
                  <a:cubicBezTo>
                    <a:pt x="1079" y="365"/>
                    <a:pt x="1138" y="317"/>
                    <a:pt x="1186" y="270"/>
                  </a:cubicBezTo>
                  <a:cubicBezTo>
                    <a:pt x="1122" y="169"/>
                    <a:pt x="1023" y="146"/>
                    <a:pt x="915" y="146"/>
                  </a:cubicBezTo>
                  <a:cubicBezTo>
                    <a:pt x="883" y="146"/>
                    <a:pt x="850" y="148"/>
                    <a:pt x="817" y="151"/>
                  </a:cubicBezTo>
                  <a:cubicBezTo>
                    <a:pt x="787" y="149"/>
                    <a:pt x="757" y="148"/>
                    <a:pt x="727" y="148"/>
                  </a:cubicBezTo>
                  <a:cubicBezTo>
                    <a:pt x="712" y="148"/>
                    <a:pt x="696" y="149"/>
                    <a:pt x="681" y="149"/>
                  </a:cubicBezTo>
                  <a:cubicBezTo>
                    <a:pt x="546" y="149"/>
                    <a:pt x="412" y="142"/>
                    <a:pt x="305" y="8"/>
                  </a:cubicBezTo>
                  <a:cubicBezTo>
                    <a:pt x="261" y="8"/>
                    <a:pt x="191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1" name="Google Shape;2561;p2"/>
            <p:cNvSpPr/>
            <p:nvPr/>
          </p:nvSpPr>
          <p:spPr>
            <a:xfrm>
              <a:off x="5585800" y="2416200"/>
              <a:ext cx="43050" cy="8175"/>
            </a:xfrm>
            <a:custGeom>
              <a:avLst/>
              <a:gdLst/>
              <a:ahLst/>
              <a:cxnLst/>
              <a:rect l="l" t="t" r="r" b="b"/>
              <a:pathLst>
                <a:path w="1722" h="327" extrusionOk="0">
                  <a:moveTo>
                    <a:pt x="155" y="1"/>
                  </a:moveTo>
                  <a:cubicBezTo>
                    <a:pt x="108" y="36"/>
                    <a:pt x="48" y="84"/>
                    <a:pt x="1" y="131"/>
                  </a:cubicBezTo>
                  <a:cubicBezTo>
                    <a:pt x="220" y="249"/>
                    <a:pt x="449" y="275"/>
                    <a:pt x="678" y="275"/>
                  </a:cubicBezTo>
                  <a:cubicBezTo>
                    <a:pt x="850" y="275"/>
                    <a:pt x="1021" y="260"/>
                    <a:pt x="1187" y="260"/>
                  </a:cubicBezTo>
                  <a:cubicBezTo>
                    <a:pt x="1269" y="260"/>
                    <a:pt x="1350" y="264"/>
                    <a:pt x="1429" y="274"/>
                  </a:cubicBezTo>
                  <a:cubicBezTo>
                    <a:pt x="1497" y="300"/>
                    <a:pt x="1563" y="327"/>
                    <a:pt x="1614" y="327"/>
                  </a:cubicBezTo>
                  <a:cubicBezTo>
                    <a:pt x="1680" y="327"/>
                    <a:pt x="1722" y="284"/>
                    <a:pt x="1715" y="143"/>
                  </a:cubicBezTo>
                  <a:cubicBezTo>
                    <a:pt x="1191" y="96"/>
                    <a:pt x="679" y="36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2" name="Google Shape;2562;p2"/>
            <p:cNvSpPr/>
            <p:nvPr/>
          </p:nvSpPr>
          <p:spPr>
            <a:xfrm>
              <a:off x="5263750" y="2429000"/>
              <a:ext cx="39300" cy="9600"/>
            </a:xfrm>
            <a:custGeom>
              <a:avLst/>
              <a:gdLst/>
              <a:ahLst/>
              <a:cxnLst/>
              <a:rect l="l" t="t" r="r" b="b"/>
              <a:pathLst>
                <a:path w="1572" h="384" extrusionOk="0">
                  <a:moveTo>
                    <a:pt x="0" y="0"/>
                  </a:moveTo>
                  <a:lnTo>
                    <a:pt x="0" y="334"/>
                  </a:lnTo>
                  <a:cubicBezTo>
                    <a:pt x="241" y="366"/>
                    <a:pt x="479" y="384"/>
                    <a:pt x="715" y="384"/>
                  </a:cubicBezTo>
                  <a:cubicBezTo>
                    <a:pt x="1004" y="384"/>
                    <a:pt x="1290" y="357"/>
                    <a:pt x="1572" y="298"/>
                  </a:cubicBezTo>
                  <a:lnTo>
                    <a:pt x="1572" y="179"/>
                  </a:lnTo>
                  <a:cubicBezTo>
                    <a:pt x="1470" y="147"/>
                    <a:pt x="1368" y="136"/>
                    <a:pt x="1264" y="136"/>
                  </a:cubicBezTo>
                  <a:cubicBezTo>
                    <a:pt x="1082" y="136"/>
                    <a:pt x="897" y="168"/>
                    <a:pt x="711" y="168"/>
                  </a:cubicBezTo>
                  <a:cubicBezTo>
                    <a:pt x="693" y="168"/>
                    <a:pt x="674" y="168"/>
                    <a:pt x="655" y="167"/>
                  </a:cubicBezTo>
                  <a:cubicBezTo>
                    <a:pt x="573" y="167"/>
                    <a:pt x="491" y="174"/>
                    <a:pt x="411" y="174"/>
                  </a:cubicBezTo>
                  <a:cubicBezTo>
                    <a:pt x="260" y="174"/>
                    <a:pt x="117" y="149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3" name="Google Shape;2563;p2"/>
            <p:cNvSpPr/>
            <p:nvPr/>
          </p:nvSpPr>
          <p:spPr>
            <a:xfrm>
              <a:off x="5247075" y="2505500"/>
              <a:ext cx="34850" cy="15200"/>
            </a:xfrm>
            <a:custGeom>
              <a:avLst/>
              <a:gdLst/>
              <a:ahLst/>
              <a:cxnLst/>
              <a:rect l="l" t="t" r="r" b="b"/>
              <a:pathLst>
                <a:path w="1394" h="608" extrusionOk="0">
                  <a:moveTo>
                    <a:pt x="203" y="0"/>
                  </a:moveTo>
                  <a:cubicBezTo>
                    <a:pt x="0" y="215"/>
                    <a:pt x="298" y="393"/>
                    <a:pt x="250" y="608"/>
                  </a:cubicBezTo>
                  <a:cubicBezTo>
                    <a:pt x="631" y="608"/>
                    <a:pt x="1012" y="596"/>
                    <a:pt x="1393" y="596"/>
                  </a:cubicBezTo>
                  <a:lnTo>
                    <a:pt x="1096" y="298"/>
                  </a:lnTo>
                  <a:cubicBezTo>
                    <a:pt x="1051" y="247"/>
                    <a:pt x="1003" y="223"/>
                    <a:pt x="952" y="223"/>
                  </a:cubicBezTo>
                  <a:cubicBezTo>
                    <a:pt x="907" y="223"/>
                    <a:pt x="860" y="241"/>
                    <a:pt x="810" y="274"/>
                  </a:cubicBezTo>
                  <a:lnTo>
                    <a:pt x="512" y="274"/>
                  </a:lnTo>
                  <a:cubicBezTo>
                    <a:pt x="429" y="274"/>
                    <a:pt x="417" y="179"/>
                    <a:pt x="334" y="155"/>
                  </a:cubicBezTo>
                  <a:cubicBezTo>
                    <a:pt x="298" y="96"/>
                    <a:pt x="250" y="60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4" name="Google Shape;2564;p2"/>
            <p:cNvSpPr/>
            <p:nvPr/>
          </p:nvSpPr>
          <p:spPr>
            <a:xfrm>
              <a:off x="5253025" y="2533175"/>
              <a:ext cx="28300" cy="12975"/>
            </a:xfrm>
            <a:custGeom>
              <a:avLst/>
              <a:gdLst/>
              <a:ahLst/>
              <a:cxnLst/>
              <a:rect l="l" t="t" r="r" b="b"/>
              <a:pathLst>
                <a:path w="1132" h="519" extrusionOk="0">
                  <a:moveTo>
                    <a:pt x="1" y="1"/>
                  </a:moveTo>
                  <a:cubicBezTo>
                    <a:pt x="12" y="120"/>
                    <a:pt x="12" y="227"/>
                    <a:pt x="12" y="346"/>
                  </a:cubicBezTo>
                  <a:cubicBezTo>
                    <a:pt x="193" y="456"/>
                    <a:pt x="379" y="519"/>
                    <a:pt x="564" y="519"/>
                  </a:cubicBezTo>
                  <a:cubicBezTo>
                    <a:pt x="757" y="519"/>
                    <a:pt x="949" y="451"/>
                    <a:pt x="1132" y="298"/>
                  </a:cubicBezTo>
                  <a:cubicBezTo>
                    <a:pt x="1084" y="215"/>
                    <a:pt x="1036" y="108"/>
                    <a:pt x="989" y="24"/>
                  </a:cubicBezTo>
                  <a:cubicBezTo>
                    <a:pt x="796" y="24"/>
                    <a:pt x="599" y="50"/>
                    <a:pt x="400" y="50"/>
                  </a:cubicBezTo>
                  <a:cubicBezTo>
                    <a:pt x="267" y="50"/>
                    <a:pt x="134" y="39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5" name="Google Shape;2565;p2"/>
            <p:cNvSpPr/>
            <p:nvPr/>
          </p:nvSpPr>
          <p:spPr>
            <a:xfrm>
              <a:off x="5222075" y="2426525"/>
              <a:ext cx="12525" cy="30000"/>
            </a:xfrm>
            <a:custGeom>
              <a:avLst/>
              <a:gdLst/>
              <a:ahLst/>
              <a:cxnLst/>
              <a:rect l="l" t="t" r="r" b="b"/>
              <a:pathLst>
                <a:path w="501" h="1200" extrusionOk="0">
                  <a:moveTo>
                    <a:pt x="456" y="0"/>
                  </a:moveTo>
                  <a:cubicBezTo>
                    <a:pt x="279" y="0"/>
                    <a:pt x="227" y="201"/>
                    <a:pt x="84" y="278"/>
                  </a:cubicBezTo>
                  <a:cubicBezTo>
                    <a:pt x="0" y="564"/>
                    <a:pt x="60" y="861"/>
                    <a:pt x="84" y="1147"/>
                  </a:cubicBezTo>
                  <a:cubicBezTo>
                    <a:pt x="84" y="1159"/>
                    <a:pt x="107" y="1171"/>
                    <a:pt x="131" y="1195"/>
                  </a:cubicBezTo>
                  <a:cubicBezTo>
                    <a:pt x="137" y="1198"/>
                    <a:pt x="143" y="1199"/>
                    <a:pt x="150" y="1199"/>
                  </a:cubicBezTo>
                  <a:cubicBezTo>
                    <a:pt x="171" y="1199"/>
                    <a:pt x="196" y="1184"/>
                    <a:pt x="215" y="1147"/>
                  </a:cubicBezTo>
                  <a:cubicBezTo>
                    <a:pt x="393" y="790"/>
                    <a:pt x="393" y="385"/>
                    <a:pt x="500" y="4"/>
                  </a:cubicBezTo>
                  <a:cubicBezTo>
                    <a:pt x="485" y="2"/>
                    <a:pt x="470" y="0"/>
                    <a:pt x="4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6" name="Google Shape;2566;p2"/>
            <p:cNvSpPr/>
            <p:nvPr/>
          </p:nvSpPr>
          <p:spPr>
            <a:xfrm>
              <a:off x="5477150" y="2331275"/>
              <a:ext cx="44675" cy="5475"/>
            </a:xfrm>
            <a:custGeom>
              <a:avLst/>
              <a:gdLst/>
              <a:ahLst/>
              <a:cxnLst/>
              <a:rect l="l" t="t" r="r" b="b"/>
              <a:pathLst>
                <a:path w="1787" h="219" extrusionOk="0">
                  <a:moveTo>
                    <a:pt x="626" y="1"/>
                  </a:moveTo>
                  <a:cubicBezTo>
                    <a:pt x="420" y="1"/>
                    <a:pt x="212" y="29"/>
                    <a:pt x="1" y="100"/>
                  </a:cubicBezTo>
                  <a:cubicBezTo>
                    <a:pt x="359" y="202"/>
                    <a:pt x="725" y="214"/>
                    <a:pt x="1093" y="214"/>
                  </a:cubicBezTo>
                  <a:cubicBezTo>
                    <a:pt x="1214" y="214"/>
                    <a:pt x="1335" y="213"/>
                    <a:pt x="1456" y="213"/>
                  </a:cubicBezTo>
                  <a:cubicBezTo>
                    <a:pt x="1567" y="213"/>
                    <a:pt x="1677" y="214"/>
                    <a:pt x="1787" y="219"/>
                  </a:cubicBezTo>
                  <a:cubicBezTo>
                    <a:pt x="1398" y="102"/>
                    <a:pt x="1015" y="1"/>
                    <a:pt x="6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7" name="Google Shape;2567;p2"/>
            <p:cNvSpPr/>
            <p:nvPr/>
          </p:nvSpPr>
          <p:spPr>
            <a:xfrm>
              <a:off x="5410775" y="2497175"/>
              <a:ext cx="32775" cy="8175"/>
            </a:xfrm>
            <a:custGeom>
              <a:avLst/>
              <a:gdLst/>
              <a:ahLst/>
              <a:cxnLst/>
              <a:rect l="l" t="t" r="r" b="b"/>
              <a:pathLst>
                <a:path w="1311" h="327" extrusionOk="0">
                  <a:moveTo>
                    <a:pt x="165" y="1"/>
                  </a:moveTo>
                  <a:cubicBezTo>
                    <a:pt x="114" y="1"/>
                    <a:pt x="63" y="4"/>
                    <a:pt x="13" y="12"/>
                  </a:cubicBezTo>
                  <a:cubicBezTo>
                    <a:pt x="1" y="71"/>
                    <a:pt x="1" y="131"/>
                    <a:pt x="1" y="191"/>
                  </a:cubicBezTo>
                  <a:cubicBezTo>
                    <a:pt x="247" y="296"/>
                    <a:pt x="498" y="327"/>
                    <a:pt x="753" y="327"/>
                  </a:cubicBezTo>
                  <a:cubicBezTo>
                    <a:pt x="929" y="327"/>
                    <a:pt x="1107" y="312"/>
                    <a:pt x="1287" y="298"/>
                  </a:cubicBezTo>
                  <a:cubicBezTo>
                    <a:pt x="1311" y="250"/>
                    <a:pt x="1311" y="226"/>
                    <a:pt x="1311" y="179"/>
                  </a:cubicBezTo>
                  <a:cubicBezTo>
                    <a:pt x="1311" y="95"/>
                    <a:pt x="1203" y="95"/>
                    <a:pt x="1156" y="48"/>
                  </a:cubicBezTo>
                  <a:cubicBezTo>
                    <a:pt x="1073" y="71"/>
                    <a:pt x="991" y="80"/>
                    <a:pt x="909" y="80"/>
                  </a:cubicBezTo>
                  <a:cubicBezTo>
                    <a:pt x="661" y="80"/>
                    <a:pt x="413" y="1"/>
                    <a:pt x="1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8" name="Google Shape;2568;p2"/>
            <p:cNvSpPr/>
            <p:nvPr/>
          </p:nvSpPr>
          <p:spPr>
            <a:xfrm>
              <a:off x="5273850" y="2306600"/>
              <a:ext cx="22350" cy="26575"/>
            </a:xfrm>
            <a:custGeom>
              <a:avLst/>
              <a:gdLst/>
              <a:ahLst/>
              <a:cxnLst/>
              <a:rect l="l" t="t" r="r" b="b"/>
              <a:pathLst>
                <a:path w="894" h="1063" extrusionOk="0">
                  <a:moveTo>
                    <a:pt x="722" y="1"/>
                  </a:moveTo>
                  <a:cubicBezTo>
                    <a:pt x="610" y="1"/>
                    <a:pt x="535" y="94"/>
                    <a:pt x="477" y="194"/>
                  </a:cubicBezTo>
                  <a:cubicBezTo>
                    <a:pt x="430" y="253"/>
                    <a:pt x="358" y="301"/>
                    <a:pt x="358" y="372"/>
                  </a:cubicBezTo>
                  <a:cubicBezTo>
                    <a:pt x="275" y="396"/>
                    <a:pt x="215" y="432"/>
                    <a:pt x="191" y="515"/>
                  </a:cubicBezTo>
                  <a:cubicBezTo>
                    <a:pt x="84" y="551"/>
                    <a:pt x="13" y="610"/>
                    <a:pt x="1" y="729"/>
                  </a:cubicBezTo>
                  <a:cubicBezTo>
                    <a:pt x="25" y="753"/>
                    <a:pt x="37" y="777"/>
                    <a:pt x="72" y="813"/>
                  </a:cubicBezTo>
                  <a:cubicBezTo>
                    <a:pt x="180" y="872"/>
                    <a:pt x="156" y="967"/>
                    <a:pt x="180" y="1063"/>
                  </a:cubicBezTo>
                  <a:cubicBezTo>
                    <a:pt x="441" y="765"/>
                    <a:pt x="727" y="455"/>
                    <a:pt x="894" y="63"/>
                  </a:cubicBezTo>
                  <a:cubicBezTo>
                    <a:pt x="828" y="19"/>
                    <a:pt x="772" y="1"/>
                    <a:pt x="7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9" name="Google Shape;2569;p2"/>
            <p:cNvSpPr/>
            <p:nvPr/>
          </p:nvSpPr>
          <p:spPr>
            <a:xfrm>
              <a:off x="5266725" y="2373050"/>
              <a:ext cx="24125" cy="21750"/>
            </a:xfrm>
            <a:custGeom>
              <a:avLst/>
              <a:gdLst/>
              <a:ahLst/>
              <a:cxnLst/>
              <a:rect l="l" t="t" r="r" b="b"/>
              <a:pathLst>
                <a:path w="965" h="870" extrusionOk="0">
                  <a:moveTo>
                    <a:pt x="24" y="0"/>
                  </a:moveTo>
                  <a:cubicBezTo>
                    <a:pt x="0" y="250"/>
                    <a:pt x="441" y="417"/>
                    <a:pt x="167" y="714"/>
                  </a:cubicBezTo>
                  <a:lnTo>
                    <a:pt x="322" y="869"/>
                  </a:lnTo>
                  <a:cubicBezTo>
                    <a:pt x="476" y="655"/>
                    <a:pt x="667" y="536"/>
                    <a:pt x="965" y="524"/>
                  </a:cubicBezTo>
                  <a:cubicBezTo>
                    <a:pt x="857" y="333"/>
                    <a:pt x="726" y="322"/>
                    <a:pt x="596" y="274"/>
                  </a:cubicBezTo>
                  <a:cubicBezTo>
                    <a:pt x="596" y="286"/>
                    <a:pt x="560" y="310"/>
                    <a:pt x="536" y="310"/>
                  </a:cubicBezTo>
                  <a:cubicBezTo>
                    <a:pt x="488" y="310"/>
                    <a:pt x="465" y="298"/>
                    <a:pt x="441" y="250"/>
                  </a:cubicBezTo>
                  <a:cubicBezTo>
                    <a:pt x="357" y="83"/>
                    <a:pt x="226" y="0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0" name="Google Shape;2570;p2"/>
            <p:cNvSpPr/>
            <p:nvPr/>
          </p:nvSpPr>
          <p:spPr>
            <a:xfrm>
              <a:off x="5639375" y="2342300"/>
              <a:ext cx="20575" cy="12875"/>
            </a:xfrm>
            <a:custGeom>
              <a:avLst/>
              <a:gdLst/>
              <a:ahLst/>
              <a:cxnLst/>
              <a:rect l="l" t="t" r="r" b="b"/>
              <a:pathLst>
                <a:path w="823" h="515" extrusionOk="0">
                  <a:moveTo>
                    <a:pt x="179" y="0"/>
                  </a:moveTo>
                  <a:cubicBezTo>
                    <a:pt x="127" y="0"/>
                    <a:pt x="76" y="25"/>
                    <a:pt x="25" y="63"/>
                  </a:cubicBezTo>
                  <a:cubicBezTo>
                    <a:pt x="48" y="170"/>
                    <a:pt x="168" y="290"/>
                    <a:pt x="1" y="373"/>
                  </a:cubicBezTo>
                  <a:cubicBezTo>
                    <a:pt x="155" y="481"/>
                    <a:pt x="320" y="514"/>
                    <a:pt x="485" y="514"/>
                  </a:cubicBezTo>
                  <a:cubicBezTo>
                    <a:pt x="574" y="514"/>
                    <a:pt x="663" y="504"/>
                    <a:pt x="751" y="492"/>
                  </a:cubicBezTo>
                  <a:lnTo>
                    <a:pt x="751" y="218"/>
                  </a:lnTo>
                  <a:cubicBezTo>
                    <a:pt x="822" y="170"/>
                    <a:pt x="810" y="123"/>
                    <a:pt x="739" y="99"/>
                  </a:cubicBezTo>
                  <a:cubicBezTo>
                    <a:pt x="691" y="75"/>
                    <a:pt x="644" y="75"/>
                    <a:pt x="596" y="63"/>
                  </a:cubicBezTo>
                  <a:cubicBezTo>
                    <a:pt x="577" y="38"/>
                    <a:pt x="554" y="26"/>
                    <a:pt x="530" y="26"/>
                  </a:cubicBezTo>
                  <a:cubicBezTo>
                    <a:pt x="509" y="26"/>
                    <a:pt x="487" y="35"/>
                    <a:pt x="465" y="51"/>
                  </a:cubicBezTo>
                  <a:cubicBezTo>
                    <a:pt x="418" y="63"/>
                    <a:pt x="358" y="63"/>
                    <a:pt x="322" y="63"/>
                  </a:cubicBezTo>
                  <a:cubicBezTo>
                    <a:pt x="272" y="19"/>
                    <a:pt x="225" y="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1" name="Google Shape;2571;p2"/>
            <p:cNvSpPr/>
            <p:nvPr/>
          </p:nvSpPr>
          <p:spPr>
            <a:xfrm>
              <a:off x="5641775" y="2420950"/>
              <a:ext cx="36025" cy="6125"/>
            </a:xfrm>
            <a:custGeom>
              <a:avLst/>
              <a:gdLst/>
              <a:ahLst/>
              <a:cxnLst/>
              <a:rect l="l" t="t" r="r" b="b"/>
              <a:pathLst>
                <a:path w="1441" h="245" extrusionOk="0">
                  <a:moveTo>
                    <a:pt x="495" y="1"/>
                  </a:moveTo>
                  <a:cubicBezTo>
                    <a:pt x="349" y="1"/>
                    <a:pt x="205" y="16"/>
                    <a:pt x="60" y="61"/>
                  </a:cubicBezTo>
                  <a:cubicBezTo>
                    <a:pt x="0" y="120"/>
                    <a:pt x="0" y="180"/>
                    <a:pt x="72" y="227"/>
                  </a:cubicBezTo>
                  <a:cubicBezTo>
                    <a:pt x="137" y="222"/>
                    <a:pt x="203" y="220"/>
                    <a:pt x="270" y="220"/>
                  </a:cubicBezTo>
                  <a:cubicBezTo>
                    <a:pt x="494" y="220"/>
                    <a:pt x="721" y="244"/>
                    <a:pt x="947" y="244"/>
                  </a:cubicBezTo>
                  <a:cubicBezTo>
                    <a:pt x="1089" y="244"/>
                    <a:pt x="1230" y="234"/>
                    <a:pt x="1369" y="203"/>
                  </a:cubicBezTo>
                  <a:cubicBezTo>
                    <a:pt x="1441" y="168"/>
                    <a:pt x="1441" y="132"/>
                    <a:pt x="1357" y="84"/>
                  </a:cubicBezTo>
                  <a:cubicBezTo>
                    <a:pt x="1066" y="61"/>
                    <a:pt x="779" y="1"/>
                    <a:pt x="4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2" name="Google Shape;2572;p2"/>
            <p:cNvSpPr/>
            <p:nvPr/>
          </p:nvSpPr>
          <p:spPr>
            <a:xfrm>
              <a:off x="6055600" y="2437025"/>
              <a:ext cx="36250" cy="10750"/>
            </a:xfrm>
            <a:custGeom>
              <a:avLst/>
              <a:gdLst/>
              <a:ahLst/>
              <a:cxnLst/>
              <a:rect l="l" t="t" r="r" b="b"/>
              <a:pathLst>
                <a:path w="1450" h="430" extrusionOk="0">
                  <a:moveTo>
                    <a:pt x="515" y="1"/>
                  </a:moveTo>
                  <a:cubicBezTo>
                    <a:pt x="351" y="1"/>
                    <a:pt x="186" y="37"/>
                    <a:pt x="21" y="144"/>
                  </a:cubicBezTo>
                  <a:cubicBezTo>
                    <a:pt x="1" y="253"/>
                    <a:pt x="22" y="305"/>
                    <a:pt x="113" y="305"/>
                  </a:cubicBezTo>
                  <a:cubicBezTo>
                    <a:pt x="131" y="305"/>
                    <a:pt x="152" y="303"/>
                    <a:pt x="175" y="299"/>
                  </a:cubicBezTo>
                  <a:lnTo>
                    <a:pt x="461" y="299"/>
                  </a:lnTo>
                  <a:cubicBezTo>
                    <a:pt x="652" y="322"/>
                    <a:pt x="830" y="430"/>
                    <a:pt x="1021" y="430"/>
                  </a:cubicBezTo>
                  <a:cubicBezTo>
                    <a:pt x="1164" y="346"/>
                    <a:pt x="1342" y="311"/>
                    <a:pt x="1449" y="144"/>
                  </a:cubicBezTo>
                  <a:cubicBezTo>
                    <a:pt x="1138" y="128"/>
                    <a:pt x="827" y="1"/>
                    <a:pt x="5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3" name="Google Shape;2573;p2"/>
            <p:cNvSpPr/>
            <p:nvPr/>
          </p:nvSpPr>
          <p:spPr>
            <a:xfrm>
              <a:off x="5339350" y="2501575"/>
              <a:ext cx="50625" cy="3950"/>
            </a:xfrm>
            <a:custGeom>
              <a:avLst/>
              <a:gdLst/>
              <a:ahLst/>
              <a:cxnLst/>
              <a:rect l="l" t="t" r="r" b="b"/>
              <a:pathLst>
                <a:path w="2025" h="158" extrusionOk="0">
                  <a:moveTo>
                    <a:pt x="314" y="0"/>
                  </a:moveTo>
                  <a:cubicBezTo>
                    <a:pt x="209" y="0"/>
                    <a:pt x="105" y="4"/>
                    <a:pt x="0" y="15"/>
                  </a:cubicBezTo>
                  <a:cubicBezTo>
                    <a:pt x="104" y="149"/>
                    <a:pt x="251" y="158"/>
                    <a:pt x="390" y="158"/>
                  </a:cubicBezTo>
                  <a:cubicBezTo>
                    <a:pt x="411" y="158"/>
                    <a:pt x="432" y="157"/>
                    <a:pt x="453" y="157"/>
                  </a:cubicBezTo>
                  <a:cubicBezTo>
                    <a:pt x="977" y="157"/>
                    <a:pt x="1501" y="134"/>
                    <a:pt x="2024" y="134"/>
                  </a:cubicBezTo>
                  <a:cubicBezTo>
                    <a:pt x="1977" y="98"/>
                    <a:pt x="1917" y="50"/>
                    <a:pt x="1858" y="3"/>
                  </a:cubicBezTo>
                  <a:cubicBezTo>
                    <a:pt x="1686" y="32"/>
                    <a:pt x="1516" y="41"/>
                    <a:pt x="1346" y="41"/>
                  </a:cubicBezTo>
                  <a:cubicBezTo>
                    <a:pt x="998" y="41"/>
                    <a:pt x="654" y="0"/>
                    <a:pt x="3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4" name="Google Shape;2574;p2"/>
            <p:cNvSpPr/>
            <p:nvPr/>
          </p:nvSpPr>
          <p:spPr>
            <a:xfrm>
              <a:off x="5338750" y="2473750"/>
              <a:ext cx="26225" cy="10050"/>
            </a:xfrm>
            <a:custGeom>
              <a:avLst/>
              <a:gdLst/>
              <a:ahLst/>
              <a:cxnLst/>
              <a:rect l="l" t="t" r="r" b="b"/>
              <a:pathLst>
                <a:path w="1049" h="402" extrusionOk="0">
                  <a:moveTo>
                    <a:pt x="492" y="1"/>
                  </a:moveTo>
                  <a:cubicBezTo>
                    <a:pt x="380" y="1"/>
                    <a:pt x="269" y="34"/>
                    <a:pt x="155" y="115"/>
                  </a:cubicBezTo>
                  <a:lnTo>
                    <a:pt x="1" y="270"/>
                  </a:lnTo>
                  <a:cubicBezTo>
                    <a:pt x="1" y="318"/>
                    <a:pt x="1" y="354"/>
                    <a:pt x="24" y="401"/>
                  </a:cubicBezTo>
                  <a:cubicBezTo>
                    <a:pt x="346" y="330"/>
                    <a:pt x="679" y="270"/>
                    <a:pt x="1048" y="199"/>
                  </a:cubicBezTo>
                  <a:cubicBezTo>
                    <a:pt x="857" y="88"/>
                    <a:pt x="674" y="1"/>
                    <a:pt x="4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5" name="Google Shape;2575;p2"/>
            <p:cNvSpPr/>
            <p:nvPr/>
          </p:nvSpPr>
          <p:spPr>
            <a:xfrm>
              <a:off x="5302725" y="2365150"/>
              <a:ext cx="26525" cy="7950"/>
            </a:xfrm>
            <a:custGeom>
              <a:avLst/>
              <a:gdLst/>
              <a:ahLst/>
              <a:cxnLst/>
              <a:rect l="l" t="t" r="r" b="b"/>
              <a:pathLst>
                <a:path w="1061" h="318" extrusionOk="0">
                  <a:moveTo>
                    <a:pt x="531" y="1"/>
                  </a:moveTo>
                  <a:cubicBezTo>
                    <a:pt x="355" y="1"/>
                    <a:pt x="179" y="60"/>
                    <a:pt x="1" y="221"/>
                  </a:cubicBezTo>
                  <a:cubicBezTo>
                    <a:pt x="144" y="302"/>
                    <a:pt x="278" y="318"/>
                    <a:pt x="404" y="318"/>
                  </a:cubicBezTo>
                  <a:cubicBezTo>
                    <a:pt x="483" y="318"/>
                    <a:pt x="559" y="311"/>
                    <a:pt x="632" y="311"/>
                  </a:cubicBezTo>
                  <a:cubicBezTo>
                    <a:pt x="664" y="311"/>
                    <a:pt x="696" y="313"/>
                    <a:pt x="727" y="316"/>
                  </a:cubicBezTo>
                  <a:cubicBezTo>
                    <a:pt x="787" y="161"/>
                    <a:pt x="941" y="161"/>
                    <a:pt x="1061" y="138"/>
                  </a:cubicBezTo>
                  <a:cubicBezTo>
                    <a:pt x="882" y="60"/>
                    <a:pt x="706" y="1"/>
                    <a:pt x="5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6" name="Google Shape;2576;p2"/>
            <p:cNvSpPr/>
            <p:nvPr/>
          </p:nvSpPr>
          <p:spPr>
            <a:xfrm>
              <a:off x="5597125" y="2577975"/>
              <a:ext cx="14600" cy="17250"/>
            </a:xfrm>
            <a:custGeom>
              <a:avLst/>
              <a:gdLst/>
              <a:ahLst/>
              <a:cxnLst/>
              <a:rect l="l" t="t" r="r" b="b"/>
              <a:pathLst>
                <a:path w="584" h="690" extrusionOk="0">
                  <a:moveTo>
                    <a:pt x="349" y="0"/>
                  </a:moveTo>
                  <a:cubicBezTo>
                    <a:pt x="298" y="0"/>
                    <a:pt x="248" y="69"/>
                    <a:pt x="203" y="257"/>
                  </a:cubicBezTo>
                  <a:cubicBezTo>
                    <a:pt x="179" y="388"/>
                    <a:pt x="83" y="364"/>
                    <a:pt x="0" y="388"/>
                  </a:cubicBezTo>
                  <a:lnTo>
                    <a:pt x="0" y="530"/>
                  </a:lnTo>
                  <a:cubicBezTo>
                    <a:pt x="97" y="639"/>
                    <a:pt x="194" y="690"/>
                    <a:pt x="292" y="690"/>
                  </a:cubicBezTo>
                  <a:cubicBezTo>
                    <a:pt x="387" y="690"/>
                    <a:pt x="484" y="642"/>
                    <a:pt x="584" y="554"/>
                  </a:cubicBezTo>
                  <a:cubicBezTo>
                    <a:pt x="560" y="447"/>
                    <a:pt x="560" y="352"/>
                    <a:pt x="560" y="257"/>
                  </a:cubicBezTo>
                  <a:cubicBezTo>
                    <a:pt x="491" y="126"/>
                    <a:pt x="419" y="0"/>
                    <a:pt x="3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7" name="Google Shape;2577;p2"/>
            <p:cNvSpPr/>
            <p:nvPr/>
          </p:nvSpPr>
          <p:spPr>
            <a:xfrm>
              <a:off x="5572125" y="2369775"/>
              <a:ext cx="28575" cy="6725"/>
            </a:xfrm>
            <a:custGeom>
              <a:avLst/>
              <a:gdLst/>
              <a:ahLst/>
              <a:cxnLst/>
              <a:rect l="l" t="t" r="r" b="b"/>
              <a:pathLst>
                <a:path w="1143" h="269" extrusionOk="0">
                  <a:moveTo>
                    <a:pt x="676" y="1"/>
                  </a:moveTo>
                  <a:cubicBezTo>
                    <a:pt x="454" y="1"/>
                    <a:pt x="231" y="58"/>
                    <a:pt x="0" y="107"/>
                  </a:cubicBezTo>
                  <a:cubicBezTo>
                    <a:pt x="196" y="214"/>
                    <a:pt x="387" y="268"/>
                    <a:pt x="576" y="268"/>
                  </a:cubicBezTo>
                  <a:cubicBezTo>
                    <a:pt x="765" y="268"/>
                    <a:pt x="953" y="214"/>
                    <a:pt x="1143" y="107"/>
                  </a:cubicBezTo>
                  <a:cubicBezTo>
                    <a:pt x="986" y="29"/>
                    <a:pt x="832" y="1"/>
                    <a:pt x="6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8" name="Google Shape;2578;p2"/>
            <p:cNvSpPr/>
            <p:nvPr/>
          </p:nvSpPr>
          <p:spPr>
            <a:xfrm>
              <a:off x="5308400" y="2413600"/>
              <a:ext cx="30375" cy="6200"/>
            </a:xfrm>
            <a:custGeom>
              <a:avLst/>
              <a:gdLst/>
              <a:ahLst/>
              <a:cxnLst/>
              <a:rect l="l" t="t" r="r" b="b"/>
              <a:pathLst>
                <a:path w="1215" h="248" extrusionOk="0">
                  <a:moveTo>
                    <a:pt x="396" y="1"/>
                  </a:moveTo>
                  <a:cubicBezTo>
                    <a:pt x="289" y="1"/>
                    <a:pt x="181" y="19"/>
                    <a:pt x="72" y="69"/>
                  </a:cubicBezTo>
                  <a:cubicBezTo>
                    <a:pt x="0" y="128"/>
                    <a:pt x="0" y="188"/>
                    <a:pt x="83" y="247"/>
                  </a:cubicBezTo>
                  <a:cubicBezTo>
                    <a:pt x="147" y="247"/>
                    <a:pt x="210" y="248"/>
                    <a:pt x="274" y="248"/>
                  </a:cubicBezTo>
                  <a:cubicBezTo>
                    <a:pt x="591" y="248"/>
                    <a:pt x="907" y="239"/>
                    <a:pt x="1215" y="140"/>
                  </a:cubicBezTo>
                  <a:cubicBezTo>
                    <a:pt x="940" y="123"/>
                    <a:pt x="671" y="1"/>
                    <a:pt x="3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9" name="Google Shape;2579;p2"/>
            <p:cNvSpPr/>
            <p:nvPr/>
          </p:nvSpPr>
          <p:spPr>
            <a:xfrm>
              <a:off x="5292325" y="2447450"/>
              <a:ext cx="22050" cy="7600"/>
            </a:xfrm>
            <a:custGeom>
              <a:avLst/>
              <a:gdLst/>
              <a:ahLst/>
              <a:cxnLst/>
              <a:rect l="l" t="t" r="r" b="b"/>
              <a:pathLst>
                <a:path w="882" h="304" extrusionOk="0">
                  <a:moveTo>
                    <a:pt x="450" y="1"/>
                  </a:moveTo>
                  <a:cubicBezTo>
                    <a:pt x="301" y="1"/>
                    <a:pt x="149" y="30"/>
                    <a:pt x="0" y="36"/>
                  </a:cubicBezTo>
                  <a:lnTo>
                    <a:pt x="0" y="298"/>
                  </a:lnTo>
                  <a:cubicBezTo>
                    <a:pt x="159" y="298"/>
                    <a:pt x="318" y="304"/>
                    <a:pt x="480" y="304"/>
                  </a:cubicBezTo>
                  <a:cubicBezTo>
                    <a:pt x="561" y="304"/>
                    <a:pt x="643" y="302"/>
                    <a:pt x="726" y="298"/>
                  </a:cubicBezTo>
                  <a:cubicBezTo>
                    <a:pt x="774" y="251"/>
                    <a:pt x="869" y="239"/>
                    <a:pt x="881" y="144"/>
                  </a:cubicBezTo>
                  <a:cubicBezTo>
                    <a:pt x="744" y="30"/>
                    <a:pt x="598" y="1"/>
                    <a:pt x="4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0" name="Google Shape;2580;p2"/>
            <p:cNvSpPr/>
            <p:nvPr/>
          </p:nvSpPr>
          <p:spPr>
            <a:xfrm>
              <a:off x="5690575" y="2469775"/>
              <a:ext cx="22950" cy="10750"/>
            </a:xfrm>
            <a:custGeom>
              <a:avLst/>
              <a:gdLst/>
              <a:ahLst/>
              <a:cxnLst/>
              <a:rect l="l" t="t" r="r" b="b"/>
              <a:pathLst>
                <a:path w="918" h="430" extrusionOk="0">
                  <a:moveTo>
                    <a:pt x="1" y="1"/>
                  </a:moveTo>
                  <a:cubicBezTo>
                    <a:pt x="84" y="96"/>
                    <a:pt x="191" y="191"/>
                    <a:pt x="275" y="274"/>
                  </a:cubicBezTo>
                  <a:cubicBezTo>
                    <a:pt x="394" y="298"/>
                    <a:pt x="513" y="310"/>
                    <a:pt x="596" y="417"/>
                  </a:cubicBezTo>
                  <a:cubicBezTo>
                    <a:pt x="679" y="417"/>
                    <a:pt x="775" y="417"/>
                    <a:pt x="846" y="429"/>
                  </a:cubicBezTo>
                  <a:cubicBezTo>
                    <a:pt x="894" y="382"/>
                    <a:pt x="906" y="358"/>
                    <a:pt x="906" y="298"/>
                  </a:cubicBezTo>
                  <a:cubicBezTo>
                    <a:pt x="894" y="191"/>
                    <a:pt x="917" y="84"/>
                    <a:pt x="8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1" name="Google Shape;2581;p2"/>
            <p:cNvSpPr/>
            <p:nvPr/>
          </p:nvSpPr>
          <p:spPr>
            <a:xfrm>
              <a:off x="5546800" y="2370225"/>
              <a:ext cx="22075" cy="6425"/>
            </a:xfrm>
            <a:custGeom>
              <a:avLst/>
              <a:gdLst/>
              <a:ahLst/>
              <a:cxnLst/>
              <a:rect l="l" t="t" r="r" b="b"/>
              <a:pathLst>
                <a:path w="883" h="257" extrusionOk="0">
                  <a:moveTo>
                    <a:pt x="479" y="1"/>
                  </a:moveTo>
                  <a:cubicBezTo>
                    <a:pt x="321" y="1"/>
                    <a:pt x="163" y="32"/>
                    <a:pt x="1" y="77"/>
                  </a:cubicBezTo>
                  <a:cubicBezTo>
                    <a:pt x="146" y="199"/>
                    <a:pt x="288" y="256"/>
                    <a:pt x="431" y="256"/>
                  </a:cubicBezTo>
                  <a:cubicBezTo>
                    <a:pt x="580" y="256"/>
                    <a:pt x="729" y="193"/>
                    <a:pt x="882" y="77"/>
                  </a:cubicBezTo>
                  <a:cubicBezTo>
                    <a:pt x="746" y="23"/>
                    <a:pt x="613" y="1"/>
                    <a:pt x="4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2" name="Google Shape;2582;p2"/>
            <p:cNvSpPr/>
            <p:nvPr/>
          </p:nvSpPr>
          <p:spPr>
            <a:xfrm>
              <a:off x="5342325" y="2311125"/>
              <a:ext cx="32775" cy="8950"/>
            </a:xfrm>
            <a:custGeom>
              <a:avLst/>
              <a:gdLst/>
              <a:ahLst/>
              <a:cxnLst/>
              <a:rect l="l" t="t" r="r" b="b"/>
              <a:pathLst>
                <a:path w="1311" h="358" extrusionOk="0">
                  <a:moveTo>
                    <a:pt x="893" y="13"/>
                  </a:moveTo>
                  <a:cubicBezTo>
                    <a:pt x="791" y="110"/>
                    <a:pt x="680" y="133"/>
                    <a:pt x="565" y="133"/>
                  </a:cubicBezTo>
                  <a:cubicBezTo>
                    <a:pt x="461" y="133"/>
                    <a:pt x="354" y="114"/>
                    <a:pt x="251" y="114"/>
                  </a:cubicBezTo>
                  <a:cubicBezTo>
                    <a:pt x="164" y="114"/>
                    <a:pt x="79" y="128"/>
                    <a:pt x="0" y="179"/>
                  </a:cubicBezTo>
                  <a:cubicBezTo>
                    <a:pt x="417" y="358"/>
                    <a:pt x="846" y="322"/>
                    <a:pt x="1286" y="346"/>
                  </a:cubicBezTo>
                  <a:cubicBezTo>
                    <a:pt x="1286" y="286"/>
                    <a:pt x="1310" y="227"/>
                    <a:pt x="1310" y="167"/>
                  </a:cubicBezTo>
                  <a:cubicBezTo>
                    <a:pt x="1203" y="1"/>
                    <a:pt x="989" y="120"/>
                    <a:pt x="893" y="1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3" name="Google Shape;2583;p2"/>
            <p:cNvSpPr/>
            <p:nvPr/>
          </p:nvSpPr>
          <p:spPr>
            <a:xfrm>
              <a:off x="5654275" y="2442900"/>
              <a:ext cx="25900" cy="9050"/>
            </a:xfrm>
            <a:custGeom>
              <a:avLst/>
              <a:gdLst/>
              <a:ahLst/>
              <a:cxnLst/>
              <a:rect l="l" t="t" r="r" b="b"/>
              <a:pathLst>
                <a:path w="1036" h="362" extrusionOk="0">
                  <a:moveTo>
                    <a:pt x="840" y="1"/>
                  </a:moveTo>
                  <a:cubicBezTo>
                    <a:pt x="708" y="1"/>
                    <a:pt x="580" y="68"/>
                    <a:pt x="453" y="76"/>
                  </a:cubicBezTo>
                  <a:cubicBezTo>
                    <a:pt x="357" y="254"/>
                    <a:pt x="95" y="159"/>
                    <a:pt x="0" y="361"/>
                  </a:cubicBezTo>
                  <a:cubicBezTo>
                    <a:pt x="298" y="326"/>
                    <a:pt x="619" y="326"/>
                    <a:pt x="917" y="302"/>
                  </a:cubicBezTo>
                  <a:cubicBezTo>
                    <a:pt x="1000" y="278"/>
                    <a:pt x="1012" y="147"/>
                    <a:pt x="1036" y="64"/>
                  </a:cubicBezTo>
                  <a:cubicBezTo>
                    <a:pt x="969" y="17"/>
                    <a:pt x="904" y="1"/>
                    <a:pt x="8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4" name="Google Shape;2584;p2"/>
            <p:cNvSpPr/>
            <p:nvPr/>
          </p:nvSpPr>
          <p:spPr>
            <a:xfrm>
              <a:off x="5311950" y="2492550"/>
              <a:ext cx="31000" cy="11275"/>
            </a:xfrm>
            <a:custGeom>
              <a:avLst/>
              <a:gdLst/>
              <a:ahLst/>
              <a:cxnLst/>
              <a:rect l="l" t="t" r="r" b="b"/>
              <a:pathLst>
                <a:path w="1240" h="451" extrusionOk="0">
                  <a:moveTo>
                    <a:pt x="589" y="0"/>
                  </a:moveTo>
                  <a:cubicBezTo>
                    <a:pt x="497" y="0"/>
                    <a:pt x="406" y="22"/>
                    <a:pt x="322" y="54"/>
                  </a:cubicBezTo>
                  <a:lnTo>
                    <a:pt x="263" y="54"/>
                  </a:lnTo>
                  <a:cubicBezTo>
                    <a:pt x="226" y="43"/>
                    <a:pt x="195" y="38"/>
                    <a:pt x="169" y="38"/>
                  </a:cubicBezTo>
                  <a:cubicBezTo>
                    <a:pt x="48" y="38"/>
                    <a:pt x="20" y="139"/>
                    <a:pt x="1" y="256"/>
                  </a:cubicBezTo>
                  <a:cubicBezTo>
                    <a:pt x="25" y="328"/>
                    <a:pt x="49" y="376"/>
                    <a:pt x="108" y="423"/>
                  </a:cubicBezTo>
                  <a:lnTo>
                    <a:pt x="215" y="423"/>
                  </a:lnTo>
                  <a:cubicBezTo>
                    <a:pt x="283" y="401"/>
                    <a:pt x="355" y="389"/>
                    <a:pt x="430" y="389"/>
                  </a:cubicBezTo>
                  <a:cubicBezTo>
                    <a:pt x="513" y="389"/>
                    <a:pt x="598" y="404"/>
                    <a:pt x="680" y="435"/>
                  </a:cubicBezTo>
                  <a:cubicBezTo>
                    <a:pt x="714" y="445"/>
                    <a:pt x="751" y="451"/>
                    <a:pt x="788" y="451"/>
                  </a:cubicBezTo>
                  <a:cubicBezTo>
                    <a:pt x="840" y="451"/>
                    <a:pt x="893" y="439"/>
                    <a:pt x="942" y="411"/>
                  </a:cubicBezTo>
                  <a:lnTo>
                    <a:pt x="942" y="364"/>
                  </a:lnTo>
                  <a:cubicBezTo>
                    <a:pt x="930" y="233"/>
                    <a:pt x="1239" y="280"/>
                    <a:pt x="1073" y="78"/>
                  </a:cubicBezTo>
                  <a:cubicBezTo>
                    <a:pt x="989" y="66"/>
                    <a:pt x="918" y="66"/>
                    <a:pt x="822" y="54"/>
                  </a:cubicBezTo>
                  <a:cubicBezTo>
                    <a:pt x="746" y="16"/>
                    <a:pt x="667" y="0"/>
                    <a:pt x="5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5" name="Google Shape;2585;p2"/>
            <p:cNvSpPr/>
            <p:nvPr/>
          </p:nvSpPr>
          <p:spPr>
            <a:xfrm>
              <a:off x="5686700" y="2576600"/>
              <a:ext cx="22050" cy="12375"/>
            </a:xfrm>
            <a:custGeom>
              <a:avLst/>
              <a:gdLst/>
              <a:ahLst/>
              <a:cxnLst/>
              <a:rect l="l" t="t" r="r" b="b"/>
              <a:pathLst>
                <a:path w="882" h="495" extrusionOk="0">
                  <a:moveTo>
                    <a:pt x="736" y="0"/>
                  </a:moveTo>
                  <a:cubicBezTo>
                    <a:pt x="623" y="0"/>
                    <a:pt x="507" y="14"/>
                    <a:pt x="418" y="121"/>
                  </a:cubicBezTo>
                  <a:cubicBezTo>
                    <a:pt x="413" y="181"/>
                    <a:pt x="398" y="200"/>
                    <a:pt x="379" y="200"/>
                  </a:cubicBezTo>
                  <a:cubicBezTo>
                    <a:pt x="348" y="200"/>
                    <a:pt x="309" y="152"/>
                    <a:pt x="287" y="145"/>
                  </a:cubicBezTo>
                  <a:cubicBezTo>
                    <a:pt x="168" y="145"/>
                    <a:pt x="60" y="169"/>
                    <a:pt x="1" y="288"/>
                  </a:cubicBezTo>
                  <a:cubicBezTo>
                    <a:pt x="49" y="335"/>
                    <a:pt x="84" y="395"/>
                    <a:pt x="132" y="443"/>
                  </a:cubicBezTo>
                  <a:cubicBezTo>
                    <a:pt x="287" y="443"/>
                    <a:pt x="418" y="454"/>
                    <a:pt x="561" y="454"/>
                  </a:cubicBezTo>
                  <a:cubicBezTo>
                    <a:pt x="561" y="466"/>
                    <a:pt x="596" y="466"/>
                    <a:pt x="632" y="490"/>
                  </a:cubicBezTo>
                  <a:cubicBezTo>
                    <a:pt x="640" y="493"/>
                    <a:pt x="649" y="494"/>
                    <a:pt x="657" y="494"/>
                  </a:cubicBezTo>
                  <a:cubicBezTo>
                    <a:pt x="684" y="494"/>
                    <a:pt x="709" y="479"/>
                    <a:pt x="727" y="443"/>
                  </a:cubicBezTo>
                  <a:cubicBezTo>
                    <a:pt x="775" y="335"/>
                    <a:pt x="834" y="252"/>
                    <a:pt x="882" y="145"/>
                  </a:cubicBezTo>
                  <a:cubicBezTo>
                    <a:pt x="870" y="109"/>
                    <a:pt x="870" y="73"/>
                    <a:pt x="846" y="2"/>
                  </a:cubicBezTo>
                  <a:cubicBezTo>
                    <a:pt x="811" y="2"/>
                    <a:pt x="773" y="0"/>
                    <a:pt x="7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6" name="Google Shape;2586;p2"/>
            <p:cNvSpPr/>
            <p:nvPr/>
          </p:nvSpPr>
          <p:spPr>
            <a:xfrm>
              <a:off x="5843875" y="2506100"/>
              <a:ext cx="25625" cy="10150"/>
            </a:xfrm>
            <a:custGeom>
              <a:avLst/>
              <a:gdLst/>
              <a:ahLst/>
              <a:cxnLst/>
              <a:rect l="l" t="t" r="r" b="b"/>
              <a:pathLst>
                <a:path w="1025" h="406" extrusionOk="0">
                  <a:moveTo>
                    <a:pt x="596" y="0"/>
                  </a:moveTo>
                  <a:cubicBezTo>
                    <a:pt x="393" y="60"/>
                    <a:pt x="203" y="119"/>
                    <a:pt x="0" y="179"/>
                  </a:cubicBezTo>
                  <a:cubicBezTo>
                    <a:pt x="155" y="298"/>
                    <a:pt x="322" y="238"/>
                    <a:pt x="477" y="274"/>
                  </a:cubicBezTo>
                  <a:cubicBezTo>
                    <a:pt x="500" y="274"/>
                    <a:pt x="530" y="263"/>
                    <a:pt x="560" y="263"/>
                  </a:cubicBezTo>
                  <a:cubicBezTo>
                    <a:pt x="576" y="263"/>
                    <a:pt x="592" y="266"/>
                    <a:pt x="608" y="274"/>
                  </a:cubicBezTo>
                  <a:cubicBezTo>
                    <a:pt x="643" y="310"/>
                    <a:pt x="715" y="357"/>
                    <a:pt x="751" y="405"/>
                  </a:cubicBezTo>
                  <a:cubicBezTo>
                    <a:pt x="858" y="393"/>
                    <a:pt x="989" y="405"/>
                    <a:pt x="1012" y="250"/>
                  </a:cubicBezTo>
                  <a:cubicBezTo>
                    <a:pt x="1024" y="131"/>
                    <a:pt x="917" y="131"/>
                    <a:pt x="822" y="107"/>
                  </a:cubicBezTo>
                  <a:cubicBezTo>
                    <a:pt x="739" y="72"/>
                    <a:pt x="667" y="36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7" name="Google Shape;2587;p2"/>
            <p:cNvSpPr/>
            <p:nvPr/>
          </p:nvSpPr>
          <p:spPr>
            <a:xfrm>
              <a:off x="5446800" y="2326000"/>
              <a:ext cx="28600" cy="7475"/>
            </a:xfrm>
            <a:custGeom>
              <a:avLst/>
              <a:gdLst/>
              <a:ahLst/>
              <a:cxnLst/>
              <a:rect l="l" t="t" r="r" b="b"/>
              <a:pathLst>
                <a:path w="1144" h="299" extrusionOk="0">
                  <a:moveTo>
                    <a:pt x="0" y="1"/>
                  </a:moveTo>
                  <a:cubicBezTo>
                    <a:pt x="48" y="96"/>
                    <a:pt x="108" y="180"/>
                    <a:pt x="143" y="275"/>
                  </a:cubicBezTo>
                  <a:cubicBezTo>
                    <a:pt x="477" y="275"/>
                    <a:pt x="798" y="287"/>
                    <a:pt x="1143" y="299"/>
                  </a:cubicBezTo>
                  <a:cubicBezTo>
                    <a:pt x="1120" y="239"/>
                    <a:pt x="1084" y="120"/>
                    <a:pt x="1072" y="120"/>
                  </a:cubicBezTo>
                  <a:cubicBezTo>
                    <a:pt x="1009" y="134"/>
                    <a:pt x="947" y="140"/>
                    <a:pt x="885" y="140"/>
                  </a:cubicBezTo>
                  <a:cubicBezTo>
                    <a:pt x="585" y="140"/>
                    <a:pt x="297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8" name="Google Shape;2588;p2"/>
            <p:cNvSpPr/>
            <p:nvPr/>
          </p:nvSpPr>
          <p:spPr>
            <a:xfrm>
              <a:off x="5848350" y="2425050"/>
              <a:ext cx="18475" cy="9625"/>
            </a:xfrm>
            <a:custGeom>
              <a:avLst/>
              <a:gdLst/>
              <a:ahLst/>
              <a:cxnLst/>
              <a:rect l="l" t="t" r="r" b="b"/>
              <a:pathLst>
                <a:path w="739" h="385" extrusionOk="0">
                  <a:moveTo>
                    <a:pt x="193" y="1"/>
                  </a:moveTo>
                  <a:cubicBezTo>
                    <a:pt x="129" y="1"/>
                    <a:pt x="64" y="19"/>
                    <a:pt x="0" y="75"/>
                  </a:cubicBezTo>
                  <a:lnTo>
                    <a:pt x="0" y="206"/>
                  </a:lnTo>
                  <a:cubicBezTo>
                    <a:pt x="60" y="313"/>
                    <a:pt x="179" y="337"/>
                    <a:pt x="298" y="361"/>
                  </a:cubicBezTo>
                  <a:cubicBezTo>
                    <a:pt x="441" y="337"/>
                    <a:pt x="619" y="385"/>
                    <a:pt x="738" y="242"/>
                  </a:cubicBezTo>
                  <a:cubicBezTo>
                    <a:pt x="726" y="135"/>
                    <a:pt x="631" y="123"/>
                    <a:pt x="572" y="63"/>
                  </a:cubicBezTo>
                  <a:cubicBezTo>
                    <a:pt x="565" y="64"/>
                    <a:pt x="558" y="64"/>
                    <a:pt x="551" y="64"/>
                  </a:cubicBezTo>
                  <a:cubicBezTo>
                    <a:pt x="432" y="64"/>
                    <a:pt x="312" y="1"/>
                    <a:pt x="1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9" name="Google Shape;2589;p2"/>
            <p:cNvSpPr/>
            <p:nvPr/>
          </p:nvSpPr>
          <p:spPr>
            <a:xfrm>
              <a:off x="5416725" y="2518000"/>
              <a:ext cx="14925" cy="8875"/>
            </a:xfrm>
            <a:custGeom>
              <a:avLst/>
              <a:gdLst/>
              <a:ahLst/>
              <a:cxnLst/>
              <a:rect l="l" t="t" r="r" b="b"/>
              <a:pathLst>
                <a:path w="597" h="355" extrusionOk="0">
                  <a:moveTo>
                    <a:pt x="132" y="12"/>
                  </a:moveTo>
                  <a:cubicBezTo>
                    <a:pt x="56" y="12"/>
                    <a:pt x="12" y="125"/>
                    <a:pt x="1" y="239"/>
                  </a:cubicBezTo>
                  <a:cubicBezTo>
                    <a:pt x="49" y="328"/>
                    <a:pt x="117" y="355"/>
                    <a:pt x="193" y="355"/>
                  </a:cubicBezTo>
                  <a:cubicBezTo>
                    <a:pt x="269" y="355"/>
                    <a:pt x="352" y="328"/>
                    <a:pt x="430" y="310"/>
                  </a:cubicBezTo>
                  <a:cubicBezTo>
                    <a:pt x="489" y="310"/>
                    <a:pt x="596" y="286"/>
                    <a:pt x="561" y="191"/>
                  </a:cubicBezTo>
                  <a:cubicBezTo>
                    <a:pt x="501" y="0"/>
                    <a:pt x="299" y="48"/>
                    <a:pt x="144" y="12"/>
                  </a:cubicBezTo>
                  <a:cubicBezTo>
                    <a:pt x="140" y="12"/>
                    <a:pt x="136" y="12"/>
                    <a:pt x="132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0" name="Google Shape;2590;p2"/>
            <p:cNvSpPr/>
            <p:nvPr/>
          </p:nvSpPr>
          <p:spPr>
            <a:xfrm>
              <a:off x="5342625" y="2429600"/>
              <a:ext cx="17875" cy="7175"/>
            </a:xfrm>
            <a:custGeom>
              <a:avLst/>
              <a:gdLst/>
              <a:ahLst/>
              <a:cxnLst/>
              <a:rect l="l" t="t" r="r" b="b"/>
              <a:pathLst>
                <a:path w="715" h="287" extrusionOk="0">
                  <a:moveTo>
                    <a:pt x="381" y="0"/>
                  </a:moveTo>
                  <a:cubicBezTo>
                    <a:pt x="262" y="12"/>
                    <a:pt x="131" y="12"/>
                    <a:pt x="0" y="24"/>
                  </a:cubicBezTo>
                  <a:lnTo>
                    <a:pt x="0" y="274"/>
                  </a:lnTo>
                  <a:cubicBezTo>
                    <a:pt x="56" y="283"/>
                    <a:pt x="111" y="286"/>
                    <a:pt x="165" y="286"/>
                  </a:cubicBezTo>
                  <a:cubicBezTo>
                    <a:pt x="343" y="286"/>
                    <a:pt x="512" y="246"/>
                    <a:pt x="667" y="191"/>
                  </a:cubicBezTo>
                  <a:cubicBezTo>
                    <a:pt x="715" y="24"/>
                    <a:pt x="715" y="24"/>
                    <a:pt x="3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1" name="Google Shape;2591;p2"/>
            <p:cNvSpPr/>
            <p:nvPr/>
          </p:nvSpPr>
          <p:spPr>
            <a:xfrm>
              <a:off x="5259575" y="2415600"/>
              <a:ext cx="22050" cy="11350"/>
            </a:xfrm>
            <a:custGeom>
              <a:avLst/>
              <a:gdLst/>
              <a:ahLst/>
              <a:cxnLst/>
              <a:rect l="l" t="t" r="r" b="b"/>
              <a:pathLst>
                <a:path w="882" h="454" extrusionOk="0">
                  <a:moveTo>
                    <a:pt x="36" y="1"/>
                  </a:moveTo>
                  <a:cubicBezTo>
                    <a:pt x="12" y="36"/>
                    <a:pt x="0" y="60"/>
                    <a:pt x="0" y="108"/>
                  </a:cubicBezTo>
                  <a:cubicBezTo>
                    <a:pt x="36" y="239"/>
                    <a:pt x="48" y="382"/>
                    <a:pt x="191" y="453"/>
                  </a:cubicBezTo>
                  <a:cubicBezTo>
                    <a:pt x="393" y="263"/>
                    <a:pt x="655" y="334"/>
                    <a:pt x="882" y="275"/>
                  </a:cubicBezTo>
                  <a:cubicBezTo>
                    <a:pt x="703" y="36"/>
                    <a:pt x="346" y="263"/>
                    <a:pt x="167" y="25"/>
                  </a:cubicBezTo>
                  <a:cubicBezTo>
                    <a:pt x="120" y="1"/>
                    <a:pt x="72" y="1"/>
                    <a:pt x="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2" name="Google Shape;2592;p2"/>
            <p:cNvSpPr/>
            <p:nvPr/>
          </p:nvSpPr>
          <p:spPr>
            <a:xfrm>
              <a:off x="5765600" y="2440900"/>
              <a:ext cx="21750" cy="10450"/>
            </a:xfrm>
            <a:custGeom>
              <a:avLst/>
              <a:gdLst/>
              <a:ahLst/>
              <a:cxnLst/>
              <a:rect l="l" t="t" r="r" b="b"/>
              <a:pathLst>
                <a:path w="870" h="418" extrusionOk="0">
                  <a:moveTo>
                    <a:pt x="572" y="1"/>
                  </a:moveTo>
                  <a:cubicBezTo>
                    <a:pt x="464" y="263"/>
                    <a:pt x="48" y="60"/>
                    <a:pt x="0" y="406"/>
                  </a:cubicBezTo>
                  <a:cubicBezTo>
                    <a:pt x="286" y="406"/>
                    <a:pt x="583" y="417"/>
                    <a:pt x="869" y="417"/>
                  </a:cubicBezTo>
                  <a:lnTo>
                    <a:pt x="869" y="156"/>
                  </a:lnTo>
                  <a:cubicBezTo>
                    <a:pt x="810" y="36"/>
                    <a:pt x="703" y="1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3" name="Google Shape;2593;p2"/>
            <p:cNvSpPr/>
            <p:nvPr/>
          </p:nvSpPr>
          <p:spPr>
            <a:xfrm>
              <a:off x="5762325" y="2441500"/>
              <a:ext cx="20550" cy="9850"/>
            </a:xfrm>
            <a:custGeom>
              <a:avLst/>
              <a:gdLst/>
              <a:ahLst/>
              <a:cxnLst/>
              <a:rect l="l" t="t" r="r" b="b"/>
              <a:pathLst>
                <a:path w="822" h="394" extrusionOk="0">
                  <a:moveTo>
                    <a:pt x="714" y="1"/>
                  </a:moveTo>
                  <a:cubicBezTo>
                    <a:pt x="524" y="24"/>
                    <a:pt x="345" y="60"/>
                    <a:pt x="143" y="96"/>
                  </a:cubicBezTo>
                  <a:cubicBezTo>
                    <a:pt x="36" y="155"/>
                    <a:pt x="0" y="262"/>
                    <a:pt x="0" y="393"/>
                  </a:cubicBezTo>
                  <a:lnTo>
                    <a:pt x="131" y="393"/>
                  </a:lnTo>
                  <a:cubicBezTo>
                    <a:pt x="233" y="271"/>
                    <a:pt x="370" y="262"/>
                    <a:pt x="512" y="262"/>
                  </a:cubicBezTo>
                  <a:cubicBezTo>
                    <a:pt x="536" y="262"/>
                    <a:pt x="560" y="262"/>
                    <a:pt x="584" y="262"/>
                  </a:cubicBezTo>
                  <a:cubicBezTo>
                    <a:pt x="822" y="262"/>
                    <a:pt x="786" y="143"/>
                    <a:pt x="7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4" name="Google Shape;2594;p2"/>
            <p:cNvSpPr/>
            <p:nvPr/>
          </p:nvSpPr>
          <p:spPr>
            <a:xfrm>
              <a:off x="5274150" y="2352250"/>
              <a:ext cx="18500" cy="9850"/>
            </a:xfrm>
            <a:custGeom>
              <a:avLst/>
              <a:gdLst/>
              <a:ahLst/>
              <a:cxnLst/>
              <a:rect l="l" t="t" r="r" b="b"/>
              <a:pathLst>
                <a:path w="740" h="394" extrusionOk="0">
                  <a:moveTo>
                    <a:pt x="545" y="0"/>
                  </a:moveTo>
                  <a:cubicBezTo>
                    <a:pt x="466" y="0"/>
                    <a:pt x="377" y="78"/>
                    <a:pt x="299" y="94"/>
                  </a:cubicBezTo>
                  <a:cubicBezTo>
                    <a:pt x="239" y="237"/>
                    <a:pt x="120" y="237"/>
                    <a:pt x="1" y="261"/>
                  </a:cubicBezTo>
                  <a:cubicBezTo>
                    <a:pt x="85" y="345"/>
                    <a:pt x="193" y="393"/>
                    <a:pt x="300" y="393"/>
                  </a:cubicBezTo>
                  <a:cubicBezTo>
                    <a:pt x="344" y="393"/>
                    <a:pt x="388" y="385"/>
                    <a:pt x="429" y="368"/>
                  </a:cubicBezTo>
                  <a:cubicBezTo>
                    <a:pt x="560" y="320"/>
                    <a:pt x="739" y="249"/>
                    <a:pt x="656" y="82"/>
                  </a:cubicBezTo>
                  <a:cubicBezTo>
                    <a:pt x="623" y="21"/>
                    <a:pt x="585" y="0"/>
                    <a:pt x="5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5" name="Google Shape;2595;p2"/>
            <p:cNvSpPr/>
            <p:nvPr/>
          </p:nvSpPr>
          <p:spPr>
            <a:xfrm>
              <a:off x="5867975" y="2426625"/>
              <a:ext cx="21475" cy="7200"/>
            </a:xfrm>
            <a:custGeom>
              <a:avLst/>
              <a:gdLst/>
              <a:ahLst/>
              <a:cxnLst/>
              <a:rect l="l" t="t" r="r" b="b"/>
              <a:pathLst>
                <a:path w="859" h="288" extrusionOk="0">
                  <a:moveTo>
                    <a:pt x="72" y="0"/>
                  </a:moveTo>
                  <a:cubicBezTo>
                    <a:pt x="1" y="36"/>
                    <a:pt x="13" y="84"/>
                    <a:pt x="72" y="131"/>
                  </a:cubicBezTo>
                  <a:cubicBezTo>
                    <a:pt x="170" y="260"/>
                    <a:pt x="293" y="288"/>
                    <a:pt x="422" y="288"/>
                  </a:cubicBezTo>
                  <a:cubicBezTo>
                    <a:pt x="521" y="288"/>
                    <a:pt x="623" y="271"/>
                    <a:pt x="720" y="271"/>
                  </a:cubicBezTo>
                  <a:cubicBezTo>
                    <a:pt x="743" y="271"/>
                    <a:pt x="765" y="272"/>
                    <a:pt x="787" y="274"/>
                  </a:cubicBezTo>
                  <a:cubicBezTo>
                    <a:pt x="834" y="250"/>
                    <a:pt x="858" y="203"/>
                    <a:pt x="846" y="143"/>
                  </a:cubicBezTo>
                  <a:cubicBezTo>
                    <a:pt x="787" y="84"/>
                    <a:pt x="715" y="60"/>
                    <a:pt x="6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6" name="Google Shape;2596;p2"/>
            <p:cNvSpPr/>
            <p:nvPr/>
          </p:nvSpPr>
          <p:spPr>
            <a:xfrm>
              <a:off x="5354525" y="2511725"/>
              <a:ext cx="17575" cy="11050"/>
            </a:xfrm>
            <a:custGeom>
              <a:avLst/>
              <a:gdLst/>
              <a:ahLst/>
              <a:cxnLst/>
              <a:rect l="l" t="t" r="r" b="b"/>
              <a:pathLst>
                <a:path w="703" h="442" extrusionOk="0">
                  <a:moveTo>
                    <a:pt x="166" y="0"/>
                  </a:moveTo>
                  <a:cubicBezTo>
                    <a:pt x="91" y="0"/>
                    <a:pt x="48" y="70"/>
                    <a:pt x="12" y="132"/>
                  </a:cubicBezTo>
                  <a:cubicBezTo>
                    <a:pt x="1" y="240"/>
                    <a:pt x="24" y="323"/>
                    <a:pt x="108" y="418"/>
                  </a:cubicBezTo>
                  <a:cubicBezTo>
                    <a:pt x="251" y="430"/>
                    <a:pt x="382" y="430"/>
                    <a:pt x="536" y="442"/>
                  </a:cubicBezTo>
                  <a:cubicBezTo>
                    <a:pt x="584" y="347"/>
                    <a:pt x="703" y="240"/>
                    <a:pt x="501" y="144"/>
                  </a:cubicBezTo>
                  <a:cubicBezTo>
                    <a:pt x="465" y="109"/>
                    <a:pt x="417" y="61"/>
                    <a:pt x="370" y="49"/>
                  </a:cubicBezTo>
                  <a:cubicBezTo>
                    <a:pt x="322" y="49"/>
                    <a:pt x="298" y="49"/>
                    <a:pt x="251" y="25"/>
                  </a:cubicBezTo>
                  <a:cubicBezTo>
                    <a:pt x="218" y="8"/>
                    <a:pt x="190" y="0"/>
                    <a:pt x="1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7" name="Google Shape;2597;p2"/>
            <p:cNvSpPr/>
            <p:nvPr/>
          </p:nvSpPr>
          <p:spPr>
            <a:xfrm>
              <a:off x="5399775" y="2368975"/>
              <a:ext cx="25025" cy="7950"/>
            </a:xfrm>
            <a:custGeom>
              <a:avLst/>
              <a:gdLst/>
              <a:ahLst/>
              <a:cxnLst/>
              <a:rect l="l" t="t" r="r" b="b"/>
              <a:pathLst>
                <a:path w="1001" h="318" extrusionOk="0">
                  <a:moveTo>
                    <a:pt x="378" y="0"/>
                  </a:moveTo>
                  <a:cubicBezTo>
                    <a:pt x="252" y="0"/>
                    <a:pt x="125" y="7"/>
                    <a:pt x="0" y="20"/>
                  </a:cubicBezTo>
                  <a:lnTo>
                    <a:pt x="0" y="294"/>
                  </a:lnTo>
                  <a:cubicBezTo>
                    <a:pt x="48" y="318"/>
                    <a:pt x="84" y="318"/>
                    <a:pt x="119" y="318"/>
                  </a:cubicBezTo>
                  <a:cubicBezTo>
                    <a:pt x="219" y="176"/>
                    <a:pt x="356" y="155"/>
                    <a:pt x="498" y="155"/>
                  </a:cubicBezTo>
                  <a:cubicBezTo>
                    <a:pt x="559" y="155"/>
                    <a:pt x="622" y="159"/>
                    <a:pt x="683" y="159"/>
                  </a:cubicBezTo>
                  <a:cubicBezTo>
                    <a:pt x="800" y="159"/>
                    <a:pt x="913" y="144"/>
                    <a:pt x="1000" y="56"/>
                  </a:cubicBezTo>
                  <a:cubicBezTo>
                    <a:pt x="799" y="19"/>
                    <a:pt x="589" y="0"/>
                    <a:pt x="3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8" name="Google Shape;2598;p2"/>
            <p:cNvSpPr/>
            <p:nvPr/>
          </p:nvSpPr>
          <p:spPr>
            <a:xfrm>
              <a:off x="5480725" y="2426625"/>
              <a:ext cx="19675" cy="6875"/>
            </a:xfrm>
            <a:custGeom>
              <a:avLst/>
              <a:gdLst/>
              <a:ahLst/>
              <a:cxnLst/>
              <a:rect l="l" t="t" r="r" b="b"/>
              <a:pathLst>
                <a:path w="787" h="275" extrusionOk="0">
                  <a:moveTo>
                    <a:pt x="501" y="0"/>
                  </a:moveTo>
                  <a:cubicBezTo>
                    <a:pt x="358" y="12"/>
                    <a:pt x="203" y="12"/>
                    <a:pt x="72" y="24"/>
                  </a:cubicBezTo>
                  <a:cubicBezTo>
                    <a:pt x="1" y="95"/>
                    <a:pt x="1" y="179"/>
                    <a:pt x="72" y="250"/>
                  </a:cubicBezTo>
                  <a:cubicBezTo>
                    <a:pt x="310" y="250"/>
                    <a:pt x="548" y="262"/>
                    <a:pt x="787" y="274"/>
                  </a:cubicBezTo>
                  <a:cubicBezTo>
                    <a:pt x="691" y="179"/>
                    <a:pt x="596" y="84"/>
                    <a:pt x="5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9" name="Google Shape;2599;p2"/>
            <p:cNvSpPr/>
            <p:nvPr/>
          </p:nvSpPr>
          <p:spPr>
            <a:xfrm>
              <a:off x="5219100" y="2364700"/>
              <a:ext cx="12525" cy="12825"/>
            </a:xfrm>
            <a:custGeom>
              <a:avLst/>
              <a:gdLst/>
              <a:ahLst/>
              <a:cxnLst/>
              <a:rect l="l" t="t" r="r" b="b"/>
              <a:pathLst>
                <a:path w="501" h="513" extrusionOk="0">
                  <a:moveTo>
                    <a:pt x="322" y="0"/>
                  </a:moveTo>
                  <a:cubicBezTo>
                    <a:pt x="174" y="0"/>
                    <a:pt x="138" y="211"/>
                    <a:pt x="48" y="310"/>
                  </a:cubicBezTo>
                  <a:cubicBezTo>
                    <a:pt x="0" y="394"/>
                    <a:pt x="0" y="453"/>
                    <a:pt x="72" y="513"/>
                  </a:cubicBezTo>
                  <a:cubicBezTo>
                    <a:pt x="167" y="477"/>
                    <a:pt x="238" y="453"/>
                    <a:pt x="322" y="417"/>
                  </a:cubicBezTo>
                  <a:cubicBezTo>
                    <a:pt x="405" y="310"/>
                    <a:pt x="465" y="191"/>
                    <a:pt x="500" y="72"/>
                  </a:cubicBezTo>
                  <a:cubicBezTo>
                    <a:pt x="426" y="21"/>
                    <a:pt x="369" y="0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0" name="Google Shape;2600;p2"/>
            <p:cNvSpPr/>
            <p:nvPr/>
          </p:nvSpPr>
          <p:spPr>
            <a:xfrm>
              <a:off x="5794175" y="2502475"/>
              <a:ext cx="11625" cy="12825"/>
            </a:xfrm>
            <a:custGeom>
              <a:avLst/>
              <a:gdLst/>
              <a:ahLst/>
              <a:cxnLst/>
              <a:rect l="l" t="t" r="r" b="b"/>
              <a:pathLst>
                <a:path w="465" h="513" extrusionOk="0">
                  <a:moveTo>
                    <a:pt x="291" y="0"/>
                  </a:moveTo>
                  <a:cubicBezTo>
                    <a:pt x="195" y="0"/>
                    <a:pt x="100" y="83"/>
                    <a:pt x="0" y="121"/>
                  </a:cubicBezTo>
                  <a:cubicBezTo>
                    <a:pt x="0" y="217"/>
                    <a:pt x="24" y="312"/>
                    <a:pt x="24" y="419"/>
                  </a:cubicBezTo>
                  <a:cubicBezTo>
                    <a:pt x="114" y="442"/>
                    <a:pt x="200" y="512"/>
                    <a:pt x="287" y="512"/>
                  </a:cubicBezTo>
                  <a:cubicBezTo>
                    <a:pt x="338" y="512"/>
                    <a:pt x="388" y="489"/>
                    <a:pt x="441" y="419"/>
                  </a:cubicBezTo>
                  <a:cubicBezTo>
                    <a:pt x="441" y="336"/>
                    <a:pt x="464" y="252"/>
                    <a:pt x="453" y="181"/>
                  </a:cubicBezTo>
                  <a:lnTo>
                    <a:pt x="453" y="98"/>
                  </a:lnTo>
                  <a:cubicBezTo>
                    <a:pt x="397" y="26"/>
                    <a:pt x="344" y="0"/>
                    <a:pt x="2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1" name="Google Shape;2601;p2"/>
            <p:cNvSpPr/>
            <p:nvPr/>
          </p:nvSpPr>
          <p:spPr>
            <a:xfrm>
              <a:off x="5682300" y="2441500"/>
              <a:ext cx="19025" cy="8975"/>
            </a:xfrm>
            <a:custGeom>
              <a:avLst/>
              <a:gdLst/>
              <a:ahLst/>
              <a:cxnLst/>
              <a:rect l="l" t="t" r="r" b="b"/>
              <a:pathLst>
                <a:path w="761" h="359" extrusionOk="0">
                  <a:moveTo>
                    <a:pt x="748" y="1"/>
                  </a:moveTo>
                  <a:cubicBezTo>
                    <a:pt x="591" y="53"/>
                    <a:pt x="434" y="124"/>
                    <a:pt x="253" y="124"/>
                  </a:cubicBezTo>
                  <a:cubicBezTo>
                    <a:pt x="228" y="124"/>
                    <a:pt x="203" y="122"/>
                    <a:pt x="177" y="120"/>
                  </a:cubicBezTo>
                  <a:lnTo>
                    <a:pt x="177" y="120"/>
                  </a:lnTo>
                  <a:cubicBezTo>
                    <a:pt x="188" y="200"/>
                    <a:pt x="0" y="358"/>
                    <a:pt x="202" y="358"/>
                  </a:cubicBezTo>
                  <a:cubicBezTo>
                    <a:pt x="209" y="358"/>
                    <a:pt x="216" y="358"/>
                    <a:pt x="225" y="358"/>
                  </a:cubicBezTo>
                  <a:cubicBezTo>
                    <a:pt x="265" y="352"/>
                    <a:pt x="307" y="351"/>
                    <a:pt x="349" y="351"/>
                  </a:cubicBezTo>
                  <a:cubicBezTo>
                    <a:pt x="376" y="351"/>
                    <a:pt x="404" y="352"/>
                    <a:pt x="431" y="352"/>
                  </a:cubicBezTo>
                  <a:cubicBezTo>
                    <a:pt x="544" y="352"/>
                    <a:pt x="657" y="344"/>
                    <a:pt x="760" y="262"/>
                  </a:cubicBezTo>
                  <a:cubicBezTo>
                    <a:pt x="760" y="179"/>
                    <a:pt x="748" y="84"/>
                    <a:pt x="7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2" name="Google Shape;2602;p2"/>
            <p:cNvSpPr/>
            <p:nvPr/>
          </p:nvSpPr>
          <p:spPr>
            <a:xfrm>
              <a:off x="5642050" y="2510850"/>
              <a:ext cx="19075" cy="7000"/>
            </a:xfrm>
            <a:custGeom>
              <a:avLst/>
              <a:gdLst/>
              <a:ahLst/>
              <a:cxnLst/>
              <a:rect l="l" t="t" r="r" b="b"/>
              <a:pathLst>
                <a:path w="763" h="280" extrusionOk="0">
                  <a:moveTo>
                    <a:pt x="294" y="1"/>
                  </a:moveTo>
                  <a:cubicBezTo>
                    <a:pt x="222" y="1"/>
                    <a:pt x="149" y="18"/>
                    <a:pt x="72" y="60"/>
                  </a:cubicBezTo>
                  <a:cubicBezTo>
                    <a:pt x="1" y="108"/>
                    <a:pt x="1" y="155"/>
                    <a:pt x="72" y="203"/>
                  </a:cubicBezTo>
                  <a:cubicBezTo>
                    <a:pt x="182" y="246"/>
                    <a:pt x="289" y="279"/>
                    <a:pt x="403" y="279"/>
                  </a:cubicBezTo>
                  <a:cubicBezTo>
                    <a:pt x="513" y="279"/>
                    <a:pt x="629" y="249"/>
                    <a:pt x="763" y="167"/>
                  </a:cubicBezTo>
                  <a:cubicBezTo>
                    <a:pt x="593" y="79"/>
                    <a:pt x="446" y="1"/>
                    <a:pt x="2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3" name="Google Shape;2603;p2"/>
            <p:cNvSpPr/>
            <p:nvPr/>
          </p:nvSpPr>
          <p:spPr>
            <a:xfrm>
              <a:off x="5621825" y="2419750"/>
              <a:ext cx="22050" cy="6975"/>
            </a:xfrm>
            <a:custGeom>
              <a:avLst/>
              <a:gdLst/>
              <a:ahLst/>
              <a:cxnLst/>
              <a:rect l="l" t="t" r="r" b="b"/>
              <a:pathLst>
                <a:path w="882" h="279" extrusionOk="0">
                  <a:moveTo>
                    <a:pt x="381" y="0"/>
                  </a:moveTo>
                  <a:cubicBezTo>
                    <a:pt x="350" y="0"/>
                    <a:pt x="319" y="4"/>
                    <a:pt x="286" y="13"/>
                  </a:cubicBezTo>
                  <a:cubicBezTo>
                    <a:pt x="227" y="120"/>
                    <a:pt x="108" y="132"/>
                    <a:pt x="0" y="156"/>
                  </a:cubicBezTo>
                  <a:cubicBezTo>
                    <a:pt x="128" y="256"/>
                    <a:pt x="264" y="279"/>
                    <a:pt x="403" y="279"/>
                  </a:cubicBezTo>
                  <a:cubicBezTo>
                    <a:pt x="513" y="279"/>
                    <a:pt x="624" y="265"/>
                    <a:pt x="735" y="265"/>
                  </a:cubicBezTo>
                  <a:cubicBezTo>
                    <a:pt x="784" y="265"/>
                    <a:pt x="833" y="267"/>
                    <a:pt x="881" y="275"/>
                  </a:cubicBezTo>
                  <a:cubicBezTo>
                    <a:pt x="881" y="216"/>
                    <a:pt x="870" y="168"/>
                    <a:pt x="870" y="109"/>
                  </a:cubicBezTo>
                  <a:cubicBezTo>
                    <a:pt x="862" y="109"/>
                    <a:pt x="856" y="109"/>
                    <a:pt x="849" y="109"/>
                  </a:cubicBezTo>
                  <a:cubicBezTo>
                    <a:pt x="686" y="109"/>
                    <a:pt x="545" y="0"/>
                    <a:pt x="3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4" name="Google Shape;2604;p2"/>
            <p:cNvSpPr/>
            <p:nvPr/>
          </p:nvSpPr>
          <p:spPr>
            <a:xfrm>
              <a:off x="5622725" y="2510900"/>
              <a:ext cx="21150" cy="5050"/>
            </a:xfrm>
            <a:custGeom>
              <a:avLst/>
              <a:gdLst/>
              <a:ahLst/>
              <a:cxnLst/>
              <a:rect l="l" t="t" r="r" b="b"/>
              <a:pathLst>
                <a:path w="846" h="202" extrusionOk="0">
                  <a:moveTo>
                    <a:pt x="299" y="0"/>
                  </a:moveTo>
                  <a:cubicBezTo>
                    <a:pt x="202" y="0"/>
                    <a:pt x="103" y="23"/>
                    <a:pt x="0" y="94"/>
                  </a:cubicBezTo>
                  <a:cubicBezTo>
                    <a:pt x="149" y="183"/>
                    <a:pt x="295" y="201"/>
                    <a:pt x="436" y="201"/>
                  </a:cubicBezTo>
                  <a:cubicBezTo>
                    <a:pt x="530" y="201"/>
                    <a:pt x="623" y="193"/>
                    <a:pt x="713" y="193"/>
                  </a:cubicBezTo>
                  <a:cubicBezTo>
                    <a:pt x="757" y="193"/>
                    <a:pt x="802" y="195"/>
                    <a:pt x="845" y="201"/>
                  </a:cubicBezTo>
                  <a:lnTo>
                    <a:pt x="845" y="58"/>
                  </a:lnTo>
                  <a:cubicBezTo>
                    <a:pt x="819" y="63"/>
                    <a:pt x="793" y="65"/>
                    <a:pt x="766" y="65"/>
                  </a:cubicBezTo>
                  <a:cubicBezTo>
                    <a:pt x="617" y="65"/>
                    <a:pt x="462" y="0"/>
                    <a:pt x="2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5" name="Google Shape;2605;p2"/>
            <p:cNvSpPr/>
            <p:nvPr/>
          </p:nvSpPr>
          <p:spPr>
            <a:xfrm>
              <a:off x="5633125" y="2376000"/>
              <a:ext cx="26825" cy="4325"/>
            </a:xfrm>
            <a:custGeom>
              <a:avLst/>
              <a:gdLst/>
              <a:ahLst/>
              <a:cxnLst/>
              <a:rect l="l" t="t" r="r" b="b"/>
              <a:pathLst>
                <a:path w="1073" h="173" extrusionOk="0">
                  <a:moveTo>
                    <a:pt x="459" y="1"/>
                  </a:moveTo>
                  <a:cubicBezTo>
                    <a:pt x="297" y="1"/>
                    <a:pt x="141" y="26"/>
                    <a:pt x="1" y="144"/>
                  </a:cubicBezTo>
                  <a:cubicBezTo>
                    <a:pt x="20" y="164"/>
                    <a:pt x="40" y="173"/>
                    <a:pt x="64" y="173"/>
                  </a:cubicBezTo>
                  <a:cubicBezTo>
                    <a:pt x="83" y="173"/>
                    <a:pt x="105" y="167"/>
                    <a:pt x="132" y="156"/>
                  </a:cubicBezTo>
                  <a:cubicBezTo>
                    <a:pt x="429" y="156"/>
                    <a:pt x="715" y="144"/>
                    <a:pt x="1013" y="144"/>
                  </a:cubicBezTo>
                  <a:cubicBezTo>
                    <a:pt x="1072" y="85"/>
                    <a:pt x="1072" y="37"/>
                    <a:pt x="1013" y="1"/>
                  </a:cubicBezTo>
                  <a:cubicBezTo>
                    <a:pt x="952" y="12"/>
                    <a:pt x="891" y="15"/>
                    <a:pt x="830" y="15"/>
                  </a:cubicBezTo>
                  <a:cubicBezTo>
                    <a:pt x="706" y="15"/>
                    <a:pt x="581" y="1"/>
                    <a:pt x="4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6" name="Google Shape;2606;p2"/>
            <p:cNvSpPr/>
            <p:nvPr/>
          </p:nvSpPr>
          <p:spPr>
            <a:xfrm>
              <a:off x="5803100" y="2504900"/>
              <a:ext cx="19375" cy="10575"/>
            </a:xfrm>
            <a:custGeom>
              <a:avLst/>
              <a:gdLst/>
              <a:ahLst/>
              <a:cxnLst/>
              <a:rect l="l" t="t" r="r" b="b"/>
              <a:pathLst>
                <a:path w="775" h="423" extrusionOk="0">
                  <a:moveTo>
                    <a:pt x="107" y="1"/>
                  </a:moveTo>
                  <a:lnTo>
                    <a:pt x="96" y="36"/>
                  </a:lnTo>
                  <a:cubicBezTo>
                    <a:pt x="0" y="203"/>
                    <a:pt x="143" y="227"/>
                    <a:pt x="226" y="298"/>
                  </a:cubicBezTo>
                  <a:cubicBezTo>
                    <a:pt x="267" y="379"/>
                    <a:pt x="319" y="422"/>
                    <a:pt x="378" y="422"/>
                  </a:cubicBezTo>
                  <a:cubicBezTo>
                    <a:pt x="423" y="422"/>
                    <a:pt x="473" y="397"/>
                    <a:pt x="524" y="346"/>
                  </a:cubicBezTo>
                  <a:cubicBezTo>
                    <a:pt x="453" y="203"/>
                    <a:pt x="774" y="227"/>
                    <a:pt x="679" y="48"/>
                  </a:cubicBezTo>
                  <a:lnTo>
                    <a:pt x="64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7" name="Google Shape;2607;p2"/>
            <p:cNvSpPr/>
            <p:nvPr/>
          </p:nvSpPr>
          <p:spPr>
            <a:xfrm>
              <a:off x="5666175" y="2512900"/>
              <a:ext cx="11025" cy="6600"/>
            </a:xfrm>
            <a:custGeom>
              <a:avLst/>
              <a:gdLst/>
              <a:ahLst/>
              <a:cxnLst/>
              <a:rect l="l" t="t" r="r" b="b"/>
              <a:pathLst>
                <a:path w="441" h="264" extrusionOk="0">
                  <a:moveTo>
                    <a:pt x="225" y="1"/>
                  </a:moveTo>
                  <a:cubicBezTo>
                    <a:pt x="199" y="1"/>
                    <a:pt x="172" y="5"/>
                    <a:pt x="143" y="14"/>
                  </a:cubicBezTo>
                  <a:cubicBezTo>
                    <a:pt x="60" y="38"/>
                    <a:pt x="0" y="97"/>
                    <a:pt x="48" y="181"/>
                  </a:cubicBezTo>
                  <a:cubicBezTo>
                    <a:pt x="96" y="264"/>
                    <a:pt x="215" y="264"/>
                    <a:pt x="298" y="264"/>
                  </a:cubicBezTo>
                  <a:cubicBezTo>
                    <a:pt x="358" y="264"/>
                    <a:pt x="441" y="252"/>
                    <a:pt x="417" y="145"/>
                  </a:cubicBezTo>
                  <a:cubicBezTo>
                    <a:pt x="372" y="45"/>
                    <a:pt x="306" y="1"/>
                    <a:pt x="2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8" name="Google Shape;2608;p2"/>
            <p:cNvSpPr/>
            <p:nvPr/>
          </p:nvSpPr>
          <p:spPr>
            <a:xfrm>
              <a:off x="5337850" y="2514200"/>
              <a:ext cx="18775" cy="8575"/>
            </a:xfrm>
            <a:custGeom>
              <a:avLst/>
              <a:gdLst/>
              <a:ahLst/>
              <a:cxnLst/>
              <a:rect l="l" t="t" r="r" b="b"/>
              <a:pathLst>
                <a:path w="751" h="343" extrusionOk="0">
                  <a:moveTo>
                    <a:pt x="492" y="0"/>
                  </a:moveTo>
                  <a:cubicBezTo>
                    <a:pt x="395" y="0"/>
                    <a:pt x="297" y="30"/>
                    <a:pt x="203" y="93"/>
                  </a:cubicBezTo>
                  <a:cubicBezTo>
                    <a:pt x="156" y="93"/>
                    <a:pt x="96" y="93"/>
                    <a:pt x="72" y="129"/>
                  </a:cubicBezTo>
                  <a:cubicBezTo>
                    <a:pt x="1" y="188"/>
                    <a:pt x="37" y="212"/>
                    <a:pt x="120" y="224"/>
                  </a:cubicBezTo>
                  <a:cubicBezTo>
                    <a:pt x="275" y="248"/>
                    <a:pt x="477" y="188"/>
                    <a:pt x="608" y="343"/>
                  </a:cubicBezTo>
                  <a:cubicBezTo>
                    <a:pt x="668" y="331"/>
                    <a:pt x="715" y="331"/>
                    <a:pt x="751" y="331"/>
                  </a:cubicBezTo>
                  <a:lnTo>
                    <a:pt x="751" y="69"/>
                  </a:lnTo>
                  <a:cubicBezTo>
                    <a:pt x="667" y="24"/>
                    <a:pt x="580" y="0"/>
                    <a:pt x="4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9" name="Google Shape;2609;p2"/>
            <p:cNvSpPr/>
            <p:nvPr/>
          </p:nvSpPr>
          <p:spPr>
            <a:xfrm>
              <a:off x="5302725" y="2491475"/>
              <a:ext cx="15800" cy="11375"/>
            </a:xfrm>
            <a:custGeom>
              <a:avLst/>
              <a:gdLst/>
              <a:ahLst/>
              <a:cxnLst/>
              <a:rect l="l" t="t" r="r" b="b"/>
              <a:pathLst>
                <a:path w="632" h="455" extrusionOk="0">
                  <a:moveTo>
                    <a:pt x="436" y="0"/>
                  </a:moveTo>
                  <a:cubicBezTo>
                    <a:pt x="284" y="0"/>
                    <a:pt x="126" y="14"/>
                    <a:pt x="1" y="121"/>
                  </a:cubicBezTo>
                  <a:cubicBezTo>
                    <a:pt x="13" y="204"/>
                    <a:pt x="72" y="240"/>
                    <a:pt x="156" y="252"/>
                  </a:cubicBezTo>
                  <a:cubicBezTo>
                    <a:pt x="215" y="288"/>
                    <a:pt x="251" y="335"/>
                    <a:pt x="310" y="383"/>
                  </a:cubicBezTo>
                  <a:cubicBezTo>
                    <a:pt x="334" y="430"/>
                    <a:pt x="358" y="454"/>
                    <a:pt x="382" y="454"/>
                  </a:cubicBezTo>
                  <a:cubicBezTo>
                    <a:pt x="406" y="454"/>
                    <a:pt x="429" y="430"/>
                    <a:pt x="453" y="383"/>
                  </a:cubicBezTo>
                  <a:cubicBezTo>
                    <a:pt x="453" y="240"/>
                    <a:pt x="513" y="157"/>
                    <a:pt x="632" y="97"/>
                  </a:cubicBezTo>
                  <a:cubicBezTo>
                    <a:pt x="608" y="61"/>
                    <a:pt x="596" y="26"/>
                    <a:pt x="584" y="2"/>
                  </a:cubicBezTo>
                  <a:cubicBezTo>
                    <a:pt x="537" y="2"/>
                    <a:pt x="487" y="0"/>
                    <a:pt x="4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0" name="Google Shape;2610;p2"/>
            <p:cNvSpPr/>
            <p:nvPr/>
          </p:nvSpPr>
          <p:spPr>
            <a:xfrm>
              <a:off x="5403350" y="2376600"/>
              <a:ext cx="26800" cy="2725"/>
            </a:xfrm>
            <a:custGeom>
              <a:avLst/>
              <a:gdLst/>
              <a:ahLst/>
              <a:cxnLst/>
              <a:rect l="l" t="t" r="r" b="b"/>
              <a:pathLst>
                <a:path w="1072" h="109" extrusionOk="0">
                  <a:moveTo>
                    <a:pt x="0" y="1"/>
                  </a:moveTo>
                  <a:cubicBezTo>
                    <a:pt x="164" y="78"/>
                    <a:pt x="328" y="109"/>
                    <a:pt x="492" y="109"/>
                  </a:cubicBezTo>
                  <a:cubicBezTo>
                    <a:pt x="685" y="109"/>
                    <a:pt x="879" y="65"/>
                    <a:pt x="10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1" name="Google Shape;2611;p2"/>
            <p:cNvSpPr/>
            <p:nvPr/>
          </p:nvSpPr>
          <p:spPr>
            <a:xfrm>
              <a:off x="5342325" y="2510250"/>
              <a:ext cx="18175" cy="6000"/>
            </a:xfrm>
            <a:custGeom>
              <a:avLst/>
              <a:gdLst/>
              <a:ahLst/>
              <a:cxnLst/>
              <a:rect l="l" t="t" r="r" b="b"/>
              <a:pathLst>
                <a:path w="727" h="240" extrusionOk="0">
                  <a:moveTo>
                    <a:pt x="510" y="1"/>
                  </a:moveTo>
                  <a:cubicBezTo>
                    <a:pt x="361" y="1"/>
                    <a:pt x="215" y="118"/>
                    <a:pt x="70" y="118"/>
                  </a:cubicBezTo>
                  <a:cubicBezTo>
                    <a:pt x="47" y="118"/>
                    <a:pt x="24" y="115"/>
                    <a:pt x="0" y="108"/>
                  </a:cubicBezTo>
                  <a:lnTo>
                    <a:pt x="0" y="108"/>
                  </a:lnTo>
                  <a:cubicBezTo>
                    <a:pt x="0" y="144"/>
                    <a:pt x="0" y="191"/>
                    <a:pt x="12" y="239"/>
                  </a:cubicBezTo>
                  <a:cubicBezTo>
                    <a:pt x="203" y="239"/>
                    <a:pt x="381" y="227"/>
                    <a:pt x="572" y="227"/>
                  </a:cubicBezTo>
                  <a:cubicBezTo>
                    <a:pt x="631" y="179"/>
                    <a:pt x="679" y="132"/>
                    <a:pt x="727" y="108"/>
                  </a:cubicBezTo>
                  <a:cubicBezTo>
                    <a:pt x="653" y="28"/>
                    <a:pt x="581" y="1"/>
                    <a:pt x="5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2" name="Google Shape;2612;p2"/>
            <p:cNvSpPr/>
            <p:nvPr/>
          </p:nvSpPr>
          <p:spPr>
            <a:xfrm>
              <a:off x="5564075" y="2429600"/>
              <a:ext cx="9850" cy="6300"/>
            </a:xfrm>
            <a:custGeom>
              <a:avLst/>
              <a:gdLst/>
              <a:ahLst/>
              <a:cxnLst/>
              <a:rect l="l" t="t" r="r" b="b"/>
              <a:pathLst>
                <a:path w="394" h="252" extrusionOk="0">
                  <a:moveTo>
                    <a:pt x="203" y="12"/>
                  </a:moveTo>
                  <a:cubicBezTo>
                    <a:pt x="120" y="24"/>
                    <a:pt x="1" y="0"/>
                    <a:pt x="1" y="96"/>
                  </a:cubicBezTo>
                  <a:cubicBezTo>
                    <a:pt x="1" y="194"/>
                    <a:pt x="70" y="252"/>
                    <a:pt x="164" y="252"/>
                  </a:cubicBezTo>
                  <a:cubicBezTo>
                    <a:pt x="173" y="252"/>
                    <a:pt x="182" y="251"/>
                    <a:pt x="191" y="250"/>
                  </a:cubicBezTo>
                  <a:cubicBezTo>
                    <a:pt x="251" y="250"/>
                    <a:pt x="334" y="203"/>
                    <a:pt x="358" y="155"/>
                  </a:cubicBezTo>
                  <a:cubicBezTo>
                    <a:pt x="393" y="24"/>
                    <a:pt x="274" y="24"/>
                    <a:pt x="203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3" name="Google Shape;2613;p2"/>
            <p:cNvSpPr/>
            <p:nvPr/>
          </p:nvSpPr>
          <p:spPr>
            <a:xfrm>
              <a:off x="5572400" y="2613400"/>
              <a:ext cx="22350" cy="3500"/>
            </a:xfrm>
            <a:custGeom>
              <a:avLst/>
              <a:gdLst/>
              <a:ahLst/>
              <a:cxnLst/>
              <a:rect l="l" t="t" r="r" b="b"/>
              <a:pathLst>
                <a:path w="894" h="140" extrusionOk="0">
                  <a:moveTo>
                    <a:pt x="426" y="0"/>
                  </a:moveTo>
                  <a:cubicBezTo>
                    <a:pt x="284" y="0"/>
                    <a:pt x="140" y="19"/>
                    <a:pt x="1" y="30"/>
                  </a:cubicBezTo>
                  <a:cubicBezTo>
                    <a:pt x="131" y="117"/>
                    <a:pt x="266" y="139"/>
                    <a:pt x="402" y="139"/>
                  </a:cubicBezTo>
                  <a:cubicBezTo>
                    <a:pt x="551" y="139"/>
                    <a:pt x="702" y="113"/>
                    <a:pt x="850" y="113"/>
                  </a:cubicBezTo>
                  <a:cubicBezTo>
                    <a:pt x="864" y="113"/>
                    <a:pt x="879" y="113"/>
                    <a:pt x="894" y="114"/>
                  </a:cubicBezTo>
                  <a:cubicBezTo>
                    <a:pt x="748" y="25"/>
                    <a:pt x="589" y="0"/>
                    <a:pt x="4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4" name="Google Shape;2614;p2"/>
            <p:cNvSpPr/>
            <p:nvPr/>
          </p:nvSpPr>
          <p:spPr>
            <a:xfrm>
              <a:off x="5805175" y="2369500"/>
              <a:ext cx="14025" cy="9100"/>
            </a:xfrm>
            <a:custGeom>
              <a:avLst/>
              <a:gdLst/>
              <a:ahLst/>
              <a:cxnLst/>
              <a:rect l="l" t="t" r="r" b="b"/>
              <a:pathLst>
                <a:path w="561" h="364" extrusionOk="0">
                  <a:moveTo>
                    <a:pt x="263" y="1"/>
                  </a:moveTo>
                  <a:cubicBezTo>
                    <a:pt x="181" y="1"/>
                    <a:pt x="97" y="30"/>
                    <a:pt x="13" y="83"/>
                  </a:cubicBezTo>
                  <a:cubicBezTo>
                    <a:pt x="1" y="106"/>
                    <a:pt x="1" y="118"/>
                    <a:pt x="13" y="154"/>
                  </a:cubicBezTo>
                  <a:lnTo>
                    <a:pt x="13" y="273"/>
                  </a:lnTo>
                  <a:cubicBezTo>
                    <a:pt x="120" y="285"/>
                    <a:pt x="215" y="321"/>
                    <a:pt x="322" y="345"/>
                  </a:cubicBezTo>
                  <a:cubicBezTo>
                    <a:pt x="361" y="358"/>
                    <a:pt x="394" y="364"/>
                    <a:pt x="423" y="364"/>
                  </a:cubicBezTo>
                  <a:cubicBezTo>
                    <a:pt x="524" y="364"/>
                    <a:pt x="560" y="284"/>
                    <a:pt x="560" y="154"/>
                  </a:cubicBezTo>
                  <a:cubicBezTo>
                    <a:pt x="467" y="48"/>
                    <a:pt x="367" y="1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5" name="Google Shape;2615;p2"/>
            <p:cNvSpPr/>
            <p:nvPr/>
          </p:nvSpPr>
          <p:spPr>
            <a:xfrm>
              <a:off x="5980800" y="2567100"/>
              <a:ext cx="10725" cy="10125"/>
            </a:xfrm>
            <a:custGeom>
              <a:avLst/>
              <a:gdLst/>
              <a:ahLst/>
              <a:cxnLst/>
              <a:rect l="l" t="t" r="r" b="b"/>
              <a:pathLst>
                <a:path w="429" h="405" extrusionOk="0">
                  <a:moveTo>
                    <a:pt x="274" y="1"/>
                  </a:moveTo>
                  <a:cubicBezTo>
                    <a:pt x="155" y="61"/>
                    <a:pt x="0" y="108"/>
                    <a:pt x="72" y="287"/>
                  </a:cubicBezTo>
                  <a:cubicBezTo>
                    <a:pt x="106" y="384"/>
                    <a:pt x="178" y="404"/>
                    <a:pt x="257" y="404"/>
                  </a:cubicBezTo>
                  <a:cubicBezTo>
                    <a:pt x="314" y="404"/>
                    <a:pt x="374" y="394"/>
                    <a:pt x="429" y="394"/>
                  </a:cubicBezTo>
                  <a:cubicBezTo>
                    <a:pt x="381" y="299"/>
                    <a:pt x="334" y="191"/>
                    <a:pt x="298" y="108"/>
                  </a:cubicBezTo>
                  <a:cubicBezTo>
                    <a:pt x="298" y="72"/>
                    <a:pt x="274" y="37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6" name="Google Shape;2616;p2"/>
            <p:cNvSpPr/>
            <p:nvPr/>
          </p:nvSpPr>
          <p:spPr>
            <a:xfrm>
              <a:off x="5314050" y="2508800"/>
              <a:ext cx="17875" cy="3575"/>
            </a:xfrm>
            <a:custGeom>
              <a:avLst/>
              <a:gdLst/>
              <a:ahLst/>
              <a:cxnLst/>
              <a:rect l="l" t="t" r="r" b="b"/>
              <a:pathLst>
                <a:path w="715" h="143" extrusionOk="0">
                  <a:moveTo>
                    <a:pt x="381" y="1"/>
                  </a:moveTo>
                  <a:cubicBezTo>
                    <a:pt x="285" y="1"/>
                    <a:pt x="186" y="17"/>
                    <a:pt x="90" y="17"/>
                  </a:cubicBezTo>
                  <a:cubicBezTo>
                    <a:pt x="60" y="17"/>
                    <a:pt x="30" y="16"/>
                    <a:pt x="0" y="11"/>
                  </a:cubicBezTo>
                  <a:lnTo>
                    <a:pt x="0" y="142"/>
                  </a:lnTo>
                  <a:lnTo>
                    <a:pt x="715" y="142"/>
                  </a:lnTo>
                  <a:cubicBezTo>
                    <a:pt x="616" y="27"/>
                    <a:pt x="501" y="1"/>
                    <a:pt x="3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7" name="Google Shape;2617;p2"/>
            <p:cNvSpPr/>
            <p:nvPr/>
          </p:nvSpPr>
          <p:spPr>
            <a:xfrm>
              <a:off x="5940900" y="2600125"/>
              <a:ext cx="11925" cy="8975"/>
            </a:xfrm>
            <a:custGeom>
              <a:avLst/>
              <a:gdLst/>
              <a:ahLst/>
              <a:cxnLst/>
              <a:rect l="l" t="t" r="r" b="b"/>
              <a:pathLst>
                <a:path w="477" h="359" extrusionOk="0">
                  <a:moveTo>
                    <a:pt x="242" y="0"/>
                  </a:moveTo>
                  <a:cubicBezTo>
                    <a:pt x="230" y="0"/>
                    <a:pt x="217" y="1"/>
                    <a:pt x="203" y="2"/>
                  </a:cubicBezTo>
                  <a:cubicBezTo>
                    <a:pt x="72" y="2"/>
                    <a:pt x="1" y="85"/>
                    <a:pt x="13" y="228"/>
                  </a:cubicBezTo>
                  <a:cubicBezTo>
                    <a:pt x="120" y="275"/>
                    <a:pt x="203" y="323"/>
                    <a:pt x="310" y="359"/>
                  </a:cubicBezTo>
                  <a:cubicBezTo>
                    <a:pt x="358" y="347"/>
                    <a:pt x="406" y="335"/>
                    <a:pt x="429" y="335"/>
                  </a:cubicBezTo>
                  <a:cubicBezTo>
                    <a:pt x="429" y="299"/>
                    <a:pt x="441" y="275"/>
                    <a:pt x="465" y="240"/>
                  </a:cubicBezTo>
                  <a:cubicBezTo>
                    <a:pt x="476" y="65"/>
                    <a:pt x="386" y="0"/>
                    <a:pt x="2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8" name="Google Shape;2618;p2"/>
            <p:cNvSpPr/>
            <p:nvPr/>
          </p:nvSpPr>
          <p:spPr>
            <a:xfrm>
              <a:off x="5268200" y="2404525"/>
              <a:ext cx="16400" cy="4850"/>
            </a:xfrm>
            <a:custGeom>
              <a:avLst/>
              <a:gdLst/>
              <a:ahLst/>
              <a:cxnLst/>
              <a:rect l="l" t="t" r="r" b="b"/>
              <a:pathLst>
                <a:path w="656" h="194" extrusionOk="0">
                  <a:moveTo>
                    <a:pt x="357" y="0"/>
                  </a:moveTo>
                  <a:cubicBezTo>
                    <a:pt x="286" y="0"/>
                    <a:pt x="213" y="10"/>
                    <a:pt x="144" y="15"/>
                  </a:cubicBezTo>
                  <a:cubicBezTo>
                    <a:pt x="1" y="27"/>
                    <a:pt x="60" y="134"/>
                    <a:pt x="132" y="194"/>
                  </a:cubicBezTo>
                  <a:cubicBezTo>
                    <a:pt x="310" y="182"/>
                    <a:pt x="477" y="146"/>
                    <a:pt x="656" y="134"/>
                  </a:cubicBezTo>
                  <a:cubicBezTo>
                    <a:pt x="576" y="25"/>
                    <a:pt x="469" y="0"/>
                    <a:pt x="3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9" name="Google Shape;2619;p2"/>
            <p:cNvSpPr/>
            <p:nvPr/>
          </p:nvSpPr>
          <p:spPr>
            <a:xfrm>
              <a:off x="5490550" y="2501625"/>
              <a:ext cx="8375" cy="6050"/>
            </a:xfrm>
            <a:custGeom>
              <a:avLst/>
              <a:gdLst/>
              <a:ahLst/>
              <a:cxnLst/>
              <a:rect l="l" t="t" r="r" b="b"/>
              <a:pathLst>
                <a:path w="335" h="242" extrusionOk="0">
                  <a:moveTo>
                    <a:pt x="179" y="1"/>
                  </a:moveTo>
                  <a:cubicBezTo>
                    <a:pt x="108" y="13"/>
                    <a:pt x="1" y="13"/>
                    <a:pt x="1" y="155"/>
                  </a:cubicBezTo>
                  <a:cubicBezTo>
                    <a:pt x="21" y="215"/>
                    <a:pt x="74" y="242"/>
                    <a:pt x="126" y="242"/>
                  </a:cubicBezTo>
                  <a:cubicBezTo>
                    <a:pt x="136" y="242"/>
                    <a:pt x="146" y="241"/>
                    <a:pt x="155" y="239"/>
                  </a:cubicBezTo>
                  <a:cubicBezTo>
                    <a:pt x="215" y="227"/>
                    <a:pt x="286" y="167"/>
                    <a:pt x="298" y="120"/>
                  </a:cubicBezTo>
                  <a:cubicBezTo>
                    <a:pt x="334" y="36"/>
                    <a:pt x="263" y="13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0" name="Google Shape;2620;p2"/>
            <p:cNvSpPr/>
            <p:nvPr/>
          </p:nvSpPr>
          <p:spPr>
            <a:xfrm>
              <a:off x="5708450" y="2505150"/>
              <a:ext cx="14000" cy="5550"/>
            </a:xfrm>
            <a:custGeom>
              <a:avLst/>
              <a:gdLst/>
              <a:ahLst/>
              <a:cxnLst/>
              <a:rect l="l" t="t" r="r" b="b"/>
              <a:pathLst>
                <a:path w="560" h="222" extrusionOk="0">
                  <a:moveTo>
                    <a:pt x="287" y="0"/>
                  </a:moveTo>
                  <a:cubicBezTo>
                    <a:pt x="180" y="0"/>
                    <a:pt x="78" y="29"/>
                    <a:pt x="0" y="145"/>
                  </a:cubicBezTo>
                  <a:cubicBezTo>
                    <a:pt x="33" y="203"/>
                    <a:pt x="69" y="222"/>
                    <a:pt x="104" y="222"/>
                  </a:cubicBezTo>
                  <a:cubicBezTo>
                    <a:pt x="158" y="222"/>
                    <a:pt x="212" y="179"/>
                    <a:pt x="262" y="157"/>
                  </a:cubicBezTo>
                  <a:cubicBezTo>
                    <a:pt x="369" y="145"/>
                    <a:pt x="488" y="133"/>
                    <a:pt x="560" y="26"/>
                  </a:cubicBezTo>
                  <a:cubicBezTo>
                    <a:pt x="472" y="21"/>
                    <a:pt x="378" y="0"/>
                    <a:pt x="2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1" name="Google Shape;2621;p2"/>
            <p:cNvSpPr/>
            <p:nvPr/>
          </p:nvSpPr>
          <p:spPr>
            <a:xfrm>
              <a:off x="5471200" y="2426425"/>
              <a:ext cx="11350" cy="6975"/>
            </a:xfrm>
            <a:custGeom>
              <a:avLst/>
              <a:gdLst/>
              <a:ahLst/>
              <a:cxnLst/>
              <a:rect l="l" t="t" r="r" b="b"/>
              <a:pathLst>
                <a:path w="454" h="279" extrusionOk="0">
                  <a:moveTo>
                    <a:pt x="279" y="0"/>
                  </a:moveTo>
                  <a:cubicBezTo>
                    <a:pt x="189" y="0"/>
                    <a:pt x="105" y="22"/>
                    <a:pt x="25" y="44"/>
                  </a:cubicBezTo>
                  <a:lnTo>
                    <a:pt x="1" y="103"/>
                  </a:lnTo>
                  <a:cubicBezTo>
                    <a:pt x="25" y="139"/>
                    <a:pt x="37" y="163"/>
                    <a:pt x="37" y="199"/>
                  </a:cubicBezTo>
                  <a:cubicBezTo>
                    <a:pt x="42" y="198"/>
                    <a:pt x="48" y="198"/>
                    <a:pt x="54" y="198"/>
                  </a:cubicBezTo>
                  <a:cubicBezTo>
                    <a:pt x="161" y="198"/>
                    <a:pt x="255" y="278"/>
                    <a:pt x="363" y="278"/>
                  </a:cubicBezTo>
                  <a:cubicBezTo>
                    <a:pt x="392" y="278"/>
                    <a:pt x="422" y="273"/>
                    <a:pt x="453" y="258"/>
                  </a:cubicBezTo>
                  <a:lnTo>
                    <a:pt x="453" y="32"/>
                  </a:lnTo>
                  <a:cubicBezTo>
                    <a:pt x="393" y="9"/>
                    <a:pt x="335" y="0"/>
                    <a:pt x="2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2" name="Google Shape;2622;p2"/>
            <p:cNvSpPr/>
            <p:nvPr/>
          </p:nvSpPr>
          <p:spPr>
            <a:xfrm>
              <a:off x="5367625" y="2429925"/>
              <a:ext cx="14300" cy="4150"/>
            </a:xfrm>
            <a:custGeom>
              <a:avLst/>
              <a:gdLst/>
              <a:ahLst/>
              <a:cxnLst/>
              <a:rect l="l" t="t" r="r" b="b"/>
              <a:pathLst>
                <a:path w="572" h="166" extrusionOk="0">
                  <a:moveTo>
                    <a:pt x="282" y="1"/>
                  </a:moveTo>
                  <a:cubicBezTo>
                    <a:pt x="188" y="1"/>
                    <a:pt x="94" y="54"/>
                    <a:pt x="0" y="166"/>
                  </a:cubicBezTo>
                  <a:cubicBezTo>
                    <a:pt x="96" y="154"/>
                    <a:pt x="191" y="148"/>
                    <a:pt x="286" y="148"/>
                  </a:cubicBezTo>
                  <a:cubicBezTo>
                    <a:pt x="381" y="148"/>
                    <a:pt x="477" y="154"/>
                    <a:pt x="572" y="166"/>
                  </a:cubicBezTo>
                  <a:cubicBezTo>
                    <a:pt x="475" y="57"/>
                    <a:pt x="379" y="1"/>
                    <a:pt x="2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3" name="Google Shape;2623;p2"/>
            <p:cNvSpPr/>
            <p:nvPr/>
          </p:nvSpPr>
          <p:spPr>
            <a:xfrm>
              <a:off x="5538775" y="2465900"/>
              <a:ext cx="6875" cy="4900"/>
            </a:xfrm>
            <a:custGeom>
              <a:avLst/>
              <a:gdLst/>
              <a:ahLst/>
              <a:cxnLst/>
              <a:rect l="l" t="t" r="r" b="b"/>
              <a:pathLst>
                <a:path w="275" h="196" extrusionOk="0">
                  <a:moveTo>
                    <a:pt x="143" y="1"/>
                  </a:moveTo>
                  <a:cubicBezTo>
                    <a:pt x="84" y="1"/>
                    <a:pt x="1" y="1"/>
                    <a:pt x="1" y="72"/>
                  </a:cubicBezTo>
                  <a:cubicBezTo>
                    <a:pt x="1" y="108"/>
                    <a:pt x="84" y="156"/>
                    <a:pt x="143" y="179"/>
                  </a:cubicBezTo>
                  <a:cubicBezTo>
                    <a:pt x="161" y="190"/>
                    <a:pt x="180" y="196"/>
                    <a:pt x="198" y="196"/>
                  </a:cubicBezTo>
                  <a:cubicBezTo>
                    <a:pt x="239" y="196"/>
                    <a:pt x="274" y="166"/>
                    <a:pt x="274" y="108"/>
                  </a:cubicBezTo>
                  <a:cubicBezTo>
                    <a:pt x="274" y="37"/>
                    <a:pt x="215" y="13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4" name="Google Shape;2624;p2"/>
            <p:cNvSpPr/>
            <p:nvPr/>
          </p:nvSpPr>
          <p:spPr>
            <a:xfrm>
              <a:off x="5810525" y="2506100"/>
              <a:ext cx="12825" cy="7750"/>
            </a:xfrm>
            <a:custGeom>
              <a:avLst/>
              <a:gdLst/>
              <a:ahLst/>
              <a:cxnLst/>
              <a:rect l="l" t="t" r="r" b="b"/>
              <a:pathLst>
                <a:path w="513" h="310" extrusionOk="0">
                  <a:moveTo>
                    <a:pt x="382" y="0"/>
                  </a:moveTo>
                  <a:cubicBezTo>
                    <a:pt x="382" y="119"/>
                    <a:pt x="1" y="60"/>
                    <a:pt x="227" y="298"/>
                  </a:cubicBezTo>
                  <a:cubicBezTo>
                    <a:pt x="251" y="286"/>
                    <a:pt x="275" y="280"/>
                    <a:pt x="297" y="280"/>
                  </a:cubicBezTo>
                  <a:cubicBezTo>
                    <a:pt x="319" y="280"/>
                    <a:pt x="340" y="286"/>
                    <a:pt x="358" y="298"/>
                  </a:cubicBezTo>
                  <a:cubicBezTo>
                    <a:pt x="358" y="298"/>
                    <a:pt x="394" y="310"/>
                    <a:pt x="418" y="310"/>
                  </a:cubicBezTo>
                  <a:cubicBezTo>
                    <a:pt x="453" y="310"/>
                    <a:pt x="477" y="298"/>
                    <a:pt x="513" y="274"/>
                  </a:cubicBezTo>
                  <a:cubicBezTo>
                    <a:pt x="513" y="167"/>
                    <a:pt x="501" y="48"/>
                    <a:pt x="3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5" name="Google Shape;2625;p2"/>
            <p:cNvSpPr/>
            <p:nvPr/>
          </p:nvSpPr>
          <p:spPr>
            <a:xfrm>
              <a:off x="5310175" y="2451325"/>
              <a:ext cx="14600" cy="4650"/>
            </a:xfrm>
            <a:custGeom>
              <a:avLst/>
              <a:gdLst/>
              <a:ahLst/>
              <a:cxnLst/>
              <a:rect l="l" t="t" r="r" b="b"/>
              <a:pathLst>
                <a:path w="584" h="186" extrusionOk="0">
                  <a:moveTo>
                    <a:pt x="155" y="0"/>
                  </a:moveTo>
                  <a:lnTo>
                    <a:pt x="1" y="155"/>
                  </a:lnTo>
                  <a:cubicBezTo>
                    <a:pt x="121" y="170"/>
                    <a:pt x="246" y="185"/>
                    <a:pt x="370" y="185"/>
                  </a:cubicBezTo>
                  <a:cubicBezTo>
                    <a:pt x="442" y="185"/>
                    <a:pt x="514" y="180"/>
                    <a:pt x="584" y="167"/>
                  </a:cubicBezTo>
                  <a:cubicBezTo>
                    <a:pt x="524" y="24"/>
                    <a:pt x="393" y="36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6" name="Google Shape;2626;p2"/>
            <p:cNvSpPr/>
            <p:nvPr/>
          </p:nvSpPr>
          <p:spPr>
            <a:xfrm>
              <a:off x="5945375" y="2510525"/>
              <a:ext cx="5075" cy="9275"/>
            </a:xfrm>
            <a:custGeom>
              <a:avLst/>
              <a:gdLst/>
              <a:ahLst/>
              <a:cxnLst/>
              <a:rect l="l" t="t" r="r" b="b"/>
              <a:pathLst>
                <a:path w="203" h="371" extrusionOk="0">
                  <a:moveTo>
                    <a:pt x="92" y="1"/>
                  </a:moveTo>
                  <a:cubicBezTo>
                    <a:pt x="21" y="1"/>
                    <a:pt x="0" y="79"/>
                    <a:pt x="0" y="157"/>
                  </a:cubicBezTo>
                  <a:lnTo>
                    <a:pt x="0" y="359"/>
                  </a:lnTo>
                  <a:cubicBezTo>
                    <a:pt x="48" y="359"/>
                    <a:pt x="84" y="359"/>
                    <a:pt x="108" y="371"/>
                  </a:cubicBezTo>
                  <a:cubicBezTo>
                    <a:pt x="120" y="299"/>
                    <a:pt x="131" y="240"/>
                    <a:pt x="143" y="168"/>
                  </a:cubicBezTo>
                  <a:cubicBezTo>
                    <a:pt x="167" y="97"/>
                    <a:pt x="203" y="14"/>
                    <a:pt x="108" y="2"/>
                  </a:cubicBezTo>
                  <a:cubicBezTo>
                    <a:pt x="102" y="1"/>
                    <a:pt x="97" y="1"/>
                    <a:pt x="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7" name="Google Shape;2627;p2"/>
            <p:cNvSpPr/>
            <p:nvPr/>
          </p:nvSpPr>
          <p:spPr>
            <a:xfrm>
              <a:off x="5737300" y="2440600"/>
              <a:ext cx="6875" cy="5700"/>
            </a:xfrm>
            <a:custGeom>
              <a:avLst/>
              <a:gdLst/>
              <a:ahLst/>
              <a:cxnLst/>
              <a:rect l="l" t="t" r="r" b="b"/>
              <a:pathLst>
                <a:path w="275" h="228" extrusionOk="0">
                  <a:moveTo>
                    <a:pt x="1" y="1"/>
                  </a:moveTo>
                  <a:cubicBezTo>
                    <a:pt x="12" y="103"/>
                    <a:pt x="2" y="228"/>
                    <a:pt x="147" y="228"/>
                  </a:cubicBezTo>
                  <a:cubicBezTo>
                    <a:pt x="154" y="228"/>
                    <a:pt x="161" y="228"/>
                    <a:pt x="168" y="227"/>
                  </a:cubicBezTo>
                  <a:cubicBezTo>
                    <a:pt x="251" y="215"/>
                    <a:pt x="275" y="108"/>
                    <a:pt x="275" y="13"/>
                  </a:cubicBezTo>
                  <a:cubicBezTo>
                    <a:pt x="180" y="13"/>
                    <a:pt x="96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8" name="Google Shape;2628;p2"/>
            <p:cNvSpPr/>
            <p:nvPr/>
          </p:nvSpPr>
          <p:spPr>
            <a:xfrm>
              <a:off x="5261050" y="2347750"/>
              <a:ext cx="10150" cy="10725"/>
            </a:xfrm>
            <a:custGeom>
              <a:avLst/>
              <a:gdLst/>
              <a:ahLst/>
              <a:cxnLst/>
              <a:rect l="l" t="t" r="r" b="b"/>
              <a:pathLst>
                <a:path w="406" h="429" extrusionOk="0">
                  <a:moveTo>
                    <a:pt x="239" y="0"/>
                  </a:moveTo>
                  <a:lnTo>
                    <a:pt x="239" y="0"/>
                  </a:lnTo>
                  <a:cubicBezTo>
                    <a:pt x="1" y="238"/>
                    <a:pt x="96" y="369"/>
                    <a:pt x="406" y="429"/>
                  </a:cubicBezTo>
                  <a:cubicBezTo>
                    <a:pt x="394" y="381"/>
                    <a:pt x="370" y="357"/>
                    <a:pt x="370" y="310"/>
                  </a:cubicBezTo>
                  <a:cubicBezTo>
                    <a:pt x="358" y="238"/>
                    <a:pt x="334" y="179"/>
                    <a:pt x="275" y="143"/>
                  </a:cubicBezTo>
                  <a:cubicBezTo>
                    <a:pt x="251" y="95"/>
                    <a:pt x="251" y="36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9" name="Google Shape;2629;p2"/>
            <p:cNvSpPr/>
            <p:nvPr/>
          </p:nvSpPr>
          <p:spPr>
            <a:xfrm>
              <a:off x="5801000" y="2505500"/>
              <a:ext cx="7475" cy="7475"/>
            </a:xfrm>
            <a:custGeom>
              <a:avLst/>
              <a:gdLst/>
              <a:ahLst/>
              <a:cxnLst/>
              <a:rect l="l" t="t" r="r" b="b"/>
              <a:pathLst>
                <a:path w="299" h="299" extrusionOk="0">
                  <a:moveTo>
                    <a:pt x="168" y="0"/>
                  </a:moveTo>
                  <a:cubicBezTo>
                    <a:pt x="1" y="96"/>
                    <a:pt x="13" y="203"/>
                    <a:pt x="168" y="298"/>
                  </a:cubicBezTo>
                  <a:cubicBezTo>
                    <a:pt x="203" y="274"/>
                    <a:pt x="251" y="262"/>
                    <a:pt x="299" y="262"/>
                  </a:cubicBezTo>
                  <a:lnTo>
                    <a:pt x="16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0" name="Google Shape;2630;p2"/>
            <p:cNvSpPr/>
            <p:nvPr/>
          </p:nvSpPr>
          <p:spPr>
            <a:xfrm>
              <a:off x="5704875" y="2587925"/>
              <a:ext cx="11025" cy="3325"/>
            </a:xfrm>
            <a:custGeom>
              <a:avLst/>
              <a:gdLst/>
              <a:ahLst/>
              <a:cxnLst/>
              <a:rect l="l" t="t" r="r" b="b"/>
              <a:pathLst>
                <a:path w="441" h="133" extrusionOk="0">
                  <a:moveTo>
                    <a:pt x="111" y="0"/>
                  </a:moveTo>
                  <a:cubicBezTo>
                    <a:pt x="74" y="0"/>
                    <a:pt x="37" y="1"/>
                    <a:pt x="0" y="1"/>
                  </a:cubicBezTo>
                  <a:lnTo>
                    <a:pt x="0" y="132"/>
                  </a:lnTo>
                  <a:cubicBezTo>
                    <a:pt x="95" y="132"/>
                    <a:pt x="191" y="127"/>
                    <a:pt x="289" y="127"/>
                  </a:cubicBezTo>
                  <a:cubicBezTo>
                    <a:pt x="339" y="127"/>
                    <a:pt x="389" y="128"/>
                    <a:pt x="441" y="132"/>
                  </a:cubicBezTo>
                  <a:cubicBezTo>
                    <a:pt x="350" y="14"/>
                    <a:pt x="231" y="0"/>
                    <a:pt x="1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1" name="Google Shape;2631;p2"/>
            <p:cNvSpPr/>
            <p:nvPr/>
          </p:nvSpPr>
          <p:spPr>
            <a:xfrm>
              <a:off x="5719150" y="2587900"/>
              <a:ext cx="10750" cy="3950"/>
            </a:xfrm>
            <a:custGeom>
              <a:avLst/>
              <a:gdLst/>
              <a:ahLst/>
              <a:cxnLst/>
              <a:rect l="l" t="t" r="r" b="b"/>
              <a:pathLst>
                <a:path w="430" h="158" extrusionOk="0">
                  <a:moveTo>
                    <a:pt x="209" y="1"/>
                  </a:moveTo>
                  <a:cubicBezTo>
                    <a:pt x="139" y="1"/>
                    <a:pt x="69" y="42"/>
                    <a:pt x="1" y="121"/>
                  </a:cubicBezTo>
                  <a:cubicBezTo>
                    <a:pt x="144" y="121"/>
                    <a:pt x="286" y="133"/>
                    <a:pt x="429" y="157"/>
                  </a:cubicBezTo>
                  <a:cubicBezTo>
                    <a:pt x="361" y="51"/>
                    <a:pt x="285" y="1"/>
                    <a:pt x="2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2" name="Google Shape;2632;p2"/>
            <p:cNvSpPr/>
            <p:nvPr/>
          </p:nvSpPr>
          <p:spPr>
            <a:xfrm>
              <a:off x="5762325" y="2512350"/>
              <a:ext cx="10725" cy="3675"/>
            </a:xfrm>
            <a:custGeom>
              <a:avLst/>
              <a:gdLst/>
              <a:ahLst/>
              <a:cxnLst/>
              <a:rect l="l" t="t" r="r" b="b"/>
              <a:pathLst>
                <a:path w="429" h="147" extrusionOk="0">
                  <a:moveTo>
                    <a:pt x="0" y="0"/>
                  </a:moveTo>
                  <a:cubicBezTo>
                    <a:pt x="66" y="101"/>
                    <a:pt x="137" y="146"/>
                    <a:pt x="210" y="146"/>
                  </a:cubicBezTo>
                  <a:cubicBezTo>
                    <a:pt x="283" y="146"/>
                    <a:pt x="357" y="101"/>
                    <a:pt x="429" y="24"/>
                  </a:cubicBezTo>
                  <a:cubicBezTo>
                    <a:pt x="286" y="24"/>
                    <a:pt x="143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3" name="Google Shape;2633;p2"/>
            <p:cNvSpPr/>
            <p:nvPr/>
          </p:nvSpPr>
          <p:spPr>
            <a:xfrm>
              <a:off x="5819175" y="2559150"/>
              <a:ext cx="7450" cy="7700"/>
            </a:xfrm>
            <a:custGeom>
              <a:avLst/>
              <a:gdLst/>
              <a:ahLst/>
              <a:cxnLst/>
              <a:rect l="l" t="t" r="r" b="b"/>
              <a:pathLst>
                <a:path w="298" h="308" extrusionOk="0">
                  <a:moveTo>
                    <a:pt x="231" y="0"/>
                  </a:moveTo>
                  <a:cubicBezTo>
                    <a:pt x="209" y="0"/>
                    <a:pt x="185" y="3"/>
                    <a:pt x="155" y="9"/>
                  </a:cubicBezTo>
                  <a:cubicBezTo>
                    <a:pt x="107" y="57"/>
                    <a:pt x="60" y="117"/>
                    <a:pt x="0" y="140"/>
                  </a:cubicBezTo>
                  <a:cubicBezTo>
                    <a:pt x="12" y="188"/>
                    <a:pt x="12" y="236"/>
                    <a:pt x="12" y="271"/>
                  </a:cubicBezTo>
                  <a:cubicBezTo>
                    <a:pt x="60" y="295"/>
                    <a:pt x="107" y="307"/>
                    <a:pt x="155" y="307"/>
                  </a:cubicBezTo>
                  <a:cubicBezTo>
                    <a:pt x="274" y="236"/>
                    <a:pt x="298" y="128"/>
                    <a:pt x="298" y="9"/>
                  </a:cubicBezTo>
                  <a:cubicBezTo>
                    <a:pt x="274" y="3"/>
                    <a:pt x="253" y="0"/>
                    <a:pt x="2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4" name="Google Shape;2634;p2"/>
            <p:cNvSpPr/>
            <p:nvPr/>
          </p:nvSpPr>
          <p:spPr>
            <a:xfrm>
              <a:off x="6121000" y="2580500"/>
              <a:ext cx="7450" cy="7175"/>
            </a:xfrm>
            <a:custGeom>
              <a:avLst/>
              <a:gdLst/>
              <a:ahLst/>
              <a:cxnLst/>
              <a:rect l="l" t="t" r="r" b="b"/>
              <a:pathLst>
                <a:path w="298" h="287" extrusionOk="0">
                  <a:moveTo>
                    <a:pt x="0" y="1"/>
                  </a:moveTo>
                  <a:lnTo>
                    <a:pt x="0" y="287"/>
                  </a:lnTo>
                  <a:lnTo>
                    <a:pt x="298" y="287"/>
                  </a:lnTo>
                  <a:cubicBezTo>
                    <a:pt x="238" y="156"/>
                    <a:pt x="143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5" name="Google Shape;2635;p2"/>
            <p:cNvSpPr/>
            <p:nvPr/>
          </p:nvSpPr>
          <p:spPr>
            <a:xfrm>
              <a:off x="5916200" y="2429600"/>
              <a:ext cx="11050" cy="3750"/>
            </a:xfrm>
            <a:custGeom>
              <a:avLst/>
              <a:gdLst/>
              <a:ahLst/>
              <a:cxnLst/>
              <a:rect l="l" t="t" r="r" b="b"/>
              <a:pathLst>
                <a:path w="442" h="150" extrusionOk="0">
                  <a:moveTo>
                    <a:pt x="1" y="0"/>
                  </a:moveTo>
                  <a:cubicBezTo>
                    <a:pt x="72" y="102"/>
                    <a:pt x="144" y="149"/>
                    <a:pt x="216" y="149"/>
                  </a:cubicBezTo>
                  <a:cubicBezTo>
                    <a:pt x="289" y="149"/>
                    <a:pt x="364" y="102"/>
                    <a:pt x="441" y="12"/>
                  </a:cubicBezTo>
                  <a:cubicBezTo>
                    <a:pt x="286" y="12"/>
                    <a:pt x="144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6" name="Google Shape;2636;p2"/>
            <p:cNvSpPr/>
            <p:nvPr/>
          </p:nvSpPr>
          <p:spPr>
            <a:xfrm>
              <a:off x="5253025" y="2376325"/>
              <a:ext cx="7475" cy="6575"/>
            </a:xfrm>
            <a:custGeom>
              <a:avLst/>
              <a:gdLst/>
              <a:ahLst/>
              <a:cxnLst/>
              <a:rect l="l" t="t" r="r" b="b"/>
              <a:pathLst>
                <a:path w="299" h="263" extrusionOk="0">
                  <a:moveTo>
                    <a:pt x="298" y="0"/>
                  </a:moveTo>
                  <a:cubicBezTo>
                    <a:pt x="96" y="0"/>
                    <a:pt x="1" y="83"/>
                    <a:pt x="1" y="262"/>
                  </a:cubicBezTo>
                  <a:cubicBezTo>
                    <a:pt x="131" y="202"/>
                    <a:pt x="239" y="131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7" name="Google Shape;2637;p2"/>
            <p:cNvSpPr/>
            <p:nvPr/>
          </p:nvSpPr>
          <p:spPr>
            <a:xfrm>
              <a:off x="5570025" y="2441750"/>
              <a:ext cx="5975" cy="4075"/>
            </a:xfrm>
            <a:custGeom>
              <a:avLst/>
              <a:gdLst/>
              <a:ahLst/>
              <a:cxnLst/>
              <a:rect l="l" t="t" r="r" b="b"/>
              <a:pathLst>
                <a:path w="239" h="163" extrusionOk="0">
                  <a:moveTo>
                    <a:pt x="106" y="0"/>
                  </a:moveTo>
                  <a:cubicBezTo>
                    <a:pt x="85" y="0"/>
                    <a:pt x="62" y="8"/>
                    <a:pt x="36" y="26"/>
                  </a:cubicBezTo>
                  <a:cubicBezTo>
                    <a:pt x="13" y="38"/>
                    <a:pt x="1" y="122"/>
                    <a:pt x="13" y="133"/>
                  </a:cubicBezTo>
                  <a:cubicBezTo>
                    <a:pt x="34" y="154"/>
                    <a:pt x="55" y="162"/>
                    <a:pt x="76" y="162"/>
                  </a:cubicBezTo>
                  <a:cubicBezTo>
                    <a:pt x="127" y="162"/>
                    <a:pt x="180" y="118"/>
                    <a:pt x="239" y="110"/>
                  </a:cubicBezTo>
                  <a:cubicBezTo>
                    <a:pt x="197" y="43"/>
                    <a:pt x="156" y="0"/>
                    <a:pt x="1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8" name="Google Shape;2638;p2"/>
            <p:cNvSpPr/>
            <p:nvPr/>
          </p:nvSpPr>
          <p:spPr>
            <a:xfrm>
              <a:off x="5320000" y="2491725"/>
              <a:ext cx="12525" cy="2475"/>
            </a:xfrm>
            <a:custGeom>
              <a:avLst/>
              <a:gdLst/>
              <a:ahLst/>
              <a:cxnLst/>
              <a:rect l="l" t="t" r="r" b="b"/>
              <a:pathLst>
                <a:path w="501" h="99" extrusionOk="0">
                  <a:moveTo>
                    <a:pt x="244" y="1"/>
                  </a:moveTo>
                  <a:cubicBezTo>
                    <a:pt x="166" y="1"/>
                    <a:pt x="86" y="31"/>
                    <a:pt x="0" y="99"/>
                  </a:cubicBezTo>
                  <a:lnTo>
                    <a:pt x="500" y="99"/>
                  </a:lnTo>
                  <a:cubicBezTo>
                    <a:pt x="413" y="37"/>
                    <a:pt x="330" y="1"/>
                    <a:pt x="2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9" name="Google Shape;2639;p2"/>
            <p:cNvSpPr/>
            <p:nvPr/>
          </p:nvSpPr>
          <p:spPr>
            <a:xfrm>
              <a:off x="5323275" y="2500425"/>
              <a:ext cx="12225" cy="5125"/>
            </a:xfrm>
            <a:custGeom>
              <a:avLst/>
              <a:gdLst/>
              <a:ahLst/>
              <a:cxnLst/>
              <a:rect l="l" t="t" r="r" b="b"/>
              <a:pathLst>
                <a:path w="489" h="205" extrusionOk="0">
                  <a:moveTo>
                    <a:pt x="108" y="1"/>
                  </a:moveTo>
                  <a:cubicBezTo>
                    <a:pt x="81" y="1"/>
                    <a:pt x="54" y="13"/>
                    <a:pt x="24" y="37"/>
                  </a:cubicBezTo>
                  <a:cubicBezTo>
                    <a:pt x="0" y="96"/>
                    <a:pt x="12" y="156"/>
                    <a:pt x="60" y="203"/>
                  </a:cubicBezTo>
                  <a:cubicBezTo>
                    <a:pt x="96" y="203"/>
                    <a:pt x="133" y="205"/>
                    <a:pt x="170" y="205"/>
                  </a:cubicBezTo>
                  <a:cubicBezTo>
                    <a:pt x="283" y="205"/>
                    <a:pt x="399" y="191"/>
                    <a:pt x="489" y="84"/>
                  </a:cubicBezTo>
                  <a:cubicBezTo>
                    <a:pt x="381" y="61"/>
                    <a:pt x="298" y="49"/>
                    <a:pt x="191" y="37"/>
                  </a:cubicBezTo>
                  <a:cubicBezTo>
                    <a:pt x="161" y="13"/>
                    <a:pt x="134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0" name="Google Shape;2640;p2"/>
            <p:cNvSpPr/>
            <p:nvPr/>
          </p:nvSpPr>
          <p:spPr>
            <a:xfrm>
              <a:off x="5312850" y="2310725"/>
              <a:ext cx="11925" cy="4400"/>
            </a:xfrm>
            <a:custGeom>
              <a:avLst/>
              <a:gdLst/>
              <a:ahLst/>
              <a:cxnLst/>
              <a:rect l="l" t="t" r="r" b="b"/>
              <a:pathLst>
                <a:path w="477" h="176" extrusionOk="0">
                  <a:moveTo>
                    <a:pt x="254" y="0"/>
                  </a:moveTo>
                  <a:cubicBezTo>
                    <a:pt x="234" y="0"/>
                    <a:pt x="213" y="6"/>
                    <a:pt x="191" y="17"/>
                  </a:cubicBezTo>
                  <a:cubicBezTo>
                    <a:pt x="132" y="29"/>
                    <a:pt x="60" y="40"/>
                    <a:pt x="1" y="64"/>
                  </a:cubicBezTo>
                  <a:cubicBezTo>
                    <a:pt x="106" y="151"/>
                    <a:pt x="235" y="175"/>
                    <a:pt x="375" y="175"/>
                  </a:cubicBezTo>
                  <a:cubicBezTo>
                    <a:pt x="408" y="175"/>
                    <a:pt x="442" y="174"/>
                    <a:pt x="477" y="171"/>
                  </a:cubicBezTo>
                  <a:cubicBezTo>
                    <a:pt x="417" y="124"/>
                    <a:pt x="370" y="76"/>
                    <a:pt x="322" y="29"/>
                  </a:cubicBezTo>
                  <a:cubicBezTo>
                    <a:pt x="302" y="9"/>
                    <a:pt x="279" y="0"/>
                    <a:pt x="2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1" name="Google Shape;2641;p2"/>
            <p:cNvSpPr/>
            <p:nvPr/>
          </p:nvSpPr>
          <p:spPr>
            <a:xfrm>
              <a:off x="5374175" y="2318800"/>
              <a:ext cx="11325" cy="3450"/>
            </a:xfrm>
            <a:custGeom>
              <a:avLst/>
              <a:gdLst/>
              <a:ahLst/>
              <a:cxnLst/>
              <a:rect l="l" t="t" r="r" b="b"/>
              <a:pathLst>
                <a:path w="453" h="138" extrusionOk="0">
                  <a:moveTo>
                    <a:pt x="196" y="1"/>
                  </a:moveTo>
                  <a:cubicBezTo>
                    <a:pt x="133" y="1"/>
                    <a:pt x="67" y="13"/>
                    <a:pt x="0" y="27"/>
                  </a:cubicBezTo>
                  <a:cubicBezTo>
                    <a:pt x="86" y="113"/>
                    <a:pt x="187" y="137"/>
                    <a:pt x="290" y="137"/>
                  </a:cubicBezTo>
                  <a:cubicBezTo>
                    <a:pt x="345" y="137"/>
                    <a:pt x="399" y="130"/>
                    <a:pt x="453" y="122"/>
                  </a:cubicBezTo>
                  <a:cubicBezTo>
                    <a:pt x="381" y="29"/>
                    <a:pt x="292" y="1"/>
                    <a:pt x="1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2" name="Google Shape;2642;p2"/>
            <p:cNvSpPr/>
            <p:nvPr/>
          </p:nvSpPr>
          <p:spPr>
            <a:xfrm>
              <a:off x="5328025" y="2311650"/>
              <a:ext cx="10750" cy="3600"/>
            </a:xfrm>
            <a:custGeom>
              <a:avLst/>
              <a:gdLst/>
              <a:ahLst/>
              <a:cxnLst/>
              <a:rect l="l" t="t" r="r" b="b"/>
              <a:pathLst>
                <a:path w="430" h="144" extrusionOk="0">
                  <a:moveTo>
                    <a:pt x="220" y="0"/>
                  </a:moveTo>
                  <a:cubicBezTo>
                    <a:pt x="150" y="0"/>
                    <a:pt x="78" y="45"/>
                    <a:pt x="1" y="134"/>
                  </a:cubicBezTo>
                  <a:cubicBezTo>
                    <a:pt x="78" y="140"/>
                    <a:pt x="153" y="143"/>
                    <a:pt x="224" y="143"/>
                  </a:cubicBezTo>
                  <a:cubicBezTo>
                    <a:pt x="296" y="143"/>
                    <a:pt x="364" y="140"/>
                    <a:pt x="430" y="134"/>
                  </a:cubicBezTo>
                  <a:cubicBezTo>
                    <a:pt x="358" y="45"/>
                    <a:pt x="290" y="0"/>
                    <a:pt x="2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3" name="Google Shape;2643;p2"/>
            <p:cNvSpPr/>
            <p:nvPr/>
          </p:nvSpPr>
          <p:spPr>
            <a:xfrm>
              <a:off x="5367625" y="2509000"/>
              <a:ext cx="10750" cy="3375"/>
            </a:xfrm>
            <a:custGeom>
              <a:avLst/>
              <a:gdLst/>
              <a:ahLst/>
              <a:cxnLst/>
              <a:rect l="l" t="t" r="r" b="b"/>
              <a:pathLst>
                <a:path w="430" h="135" extrusionOk="0">
                  <a:moveTo>
                    <a:pt x="219" y="0"/>
                  </a:moveTo>
                  <a:cubicBezTo>
                    <a:pt x="146" y="0"/>
                    <a:pt x="72" y="45"/>
                    <a:pt x="0" y="134"/>
                  </a:cubicBezTo>
                  <a:lnTo>
                    <a:pt x="429" y="134"/>
                  </a:lnTo>
                  <a:cubicBezTo>
                    <a:pt x="364" y="45"/>
                    <a:pt x="292" y="0"/>
                    <a:pt x="2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4" name="Google Shape;2644;p2"/>
            <p:cNvSpPr/>
            <p:nvPr/>
          </p:nvSpPr>
          <p:spPr>
            <a:xfrm>
              <a:off x="5439350" y="2497800"/>
              <a:ext cx="10150" cy="4150"/>
            </a:xfrm>
            <a:custGeom>
              <a:avLst/>
              <a:gdLst/>
              <a:ahLst/>
              <a:cxnLst/>
              <a:rect l="l" t="t" r="r" b="b"/>
              <a:pathLst>
                <a:path w="406" h="166" extrusionOk="0">
                  <a:moveTo>
                    <a:pt x="188" y="0"/>
                  </a:moveTo>
                  <a:cubicBezTo>
                    <a:pt x="124" y="0"/>
                    <a:pt x="63" y="12"/>
                    <a:pt x="1" y="35"/>
                  </a:cubicBezTo>
                  <a:cubicBezTo>
                    <a:pt x="48" y="82"/>
                    <a:pt x="108" y="130"/>
                    <a:pt x="144" y="166"/>
                  </a:cubicBezTo>
                  <a:cubicBezTo>
                    <a:pt x="251" y="154"/>
                    <a:pt x="358" y="142"/>
                    <a:pt x="406" y="46"/>
                  </a:cubicBezTo>
                  <a:cubicBezTo>
                    <a:pt x="330" y="15"/>
                    <a:pt x="258" y="0"/>
                    <a:pt x="1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5" name="Google Shape;2645;p2"/>
            <p:cNvSpPr/>
            <p:nvPr/>
          </p:nvSpPr>
          <p:spPr>
            <a:xfrm>
              <a:off x="5435200" y="2423200"/>
              <a:ext cx="11625" cy="3450"/>
            </a:xfrm>
            <a:custGeom>
              <a:avLst/>
              <a:gdLst/>
              <a:ahLst/>
              <a:cxnLst/>
              <a:rect l="l" t="t" r="r" b="b"/>
              <a:pathLst>
                <a:path w="465" h="138" extrusionOk="0">
                  <a:moveTo>
                    <a:pt x="241" y="0"/>
                  </a:moveTo>
                  <a:cubicBezTo>
                    <a:pt x="160" y="0"/>
                    <a:pt x="80" y="46"/>
                    <a:pt x="0" y="113"/>
                  </a:cubicBezTo>
                  <a:cubicBezTo>
                    <a:pt x="155" y="113"/>
                    <a:pt x="310" y="137"/>
                    <a:pt x="464" y="137"/>
                  </a:cubicBezTo>
                  <a:cubicBezTo>
                    <a:pt x="390" y="40"/>
                    <a:pt x="315" y="0"/>
                    <a:pt x="2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6" name="Google Shape;2646;p2"/>
            <p:cNvSpPr/>
            <p:nvPr/>
          </p:nvSpPr>
          <p:spPr>
            <a:xfrm>
              <a:off x="5436075" y="2429975"/>
              <a:ext cx="10450" cy="2925"/>
            </a:xfrm>
            <a:custGeom>
              <a:avLst/>
              <a:gdLst/>
              <a:ahLst/>
              <a:cxnLst/>
              <a:rect l="l" t="t" r="r" b="b"/>
              <a:pathLst>
                <a:path w="418" h="117" extrusionOk="0">
                  <a:moveTo>
                    <a:pt x="205" y="0"/>
                  </a:moveTo>
                  <a:cubicBezTo>
                    <a:pt x="135" y="0"/>
                    <a:pt x="66" y="39"/>
                    <a:pt x="1" y="116"/>
                  </a:cubicBezTo>
                  <a:lnTo>
                    <a:pt x="418" y="116"/>
                  </a:lnTo>
                  <a:cubicBezTo>
                    <a:pt x="346" y="39"/>
                    <a:pt x="275" y="0"/>
                    <a:pt x="2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7" name="Google Shape;2647;p2"/>
            <p:cNvSpPr/>
            <p:nvPr/>
          </p:nvSpPr>
          <p:spPr>
            <a:xfrm>
              <a:off x="5676000" y="2423050"/>
              <a:ext cx="10725" cy="3600"/>
            </a:xfrm>
            <a:custGeom>
              <a:avLst/>
              <a:gdLst/>
              <a:ahLst/>
              <a:cxnLst/>
              <a:rect l="l" t="t" r="r" b="b"/>
              <a:pathLst>
                <a:path w="429" h="144" extrusionOk="0">
                  <a:moveTo>
                    <a:pt x="0" y="0"/>
                  </a:moveTo>
                  <a:lnTo>
                    <a:pt x="0" y="119"/>
                  </a:lnTo>
                  <a:cubicBezTo>
                    <a:pt x="48" y="119"/>
                    <a:pt x="107" y="143"/>
                    <a:pt x="143" y="143"/>
                  </a:cubicBezTo>
                  <a:cubicBezTo>
                    <a:pt x="262" y="119"/>
                    <a:pt x="369" y="108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8" name="Google Shape;2648;p2"/>
            <p:cNvSpPr/>
            <p:nvPr/>
          </p:nvSpPr>
          <p:spPr>
            <a:xfrm>
              <a:off x="5607525" y="2584375"/>
              <a:ext cx="7475" cy="7475"/>
            </a:xfrm>
            <a:custGeom>
              <a:avLst/>
              <a:gdLst/>
              <a:ahLst/>
              <a:cxnLst/>
              <a:rect l="l" t="t" r="r" b="b"/>
              <a:pathLst>
                <a:path w="299" h="299" extrusionOk="0">
                  <a:moveTo>
                    <a:pt x="144" y="1"/>
                  </a:moveTo>
                  <a:lnTo>
                    <a:pt x="144" y="1"/>
                  </a:lnTo>
                  <a:cubicBezTo>
                    <a:pt x="1" y="96"/>
                    <a:pt x="13" y="203"/>
                    <a:pt x="168" y="298"/>
                  </a:cubicBezTo>
                  <a:cubicBezTo>
                    <a:pt x="203" y="274"/>
                    <a:pt x="251" y="274"/>
                    <a:pt x="299" y="262"/>
                  </a:cubicBezTo>
                  <a:lnTo>
                    <a:pt x="299" y="143"/>
                  </a:lnTo>
                  <a:cubicBezTo>
                    <a:pt x="239" y="96"/>
                    <a:pt x="191" y="36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9" name="Google Shape;2649;p2"/>
            <p:cNvSpPr/>
            <p:nvPr/>
          </p:nvSpPr>
          <p:spPr>
            <a:xfrm>
              <a:off x="5690575" y="2423050"/>
              <a:ext cx="10450" cy="3250"/>
            </a:xfrm>
            <a:custGeom>
              <a:avLst/>
              <a:gdLst/>
              <a:ahLst/>
              <a:cxnLst/>
              <a:rect l="l" t="t" r="r" b="b"/>
              <a:pathLst>
                <a:path w="418" h="130" extrusionOk="0">
                  <a:moveTo>
                    <a:pt x="1" y="0"/>
                  </a:moveTo>
                  <a:cubicBezTo>
                    <a:pt x="65" y="88"/>
                    <a:pt x="132" y="130"/>
                    <a:pt x="201" y="130"/>
                  </a:cubicBezTo>
                  <a:cubicBezTo>
                    <a:pt x="272" y="130"/>
                    <a:pt x="345" y="85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0" name="Google Shape;2650;p2"/>
            <p:cNvSpPr/>
            <p:nvPr/>
          </p:nvSpPr>
          <p:spPr>
            <a:xfrm>
              <a:off x="5303025" y="2415300"/>
              <a:ext cx="7175" cy="4625"/>
            </a:xfrm>
            <a:custGeom>
              <a:avLst/>
              <a:gdLst/>
              <a:ahLst/>
              <a:cxnLst/>
              <a:rect l="l" t="t" r="r" b="b"/>
              <a:pathLst>
                <a:path w="287" h="185" extrusionOk="0">
                  <a:moveTo>
                    <a:pt x="287" y="1"/>
                  </a:moveTo>
                  <a:cubicBezTo>
                    <a:pt x="203" y="13"/>
                    <a:pt x="108" y="13"/>
                    <a:pt x="1" y="13"/>
                  </a:cubicBezTo>
                  <a:cubicBezTo>
                    <a:pt x="60" y="72"/>
                    <a:pt x="120" y="120"/>
                    <a:pt x="179" y="179"/>
                  </a:cubicBezTo>
                  <a:cubicBezTo>
                    <a:pt x="190" y="183"/>
                    <a:pt x="201" y="184"/>
                    <a:pt x="213" y="184"/>
                  </a:cubicBezTo>
                  <a:cubicBezTo>
                    <a:pt x="241" y="184"/>
                    <a:pt x="270" y="176"/>
                    <a:pt x="287" y="167"/>
                  </a:cubicBezTo>
                  <a:lnTo>
                    <a:pt x="28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1" name="Google Shape;2651;p2"/>
            <p:cNvSpPr/>
            <p:nvPr/>
          </p:nvSpPr>
          <p:spPr>
            <a:xfrm>
              <a:off x="5335475" y="2509800"/>
              <a:ext cx="7175" cy="3175"/>
            </a:xfrm>
            <a:custGeom>
              <a:avLst/>
              <a:gdLst/>
              <a:ahLst/>
              <a:cxnLst/>
              <a:rect l="l" t="t" r="r" b="b"/>
              <a:pathLst>
                <a:path w="287" h="127" extrusionOk="0">
                  <a:moveTo>
                    <a:pt x="136" y="0"/>
                  </a:moveTo>
                  <a:cubicBezTo>
                    <a:pt x="94" y="0"/>
                    <a:pt x="50" y="30"/>
                    <a:pt x="1" y="90"/>
                  </a:cubicBezTo>
                  <a:cubicBezTo>
                    <a:pt x="96" y="102"/>
                    <a:pt x="191" y="102"/>
                    <a:pt x="286" y="126"/>
                  </a:cubicBezTo>
                  <a:cubicBezTo>
                    <a:pt x="235" y="42"/>
                    <a:pt x="187" y="0"/>
                    <a:pt x="1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2" name="Google Shape;2652;p2"/>
            <p:cNvSpPr/>
            <p:nvPr/>
          </p:nvSpPr>
          <p:spPr>
            <a:xfrm>
              <a:off x="5310175" y="2501025"/>
              <a:ext cx="8350" cy="4500"/>
            </a:xfrm>
            <a:custGeom>
              <a:avLst/>
              <a:gdLst/>
              <a:ahLst/>
              <a:cxnLst/>
              <a:rect l="l" t="t" r="r" b="b"/>
              <a:pathLst>
                <a:path w="334" h="180" extrusionOk="0">
                  <a:moveTo>
                    <a:pt x="12" y="1"/>
                  </a:moveTo>
                  <a:cubicBezTo>
                    <a:pt x="12" y="60"/>
                    <a:pt x="12" y="120"/>
                    <a:pt x="1" y="179"/>
                  </a:cubicBezTo>
                  <a:lnTo>
                    <a:pt x="286" y="179"/>
                  </a:lnTo>
                  <a:cubicBezTo>
                    <a:pt x="334" y="132"/>
                    <a:pt x="334" y="84"/>
                    <a:pt x="286" y="37"/>
                  </a:cubicBezTo>
                  <a:lnTo>
                    <a:pt x="155" y="1"/>
                  </a:lnTo>
                  <a:cubicBezTo>
                    <a:pt x="131" y="7"/>
                    <a:pt x="108" y="10"/>
                    <a:pt x="84" y="10"/>
                  </a:cubicBezTo>
                  <a:cubicBezTo>
                    <a:pt x="60" y="10"/>
                    <a:pt x="36" y="7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3" name="Google Shape;2653;p2"/>
            <p:cNvSpPr/>
            <p:nvPr/>
          </p:nvSpPr>
          <p:spPr>
            <a:xfrm>
              <a:off x="5235175" y="2415600"/>
              <a:ext cx="3875" cy="8075"/>
            </a:xfrm>
            <a:custGeom>
              <a:avLst/>
              <a:gdLst/>
              <a:ahLst/>
              <a:cxnLst/>
              <a:rect l="l" t="t" r="r" b="b"/>
              <a:pathLst>
                <a:path w="155" h="323" extrusionOk="0">
                  <a:moveTo>
                    <a:pt x="131" y="1"/>
                  </a:moveTo>
                  <a:cubicBezTo>
                    <a:pt x="12" y="84"/>
                    <a:pt x="0" y="203"/>
                    <a:pt x="12" y="322"/>
                  </a:cubicBezTo>
                  <a:cubicBezTo>
                    <a:pt x="60" y="275"/>
                    <a:pt x="119" y="215"/>
                    <a:pt x="155" y="155"/>
                  </a:cubicBezTo>
                  <a:cubicBezTo>
                    <a:pt x="143" y="108"/>
                    <a:pt x="143" y="48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4" name="Google Shape;2654;p2"/>
            <p:cNvSpPr/>
            <p:nvPr/>
          </p:nvSpPr>
          <p:spPr>
            <a:xfrm>
              <a:off x="5267025" y="2340600"/>
              <a:ext cx="4175" cy="6575"/>
            </a:xfrm>
            <a:custGeom>
              <a:avLst/>
              <a:gdLst/>
              <a:ahLst/>
              <a:cxnLst/>
              <a:rect l="l" t="t" r="r" b="b"/>
              <a:pathLst>
                <a:path w="167" h="263" extrusionOk="0">
                  <a:moveTo>
                    <a:pt x="167" y="0"/>
                  </a:moveTo>
                  <a:lnTo>
                    <a:pt x="167" y="0"/>
                  </a:lnTo>
                  <a:cubicBezTo>
                    <a:pt x="48" y="48"/>
                    <a:pt x="0" y="143"/>
                    <a:pt x="0" y="262"/>
                  </a:cubicBezTo>
                  <a:cubicBezTo>
                    <a:pt x="119" y="227"/>
                    <a:pt x="167" y="119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5" name="Google Shape;2655;p2"/>
            <p:cNvSpPr/>
            <p:nvPr/>
          </p:nvSpPr>
          <p:spPr>
            <a:xfrm>
              <a:off x="5826600" y="2511300"/>
              <a:ext cx="7775" cy="4300"/>
            </a:xfrm>
            <a:custGeom>
              <a:avLst/>
              <a:gdLst/>
              <a:ahLst/>
              <a:cxnLst/>
              <a:rect l="l" t="t" r="r" b="b"/>
              <a:pathLst>
                <a:path w="311" h="172" extrusionOk="0">
                  <a:moveTo>
                    <a:pt x="165" y="1"/>
                  </a:moveTo>
                  <a:cubicBezTo>
                    <a:pt x="117" y="1"/>
                    <a:pt x="66" y="18"/>
                    <a:pt x="13" y="54"/>
                  </a:cubicBezTo>
                  <a:lnTo>
                    <a:pt x="1" y="78"/>
                  </a:lnTo>
                  <a:cubicBezTo>
                    <a:pt x="53" y="142"/>
                    <a:pt x="105" y="172"/>
                    <a:pt x="156" y="172"/>
                  </a:cubicBezTo>
                  <a:cubicBezTo>
                    <a:pt x="210" y="172"/>
                    <a:pt x="262" y="139"/>
                    <a:pt x="310" y="78"/>
                  </a:cubicBezTo>
                  <a:lnTo>
                    <a:pt x="299" y="54"/>
                  </a:lnTo>
                  <a:cubicBezTo>
                    <a:pt x="257" y="18"/>
                    <a:pt x="212" y="1"/>
                    <a:pt x="1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6" name="Google Shape;2656;p2"/>
            <p:cNvSpPr/>
            <p:nvPr/>
          </p:nvSpPr>
          <p:spPr>
            <a:xfrm>
              <a:off x="5787325" y="2512950"/>
              <a:ext cx="7450" cy="2475"/>
            </a:xfrm>
            <a:custGeom>
              <a:avLst/>
              <a:gdLst/>
              <a:ahLst/>
              <a:cxnLst/>
              <a:rect l="l" t="t" r="r" b="b"/>
              <a:pathLst>
                <a:path w="298" h="99" extrusionOk="0">
                  <a:moveTo>
                    <a:pt x="0" y="0"/>
                  </a:moveTo>
                  <a:cubicBezTo>
                    <a:pt x="48" y="66"/>
                    <a:pt x="95" y="98"/>
                    <a:pt x="145" y="98"/>
                  </a:cubicBezTo>
                  <a:cubicBezTo>
                    <a:pt x="194" y="98"/>
                    <a:pt x="244" y="66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7" name="Google Shape;2657;p2"/>
            <p:cNvSpPr/>
            <p:nvPr/>
          </p:nvSpPr>
          <p:spPr>
            <a:xfrm>
              <a:off x="5862325" y="2426025"/>
              <a:ext cx="7475" cy="4500"/>
            </a:xfrm>
            <a:custGeom>
              <a:avLst/>
              <a:gdLst/>
              <a:ahLst/>
              <a:cxnLst/>
              <a:rect l="l" t="t" r="r" b="b"/>
              <a:pathLst>
                <a:path w="299" h="180" extrusionOk="0">
                  <a:moveTo>
                    <a:pt x="1" y="0"/>
                  </a:moveTo>
                  <a:lnTo>
                    <a:pt x="1" y="0"/>
                  </a:lnTo>
                  <a:cubicBezTo>
                    <a:pt x="60" y="60"/>
                    <a:pt x="108" y="119"/>
                    <a:pt x="167" y="179"/>
                  </a:cubicBezTo>
                  <a:cubicBezTo>
                    <a:pt x="215" y="167"/>
                    <a:pt x="251" y="155"/>
                    <a:pt x="298" y="155"/>
                  </a:cubicBezTo>
                  <a:lnTo>
                    <a:pt x="298" y="24"/>
                  </a:lnTo>
                  <a:cubicBezTo>
                    <a:pt x="191" y="24"/>
                    <a:pt x="108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8" name="Google Shape;2658;p2"/>
            <p:cNvSpPr/>
            <p:nvPr/>
          </p:nvSpPr>
          <p:spPr>
            <a:xfrm>
              <a:off x="5564975" y="2504900"/>
              <a:ext cx="6875" cy="3125"/>
            </a:xfrm>
            <a:custGeom>
              <a:avLst/>
              <a:gdLst/>
              <a:ahLst/>
              <a:cxnLst/>
              <a:rect l="l" t="t" r="r" b="b"/>
              <a:pathLst>
                <a:path w="275" h="125" extrusionOk="0">
                  <a:moveTo>
                    <a:pt x="0" y="1"/>
                  </a:moveTo>
                  <a:lnTo>
                    <a:pt x="0" y="1"/>
                  </a:lnTo>
                  <a:cubicBezTo>
                    <a:pt x="51" y="83"/>
                    <a:pt x="98" y="125"/>
                    <a:pt x="145" y="125"/>
                  </a:cubicBezTo>
                  <a:cubicBezTo>
                    <a:pt x="187" y="125"/>
                    <a:pt x="229" y="92"/>
                    <a:pt x="274" y="24"/>
                  </a:cubicBezTo>
                  <a:cubicBezTo>
                    <a:pt x="179" y="24"/>
                    <a:pt x="96" y="2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9" name="Google Shape;2659;p2"/>
            <p:cNvSpPr/>
            <p:nvPr/>
          </p:nvSpPr>
          <p:spPr>
            <a:xfrm>
              <a:off x="5694150" y="2580200"/>
              <a:ext cx="4800" cy="3500"/>
            </a:xfrm>
            <a:custGeom>
              <a:avLst/>
              <a:gdLst/>
              <a:ahLst/>
              <a:cxnLst/>
              <a:rect l="l" t="t" r="r" b="b"/>
              <a:pathLst>
                <a:path w="192" h="140" extrusionOk="0">
                  <a:moveTo>
                    <a:pt x="120" y="1"/>
                  </a:moveTo>
                  <a:cubicBezTo>
                    <a:pt x="72" y="1"/>
                    <a:pt x="48" y="13"/>
                    <a:pt x="1" y="13"/>
                  </a:cubicBezTo>
                  <a:cubicBezTo>
                    <a:pt x="26" y="88"/>
                    <a:pt x="62" y="139"/>
                    <a:pt x="114" y="139"/>
                  </a:cubicBezTo>
                  <a:cubicBezTo>
                    <a:pt x="137" y="139"/>
                    <a:pt x="162" y="130"/>
                    <a:pt x="191" y="108"/>
                  </a:cubicBezTo>
                  <a:cubicBezTo>
                    <a:pt x="191" y="108"/>
                    <a:pt x="155" y="25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0" name="Google Shape;2660;p2"/>
            <p:cNvSpPr/>
            <p:nvPr/>
          </p:nvSpPr>
          <p:spPr>
            <a:xfrm>
              <a:off x="5629550" y="2617125"/>
              <a:ext cx="6875" cy="2625"/>
            </a:xfrm>
            <a:custGeom>
              <a:avLst/>
              <a:gdLst/>
              <a:ahLst/>
              <a:cxnLst/>
              <a:rect l="l" t="t" r="r" b="b"/>
              <a:pathLst>
                <a:path w="275" h="105" extrusionOk="0">
                  <a:moveTo>
                    <a:pt x="275" y="0"/>
                  </a:moveTo>
                  <a:cubicBezTo>
                    <a:pt x="191" y="0"/>
                    <a:pt x="96" y="0"/>
                    <a:pt x="1" y="12"/>
                  </a:cubicBezTo>
                  <a:cubicBezTo>
                    <a:pt x="46" y="75"/>
                    <a:pt x="92" y="105"/>
                    <a:pt x="136" y="105"/>
                  </a:cubicBezTo>
                  <a:cubicBezTo>
                    <a:pt x="184" y="105"/>
                    <a:pt x="231" y="69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1" name="Google Shape;2661;p2"/>
            <p:cNvSpPr/>
            <p:nvPr/>
          </p:nvSpPr>
          <p:spPr>
            <a:xfrm>
              <a:off x="5640275" y="2616375"/>
              <a:ext cx="8650" cy="3450"/>
            </a:xfrm>
            <a:custGeom>
              <a:avLst/>
              <a:gdLst/>
              <a:ahLst/>
              <a:cxnLst/>
              <a:rect l="l" t="t" r="r" b="b"/>
              <a:pathLst>
                <a:path w="346" h="138" extrusionOk="0">
                  <a:moveTo>
                    <a:pt x="67" y="0"/>
                  </a:moveTo>
                  <a:cubicBezTo>
                    <a:pt x="45" y="0"/>
                    <a:pt x="23" y="2"/>
                    <a:pt x="1" y="6"/>
                  </a:cubicBezTo>
                  <a:cubicBezTo>
                    <a:pt x="51" y="108"/>
                    <a:pt x="132" y="137"/>
                    <a:pt x="226" y="137"/>
                  </a:cubicBezTo>
                  <a:cubicBezTo>
                    <a:pt x="264" y="137"/>
                    <a:pt x="304" y="132"/>
                    <a:pt x="346" y="125"/>
                  </a:cubicBezTo>
                  <a:cubicBezTo>
                    <a:pt x="267" y="47"/>
                    <a:pt x="172" y="0"/>
                    <a:pt x="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2" name="Google Shape;2662;p2"/>
            <p:cNvSpPr/>
            <p:nvPr/>
          </p:nvSpPr>
          <p:spPr>
            <a:xfrm>
              <a:off x="5405125" y="2398350"/>
              <a:ext cx="3600" cy="2100"/>
            </a:xfrm>
            <a:custGeom>
              <a:avLst/>
              <a:gdLst/>
              <a:ahLst/>
              <a:cxnLst/>
              <a:rect l="l" t="t" r="r" b="b"/>
              <a:pathLst>
                <a:path w="144" h="84" extrusionOk="0">
                  <a:moveTo>
                    <a:pt x="48" y="0"/>
                  </a:moveTo>
                  <a:lnTo>
                    <a:pt x="1" y="36"/>
                  </a:lnTo>
                  <a:cubicBezTo>
                    <a:pt x="24" y="60"/>
                    <a:pt x="72" y="72"/>
                    <a:pt x="108" y="83"/>
                  </a:cubicBezTo>
                  <a:cubicBezTo>
                    <a:pt x="120" y="83"/>
                    <a:pt x="132" y="60"/>
                    <a:pt x="143" y="36"/>
                  </a:cubicBezTo>
                  <a:cubicBezTo>
                    <a:pt x="120" y="24"/>
                    <a:pt x="72" y="12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3" name="Google Shape;2663;p2"/>
            <p:cNvSpPr/>
            <p:nvPr/>
          </p:nvSpPr>
          <p:spPr>
            <a:xfrm>
              <a:off x="5884350" y="2638325"/>
              <a:ext cx="7175" cy="2700"/>
            </a:xfrm>
            <a:custGeom>
              <a:avLst/>
              <a:gdLst/>
              <a:ahLst/>
              <a:cxnLst/>
              <a:rect l="l" t="t" r="r" b="b"/>
              <a:pathLst>
                <a:path w="287" h="108" extrusionOk="0">
                  <a:moveTo>
                    <a:pt x="135" y="1"/>
                  </a:moveTo>
                  <a:cubicBezTo>
                    <a:pt x="87" y="1"/>
                    <a:pt x="42" y="4"/>
                    <a:pt x="1" y="9"/>
                  </a:cubicBezTo>
                  <a:cubicBezTo>
                    <a:pt x="42" y="75"/>
                    <a:pt x="90" y="108"/>
                    <a:pt x="139" y="108"/>
                  </a:cubicBezTo>
                  <a:cubicBezTo>
                    <a:pt x="188" y="108"/>
                    <a:pt x="239" y="75"/>
                    <a:pt x="286" y="9"/>
                  </a:cubicBezTo>
                  <a:cubicBezTo>
                    <a:pt x="233" y="4"/>
                    <a:pt x="182" y="1"/>
                    <a:pt x="1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4" name="Google Shape;2664;p2"/>
            <p:cNvSpPr/>
            <p:nvPr/>
          </p:nvSpPr>
          <p:spPr>
            <a:xfrm>
              <a:off x="5428650" y="2426925"/>
              <a:ext cx="3600" cy="6575"/>
            </a:xfrm>
            <a:custGeom>
              <a:avLst/>
              <a:gdLst/>
              <a:ahLst/>
              <a:cxnLst/>
              <a:rect l="l" t="t" r="r" b="b"/>
              <a:pathLst>
                <a:path w="144" h="263" extrusionOk="0">
                  <a:moveTo>
                    <a:pt x="143" y="0"/>
                  </a:moveTo>
                  <a:cubicBezTo>
                    <a:pt x="95" y="0"/>
                    <a:pt x="36" y="0"/>
                    <a:pt x="0" y="12"/>
                  </a:cubicBezTo>
                  <a:lnTo>
                    <a:pt x="0" y="250"/>
                  </a:lnTo>
                  <a:cubicBezTo>
                    <a:pt x="36" y="250"/>
                    <a:pt x="95" y="262"/>
                    <a:pt x="143" y="262"/>
                  </a:cubicBezTo>
                  <a:lnTo>
                    <a:pt x="143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5" name="Google Shape;2665;p2"/>
            <p:cNvSpPr/>
            <p:nvPr/>
          </p:nvSpPr>
          <p:spPr>
            <a:xfrm>
              <a:off x="5463775" y="2425800"/>
              <a:ext cx="7450" cy="3425"/>
            </a:xfrm>
            <a:custGeom>
              <a:avLst/>
              <a:gdLst/>
              <a:ahLst/>
              <a:cxnLst/>
              <a:rect l="l" t="t" r="r" b="b"/>
              <a:pathLst>
                <a:path w="298" h="137" extrusionOk="0">
                  <a:moveTo>
                    <a:pt x="91" y="0"/>
                  </a:moveTo>
                  <a:cubicBezTo>
                    <a:pt x="62" y="0"/>
                    <a:pt x="32" y="3"/>
                    <a:pt x="0" y="9"/>
                  </a:cubicBezTo>
                  <a:cubicBezTo>
                    <a:pt x="43" y="94"/>
                    <a:pt x="103" y="137"/>
                    <a:pt x="182" y="137"/>
                  </a:cubicBezTo>
                  <a:cubicBezTo>
                    <a:pt x="214" y="137"/>
                    <a:pt x="248" y="130"/>
                    <a:pt x="286" y="117"/>
                  </a:cubicBezTo>
                  <a:lnTo>
                    <a:pt x="298" y="57"/>
                  </a:lnTo>
                  <a:cubicBezTo>
                    <a:pt x="237" y="22"/>
                    <a:pt x="169" y="0"/>
                    <a:pt x="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6" name="Google Shape;2666;p2"/>
            <p:cNvSpPr/>
            <p:nvPr/>
          </p:nvSpPr>
          <p:spPr>
            <a:xfrm>
              <a:off x="5456325" y="2547950"/>
              <a:ext cx="4200" cy="4600"/>
            </a:xfrm>
            <a:custGeom>
              <a:avLst/>
              <a:gdLst/>
              <a:ahLst/>
              <a:cxnLst/>
              <a:rect l="l" t="t" r="r" b="b"/>
              <a:pathLst>
                <a:path w="168" h="184" extrusionOk="0">
                  <a:moveTo>
                    <a:pt x="72" y="0"/>
                  </a:moveTo>
                  <a:cubicBezTo>
                    <a:pt x="61" y="0"/>
                    <a:pt x="49" y="2"/>
                    <a:pt x="36" y="5"/>
                  </a:cubicBezTo>
                  <a:cubicBezTo>
                    <a:pt x="48" y="65"/>
                    <a:pt x="0" y="172"/>
                    <a:pt x="120" y="184"/>
                  </a:cubicBezTo>
                  <a:cubicBezTo>
                    <a:pt x="120" y="184"/>
                    <a:pt x="155" y="76"/>
                    <a:pt x="167" y="29"/>
                  </a:cubicBezTo>
                  <a:cubicBezTo>
                    <a:pt x="132" y="11"/>
                    <a:pt x="104" y="0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7" name="Google Shape;2667;p2"/>
            <p:cNvSpPr/>
            <p:nvPr/>
          </p:nvSpPr>
          <p:spPr>
            <a:xfrm>
              <a:off x="5611100" y="2584375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1" y="1"/>
                  </a:moveTo>
                  <a:lnTo>
                    <a:pt x="156" y="143"/>
                  </a:lnTo>
                  <a:cubicBezTo>
                    <a:pt x="108" y="9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8" name="Google Shape;2668;p2"/>
            <p:cNvSpPr/>
            <p:nvPr/>
          </p:nvSpPr>
          <p:spPr>
            <a:xfrm>
              <a:off x="5227725" y="2417700"/>
              <a:ext cx="2100" cy="1500"/>
            </a:xfrm>
            <a:custGeom>
              <a:avLst/>
              <a:gdLst/>
              <a:ahLst/>
              <a:cxnLst/>
              <a:rect l="l" t="t" r="r" b="b"/>
              <a:pathLst>
                <a:path w="84" h="60" extrusionOk="0">
                  <a:moveTo>
                    <a:pt x="24" y="0"/>
                  </a:moveTo>
                  <a:cubicBezTo>
                    <a:pt x="24" y="0"/>
                    <a:pt x="12" y="36"/>
                    <a:pt x="0" y="60"/>
                  </a:cubicBezTo>
                  <a:cubicBezTo>
                    <a:pt x="72" y="36"/>
                    <a:pt x="84" y="12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9" name="Google Shape;2669;p2"/>
            <p:cNvSpPr/>
            <p:nvPr/>
          </p:nvSpPr>
          <p:spPr>
            <a:xfrm>
              <a:off x="5242600" y="235130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132" y="1"/>
                  </a:moveTo>
                  <a:lnTo>
                    <a:pt x="132" y="1"/>
                  </a:lnTo>
                  <a:cubicBezTo>
                    <a:pt x="60" y="13"/>
                    <a:pt x="13" y="72"/>
                    <a:pt x="1" y="156"/>
                  </a:cubicBezTo>
                  <a:cubicBezTo>
                    <a:pt x="84" y="132"/>
                    <a:pt x="132" y="72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0" name="Google Shape;2670;p2"/>
            <p:cNvSpPr/>
            <p:nvPr/>
          </p:nvSpPr>
          <p:spPr>
            <a:xfrm>
              <a:off x="5253025" y="2340300"/>
              <a:ext cx="4775" cy="3600"/>
            </a:xfrm>
            <a:custGeom>
              <a:avLst/>
              <a:gdLst/>
              <a:ahLst/>
              <a:cxnLst/>
              <a:rect l="l" t="t" r="r" b="b"/>
              <a:pathLst>
                <a:path w="191" h="144" extrusionOk="0">
                  <a:moveTo>
                    <a:pt x="143" y="0"/>
                  </a:moveTo>
                  <a:lnTo>
                    <a:pt x="143" y="0"/>
                  </a:lnTo>
                  <a:cubicBezTo>
                    <a:pt x="72" y="24"/>
                    <a:pt x="12" y="72"/>
                    <a:pt x="1" y="143"/>
                  </a:cubicBezTo>
                  <a:cubicBezTo>
                    <a:pt x="36" y="143"/>
                    <a:pt x="84" y="143"/>
                    <a:pt x="131" y="131"/>
                  </a:cubicBezTo>
                  <a:cubicBezTo>
                    <a:pt x="191" y="84"/>
                    <a:pt x="191" y="36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1" name="Google Shape;2671;p2"/>
            <p:cNvSpPr/>
            <p:nvPr/>
          </p:nvSpPr>
          <p:spPr>
            <a:xfrm>
              <a:off x="5249150" y="2344175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156" y="0"/>
                  </a:moveTo>
                  <a:lnTo>
                    <a:pt x="156" y="0"/>
                  </a:lnTo>
                  <a:cubicBezTo>
                    <a:pt x="72" y="24"/>
                    <a:pt x="36" y="60"/>
                    <a:pt x="1" y="143"/>
                  </a:cubicBezTo>
                  <a:cubicBezTo>
                    <a:pt x="96" y="119"/>
                    <a:pt x="132" y="84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2" name="Google Shape;2672;p2"/>
            <p:cNvSpPr/>
            <p:nvPr/>
          </p:nvSpPr>
          <p:spPr>
            <a:xfrm>
              <a:off x="5245875" y="2347750"/>
              <a:ext cx="3300" cy="3575"/>
            </a:xfrm>
            <a:custGeom>
              <a:avLst/>
              <a:gdLst/>
              <a:ahLst/>
              <a:cxnLst/>
              <a:rect l="l" t="t" r="r" b="b"/>
              <a:pathLst>
                <a:path w="132" h="143" extrusionOk="0">
                  <a:moveTo>
                    <a:pt x="132" y="0"/>
                  </a:moveTo>
                  <a:cubicBezTo>
                    <a:pt x="60" y="12"/>
                    <a:pt x="13" y="72"/>
                    <a:pt x="1" y="143"/>
                  </a:cubicBezTo>
                  <a:cubicBezTo>
                    <a:pt x="48" y="83"/>
                    <a:pt x="84" y="36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3" name="Google Shape;2673;p2"/>
            <p:cNvSpPr/>
            <p:nvPr/>
          </p:nvSpPr>
          <p:spPr>
            <a:xfrm>
              <a:off x="5363450" y="2512350"/>
              <a:ext cx="4200" cy="3000"/>
            </a:xfrm>
            <a:custGeom>
              <a:avLst/>
              <a:gdLst/>
              <a:ahLst/>
              <a:cxnLst/>
              <a:rect l="l" t="t" r="r" b="b"/>
              <a:pathLst>
                <a:path w="168" h="120" extrusionOk="0">
                  <a:moveTo>
                    <a:pt x="167" y="0"/>
                  </a:moveTo>
                  <a:cubicBezTo>
                    <a:pt x="108" y="0"/>
                    <a:pt x="60" y="24"/>
                    <a:pt x="1" y="24"/>
                  </a:cubicBezTo>
                  <a:cubicBezTo>
                    <a:pt x="60" y="60"/>
                    <a:pt x="108" y="95"/>
                    <a:pt x="144" y="119"/>
                  </a:cubicBezTo>
                  <a:cubicBezTo>
                    <a:pt x="144" y="84"/>
                    <a:pt x="167" y="48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4" name="Google Shape;2674;p2"/>
            <p:cNvSpPr/>
            <p:nvPr/>
          </p:nvSpPr>
          <p:spPr>
            <a:xfrm>
              <a:off x="5374475" y="2494475"/>
              <a:ext cx="3900" cy="2025"/>
            </a:xfrm>
            <a:custGeom>
              <a:avLst/>
              <a:gdLst/>
              <a:ahLst/>
              <a:cxnLst/>
              <a:rect l="l" t="t" r="r" b="b"/>
              <a:pathLst>
                <a:path w="156" h="81" extrusionOk="0">
                  <a:moveTo>
                    <a:pt x="0" y="1"/>
                  </a:moveTo>
                  <a:cubicBezTo>
                    <a:pt x="24" y="37"/>
                    <a:pt x="36" y="48"/>
                    <a:pt x="48" y="60"/>
                  </a:cubicBezTo>
                  <a:cubicBezTo>
                    <a:pt x="66" y="74"/>
                    <a:pt x="84" y="80"/>
                    <a:pt x="100" y="80"/>
                  </a:cubicBezTo>
                  <a:cubicBezTo>
                    <a:pt x="126" y="80"/>
                    <a:pt x="148" y="62"/>
                    <a:pt x="155" y="25"/>
                  </a:cubicBezTo>
                  <a:cubicBezTo>
                    <a:pt x="107" y="1"/>
                    <a:pt x="60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5" name="Google Shape;2675;p2"/>
            <p:cNvSpPr/>
            <p:nvPr/>
          </p:nvSpPr>
          <p:spPr>
            <a:xfrm>
              <a:off x="5278325" y="2379300"/>
              <a:ext cx="3300" cy="2675"/>
            </a:xfrm>
            <a:custGeom>
              <a:avLst/>
              <a:gdLst/>
              <a:ahLst/>
              <a:cxnLst/>
              <a:rect l="l" t="t" r="r" b="b"/>
              <a:pathLst>
                <a:path w="132" h="107" extrusionOk="0">
                  <a:moveTo>
                    <a:pt x="1" y="0"/>
                  </a:moveTo>
                  <a:cubicBezTo>
                    <a:pt x="15" y="51"/>
                    <a:pt x="34" y="107"/>
                    <a:pt x="63" y="107"/>
                  </a:cubicBezTo>
                  <a:cubicBezTo>
                    <a:pt x="81" y="107"/>
                    <a:pt x="104" y="84"/>
                    <a:pt x="132" y="24"/>
                  </a:cubicBezTo>
                  <a:cubicBezTo>
                    <a:pt x="84" y="0"/>
                    <a:pt x="36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6" name="Google Shape;2676;p2"/>
            <p:cNvSpPr/>
            <p:nvPr/>
          </p:nvSpPr>
          <p:spPr>
            <a:xfrm>
              <a:off x="5262550" y="2331675"/>
              <a:ext cx="5675" cy="5975"/>
            </a:xfrm>
            <a:custGeom>
              <a:avLst/>
              <a:gdLst/>
              <a:ahLst/>
              <a:cxnLst/>
              <a:rect l="l" t="t" r="r" b="b"/>
              <a:pathLst>
                <a:path w="227" h="239" extrusionOk="0">
                  <a:moveTo>
                    <a:pt x="155" y="0"/>
                  </a:moveTo>
                  <a:cubicBezTo>
                    <a:pt x="120" y="12"/>
                    <a:pt x="96" y="48"/>
                    <a:pt x="60" y="60"/>
                  </a:cubicBezTo>
                  <a:cubicBezTo>
                    <a:pt x="12" y="107"/>
                    <a:pt x="1" y="143"/>
                    <a:pt x="1" y="203"/>
                  </a:cubicBezTo>
                  <a:cubicBezTo>
                    <a:pt x="12" y="226"/>
                    <a:pt x="48" y="226"/>
                    <a:pt x="72" y="238"/>
                  </a:cubicBezTo>
                  <a:cubicBezTo>
                    <a:pt x="131" y="191"/>
                    <a:pt x="179" y="131"/>
                    <a:pt x="227" y="84"/>
                  </a:cubicBezTo>
                  <a:cubicBezTo>
                    <a:pt x="191" y="60"/>
                    <a:pt x="167" y="4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7" name="Google Shape;2677;p2"/>
            <p:cNvSpPr/>
            <p:nvPr/>
          </p:nvSpPr>
          <p:spPr>
            <a:xfrm>
              <a:off x="5258975" y="2335825"/>
              <a:ext cx="5375" cy="5400"/>
            </a:xfrm>
            <a:custGeom>
              <a:avLst/>
              <a:gdLst/>
              <a:ahLst/>
              <a:cxnLst/>
              <a:rect l="l" t="t" r="r" b="b"/>
              <a:pathLst>
                <a:path w="215" h="216" extrusionOk="0">
                  <a:moveTo>
                    <a:pt x="144" y="1"/>
                  </a:moveTo>
                  <a:cubicBezTo>
                    <a:pt x="120" y="1"/>
                    <a:pt x="84" y="13"/>
                    <a:pt x="60" y="37"/>
                  </a:cubicBezTo>
                  <a:cubicBezTo>
                    <a:pt x="13" y="84"/>
                    <a:pt x="1" y="132"/>
                    <a:pt x="1" y="191"/>
                  </a:cubicBezTo>
                  <a:cubicBezTo>
                    <a:pt x="13" y="203"/>
                    <a:pt x="36" y="203"/>
                    <a:pt x="72" y="215"/>
                  </a:cubicBezTo>
                  <a:lnTo>
                    <a:pt x="215" y="72"/>
                  </a:lnTo>
                  <a:lnTo>
                    <a:pt x="191" y="25"/>
                  </a:lnTo>
                  <a:cubicBezTo>
                    <a:pt x="191" y="13"/>
                    <a:pt x="179" y="1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8" name="Google Shape;2678;p2"/>
            <p:cNvSpPr/>
            <p:nvPr/>
          </p:nvSpPr>
          <p:spPr>
            <a:xfrm>
              <a:off x="5256300" y="2339400"/>
              <a:ext cx="4500" cy="4500"/>
            </a:xfrm>
            <a:custGeom>
              <a:avLst/>
              <a:gdLst/>
              <a:ahLst/>
              <a:cxnLst/>
              <a:rect l="l" t="t" r="r" b="b"/>
              <a:pathLst>
                <a:path w="180" h="180" extrusionOk="0">
                  <a:moveTo>
                    <a:pt x="108" y="1"/>
                  </a:moveTo>
                  <a:cubicBezTo>
                    <a:pt x="72" y="1"/>
                    <a:pt x="48" y="13"/>
                    <a:pt x="12" y="48"/>
                  </a:cubicBezTo>
                  <a:cubicBezTo>
                    <a:pt x="12" y="84"/>
                    <a:pt x="12" y="132"/>
                    <a:pt x="0" y="179"/>
                  </a:cubicBezTo>
                  <a:cubicBezTo>
                    <a:pt x="60" y="132"/>
                    <a:pt x="120" y="108"/>
                    <a:pt x="179" y="72"/>
                  </a:cubicBezTo>
                  <a:lnTo>
                    <a:pt x="143" y="36"/>
                  </a:lnTo>
                  <a:cubicBezTo>
                    <a:pt x="143" y="13"/>
                    <a:pt x="131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9" name="Google Shape;2679;p2"/>
            <p:cNvSpPr/>
            <p:nvPr/>
          </p:nvSpPr>
          <p:spPr>
            <a:xfrm>
              <a:off x="5274450" y="2333150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2" y="1"/>
                  </a:moveTo>
                  <a:lnTo>
                    <a:pt x="132" y="1"/>
                  </a:lnTo>
                  <a:cubicBezTo>
                    <a:pt x="60" y="13"/>
                    <a:pt x="13" y="72"/>
                    <a:pt x="1" y="144"/>
                  </a:cubicBezTo>
                  <a:cubicBezTo>
                    <a:pt x="72" y="132"/>
                    <a:pt x="120" y="72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0" name="Google Shape;2680;p2"/>
            <p:cNvSpPr/>
            <p:nvPr/>
          </p:nvSpPr>
          <p:spPr>
            <a:xfrm>
              <a:off x="5269700" y="2325600"/>
              <a:ext cx="5675" cy="4900"/>
            </a:xfrm>
            <a:custGeom>
              <a:avLst/>
              <a:gdLst/>
              <a:ahLst/>
              <a:cxnLst/>
              <a:rect l="l" t="t" r="r" b="b"/>
              <a:pathLst>
                <a:path w="227" h="196" extrusionOk="0">
                  <a:moveTo>
                    <a:pt x="106" y="0"/>
                  </a:moveTo>
                  <a:cubicBezTo>
                    <a:pt x="39" y="0"/>
                    <a:pt x="9" y="54"/>
                    <a:pt x="0" y="136"/>
                  </a:cubicBezTo>
                  <a:cubicBezTo>
                    <a:pt x="24" y="148"/>
                    <a:pt x="48" y="184"/>
                    <a:pt x="72" y="196"/>
                  </a:cubicBezTo>
                  <a:cubicBezTo>
                    <a:pt x="119" y="136"/>
                    <a:pt x="179" y="88"/>
                    <a:pt x="226" y="53"/>
                  </a:cubicBezTo>
                  <a:lnTo>
                    <a:pt x="179" y="17"/>
                  </a:lnTo>
                  <a:cubicBezTo>
                    <a:pt x="151" y="6"/>
                    <a:pt x="126" y="0"/>
                    <a:pt x="1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1" name="Google Shape;2681;p2"/>
            <p:cNvSpPr/>
            <p:nvPr/>
          </p:nvSpPr>
          <p:spPr>
            <a:xfrm>
              <a:off x="5271175" y="2336725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132" y="1"/>
                  </a:moveTo>
                  <a:cubicBezTo>
                    <a:pt x="60" y="24"/>
                    <a:pt x="13" y="84"/>
                    <a:pt x="1" y="155"/>
                  </a:cubicBezTo>
                  <a:cubicBezTo>
                    <a:pt x="72" y="143"/>
                    <a:pt x="120" y="96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2" name="Google Shape;2682;p2"/>
            <p:cNvSpPr/>
            <p:nvPr/>
          </p:nvSpPr>
          <p:spPr>
            <a:xfrm>
              <a:off x="5266575" y="2329150"/>
              <a:ext cx="4925" cy="4625"/>
            </a:xfrm>
            <a:custGeom>
              <a:avLst/>
              <a:gdLst/>
              <a:ahLst/>
              <a:cxnLst/>
              <a:rect l="l" t="t" r="r" b="b"/>
              <a:pathLst>
                <a:path w="197" h="185" extrusionOk="0">
                  <a:moveTo>
                    <a:pt x="122" y="0"/>
                  </a:moveTo>
                  <a:cubicBezTo>
                    <a:pt x="29" y="0"/>
                    <a:pt x="0" y="51"/>
                    <a:pt x="30" y="161"/>
                  </a:cubicBezTo>
                  <a:lnTo>
                    <a:pt x="66" y="185"/>
                  </a:lnTo>
                  <a:lnTo>
                    <a:pt x="197" y="54"/>
                  </a:lnTo>
                  <a:lnTo>
                    <a:pt x="185" y="6"/>
                  </a:lnTo>
                  <a:cubicBezTo>
                    <a:pt x="161" y="2"/>
                    <a:pt x="140" y="0"/>
                    <a:pt x="1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3" name="Google Shape;2683;p2"/>
            <p:cNvSpPr/>
            <p:nvPr/>
          </p:nvSpPr>
          <p:spPr>
            <a:xfrm>
              <a:off x="5319700" y="2500525"/>
              <a:ext cx="5075" cy="4400"/>
            </a:xfrm>
            <a:custGeom>
              <a:avLst/>
              <a:gdLst/>
              <a:ahLst/>
              <a:cxnLst/>
              <a:rect l="l" t="t" r="r" b="b"/>
              <a:pathLst>
                <a:path w="203" h="176" extrusionOk="0">
                  <a:moveTo>
                    <a:pt x="105" y="1"/>
                  </a:moveTo>
                  <a:cubicBezTo>
                    <a:pt x="86" y="1"/>
                    <a:pt x="66" y="7"/>
                    <a:pt x="48" y="21"/>
                  </a:cubicBezTo>
                  <a:cubicBezTo>
                    <a:pt x="1" y="80"/>
                    <a:pt x="1" y="140"/>
                    <a:pt x="60" y="176"/>
                  </a:cubicBezTo>
                  <a:lnTo>
                    <a:pt x="203" y="176"/>
                  </a:lnTo>
                  <a:lnTo>
                    <a:pt x="203" y="57"/>
                  </a:lnTo>
                  <a:cubicBezTo>
                    <a:pt x="173" y="19"/>
                    <a:pt x="139" y="1"/>
                    <a:pt x="1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4" name="Google Shape;2684;p2"/>
            <p:cNvSpPr/>
            <p:nvPr/>
          </p:nvSpPr>
          <p:spPr>
            <a:xfrm>
              <a:off x="5306000" y="2308150"/>
              <a:ext cx="4200" cy="3225"/>
            </a:xfrm>
            <a:custGeom>
              <a:avLst/>
              <a:gdLst/>
              <a:ahLst/>
              <a:cxnLst/>
              <a:rect l="l" t="t" r="r" b="b"/>
              <a:pathLst>
                <a:path w="168" h="129" extrusionOk="0">
                  <a:moveTo>
                    <a:pt x="1" y="1"/>
                  </a:moveTo>
                  <a:lnTo>
                    <a:pt x="1" y="1"/>
                  </a:lnTo>
                  <a:cubicBezTo>
                    <a:pt x="25" y="48"/>
                    <a:pt x="37" y="72"/>
                    <a:pt x="37" y="120"/>
                  </a:cubicBezTo>
                  <a:cubicBezTo>
                    <a:pt x="60" y="126"/>
                    <a:pt x="81" y="129"/>
                    <a:pt x="102" y="129"/>
                  </a:cubicBezTo>
                  <a:cubicBezTo>
                    <a:pt x="123" y="129"/>
                    <a:pt x="144" y="126"/>
                    <a:pt x="168" y="120"/>
                  </a:cubicBezTo>
                  <a:cubicBezTo>
                    <a:pt x="144" y="48"/>
                    <a:pt x="84" y="12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5" name="Google Shape;2685;p2"/>
            <p:cNvSpPr/>
            <p:nvPr/>
          </p:nvSpPr>
          <p:spPr>
            <a:xfrm>
              <a:off x="5317325" y="2500525"/>
              <a:ext cx="3600" cy="4700"/>
            </a:xfrm>
            <a:custGeom>
              <a:avLst/>
              <a:gdLst/>
              <a:ahLst/>
              <a:cxnLst/>
              <a:rect l="l" t="t" r="r" b="b"/>
              <a:pathLst>
                <a:path w="144" h="188" extrusionOk="0">
                  <a:moveTo>
                    <a:pt x="65" y="1"/>
                  </a:moveTo>
                  <a:cubicBezTo>
                    <a:pt x="45" y="1"/>
                    <a:pt x="23" y="7"/>
                    <a:pt x="0" y="21"/>
                  </a:cubicBezTo>
                  <a:lnTo>
                    <a:pt x="0" y="57"/>
                  </a:lnTo>
                  <a:lnTo>
                    <a:pt x="0" y="187"/>
                  </a:lnTo>
                  <a:lnTo>
                    <a:pt x="143" y="187"/>
                  </a:lnTo>
                  <a:lnTo>
                    <a:pt x="143" y="57"/>
                  </a:lnTo>
                  <a:cubicBezTo>
                    <a:pt x="128" y="19"/>
                    <a:pt x="99" y="1"/>
                    <a:pt x="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6" name="Google Shape;2686;p2"/>
            <p:cNvSpPr/>
            <p:nvPr/>
          </p:nvSpPr>
          <p:spPr>
            <a:xfrm>
              <a:off x="5776300" y="2512950"/>
              <a:ext cx="3900" cy="1600"/>
            </a:xfrm>
            <a:custGeom>
              <a:avLst/>
              <a:gdLst/>
              <a:ahLst/>
              <a:cxnLst/>
              <a:rect l="l" t="t" r="r" b="b"/>
              <a:pathLst>
                <a:path w="156" h="64" extrusionOk="0">
                  <a:moveTo>
                    <a:pt x="1" y="0"/>
                  </a:moveTo>
                  <a:cubicBezTo>
                    <a:pt x="25" y="12"/>
                    <a:pt x="36" y="36"/>
                    <a:pt x="48" y="60"/>
                  </a:cubicBezTo>
                  <a:cubicBezTo>
                    <a:pt x="59" y="62"/>
                    <a:pt x="70" y="64"/>
                    <a:pt x="80" y="64"/>
                  </a:cubicBezTo>
                  <a:cubicBezTo>
                    <a:pt x="116" y="64"/>
                    <a:pt x="146" y="4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7" name="Google Shape;2687;p2"/>
            <p:cNvSpPr/>
            <p:nvPr/>
          </p:nvSpPr>
          <p:spPr>
            <a:xfrm>
              <a:off x="5819475" y="2512650"/>
              <a:ext cx="3875" cy="1500"/>
            </a:xfrm>
            <a:custGeom>
              <a:avLst/>
              <a:gdLst/>
              <a:ahLst/>
              <a:cxnLst/>
              <a:rect l="l" t="t" r="r" b="b"/>
              <a:pathLst>
                <a:path w="155" h="60" extrusionOk="0">
                  <a:moveTo>
                    <a:pt x="155" y="0"/>
                  </a:moveTo>
                  <a:cubicBezTo>
                    <a:pt x="107" y="0"/>
                    <a:pt x="48" y="24"/>
                    <a:pt x="0" y="24"/>
                  </a:cubicBezTo>
                  <a:lnTo>
                    <a:pt x="48" y="60"/>
                  </a:lnTo>
                  <a:cubicBezTo>
                    <a:pt x="95" y="48"/>
                    <a:pt x="119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8" name="Google Shape;2688;p2"/>
            <p:cNvSpPr/>
            <p:nvPr/>
          </p:nvSpPr>
          <p:spPr>
            <a:xfrm>
              <a:off x="5819475" y="2559375"/>
              <a:ext cx="3875" cy="3300"/>
            </a:xfrm>
            <a:custGeom>
              <a:avLst/>
              <a:gdLst/>
              <a:ahLst/>
              <a:cxnLst/>
              <a:rect l="l" t="t" r="r" b="b"/>
              <a:pathLst>
                <a:path w="155" h="132" extrusionOk="0">
                  <a:moveTo>
                    <a:pt x="155" y="0"/>
                  </a:moveTo>
                  <a:cubicBezTo>
                    <a:pt x="60" y="0"/>
                    <a:pt x="24" y="48"/>
                    <a:pt x="0" y="131"/>
                  </a:cubicBezTo>
                  <a:cubicBezTo>
                    <a:pt x="48" y="84"/>
                    <a:pt x="107" y="4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9" name="Google Shape;2689;p2"/>
            <p:cNvSpPr/>
            <p:nvPr/>
          </p:nvSpPr>
          <p:spPr>
            <a:xfrm>
              <a:off x="5859050" y="25129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0"/>
                  </a:moveTo>
                  <a:lnTo>
                    <a:pt x="1" y="131"/>
                  </a:lnTo>
                  <a:lnTo>
                    <a:pt x="144" y="131"/>
                  </a:lnTo>
                  <a:cubicBezTo>
                    <a:pt x="120" y="60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0" name="Google Shape;2690;p2"/>
            <p:cNvSpPr/>
            <p:nvPr/>
          </p:nvSpPr>
          <p:spPr>
            <a:xfrm>
              <a:off x="5856375" y="3881650"/>
              <a:ext cx="135750" cy="38450"/>
            </a:xfrm>
            <a:custGeom>
              <a:avLst/>
              <a:gdLst/>
              <a:ahLst/>
              <a:cxnLst/>
              <a:rect l="l" t="t" r="r" b="b"/>
              <a:pathLst>
                <a:path w="5430" h="1538" extrusionOk="0">
                  <a:moveTo>
                    <a:pt x="604" y="0"/>
                  </a:moveTo>
                  <a:cubicBezTo>
                    <a:pt x="434" y="0"/>
                    <a:pt x="267" y="37"/>
                    <a:pt x="108" y="164"/>
                  </a:cubicBezTo>
                  <a:cubicBezTo>
                    <a:pt x="0" y="497"/>
                    <a:pt x="429" y="497"/>
                    <a:pt x="465" y="735"/>
                  </a:cubicBezTo>
                  <a:cubicBezTo>
                    <a:pt x="512" y="806"/>
                    <a:pt x="596" y="830"/>
                    <a:pt x="667" y="890"/>
                  </a:cubicBezTo>
                  <a:cubicBezTo>
                    <a:pt x="822" y="937"/>
                    <a:pt x="953" y="985"/>
                    <a:pt x="1108" y="1033"/>
                  </a:cubicBezTo>
                  <a:cubicBezTo>
                    <a:pt x="2256" y="1222"/>
                    <a:pt x="3395" y="1537"/>
                    <a:pt x="4552" y="1537"/>
                  </a:cubicBezTo>
                  <a:cubicBezTo>
                    <a:pt x="4630" y="1537"/>
                    <a:pt x="4708" y="1536"/>
                    <a:pt x="4787" y="1533"/>
                  </a:cubicBezTo>
                  <a:cubicBezTo>
                    <a:pt x="5061" y="1509"/>
                    <a:pt x="5299" y="1426"/>
                    <a:pt x="5382" y="1128"/>
                  </a:cubicBezTo>
                  <a:cubicBezTo>
                    <a:pt x="5430" y="973"/>
                    <a:pt x="5418" y="818"/>
                    <a:pt x="5346" y="676"/>
                  </a:cubicBezTo>
                  <a:cubicBezTo>
                    <a:pt x="5227" y="497"/>
                    <a:pt x="5025" y="497"/>
                    <a:pt x="4834" y="473"/>
                  </a:cubicBezTo>
                  <a:cubicBezTo>
                    <a:pt x="3560" y="402"/>
                    <a:pt x="2275" y="271"/>
                    <a:pt x="1013" y="44"/>
                  </a:cubicBezTo>
                  <a:cubicBezTo>
                    <a:pt x="876" y="23"/>
                    <a:pt x="739" y="0"/>
                    <a:pt x="6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1" name="Google Shape;2691;p2"/>
            <p:cNvSpPr/>
            <p:nvPr/>
          </p:nvSpPr>
          <p:spPr>
            <a:xfrm>
              <a:off x="5908175" y="3921725"/>
              <a:ext cx="158975" cy="25575"/>
            </a:xfrm>
            <a:custGeom>
              <a:avLst/>
              <a:gdLst/>
              <a:ahLst/>
              <a:cxnLst/>
              <a:rect l="l" t="t" r="r" b="b"/>
              <a:pathLst>
                <a:path w="6359" h="1023" extrusionOk="0">
                  <a:moveTo>
                    <a:pt x="559" y="1"/>
                  </a:moveTo>
                  <a:cubicBezTo>
                    <a:pt x="379" y="1"/>
                    <a:pt x="200" y="42"/>
                    <a:pt x="24" y="168"/>
                  </a:cubicBezTo>
                  <a:cubicBezTo>
                    <a:pt x="36" y="335"/>
                    <a:pt x="0" y="513"/>
                    <a:pt x="191" y="597"/>
                  </a:cubicBezTo>
                  <a:cubicBezTo>
                    <a:pt x="235" y="579"/>
                    <a:pt x="278" y="571"/>
                    <a:pt x="319" y="571"/>
                  </a:cubicBezTo>
                  <a:cubicBezTo>
                    <a:pt x="497" y="571"/>
                    <a:pt x="648" y="710"/>
                    <a:pt x="822" y="739"/>
                  </a:cubicBezTo>
                  <a:cubicBezTo>
                    <a:pt x="869" y="739"/>
                    <a:pt x="953" y="751"/>
                    <a:pt x="1012" y="751"/>
                  </a:cubicBezTo>
                  <a:cubicBezTo>
                    <a:pt x="1357" y="811"/>
                    <a:pt x="1715" y="739"/>
                    <a:pt x="2036" y="870"/>
                  </a:cubicBezTo>
                  <a:cubicBezTo>
                    <a:pt x="2156" y="890"/>
                    <a:pt x="2277" y="896"/>
                    <a:pt x="2398" y="896"/>
                  </a:cubicBezTo>
                  <a:cubicBezTo>
                    <a:pt x="2633" y="896"/>
                    <a:pt x="2868" y="872"/>
                    <a:pt x="3100" y="872"/>
                  </a:cubicBezTo>
                  <a:cubicBezTo>
                    <a:pt x="3328" y="872"/>
                    <a:pt x="3554" y="896"/>
                    <a:pt x="3774" y="989"/>
                  </a:cubicBezTo>
                  <a:cubicBezTo>
                    <a:pt x="3929" y="1013"/>
                    <a:pt x="4096" y="1013"/>
                    <a:pt x="4239" y="1013"/>
                  </a:cubicBezTo>
                  <a:cubicBezTo>
                    <a:pt x="4272" y="1012"/>
                    <a:pt x="4306" y="1011"/>
                    <a:pt x="4340" y="1011"/>
                  </a:cubicBezTo>
                  <a:cubicBezTo>
                    <a:pt x="4429" y="1011"/>
                    <a:pt x="4520" y="1015"/>
                    <a:pt x="4612" y="1015"/>
                  </a:cubicBezTo>
                  <a:cubicBezTo>
                    <a:pt x="4761" y="1015"/>
                    <a:pt x="4913" y="1005"/>
                    <a:pt x="5060" y="954"/>
                  </a:cubicBezTo>
                  <a:cubicBezTo>
                    <a:pt x="5200" y="974"/>
                    <a:pt x="5323" y="1019"/>
                    <a:pt x="5457" y="1019"/>
                  </a:cubicBezTo>
                  <a:cubicBezTo>
                    <a:pt x="5483" y="1019"/>
                    <a:pt x="5510" y="1017"/>
                    <a:pt x="5537" y="1013"/>
                  </a:cubicBezTo>
                  <a:cubicBezTo>
                    <a:pt x="5566" y="1011"/>
                    <a:pt x="5595" y="1010"/>
                    <a:pt x="5624" y="1010"/>
                  </a:cubicBezTo>
                  <a:cubicBezTo>
                    <a:pt x="5730" y="1010"/>
                    <a:pt x="5836" y="1022"/>
                    <a:pt x="5940" y="1022"/>
                  </a:cubicBezTo>
                  <a:cubicBezTo>
                    <a:pt x="6089" y="1022"/>
                    <a:pt x="6232" y="997"/>
                    <a:pt x="6358" y="870"/>
                  </a:cubicBezTo>
                  <a:lnTo>
                    <a:pt x="6358" y="585"/>
                  </a:lnTo>
                  <a:cubicBezTo>
                    <a:pt x="6251" y="406"/>
                    <a:pt x="6072" y="335"/>
                    <a:pt x="5858" y="323"/>
                  </a:cubicBezTo>
                  <a:cubicBezTo>
                    <a:pt x="5632" y="275"/>
                    <a:pt x="5418" y="275"/>
                    <a:pt x="5191" y="275"/>
                  </a:cubicBezTo>
                  <a:lnTo>
                    <a:pt x="2977" y="275"/>
                  </a:lnTo>
                  <a:cubicBezTo>
                    <a:pt x="2739" y="275"/>
                    <a:pt x="2512" y="263"/>
                    <a:pt x="2286" y="180"/>
                  </a:cubicBezTo>
                  <a:cubicBezTo>
                    <a:pt x="2119" y="144"/>
                    <a:pt x="1977" y="120"/>
                    <a:pt x="1810" y="120"/>
                  </a:cubicBezTo>
                  <a:cubicBezTo>
                    <a:pt x="1733" y="139"/>
                    <a:pt x="1656" y="146"/>
                    <a:pt x="1578" y="146"/>
                  </a:cubicBezTo>
                  <a:cubicBezTo>
                    <a:pt x="1239" y="146"/>
                    <a:pt x="896" y="1"/>
                    <a:pt x="5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2" name="Google Shape;2692;p2"/>
            <p:cNvSpPr/>
            <p:nvPr/>
          </p:nvSpPr>
          <p:spPr>
            <a:xfrm>
              <a:off x="5765000" y="3799100"/>
              <a:ext cx="57175" cy="115525"/>
            </a:xfrm>
            <a:custGeom>
              <a:avLst/>
              <a:gdLst/>
              <a:ahLst/>
              <a:cxnLst/>
              <a:rect l="l" t="t" r="r" b="b"/>
              <a:pathLst>
                <a:path w="2287" h="4621" extrusionOk="0">
                  <a:moveTo>
                    <a:pt x="1077" y="5"/>
                  </a:moveTo>
                  <a:cubicBezTo>
                    <a:pt x="1038" y="5"/>
                    <a:pt x="1000" y="11"/>
                    <a:pt x="965" y="25"/>
                  </a:cubicBezTo>
                  <a:cubicBezTo>
                    <a:pt x="691" y="275"/>
                    <a:pt x="155" y="1"/>
                    <a:pt x="0" y="477"/>
                  </a:cubicBezTo>
                  <a:cubicBezTo>
                    <a:pt x="24" y="572"/>
                    <a:pt x="96" y="656"/>
                    <a:pt x="191" y="715"/>
                  </a:cubicBezTo>
                  <a:cubicBezTo>
                    <a:pt x="548" y="846"/>
                    <a:pt x="917" y="846"/>
                    <a:pt x="1274" y="977"/>
                  </a:cubicBezTo>
                  <a:cubicBezTo>
                    <a:pt x="1584" y="1334"/>
                    <a:pt x="1215" y="1703"/>
                    <a:pt x="1286" y="2084"/>
                  </a:cubicBezTo>
                  <a:cubicBezTo>
                    <a:pt x="1286" y="2323"/>
                    <a:pt x="1274" y="2561"/>
                    <a:pt x="1203" y="2799"/>
                  </a:cubicBezTo>
                  <a:cubicBezTo>
                    <a:pt x="1155" y="3001"/>
                    <a:pt x="1143" y="3216"/>
                    <a:pt x="1250" y="3418"/>
                  </a:cubicBezTo>
                  <a:cubicBezTo>
                    <a:pt x="1274" y="3477"/>
                    <a:pt x="1334" y="3525"/>
                    <a:pt x="1405" y="3525"/>
                  </a:cubicBezTo>
                  <a:cubicBezTo>
                    <a:pt x="1465" y="3477"/>
                    <a:pt x="1512" y="3406"/>
                    <a:pt x="1524" y="3335"/>
                  </a:cubicBezTo>
                  <a:lnTo>
                    <a:pt x="1524" y="3335"/>
                  </a:lnTo>
                  <a:cubicBezTo>
                    <a:pt x="1548" y="3418"/>
                    <a:pt x="1489" y="3454"/>
                    <a:pt x="1441" y="3513"/>
                  </a:cubicBezTo>
                  <a:cubicBezTo>
                    <a:pt x="1334" y="3632"/>
                    <a:pt x="1262" y="3775"/>
                    <a:pt x="1227" y="3942"/>
                  </a:cubicBezTo>
                  <a:cubicBezTo>
                    <a:pt x="1227" y="4049"/>
                    <a:pt x="1227" y="4132"/>
                    <a:pt x="1274" y="4239"/>
                  </a:cubicBezTo>
                  <a:cubicBezTo>
                    <a:pt x="1393" y="4418"/>
                    <a:pt x="1489" y="4609"/>
                    <a:pt x="1739" y="4620"/>
                  </a:cubicBezTo>
                  <a:cubicBezTo>
                    <a:pt x="1929" y="4478"/>
                    <a:pt x="1739" y="4216"/>
                    <a:pt x="1905" y="4049"/>
                  </a:cubicBezTo>
                  <a:cubicBezTo>
                    <a:pt x="1941" y="4001"/>
                    <a:pt x="2001" y="3954"/>
                    <a:pt x="2048" y="3918"/>
                  </a:cubicBezTo>
                  <a:cubicBezTo>
                    <a:pt x="2084" y="3870"/>
                    <a:pt x="2084" y="3811"/>
                    <a:pt x="2048" y="3763"/>
                  </a:cubicBezTo>
                  <a:cubicBezTo>
                    <a:pt x="1846" y="3501"/>
                    <a:pt x="2286" y="3573"/>
                    <a:pt x="2227" y="3394"/>
                  </a:cubicBezTo>
                  <a:cubicBezTo>
                    <a:pt x="2227" y="3239"/>
                    <a:pt x="2120" y="3120"/>
                    <a:pt x="2096" y="2977"/>
                  </a:cubicBezTo>
                  <a:cubicBezTo>
                    <a:pt x="2060" y="2870"/>
                    <a:pt x="2060" y="2751"/>
                    <a:pt x="2084" y="2632"/>
                  </a:cubicBezTo>
                  <a:cubicBezTo>
                    <a:pt x="2155" y="2430"/>
                    <a:pt x="2024" y="2275"/>
                    <a:pt x="1929" y="2132"/>
                  </a:cubicBezTo>
                  <a:cubicBezTo>
                    <a:pt x="1977" y="1775"/>
                    <a:pt x="2001" y="1418"/>
                    <a:pt x="2048" y="1061"/>
                  </a:cubicBezTo>
                  <a:cubicBezTo>
                    <a:pt x="2096" y="1013"/>
                    <a:pt x="2108" y="953"/>
                    <a:pt x="2096" y="906"/>
                  </a:cubicBezTo>
                  <a:cubicBezTo>
                    <a:pt x="2001" y="691"/>
                    <a:pt x="1929" y="477"/>
                    <a:pt x="1762" y="310"/>
                  </a:cubicBezTo>
                  <a:cubicBezTo>
                    <a:pt x="1722" y="318"/>
                    <a:pt x="1682" y="321"/>
                    <a:pt x="1644" y="321"/>
                  </a:cubicBezTo>
                  <a:cubicBezTo>
                    <a:pt x="1436" y="321"/>
                    <a:pt x="1266" y="214"/>
                    <a:pt x="1155" y="13"/>
                  </a:cubicBezTo>
                  <a:cubicBezTo>
                    <a:pt x="1131" y="8"/>
                    <a:pt x="1104" y="5"/>
                    <a:pt x="1077" y="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3" name="Google Shape;2693;p2"/>
            <p:cNvSpPr/>
            <p:nvPr/>
          </p:nvSpPr>
          <p:spPr>
            <a:xfrm>
              <a:off x="6018300" y="3917275"/>
              <a:ext cx="158850" cy="23600"/>
            </a:xfrm>
            <a:custGeom>
              <a:avLst/>
              <a:gdLst/>
              <a:ahLst/>
              <a:cxnLst/>
              <a:rect l="l" t="t" r="r" b="b"/>
              <a:pathLst>
                <a:path w="6354" h="944" extrusionOk="0">
                  <a:moveTo>
                    <a:pt x="1191" y="1"/>
                  </a:moveTo>
                  <a:cubicBezTo>
                    <a:pt x="1120" y="1"/>
                    <a:pt x="1060" y="1"/>
                    <a:pt x="977" y="13"/>
                  </a:cubicBezTo>
                  <a:cubicBezTo>
                    <a:pt x="882" y="36"/>
                    <a:pt x="786" y="60"/>
                    <a:pt x="691" y="108"/>
                  </a:cubicBezTo>
                  <a:cubicBezTo>
                    <a:pt x="657" y="230"/>
                    <a:pt x="621" y="270"/>
                    <a:pt x="583" y="270"/>
                  </a:cubicBezTo>
                  <a:cubicBezTo>
                    <a:pt x="513" y="270"/>
                    <a:pt x="439" y="135"/>
                    <a:pt x="370" y="120"/>
                  </a:cubicBezTo>
                  <a:cubicBezTo>
                    <a:pt x="342" y="112"/>
                    <a:pt x="313" y="108"/>
                    <a:pt x="283" y="108"/>
                  </a:cubicBezTo>
                  <a:cubicBezTo>
                    <a:pt x="223" y="108"/>
                    <a:pt x="159" y="124"/>
                    <a:pt x="96" y="155"/>
                  </a:cubicBezTo>
                  <a:cubicBezTo>
                    <a:pt x="24" y="215"/>
                    <a:pt x="0" y="286"/>
                    <a:pt x="0" y="394"/>
                  </a:cubicBezTo>
                  <a:cubicBezTo>
                    <a:pt x="12" y="453"/>
                    <a:pt x="36" y="489"/>
                    <a:pt x="96" y="524"/>
                  </a:cubicBezTo>
                  <a:cubicBezTo>
                    <a:pt x="191" y="536"/>
                    <a:pt x="286" y="536"/>
                    <a:pt x="358" y="596"/>
                  </a:cubicBezTo>
                  <a:cubicBezTo>
                    <a:pt x="501" y="596"/>
                    <a:pt x="655" y="620"/>
                    <a:pt x="798" y="620"/>
                  </a:cubicBezTo>
                  <a:cubicBezTo>
                    <a:pt x="917" y="566"/>
                    <a:pt x="1036" y="539"/>
                    <a:pt x="1155" y="539"/>
                  </a:cubicBezTo>
                  <a:cubicBezTo>
                    <a:pt x="1274" y="539"/>
                    <a:pt x="1394" y="566"/>
                    <a:pt x="1513" y="620"/>
                  </a:cubicBezTo>
                  <a:cubicBezTo>
                    <a:pt x="1667" y="655"/>
                    <a:pt x="1798" y="715"/>
                    <a:pt x="1953" y="763"/>
                  </a:cubicBezTo>
                  <a:cubicBezTo>
                    <a:pt x="2029" y="706"/>
                    <a:pt x="2108" y="679"/>
                    <a:pt x="2186" y="679"/>
                  </a:cubicBezTo>
                  <a:cubicBezTo>
                    <a:pt x="2254" y="679"/>
                    <a:pt x="2320" y="700"/>
                    <a:pt x="2382" y="739"/>
                  </a:cubicBezTo>
                  <a:lnTo>
                    <a:pt x="2667" y="739"/>
                  </a:lnTo>
                  <a:cubicBezTo>
                    <a:pt x="2697" y="715"/>
                    <a:pt x="2721" y="703"/>
                    <a:pt x="2745" y="703"/>
                  </a:cubicBezTo>
                  <a:cubicBezTo>
                    <a:pt x="2769" y="703"/>
                    <a:pt x="2792" y="715"/>
                    <a:pt x="2822" y="739"/>
                  </a:cubicBezTo>
                  <a:cubicBezTo>
                    <a:pt x="3073" y="805"/>
                    <a:pt x="3329" y="823"/>
                    <a:pt x="3587" y="823"/>
                  </a:cubicBezTo>
                  <a:cubicBezTo>
                    <a:pt x="3875" y="823"/>
                    <a:pt x="4164" y="801"/>
                    <a:pt x="4451" y="801"/>
                  </a:cubicBezTo>
                  <a:cubicBezTo>
                    <a:pt x="4685" y="801"/>
                    <a:pt x="4917" y="816"/>
                    <a:pt x="5144" y="870"/>
                  </a:cubicBezTo>
                  <a:cubicBezTo>
                    <a:pt x="5192" y="870"/>
                    <a:pt x="5239" y="870"/>
                    <a:pt x="5263" y="882"/>
                  </a:cubicBezTo>
                  <a:cubicBezTo>
                    <a:pt x="5263" y="882"/>
                    <a:pt x="5287" y="894"/>
                    <a:pt x="5311" y="917"/>
                  </a:cubicBezTo>
                  <a:cubicBezTo>
                    <a:pt x="5320" y="920"/>
                    <a:pt x="5328" y="922"/>
                    <a:pt x="5336" y="922"/>
                  </a:cubicBezTo>
                  <a:cubicBezTo>
                    <a:pt x="5359" y="922"/>
                    <a:pt x="5379" y="908"/>
                    <a:pt x="5406" y="882"/>
                  </a:cubicBezTo>
                  <a:cubicBezTo>
                    <a:pt x="5464" y="838"/>
                    <a:pt x="5518" y="822"/>
                    <a:pt x="5569" y="822"/>
                  </a:cubicBezTo>
                  <a:cubicBezTo>
                    <a:pt x="5687" y="822"/>
                    <a:pt x="5794" y="904"/>
                    <a:pt x="5918" y="929"/>
                  </a:cubicBezTo>
                  <a:cubicBezTo>
                    <a:pt x="5981" y="936"/>
                    <a:pt x="6044" y="943"/>
                    <a:pt x="6101" y="943"/>
                  </a:cubicBezTo>
                  <a:cubicBezTo>
                    <a:pt x="6248" y="943"/>
                    <a:pt x="6354" y="893"/>
                    <a:pt x="6311" y="644"/>
                  </a:cubicBezTo>
                  <a:cubicBezTo>
                    <a:pt x="6132" y="394"/>
                    <a:pt x="5858" y="417"/>
                    <a:pt x="5608" y="405"/>
                  </a:cubicBezTo>
                  <a:cubicBezTo>
                    <a:pt x="5571" y="404"/>
                    <a:pt x="5535" y="404"/>
                    <a:pt x="5498" y="404"/>
                  </a:cubicBezTo>
                  <a:cubicBezTo>
                    <a:pt x="5350" y="404"/>
                    <a:pt x="5202" y="411"/>
                    <a:pt x="5053" y="411"/>
                  </a:cubicBezTo>
                  <a:cubicBezTo>
                    <a:pt x="4867" y="411"/>
                    <a:pt x="4680" y="399"/>
                    <a:pt x="4489" y="346"/>
                  </a:cubicBezTo>
                  <a:cubicBezTo>
                    <a:pt x="3620" y="155"/>
                    <a:pt x="2703" y="167"/>
                    <a:pt x="1834" y="36"/>
                  </a:cubicBezTo>
                  <a:cubicBezTo>
                    <a:pt x="1620" y="1"/>
                    <a:pt x="1394" y="1"/>
                    <a:pt x="1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4" name="Google Shape;2694;p2"/>
            <p:cNvSpPr/>
            <p:nvPr/>
          </p:nvSpPr>
          <p:spPr>
            <a:xfrm>
              <a:off x="5791200" y="3900600"/>
              <a:ext cx="32450" cy="67175"/>
            </a:xfrm>
            <a:custGeom>
              <a:avLst/>
              <a:gdLst/>
              <a:ahLst/>
              <a:cxnLst/>
              <a:rect l="l" t="t" r="r" b="b"/>
              <a:pathLst>
                <a:path w="1298" h="2687" extrusionOk="0">
                  <a:moveTo>
                    <a:pt x="845" y="1"/>
                  </a:moveTo>
                  <a:lnTo>
                    <a:pt x="845" y="1"/>
                  </a:lnTo>
                  <a:cubicBezTo>
                    <a:pt x="655" y="96"/>
                    <a:pt x="774" y="334"/>
                    <a:pt x="619" y="477"/>
                  </a:cubicBezTo>
                  <a:cubicBezTo>
                    <a:pt x="524" y="346"/>
                    <a:pt x="441" y="215"/>
                    <a:pt x="298" y="132"/>
                  </a:cubicBezTo>
                  <a:cubicBezTo>
                    <a:pt x="36" y="334"/>
                    <a:pt x="107" y="632"/>
                    <a:pt x="71" y="894"/>
                  </a:cubicBezTo>
                  <a:cubicBezTo>
                    <a:pt x="71" y="1144"/>
                    <a:pt x="95" y="1406"/>
                    <a:pt x="60" y="1656"/>
                  </a:cubicBezTo>
                  <a:cubicBezTo>
                    <a:pt x="0" y="2001"/>
                    <a:pt x="619" y="2037"/>
                    <a:pt x="405" y="2454"/>
                  </a:cubicBezTo>
                  <a:cubicBezTo>
                    <a:pt x="508" y="2612"/>
                    <a:pt x="636" y="2687"/>
                    <a:pt x="771" y="2687"/>
                  </a:cubicBezTo>
                  <a:cubicBezTo>
                    <a:pt x="869" y="2687"/>
                    <a:pt x="971" y="2648"/>
                    <a:pt x="1072" y="2573"/>
                  </a:cubicBezTo>
                  <a:cubicBezTo>
                    <a:pt x="1298" y="2394"/>
                    <a:pt x="988" y="2251"/>
                    <a:pt x="964" y="2084"/>
                  </a:cubicBezTo>
                  <a:lnTo>
                    <a:pt x="964" y="2013"/>
                  </a:lnTo>
                  <a:cubicBezTo>
                    <a:pt x="714" y="1358"/>
                    <a:pt x="869" y="668"/>
                    <a:pt x="8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5" name="Google Shape;2695;p2"/>
            <p:cNvSpPr/>
            <p:nvPr/>
          </p:nvSpPr>
          <p:spPr>
            <a:xfrm>
              <a:off x="6127550" y="3920600"/>
              <a:ext cx="106275" cy="22175"/>
            </a:xfrm>
            <a:custGeom>
              <a:avLst/>
              <a:gdLst/>
              <a:ahLst/>
              <a:cxnLst/>
              <a:rect l="l" t="t" r="r" b="b"/>
              <a:pathLst>
                <a:path w="4251" h="887" extrusionOk="0">
                  <a:moveTo>
                    <a:pt x="3468" y="0"/>
                  </a:moveTo>
                  <a:cubicBezTo>
                    <a:pt x="3435" y="0"/>
                    <a:pt x="3401" y="9"/>
                    <a:pt x="3370" y="22"/>
                  </a:cubicBezTo>
                  <a:cubicBezTo>
                    <a:pt x="3242" y="104"/>
                    <a:pt x="3239" y="332"/>
                    <a:pt x="3028" y="332"/>
                  </a:cubicBezTo>
                  <a:cubicBezTo>
                    <a:pt x="3023" y="332"/>
                    <a:pt x="3018" y="332"/>
                    <a:pt x="3012" y="332"/>
                  </a:cubicBezTo>
                  <a:cubicBezTo>
                    <a:pt x="2983" y="334"/>
                    <a:pt x="2954" y="335"/>
                    <a:pt x="2925" y="335"/>
                  </a:cubicBezTo>
                  <a:cubicBezTo>
                    <a:pt x="2776" y="335"/>
                    <a:pt x="2628" y="308"/>
                    <a:pt x="2488" y="249"/>
                  </a:cubicBezTo>
                  <a:cubicBezTo>
                    <a:pt x="2429" y="213"/>
                    <a:pt x="2369" y="189"/>
                    <a:pt x="2310" y="165"/>
                  </a:cubicBezTo>
                  <a:cubicBezTo>
                    <a:pt x="2082" y="116"/>
                    <a:pt x="1847" y="112"/>
                    <a:pt x="1612" y="112"/>
                  </a:cubicBezTo>
                  <a:cubicBezTo>
                    <a:pt x="1565" y="112"/>
                    <a:pt x="1518" y="112"/>
                    <a:pt x="1470" y="112"/>
                  </a:cubicBezTo>
                  <a:cubicBezTo>
                    <a:pt x="1188" y="112"/>
                    <a:pt x="905" y="106"/>
                    <a:pt x="631" y="22"/>
                  </a:cubicBezTo>
                  <a:cubicBezTo>
                    <a:pt x="581" y="8"/>
                    <a:pt x="531" y="1"/>
                    <a:pt x="481" y="1"/>
                  </a:cubicBezTo>
                  <a:cubicBezTo>
                    <a:pt x="279" y="1"/>
                    <a:pt x="86" y="117"/>
                    <a:pt x="0" y="356"/>
                  </a:cubicBezTo>
                  <a:cubicBezTo>
                    <a:pt x="70" y="447"/>
                    <a:pt x="160" y="460"/>
                    <a:pt x="254" y="460"/>
                  </a:cubicBezTo>
                  <a:cubicBezTo>
                    <a:pt x="292" y="460"/>
                    <a:pt x="330" y="457"/>
                    <a:pt x="367" y="457"/>
                  </a:cubicBezTo>
                  <a:cubicBezTo>
                    <a:pt x="396" y="457"/>
                    <a:pt x="425" y="459"/>
                    <a:pt x="453" y="463"/>
                  </a:cubicBezTo>
                  <a:cubicBezTo>
                    <a:pt x="568" y="486"/>
                    <a:pt x="685" y="492"/>
                    <a:pt x="803" y="492"/>
                  </a:cubicBezTo>
                  <a:cubicBezTo>
                    <a:pt x="942" y="492"/>
                    <a:pt x="1082" y="483"/>
                    <a:pt x="1221" y="483"/>
                  </a:cubicBezTo>
                  <a:cubicBezTo>
                    <a:pt x="1447" y="483"/>
                    <a:pt x="1669" y="507"/>
                    <a:pt x="1881" y="630"/>
                  </a:cubicBezTo>
                  <a:cubicBezTo>
                    <a:pt x="2238" y="844"/>
                    <a:pt x="2613" y="887"/>
                    <a:pt x="2991" y="887"/>
                  </a:cubicBezTo>
                  <a:cubicBezTo>
                    <a:pt x="3244" y="887"/>
                    <a:pt x="3498" y="868"/>
                    <a:pt x="3751" y="868"/>
                  </a:cubicBezTo>
                  <a:cubicBezTo>
                    <a:pt x="3777" y="860"/>
                    <a:pt x="3805" y="858"/>
                    <a:pt x="3835" y="858"/>
                  </a:cubicBezTo>
                  <a:cubicBezTo>
                    <a:pt x="3891" y="858"/>
                    <a:pt x="3950" y="867"/>
                    <a:pt x="4006" y="867"/>
                  </a:cubicBezTo>
                  <a:cubicBezTo>
                    <a:pt x="4104" y="867"/>
                    <a:pt x="4189" y="838"/>
                    <a:pt x="4215" y="677"/>
                  </a:cubicBezTo>
                  <a:cubicBezTo>
                    <a:pt x="4251" y="356"/>
                    <a:pt x="3929" y="344"/>
                    <a:pt x="3774" y="201"/>
                  </a:cubicBezTo>
                  <a:cubicBezTo>
                    <a:pt x="3727" y="153"/>
                    <a:pt x="3667" y="118"/>
                    <a:pt x="3620" y="82"/>
                  </a:cubicBezTo>
                  <a:cubicBezTo>
                    <a:pt x="3575" y="23"/>
                    <a:pt x="3522" y="0"/>
                    <a:pt x="34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6" name="Google Shape;2696;p2"/>
            <p:cNvSpPr/>
            <p:nvPr/>
          </p:nvSpPr>
          <p:spPr>
            <a:xfrm>
              <a:off x="5884050" y="3907175"/>
              <a:ext cx="104800" cy="19175"/>
            </a:xfrm>
            <a:custGeom>
              <a:avLst/>
              <a:gdLst/>
              <a:ahLst/>
              <a:cxnLst/>
              <a:rect l="l" t="t" r="r" b="b"/>
              <a:pathLst>
                <a:path w="4192" h="767" extrusionOk="0">
                  <a:moveTo>
                    <a:pt x="597" y="1"/>
                  </a:moveTo>
                  <a:cubicBezTo>
                    <a:pt x="397" y="1"/>
                    <a:pt x="198" y="5"/>
                    <a:pt x="1" y="12"/>
                  </a:cubicBezTo>
                  <a:cubicBezTo>
                    <a:pt x="132" y="262"/>
                    <a:pt x="489" y="83"/>
                    <a:pt x="608" y="333"/>
                  </a:cubicBezTo>
                  <a:cubicBezTo>
                    <a:pt x="989" y="678"/>
                    <a:pt x="1501" y="500"/>
                    <a:pt x="1930" y="678"/>
                  </a:cubicBezTo>
                  <a:cubicBezTo>
                    <a:pt x="1989" y="702"/>
                    <a:pt x="2061" y="726"/>
                    <a:pt x="2144" y="726"/>
                  </a:cubicBezTo>
                  <a:lnTo>
                    <a:pt x="3120" y="726"/>
                  </a:lnTo>
                  <a:cubicBezTo>
                    <a:pt x="3140" y="725"/>
                    <a:pt x="3159" y="724"/>
                    <a:pt x="3179" y="724"/>
                  </a:cubicBezTo>
                  <a:cubicBezTo>
                    <a:pt x="3349" y="724"/>
                    <a:pt x="3527" y="766"/>
                    <a:pt x="3696" y="766"/>
                  </a:cubicBezTo>
                  <a:cubicBezTo>
                    <a:pt x="3878" y="766"/>
                    <a:pt x="4051" y="717"/>
                    <a:pt x="4192" y="512"/>
                  </a:cubicBezTo>
                  <a:cubicBezTo>
                    <a:pt x="4150" y="387"/>
                    <a:pt x="4061" y="372"/>
                    <a:pt x="3966" y="372"/>
                  </a:cubicBezTo>
                  <a:cubicBezTo>
                    <a:pt x="3936" y="372"/>
                    <a:pt x="3905" y="373"/>
                    <a:pt x="3876" y="373"/>
                  </a:cubicBezTo>
                  <a:cubicBezTo>
                    <a:pt x="3811" y="373"/>
                    <a:pt x="3749" y="366"/>
                    <a:pt x="3704" y="321"/>
                  </a:cubicBezTo>
                  <a:cubicBezTo>
                    <a:pt x="3215" y="274"/>
                    <a:pt x="2703" y="286"/>
                    <a:pt x="2227" y="166"/>
                  </a:cubicBezTo>
                  <a:cubicBezTo>
                    <a:pt x="1695" y="36"/>
                    <a:pt x="1144" y="1"/>
                    <a:pt x="5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7" name="Google Shape;2697;p2"/>
            <p:cNvSpPr/>
            <p:nvPr/>
          </p:nvSpPr>
          <p:spPr>
            <a:xfrm>
              <a:off x="6132000" y="3898150"/>
              <a:ext cx="70575" cy="22725"/>
            </a:xfrm>
            <a:custGeom>
              <a:avLst/>
              <a:gdLst/>
              <a:ahLst/>
              <a:cxnLst/>
              <a:rect l="l" t="t" r="r" b="b"/>
              <a:pathLst>
                <a:path w="2823" h="909" extrusionOk="0">
                  <a:moveTo>
                    <a:pt x="689" y="1"/>
                  </a:moveTo>
                  <a:cubicBezTo>
                    <a:pt x="481" y="1"/>
                    <a:pt x="273" y="29"/>
                    <a:pt x="72" y="135"/>
                  </a:cubicBezTo>
                  <a:cubicBezTo>
                    <a:pt x="13" y="230"/>
                    <a:pt x="1" y="349"/>
                    <a:pt x="36" y="468"/>
                  </a:cubicBezTo>
                  <a:cubicBezTo>
                    <a:pt x="167" y="754"/>
                    <a:pt x="405" y="908"/>
                    <a:pt x="715" y="908"/>
                  </a:cubicBezTo>
                  <a:cubicBezTo>
                    <a:pt x="836" y="890"/>
                    <a:pt x="949" y="850"/>
                    <a:pt x="1072" y="850"/>
                  </a:cubicBezTo>
                  <a:cubicBezTo>
                    <a:pt x="1107" y="850"/>
                    <a:pt x="1143" y="853"/>
                    <a:pt x="1179" y="861"/>
                  </a:cubicBezTo>
                  <a:cubicBezTo>
                    <a:pt x="1239" y="873"/>
                    <a:pt x="1298" y="885"/>
                    <a:pt x="1358" y="885"/>
                  </a:cubicBezTo>
                  <a:cubicBezTo>
                    <a:pt x="1418" y="885"/>
                    <a:pt x="1465" y="873"/>
                    <a:pt x="1525" y="861"/>
                  </a:cubicBezTo>
                  <a:cubicBezTo>
                    <a:pt x="1560" y="849"/>
                    <a:pt x="1608" y="813"/>
                    <a:pt x="1644" y="766"/>
                  </a:cubicBezTo>
                  <a:cubicBezTo>
                    <a:pt x="1666" y="728"/>
                    <a:pt x="1698" y="710"/>
                    <a:pt x="1739" y="710"/>
                  </a:cubicBezTo>
                  <a:cubicBezTo>
                    <a:pt x="1763" y="710"/>
                    <a:pt x="1791" y="717"/>
                    <a:pt x="1822" y="730"/>
                  </a:cubicBezTo>
                  <a:cubicBezTo>
                    <a:pt x="1846" y="754"/>
                    <a:pt x="1894" y="789"/>
                    <a:pt x="1918" y="813"/>
                  </a:cubicBezTo>
                  <a:cubicBezTo>
                    <a:pt x="1977" y="861"/>
                    <a:pt x="2060" y="885"/>
                    <a:pt x="2132" y="885"/>
                  </a:cubicBezTo>
                  <a:cubicBezTo>
                    <a:pt x="2180" y="885"/>
                    <a:pt x="2215" y="885"/>
                    <a:pt x="2263" y="861"/>
                  </a:cubicBezTo>
                  <a:lnTo>
                    <a:pt x="2322" y="825"/>
                  </a:lnTo>
                  <a:cubicBezTo>
                    <a:pt x="2346" y="819"/>
                    <a:pt x="2370" y="816"/>
                    <a:pt x="2394" y="816"/>
                  </a:cubicBezTo>
                  <a:cubicBezTo>
                    <a:pt x="2418" y="816"/>
                    <a:pt x="2441" y="819"/>
                    <a:pt x="2465" y="825"/>
                  </a:cubicBezTo>
                  <a:cubicBezTo>
                    <a:pt x="2511" y="848"/>
                    <a:pt x="2558" y="861"/>
                    <a:pt x="2604" y="861"/>
                  </a:cubicBezTo>
                  <a:cubicBezTo>
                    <a:pt x="2629" y="861"/>
                    <a:pt x="2654" y="857"/>
                    <a:pt x="2680" y="849"/>
                  </a:cubicBezTo>
                  <a:cubicBezTo>
                    <a:pt x="2727" y="813"/>
                    <a:pt x="2763" y="766"/>
                    <a:pt x="2787" y="730"/>
                  </a:cubicBezTo>
                  <a:cubicBezTo>
                    <a:pt x="2822" y="587"/>
                    <a:pt x="2822" y="492"/>
                    <a:pt x="2703" y="397"/>
                  </a:cubicBezTo>
                  <a:lnTo>
                    <a:pt x="2561" y="266"/>
                  </a:lnTo>
                  <a:cubicBezTo>
                    <a:pt x="2287" y="27"/>
                    <a:pt x="1929" y="135"/>
                    <a:pt x="1608" y="27"/>
                  </a:cubicBezTo>
                  <a:cubicBezTo>
                    <a:pt x="1542" y="35"/>
                    <a:pt x="1474" y="38"/>
                    <a:pt x="1407" y="38"/>
                  </a:cubicBezTo>
                  <a:cubicBezTo>
                    <a:pt x="1171" y="38"/>
                    <a:pt x="929" y="1"/>
                    <a:pt x="6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8" name="Google Shape;2698;p2"/>
            <p:cNvSpPr/>
            <p:nvPr/>
          </p:nvSpPr>
          <p:spPr>
            <a:xfrm>
              <a:off x="5812625" y="3873675"/>
              <a:ext cx="72050" cy="27850"/>
            </a:xfrm>
            <a:custGeom>
              <a:avLst/>
              <a:gdLst/>
              <a:ahLst/>
              <a:cxnLst/>
              <a:rect l="l" t="t" r="r" b="b"/>
              <a:pathLst>
                <a:path w="2882" h="1114" extrusionOk="0">
                  <a:moveTo>
                    <a:pt x="882" y="1"/>
                  </a:moveTo>
                  <a:cubicBezTo>
                    <a:pt x="590" y="1"/>
                    <a:pt x="296" y="22"/>
                    <a:pt x="0" y="66"/>
                  </a:cubicBezTo>
                  <a:cubicBezTo>
                    <a:pt x="36" y="233"/>
                    <a:pt x="155" y="304"/>
                    <a:pt x="298" y="375"/>
                  </a:cubicBezTo>
                  <a:cubicBezTo>
                    <a:pt x="322" y="411"/>
                    <a:pt x="357" y="459"/>
                    <a:pt x="381" y="494"/>
                  </a:cubicBezTo>
                  <a:cubicBezTo>
                    <a:pt x="417" y="649"/>
                    <a:pt x="274" y="649"/>
                    <a:pt x="203" y="721"/>
                  </a:cubicBezTo>
                  <a:cubicBezTo>
                    <a:pt x="191" y="756"/>
                    <a:pt x="155" y="768"/>
                    <a:pt x="143" y="792"/>
                  </a:cubicBezTo>
                  <a:lnTo>
                    <a:pt x="143" y="947"/>
                  </a:lnTo>
                  <a:cubicBezTo>
                    <a:pt x="655" y="995"/>
                    <a:pt x="1167" y="1054"/>
                    <a:pt x="1691" y="1114"/>
                  </a:cubicBezTo>
                  <a:cubicBezTo>
                    <a:pt x="1739" y="1078"/>
                    <a:pt x="1750" y="1018"/>
                    <a:pt x="1739" y="959"/>
                  </a:cubicBezTo>
                  <a:cubicBezTo>
                    <a:pt x="1620" y="816"/>
                    <a:pt x="1727" y="709"/>
                    <a:pt x="1846" y="637"/>
                  </a:cubicBezTo>
                  <a:cubicBezTo>
                    <a:pt x="1989" y="533"/>
                    <a:pt x="2140" y="504"/>
                    <a:pt x="2294" y="504"/>
                  </a:cubicBezTo>
                  <a:cubicBezTo>
                    <a:pt x="2473" y="504"/>
                    <a:pt x="2655" y="542"/>
                    <a:pt x="2834" y="542"/>
                  </a:cubicBezTo>
                  <a:cubicBezTo>
                    <a:pt x="2882" y="471"/>
                    <a:pt x="2882" y="399"/>
                    <a:pt x="2822" y="316"/>
                  </a:cubicBezTo>
                  <a:cubicBezTo>
                    <a:pt x="2187" y="110"/>
                    <a:pt x="1540" y="1"/>
                    <a:pt x="8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9" name="Google Shape;2699;p2"/>
            <p:cNvSpPr/>
            <p:nvPr/>
          </p:nvSpPr>
          <p:spPr>
            <a:xfrm>
              <a:off x="5829875" y="3982500"/>
              <a:ext cx="83075" cy="9425"/>
            </a:xfrm>
            <a:custGeom>
              <a:avLst/>
              <a:gdLst/>
              <a:ahLst/>
              <a:cxnLst/>
              <a:rect l="l" t="t" r="r" b="b"/>
              <a:pathLst>
                <a:path w="3323" h="377" extrusionOk="0">
                  <a:moveTo>
                    <a:pt x="2458" y="0"/>
                  </a:moveTo>
                  <a:cubicBezTo>
                    <a:pt x="2118" y="0"/>
                    <a:pt x="1775" y="37"/>
                    <a:pt x="1440" y="37"/>
                  </a:cubicBezTo>
                  <a:cubicBezTo>
                    <a:pt x="1392" y="37"/>
                    <a:pt x="1345" y="36"/>
                    <a:pt x="1299" y="35"/>
                  </a:cubicBezTo>
                  <a:cubicBezTo>
                    <a:pt x="1176" y="78"/>
                    <a:pt x="1056" y="102"/>
                    <a:pt x="936" y="102"/>
                  </a:cubicBezTo>
                  <a:cubicBezTo>
                    <a:pt x="824" y="102"/>
                    <a:pt x="711" y="81"/>
                    <a:pt x="596" y="35"/>
                  </a:cubicBezTo>
                  <a:lnTo>
                    <a:pt x="441" y="35"/>
                  </a:lnTo>
                  <a:cubicBezTo>
                    <a:pt x="408" y="64"/>
                    <a:pt x="370" y="72"/>
                    <a:pt x="329" y="72"/>
                  </a:cubicBezTo>
                  <a:cubicBezTo>
                    <a:pt x="281" y="72"/>
                    <a:pt x="229" y="61"/>
                    <a:pt x="179" y="61"/>
                  </a:cubicBezTo>
                  <a:cubicBezTo>
                    <a:pt x="133" y="61"/>
                    <a:pt x="88" y="71"/>
                    <a:pt x="48" y="106"/>
                  </a:cubicBezTo>
                  <a:cubicBezTo>
                    <a:pt x="37" y="130"/>
                    <a:pt x="25" y="154"/>
                    <a:pt x="1" y="178"/>
                  </a:cubicBezTo>
                  <a:cubicBezTo>
                    <a:pt x="190" y="291"/>
                    <a:pt x="389" y="318"/>
                    <a:pt x="589" y="318"/>
                  </a:cubicBezTo>
                  <a:cubicBezTo>
                    <a:pt x="767" y="318"/>
                    <a:pt x="946" y="297"/>
                    <a:pt x="1120" y="297"/>
                  </a:cubicBezTo>
                  <a:cubicBezTo>
                    <a:pt x="1551" y="305"/>
                    <a:pt x="1972" y="377"/>
                    <a:pt x="2396" y="377"/>
                  </a:cubicBezTo>
                  <a:cubicBezTo>
                    <a:pt x="2604" y="377"/>
                    <a:pt x="2813" y="360"/>
                    <a:pt x="3025" y="309"/>
                  </a:cubicBezTo>
                  <a:cubicBezTo>
                    <a:pt x="3096" y="237"/>
                    <a:pt x="3192" y="237"/>
                    <a:pt x="3275" y="213"/>
                  </a:cubicBezTo>
                  <a:cubicBezTo>
                    <a:pt x="3287" y="178"/>
                    <a:pt x="3311" y="166"/>
                    <a:pt x="3323" y="130"/>
                  </a:cubicBezTo>
                  <a:cubicBezTo>
                    <a:pt x="3041" y="28"/>
                    <a:pt x="2750" y="0"/>
                    <a:pt x="24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0" name="Google Shape;2700;p2"/>
            <p:cNvSpPr/>
            <p:nvPr/>
          </p:nvSpPr>
          <p:spPr>
            <a:xfrm>
              <a:off x="5924825" y="3936775"/>
              <a:ext cx="78925" cy="11625"/>
            </a:xfrm>
            <a:custGeom>
              <a:avLst/>
              <a:gdLst/>
              <a:ahLst/>
              <a:cxnLst/>
              <a:rect l="l" t="t" r="r" b="b"/>
              <a:pathLst>
                <a:path w="3157" h="465" extrusionOk="0">
                  <a:moveTo>
                    <a:pt x="174" y="0"/>
                  </a:moveTo>
                  <a:cubicBezTo>
                    <a:pt x="153" y="0"/>
                    <a:pt x="132" y="6"/>
                    <a:pt x="108" y="18"/>
                  </a:cubicBezTo>
                  <a:cubicBezTo>
                    <a:pt x="1" y="102"/>
                    <a:pt x="13" y="197"/>
                    <a:pt x="120" y="280"/>
                  </a:cubicBezTo>
                  <a:cubicBezTo>
                    <a:pt x="729" y="400"/>
                    <a:pt x="1350" y="465"/>
                    <a:pt x="1970" y="465"/>
                  </a:cubicBezTo>
                  <a:cubicBezTo>
                    <a:pt x="2211" y="465"/>
                    <a:pt x="2452" y="455"/>
                    <a:pt x="2692" y="435"/>
                  </a:cubicBezTo>
                  <a:cubicBezTo>
                    <a:pt x="2747" y="357"/>
                    <a:pt x="2829" y="355"/>
                    <a:pt x="2911" y="355"/>
                  </a:cubicBezTo>
                  <a:cubicBezTo>
                    <a:pt x="2917" y="355"/>
                    <a:pt x="2923" y="355"/>
                    <a:pt x="2928" y="355"/>
                  </a:cubicBezTo>
                  <a:cubicBezTo>
                    <a:pt x="3016" y="355"/>
                    <a:pt x="3102" y="352"/>
                    <a:pt x="3156" y="256"/>
                  </a:cubicBezTo>
                  <a:cubicBezTo>
                    <a:pt x="3049" y="169"/>
                    <a:pt x="2910" y="161"/>
                    <a:pt x="2772" y="161"/>
                  </a:cubicBezTo>
                  <a:cubicBezTo>
                    <a:pt x="2741" y="161"/>
                    <a:pt x="2710" y="161"/>
                    <a:pt x="2680" y="161"/>
                  </a:cubicBezTo>
                  <a:cubicBezTo>
                    <a:pt x="2251" y="149"/>
                    <a:pt x="1834" y="149"/>
                    <a:pt x="1406" y="137"/>
                  </a:cubicBezTo>
                  <a:cubicBezTo>
                    <a:pt x="1277" y="81"/>
                    <a:pt x="1144" y="67"/>
                    <a:pt x="1010" y="67"/>
                  </a:cubicBezTo>
                  <a:cubicBezTo>
                    <a:pt x="876" y="67"/>
                    <a:pt x="741" y="81"/>
                    <a:pt x="608" y="81"/>
                  </a:cubicBezTo>
                  <a:cubicBezTo>
                    <a:pt x="482" y="81"/>
                    <a:pt x="358" y="68"/>
                    <a:pt x="239" y="18"/>
                  </a:cubicBezTo>
                  <a:cubicBezTo>
                    <a:pt x="215" y="6"/>
                    <a:pt x="194" y="0"/>
                    <a:pt x="1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1" name="Google Shape;2701;p2"/>
            <p:cNvSpPr/>
            <p:nvPr/>
          </p:nvSpPr>
          <p:spPr>
            <a:xfrm>
              <a:off x="6152550" y="3936325"/>
              <a:ext cx="69975" cy="10400"/>
            </a:xfrm>
            <a:custGeom>
              <a:avLst/>
              <a:gdLst/>
              <a:ahLst/>
              <a:cxnLst/>
              <a:rect l="l" t="t" r="r" b="b"/>
              <a:pathLst>
                <a:path w="2799" h="416" extrusionOk="0">
                  <a:moveTo>
                    <a:pt x="881" y="1"/>
                  </a:moveTo>
                  <a:cubicBezTo>
                    <a:pt x="832" y="80"/>
                    <a:pt x="774" y="106"/>
                    <a:pt x="709" y="106"/>
                  </a:cubicBezTo>
                  <a:cubicBezTo>
                    <a:pt x="648" y="106"/>
                    <a:pt x="581" y="83"/>
                    <a:pt x="512" y="60"/>
                  </a:cubicBezTo>
                  <a:cubicBezTo>
                    <a:pt x="439" y="36"/>
                    <a:pt x="365" y="19"/>
                    <a:pt x="293" y="19"/>
                  </a:cubicBezTo>
                  <a:cubicBezTo>
                    <a:pt x="190" y="19"/>
                    <a:pt x="91" y="53"/>
                    <a:pt x="0" y="143"/>
                  </a:cubicBezTo>
                  <a:cubicBezTo>
                    <a:pt x="174" y="222"/>
                    <a:pt x="323" y="415"/>
                    <a:pt x="521" y="415"/>
                  </a:cubicBezTo>
                  <a:cubicBezTo>
                    <a:pt x="594" y="415"/>
                    <a:pt x="673" y="389"/>
                    <a:pt x="762" y="322"/>
                  </a:cubicBezTo>
                  <a:cubicBezTo>
                    <a:pt x="770" y="318"/>
                    <a:pt x="780" y="316"/>
                    <a:pt x="790" y="316"/>
                  </a:cubicBezTo>
                  <a:cubicBezTo>
                    <a:pt x="835" y="316"/>
                    <a:pt x="899" y="347"/>
                    <a:pt x="947" y="347"/>
                  </a:cubicBezTo>
                  <a:cubicBezTo>
                    <a:pt x="953" y="347"/>
                    <a:pt x="959" y="347"/>
                    <a:pt x="965" y="346"/>
                  </a:cubicBezTo>
                  <a:cubicBezTo>
                    <a:pt x="1059" y="331"/>
                    <a:pt x="1155" y="325"/>
                    <a:pt x="1250" y="325"/>
                  </a:cubicBezTo>
                  <a:cubicBezTo>
                    <a:pt x="1560" y="325"/>
                    <a:pt x="1873" y="387"/>
                    <a:pt x="2182" y="387"/>
                  </a:cubicBezTo>
                  <a:cubicBezTo>
                    <a:pt x="2373" y="387"/>
                    <a:pt x="2563" y="363"/>
                    <a:pt x="2751" y="286"/>
                  </a:cubicBezTo>
                  <a:cubicBezTo>
                    <a:pt x="2798" y="227"/>
                    <a:pt x="2786" y="179"/>
                    <a:pt x="2715" y="167"/>
                  </a:cubicBezTo>
                  <a:cubicBezTo>
                    <a:pt x="2096" y="167"/>
                    <a:pt x="1488" y="72"/>
                    <a:pt x="8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2" name="Google Shape;2702;p2"/>
            <p:cNvSpPr/>
            <p:nvPr/>
          </p:nvSpPr>
          <p:spPr>
            <a:xfrm>
              <a:off x="6066225" y="3943775"/>
              <a:ext cx="62825" cy="13125"/>
            </a:xfrm>
            <a:custGeom>
              <a:avLst/>
              <a:gdLst/>
              <a:ahLst/>
              <a:cxnLst/>
              <a:rect l="l" t="t" r="r" b="b"/>
              <a:pathLst>
                <a:path w="2513" h="525" extrusionOk="0">
                  <a:moveTo>
                    <a:pt x="477" y="0"/>
                  </a:moveTo>
                  <a:cubicBezTo>
                    <a:pt x="393" y="72"/>
                    <a:pt x="250" y="60"/>
                    <a:pt x="155" y="72"/>
                  </a:cubicBezTo>
                  <a:cubicBezTo>
                    <a:pt x="60" y="119"/>
                    <a:pt x="12" y="191"/>
                    <a:pt x="0" y="286"/>
                  </a:cubicBezTo>
                  <a:cubicBezTo>
                    <a:pt x="155" y="399"/>
                    <a:pt x="328" y="420"/>
                    <a:pt x="503" y="420"/>
                  </a:cubicBezTo>
                  <a:cubicBezTo>
                    <a:pt x="606" y="420"/>
                    <a:pt x="709" y="413"/>
                    <a:pt x="811" y="413"/>
                  </a:cubicBezTo>
                  <a:cubicBezTo>
                    <a:pt x="883" y="413"/>
                    <a:pt x="955" y="416"/>
                    <a:pt x="1024" y="429"/>
                  </a:cubicBezTo>
                  <a:cubicBezTo>
                    <a:pt x="1175" y="476"/>
                    <a:pt x="1327" y="486"/>
                    <a:pt x="1480" y="486"/>
                  </a:cubicBezTo>
                  <a:cubicBezTo>
                    <a:pt x="1606" y="486"/>
                    <a:pt x="1733" y="479"/>
                    <a:pt x="1859" y="479"/>
                  </a:cubicBezTo>
                  <a:cubicBezTo>
                    <a:pt x="1931" y="479"/>
                    <a:pt x="2002" y="481"/>
                    <a:pt x="2072" y="488"/>
                  </a:cubicBezTo>
                  <a:cubicBezTo>
                    <a:pt x="2203" y="465"/>
                    <a:pt x="2382" y="524"/>
                    <a:pt x="2489" y="369"/>
                  </a:cubicBezTo>
                  <a:cubicBezTo>
                    <a:pt x="2513" y="226"/>
                    <a:pt x="2417" y="179"/>
                    <a:pt x="2310" y="131"/>
                  </a:cubicBezTo>
                  <a:cubicBezTo>
                    <a:pt x="2310" y="119"/>
                    <a:pt x="2298" y="107"/>
                    <a:pt x="2263" y="96"/>
                  </a:cubicBezTo>
                  <a:cubicBezTo>
                    <a:pt x="2253" y="86"/>
                    <a:pt x="2241" y="80"/>
                    <a:pt x="2229" y="80"/>
                  </a:cubicBezTo>
                  <a:cubicBezTo>
                    <a:pt x="2211" y="80"/>
                    <a:pt x="2193" y="91"/>
                    <a:pt x="2179" y="119"/>
                  </a:cubicBezTo>
                  <a:lnTo>
                    <a:pt x="1893" y="119"/>
                  </a:lnTo>
                  <a:cubicBezTo>
                    <a:pt x="1893" y="107"/>
                    <a:pt x="1882" y="107"/>
                    <a:pt x="1846" y="96"/>
                  </a:cubicBezTo>
                  <a:cubicBezTo>
                    <a:pt x="1839" y="89"/>
                    <a:pt x="1832" y="86"/>
                    <a:pt x="1824" y="86"/>
                  </a:cubicBezTo>
                  <a:cubicBezTo>
                    <a:pt x="1803" y="86"/>
                    <a:pt x="1780" y="105"/>
                    <a:pt x="1763" y="131"/>
                  </a:cubicBezTo>
                  <a:cubicBezTo>
                    <a:pt x="1707" y="174"/>
                    <a:pt x="1655" y="198"/>
                    <a:pt x="1604" y="198"/>
                  </a:cubicBezTo>
                  <a:cubicBezTo>
                    <a:pt x="1557" y="198"/>
                    <a:pt x="1511" y="177"/>
                    <a:pt x="1465" y="131"/>
                  </a:cubicBezTo>
                  <a:cubicBezTo>
                    <a:pt x="1371" y="70"/>
                    <a:pt x="1271" y="55"/>
                    <a:pt x="1169" y="55"/>
                  </a:cubicBezTo>
                  <a:cubicBezTo>
                    <a:pt x="1072" y="55"/>
                    <a:pt x="972" y="69"/>
                    <a:pt x="874" y="69"/>
                  </a:cubicBezTo>
                  <a:cubicBezTo>
                    <a:pt x="775" y="69"/>
                    <a:pt x="678" y="55"/>
                    <a:pt x="584" y="0"/>
                  </a:cubicBezTo>
                  <a:cubicBezTo>
                    <a:pt x="566" y="6"/>
                    <a:pt x="548" y="9"/>
                    <a:pt x="530" y="9"/>
                  </a:cubicBezTo>
                  <a:cubicBezTo>
                    <a:pt x="512" y="9"/>
                    <a:pt x="494" y="6"/>
                    <a:pt x="4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3" name="Google Shape;2703;p2"/>
            <p:cNvSpPr/>
            <p:nvPr/>
          </p:nvSpPr>
          <p:spPr>
            <a:xfrm>
              <a:off x="5898350" y="3915500"/>
              <a:ext cx="62525" cy="13425"/>
            </a:xfrm>
            <a:custGeom>
              <a:avLst/>
              <a:gdLst/>
              <a:ahLst/>
              <a:cxnLst/>
              <a:rect l="l" t="t" r="r" b="b"/>
              <a:pathLst>
                <a:path w="2501" h="537" extrusionOk="0">
                  <a:moveTo>
                    <a:pt x="0" y="0"/>
                  </a:moveTo>
                  <a:lnTo>
                    <a:pt x="0" y="72"/>
                  </a:lnTo>
                  <a:cubicBezTo>
                    <a:pt x="36" y="155"/>
                    <a:pt x="84" y="214"/>
                    <a:pt x="143" y="250"/>
                  </a:cubicBezTo>
                  <a:cubicBezTo>
                    <a:pt x="226" y="298"/>
                    <a:pt x="334" y="345"/>
                    <a:pt x="417" y="393"/>
                  </a:cubicBezTo>
                  <a:cubicBezTo>
                    <a:pt x="474" y="389"/>
                    <a:pt x="530" y="387"/>
                    <a:pt x="586" y="387"/>
                  </a:cubicBezTo>
                  <a:cubicBezTo>
                    <a:pt x="1086" y="387"/>
                    <a:pt x="1568" y="537"/>
                    <a:pt x="2060" y="537"/>
                  </a:cubicBezTo>
                  <a:cubicBezTo>
                    <a:pt x="2139" y="537"/>
                    <a:pt x="2218" y="533"/>
                    <a:pt x="2298" y="524"/>
                  </a:cubicBezTo>
                  <a:cubicBezTo>
                    <a:pt x="2358" y="476"/>
                    <a:pt x="2441" y="465"/>
                    <a:pt x="2489" y="393"/>
                  </a:cubicBezTo>
                  <a:cubicBezTo>
                    <a:pt x="2501" y="334"/>
                    <a:pt x="2489" y="298"/>
                    <a:pt x="2429" y="274"/>
                  </a:cubicBezTo>
                  <a:cubicBezTo>
                    <a:pt x="2346" y="274"/>
                    <a:pt x="2239" y="286"/>
                    <a:pt x="2143" y="286"/>
                  </a:cubicBezTo>
                  <a:cubicBezTo>
                    <a:pt x="2076" y="319"/>
                    <a:pt x="2007" y="340"/>
                    <a:pt x="1937" y="340"/>
                  </a:cubicBezTo>
                  <a:cubicBezTo>
                    <a:pt x="1858" y="340"/>
                    <a:pt x="1779" y="314"/>
                    <a:pt x="1703" y="250"/>
                  </a:cubicBezTo>
                  <a:cubicBezTo>
                    <a:pt x="1673" y="244"/>
                    <a:pt x="1646" y="241"/>
                    <a:pt x="1621" y="241"/>
                  </a:cubicBezTo>
                  <a:cubicBezTo>
                    <a:pt x="1596" y="241"/>
                    <a:pt x="1572" y="244"/>
                    <a:pt x="1548" y="250"/>
                  </a:cubicBezTo>
                  <a:cubicBezTo>
                    <a:pt x="1548" y="262"/>
                    <a:pt x="1536" y="286"/>
                    <a:pt x="1512" y="298"/>
                  </a:cubicBezTo>
                  <a:cubicBezTo>
                    <a:pt x="1503" y="301"/>
                    <a:pt x="1495" y="302"/>
                    <a:pt x="1487" y="302"/>
                  </a:cubicBezTo>
                  <a:cubicBezTo>
                    <a:pt x="1464" y="302"/>
                    <a:pt x="1444" y="289"/>
                    <a:pt x="1417" y="262"/>
                  </a:cubicBezTo>
                  <a:cubicBezTo>
                    <a:pt x="977" y="72"/>
                    <a:pt x="477" y="6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4" name="Google Shape;2704;p2"/>
            <p:cNvSpPr/>
            <p:nvPr/>
          </p:nvSpPr>
          <p:spPr>
            <a:xfrm>
              <a:off x="6075450" y="3994075"/>
              <a:ext cx="47350" cy="11075"/>
            </a:xfrm>
            <a:custGeom>
              <a:avLst/>
              <a:gdLst/>
              <a:ahLst/>
              <a:cxnLst/>
              <a:rect l="l" t="t" r="r" b="b"/>
              <a:pathLst>
                <a:path w="1894" h="443" extrusionOk="0">
                  <a:moveTo>
                    <a:pt x="84" y="0"/>
                  </a:moveTo>
                  <a:lnTo>
                    <a:pt x="84" y="0"/>
                  </a:lnTo>
                  <a:cubicBezTo>
                    <a:pt x="0" y="143"/>
                    <a:pt x="155" y="191"/>
                    <a:pt x="227" y="262"/>
                  </a:cubicBezTo>
                  <a:cubicBezTo>
                    <a:pt x="469" y="403"/>
                    <a:pt x="720" y="443"/>
                    <a:pt x="972" y="443"/>
                  </a:cubicBezTo>
                  <a:cubicBezTo>
                    <a:pt x="1252" y="443"/>
                    <a:pt x="1534" y="394"/>
                    <a:pt x="1810" y="381"/>
                  </a:cubicBezTo>
                  <a:cubicBezTo>
                    <a:pt x="1894" y="381"/>
                    <a:pt x="1834" y="239"/>
                    <a:pt x="1810" y="143"/>
                  </a:cubicBezTo>
                  <a:cubicBezTo>
                    <a:pt x="1239" y="84"/>
                    <a:pt x="655" y="48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5" name="Google Shape;2705;p2"/>
            <p:cNvSpPr/>
            <p:nvPr/>
          </p:nvSpPr>
          <p:spPr>
            <a:xfrm>
              <a:off x="5977225" y="3987150"/>
              <a:ext cx="63125" cy="10225"/>
            </a:xfrm>
            <a:custGeom>
              <a:avLst/>
              <a:gdLst/>
              <a:ahLst/>
              <a:cxnLst/>
              <a:rect l="l" t="t" r="r" b="b"/>
              <a:pathLst>
                <a:path w="2525" h="409" extrusionOk="0">
                  <a:moveTo>
                    <a:pt x="486" y="0"/>
                  </a:moveTo>
                  <a:cubicBezTo>
                    <a:pt x="471" y="0"/>
                    <a:pt x="456" y="1"/>
                    <a:pt x="441" y="4"/>
                  </a:cubicBezTo>
                  <a:cubicBezTo>
                    <a:pt x="334" y="170"/>
                    <a:pt x="108" y="111"/>
                    <a:pt x="0" y="277"/>
                  </a:cubicBezTo>
                  <a:cubicBezTo>
                    <a:pt x="108" y="396"/>
                    <a:pt x="239" y="408"/>
                    <a:pt x="393" y="408"/>
                  </a:cubicBezTo>
                  <a:lnTo>
                    <a:pt x="2441" y="408"/>
                  </a:lnTo>
                  <a:cubicBezTo>
                    <a:pt x="2525" y="349"/>
                    <a:pt x="2525" y="301"/>
                    <a:pt x="2429" y="266"/>
                  </a:cubicBezTo>
                  <a:cubicBezTo>
                    <a:pt x="2191" y="177"/>
                    <a:pt x="1939" y="128"/>
                    <a:pt x="1684" y="128"/>
                  </a:cubicBezTo>
                  <a:cubicBezTo>
                    <a:pt x="1596" y="128"/>
                    <a:pt x="1506" y="134"/>
                    <a:pt x="1417" y="146"/>
                  </a:cubicBezTo>
                  <a:cubicBezTo>
                    <a:pt x="1328" y="188"/>
                    <a:pt x="1236" y="209"/>
                    <a:pt x="1143" y="209"/>
                  </a:cubicBezTo>
                  <a:cubicBezTo>
                    <a:pt x="1051" y="209"/>
                    <a:pt x="959" y="188"/>
                    <a:pt x="870" y="146"/>
                  </a:cubicBezTo>
                  <a:cubicBezTo>
                    <a:pt x="751" y="93"/>
                    <a:pt x="623" y="0"/>
                    <a:pt x="4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6" name="Google Shape;2706;p2"/>
            <p:cNvSpPr/>
            <p:nvPr/>
          </p:nvSpPr>
          <p:spPr>
            <a:xfrm>
              <a:off x="6220700" y="3924725"/>
              <a:ext cx="28300" cy="19125"/>
            </a:xfrm>
            <a:custGeom>
              <a:avLst/>
              <a:gdLst/>
              <a:ahLst/>
              <a:cxnLst/>
              <a:rect l="l" t="t" r="r" b="b"/>
              <a:pathLst>
                <a:path w="1132" h="765" extrusionOk="0">
                  <a:moveTo>
                    <a:pt x="48" y="0"/>
                  </a:moveTo>
                  <a:cubicBezTo>
                    <a:pt x="84" y="60"/>
                    <a:pt x="120" y="119"/>
                    <a:pt x="167" y="167"/>
                  </a:cubicBezTo>
                  <a:cubicBezTo>
                    <a:pt x="465" y="524"/>
                    <a:pt x="465" y="524"/>
                    <a:pt x="1" y="631"/>
                  </a:cubicBezTo>
                  <a:cubicBezTo>
                    <a:pt x="13" y="679"/>
                    <a:pt x="25" y="703"/>
                    <a:pt x="48" y="750"/>
                  </a:cubicBezTo>
                  <a:cubicBezTo>
                    <a:pt x="172" y="757"/>
                    <a:pt x="304" y="764"/>
                    <a:pt x="439" y="764"/>
                  </a:cubicBezTo>
                  <a:cubicBezTo>
                    <a:pt x="538" y="764"/>
                    <a:pt x="638" y="760"/>
                    <a:pt x="739" y="750"/>
                  </a:cubicBezTo>
                  <a:cubicBezTo>
                    <a:pt x="894" y="750"/>
                    <a:pt x="1037" y="738"/>
                    <a:pt x="1084" y="572"/>
                  </a:cubicBezTo>
                  <a:cubicBezTo>
                    <a:pt x="1132" y="381"/>
                    <a:pt x="1013" y="250"/>
                    <a:pt x="846" y="191"/>
                  </a:cubicBezTo>
                  <a:cubicBezTo>
                    <a:pt x="596" y="119"/>
                    <a:pt x="310" y="60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7" name="Google Shape;2707;p2"/>
            <p:cNvSpPr/>
            <p:nvPr/>
          </p:nvSpPr>
          <p:spPr>
            <a:xfrm>
              <a:off x="5789700" y="3977250"/>
              <a:ext cx="48250" cy="10375"/>
            </a:xfrm>
            <a:custGeom>
              <a:avLst/>
              <a:gdLst/>
              <a:ahLst/>
              <a:cxnLst/>
              <a:rect l="l" t="t" r="r" b="b"/>
              <a:pathLst>
                <a:path w="1930" h="415" extrusionOk="0">
                  <a:moveTo>
                    <a:pt x="328" y="1"/>
                  </a:moveTo>
                  <a:cubicBezTo>
                    <a:pt x="222" y="1"/>
                    <a:pt x="114" y="9"/>
                    <a:pt x="0" y="30"/>
                  </a:cubicBezTo>
                  <a:cubicBezTo>
                    <a:pt x="497" y="289"/>
                    <a:pt x="927" y="414"/>
                    <a:pt x="1354" y="414"/>
                  </a:cubicBezTo>
                  <a:cubicBezTo>
                    <a:pt x="1438" y="414"/>
                    <a:pt x="1523" y="409"/>
                    <a:pt x="1608" y="400"/>
                  </a:cubicBezTo>
                  <a:lnTo>
                    <a:pt x="1655" y="340"/>
                  </a:lnTo>
                  <a:cubicBezTo>
                    <a:pt x="1727" y="269"/>
                    <a:pt x="1870" y="328"/>
                    <a:pt x="1929" y="221"/>
                  </a:cubicBezTo>
                  <a:cubicBezTo>
                    <a:pt x="1882" y="185"/>
                    <a:pt x="1822" y="138"/>
                    <a:pt x="1775" y="90"/>
                  </a:cubicBezTo>
                  <a:cubicBezTo>
                    <a:pt x="1669" y="123"/>
                    <a:pt x="1564" y="135"/>
                    <a:pt x="1458" y="135"/>
                  </a:cubicBezTo>
                  <a:cubicBezTo>
                    <a:pt x="1109" y="135"/>
                    <a:pt x="747" y="1"/>
                    <a:pt x="3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8" name="Google Shape;2708;p2"/>
            <p:cNvSpPr/>
            <p:nvPr/>
          </p:nvSpPr>
          <p:spPr>
            <a:xfrm>
              <a:off x="6119500" y="3948600"/>
              <a:ext cx="56575" cy="13425"/>
            </a:xfrm>
            <a:custGeom>
              <a:avLst/>
              <a:gdLst/>
              <a:ahLst/>
              <a:cxnLst/>
              <a:rect l="l" t="t" r="r" b="b"/>
              <a:pathLst>
                <a:path w="2263" h="537" extrusionOk="0">
                  <a:moveTo>
                    <a:pt x="556" y="1"/>
                  </a:moveTo>
                  <a:cubicBezTo>
                    <a:pt x="486" y="1"/>
                    <a:pt x="417" y="28"/>
                    <a:pt x="346" y="81"/>
                  </a:cubicBezTo>
                  <a:cubicBezTo>
                    <a:pt x="286" y="224"/>
                    <a:pt x="143" y="224"/>
                    <a:pt x="24" y="260"/>
                  </a:cubicBezTo>
                  <a:cubicBezTo>
                    <a:pt x="1" y="319"/>
                    <a:pt x="1" y="343"/>
                    <a:pt x="60" y="367"/>
                  </a:cubicBezTo>
                  <a:cubicBezTo>
                    <a:pt x="143" y="367"/>
                    <a:pt x="251" y="391"/>
                    <a:pt x="346" y="391"/>
                  </a:cubicBezTo>
                  <a:cubicBezTo>
                    <a:pt x="503" y="447"/>
                    <a:pt x="665" y="462"/>
                    <a:pt x="830" y="462"/>
                  </a:cubicBezTo>
                  <a:cubicBezTo>
                    <a:pt x="1016" y="462"/>
                    <a:pt x="1206" y="443"/>
                    <a:pt x="1395" y="443"/>
                  </a:cubicBezTo>
                  <a:cubicBezTo>
                    <a:pt x="1570" y="443"/>
                    <a:pt x="1745" y="459"/>
                    <a:pt x="1918" y="522"/>
                  </a:cubicBezTo>
                  <a:cubicBezTo>
                    <a:pt x="1971" y="522"/>
                    <a:pt x="2040" y="537"/>
                    <a:pt x="2098" y="537"/>
                  </a:cubicBezTo>
                  <a:cubicBezTo>
                    <a:pt x="2156" y="537"/>
                    <a:pt x="2203" y="522"/>
                    <a:pt x="2215" y="462"/>
                  </a:cubicBezTo>
                  <a:cubicBezTo>
                    <a:pt x="2263" y="284"/>
                    <a:pt x="2084" y="272"/>
                    <a:pt x="1965" y="236"/>
                  </a:cubicBezTo>
                  <a:lnTo>
                    <a:pt x="1775" y="236"/>
                  </a:lnTo>
                  <a:cubicBezTo>
                    <a:pt x="1775" y="224"/>
                    <a:pt x="1751" y="224"/>
                    <a:pt x="1727" y="212"/>
                  </a:cubicBezTo>
                  <a:cubicBezTo>
                    <a:pt x="1717" y="205"/>
                    <a:pt x="1707" y="202"/>
                    <a:pt x="1698" y="202"/>
                  </a:cubicBezTo>
                  <a:cubicBezTo>
                    <a:pt x="1676" y="202"/>
                    <a:pt x="1657" y="219"/>
                    <a:pt x="1632" y="236"/>
                  </a:cubicBezTo>
                  <a:lnTo>
                    <a:pt x="1489" y="236"/>
                  </a:lnTo>
                  <a:cubicBezTo>
                    <a:pt x="1429" y="188"/>
                    <a:pt x="1382" y="153"/>
                    <a:pt x="1322" y="105"/>
                  </a:cubicBezTo>
                  <a:lnTo>
                    <a:pt x="1203" y="105"/>
                  </a:lnTo>
                  <a:cubicBezTo>
                    <a:pt x="1203" y="105"/>
                    <a:pt x="1191" y="117"/>
                    <a:pt x="1156" y="129"/>
                  </a:cubicBezTo>
                  <a:cubicBezTo>
                    <a:pt x="1120" y="129"/>
                    <a:pt x="1084" y="117"/>
                    <a:pt x="1060" y="93"/>
                  </a:cubicBezTo>
                  <a:lnTo>
                    <a:pt x="917" y="93"/>
                  </a:lnTo>
                  <a:cubicBezTo>
                    <a:pt x="917" y="93"/>
                    <a:pt x="905" y="105"/>
                    <a:pt x="882" y="117"/>
                  </a:cubicBezTo>
                  <a:cubicBezTo>
                    <a:pt x="834" y="117"/>
                    <a:pt x="798" y="105"/>
                    <a:pt x="775" y="81"/>
                  </a:cubicBezTo>
                  <a:cubicBezTo>
                    <a:pt x="697" y="28"/>
                    <a:pt x="626" y="1"/>
                    <a:pt x="5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9" name="Google Shape;2709;p2"/>
            <p:cNvSpPr/>
            <p:nvPr/>
          </p:nvSpPr>
          <p:spPr>
            <a:xfrm>
              <a:off x="5942700" y="3986925"/>
              <a:ext cx="46525" cy="7450"/>
            </a:xfrm>
            <a:custGeom>
              <a:avLst/>
              <a:gdLst/>
              <a:ahLst/>
              <a:cxnLst/>
              <a:rect l="l" t="t" r="r" b="b"/>
              <a:pathLst>
                <a:path w="1861" h="298" extrusionOk="0">
                  <a:moveTo>
                    <a:pt x="96" y="1"/>
                  </a:moveTo>
                  <a:cubicBezTo>
                    <a:pt x="12" y="84"/>
                    <a:pt x="0" y="179"/>
                    <a:pt x="96" y="275"/>
                  </a:cubicBezTo>
                  <a:cubicBezTo>
                    <a:pt x="393" y="275"/>
                    <a:pt x="667" y="286"/>
                    <a:pt x="953" y="286"/>
                  </a:cubicBezTo>
                  <a:cubicBezTo>
                    <a:pt x="1007" y="246"/>
                    <a:pt x="1057" y="217"/>
                    <a:pt x="1110" y="217"/>
                  </a:cubicBezTo>
                  <a:cubicBezTo>
                    <a:pt x="1151" y="217"/>
                    <a:pt x="1192" y="233"/>
                    <a:pt x="1239" y="275"/>
                  </a:cubicBezTo>
                  <a:cubicBezTo>
                    <a:pt x="1286" y="275"/>
                    <a:pt x="1346" y="286"/>
                    <a:pt x="1381" y="286"/>
                  </a:cubicBezTo>
                  <a:cubicBezTo>
                    <a:pt x="1404" y="270"/>
                    <a:pt x="1432" y="264"/>
                    <a:pt x="1464" y="264"/>
                  </a:cubicBezTo>
                  <a:cubicBezTo>
                    <a:pt x="1539" y="264"/>
                    <a:pt x="1633" y="298"/>
                    <a:pt x="1707" y="298"/>
                  </a:cubicBezTo>
                  <a:cubicBezTo>
                    <a:pt x="1799" y="298"/>
                    <a:pt x="1861" y="246"/>
                    <a:pt x="1822" y="13"/>
                  </a:cubicBezTo>
                  <a:cubicBezTo>
                    <a:pt x="1250" y="1"/>
                    <a:pt x="667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0" name="Google Shape;2710;p2"/>
            <p:cNvSpPr/>
            <p:nvPr/>
          </p:nvSpPr>
          <p:spPr>
            <a:xfrm>
              <a:off x="6199875" y="3907750"/>
              <a:ext cx="30375" cy="16100"/>
            </a:xfrm>
            <a:custGeom>
              <a:avLst/>
              <a:gdLst/>
              <a:ahLst/>
              <a:cxnLst/>
              <a:rect l="l" t="t" r="r" b="b"/>
              <a:pathLst>
                <a:path w="1215" h="644" extrusionOk="0">
                  <a:moveTo>
                    <a:pt x="174" y="1"/>
                  </a:moveTo>
                  <a:cubicBezTo>
                    <a:pt x="117" y="1"/>
                    <a:pt x="59" y="5"/>
                    <a:pt x="0" y="13"/>
                  </a:cubicBezTo>
                  <a:cubicBezTo>
                    <a:pt x="0" y="143"/>
                    <a:pt x="12" y="286"/>
                    <a:pt x="12" y="417"/>
                  </a:cubicBezTo>
                  <a:cubicBezTo>
                    <a:pt x="12" y="441"/>
                    <a:pt x="24" y="477"/>
                    <a:pt x="60" y="489"/>
                  </a:cubicBezTo>
                  <a:cubicBezTo>
                    <a:pt x="131" y="548"/>
                    <a:pt x="191" y="596"/>
                    <a:pt x="286" y="620"/>
                  </a:cubicBezTo>
                  <a:cubicBezTo>
                    <a:pt x="310" y="644"/>
                    <a:pt x="346" y="644"/>
                    <a:pt x="369" y="644"/>
                  </a:cubicBezTo>
                  <a:cubicBezTo>
                    <a:pt x="405" y="620"/>
                    <a:pt x="417" y="608"/>
                    <a:pt x="441" y="596"/>
                  </a:cubicBezTo>
                  <a:cubicBezTo>
                    <a:pt x="536" y="596"/>
                    <a:pt x="643" y="584"/>
                    <a:pt x="727" y="584"/>
                  </a:cubicBezTo>
                  <a:cubicBezTo>
                    <a:pt x="798" y="358"/>
                    <a:pt x="1072" y="501"/>
                    <a:pt x="1215" y="322"/>
                  </a:cubicBezTo>
                  <a:cubicBezTo>
                    <a:pt x="885" y="157"/>
                    <a:pt x="545" y="1"/>
                    <a:pt x="1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1" name="Google Shape;2711;p2"/>
            <p:cNvSpPr/>
            <p:nvPr/>
          </p:nvSpPr>
          <p:spPr>
            <a:xfrm>
              <a:off x="6119500" y="4022350"/>
              <a:ext cx="52125" cy="7925"/>
            </a:xfrm>
            <a:custGeom>
              <a:avLst/>
              <a:gdLst/>
              <a:ahLst/>
              <a:cxnLst/>
              <a:rect l="l" t="t" r="r" b="b"/>
              <a:pathLst>
                <a:path w="2085" h="317" extrusionOk="0">
                  <a:moveTo>
                    <a:pt x="1370" y="1"/>
                  </a:moveTo>
                  <a:cubicBezTo>
                    <a:pt x="1025" y="12"/>
                    <a:pt x="703" y="12"/>
                    <a:pt x="358" y="12"/>
                  </a:cubicBezTo>
                  <a:cubicBezTo>
                    <a:pt x="227" y="12"/>
                    <a:pt x="120" y="48"/>
                    <a:pt x="24" y="143"/>
                  </a:cubicBezTo>
                  <a:cubicBezTo>
                    <a:pt x="1" y="203"/>
                    <a:pt x="13" y="262"/>
                    <a:pt x="72" y="298"/>
                  </a:cubicBezTo>
                  <a:cubicBezTo>
                    <a:pt x="203" y="298"/>
                    <a:pt x="358" y="310"/>
                    <a:pt x="489" y="310"/>
                  </a:cubicBezTo>
                  <a:cubicBezTo>
                    <a:pt x="613" y="240"/>
                    <a:pt x="742" y="186"/>
                    <a:pt x="876" y="186"/>
                  </a:cubicBezTo>
                  <a:cubicBezTo>
                    <a:pt x="948" y="186"/>
                    <a:pt x="1021" y="201"/>
                    <a:pt x="1096" y="239"/>
                  </a:cubicBezTo>
                  <a:cubicBezTo>
                    <a:pt x="1225" y="297"/>
                    <a:pt x="1369" y="316"/>
                    <a:pt x="1513" y="316"/>
                  </a:cubicBezTo>
                  <a:cubicBezTo>
                    <a:pt x="1634" y="316"/>
                    <a:pt x="1756" y="303"/>
                    <a:pt x="1870" y="286"/>
                  </a:cubicBezTo>
                  <a:cubicBezTo>
                    <a:pt x="2084" y="239"/>
                    <a:pt x="1929" y="108"/>
                    <a:pt x="1906" y="12"/>
                  </a:cubicBezTo>
                  <a:lnTo>
                    <a:pt x="1667" y="12"/>
                  </a:lnTo>
                  <a:cubicBezTo>
                    <a:pt x="1610" y="44"/>
                    <a:pt x="1553" y="69"/>
                    <a:pt x="1499" y="69"/>
                  </a:cubicBezTo>
                  <a:cubicBezTo>
                    <a:pt x="1453" y="69"/>
                    <a:pt x="1409" y="50"/>
                    <a:pt x="13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2" name="Google Shape;2712;p2"/>
            <p:cNvSpPr/>
            <p:nvPr/>
          </p:nvSpPr>
          <p:spPr>
            <a:xfrm>
              <a:off x="5912325" y="3985750"/>
              <a:ext cx="32775" cy="7575"/>
            </a:xfrm>
            <a:custGeom>
              <a:avLst/>
              <a:gdLst/>
              <a:ahLst/>
              <a:cxnLst/>
              <a:rect l="l" t="t" r="r" b="b"/>
              <a:pathLst>
                <a:path w="1311" h="303" extrusionOk="0">
                  <a:moveTo>
                    <a:pt x="25" y="0"/>
                  </a:moveTo>
                  <a:lnTo>
                    <a:pt x="1" y="60"/>
                  </a:lnTo>
                  <a:cubicBezTo>
                    <a:pt x="1" y="95"/>
                    <a:pt x="13" y="119"/>
                    <a:pt x="13" y="155"/>
                  </a:cubicBezTo>
                  <a:cubicBezTo>
                    <a:pt x="242" y="279"/>
                    <a:pt x="478" y="303"/>
                    <a:pt x="718" y="303"/>
                  </a:cubicBezTo>
                  <a:cubicBezTo>
                    <a:pt x="864" y="303"/>
                    <a:pt x="1012" y="294"/>
                    <a:pt x="1160" y="294"/>
                  </a:cubicBezTo>
                  <a:cubicBezTo>
                    <a:pt x="1210" y="294"/>
                    <a:pt x="1260" y="295"/>
                    <a:pt x="1311" y="298"/>
                  </a:cubicBezTo>
                  <a:lnTo>
                    <a:pt x="1311" y="36"/>
                  </a:lnTo>
                  <a:cubicBezTo>
                    <a:pt x="894" y="36"/>
                    <a:pt x="453" y="24"/>
                    <a:pt x="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3" name="Google Shape;2713;p2"/>
            <p:cNvSpPr/>
            <p:nvPr/>
          </p:nvSpPr>
          <p:spPr>
            <a:xfrm>
              <a:off x="6047175" y="3993775"/>
              <a:ext cx="34250" cy="6875"/>
            </a:xfrm>
            <a:custGeom>
              <a:avLst/>
              <a:gdLst/>
              <a:ahLst/>
              <a:cxnLst/>
              <a:rect l="l" t="t" r="r" b="b"/>
              <a:pathLst>
                <a:path w="1370" h="275" extrusionOk="0">
                  <a:moveTo>
                    <a:pt x="96" y="1"/>
                  </a:moveTo>
                  <a:cubicBezTo>
                    <a:pt x="0" y="84"/>
                    <a:pt x="0" y="167"/>
                    <a:pt x="84" y="262"/>
                  </a:cubicBezTo>
                  <a:cubicBezTo>
                    <a:pt x="512" y="262"/>
                    <a:pt x="941" y="274"/>
                    <a:pt x="1370" y="274"/>
                  </a:cubicBezTo>
                  <a:cubicBezTo>
                    <a:pt x="1334" y="191"/>
                    <a:pt x="1274" y="96"/>
                    <a:pt x="1227" y="12"/>
                  </a:cubicBezTo>
                  <a:cubicBezTo>
                    <a:pt x="834" y="12"/>
                    <a:pt x="465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4" name="Google Shape;2714;p2"/>
            <p:cNvSpPr/>
            <p:nvPr/>
          </p:nvSpPr>
          <p:spPr>
            <a:xfrm>
              <a:off x="5998050" y="3942800"/>
              <a:ext cx="38725" cy="7675"/>
            </a:xfrm>
            <a:custGeom>
              <a:avLst/>
              <a:gdLst/>
              <a:ahLst/>
              <a:cxnLst/>
              <a:rect l="l" t="t" r="r" b="b"/>
              <a:pathLst>
                <a:path w="1549" h="307" extrusionOk="0">
                  <a:moveTo>
                    <a:pt x="1158" y="0"/>
                  </a:moveTo>
                  <a:cubicBezTo>
                    <a:pt x="1003" y="0"/>
                    <a:pt x="848" y="31"/>
                    <a:pt x="699" y="31"/>
                  </a:cubicBezTo>
                  <a:cubicBezTo>
                    <a:pt x="673" y="31"/>
                    <a:pt x="646" y="30"/>
                    <a:pt x="620" y="27"/>
                  </a:cubicBezTo>
                  <a:cubicBezTo>
                    <a:pt x="554" y="94"/>
                    <a:pt x="474" y="106"/>
                    <a:pt x="392" y="106"/>
                  </a:cubicBezTo>
                  <a:cubicBezTo>
                    <a:pt x="345" y="106"/>
                    <a:pt x="296" y="102"/>
                    <a:pt x="249" y="102"/>
                  </a:cubicBezTo>
                  <a:cubicBezTo>
                    <a:pt x="158" y="102"/>
                    <a:pt x="70" y="117"/>
                    <a:pt x="1" y="206"/>
                  </a:cubicBezTo>
                  <a:cubicBezTo>
                    <a:pt x="275" y="258"/>
                    <a:pt x="545" y="307"/>
                    <a:pt x="814" y="307"/>
                  </a:cubicBezTo>
                  <a:cubicBezTo>
                    <a:pt x="1036" y="307"/>
                    <a:pt x="1257" y="274"/>
                    <a:pt x="1477" y="182"/>
                  </a:cubicBezTo>
                  <a:cubicBezTo>
                    <a:pt x="1549" y="146"/>
                    <a:pt x="1549" y="111"/>
                    <a:pt x="1477" y="63"/>
                  </a:cubicBezTo>
                  <a:cubicBezTo>
                    <a:pt x="1372" y="15"/>
                    <a:pt x="1265" y="0"/>
                    <a:pt x="11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5" name="Google Shape;2715;p2"/>
            <p:cNvSpPr/>
            <p:nvPr/>
          </p:nvSpPr>
          <p:spPr>
            <a:xfrm>
              <a:off x="6088550" y="3936025"/>
              <a:ext cx="57775" cy="4225"/>
            </a:xfrm>
            <a:custGeom>
              <a:avLst/>
              <a:gdLst/>
              <a:ahLst/>
              <a:cxnLst/>
              <a:rect l="l" t="t" r="r" b="b"/>
              <a:pathLst>
                <a:path w="2311" h="169" extrusionOk="0">
                  <a:moveTo>
                    <a:pt x="0" y="1"/>
                  </a:moveTo>
                  <a:lnTo>
                    <a:pt x="0" y="1"/>
                  </a:lnTo>
                  <a:cubicBezTo>
                    <a:pt x="105" y="153"/>
                    <a:pt x="256" y="168"/>
                    <a:pt x="391" y="168"/>
                  </a:cubicBezTo>
                  <a:cubicBezTo>
                    <a:pt x="425" y="168"/>
                    <a:pt x="458" y="167"/>
                    <a:pt x="489" y="167"/>
                  </a:cubicBezTo>
                  <a:cubicBezTo>
                    <a:pt x="1108" y="167"/>
                    <a:pt x="1703" y="144"/>
                    <a:pt x="2310" y="144"/>
                  </a:cubicBezTo>
                  <a:cubicBezTo>
                    <a:pt x="2221" y="36"/>
                    <a:pt x="2098" y="23"/>
                    <a:pt x="1972" y="23"/>
                  </a:cubicBezTo>
                  <a:cubicBezTo>
                    <a:pt x="1930" y="23"/>
                    <a:pt x="1887" y="25"/>
                    <a:pt x="1846" y="25"/>
                  </a:cubicBezTo>
                  <a:cubicBezTo>
                    <a:pt x="1239" y="13"/>
                    <a:pt x="608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6" name="Google Shape;2716;p2"/>
            <p:cNvSpPr/>
            <p:nvPr/>
          </p:nvSpPr>
          <p:spPr>
            <a:xfrm>
              <a:off x="6043600" y="3943475"/>
              <a:ext cx="28300" cy="7750"/>
            </a:xfrm>
            <a:custGeom>
              <a:avLst/>
              <a:gdLst/>
              <a:ahLst/>
              <a:cxnLst/>
              <a:rect l="l" t="t" r="r" b="b"/>
              <a:pathLst>
                <a:path w="1132" h="310" extrusionOk="0">
                  <a:moveTo>
                    <a:pt x="953" y="0"/>
                  </a:moveTo>
                  <a:cubicBezTo>
                    <a:pt x="831" y="26"/>
                    <a:pt x="707" y="34"/>
                    <a:pt x="583" y="34"/>
                  </a:cubicBezTo>
                  <a:cubicBezTo>
                    <a:pt x="416" y="34"/>
                    <a:pt x="248" y="19"/>
                    <a:pt x="84" y="12"/>
                  </a:cubicBezTo>
                  <a:cubicBezTo>
                    <a:pt x="1" y="96"/>
                    <a:pt x="1" y="191"/>
                    <a:pt x="84" y="286"/>
                  </a:cubicBezTo>
                  <a:cubicBezTo>
                    <a:pt x="358" y="298"/>
                    <a:pt x="643" y="298"/>
                    <a:pt x="917" y="310"/>
                  </a:cubicBezTo>
                  <a:cubicBezTo>
                    <a:pt x="977" y="238"/>
                    <a:pt x="1036" y="179"/>
                    <a:pt x="1096" y="119"/>
                  </a:cubicBezTo>
                  <a:cubicBezTo>
                    <a:pt x="1132" y="60"/>
                    <a:pt x="1120" y="24"/>
                    <a:pt x="1060" y="12"/>
                  </a:cubicBezTo>
                  <a:cubicBezTo>
                    <a:pt x="1045" y="17"/>
                    <a:pt x="1029" y="20"/>
                    <a:pt x="1012" y="20"/>
                  </a:cubicBezTo>
                  <a:cubicBezTo>
                    <a:pt x="989" y="20"/>
                    <a:pt x="967" y="14"/>
                    <a:pt x="9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7" name="Google Shape;2717;p2"/>
            <p:cNvSpPr/>
            <p:nvPr/>
          </p:nvSpPr>
          <p:spPr>
            <a:xfrm>
              <a:off x="6152550" y="3828875"/>
              <a:ext cx="18175" cy="10675"/>
            </a:xfrm>
            <a:custGeom>
              <a:avLst/>
              <a:gdLst/>
              <a:ahLst/>
              <a:cxnLst/>
              <a:rect l="l" t="t" r="r" b="b"/>
              <a:pathLst>
                <a:path w="727" h="427" extrusionOk="0">
                  <a:moveTo>
                    <a:pt x="167" y="0"/>
                  </a:moveTo>
                  <a:cubicBezTo>
                    <a:pt x="107" y="48"/>
                    <a:pt x="12" y="60"/>
                    <a:pt x="0" y="167"/>
                  </a:cubicBezTo>
                  <a:cubicBezTo>
                    <a:pt x="213" y="337"/>
                    <a:pt x="357" y="427"/>
                    <a:pt x="462" y="427"/>
                  </a:cubicBezTo>
                  <a:cubicBezTo>
                    <a:pt x="591" y="427"/>
                    <a:pt x="661" y="290"/>
                    <a:pt x="726" y="0"/>
                  </a:cubicBezTo>
                  <a:lnTo>
                    <a:pt x="596" y="0"/>
                  </a:lnTo>
                  <a:cubicBezTo>
                    <a:pt x="545" y="80"/>
                    <a:pt x="495" y="107"/>
                    <a:pt x="445" y="107"/>
                  </a:cubicBezTo>
                  <a:cubicBezTo>
                    <a:pt x="352" y="107"/>
                    <a:pt x="260" y="16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8" name="Google Shape;2718;p2"/>
            <p:cNvSpPr/>
            <p:nvPr/>
          </p:nvSpPr>
          <p:spPr>
            <a:xfrm>
              <a:off x="6148075" y="3804175"/>
              <a:ext cx="23250" cy="10675"/>
            </a:xfrm>
            <a:custGeom>
              <a:avLst/>
              <a:gdLst/>
              <a:ahLst/>
              <a:cxnLst/>
              <a:rect l="l" t="t" r="r" b="b"/>
              <a:pathLst>
                <a:path w="930" h="427" extrusionOk="0">
                  <a:moveTo>
                    <a:pt x="227" y="0"/>
                  </a:moveTo>
                  <a:cubicBezTo>
                    <a:pt x="155" y="48"/>
                    <a:pt x="60" y="84"/>
                    <a:pt x="13" y="155"/>
                  </a:cubicBezTo>
                  <a:cubicBezTo>
                    <a:pt x="1" y="215"/>
                    <a:pt x="13" y="262"/>
                    <a:pt x="72" y="286"/>
                  </a:cubicBezTo>
                  <a:cubicBezTo>
                    <a:pt x="236" y="354"/>
                    <a:pt x="399" y="426"/>
                    <a:pt x="563" y="426"/>
                  </a:cubicBezTo>
                  <a:cubicBezTo>
                    <a:pt x="685" y="426"/>
                    <a:pt x="807" y="386"/>
                    <a:pt x="929" y="274"/>
                  </a:cubicBezTo>
                  <a:cubicBezTo>
                    <a:pt x="870" y="226"/>
                    <a:pt x="834" y="167"/>
                    <a:pt x="786" y="143"/>
                  </a:cubicBezTo>
                  <a:cubicBezTo>
                    <a:pt x="667" y="24"/>
                    <a:pt x="465" y="119"/>
                    <a:pt x="3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9" name="Google Shape;2719;p2"/>
            <p:cNvSpPr/>
            <p:nvPr/>
          </p:nvSpPr>
          <p:spPr>
            <a:xfrm>
              <a:off x="6128125" y="3957850"/>
              <a:ext cx="39325" cy="4250"/>
            </a:xfrm>
            <a:custGeom>
              <a:avLst/>
              <a:gdLst/>
              <a:ahLst/>
              <a:cxnLst/>
              <a:rect l="l" t="t" r="r" b="b"/>
              <a:pathLst>
                <a:path w="1573" h="170" extrusionOk="0">
                  <a:moveTo>
                    <a:pt x="848" y="1"/>
                  </a:moveTo>
                  <a:cubicBezTo>
                    <a:pt x="619" y="1"/>
                    <a:pt x="389" y="26"/>
                    <a:pt x="165" y="26"/>
                  </a:cubicBezTo>
                  <a:cubicBezTo>
                    <a:pt x="110" y="26"/>
                    <a:pt x="55" y="24"/>
                    <a:pt x="1" y="21"/>
                  </a:cubicBezTo>
                  <a:lnTo>
                    <a:pt x="1" y="21"/>
                  </a:lnTo>
                  <a:cubicBezTo>
                    <a:pt x="209" y="139"/>
                    <a:pt x="425" y="170"/>
                    <a:pt x="644" y="170"/>
                  </a:cubicBezTo>
                  <a:cubicBezTo>
                    <a:pt x="873" y="170"/>
                    <a:pt x="1104" y="137"/>
                    <a:pt x="1334" y="137"/>
                  </a:cubicBezTo>
                  <a:cubicBezTo>
                    <a:pt x="1414" y="137"/>
                    <a:pt x="1493" y="141"/>
                    <a:pt x="1573" y="152"/>
                  </a:cubicBezTo>
                  <a:cubicBezTo>
                    <a:pt x="1340" y="30"/>
                    <a:pt x="1096" y="1"/>
                    <a:pt x="8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0" name="Google Shape;2720;p2"/>
            <p:cNvSpPr/>
            <p:nvPr/>
          </p:nvSpPr>
          <p:spPr>
            <a:xfrm>
              <a:off x="6215350" y="4050025"/>
              <a:ext cx="22350" cy="8375"/>
            </a:xfrm>
            <a:custGeom>
              <a:avLst/>
              <a:gdLst/>
              <a:ahLst/>
              <a:cxnLst/>
              <a:rect l="l" t="t" r="r" b="b"/>
              <a:pathLst>
                <a:path w="894" h="335" extrusionOk="0">
                  <a:moveTo>
                    <a:pt x="137" y="1"/>
                  </a:moveTo>
                  <a:cubicBezTo>
                    <a:pt x="108" y="1"/>
                    <a:pt x="78" y="13"/>
                    <a:pt x="48" y="37"/>
                  </a:cubicBezTo>
                  <a:cubicBezTo>
                    <a:pt x="0" y="132"/>
                    <a:pt x="0" y="227"/>
                    <a:pt x="60" y="322"/>
                  </a:cubicBezTo>
                  <a:cubicBezTo>
                    <a:pt x="215" y="322"/>
                    <a:pt x="381" y="334"/>
                    <a:pt x="524" y="334"/>
                  </a:cubicBezTo>
                  <a:lnTo>
                    <a:pt x="810" y="334"/>
                  </a:lnTo>
                  <a:cubicBezTo>
                    <a:pt x="893" y="251"/>
                    <a:pt x="893" y="144"/>
                    <a:pt x="810" y="48"/>
                  </a:cubicBezTo>
                  <a:cubicBezTo>
                    <a:pt x="751" y="48"/>
                    <a:pt x="703" y="37"/>
                    <a:pt x="655" y="37"/>
                  </a:cubicBezTo>
                  <a:cubicBezTo>
                    <a:pt x="655" y="25"/>
                    <a:pt x="643" y="25"/>
                    <a:pt x="620" y="13"/>
                  </a:cubicBezTo>
                  <a:cubicBezTo>
                    <a:pt x="609" y="6"/>
                    <a:pt x="600" y="3"/>
                    <a:pt x="591" y="3"/>
                  </a:cubicBezTo>
                  <a:cubicBezTo>
                    <a:pt x="569" y="3"/>
                    <a:pt x="550" y="20"/>
                    <a:pt x="524" y="37"/>
                  </a:cubicBezTo>
                  <a:lnTo>
                    <a:pt x="227" y="37"/>
                  </a:lnTo>
                  <a:cubicBezTo>
                    <a:pt x="197" y="13"/>
                    <a:pt x="167" y="1"/>
                    <a:pt x="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1" name="Google Shape;2721;p2"/>
            <p:cNvSpPr/>
            <p:nvPr/>
          </p:nvSpPr>
          <p:spPr>
            <a:xfrm>
              <a:off x="6091825" y="3955075"/>
              <a:ext cx="28900" cy="3425"/>
            </a:xfrm>
            <a:custGeom>
              <a:avLst/>
              <a:gdLst/>
              <a:ahLst/>
              <a:cxnLst/>
              <a:rect l="l" t="t" r="r" b="b"/>
              <a:pathLst>
                <a:path w="1156" h="137" extrusionOk="0">
                  <a:moveTo>
                    <a:pt x="0" y="1"/>
                  </a:moveTo>
                  <a:cubicBezTo>
                    <a:pt x="196" y="112"/>
                    <a:pt x="406" y="137"/>
                    <a:pt x="621" y="137"/>
                  </a:cubicBezTo>
                  <a:cubicBezTo>
                    <a:pt x="798" y="137"/>
                    <a:pt x="978" y="120"/>
                    <a:pt x="1155" y="120"/>
                  </a:cubicBezTo>
                  <a:cubicBezTo>
                    <a:pt x="1155" y="72"/>
                    <a:pt x="1155" y="25"/>
                    <a:pt x="1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2" name="Google Shape;2722;p2"/>
            <p:cNvSpPr/>
            <p:nvPr/>
          </p:nvSpPr>
          <p:spPr>
            <a:xfrm>
              <a:off x="5913225" y="3933150"/>
              <a:ext cx="14325" cy="10650"/>
            </a:xfrm>
            <a:custGeom>
              <a:avLst/>
              <a:gdLst/>
              <a:ahLst/>
              <a:cxnLst/>
              <a:rect l="l" t="t" r="r" b="b"/>
              <a:pathLst>
                <a:path w="573" h="426" extrusionOk="0">
                  <a:moveTo>
                    <a:pt x="222" y="1"/>
                  </a:moveTo>
                  <a:cubicBezTo>
                    <a:pt x="150" y="1"/>
                    <a:pt x="76" y="34"/>
                    <a:pt x="1" y="128"/>
                  </a:cubicBezTo>
                  <a:cubicBezTo>
                    <a:pt x="155" y="282"/>
                    <a:pt x="346" y="366"/>
                    <a:pt x="560" y="425"/>
                  </a:cubicBezTo>
                  <a:cubicBezTo>
                    <a:pt x="560" y="342"/>
                    <a:pt x="572" y="247"/>
                    <a:pt x="572" y="163"/>
                  </a:cubicBezTo>
                  <a:cubicBezTo>
                    <a:pt x="460" y="96"/>
                    <a:pt x="343" y="1"/>
                    <a:pt x="2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3" name="Google Shape;2723;p2"/>
            <p:cNvSpPr/>
            <p:nvPr/>
          </p:nvSpPr>
          <p:spPr>
            <a:xfrm>
              <a:off x="6080800" y="3943400"/>
              <a:ext cx="22050" cy="4275"/>
            </a:xfrm>
            <a:custGeom>
              <a:avLst/>
              <a:gdLst/>
              <a:ahLst/>
              <a:cxnLst/>
              <a:rect l="l" t="t" r="r" b="b"/>
              <a:pathLst>
                <a:path w="882" h="171" extrusionOk="0">
                  <a:moveTo>
                    <a:pt x="474" y="0"/>
                  </a:moveTo>
                  <a:cubicBezTo>
                    <a:pt x="339" y="0"/>
                    <a:pt x="200" y="30"/>
                    <a:pt x="65" y="30"/>
                  </a:cubicBezTo>
                  <a:cubicBezTo>
                    <a:pt x="43" y="30"/>
                    <a:pt x="22" y="29"/>
                    <a:pt x="1" y="27"/>
                  </a:cubicBezTo>
                  <a:lnTo>
                    <a:pt x="1" y="27"/>
                  </a:lnTo>
                  <a:cubicBezTo>
                    <a:pt x="122" y="132"/>
                    <a:pt x="257" y="153"/>
                    <a:pt x="396" y="153"/>
                  </a:cubicBezTo>
                  <a:cubicBezTo>
                    <a:pt x="484" y="153"/>
                    <a:pt x="573" y="144"/>
                    <a:pt x="663" y="144"/>
                  </a:cubicBezTo>
                  <a:cubicBezTo>
                    <a:pt x="736" y="144"/>
                    <a:pt x="810" y="150"/>
                    <a:pt x="882" y="170"/>
                  </a:cubicBezTo>
                  <a:cubicBezTo>
                    <a:pt x="757" y="33"/>
                    <a:pt x="618" y="0"/>
                    <a:pt x="4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4" name="Google Shape;2724;p2"/>
            <p:cNvSpPr/>
            <p:nvPr/>
          </p:nvSpPr>
          <p:spPr>
            <a:xfrm>
              <a:off x="6135575" y="3999900"/>
              <a:ext cx="16400" cy="8200"/>
            </a:xfrm>
            <a:custGeom>
              <a:avLst/>
              <a:gdLst/>
              <a:ahLst/>
              <a:cxnLst/>
              <a:rect l="l" t="t" r="r" b="b"/>
              <a:pathLst>
                <a:path w="656" h="328" extrusionOk="0">
                  <a:moveTo>
                    <a:pt x="63" y="1"/>
                  </a:moveTo>
                  <a:cubicBezTo>
                    <a:pt x="42" y="1"/>
                    <a:pt x="18" y="12"/>
                    <a:pt x="1" y="29"/>
                  </a:cubicBezTo>
                  <a:cubicBezTo>
                    <a:pt x="36" y="184"/>
                    <a:pt x="143" y="267"/>
                    <a:pt x="274" y="327"/>
                  </a:cubicBezTo>
                  <a:cubicBezTo>
                    <a:pt x="322" y="327"/>
                    <a:pt x="370" y="327"/>
                    <a:pt x="429" y="315"/>
                  </a:cubicBezTo>
                  <a:cubicBezTo>
                    <a:pt x="501" y="244"/>
                    <a:pt x="655" y="196"/>
                    <a:pt x="560" y="29"/>
                  </a:cubicBezTo>
                  <a:lnTo>
                    <a:pt x="132" y="29"/>
                  </a:lnTo>
                  <a:cubicBezTo>
                    <a:pt x="132" y="17"/>
                    <a:pt x="120" y="17"/>
                    <a:pt x="84" y="6"/>
                  </a:cubicBezTo>
                  <a:cubicBezTo>
                    <a:pt x="78" y="2"/>
                    <a:pt x="70" y="1"/>
                    <a:pt x="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5" name="Google Shape;2725;p2"/>
            <p:cNvSpPr/>
            <p:nvPr/>
          </p:nvSpPr>
          <p:spPr>
            <a:xfrm>
              <a:off x="6153425" y="3854175"/>
              <a:ext cx="10750" cy="8775"/>
            </a:xfrm>
            <a:custGeom>
              <a:avLst/>
              <a:gdLst/>
              <a:ahLst/>
              <a:cxnLst/>
              <a:rect l="l" t="t" r="r" b="b"/>
              <a:pathLst>
                <a:path w="430" h="351" extrusionOk="0">
                  <a:moveTo>
                    <a:pt x="275" y="1"/>
                  </a:moveTo>
                  <a:cubicBezTo>
                    <a:pt x="96" y="1"/>
                    <a:pt x="1" y="84"/>
                    <a:pt x="1" y="286"/>
                  </a:cubicBezTo>
                  <a:cubicBezTo>
                    <a:pt x="69" y="330"/>
                    <a:pt x="140" y="350"/>
                    <a:pt x="215" y="350"/>
                  </a:cubicBezTo>
                  <a:cubicBezTo>
                    <a:pt x="283" y="350"/>
                    <a:pt x="355" y="332"/>
                    <a:pt x="430" y="298"/>
                  </a:cubicBezTo>
                  <a:cubicBezTo>
                    <a:pt x="430" y="179"/>
                    <a:pt x="394" y="60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6" name="Google Shape;2726;p2"/>
            <p:cNvSpPr/>
            <p:nvPr/>
          </p:nvSpPr>
          <p:spPr>
            <a:xfrm>
              <a:off x="5991800" y="3943175"/>
              <a:ext cx="21750" cy="5975"/>
            </a:xfrm>
            <a:custGeom>
              <a:avLst/>
              <a:gdLst/>
              <a:ahLst/>
              <a:cxnLst/>
              <a:rect l="l" t="t" r="r" b="b"/>
              <a:pathLst>
                <a:path w="870" h="239" extrusionOk="0">
                  <a:moveTo>
                    <a:pt x="465" y="0"/>
                  </a:moveTo>
                  <a:cubicBezTo>
                    <a:pt x="310" y="60"/>
                    <a:pt x="108" y="0"/>
                    <a:pt x="1" y="179"/>
                  </a:cubicBezTo>
                  <a:cubicBezTo>
                    <a:pt x="96" y="179"/>
                    <a:pt x="168" y="191"/>
                    <a:pt x="251" y="191"/>
                  </a:cubicBezTo>
                  <a:cubicBezTo>
                    <a:pt x="453" y="120"/>
                    <a:pt x="703" y="239"/>
                    <a:pt x="870" y="12"/>
                  </a:cubicBezTo>
                  <a:cubicBezTo>
                    <a:pt x="727" y="12"/>
                    <a:pt x="596" y="0"/>
                    <a:pt x="4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7" name="Google Shape;2727;p2"/>
            <p:cNvSpPr/>
            <p:nvPr/>
          </p:nvSpPr>
          <p:spPr>
            <a:xfrm>
              <a:off x="6034675" y="3943200"/>
              <a:ext cx="10725" cy="7900"/>
            </a:xfrm>
            <a:custGeom>
              <a:avLst/>
              <a:gdLst/>
              <a:ahLst/>
              <a:cxnLst/>
              <a:rect l="l" t="t" r="r" b="b"/>
              <a:pathLst>
                <a:path w="429" h="316" extrusionOk="0">
                  <a:moveTo>
                    <a:pt x="286" y="1"/>
                  </a:moveTo>
                  <a:cubicBezTo>
                    <a:pt x="191" y="1"/>
                    <a:pt x="96" y="27"/>
                    <a:pt x="0" y="59"/>
                  </a:cubicBezTo>
                  <a:lnTo>
                    <a:pt x="0" y="178"/>
                  </a:lnTo>
                  <a:cubicBezTo>
                    <a:pt x="117" y="207"/>
                    <a:pt x="210" y="316"/>
                    <a:pt x="337" y="316"/>
                  </a:cubicBezTo>
                  <a:cubicBezTo>
                    <a:pt x="366" y="316"/>
                    <a:pt x="396" y="310"/>
                    <a:pt x="429" y="297"/>
                  </a:cubicBezTo>
                  <a:lnTo>
                    <a:pt x="429" y="23"/>
                  </a:lnTo>
                  <a:cubicBezTo>
                    <a:pt x="381" y="7"/>
                    <a:pt x="334" y="1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8" name="Google Shape;2728;p2"/>
            <p:cNvSpPr/>
            <p:nvPr/>
          </p:nvSpPr>
          <p:spPr>
            <a:xfrm>
              <a:off x="5844775" y="3982425"/>
              <a:ext cx="17575" cy="4725"/>
            </a:xfrm>
            <a:custGeom>
              <a:avLst/>
              <a:gdLst/>
              <a:ahLst/>
              <a:cxnLst/>
              <a:rect l="l" t="t" r="r" b="b"/>
              <a:pathLst>
                <a:path w="703" h="189" extrusionOk="0">
                  <a:moveTo>
                    <a:pt x="336" y="0"/>
                  </a:moveTo>
                  <a:cubicBezTo>
                    <a:pt x="225" y="0"/>
                    <a:pt x="114" y="16"/>
                    <a:pt x="0" y="50"/>
                  </a:cubicBezTo>
                  <a:cubicBezTo>
                    <a:pt x="121" y="140"/>
                    <a:pt x="239" y="188"/>
                    <a:pt x="357" y="188"/>
                  </a:cubicBezTo>
                  <a:cubicBezTo>
                    <a:pt x="471" y="188"/>
                    <a:pt x="585" y="143"/>
                    <a:pt x="703" y="50"/>
                  </a:cubicBezTo>
                  <a:cubicBezTo>
                    <a:pt x="578" y="19"/>
                    <a:pt x="457" y="0"/>
                    <a:pt x="3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9" name="Google Shape;2729;p2"/>
            <p:cNvSpPr/>
            <p:nvPr/>
          </p:nvSpPr>
          <p:spPr>
            <a:xfrm>
              <a:off x="5854875" y="3897325"/>
              <a:ext cx="18800" cy="7875"/>
            </a:xfrm>
            <a:custGeom>
              <a:avLst/>
              <a:gdLst/>
              <a:ahLst/>
              <a:cxnLst/>
              <a:rect l="l" t="t" r="r" b="b"/>
              <a:pathLst>
                <a:path w="752" h="315" extrusionOk="0">
                  <a:moveTo>
                    <a:pt x="315" y="0"/>
                  </a:moveTo>
                  <a:cubicBezTo>
                    <a:pt x="232" y="0"/>
                    <a:pt x="148" y="30"/>
                    <a:pt x="60" y="84"/>
                  </a:cubicBezTo>
                  <a:cubicBezTo>
                    <a:pt x="49" y="120"/>
                    <a:pt x="13" y="144"/>
                    <a:pt x="1" y="179"/>
                  </a:cubicBezTo>
                  <a:cubicBezTo>
                    <a:pt x="165" y="270"/>
                    <a:pt x="328" y="315"/>
                    <a:pt x="504" y="315"/>
                  </a:cubicBezTo>
                  <a:cubicBezTo>
                    <a:pt x="583" y="315"/>
                    <a:pt x="665" y="305"/>
                    <a:pt x="751" y="287"/>
                  </a:cubicBezTo>
                  <a:cubicBezTo>
                    <a:pt x="703" y="227"/>
                    <a:pt x="644" y="179"/>
                    <a:pt x="596" y="132"/>
                  </a:cubicBezTo>
                  <a:cubicBezTo>
                    <a:pt x="506" y="42"/>
                    <a:pt x="412" y="0"/>
                    <a:pt x="3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0" name="Google Shape;2730;p2"/>
            <p:cNvSpPr/>
            <p:nvPr/>
          </p:nvSpPr>
          <p:spPr>
            <a:xfrm>
              <a:off x="6038250" y="3993775"/>
              <a:ext cx="11025" cy="6750"/>
            </a:xfrm>
            <a:custGeom>
              <a:avLst/>
              <a:gdLst/>
              <a:ahLst/>
              <a:cxnLst/>
              <a:rect l="l" t="t" r="r" b="b"/>
              <a:pathLst>
                <a:path w="441" h="270" extrusionOk="0">
                  <a:moveTo>
                    <a:pt x="0" y="1"/>
                  </a:moveTo>
                  <a:lnTo>
                    <a:pt x="0" y="143"/>
                  </a:lnTo>
                  <a:cubicBezTo>
                    <a:pt x="123" y="184"/>
                    <a:pt x="229" y="270"/>
                    <a:pt x="354" y="270"/>
                  </a:cubicBezTo>
                  <a:cubicBezTo>
                    <a:pt x="375" y="270"/>
                    <a:pt x="395" y="267"/>
                    <a:pt x="417" y="262"/>
                  </a:cubicBezTo>
                  <a:cubicBezTo>
                    <a:pt x="441" y="179"/>
                    <a:pt x="441" y="84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1" name="Google Shape;2731;p2"/>
            <p:cNvSpPr/>
            <p:nvPr/>
          </p:nvSpPr>
          <p:spPr>
            <a:xfrm>
              <a:off x="5999250" y="3989800"/>
              <a:ext cx="13725" cy="4600"/>
            </a:xfrm>
            <a:custGeom>
              <a:avLst/>
              <a:gdLst/>
              <a:ahLst/>
              <a:cxnLst/>
              <a:rect l="l" t="t" r="r" b="b"/>
              <a:pathLst>
                <a:path w="549" h="184" extrusionOk="0">
                  <a:moveTo>
                    <a:pt x="259" y="0"/>
                  </a:moveTo>
                  <a:cubicBezTo>
                    <a:pt x="172" y="0"/>
                    <a:pt x="85" y="12"/>
                    <a:pt x="0" y="40"/>
                  </a:cubicBezTo>
                  <a:cubicBezTo>
                    <a:pt x="90" y="136"/>
                    <a:pt x="182" y="183"/>
                    <a:pt x="274" y="183"/>
                  </a:cubicBezTo>
                  <a:cubicBezTo>
                    <a:pt x="367" y="183"/>
                    <a:pt x="459" y="136"/>
                    <a:pt x="548" y="40"/>
                  </a:cubicBezTo>
                  <a:cubicBezTo>
                    <a:pt x="454" y="15"/>
                    <a:pt x="356" y="0"/>
                    <a:pt x="2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2" name="Google Shape;2732;p2"/>
            <p:cNvSpPr/>
            <p:nvPr/>
          </p:nvSpPr>
          <p:spPr>
            <a:xfrm>
              <a:off x="6123975" y="3947250"/>
              <a:ext cx="14900" cy="3700"/>
            </a:xfrm>
            <a:custGeom>
              <a:avLst/>
              <a:gdLst/>
              <a:ahLst/>
              <a:cxnLst/>
              <a:rect l="l" t="t" r="r" b="b"/>
              <a:pathLst>
                <a:path w="596" h="148" extrusionOk="0">
                  <a:moveTo>
                    <a:pt x="273" y="0"/>
                  </a:moveTo>
                  <a:cubicBezTo>
                    <a:pt x="182" y="0"/>
                    <a:pt x="89" y="16"/>
                    <a:pt x="0" y="16"/>
                  </a:cubicBezTo>
                  <a:cubicBezTo>
                    <a:pt x="60" y="52"/>
                    <a:pt x="107" y="99"/>
                    <a:pt x="167" y="147"/>
                  </a:cubicBezTo>
                  <a:lnTo>
                    <a:pt x="596" y="147"/>
                  </a:lnTo>
                  <a:cubicBezTo>
                    <a:pt x="502" y="26"/>
                    <a:pt x="389" y="0"/>
                    <a:pt x="2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3" name="Google Shape;2733;p2"/>
            <p:cNvSpPr/>
            <p:nvPr/>
          </p:nvSpPr>
          <p:spPr>
            <a:xfrm>
              <a:off x="5831075" y="3982750"/>
              <a:ext cx="9850" cy="3600"/>
            </a:xfrm>
            <a:custGeom>
              <a:avLst/>
              <a:gdLst/>
              <a:ahLst/>
              <a:cxnLst/>
              <a:rect l="l" t="t" r="r" b="b"/>
              <a:pathLst>
                <a:path w="394" h="144" extrusionOk="0">
                  <a:moveTo>
                    <a:pt x="274" y="1"/>
                  </a:moveTo>
                  <a:cubicBezTo>
                    <a:pt x="167" y="25"/>
                    <a:pt x="60" y="1"/>
                    <a:pt x="0" y="120"/>
                  </a:cubicBezTo>
                  <a:cubicBezTo>
                    <a:pt x="51" y="134"/>
                    <a:pt x="104" y="144"/>
                    <a:pt x="157" y="144"/>
                  </a:cubicBezTo>
                  <a:cubicBezTo>
                    <a:pt x="243" y="144"/>
                    <a:pt x="327" y="118"/>
                    <a:pt x="393" y="37"/>
                  </a:cubicBezTo>
                  <a:cubicBezTo>
                    <a:pt x="358" y="1"/>
                    <a:pt x="310" y="1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4" name="Google Shape;2734;p2"/>
            <p:cNvSpPr/>
            <p:nvPr/>
          </p:nvSpPr>
          <p:spPr>
            <a:xfrm>
              <a:off x="6157000" y="4001225"/>
              <a:ext cx="7175" cy="8150"/>
            </a:xfrm>
            <a:custGeom>
              <a:avLst/>
              <a:gdLst/>
              <a:ahLst/>
              <a:cxnLst/>
              <a:rect l="l" t="t" r="r" b="b"/>
              <a:pathLst>
                <a:path w="287" h="326" extrusionOk="0">
                  <a:moveTo>
                    <a:pt x="132" y="0"/>
                  </a:moveTo>
                  <a:cubicBezTo>
                    <a:pt x="96" y="84"/>
                    <a:pt x="48" y="191"/>
                    <a:pt x="1" y="274"/>
                  </a:cubicBezTo>
                  <a:lnTo>
                    <a:pt x="132" y="274"/>
                  </a:lnTo>
                  <a:cubicBezTo>
                    <a:pt x="132" y="286"/>
                    <a:pt x="156" y="310"/>
                    <a:pt x="179" y="322"/>
                  </a:cubicBezTo>
                  <a:cubicBezTo>
                    <a:pt x="191" y="324"/>
                    <a:pt x="201" y="326"/>
                    <a:pt x="210" y="326"/>
                  </a:cubicBezTo>
                  <a:cubicBezTo>
                    <a:pt x="239" y="326"/>
                    <a:pt x="259" y="310"/>
                    <a:pt x="287" y="274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5" name="Google Shape;2735;p2"/>
            <p:cNvSpPr/>
            <p:nvPr/>
          </p:nvSpPr>
          <p:spPr>
            <a:xfrm>
              <a:off x="6067125" y="3933425"/>
              <a:ext cx="10725" cy="2925"/>
            </a:xfrm>
            <a:custGeom>
              <a:avLst/>
              <a:gdLst/>
              <a:ahLst/>
              <a:cxnLst/>
              <a:rect l="l" t="t" r="r" b="b"/>
              <a:pathLst>
                <a:path w="429" h="117" extrusionOk="0">
                  <a:moveTo>
                    <a:pt x="210" y="0"/>
                  </a:moveTo>
                  <a:cubicBezTo>
                    <a:pt x="140" y="0"/>
                    <a:pt x="69" y="36"/>
                    <a:pt x="0" y="117"/>
                  </a:cubicBezTo>
                  <a:lnTo>
                    <a:pt x="429" y="117"/>
                  </a:lnTo>
                  <a:cubicBezTo>
                    <a:pt x="361" y="42"/>
                    <a:pt x="286" y="0"/>
                    <a:pt x="2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6" name="Google Shape;2736;p2"/>
            <p:cNvSpPr/>
            <p:nvPr/>
          </p:nvSpPr>
          <p:spPr>
            <a:xfrm>
              <a:off x="6070100" y="3943775"/>
              <a:ext cx="8050" cy="2700"/>
            </a:xfrm>
            <a:custGeom>
              <a:avLst/>
              <a:gdLst/>
              <a:ahLst/>
              <a:cxnLst/>
              <a:rect l="l" t="t" r="r" b="b"/>
              <a:pathLst>
                <a:path w="322" h="108" extrusionOk="0">
                  <a:moveTo>
                    <a:pt x="0" y="0"/>
                  </a:moveTo>
                  <a:cubicBezTo>
                    <a:pt x="12" y="36"/>
                    <a:pt x="24" y="72"/>
                    <a:pt x="36" y="107"/>
                  </a:cubicBezTo>
                  <a:cubicBezTo>
                    <a:pt x="143" y="107"/>
                    <a:pt x="250" y="96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7" name="Google Shape;2737;p2"/>
            <p:cNvSpPr/>
            <p:nvPr/>
          </p:nvSpPr>
          <p:spPr>
            <a:xfrm>
              <a:off x="6103125" y="3947650"/>
              <a:ext cx="7475" cy="2350"/>
            </a:xfrm>
            <a:custGeom>
              <a:avLst/>
              <a:gdLst/>
              <a:ahLst/>
              <a:cxnLst/>
              <a:rect l="l" t="t" r="r" b="b"/>
              <a:pathLst>
                <a:path w="299" h="94" extrusionOk="0">
                  <a:moveTo>
                    <a:pt x="1" y="0"/>
                  </a:moveTo>
                  <a:cubicBezTo>
                    <a:pt x="43" y="61"/>
                    <a:pt x="92" y="94"/>
                    <a:pt x="144" y="94"/>
                  </a:cubicBezTo>
                  <a:cubicBezTo>
                    <a:pt x="194" y="94"/>
                    <a:pt x="246" y="64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8" name="Google Shape;2738;p2"/>
            <p:cNvSpPr/>
            <p:nvPr/>
          </p:nvSpPr>
          <p:spPr>
            <a:xfrm>
              <a:off x="6084975" y="3934525"/>
              <a:ext cx="3900" cy="1825"/>
            </a:xfrm>
            <a:custGeom>
              <a:avLst/>
              <a:gdLst/>
              <a:ahLst/>
              <a:cxnLst/>
              <a:rect l="l" t="t" r="r" b="b"/>
              <a:pathLst>
                <a:path w="156" h="73" extrusionOk="0">
                  <a:moveTo>
                    <a:pt x="74" y="1"/>
                  </a:moveTo>
                  <a:cubicBezTo>
                    <a:pt x="45" y="1"/>
                    <a:pt x="19" y="28"/>
                    <a:pt x="0" y="73"/>
                  </a:cubicBezTo>
                  <a:lnTo>
                    <a:pt x="155" y="73"/>
                  </a:lnTo>
                  <a:cubicBezTo>
                    <a:pt x="127" y="22"/>
                    <a:pt x="99" y="1"/>
                    <a:pt x="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9" name="Google Shape;2739;p2"/>
            <p:cNvSpPr/>
            <p:nvPr/>
          </p:nvSpPr>
          <p:spPr>
            <a:xfrm>
              <a:off x="6110575" y="3945425"/>
              <a:ext cx="3300" cy="2250"/>
            </a:xfrm>
            <a:custGeom>
              <a:avLst/>
              <a:gdLst/>
              <a:ahLst/>
              <a:cxnLst/>
              <a:rect l="l" t="t" r="r" b="b"/>
              <a:pathLst>
                <a:path w="132" h="90" extrusionOk="0">
                  <a:moveTo>
                    <a:pt x="59" y="1"/>
                  </a:moveTo>
                  <a:cubicBezTo>
                    <a:pt x="33" y="1"/>
                    <a:pt x="13" y="31"/>
                    <a:pt x="0" y="89"/>
                  </a:cubicBezTo>
                  <a:cubicBezTo>
                    <a:pt x="48" y="89"/>
                    <a:pt x="84" y="89"/>
                    <a:pt x="131" y="65"/>
                  </a:cubicBezTo>
                  <a:cubicBezTo>
                    <a:pt x="104" y="22"/>
                    <a:pt x="80" y="1"/>
                    <a:pt x="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0" name="Google Shape;2740;p2"/>
            <p:cNvSpPr/>
            <p:nvPr/>
          </p:nvSpPr>
          <p:spPr>
            <a:xfrm>
              <a:off x="6121000" y="3945675"/>
              <a:ext cx="3300" cy="2275"/>
            </a:xfrm>
            <a:custGeom>
              <a:avLst/>
              <a:gdLst/>
              <a:ahLst/>
              <a:cxnLst/>
              <a:rect l="l" t="t" r="r" b="b"/>
              <a:pathLst>
                <a:path w="132" h="91" extrusionOk="0">
                  <a:moveTo>
                    <a:pt x="64" y="0"/>
                  </a:moveTo>
                  <a:cubicBezTo>
                    <a:pt x="44" y="0"/>
                    <a:pt x="23" y="27"/>
                    <a:pt x="0" y="79"/>
                  </a:cubicBezTo>
                  <a:cubicBezTo>
                    <a:pt x="48" y="91"/>
                    <a:pt x="83" y="91"/>
                    <a:pt x="131" y="91"/>
                  </a:cubicBezTo>
                  <a:cubicBezTo>
                    <a:pt x="107" y="30"/>
                    <a:pt x="85" y="0"/>
                    <a:pt x="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1" name="Google Shape;2741;p2"/>
            <p:cNvSpPr/>
            <p:nvPr/>
          </p:nvSpPr>
          <p:spPr>
            <a:xfrm>
              <a:off x="6160275" y="3952700"/>
              <a:ext cx="3900" cy="1500"/>
            </a:xfrm>
            <a:custGeom>
              <a:avLst/>
              <a:gdLst/>
              <a:ahLst/>
              <a:cxnLst/>
              <a:rect l="l" t="t" r="r" b="b"/>
              <a:pathLst>
                <a:path w="156" h="60" extrusionOk="0">
                  <a:moveTo>
                    <a:pt x="108" y="0"/>
                  </a:moveTo>
                  <a:cubicBezTo>
                    <a:pt x="60" y="12"/>
                    <a:pt x="36" y="48"/>
                    <a:pt x="1" y="60"/>
                  </a:cubicBezTo>
                  <a:lnTo>
                    <a:pt x="156" y="60"/>
                  </a:lnTo>
                  <a:cubicBezTo>
                    <a:pt x="144" y="48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2" name="Google Shape;2742;p2"/>
            <p:cNvSpPr/>
            <p:nvPr/>
          </p:nvSpPr>
          <p:spPr>
            <a:xfrm>
              <a:off x="6138850" y="3950925"/>
              <a:ext cx="3600" cy="2025"/>
            </a:xfrm>
            <a:custGeom>
              <a:avLst/>
              <a:gdLst/>
              <a:ahLst/>
              <a:cxnLst/>
              <a:rect l="l" t="t" r="r" b="b"/>
              <a:pathLst>
                <a:path w="144" h="81" extrusionOk="0">
                  <a:moveTo>
                    <a:pt x="1" y="0"/>
                  </a:moveTo>
                  <a:cubicBezTo>
                    <a:pt x="24" y="54"/>
                    <a:pt x="45" y="80"/>
                    <a:pt x="67" y="80"/>
                  </a:cubicBezTo>
                  <a:cubicBezTo>
                    <a:pt x="90" y="80"/>
                    <a:pt x="114" y="5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3" name="Google Shape;2743;p2"/>
            <p:cNvSpPr/>
            <p:nvPr/>
          </p:nvSpPr>
          <p:spPr>
            <a:xfrm>
              <a:off x="6152550" y="3950925"/>
              <a:ext cx="4175" cy="3275"/>
            </a:xfrm>
            <a:custGeom>
              <a:avLst/>
              <a:gdLst/>
              <a:ahLst/>
              <a:cxnLst/>
              <a:rect l="l" t="t" r="r" b="b"/>
              <a:pathLst>
                <a:path w="167" h="131" extrusionOk="0">
                  <a:moveTo>
                    <a:pt x="167" y="131"/>
                  </a:moveTo>
                  <a:cubicBezTo>
                    <a:pt x="119" y="83"/>
                    <a:pt x="60" y="48"/>
                    <a:pt x="0" y="0"/>
                  </a:cubicBezTo>
                  <a:cubicBezTo>
                    <a:pt x="60" y="48"/>
                    <a:pt x="119" y="83"/>
                    <a:pt x="167" y="13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4" name="Google Shape;2744;p2"/>
            <p:cNvSpPr/>
            <p:nvPr/>
          </p:nvSpPr>
          <p:spPr>
            <a:xfrm>
              <a:off x="6146000" y="3950925"/>
              <a:ext cx="3600" cy="1575"/>
            </a:xfrm>
            <a:custGeom>
              <a:avLst/>
              <a:gdLst/>
              <a:ahLst/>
              <a:cxnLst/>
              <a:rect l="l" t="t" r="r" b="b"/>
              <a:pathLst>
                <a:path w="144" h="63" extrusionOk="0">
                  <a:moveTo>
                    <a:pt x="0" y="0"/>
                  </a:moveTo>
                  <a:cubicBezTo>
                    <a:pt x="18" y="42"/>
                    <a:pt x="39" y="63"/>
                    <a:pt x="63" y="63"/>
                  </a:cubicBezTo>
                  <a:cubicBezTo>
                    <a:pt x="87" y="63"/>
                    <a:pt x="113" y="42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5" name="Google Shape;2745;p2"/>
            <p:cNvSpPr/>
            <p:nvPr/>
          </p:nvSpPr>
          <p:spPr>
            <a:xfrm>
              <a:off x="6149575" y="3939750"/>
              <a:ext cx="3875" cy="2025"/>
            </a:xfrm>
            <a:custGeom>
              <a:avLst/>
              <a:gdLst/>
              <a:ahLst/>
              <a:cxnLst/>
              <a:rect l="l" t="t" r="r" b="b"/>
              <a:pathLst>
                <a:path w="155" h="81" extrusionOk="0">
                  <a:moveTo>
                    <a:pt x="73" y="1"/>
                  </a:moveTo>
                  <a:cubicBezTo>
                    <a:pt x="48" y="1"/>
                    <a:pt x="24" y="6"/>
                    <a:pt x="0" y="18"/>
                  </a:cubicBezTo>
                  <a:cubicBezTo>
                    <a:pt x="24" y="60"/>
                    <a:pt x="48" y="81"/>
                    <a:pt x="73" y="81"/>
                  </a:cubicBezTo>
                  <a:cubicBezTo>
                    <a:pt x="98" y="81"/>
                    <a:pt x="125" y="60"/>
                    <a:pt x="155" y="18"/>
                  </a:cubicBezTo>
                  <a:cubicBezTo>
                    <a:pt x="125" y="6"/>
                    <a:pt x="98" y="1"/>
                    <a:pt x="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6" name="Google Shape;2746;p2"/>
            <p:cNvSpPr/>
            <p:nvPr/>
          </p:nvSpPr>
          <p:spPr>
            <a:xfrm>
              <a:off x="5898950" y="3917875"/>
              <a:ext cx="3300" cy="4500"/>
            </a:xfrm>
            <a:custGeom>
              <a:avLst/>
              <a:gdLst/>
              <a:ahLst/>
              <a:cxnLst/>
              <a:rect l="l" t="t" r="r" b="b"/>
              <a:pathLst>
                <a:path w="132" h="180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84"/>
                    <a:pt x="60" y="131"/>
                    <a:pt x="131" y="1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7" name="Google Shape;2747;p2"/>
            <p:cNvSpPr/>
            <p:nvPr/>
          </p:nvSpPr>
          <p:spPr>
            <a:xfrm>
              <a:off x="5778975" y="3207800"/>
              <a:ext cx="266725" cy="48525"/>
            </a:xfrm>
            <a:custGeom>
              <a:avLst/>
              <a:gdLst/>
              <a:ahLst/>
              <a:cxnLst/>
              <a:rect l="l" t="t" r="r" b="b"/>
              <a:pathLst>
                <a:path w="10669" h="1941" extrusionOk="0">
                  <a:moveTo>
                    <a:pt x="2149" y="0"/>
                  </a:moveTo>
                  <a:cubicBezTo>
                    <a:pt x="1976" y="0"/>
                    <a:pt x="1805" y="37"/>
                    <a:pt x="1644" y="162"/>
                  </a:cubicBezTo>
                  <a:cubicBezTo>
                    <a:pt x="1537" y="317"/>
                    <a:pt x="1358" y="317"/>
                    <a:pt x="1191" y="317"/>
                  </a:cubicBezTo>
                  <a:lnTo>
                    <a:pt x="48" y="317"/>
                  </a:lnTo>
                  <a:cubicBezTo>
                    <a:pt x="1" y="400"/>
                    <a:pt x="13" y="471"/>
                    <a:pt x="108" y="555"/>
                  </a:cubicBezTo>
                  <a:cubicBezTo>
                    <a:pt x="346" y="698"/>
                    <a:pt x="608" y="662"/>
                    <a:pt x="882" y="674"/>
                  </a:cubicBezTo>
                  <a:cubicBezTo>
                    <a:pt x="942" y="675"/>
                    <a:pt x="1002" y="676"/>
                    <a:pt x="1063" y="676"/>
                  </a:cubicBezTo>
                  <a:cubicBezTo>
                    <a:pt x="1213" y="676"/>
                    <a:pt x="1364" y="673"/>
                    <a:pt x="1515" y="673"/>
                  </a:cubicBezTo>
                  <a:cubicBezTo>
                    <a:pt x="1873" y="673"/>
                    <a:pt x="2233" y="688"/>
                    <a:pt x="2585" y="793"/>
                  </a:cubicBezTo>
                  <a:cubicBezTo>
                    <a:pt x="3466" y="852"/>
                    <a:pt x="4311" y="1091"/>
                    <a:pt x="5180" y="1162"/>
                  </a:cubicBezTo>
                  <a:cubicBezTo>
                    <a:pt x="6144" y="1233"/>
                    <a:pt x="7085" y="1388"/>
                    <a:pt x="8038" y="1579"/>
                  </a:cubicBezTo>
                  <a:cubicBezTo>
                    <a:pt x="8169" y="1614"/>
                    <a:pt x="8323" y="1638"/>
                    <a:pt x="8454" y="1638"/>
                  </a:cubicBezTo>
                  <a:cubicBezTo>
                    <a:pt x="8621" y="1638"/>
                    <a:pt x="8776" y="1674"/>
                    <a:pt x="8942" y="1710"/>
                  </a:cubicBezTo>
                  <a:cubicBezTo>
                    <a:pt x="9038" y="1745"/>
                    <a:pt x="9121" y="1769"/>
                    <a:pt x="9228" y="1793"/>
                  </a:cubicBezTo>
                  <a:cubicBezTo>
                    <a:pt x="9359" y="1817"/>
                    <a:pt x="9490" y="1864"/>
                    <a:pt x="9633" y="1888"/>
                  </a:cubicBezTo>
                  <a:cubicBezTo>
                    <a:pt x="9788" y="1925"/>
                    <a:pt x="9949" y="1940"/>
                    <a:pt x="10112" y="1940"/>
                  </a:cubicBezTo>
                  <a:cubicBezTo>
                    <a:pt x="10163" y="1940"/>
                    <a:pt x="10213" y="1939"/>
                    <a:pt x="10264" y="1936"/>
                  </a:cubicBezTo>
                  <a:cubicBezTo>
                    <a:pt x="10419" y="1924"/>
                    <a:pt x="10562" y="1888"/>
                    <a:pt x="10669" y="1769"/>
                  </a:cubicBezTo>
                  <a:cubicBezTo>
                    <a:pt x="10538" y="1519"/>
                    <a:pt x="10240" y="1698"/>
                    <a:pt x="10062" y="1555"/>
                  </a:cubicBezTo>
                  <a:cubicBezTo>
                    <a:pt x="10109" y="1341"/>
                    <a:pt x="10288" y="1352"/>
                    <a:pt x="10431" y="1317"/>
                  </a:cubicBezTo>
                  <a:cubicBezTo>
                    <a:pt x="10312" y="960"/>
                    <a:pt x="9978" y="1031"/>
                    <a:pt x="9716" y="995"/>
                  </a:cubicBezTo>
                  <a:cubicBezTo>
                    <a:pt x="8728" y="864"/>
                    <a:pt x="7728" y="733"/>
                    <a:pt x="6728" y="567"/>
                  </a:cubicBezTo>
                  <a:cubicBezTo>
                    <a:pt x="6133" y="460"/>
                    <a:pt x="5537" y="400"/>
                    <a:pt x="4954" y="281"/>
                  </a:cubicBezTo>
                  <a:cubicBezTo>
                    <a:pt x="4299" y="186"/>
                    <a:pt x="3644" y="102"/>
                    <a:pt x="2977" y="79"/>
                  </a:cubicBezTo>
                  <a:cubicBezTo>
                    <a:pt x="2958" y="80"/>
                    <a:pt x="2938" y="80"/>
                    <a:pt x="2918" y="80"/>
                  </a:cubicBezTo>
                  <a:cubicBezTo>
                    <a:pt x="2666" y="80"/>
                    <a:pt x="2404" y="0"/>
                    <a:pt x="21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8" name="Google Shape;2748;p2"/>
            <p:cNvSpPr/>
            <p:nvPr/>
          </p:nvSpPr>
          <p:spPr>
            <a:xfrm>
              <a:off x="5943450" y="3218025"/>
              <a:ext cx="203450" cy="29550"/>
            </a:xfrm>
            <a:custGeom>
              <a:avLst/>
              <a:gdLst/>
              <a:ahLst/>
              <a:cxnLst/>
              <a:rect l="l" t="t" r="r" b="b"/>
              <a:pathLst>
                <a:path w="8138" h="1182" extrusionOk="0">
                  <a:moveTo>
                    <a:pt x="161" y="1"/>
                  </a:moveTo>
                  <a:cubicBezTo>
                    <a:pt x="28" y="1"/>
                    <a:pt x="0" y="110"/>
                    <a:pt x="77" y="324"/>
                  </a:cubicBezTo>
                  <a:cubicBezTo>
                    <a:pt x="1316" y="586"/>
                    <a:pt x="2590" y="658"/>
                    <a:pt x="3840" y="884"/>
                  </a:cubicBezTo>
                  <a:cubicBezTo>
                    <a:pt x="3944" y="877"/>
                    <a:pt x="4049" y="874"/>
                    <a:pt x="4153" y="874"/>
                  </a:cubicBezTo>
                  <a:cubicBezTo>
                    <a:pt x="4593" y="874"/>
                    <a:pt x="5030" y="926"/>
                    <a:pt x="5483" y="955"/>
                  </a:cubicBezTo>
                  <a:cubicBezTo>
                    <a:pt x="6221" y="1051"/>
                    <a:pt x="6947" y="1110"/>
                    <a:pt x="7686" y="1182"/>
                  </a:cubicBezTo>
                  <a:cubicBezTo>
                    <a:pt x="7713" y="1123"/>
                    <a:pt x="7773" y="1113"/>
                    <a:pt x="7840" y="1113"/>
                  </a:cubicBezTo>
                  <a:cubicBezTo>
                    <a:pt x="7876" y="1113"/>
                    <a:pt x="7913" y="1116"/>
                    <a:pt x="7949" y="1116"/>
                  </a:cubicBezTo>
                  <a:cubicBezTo>
                    <a:pt x="8052" y="1116"/>
                    <a:pt x="8138" y="1092"/>
                    <a:pt x="8114" y="908"/>
                  </a:cubicBezTo>
                  <a:cubicBezTo>
                    <a:pt x="6995" y="646"/>
                    <a:pt x="5876" y="491"/>
                    <a:pt x="4733" y="455"/>
                  </a:cubicBezTo>
                  <a:cubicBezTo>
                    <a:pt x="4173" y="443"/>
                    <a:pt x="3602" y="372"/>
                    <a:pt x="3042" y="336"/>
                  </a:cubicBezTo>
                  <a:cubicBezTo>
                    <a:pt x="2241" y="294"/>
                    <a:pt x="1449" y="40"/>
                    <a:pt x="641" y="40"/>
                  </a:cubicBezTo>
                  <a:cubicBezTo>
                    <a:pt x="549" y="40"/>
                    <a:pt x="456" y="43"/>
                    <a:pt x="363" y="51"/>
                  </a:cubicBezTo>
                  <a:cubicBezTo>
                    <a:pt x="280" y="17"/>
                    <a:pt x="212" y="1"/>
                    <a:pt x="1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9" name="Google Shape;2749;p2"/>
            <p:cNvSpPr/>
            <p:nvPr/>
          </p:nvSpPr>
          <p:spPr>
            <a:xfrm>
              <a:off x="5247975" y="3081175"/>
              <a:ext cx="155975" cy="33075"/>
            </a:xfrm>
            <a:custGeom>
              <a:avLst/>
              <a:gdLst/>
              <a:ahLst/>
              <a:cxnLst/>
              <a:rect l="l" t="t" r="r" b="b"/>
              <a:pathLst>
                <a:path w="6239" h="1323" extrusionOk="0">
                  <a:moveTo>
                    <a:pt x="369" y="0"/>
                  </a:moveTo>
                  <a:cubicBezTo>
                    <a:pt x="191" y="83"/>
                    <a:pt x="119" y="226"/>
                    <a:pt x="72" y="393"/>
                  </a:cubicBezTo>
                  <a:cubicBezTo>
                    <a:pt x="48" y="524"/>
                    <a:pt x="12" y="643"/>
                    <a:pt x="0" y="774"/>
                  </a:cubicBezTo>
                  <a:cubicBezTo>
                    <a:pt x="0" y="833"/>
                    <a:pt x="36" y="893"/>
                    <a:pt x="60" y="953"/>
                  </a:cubicBezTo>
                  <a:cubicBezTo>
                    <a:pt x="173" y="1059"/>
                    <a:pt x="301" y="1112"/>
                    <a:pt x="435" y="1112"/>
                  </a:cubicBezTo>
                  <a:cubicBezTo>
                    <a:pt x="511" y="1112"/>
                    <a:pt x="589" y="1094"/>
                    <a:pt x="667" y="1060"/>
                  </a:cubicBezTo>
                  <a:cubicBezTo>
                    <a:pt x="738" y="1036"/>
                    <a:pt x="774" y="1000"/>
                    <a:pt x="822" y="953"/>
                  </a:cubicBezTo>
                  <a:cubicBezTo>
                    <a:pt x="822" y="929"/>
                    <a:pt x="834" y="917"/>
                    <a:pt x="834" y="893"/>
                  </a:cubicBezTo>
                  <a:cubicBezTo>
                    <a:pt x="834" y="890"/>
                    <a:pt x="834" y="889"/>
                    <a:pt x="836" y="889"/>
                  </a:cubicBezTo>
                  <a:cubicBezTo>
                    <a:pt x="840" y="889"/>
                    <a:pt x="854" y="904"/>
                    <a:pt x="881" y="941"/>
                  </a:cubicBezTo>
                  <a:cubicBezTo>
                    <a:pt x="929" y="988"/>
                    <a:pt x="965" y="1012"/>
                    <a:pt x="1024" y="1036"/>
                  </a:cubicBezTo>
                  <a:cubicBezTo>
                    <a:pt x="1072" y="1060"/>
                    <a:pt x="1131" y="1060"/>
                    <a:pt x="1191" y="1072"/>
                  </a:cubicBezTo>
                  <a:cubicBezTo>
                    <a:pt x="1310" y="1095"/>
                    <a:pt x="1417" y="1119"/>
                    <a:pt x="1536" y="1131"/>
                  </a:cubicBezTo>
                  <a:cubicBezTo>
                    <a:pt x="1715" y="1131"/>
                    <a:pt x="1881" y="1131"/>
                    <a:pt x="2036" y="1226"/>
                  </a:cubicBezTo>
                  <a:cubicBezTo>
                    <a:pt x="2166" y="1299"/>
                    <a:pt x="2296" y="1322"/>
                    <a:pt x="2427" y="1322"/>
                  </a:cubicBezTo>
                  <a:cubicBezTo>
                    <a:pt x="2620" y="1322"/>
                    <a:pt x="2814" y="1271"/>
                    <a:pt x="3012" y="1250"/>
                  </a:cubicBezTo>
                  <a:cubicBezTo>
                    <a:pt x="3070" y="1247"/>
                    <a:pt x="3128" y="1246"/>
                    <a:pt x="3186" y="1246"/>
                  </a:cubicBezTo>
                  <a:cubicBezTo>
                    <a:pt x="3450" y="1246"/>
                    <a:pt x="3717" y="1272"/>
                    <a:pt x="3982" y="1272"/>
                  </a:cubicBezTo>
                  <a:cubicBezTo>
                    <a:pt x="4104" y="1272"/>
                    <a:pt x="4225" y="1266"/>
                    <a:pt x="4346" y="1250"/>
                  </a:cubicBezTo>
                  <a:lnTo>
                    <a:pt x="4977" y="1250"/>
                  </a:lnTo>
                  <a:cubicBezTo>
                    <a:pt x="5179" y="1250"/>
                    <a:pt x="5394" y="1238"/>
                    <a:pt x="5596" y="1191"/>
                  </a:cubicBezTo>
                  <a:cubicBezTo>
                    <a:pt x="5798" y="1119"/>
                    <a:pt x="6001" y="1095"/>
                    <a:pt x="6179" y="988"/>
                  </a:cubicBezTo>
                  <a:cubicBezTo>
                    <a:pt x="6191" y="976"/>
                    <a:pt x="6227" y="941"/>
                    <a:pt x="6239" y="917"/>
                  </a:cubicBezTo>
                  <a:cubicBezTo>
                    <a:pt x="6227" y="869"/>
                    <a:pt x="6227" y="822"/>
                    <a:pt x="6227" y="774"/>
                  </a:cubicBezTo>
                  <a:cubicBezTo>
                    <a:pt x="5918" y="476"/>
                    <a:pt x="5525" y="429"/>
                    <a:pt x="5120" y="417"/>
                  </a:cubicBezTo>
                  <a:cubicBezTo>
                    <a:pt x="4785" y="417"/>
                    <a:pt x="4443" y="446"/>
                    <a:pt x="4101" y="446"/>
                  </a:cubicBezTo>
                  <a:cubicBezTo>
                    <a:pt x="3824" y="446"/>
                    <a:pt x="3547" y="427"/>
                    <a:pt x="3274" y="357"/>
                  </a:cubicBezTo>
                  <a:cubicBezTo>
                    <a:pt x="3048" y="321"/>
                    <a:pt x="2834" y="298"/>
                    <a:pt x="2608" y="298"/>
                  </a:cubicBezTo>
                  <a:lnTo>
                    <a:pt x="2298" y="298"/>
                  </a:lnTo>
                  <a:cubicBezTo>
                    <a:pt x="2155" y="286"/>
                    <a:pt x="2024" y="262"/>
                    <a:pt x="1893" y="238"/>
                  </a:cubicBezTo>
                  <a:cubicBezTo>
                    <a:pt x="1780" y="275"/>
                    <a:pt x="1671" y="290"/>
                    <a:pt x="1564" y="290"/>
                  </a:cubicBezTo>
                  <a:cubicBezTo>
                    <a:pt x="1152" y="290"/>
                    <a:pt x="776" y="66"/>
                    <a:pt x="3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0" name="Google Shape;2750;p2"/>
            <p:cNvSpPr/>
            <p:nvPr/>
          </p:nvSpPr>
          <p:spPr>
            <a:xfrm>
              <a:off x="6055200" y="3256475"/>
              <a:ext cx="226550" cy="31925"/>
            </a:xfrm>
            <a:custGeom>
              <a:avLst/>
              <a:gdLst/>
              <a:ahLst/>
              <a:cxnLst/>
              <a:rect l="l" t="t" r="r" b="b"/>
              <a:pathLst>
                <a:path w="9062" h="1277" extrusionOk="0">
                  <a:moveTo>
                    <a:pt x="84" y="1"/>
                  </a:moveTo>
                  <a:cubicBezTo>
                    <a:pt x="13" y="48"/>
                    <a:pt x="1" y="108"/>
                    <a:pt x="13" y="203"/>
                  </a:cubicBezTo>
                  <a:cubicBezTo>
                    <a:pt x="203" y="406"/>
                    <a:pt x="501" y="358"/>
                    <a:pt x="739" y="465"/>
                  </a:cubicBezTo>
                  <a:cubicBezTo>
                    <a:pt x="810" y="477"/>
                    <a:pt x="894" y="513"/>
                    <a:pt x="965" y="513"/>
                  </a:cubicBezTo>
                  <a:cubicBezTo>
                    <a:pt x="1263" y="537"/>
                    <a:pt x="1572" y="548"/>
                    <a:pt x="1858" y="644"/>
                  </a:cubicBezTo>
                  <a:cubicBezTo>
                    <a:pt x="3354" y="777"/>
                    <a:pt x="4839" y="1126"/>
                    <a:pt x="6352" y="1126"/>
                  </a:cubicBezTo>
                  <a:cubicBezTo>
                    <a:pt x="6465" y="1126"/>
                    <a:pt x="6579" y="1124"/>
                    <a:pt x="6692" y="1120"/>
                  </a:cubicBezTo>
                  <a:cubicBezTo>
                    <a:pt x="6896" y="1120"/>
                    <a:pt x="7096" y="1112"/>
                    <a:pt x="7297" y="1112"/>
                  </a:cubicBezTo>
                  <a:cubicBezTo>
                    <a:pt x="7448" y="1112"/>
                    <a:pt x="7599" y="1117"/>
                    <a:pt x="7752" y="1132"/>
                  </a:cubicBezTo>
                  <a:cubicBezTo>
                    <a:pt x="7811" y="1156"/>
                    <a:pt x="7883" y="1156"/>
                    <a:pt x="7942" y="1156"/>
                  </a:cubicBezTo>
                  <a:cubicBezTo>
                    <a:pt x="8000" y="1116"/>
                    <a:pt x="8053" y="1100"/>
                    <a:pt x="8103" y="1100"/>
                  </a:cubicBezTo>
                  <a:cubicBezTo>
                    <a:pt x="8186" y="1100"/>
                    <a:pt x="8261" y="1142"/>
                    <a:pt x="8335" y="1180"/>
                  </a:cubicBezTo>
                  <a:lnTo>
                    <a:pt x="8514" y="1227"/>
                  </a:lnTo>
                  <a:cubicBezTo>
                    <a:pt x="8620" y="1238"/>
                    <a:pt x="8726" y="1277"/>
                    <a:pt x="8832" y="1277"/>
                  </a:cubicBezTo>
                  <a:cubicBezTo>
                    <a:pt x="8845" y="1277"/>
                    <a:pt x="8858" y="1276"/>
                    <a:pt x="8871" y="1275"/>
                  </a:cubicBezTo>
                  <a:cubicBezTo>
                    <a:pt x="8931" y="1251"/>
                    <a:pt x="8966" y="1215"/>
                    <a:pt x="9002" y="1156"/>
                  </a:cubicBezTo>
                  <a:cubicBezTo>
                    <a:pt x="9062" y="858"/>
                    <a:pt x="8776" y="894"/>
                    <a:pt x="8645" y="799"/>
                  </a:cubicBezTo>
                  <a:cubicBezTo>
                    <a:pt x="8573" y="799"/>
                    <a:pt x="8478" y="775"/>
                    <a:pt x="8395" y="775"/>
                  </a:cubicBezTo>
                  <a:cubicBezTo>
                    <a:pt x="8353" y="763"/>
                    <a:pt x="8317" y="757"/>
                    <a:pt x="8283" y="757"/>
                  </a:cubicBezTo>
                  <a:cubicBezTo>
                    <a:pt x="8249" y="757"/>
                    <a:pt x="8216" y="763"/>
                    <a:pt x="8180" y="775"/>
                  </a:cubicBezTo>
                  <a:cubicBezTo>
                    <a:pt x="8169" y="769"/>
                    <a:pt x="8157" y="766"/>
                    <a:pt x="8145" y="766"/>
                  </a:cubicBezTo>
                  <a:cubicBezTo>
                    <a:pt x="8133" y="766"/>
                    <a:pt x="8121" y="769"/>
                    <a:pt x="8109" y="775"/>
                  </a:cubicBezTo>
                  <a:cubicBezTo>
                    <a:pt x="8014" y="735"/>
                    <a:pt x="7915" y="726"/>
                    <a:pt x="7814" y="726"/>
                  </a:cubicBezTo>
                  <a:cubicBezTo>
                    <a:pt x="7726" y="726"/>
                    <a:pt x="7637" y="733"/>
                    <a:pt x="7549" y="733"/>
                  </a:cubicBezTo>
                  <a:cubicBezTo>
                    <a:pt x="7435" y="733"/>
                    <a:pt x="7323" y="721"/>
                    <a:pt x="7216" y="668"/>
                  </a:cubicBezTo>
                  <a:cubicBezTo>
                    <a:pt x="6633" y="572"/>
                    <a:pt x="6049" y="513"/>
                    <a:pt x="5478" y="465"/>
                  </a:cubicBezTo>
                  <a:cubicBezTo>
                    <a:pt x="4549" y="394"/>
                    <a:pt x="3608" y="287"/>
                    <a:pt x="2692" y="203"/>
                  </a:cubicBezTo>
                  <a:cubicBezTo>
                    <a:pt x="2554" y="160"/>
                    <a:pt x="2414" y="148"/>
                    <a:pt x="2274" y="148"/>
                  </a:cubicBezTo>
                  <a:cubicBezTo>
                    <a:pt x="2117" y="148"/>
                    <a:pt x="1959" y="163"/>
                    <a:pt x="1804" y="163"/>
                  </a:cubicBezTo>
                  <a:cubicBezTo>
                    <a:pt x="1643" y="163"/>
                    <a:pt x="1486" y="147"/>
                    <a:pt x="1334" y="84"/>
                  </a:cubicBezTo>
                  <a:cubicBezTo>
                    <a:pt x="1239" y="52"/>
                    <a:pt x="1139" y="41"/>
                    <a:pt x="1040" y="41"/>
                  </a:cubicBezTo>
                  <a:cubicBezTo>
                    <a:pt x="955" y="41"/>
                    <a:pt x="869" y="49"/>
                    <a:pt x="787" y="60"/>
                  </a:cubicBezTo>
                  <a:cubicBezTo>
                    <a:pt x="648" y="9"/>
                    <a:pt x="505" y="3"/>
                    <a:pt x="360" y="3"/>
                  </a:cubicBezTo>
                  <a:cubicBezTo>
                    <a:pt x="312" y="3"/>
                    <a:pt x="264" y="4"/>
                    <a:pt x="216" y="4"/>
                  </a:cubicBezTo>
                  <a:cubicBezTo>
                    <a:pt x="172" y="4"/>
                    <a:pt x="128" y="3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1" name="Google Shape;2751;p2"/>
            <p:cNvSpPr/>
            <p:nvPr/>
          </p:nvSpPr>
          <p:spPr>
            <a:xfrm>
              <a:off x="5867975" y="3171000"/>
              <a:ext cx="202725" cy="25175"/>
            </a:xfrm>
            <a:custGeom>
              <a:avLst/>
              <a:gdLst/>
              <a:ahLst/>
              <a:cxnLst/>
              <a:rect l="l" t="t" r="r" b="b"/>
              <a:pathLst>
                <a:path w="8109" h="1007" extrusionOk="0">
                  <a:moveTo>
                    <a:pt x="341" y="1"/>
                  </a:moveTo>
                  <a:cubicBezTo>
                    <a:pt x="251" y="1"/>
                    <a:pt x="161" y="16"/>
                    <a:pt x="72" y="62"/>
                  </a:cubicBezTo>
                  <a:cubicBezTo>
                    <a:pt x="13" y="146"/>
                    <a:pt x="1" y="241"/>
                    <a:pt x="84" y="324"/>
                  </a:cubicBezTo>
                  <a:cubicBezTo>
                    <a:pt x="108" y="336"/>
                    <a:pt x="132" y="342"/>
                    <a:pt x="156" y="342"/>
                  </a:cubicBezTo>
                  <a:cubicBezTo>
                    <a:pt x="179" y="342"/>
                    <a:pt x="203" y="336"/>
                    <a:pt x="227" y="324"/>
                  </a:cubicBezTo>
                  <a:cubicBezTo>
                    <a:pt x="227" y="312"/>
                    <a:pt x="239" y="312"/>
                    <a:pt x="263" y="300"/>
                  </a:cubicBezTo>
                  <a:cubicBezTo>
                    <a:pt x="272" y="297"/>
                    <a:pt x="281" y="296"/>
                    <a:pt x="289" y="296"/>
                  </a:cubicBezTo>
                  <a:cubicBezTo>
                    <a:pt x="312" y="296"/>
                    <a:pt x="332" y="307"/>
                    <a:pt x="358" y="324"/>
                  </a:cubicBezTo>
                  <a:cubicBezTo>
                    <a:pt x="1203" y="419"/>
                    <a:pt x="2049" y="527"/>
                    <a:pt x="2906" y="586"/>
                  </a:cubicBezTo>
                  <a:cubicBezTo>
                    <a:pt x="4299" y="681"/>
                    <a:pt x="5680" y="896"/>
                    <a:pt x="7085" y="919"/>
                  </a:cubicBezTo>
                  <a:cubicBezTo>
                    <a:pt x="7273" y="938"/>
                    <a:pt x="7467" y="1006"/>
                    <a:pt x="7650" y="1006"/>
                  </a:cubicBezTo>
                  <a:cubicBezTo>
                    <a:pt x="7816" y="1006"/>
                    <a:pt x="7973" y="951"/>
                    <a:pt x="8109" y="753"/>
                  </a:cubicBezTo>
                  <a:cubicBezTo>
                    <a:pt x="8035" y="699"/>
                    <a:pt x="7954" y="689"/>
                    <a:pt x="7871" y="689"/>
                  </a:cubicBezTo>
                  <a:cubicBezTo>
                    <a:pt x="7826" y="689"/>
                    <a:pt x="7780" y="692"/>
                    <a:pt x="7735" y="692"/>
                  </a:cubicBezTo>
                  <a:cubicBezTo>
                    <a:pt x="7662" y="692"/>
                    <a:pt x="7591" y="685"/>
                    <a:pt x="7526" y="646"/>
                  </a:cubicBezTo>
                  <a:cubicBezTo>
                    <a:pt x="7508" y="634"/>
                    <a:pt x="7487" y="628"/>
                    <a:pt x="7465" y="628"/>
                  </a:cubicBezTo>
                  <a:cubicBezTo>
                    <a:pt x="7442" y="628"/>
                    <a:pt x="7418" y="634"/>
                    <a:pt x="7395" y="646"/>
                  </a:cubicBezTo>
                  <a:cubicBezTo>
                    <a:pt x="7339" y="683"/>
                    <a:pt x="7289" y="701"/>
                    <a:pt x="7239" y="701"/>
                  </a:cubicBezTo>
                  <a:cubicBezTo>
                    <a:pt x="7194" y="701"/>
                    <a:pt x="7148" y="686"/>
                    <a:pt x="7097" y="658"/>
                  </a:cubicBezTo>
                  <a:cubicBezTo>
                    <a:pt x="6895" y="598"/>
                    <a:pt x="6668" y="646"/>
                    <a:pt x="6490" y="503"/>
                  </a:cubicBezTo>
                  <a:cubicBezTo>
                    <a:pt x="6410" y="503"/>
                    <a:pt x="6331" y="513"/>
                    <a:pt x="6255" y="513"/>
                  </a:cubicBezTo>
                  <a:cubicBezTo>
                    <a:pt x="6217" y="513"/>
                    <a:pt x="6180" y="511"/>
                    <a:pt x="6144" y="503"/>
                  </a:cubicBezTo>
                  <a:cubicBezTo>
                    <a:pt x="4955" y="386"/>
                    <a:pt x="3756" y="184"/>
                    <a:pt x="2547" y="184"/>
                  </a:cubicBezTo>
                  <a:cubicBezTo>
                    <a:pt x="2401" y="184"/>
                    <a:pt x="2255" y="187"/>
                    <a:pt x="2108" y="193"/>
                  </a:cubicBezTo>
                  <a:cubicBezTo>
                    <a:pt x="1993" y="141"/>
                    <a:pt x="1871" y="127"/>
                    <a:pt x="1748" y="127"/>
                  </a:cubicBezTo>
                  <a:cubicBezTo>
                    <a:pt x="1612" y="127"/>
                    <a:pt x="1473" y="144"/>
                    <a:pt x="1337" y="144"/>
                  </a:cubicBezTo>
                  <a:cubicBezTo>
                    <a:pt x="1201" y="144"/>
                    <a:pt x="1068" y="128"/>
                    <a:pt x="941" y="62"/>
                  </a:cubicBezTo>
                  <a:cubicBezTo>
                    <a:pt x="922" y="43"/>
                    <a:pt x="898" y="34"/>
                    <a:pt x="876" y="34"/>
                  </a:cubicBezTo>
                  <a:cubicBezTo>
                    <a:pt x="857" y="34"/>
                    <a:pt x="838" y="40"/>
                    <a:pt x="822" y="50"/>
                  </a:cubicBezTo>
                  <a:cubicBezTo>
                    <a:pt x="669" y="50"/>
                    <a:pt x="505" y="1"/>
                    <a:pt x="3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2" name="Google Shape;2752;p2"/>
            <p:cNvSpPr/>
            <p:nvPr/>
          </p:nvSpPr>
          <p:spPr>
            <a:xfrm>
              <a:off x="5292325" y="3039500"/>
              <a:ext cx="187250" cy="16275"/>
            </a:xfrm>
            <a:custGeom>
              <a:avLst/>
              <a:gdLst/>
              <a:ahLst/>
              <a:cxnLst/>
              <a:rect l="l" t="t" r="r" b="b"/>
              <a:pathLst>
                <a:path w="7490" h="651" extrusionOk="0">
                  <a:moveTo>
                    <a:pt x="286" y="0"/>
                  </a:moveTo>
                  <a:cubicBezTo>
                    <a:pt x="238" y="24"/>
                    <a:pt x="214" y="60"/>
                    <a:pt x="226" y="107"/>
                  </a:cubicBezTo>
                  <a:cubicBezTo>
                    <a:pt x="179" y="107"/>
                    <a:pt x="155" y="119"/>
                    <a:pt x="107" y="143"/>
                  </a:cubicBezTo>
                  <a:cubicBezTo>
                    <a:pt x="48" y="191"/>
                    <a:pt x="0" y="226"/>
                    <a:pt x="0" y="310"/>
                  </a:cubicBezTo>
                  <a:cubicBezTo>
                    <a:pt x="238" y="476"/>
                    <a:pt x="512" y="417"/>
                    <a:pt x="762" y="441"/>
                  </a:cubicBezTo>
                  <a:cubicBezTo>
                    <a:pt x="1369" y="465"/>
                    <a:pt x="2000" y="465"/>
                    <a:pt x="2608" y="512"/>
                  </a:cubicBezTo>
                  <a:cubicBezTo>
                    <a:pt x="3817" y="588"/>
                    <a:pt x="5027" y="611"/>
                    <a:pt x="6237" y="611"/>
                  </a:cubicBezTo>
                  <a:cubicBezTo>
                    <a:pt x="6539" y="611"/>
                    <a:pt x="6841" y="610"/>
                    <a:pt x="7144" y="607"/>
                  </a:cubicBezTo>
                  <a:cubicBezTo>
                    <a:pt x="7202" y="625"/>
                    <a:pt x="7271" y="651"/>
                    <a:pt x="7330" y="651"/>
                  </a:cubicBezTo>
                  <a:cubicBezTo>
                    <a:pt x="7391" y="651"/>
                    <a:pt x="7441" y="622"/>
                    <a:pt x="7453" y="524"/>
                  </a:cubicBezTo>
                  <a:cubicBezTo>
                    <a:pt x="7489" y="345"/>
                    <a:pt x="7251" y="405"/>
                    <a:pt x="7180" y="310"/>
                  </a:cubicBezTo>
                  <a:cubicBezTo>
                    <a:pt x="7084" y="310"/>
                    <a:pt x="6977" y="286"/>
                    <a:pt x="6894" y="286"/>
                  </a:cubicBezTo>
                  <a:cubicBezTo>
                    <a:pt x="6845" y="344"/>
                    <a:pt x="6797" y="403"/>
                    <a:pt x="6716" y="403"/>
                  </a:cubicBezTo>
                  <a:cubicBezTo>
                    <a:pt x="6697" y="403"/>
                    <a:pt x="6678" y="400"/>
                    <a:pt x="6656" y="393"/>
                  </a:cubicBezTo>
                  <a:cubicBezTo>
                    <a:pt x="6072" y="208"/>
                    <a:pt x="5465" y="103"/>
                    <a:pt x="4854" y="103"/>
                  </a:cubicBezTo>
                  <a:cubicBezTo>
                    <a:pt x="4716" y="103"/>
                    <a:pt x="4579" y="108"/>
                    <a:pt x="4441" y="119"/>
                  </a:cubicBezTo>
                  <a:cubicBezTo>
                    <a:pt x="4363" y="259"/>
                    <a:pt x="4263" y="296"/>
                    <a:pt x="4156" y="296"/>
                  </a:cubicBezTo>
                  <a:cubicBezTo>
                    <a:pt x="4032" y="296"/>
                    <a:pt x="3897" y="247"/>
                    <a:pt x="3770" y="247"/>
                  </a:cubicBezTo>
                  <a:cubicBezTo>
                    <a:pt x="3705" y="247"/>
                    <a:pt x="3642" y="260"/>
                    <a:pt x="3584" y="298"/>
                  </a:cubicBezTo>
                  <a:cubicBezTo>
                    <a:pt x="3580" y="302"/>
                    <a:pt x="3577" y="304"/>
                    <a:pt x="3576" y="304"/>
                  </a:cubicBezTo>
                  <a:cubicBezTo>
                    <a:pt x="3568" y="304"/>
                    <a:pt x="3635" y="196"/>
                    <a:pt x="3572" y="143"/>
                  </a:cubicBezTo>
                  <a:cubicBezTo>
                    <a:pt x="2727" y="95"/>
                    <a:pt x="1858" y="48"/>
                    <a:pt x="1000" y="0"/>
                  </a:cubicBezTo>
                  <a:cubicBezTo>
                    <a:pt x="976" y="79"/>
                    <a:pt x="952" y="115"/>
                    <a:pt x="926" y="115"/>
                  </a:cubicBezTo>
                  <a:cubicBezTo>
                    <a:pt x="901" y="115"/>
                    <a:pt x="875" y="82"/>
                    <a:pt x="845" y="24"/>
                  </a:cubicBezTo>
                  <a:cubicBezTo>
                    <a:pt x="667" y="24"/>
                    <a:pt x="476" y="0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3" name="Google Shape;2753;p2"/>
            <p:cNvSpPr/>
            <p:nvPr/>
          </p:nvSpPr>
          <p:spPr>
            <a:xfrm>
              <a:off x="5743275" y="2963875"/>
              <a:ext cx="131575" cy="134250"/>
            </a:xfrm>
            <a:custGeom>
              <a:avLst/>
              <a:gdLst/>
              <a:ahLst/>
              <a:cxnLst/>
              <a:rect l="l" t="t" r="r" b="b"/>
              <a:pathLst>
                <a:path w="5263" h="5370" extrusionOk="0">
                  <a:moveTo>
                    <a:pt x="405" y="1"/>
                  </a:moveTo>
                  <a:cubicBezTo>
                    <a:pt x="226" y="37"/>
                    <a:pt x="107" y="156"/>
                    <a:pt x="12" y="311"/>
                  </a:cubicBezTo>
                  <a:cubicBezTo>
                    <a:pt x="0" y="382"/>
                    <a:pt x="12" y="442"/>
                    <a:pt x="72" y="501"/>
                  </a:cubicBezTo>
                  <a:cubicBezTo>
                    <a:pt x="726" y="870"/>
                    <a:pt x="1488" y="703"/>
                    <a:pt x="2191" y="918"/>
                  </a:cubicBezTo>
                  <a:cubicBezTo>
                    <a:pt x="2229" y="915"/>
                    <a:pt x="2267" y="913"/>
                    <a:pt x="2304" y="913"/>
                  </a:cubicBezTo>
                  <a:cubicBezTo>
                    <a:pt x="2681" y="913"/>
                    <a:pt x="3050" y="1061"/>
                    <a:pt x="3429" y="1061"/>
                  </a:cubicBezTo>
                  <a:cubicBezTo>
                    <a:pt x="3596" y="1061"/>
                    <a:pt x="3774" y="1049"/>
                    <a:pt x="3953" y="1049"/>
                  </a:cubicBezTo>
                  <a:cubicBezTo>
                    <a:pt x="4072" y="1049"/>
                    <a:pt x="4215" y="1049"/>
                    <a:pt x="4334" y="1061"/>
                  </a:cubicBezTo>
                  <a:cubicBezTo>
                    <a:pt x="4417" y="1096"/>
                    <a:pt x="4477" y="1144"/>
                    <a:pt x="4536" y="1215"/>
                  </a:cubicBezTo>
                  <a:cubicBezTo>
                    <a:pt x="4620" y="1334"/>
                    <a:pt x="4644" y="1465"/>
                    <a:pt x="4679" y="1596"/>
                  </a:cubicBezTo>
                  <a:cubicBezTo>
                    <a:pt x="4775" y="2489"/>
                    <a:pt x="4584" y="3418"/>
                    <a:pt x="4775" y="4323"/>
                  </a:cubicBezTo>
                  <a:cubicBezTo>
                    <a:pt x="4894" y="4549"/>
                    <a:pt x="4894" y="4787"/>
                    <a:pt x="4894" y="5025"/>
                  </a:cubicBezTo>
                  <a:cubicBezTo>
                    <a:pt x="4834" y="5133"/>
                    <a:pt x="4834" y="5240"/>
                    <a:pt x="4941" y="5335"/>
                  </a:cubicBezTo>
                  <a:cubicBezTo>
                    <a:pt x="4969" y="5357"/>
                    <a:pt x="5000" y="5369"/>
                    <a:pt x="5031" y="5369"/>
                  </a:cubicBezTo>
                  <a:cubicBezTo>
                    <a:pt x="5066" y="5369"/>
                    <a:pt x="5100" y="5354"/>
                    <a:pt x="5132" y="5323"/>
                  </a:cubicBezTo>
                  <a:cubicBezTo>
                    <a:pt x="5215" y="5216"/>
                    <a:pt x="5239" y="5121"/>
                    <a:pt x="5251" y="5013"/>
                  </a:cubicBezTo>
                  <a:cubicBezTo>
                    <a:pt x="5263" y="4883"/>
                    <a:pt x="5263" y="4728"/>
                    <a:pt x="5263" y="4585"/>
                  </a:cubicBezTo>
                  <a:cubicBezTo>
                    <a:pt x="5263" y="4430"/>
                    <a:pt x="5239" y="4299"/>
                    <a:pt x="5203" y="4144"/>
                  </a:cubicBezTo>
                  <a:cubicBezTo>
                    <a:pt x="5132" y="3942"/>
                    <a:pt x="5132" y="3716"/>
                    <a:pt x="5144" y="3490"/>
                  </a:cubicBezTo>
                  <a:lnTo>
                    <a:pt x="5144" y="2335"/>
                  </a:lnTo>
                  <a:cubicBezTo>
                    <a:pt x="5132" y="1942"/>
                    <a:pt x="5084" y="1561"/>
                    <a:pt x="5203" y="1192"/>
                  </a:cubicBezTo>
                  <a:cubicBezTo>
                    <a:pt x="5239" y="918"/>
                    <a:pt x="5263" y="656"/>
                    <a:pt x="4941" y="513"/>
                  </a:cubicBezTo>
                  <a:cubicBezTo>
                    <a:pt x="4179" y="358"/>
                    <a:pt x="3417" y="299"/>
                    <a:pt x="2643" y="251"/>
                  </a:cubicBezTo>
                  <a:cubicBezTo>
                    <a:pt x="2566" y="298"/>
                    <a:pt x="2483" y="339"/>
                    <a:pt x="2398" y="339"/>
                  </a:cubicBezTo>
                  <a:cubicBezTo>
                    <a:pt x="2353" y="339"/>
                    <a:pt x="2308" y="328"/>
                    <a:pt x="2262" y="299"/>
                  </a:cubicBezTo>
                  <a:cubicBezTo>
                    <a:pt x="2215" y="275"/>
                    <a:pt x="2155" y="263"/>
                    <a:pt x="2096" y="263"/>
                  </a:cubicBezTo>
                  <a:cubicBezTo>
                    <a:pt x="2092" y="261"/>
                    <a:pt x="2088" y="261"/>
                    <a:pt x="2084" y="261"/>
                  </a:cubicBezTo>
                  <a:cubicBezTo>
                    <a:pt x="2046" y="261"/>
                    <a:pt x="2004" y="327"/>
                    <a:pt x="1967" y="327"/>
                  </a:cubicBezTo>
                  <a:cubicBezTo>
                    <a:pt x="1949" y="327"/>
                    <a:pt x="1932" y="311"/>
                    <a:pt x="1917" y="263"/>
                  </a:cubicBezTo>
                  <a:cubicBezTo>
                    <a:pt x="1869" y="215"/>
                    <a:pt x="1834" y="191"/>
                    <a:pt x="1774" y="156"/>
                  </a:cubicBezTo>
                  <a:cubicBezTo>
                    <a:pt x="1568" y="184"/>
                    <a:pt x="1362" y="234"/>
                    <a:pt x="1161" y="234"/>
                  </a:cubicBezTo>
                  <a:cubicBezTo>
                    <a:pt x="1025" y="234"/>
                    <a:pt x="892" y="211"/>
                    <a:pt x="762" y="144"/>
                  </a:cubicBezTo>
                  <a:cubicBezTo>
                    <a:pt x="619" y="108"/>
                    <a:pt x="536" y="13"/>
                    <a:pt x="4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4" name="Google Shape;2754;p2"/>
            <p:cNvSpPr/>
            <p:nvPr/>
          </p:nvSpPr>
          <p:spPr>
            <a:xfrm>
              <a:off x="5581925" y="2970350"/>
              <a:ext cx="156000" cy="21250"/>
            </a:xfrm>
            <a:custGeom>
              <a:avLst/>
              <a:gdLst/>
              <a:ahLst/>
              <a:cxnLst/>
              <a:rect l="l" t="t" r="r" b="b"/>
              <a:pathLst>
                <a:path w="6240" h="850" extrusionOk="0">
                  <a:moveTo>
                    <a:pt x="2143" y="1"/>
                  </a:moveTo>
                  <a:cubicBezTo>
                    <a:pt x="1849" y="1"/>
                    <a:pt x="1555" y="10"/>
                    <a:pt x="1263" y="28"/>
                  </a:cubicBezTo>
                  <a:cubicBezTo>
                    <a:pt x="1109" y="66"/>
                    <a:pt x="947" y="136"/>
                    <a:pt x="784" y="136"/>
                  </a:cubicBezTo>
                  <a:cubicBezTo>
                    <a:pt x="745" y="136"/>
                    <a:pt x="706" y="132"/>
                    <a:pt x="668" y="123"/>
                  </a:cubicBezTo>
                  <a:cubicBezTo>
                    <a:pt x="638" y="117"/>
                    <a:pt x="605" y="114"/>
                    <a:pt x="572" y="114"/>
                  </a:cubicBezTo>
                  <a:cubicBezTo>
                    <a:pt x="540" y="114"/>
                    <a:pt x="507" y="117"/>
                    <a:pt x="477" y="123"/>
                  </a:cubicBezTo>
                  <a:cubicBezTo>
                    <a:pt x="322" y="171"/>
                    <a:pt x="180" y="194"/>
                    <a:pt x="37" y="302"/>
                  </a:cubicBezTo>
                  <a:cubicBezTo>
                    <a:pt x="1" y="361"/>
                    <a:pt x="1" y="409"/>
                    <a:pt x="37" y="468"/>
                  </a:cubicBezTo>
                  <a:cubicBezTo>
                    <a:pt x="1799" y="492"/>
                    <a:pt x="3549" y="647"/>
                    <a:pt x="5311" y="790"/>
                  </a:cubicBezTo>
                  <a:cubicBezTo>
                    <a:pt x="5439" y="837"/>
                    <a:pt x="5562" y="842"/>
                    <a:pt x="5687" y="842"/>
                  </a:cubicBezTo>
                  <a:cubicBezTo>
                    <a:pt x="5723" y="842"/>
                    <a:pt x="5760" y="842"/>
                    <a:pt x="5797" y="842"/>
                  </a:cubicBezTo>
                  <a:cubicBezTo>
                    <a:pt x="5857" y="842"/>
                    <a:pt x="5917" y="843"/>
                    <a:pt x="5978" y="849"/>
                  </a:cubicBezTo>
                  <a:cubicBezTo>
                    <a:pt x="6049" y="849"/>
                    <a:pt x="6133" y="837"/>
                    <a:pt x="6204" y="802"/>
                  </a:cubicBezTo>
                  <a:cubicBezTo>
                    <a:pt x="6240" y="730"/>
                    <a:pt x="6240" y="671"/>
                    <a:pt x="6204" y="599"/>
                  </a:cubicBezTo>
                  <a:cubicBezTo>
                    <a:pt x="6109" y="528"/>
                    <a:pt x="6014" y="480"/>
                    <a:pt x="5895" y="468"/>
                  </a:cubicBezTo>
                  <a:cubicBezTo>
                    <a:pt x="5621" y="433"/>
                    <a:pt x="5347" y="421"/>
                    <a:pt x="5121" y="313"/>
                  </a:cubicBezTo>
                  <a:cubicBezTo>
                    <a:pt x="4442" y="28"/>
                    <a:pt x="3704" y="254"/>
                    <a:pt x="3013" y="28"/>
                  </a:cubicBezTo>
                  <a:cubicBezTo>
                    <a:pt x="2727" y="10"/>
                    <a:pt x="2436" y="1"/>
                    <a:pt x="2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5" name="Google Shape;2755;p2"/>
            <p:cNvSpPr/>
            <p:nvPr/>
          </p:nvSpPr>
          <p:spPr>
            <a:xfrm>
              <a:off x="5768575" y="3190025"/>
              <a:ext cx="85750" cy="24050"/>
            </a:xfrm>
            <a:custGeom>
              <a:avLst/>
              <a:gdLst/>
              <a:ahLst/>
              <a:cxnLst/>
              <a:rect l="l" t="t" r="r" b="b"/>
              <a:pathLst>
                <a:path w="3430" h="962" extrusionOk="0">
                  <a:moveTo>
                    <a:pt x="588" y="0"/>
                  </a:moveTo>
                  <a:cubicBezTo>
                    <a:pt x="488" y="0"/>
                    <a:pt x="390" y="13"/>
                    <a:pt x="310" y="39"/>
                  </a:cubicBezTo>
                  <a:cubicBezTo>
                    <a:pt x="0" y="147"/>
                    <a:pt x="60" y="325"/>
                    <a:pt x="334" y="456"/>
                  </a:cubicBezTo>
                  <a:cubicBezTo>
                    <a:pt x="667" y="516"/>
                    <a:pt x="1024" y="563"/>
                    <a:pt x="1357" y="706"/>
                  </a:cubicBezTo>
                  <a:cubicBezTo>
                    <a:pt x="1370" y="703"/>
                    <a:pt x="1382" y="702"/>
                    <a:pt x="1393" y="702"/>
                  </a:cubicBezTo>
                  <a:cubicBezTo>
                    <a:pt x="1424" y="702"/>
                    <a:pt x="1450" y="713"/>
                    <a:pt x="1477" y="730"/>
                  </a:cubicBezTo>
                  <a:cubicBezTo>
                    <a:pt x="1550" y="798"/>
                    <a:pt x="1639" y="806"/>
                    <a:pt x="1730" y="806"/>
                  </a:cubicBezTo>
                  <a:cubicBezTo>
                    <a:pt x="1760" y="806"/>
                    <a:pt x="1789" y="805"/>
                    <a:pt x="1818" y="805"/>
                  </a:cubicBezTo>
                  <a:cubicBezTo>
                    <a:pt x="1905" y="805"/>
                    <a:pt x="1990" y="813"/>
                    <a:pt x="2060" y="873"/>
                  </a:cubicBezTo>
                  <a:cubicBezTo>
                    <a:pt x="2115" y="862"/>
                    <a:pt x="2170" y="857"/>
                    <a:pt x="2225" y="857"/>
                  </a:cubicBezTo>
                  <a:cubicBezTo>
                    <a:pt x="2490" y="857"/>
                    <a:pt x="2755" y="962"/>
                    <a:pt x="3023" y="962"/>
                  </a:cubicBezTo>
                  <a:cubicBezTo>
                    <a:pt x="3122" y="962"/>
                    <a:pt x="3222" y="948"/>
                    <a:pt x="3322" y="909"/>
                  </a:cubicBezTo>
                  <a:cubicBezTo>
                    <a:pt x="3405" y="801"/>
                    <a:pt x="3429" y="682"/>
                    <a:pt x="3334" y="575"/>
                  </a:cubicBezTo>
                  <a:cubicBezTo>
                    <a:pt x="3251" y="551"/>
                    <a:pt x="3167" y="468"/>
                    <a:pt x="3084" y="468"/>
                  </a:cubicBezTo>
                  <a:cubicBezTo>
                    <a:pt x="2358" y="409"/>
                    <a:pt x="1643" y="289"/>
                    <a:pt x="941" y="51"/>
                  </a:cubicBezTo>
                  <a:cubicBezTo>
                    <a:pt x="836" y="19"/>
                    <a:pt x="710" y="0"/>
                    <a:pt x="5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6" name="Google Shape;2756;p2"/>
            <p:cNvSpPr/>
            <p:nvPr/>
          </p:nvSpPr>
          <p:spPr>
            <a:xfrm>
              <a:off x="5725100" y="3209675"/>
              <a:ext cx="126825" cy="24600"/>
            </a:xfrm>
            <a:custGeom>
              <a:avLst/>
              <a:gdLst/>
              <a:ahLst/>
              <a:cxnLst/>
              <a:rect l="l" t="t" r="r" b="b"/>
              <a:pathLst>
                <a:path w="5073" h="984" extrusionOk="0">
                  <a:moveTo>
                    <a:pt x="480" y="0"/>
                  </a:moveTo>
                  <a:cubicBezTo>
                    <a:pt x="321" y="0"/>
                    <a:pt x="163" y="35"/>
                    <a:pt x="1" y="123"/>
                  </a:cubicBezTo>
                  <a:cubicBezTo>
                    <a:pt x="108" y="385"/>
                    <a:pt x="346" y="396"/>
                    <a:pt x="525" y="492"/>
                  </a:cubicBezTo>
                  <a:cubicBezTo>
                    <a:pt x="668" y="539"/>
                    <a:pt x="822" y="563"/>
                    <a:pt x="977" y="563"/>
                  </a:cubicBezTo>
                  <a:cubicBezTo>
                    <a:pt x="1007" y="564"/>
                    <a:pt x="1038" y="565"/>
                    <a:pt x="1068" y="565"/>
                  </a:cubicBezTo>
                  <a:cubicBezTo>
                    <a:pt x="1151" y="565"/>
                    <a:pt x="1235" y="561"/>
                    <a:pt x="1319" y="561"/>
                  </a:cubicBezTo>
                  <a:cubicBezTo>
                    <a:pt x="1494" y="561"/>
                    <a:pt x="1669" y="577"/>
                    <a:pt x="1834" y="670"/>
                  </a:cubicBezTo>
                  <a:cubicBezTo>
                    <a:pt x="1918" y="730"/>
                    <a:pt x="2025" y="777"/>
                    <a:pt x="2132" y="801"/>
                  </a:cubicBezTo>
                  <a:cubicBezTo>
                    <a:pt x="2645" y="841"/>
                    <a:pt x="3141" y="984"/>
                    <a:pt x="3656" y="984"/>
                  </a:cubicBezTo>
                  <a:cubicBezTo>
                    <a:pt x="3751" y="984"/>
                    <a:pt x="3846" y="979"/>
                    <a:pt x="3942" y="968"/>
                  </a:cubicBezTo>
                  <a:cubicBezTo>
                    <a:pt x="4037" y="932"/>
                    <a:pt x="4120" y="896"/>
                    <a:pt x="4216" y="873"/>
                  </a:cubicBezTo>
                  <a:lnTo>
                    <a:pt x="4394" y="873"/>
                  </a:lnTo>
                  <a:cubicBezTo>
                    <a:pt x="4418" y="873"/>
                    <a:pt x="4430" y="861"/>
                    <a:pt x="4466" y="861"/>
                  </a:cubicBezTo>
                  <a:cubicBezTo>
                    <a:pt x="4487" y="836"/>
                    <a:pt x="4507" y="827"/>
                    <a:pt x="4526" y="827"/>
                  </a:cubicBezTo>
                  <a:cubicBezTo>
                    <a:pt x="4572" y="827"/>
                    <a:pt x="4614" y="880"/>
                    <a:pt x="4656" y="896"/>
                  </a:cubicBezTo>
                  <a:cubicBezTo>
                    <a:pt x="4704" y="908"/>
                    <a:pt x="4763" y="920"/>
                    <a:pt x="4823" y="920"/>
                  </a:cubicBezTo>
                  <a:cubicBezTo>
                    <a:pt x="4930" y="896"/>
                    <a:pt x="5061" y="873"/>
                    <a:pt x="5061" y="742"/>
                  </a:cubicBezTo>
                  <a:cubicBezTo>
                    <a:pt x="5073" y="563"/>
                    <a:pt x="4870" y="646"/>
                    <a:pt x="4775" y="551"/>
                  </a:cubicBezTo>
                  <a:cubicBezTo>
                    <a:pt x="3954" y="313"/>
                    <a:pt x="3096" y="420"/>
                    <a:pt x="2263" y="361"/>
                  </a:cubicBezTo>
                  <a:cubicBezTo>
                    <a:pt x="2192" y="349"/>
                    <a:pt x="2132" y="301"/>
                    <a:pt x="2037" y="254"/>
                  </a:cubicBezTo>
                  <a:cubicBezTo>
                    <a:pt x="1953" y="254"/>
                    <a:pt x="1858" y="242"/>
                    <a:pt x="1775" y="218"/>
                  </a:cubicBezTo>
                  <a:cubicBezTo>
                    <a:pt x="1708" y="174"/>
                    <a:pt x="1634" y="166"/>
                    <a:pt x="1557" y="166"/>
                  </a:cubicBezTo>
                  <a:cubicBezTo>
                    <a:pt x="1513" y="166"/>
                    <a:pt x="1468" y="168"/>
                    <a:pt x="1424" y="168"/>
                  </a:cubicBezTo>
                  <a:cubicBezTo>
                    <a:pt x="1338" y="168"/>
                    <a:pt x="1254" y="158"/>
                    <a:pt x="1180" y="99"/>
                  </a:cubicBezTo>
                  <a:cubicBezTo>
                    <a:pt x="1084" y="87"/>
                    <a:pt x="1013" y="87"/>
                    <a:pt x="918" y="75"/>
                  </a:cubicBezTo>
                  <a:cubicBezTo>
                    <a:pt x="770" y="30"/>
                    <a:pt x="625" y="0"/>
                    <a:pt x="4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7" name="Google Shape;2757;p2"/>
            <p:cNvSpPr/>
            <p:nvPr/>
          </p:nvSpPr>
          <p:spPr>
            <a:xfrm>
              <a:off x="5398575" y="3118375"/>
              <a:ext cx="103325" cy="20000"/>
            </a:xfrm>
            <a:custGeom>
              <a:avLst/>
              <a:gdLst/>
              <a:ahLst/>
              <a:cxnLst/>
              <a:rect l="l" t="t" r="r" b="b"/>
              <a:pathLst>
                <a:path w="4133" h="800" extrusionOk="0">
                  <a:moveTo>
                    <a:pt x="2060" y="0"/>
                  </a:moveTo>
                  <a:cubicBezTo>
                    <a:pt x="1941" y="0"/>
                    <a:pt x="1822" y="24"/>
                    <a:pt x="1703" y="60"/>
                  </a:cubicBezTo>
                  <a:cubicBezTo>
                    <a:pt x="1701" y="60"/>
                    <a:pt x="1699" y="59"/>
                    <a:pt x="1698" y="59"/>
                  </a:cubicBezTo>
                  <a:cubicBezTo>
                    <a:pt x="1648" y="59"/>
                    <a:pt x="1648" y="179"/>
                    <a:pt x="1602" y="179"/>
                  </a:cubicBezTo>
                  <a:cubicBezTo>
                    <a:pt x="1589" y="179"/>
                    <a:pt x="1572" y="169"/>
                    <a:pt x="1548" y="143"/>
                  </a:cubicBezTo>
                  <a:cubicBezTo>
                    <a:pt x="1513" y="107"/>
                    <a:pt x="1465" y="84"/>
                    <a:pt x="1406" y="60"/>
                  </a:cubicBezTo>
                  <a:cubicBezTo>
                    <a:pt x="1388" y="57"/>
                    <a:pt x="1368" y="55"/>
                    <a:pt x="1348" y="55"/>
                  </a:cubicBezTo>
                  <a:cubicBezTo>
                    <a:pt x="1288" y="55"/>
                    <a:pt x="1221" y="69"/>
                    <a:pt x="1167" y="96"/>
                  </a:cubicBezTo>
                  <a:cubicBezTo>
                    <a:pt x="1092" y="121"/>
                    <a:pt x="1028" y="146"/>
                    <a:pt x="959" y="146"/>
                  </a:cubicBezTo>
                  <a:cubicBezTo>
                    <a:pt x="931" y="146"/>
                    <a:pt x="901" y="142"/>
                    <a:pt x="870" y="131"/>
                  </a:cubicBezTo>
                  <a:cubicBezTo>
                    <a:pt x="822" y="107"/>
                    <a:pt x="763" y="96"/>
                    <a:pt x="715" y="96"/>
                  </a:cubicBezTo>
                  <a:cubicBezTo>
                    <a:pt x="691" y="96"/>
                    <a:pt x="679" y="96"/>
                    <a:pt x="644" y="107"/>
                  </a:cubicBezTo>
                  <a:cubicBezTo>
                    <a:pt x="621" y="133"/>
                    <a:pt x="602" y="142"/>
                    <a:pt x="584" y="142"/>
                  </a:cubicBezTo>
                  <a:cubicBezTo>
                    <a:pt x="534" y="142"/>
                    <a:pt x="497" y="72"/>
                    <a:pt x="453" y="72"/>
                  </a:cubicBezTo>
                  <a:cubicBezTo>
                    <a:pt x="418" y="57"/>
                    <a:pt x="381" y="50"/>
                    <a:pt x="343" y="50"/>
                  </a:cubicBezTo>
                  <a:cubicBezTo>
                    <a:pt x="290" y="50"/>
                    <a:pt x="235" y="63"/>
                    <a:pt x="179" y="84"/>
                  </a:cubicBezTo>
                  <a:cubicBezTo>
                    <a:pt x="144" y="107"/>
                    <a:pt x="84" y="155"/>
                    <a:pt x="48" y="215"/>
                  </a:cubicBezTo>
                  <a:cubicBezTo>
                    <a:pt x="24" y="274"/>
                    <a:pt x="1" y="334"/>
                    <a:pt x="24" y="405"/>
                  </a:cubicBezTo>
                  <a:cubicBezTo>
                    <a:pt x="84" y="536"/>
                    <a:pt x="179" y="619"/>
                    <a:pt x="334" y="631"/>
                  </a:cubicBezTo>
                  <a:cubicBezTo>
                    <a:pt x="487" y="631"/>
                    <a:pt x="640" y="633"/>
                    <a:pt x="793" y="633"/>
                  </a:cubicBezTo>
                  <a:cubicBezTo>
                    <a:pt x="1175" y="633"/>
                    <a:pt x="1555" y="621"/>
                    <a:pt x="1929" y="536"/>
                  </a:cubicBezTo>
                  <a:cubicBezTo>
                    <a:pt x="1953" y="584"/>
                    <a:pt x="2001" y="619"/>
                    <a:pt x="2060" y="631"/>
                  </a:cubicBezTo>
                  <a:cubicBezTo>
                    <a:pt x="2108" y="631"/>
                    <a:pt x="2156" y="619"/>
                    <a:pt x="2191" y="584"/>
                  </a:cubicBezTo>
                  <a:lnTo>
                    <a:pt x="2191" y="524"/>
                  </a:lnTo>
                  <a:lnTo>
                    <a:pt x="2251" y="548"/>
                  </a:lnTo>
                  <a:cubicBezTo>
                    <a:pt x="2227" y="560"/>
                    <a:pt x="2180" y="584"/>
                    <a:pt x="2168" y="619"/>
                  </a:cubicBezTo>
                  <a:lnTo>
                    <a:pt x="2156" y="679"/>
                  </a:lnTo>
                  <a:lnTo>
                    <a:pt x="2191" y="727"/>
                  </a:lnTo>
                  <a:cubicBezTo>
                    <a:pt x="2287" y="703"/>
                    <a:pt x="2370" y="703"/>
                    <a:pt x="2465" y="703"/>
                  </a:cubicBezTo>
                  <a:cubicBezTo>
                    <a:pt x="2519" y="667"/>
                    <a:pt x="2575" y="649"/>
                    <a:pt x="2630" y="649"/>
                  </a:cubicBezTo>
                  <a:cubicBezTo>
                    <a:pt x="2686" y="649"/>
                    <a:pt x="2739" y="667"/>
                    <a:pt x="2787" y="703"/>
                  </a:cubicBezTo>
                  <a:cubicBezTo>
                    <a:pt x="2811" y="697"/>
                    <a:pt x="2831" y="694"/>
                    <a:pt x="2849" y="694"/>
                  </a:cubicBezTo>
                  <a:cubicBezTo>
                    <a:pt x="2867" y="694"/>
                    <a:pt x="2882" y="697"/>
                    <a:pt x="2894" y="703"/>
                  </a:cubicBezTo>
                  <a:cubicBezTo>
                    <a:pt x="2951" y="674"/>
                    <a:pt x="3005" y="660"/>
                    <a:pt x="3059" y="660"/>
                  </a:cubicBezTo>
                  <a:cubicBezTo>
                    <a:pt x="3118" y="660"/>
                    <a:pt x="3177" y="677"/>
                    <a:pt x="3239" y="715"/>
                  </a:cubicBezTo>
                  <a:lnTo>
                    <a:pt x="3489" y="715"/>
                  </a:lnTo>
                  <a:cubicBezTo>
                    <a:pt x="3515" y="688"/>
                    <a:pt x="3542" y="678"/>
                    <a:pt x="3568" y="678"/>
                  </a:cubicBezTo>
                  <a:cubicBezTo>
                    <a:pt x="3601" y="678"/>
                    <a:pt x="3634" y="695"/>
                    <a:pt x="3668" y="715"/>
                  </a:cubicBezTo>
                  <a:cubicBezTo>
                    <a:pt x="3715" y="715"/>
                    <a:pt x="3739" y="715"/>
                    <a:pt x="3787" y="738"/>
                  </a:cubicBezTo>
                  <a:cubicBezTo>
                    <a:pt x="3849" y="780"/>
                    <a:pt x="3902" y="799"/>
                    <a:pt x="3947" y="799"/>
                  </a:cubicBezTo>
                  <a:cubicBezTo>
                    <a:pt x="4034" y="799"/>
                    <a:pt x="4093" y="728"/>
                    <a:pt x="4132" y="596"/>
                  </a:cubicBezTo>
                  <a:cubicBezTo>
                    <a:pt x="4049" y="215"/>
                    <a:pt x="3692" y="357"/>
                    <a:pt x="3477" y="238"/>
                  </a:cubicBezTo>
                  <a:cubicBezTo>
                    <a:pt x="3413" y="227"/>
                    <a:pt x="3349" y="223"/>
                    <a:pt x="3285" y="223"/>
                  </a:cubicBezTo>
                  <a:cubicBezTo>
                    <a:pt x="3146" y="223"/>
                    <a:pt x="3008" y="242"/>
                    <a:pt x="2869" y="242"/>
                  </a:cubicBezTo>
                  <a:cubicBezTo>
                    <a:pt x="2743" y="242"/>
                    <a:pt x="2617" y="226"/>
                    <a:pt x="2489" y="167"/>
                  </a:cubicBezTo>
                  <a:cubicBezTo>
                    <a:pt x="2453" y="119"/>
                    <a:pt x="2406" y="84"/>
                    <a:pt x="2346" y="48"/>
                  </a:cubicBezTo>
                  <a:cubicBezTo>
                    <a:pt x="2251" y="24"/>
                    <a:pt x="2144" y="0"/>
                    <a:pt x="20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8" name="Google Shape;2758;p2"/>
            <p:cNvSpPr/>
            <p:nvPr/>
          </p:nvSpPr>
          <p:spPr>
            <a:xfrm>
              <a:off x="5777225" y="3139250"/>
              <a:ext cx="126500" cy="19625"/>
            </a:xfrm>
            <a:custGeom>
              <a:avLst/>
              <a:gdLst/>
              <a:ahLst/>
              <a:cxnLst/>
              <a:rect l="l" t="t" r="r" b="b"/>
              <a:pathLst>
                <a:path w="5060" h="785" extrusionOk="0">
                  <a:moveTo>
                    <a:pt x="475" y="0"/>
                  </a:moveTo>
                  <a:cubicBezTo>
                    <a:pt x="443" y="0"/>
                    <a:pt x="412" y="15"/>
                    <a:pt x="380" y="46"/>
                  </a:cubicBezTo>
                  <a:cubicBezTo>
                    <a:pt x="380" y="58"/>
                    <a:pt x="369" y="82"/>
                    <a:pt x="345" y="94"/>
                  </a:cubicBezTo>
                  <a:cubicBezTo>
                    <a:pt x="336" y="97"/>
                    <a:pt x="328" y="98"/>
                    <a:pt x="321" y="98"/>
                  </a:cubicBezTo>
                  <a:cubicBezTo>
                    <a:pt x="297" y="98"/>
                    <a:pt x="277" y="83"/>
                    <a:pt x="249" y="46"/>
                  </a:cubicBezTo>
                  <a:cubicBezTo>
                    <a:pt x="239" y="46"/>
                    <a:pt x="229" y="46"/>
                    <a:pt x="219" y="46"/>
                  </a:cubicBezTo>
                  <a:cubicBezTo>
                    <a:pt x="1" y="46"/>
                    <a:pt x="15" y="172"/>
                    <a:pt x="107" y="332"/>
                  </a:cubicBezTo>
                  <a:cubicBezTo>
                    <a:pt x="535" y="404"/>
                    <a:pt x="952" y="392"/>
                    <a:pt x="1381" y="439"/>
                  </a:cubicBezTo>
                  <a:cubicBezTo>
                    <a:pt x="2109" y="511"/>
                    <a:pt x="2846" y="654"/>
                    <a:pt x="3584" y="654"/>
                  </a:cubicBezTo>
                  <a:cubicBezTo>
                    <a:pt x="3703" y="654"/>
                    <a:pt x="3822" y="650"/>
                    <a:pt x="3940" y="642"/>
                  </a:cubicBezTo>
                  <a:cubicBezTo>
                    <a:pt x="4043" y="693"/>
                    <a:pt x="4153" y="700"/>
                    <a:pt x="4263" y="700"/>
                  </a:cubicBezTo>
                  <a:cubicBezTo>
                    <a:pt x="4304" y="700"/>
                    <a:pt x="4346" y="699"/>
                    <a:pt x="4387" y="699"/>
                  </a:cubicBezTo>
                  <a:cubicBezTo>
                    <a:pt x="4491" y="699"/>
                    <a:pt x="4594" y="705"/>
                    <a:pt x="4690" y="749"/>
                  </a:cubicBezTo>
                  <a:cubicBezTo>
                    <a:pt x="4786" y="761"/>
                    <a:pt x="4881" y="761"/>
                    <a:pt x="4988" y="785"/>
                  </a:cubicBezTo>
                  <a:cubicBezTo>
                    <a:pt x="5060" y="594"/>
                    <a:pt x="4952" y="499"/>
                    <a:pt x="4833" y="404"/>
                  </a:cubicBezTo>
                  <a:cubicBezTo>
                    <a:pt x="4703" y="347"/>
                    <a:pt x="4564" y="328"/>
                    <a:pt x="4425" y="328"/>
                  </a:cubicBezTo>
                  <a:cubicBezTo>
                    <a:pt x="4386" y="328"/>
                    <a:pt x="4348" y="330"/>
                    <a:pt x="4309" y="332"/>
                  </a:cubicBezTo>
                  <a:cubicBezTo>
                    <a:pt x="4206" y="340"/>
                    <a:pt x="4102" y="412"/>
                    <a:pt x="3994" y="412"/>
                  </a:cubicBezTo>
                  <a:cubicBezTo>
                    <a:pt x="3942" y="412"/>
                    <a:pt x="3888" y="395"/>
                    <a:pt x="3833" y="344"/>
                  </a:cubicBezTo>
                  <a:cubicBezTo>
                    <a:pt x="3750" y="332"/>
                    <a:pt x="3643" y="332"/>
                    <a:pt x="3559" y="332"/>
                  </a:cubicBezTo>
                  <a:cubicBezTo>
                    <a:pt x="3510" y="381"/>
                    <a:pt x="3464" y="405"/>
                    <a:pt x="3416" y="405"/>
                  </a:cubicBezTo>
                  <a:cubicBezTo>
                    <a:pt x="3372" y="405"/>
                    <a:pt x="3325" y="384"/>
                    <a:pt x="3274" y="344"/>
                  </a:cubicBezTo>
                  <a:cubicBezTo>
                    <a:pt x="2381" y="142"/>
                    <a:pt x="1476" y="154"/>
                    <a:pt x="559" y="34"/>
                  </a:cubicBezTo>
                  <a:cubicBezTo>
                    <a:pt x="531" y="12"/>
                    <a:pt x="503" y="0"/>
                    <a:pt x="4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9" name="Google Shape;2759;p2"/>
            <p:cNvSpPr/>
            <p:nvPr/>
          </p:nvSpPr>
          <p:spPr>
            <a:xfrm>
              <a:off x="5231300" y="3042475"/>
              <a:ext cx="36925" cy="73300"/>
            </a:xfrm>
            <a:custGeom>
              <a:avLst/>
              <a:gdLst/>
              <a:ahLst/>
              <a:cxnLst/>
              <a:rect l="l" t="t" r="r" b="b"/>
              <a:pathLst>
                <a:path w="1477" h="2932" extrusionOk="0">
                  <a:moveTo>
                    <a:pt x="1210" y="1"/>
                  </a:moveTo>
                  <a:cubicBezTo>
                    <a:pt x="1112" y="1"/>
                    <a:pt x="1025" y="88"/>
                    <a:pt x="953" y="226"/>
                  </a:cubicBezTo>
                  <a:cubicBezTo>
                    <a:pt x="911" y="310"/>
                    <a:pt x="934" y="449"/>
                    <a:pt x="818" y="449"/>
                  </a:cubicBezTo>
                  <a:cubicBezTo>
                    <a:pt x="802" y="449"/>
                    <a:pt x="784" y="447"/>
                    <a:pt x="762" y="441"/>
                  </a:cubicBezTo>
                  <a:cubicBezTo>
                    <a:pt x="346" y="893"/>
                    <a:pt x="346" y="1524"/>
                    <a:pt x="119" y="2048"/>
                  </a:cubicBezTo>
                  <a:cubicBezTo>
                    <a:pt x="96" y="2155"/>
                    <a:pt x="60" y="2239"/>
                    <a:pt x="48" y="2346"/>
                  </a:cubicBezTo>
                  <a:cubicBezTo>
                    <a:pt x="12" y="2453"/>
                    <a:pt x="0" y="2536"/>
                    <a:pt x="12" y="2643"/>
                  </a:cubicBezTo>
                  <a:cubicBezTo>
                    <a:pt x="88" y="2859"/>
                    <a:pt x="160" y="2932"/>
                    <a:pt x="229" y="2932"/>
                  </a:cubicBezTo>
                  <a:cubicBezTo>
                    <a:pt x="355" y="2932"/>
                    <a:pt x="473" y="2689"/>
                    <a:pt x="596" y="2620"/>
                  </a:cubicBezTo>
                  <a:cubicBezTo>
                    <a:pt x="655" y="2584"/>
                    <a:pt x="691" y="2536"/>
                    <a:pt x="715" y="2477"/>
                  </a:cubicBezTo>
                  <a:cubicBezTo>
                    <a:pt x="715" y="2429"/>
                    <a:pt x="727" y="2381"/>
                    <a:pt x="727" y="2346"/>
                  </a:cubicBezTo>
                  <a:cubicBezTo>
                    <a:pt x="810" y="2239"/>
                    <a:pt x="810" y="2108"/>
                    <a:pt x="846" y="2000"/>
                  </a:cubicBezTo>
                  <a:cubicBezTo>
                    <a:pt x="834" y="1834"/>
                    <a:pt x="953" y="1727"/>
                    <a:pt x="1012" y="1619"/>
                  </a:cubicBezTo>
                  <a:lnTo>
                    <a:pt x="1143" y="1477"/>
                  </a:lnTo>
                  <a:cubicBezTo>
                    <a:pt x="1477" y="1227"/>
                    <a:pt x="1143" y="869"/>
                    <a:pt x="1298" y="607"/>
                  </a:cubicBezTo>
                  <a:cubicBezTo>
                    <a:pt x="1358" y="465"/>
                    <a:pt x="1405" y="322"/>
                    <a:pt x="1465" y="191"/>
                  </a:cubicBezTo>
                  <a:cubicBezTo>
                    <a:pt x="1374" y="58"/>
                    <a:pt x="1289" y="1"/>
                    <a:pt x="12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0" name="Google Shape;2760;p2"/>
            <p:cNvSpPr/>
            <p:nvPr/>
          </p:nvSpPr>
          <p:spPr>
            <a:xfrm>
              <a:off x="5479250" y="2963500"/>
              <a:ext cx="104800" cy="18875"/>
            </a:xfrm>
            <a:custGeom>
              <a:avLst/>
              <a:gdLst/>
              <a:ahLst/>
              <a:cxnLst/>
              <a:rect l="l" t="t" r="r" b="b"/>
              <a:pathLst>
                <a:path w="4192" h="755" extrusionOk="0">
                  <a:moveTo>
                    <a:pt x="381" y="0"/>
                  </a:moveTo>
                  <a:cubicBezTo>
                    <a:pt x="322" y="0"/>
                    <a:pt x="262" y="4"/>
                    <a:pt x="203" y="16"/>
                  </a:cubicBezTo>
                  <a:cubicBezTo>
                    <a:pt x="0" y="135"/>
                    <a:pt x="0" y="290"/>
                    <a:pt x="131" y="468"/>
                  </a:cubicBezTo>
                  <a:cubicBezTo>
                    <a:pt x="1012" y="552"/>
                    <a:pt x="1881" y="516"/>
                    <a:pt x="2739" y="754"/>
                  </a:cubicBezTo>
                  <a:cubicBezTo>
                    <a:pt x="3108" y="742"/>
                    <a:pt x="3489" y="742"/>
                    <a:pt x="3870" y="742"/>
                  </a:cubicBezTo>
                  <a:cubicBezTo>
                    <a:pt x="3870" y="718"/>
                    <a:pt x="3882" y="718"/>
                    <a:pt x="3906" y="707"/>
                  </a:cubicBezTo>
                  <a:cubicBezTo>
                    <a:pt x="3914" y="704"/>
                    <a:pt x="3923" y="702"/>
                    <a:pt x="3930" y="702"/>
                  </a:cubicBezTo>
                  <a:cubicBezTo>
                    <a:pt x="3954" y="702"/>
                    <a:pt x="3974" y="715"/>
                    <a:pt x="4001" y="742"/>
                  </a:cubicBezTo>
                  <a:lnTo>
                    <a:pt x="4144" y="742"/>
                  </a:lnTo>
                  <a:lnTo>
                    <a:pt x="4144" y="611"/>
                  </a:lnTo>
                  <a:cubicBezTo>
                    <a:pt x="4191" y="528"/>
                    <a:pt x="4191" y="468"/>
                    <a:pt x="4120" y="409"/>
                  </a:cubicBezTo>
                  <a:cubicBezTo>
                    <a:pt x="3775" y="206"/>
                    <a:pt x="3394" y="337"/>
                    <a:pt x="3036" y="230"/>
                  </a:cubicBezTo>
                  <a:cubicBezTo>
                    <a:pt x="2274" y="123"/>
                    <a:pt x="1500" y="111"/>
                    <a:pt x="738" y="16"/>
                  </a:cubicBezTo>
                  <a:cubicBezTo>
                    <a:pt x="619" y="16"/>
                    <a:pt x="500" y="0"/>
                    <a:pt x="3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1" name="Google Shape;2761;p2"/>
            <p:cNvSpPr/>
            <p:nvPr/>
          </p:nvSpPr>
          <p:spPr>
            <a:xfrm>
              <a:off x="5580750" y="3170925"/>
              <a:ext cx="88125" cy="26950"/>
            </a:xfrm>
            <a:custGeom>
              <a:avLst/>
              <a:gdLst/>
              <a:ahLst/>
              <a:cxnLst/>
              <a:rect l="l" t="t" r="r" b="b"/>
              <a:pathLst>
                <a:path w="3525" h="1078" extrusionOk="0">
                  <a:moveTo>
                    <a:pt x="249" y="0"/>
                  </a:moveTo>
                  <a:cubicBezTo>
                    <a:pt x="222" y="0"/>
                    <a:pt x="195" y="2"/>
                    <a:pt x="167" y="6"/>
                  </a:cubicBezTo>
                  <a:cubicBezTo>
                    <a:pt x="48" y="53"/>
                    <a:pt x="0" y="137"/>
                    <a:pt x="12" y="256"/>
                  </a:cubicBezTo>
                  <a:cubicBezTo>
                    <a:pt x="72" y="446"/>
                    <a:pt x="238" y="541"/>
                    <a:pt x="405" y="613"/>
                  </a:cubicBezTo>
                  <a:cubicBezTo>
                    <a:pt x="786" y="792"/>
                    <a:pt x="1203" y="792"/>
                    <a:pt x="1596" y="922"/>
                  </a:cubicBezTo>
                  <a:cubicBezTo>
                    <a:pt x="1886" y="922"/>
                    <a:pt x="2187" y="1078"/>
                    <a:pt x="2485" y="1078"/>
                  </a:cubicBezTo>
                  <a:cubicBezTo>
                    <a:pt x="2638" y="1078"/>
                    <a:pt x="2791" y="1036"/>
                    <a:pt x="2941" y="911"/>
                  </a:cubicBezTo>
                  <a:cubicBezTo>
                    <a:pt x="3084" y="708"/>
                    <a:pt x="3405" y="887"/>
                    <a:pt x="3525" y="649"/>
                  </a:cubicBezTo>
                  <a:cubicBezTo>
                    <a:pt x="3179" y="530"/>
                    <a:pt x="2786" y="530"/>
                    <a:pt x="2501" y="196"/>
                  </a:cubicBezTo>
                  <a:cubicBezTo>
                    <a:pt x="2340" y="86"/>
                    <a:pt x="2168" y="49"/>
                    <a:pt x="1992" y="49"/>
                  </a:cubicBezTo>
                  <a:cubicBezTo>
                    <a:pt x="1920" y="49"/>
                    <a:pt x="1847" y="55"/>
                    <a:pt x="1774" y="65"/>
                  </a:cubicBezTo>
                  <a:cubicBezTo>
                    <a:pt x="1621" y="172"/>
                    <a:pt x="1462" y="210"/>
                    <a:pt x="1300" y="210"/>
                  </a:cubicBezTo>
                  <a:cubicBezTo>
                    <a:pt x="1085" y="210"/>
                    <a:pt x="866" y="143"/>
                    <a:pt x="655" y="89"/>
                  </a:cubicBezTo>
                  <a:cubicBezTo>
                    <a:pt x="515" y="49"/>
                    <a:pt x="391" y="0"/>
                    <a:pt x="2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2" name="Google Shape;2762;p2"/>
            <p:cNvSpPr/>
            <p:nvPr/>
          </p:nvSpPr>
          <p:spPr>
            <a:xfrm>
              <a:off x="5712900" y="3129075"/>
              <a:ext cx="70875" cy="17600"/>
            </a:xfrm>
            <a:custGeom>
              <a:avLst/>
              <a:gdLst/>
              <a:ahLst/>
              <a:cxnLst/>
              <a:rect l="l" t="t" r="r" b="b"/>
              <a:pathLst>
                <a:path w="2835" h="704" extrusionOk="0">
                  <a:moveTo>
                    <a:pt x="203" y="1"/>
                  </a:moveTo>
                  <a:cubicBezTo>
                    <a:pt x="120" y="1"/>
                    <a:pt x="13" y="25"/>
                    <a:pt x="13" y="144"/>
                  </a:cubicBezTo>
                  <a:cubicBezTo>
                    <a:pt x="1" y="215"/>
                    <a:pt x="36" y="275"/>
                    <a:pt x="120" y="310"/>
                  </a:cubicBezTo>
                  <a:cubicBezTo>
                    <a:pt x="275" y="346"/>
                    <a:pt x="429" y="406"/>
                    <a:pt x="596" y="441"/>
                  </a:cubicBezTo>
                  <a:lnTo>
                    <a:pt x="2691" y="703"/>
                  </a:lnTo>
                  <a:cubicBezTo>
                    <a:pt x="2691" y="596"/>
                    <a:pt x="2739" y="489"/>
                    <a:pt x="2834" y="430"/>
                  </a:cubicBezTo>
                  <a:cubicBezTo>
                    <a:pt x="2751" y="334"/>
                    <a:pt x="2644" y="310"/>
                    <a:pt x="2525" y="299"/>
                  </a:cubicBezTo>
                  <a:cubicBezTo>
                    <a:pt x="1882" y="275"/>
                    <a:pt x="1263" y="168"/>
                    <a:pt x="632" y="37"/>
                  </a:cubicBezTo>
                  <a:cubicBezTo>
                    <a:pt x="489" y="13"/>
                    <a:pt x="358" y="1"/>
                    <a:pt x="2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3" name="Google Shape;2763;p2"/>
            <p:cNvSpPr/>
            <p:nvPr/>
          </p:nvSpPr>
          <p:spPr>
            <a:xfrm>
              <a:off x="5606950" y="3188500"/>
              <a:ext cx="91400" cy="23375"/>
            </a:xfrm>
            <a:custGeom>
              <a:avLst/>
              <a:gdLst/>
              <a:ahLst/>
              <a:cxnLst/>
              <a:rect l="l" t="t" r="r" b="b"/>
              <a:pathLst>
                <a:path w="3656" h="935" extrusionOk="0">
                  <a:moveTo>
                    <a:pt x="247" y="1"/>
                  </a:moveTo>
                  <a:cubicBezTo>
                    <a:pt x="160" y="1"/>
                    <a:pt x="76" y="31"/>
                    <a:pt x="0" y="136"/>
                  </a:cubicBezTo>
                  <a:cubicBezTo>
                    <a:pt x="48" y="350"/>
                    <a:pt x="226" y="458"/>
                    <a:pt x="405" y="493"/>
                  </a:cubicBezTo>
                  <a:cubicBezTo>
                    <a:pt x="1199" y="645"/>
                    <a:pt x="1970" y="934"/>
                    <a:pt x="2785" y="934"/>
                  </a:cubicBezTo>
                  <a:cubicBezTo>
                    <a:pt x="2801" y="934"/>
                    <a:pt x="2817" y="934"/>
                    <a:pt x="2834" y="934"/>
                  </a:cubicBezTo>
                  <a:cubicBezTo>
                    <a:pt x="2905" y="922"/>
                    <a:pt x="2977" y="910"/>
                    <a:pt x="3048" y="886"/>
                  </a:cubicBezTo>
                  <a:cubicBezTo>
                    <a:pt x="3119" y="874"/>
                    <a:pt x="3179" y="862"/>
                    <a:pt x="3239" y="827"/>
                  </a:cubicBezTo>
                  <a:cubicBezTo>
                    <a:pt x="3358" y="791"/>
                    <a:pt x="3489" y="767"/>
                    <a:pt x="3596" y="696"/>
                  </a:cubicBezTo>
                  <a:cubicBezTo>
                    <a:pt x="3608" y="672"/>
                    <a:pt x="3643" y="648"/>
                    <a:pt x="3655" y="624"/>
                  </a:cubicBezTo>
                  <a:cubicBezTo>
                    <a:pt x="3499" y="515"/>
                    <a:pt x="3331" y="492"/>
                    <a:pt x="3160" y="492"/>
                  </a:cubicBezTo>
                  <a:cubicBezTo>
                    <a:pt x="3032" y="492"/>
                    <a:pt x="2902" y="505"/>
                    <a:pt x="2774" y="505"/>
                  </a:cubicBezTo>
                  <a:cubicBezTo>
                    <a:pt x="2774" y="517"/>
                    <a:pt x="2762" y="529"/>
                    <a:pt x="2715" y="553"/>
                  </a:cubicBezTo>
                  <a:cubicBezTo>
                    <a:pt x="2667" y="553"/>
                    <a:pt x="2655" y="553"/>
                    <a:pt x="2643" y="529"/>
                  </a:cubicBezTo>
                  <a:cubicBezTo>
                    <a:pt x="2643" y="529"/>
                    <a:pt x="2655" y="517"/>
                    <a:pt x="2667" y="470"/>
                  </a:cubicBezTo>
                  <a:cubicBezTo>
                    <a:pt x="2453" y="279"/>
                    <a:pt x="2131" y="386"/>
                    <a:pt x="1917" y="208"/>
                  </a:cubicBezTo>
                  <a:cubicBezTo>
                    <a:pt x="1866" y="214"/>
                    <a:pt x="1815" y="217"/>
                    <a:pt x="1765" y="217"/>
                  </a:cubicBezTo>
                  <a:cubicBezTo>
                    <a:pt x="1377" y="217"/>
                    <a:pt x="1009" y="49"/>
                    <a:pt x="619" y="49"/>
                  </a:cubicBezTo>
                  <a:cubicBezTo>
                    <a:pt x="588" y="49"/>
                    <a:pt x="556" y="50"/>
                    <a:pt x="524" y="53"/>
                  </a:cubicBezTo>
                  <a:cubicBezTo>
                    <a:pt x="433" y="35"/>
                    <a:pt x="338" y="1"/>
                    <a:pt x="2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4" name="Google Shape;2764;p2"/>
            <p:cNvSpPr/>
            <p:nvPr/>
          </p:nvSpPr>
          <p:spPr>
            <a:xfrm>
              <a:off x="5360050" y="2982025"/>
              <a:ext cx="104925" cy="13175"/>
            </a:xfrm>
            <a:custGeom>
              <a:avLst/>
              <a:gdLst/>
              <a:ahLst/>
              <a:cxnLst/>
              <a:rect l="l" t="t" r="r" b="b"/>
              <a:pathLst>
                <a:path w="4197" h="527" extrusionOk="0">
                  <a:moveTo>
                    <a:pt x="1137" y="1"/>
                  </a:moveTo>
                  <a:cubicBezTo>
                    <a:pt x="765" y="1"/>
                    <a:pt x="392" y="14"/>
                    <a:pt x="18" y="25"/>
                  </a:cubicBezTo>
                  <a:cubicBezTo>
                    <a:pt x="1" y="195"/>
                    <a:pt x="72" y="225"/>
                    <a:pt x="164" y="225"/>
                  </a:cubicBezTo>
                  <a:cubicBezTo>
                    <a:pt x="214" y="225"/>
                    <a:pt x="269" y="216"/>
                    <a:pt x="320" y="216"/>
                  </a:cubicBezTo>
                  <a:cubicBezTo>
                    <a:pt x="372" y="216"/>
                    <a:pt x="418" y="225"/>
                    <a:pt x="446" y="263"/>
                  </a:cubicBezTo>
                  <a:cubicBezTo>
                    <a:pt x="673" y="299"/>
                    <a:pt x="893" y="314"/>
                    <a:pt x="1110" y="314"/>
                  </a:cubicBezTo>
                  <a:cubicBezTo>
                    <a:pt x="1327" y="314"/>
                    <a:pt x="1542" y="299"/>
                    <a:pt x="1756" y="275"/>
                  </a:cubicBezTo>
                  <a:cubicBezTo>
                    <a:pt x="1829" y="230"/>
                    <a:pt x="1899" y="206"/>
                    <a:pt x="1967" y="206"/>
                  </a:cubicBezTo>
                  <a:cubicBezTo>
                    <a:pt x="2043" y="206"/>
                    <a:pt x="2115" y="236"/>
                    <a:pt x="2185" y="299"/>
                  </a:cubicBezTo>
                  <a:cubicBezTo>
                    <a:pt x="2578" y="323"/>
                    <a:pt x="2947" y="370"/>
                    <a:pt x="3340" y="406"/>
                  </a:cubicBezTo>
                  <a:cubicBezTo>
                    <a:pt x="3479" y="479"/>
                    <a:pt x="3618" y="527"/>
                    <a:pt x="3755" y="527"/>
                  </a:cubicBezTo>
                  <a:cubicBezTo>
                    <a:pt x="3889" y="527"/>
                    <a:pt x="4020" y="482"/>
                    <a:pt x="4149" y="370"/>
                  </a:cubicBezTo>
                  <a:cubicBezTo>
                    <a:pt x="4197" y="311"/>
                    <a:pt x="4197" y="239"/>
                    <a:pt x="4173" y="168"/>
                  </a:cubicBezTo>
                  <a:lnTo>
                    <a:pt x="4185" y="168"/>
                  </a:lnTo>
                  <a:cubicBezTo>
                    <a:pt x="4023" y="89"/>
                    <a:pt x="3853" y="69"/>
                    <a:pt x="3682" y="69"/>
                  </a:cubicBezTo>
                  <a:cubicBezTo>
                    <a:pt x="3516" y="69"/>
                    <a:pt x="3348" y="88"/>
                    <a:pt x="3183" y="88"/>
                  </a:cubicBezTo>
                  <a:cubicBezTo>
                    <a:pt x="3033" y="88"/>
                    <a:pt x="2885" y="72"/>
                    <a:pt x="2744" y="13"/>
                  </a:cubicBezTo>
                  <a:lnTo>
                    <a:pt x="2744" y="25"/>
                  </a:lnTo>
                  <a:cubicBezTo>
                    <a:pt x="2667" y="54"/>
                    <a:pt x="2597" y="91"/>
                    <a:pt x="2523" y="91"/>
                  </a:cubicBezTo>
                  <a:cubicBezTo>
                    <a:pt x="2506" y="91"/>
                    <a:pt x="2488" y="89"/>
                    <a:pt x="2470" y="85"/>
                  </a:cubicBezTo>
                  <a:cubicBezTo>
                    <a:pt x="2024" y="20"/>
                    <a:pt x="1580" y="1"/>
                    <a:pt x="1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5" name="Google Shape;2765;p2"/>
            <p:cNvSpPr/>
            <p:nvPr/>
          </p:nvSpPr>
          <p:spPr>
            <a:xfrm>
              <a:off x="5404825" y="3102675"/>
              <a:ext cx="83675" cy="16025"/>
            </a:xfrm>
            <a:custGeom>
              <a:avLst/>
              <a:gdLst/>
              <a:ahLst/>
              <a:cxnLst/>
              <a:rect l="l" t="t" r="r" b="b"/>
              <a:pathLst>
                <a:path w="3347" h="641" extrusionOk="0">
                  <a:moveTo>
                    <a:pt x="2844" y="1"/>
                  </a:moveTo>
                  <a:cubicBezTo>
                    <a:pt x="2572" y="1"/>
                    <a:pt x="2312" y="79"/>
                    <a:pt x="2043" y="79"/>
                  </a:cubicBezTo>
                  <a:cubicBezTo>
                    <a:pt x="1966" y="79"/>
                    <a:pt x="1889" y="73"/>
                    <a:pt x="1810" y="57"/>
                  </a:cubicBezTo>
                  <a:cubicBezTo>
                    <a:pt x="1287" y="57"/>
                    <a:pt x="775" y="69"/>
                    <a:pt x="251" y="69"/>
                  </a:cubicBezTo>
                  <a:cubicBezTo>
                    <a:pt x="179" y="116"/>
                    <a:pt x="96" y="140"/>
                    <a:pt x="25" y="200"/>
                  </a:cubicBezTo>
                  <a:cubicBezTo>
                    <a:pt x="13" y="247"/>
                    <a:pt x="1" y="307"/>
                    <a:pt x="1" y="366"/>
                  </a:cubicBezTo>
                  <a:cubicBezTo>
                    <a:pt x="13" y="426"/>
                    <a:pt x="36" y="485"/>
                    <a:pt x="72" y="533"/>
                  </a:cubicBezTo>
                  <a:cubicBezTo>
                    <a:pt x="132" y="569"/>
                    <a:pt x="179" y="593"/>
                    <a:pt x="239" y="604"/>
                  </a:cubicBezTo>
                  <a:cubicBezTo>
                    <a:pt x="259" y="606"/>
                    <a:pt x="279" y="607"/>
                    <a:pt x="298" y="607"/>
                  </a:cubicBezTo>
                  <a:cubicBezTo>
                    <a:pt x="397" y="607"/>
                    <a:pt x="493" y="583"/>
                    <a:pt x="572" y="533"/>
                  </a:cubicBezTo>
                  <a:cubicBezTo>
                    <a:pt x="711" y="468"/>
                    <a:pt x="845" y="442"/>
                    <a:pt x="977" y="442"/>
                  </a:cubicBezTo>
                  <a:cubicBezTo>
                    <a:pt x="1231" y="442"/>
                    <a:pt x="1476" y="538"/>
                    <a:pt x="1727" y="640"/>
                  </a:cubicBezTo>
                  <a:cubicBezTo>
                    <a:pt x="2215" y="604"/>
                    <a:pt x="2715" y="557"/>
                    <a:pt x="3215" y="557"/>
                  </a:cubicBezTo>
                  <a:cubicBezTo>
                    <a:pt x="3311" y="485"/>
                    <a:pt x="3346" y="378"/>
                    <a:pt x="3346" y="259"/>
                  </a:cubicBezTo>
                  <a:cubicBezTo>
                    <a:pt x="3299" y="57"/>
                    <a:pt x="3180" y="21"/>
                    <a:pt x="2989" y="9"/>
                  </a:cubicBezTo>
                  <a:cubicBezTo>
                    <a:pt x="2940" y="3"/>
                    <a:pt x="2892" y="1"/>
                    <a:pt x="28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6" name="Google Shape;2766;p2"/>
            <p:cNvSpPr/>
            <p:nvPr/>
          </p:nvSpPr>
          <p:spPr>
            <a:xfrm>
              <a:off x="5359300" y="3068425"/>
              <a:ext cx="53900" cy="25750"/>
            </a:xfrm>
            <a:custGeom>
              <a:avLst/>
              <a:gdLst/>
              <a:ahLst/>
              <a:cxnLst/>
              <a:rect l="l" t="t" r="r" b="b"/>
              <a:pathLst>
                <a:path w="2156" h="1030" extrusionOk="0">
                  <a:moveTo>
                    <a:pt x="750" y="1"/>
                  </a:moveTo>
                  <a:cubicBezTo>
                    <a:pt x="651" y="1"/>
                    <a:pt x="548" y="22"/>
                    <a:pt x="452" y="22"/>
                  </a:cubicBezTo>
                  <a:cubicBezTo>
                    <a:pt x="393" y="236"/>
                    <a:pt x="131" y="260"/>
                    <a:pt x="12" y="415"/>
                  </a:cubicBezTo>
                  <a:cubicBezTo>
                    <a:pt x="0" y="474"/>
                    <a:pt x="0" y="546"/>
                    <a:pt x="12" y="605"/>
                  </a:cubicBezTo>
                  <a:cubicBezTo>
                    <a:pt x="177" y="876"/>
                    <a:pt x="353" y="1029"/>
                    <a:pt x="546" y="1029"/>
                  </a:cubicBezTo>
                  <a:cubicBezTo>
                    <a:pt x="701" y="1029"/>
                    <a:pt x="867" y="930"/>
                    <a:pt x="1048" y="712"/>
                  </a:cubicBezTo>
                  <a:cubicBezTo>
                    <a:pt x="1120" y="576"/>
                    <a:pt x="1207" y="461"/>
                    <a:pt x="1344" y="461"/>
                  </a:cubicBezTo>
                  <a:cubicBezTo>
                    <a:pt x="1386" y="461"/>
                    <a:pt x="1434" y="473"/>
                    <a:pt x="1488" y="498"/>
                  </a:cubicBezTo>
                  <a:cubicBezTo>
                    <a:pt x="1563" y="535"/>
                    <a:pt x="1635" y="552"/>
                    <a:pt x="1706" y="552"/>
                  </a:cubicBezTo>
                  <a:cubicBezTo>
                    <a:pt x="1861" y="552"/>
                    <a:pt x="2008" y="473"/>
                    <a:pt x="2155" y="367"/>
                  </a:cubicBezTo>
                  <a:cubicBezTo>
                    <a:pt x="1917" y="248"/>
                    <a:pt x="1667" y="284"/>
                    <a:pt x="1488" y="105"/>
                  </a:cubicBezTo>
                  <a:cubicBezTo>
                    <a:pt x="1439" y="52"/>
                    <a:pt x="1388" y="32"/>
                    <a:pt x="1337" y="32"/>
                  </a:cubicBezTo>
                  <a:cubicBezTo>
                    <a:pt x="1240" y="32"/>
                    <a:pt x="1141" y="102"/>
                    <a:pt x="1048" y="141"/>
                  </a:cubicBezTo>
                  <a:cubicBezTo>
                    <a:pt x="966" y="27"/>
                    <a:pt x="861" y="1"/>
                    <a:pt x="7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7" name="Google Shape;2767;p2"/>
            <p:cNvSpPr/>
            <p:nvPr/>
          </p:nvSpPr>
          <p:spPr>
            <a:xfrm>
              <a:off x="5981100" y="3156550"/>
              <a:ext cx="93475" cy="16325"/>
            </a:xfrm>
            <a:custGeom>
              <a:avLst/>
              <a:gdLst/>
              <a:ahLst/>
              <a:cxnLst/>
              <a:rect l="l" t="t" r="r" b="b"/>
              <a:pathLst>
                <a:path w="3739" h="653" extrusionOk="0">
                  <a:moveTo>
                    <a:pt x="372" y="0"/>
                  </a:moveTo>
                  <a:cubicBezTo>
                    <a:pt x="307" y="0"/>
                    <a:pt x="238" y="21"/>
                    <a:pt x="167" y="33"/>
                  </a:cubicBezTo>
                  <a:cubicBezTo>
                    <a:pt x="0" y="343"/>
                    <a:pt x="381" y="235"/>
                    <a:pt x="429" y="390"/>
                  </a:cubicBezTo>
                  <a:cubicBezTo>
                    <a:pt x="619" y="545"/>
                    <a:pt x="881" y="485"/>
                    <a:pt x="1096" y="509"/>
                  </a:cubicBezTo>
                  <a:cubicBezTo>
                    <a:pt x="1243" y="521"/>
                    <a:pt x="1391" y="524"/>
                    <a:pt x="1539" y="524"/>
                  </a:cubicBezTo>
                  <a:cubicBezTo>
                    <a:pt x="1794" y="524"/>
                    <a:pt x="2050" y="514"/>
                    <a:pt x="2306" y="514"/>
                  </a:cubicBezTo>
                  <a:cubicBezTo>
                    <a:pt x="2686" y="514"/>
                    <a:pt x="3066" y="537"/>
                    <a:pt x="3441" y="652"/>
                  </a:cubicBezTo>
                  <a:cubicBezTo>
                    <a:pt x="3620" y="605"/>
                    <a:pt x="3739" y="545"/>
                    <a:pt x="3524" y="402"/>
                  </a:cubicBezTo>
                  <a:cubicBezTo>
                    <a:pt x="3382" y="295"/>
                    <a:pt x="3120" y="402"/>
                    <a:pt x="3001" y="212"/>
                  </a:cubicBezTo>
                  <a:lnTo>
                    <a:pt x="1238" y="212"/>
                  </a:lnTo>
                  <a:cubicBezTo>
                    <a:pt x="1210" y="209"/>
                    <a:pt x="1180" y="207"/>
                    <a:pt x="1151" y="207"/>
                  </a:cubicBezTo>
                  <a:cubicBezTo>
                    <a:pt x="1074" y="207"/>
                    <a:pt x="995" y="215"/>
                    <a:pt x="918" y="215"/>
                  </a:cubicBezTo>
                  <a:cubicBezTo>
                    <a:pt x="792" y="215"/>
                    <a:pt x="669" y="195"/>
                    <a:pt x="560" y="93"/>
                  </a:cubicBezTo>
                  <a:cubicBezTo>
                    <a:pt x="500" y="21"/>
                    <a:pt x="438" y="0"/>
                    <a:pt x="3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8" name="Google Shape;2768;p2"/>
            <p:cNvSpPr/>
            <p:nvPr/>
          </p:nvSpPr>
          <p:spPr>
            <a:xfrm>
              <a:off x="5660225" y="3090400"/>
              <a:ext cx="91400" cy="16350"/>
            </a:xfrm>
            <a:custGeom>
              <a:avLst/>
              <a:gdLst/>
              <a:ahLst/>
              <a:cxnLst/>
              <a:rect l="l" t="t" r="r" b="b"/>
              <a:pathLst>
                <a:path w="3656" h="654" extrusionOk="0">
                  <a:moveTo>
                    <a:pt x="643" y="0"/>
                  </a:moveTo>
                  <a:cubicBezTo>
                    <a:pt x="596" y="12"/>
                    <a:pt x="536" y="12"/>
                    <a:pt x="500" y="12"/>
                  </a:cubicBezTo>
                  <a:cubicBezTo>
                    <a:pt x="381" y="83"/>
                    <a:pt x="262" y="60"/>
                    <a:pt x="119" y="72"/>
                  </a:cubicBezTo>
                  <a:cubicBezTo>
                    <a:pt x="60" y="83"/>
                    <a:pt x="24" y="131"/>
                    <a:pt x="0" y="191"/>
                  </a:cubicBezTo>
                  <a:cubicBezTo>
                    <a:pt x="36" y="214"/>
                    <a:pt x="48" y="238"/>
                    <a:pt x="60" y="262"/>
                  </a:cubicBezTo>
                  <a:cubicBezTo>
                    <a:pt x="298" y="274"/>
                    <a:pt x="524" y="274"/>
                    <a:pt x="750" y="298"/>
                  </a:cubicBezTo>
                  <a:cubicBezTo>
                    <a:pt x="881" y="381"/>
                    <a:pt x="1072" y="298"/>
                    <a:pt x="1215" y="393"/>
                  </a:cubicBezTo>
                  <a:cubicBezTo>
                    <a:pt x="1822" y="476"/>
                    <a:pt x="2429" y="536"/>
                    <a:pt x="3036" y="595"/>
                  </a:cubicBezTo>
                  <a:cubicBezTo>
                    <a:pt x="3154" y="595"/>
                    <a:pt x="3289" y="654"/>
                    <a:pt x="3405" y="654"/>
                  </a:cubicBezTo>
                  <a:cubicBezTo>
                    <a:pt x="3512" y="654"/>
                    <a:pt x="3604" y="605"/>
                    <a:pt x="3655" y="417"/>
                  </a:cubicBezTo>
                  <a:cubicBezTo>
                    <a:pt x="2883" y="229"/>
                    <a:pt x="2111" y="93"/>
                    <a:pt x="1310" y="93"/>
                  </a:cubicBezTo>
                  <a:cubicBezTo>
                    <a:pt x="1246" y="93"/>
                    <a:pt x="1183" y="94"/>
                    <a:pt x="1119" y="95"/>
                  </a:cubicBezTo>
                  <a:cubicBezTo>
                    <a:pt x="977" y="24"/>
                    <a:pt x="798" y="95"/>
                    <a:pt x="6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9" name="Google Shape;2769;p2"/>
            <p:cNvSpPr/>
            <p:nvPr/>
          </p:nvSpPr>
          <p:spPr>
            <a:xfrm>
              <a:off x="5327725" y="3082950"/>
              <a:ext cx="75650" cy="17575"/>
            </a:xfrm>
            <a:custGeom>
              <a:avLst/>
              <a:gdLst/>
              <a:ahLst/>
              <a:cxnLst/>
              <a:rect l="l" t="t" r="r" b="b"/>
              <a:pathLst>
                <a:path w="3026" h="703" extrusionOk="0">
                  <a:moveTo>
                    <a:pt x="1311" y="0"/>
                  </a:moveTo>
                  <a:cubicBezTo>
                    <a:pt x="1275" y="0"/>
                    <a:pt x="1263" y="0"/>
                    <a:pt x="1204" y="12"/>
                  </a:cubicBezTo>
                  <a:cubicBezTo>
                    <a:pt x="1156" y="24"/>
                    <a:pt x="1132" y="48"/>
                    <a:pt x="1084" y="84"/>
                  </a:cubicBezTo>
                  <a:cubicBezTo>
                    <a:pt x="1061" y="108"/>
                    <a:pt x="1013" y="143"/>
                    <a:pt x="977" y="167"/>
                  </a:cubicBezTo>
                  <a:cubicBezTo>
                    <a:pt x="960" y="178"/>
                    <a:pt x="946" y="183"/>
                    <a:pt x="936" y="183"/>
                  </a:cubicBezTo>
                  <a:cubicBezTo>
                    <a:pt x="888" y="183"/>
                    <a:pt x="897" y="94"/>
                    <a:pt x="858" y="84"/>
                  </a:cubicBezTo>
                  <a:cubicBezTo>
                    <a:pt x="823" y="60"/>
                    <a:pt x="775" y="36"/>
                    <a:pt x="715" y="24"/>
                  </a:cubicBezTo>
                  <a:cubicBezTo>
                    <a:pt x="692" y="22"/>
                    <a:pt x="670" y="21"/>
                    <a:pt x="648" y="21"/>
                  </a:cubicBezTo>
                  <a:cubicBezTo>
                    <a:pt x="556" y="21"/>
                    <a:pt x="473" y="45"/>
                    <a:pt x="406" y="131"/>
                  </a:cubicBezTo>
                  <a:cubicBezTo>
                    <a:pt x="499" y="283"/>
                    <a:pt x="481" y="318"/>
                    <a:pt x="429" y="318"/>
                  </a:cubicBezTo>
                  <a:cubicBezTo>
                    <a:pt x="385" y="318"/>
                    <a:pt x="316" y="293"/>
                    <a:pt x="269" y="293"/>
                  </a:cubicBezTo>
                  <a:cubicBezTo>
                    <a:pt x="258" y="293"/>
                    <a:pt x="247" y="295"/>
                    <a:pt x="239" y="298"/>
                  </a:cubicBezTo>
                  <a:cubicBezTo>
                    <a:pt x="144" y="310"/>
                    <a:pt x="61" y="334"/>
                    <a:pt x="1" y="429"/>
                  </a:cubicBezTo>
                  <a:cubicBezTo>
                    <a:pt x="121" y="549"/>
                    <a:pt x="251" y="575"/>
                    <a:pt x="383" y="575"/>
                  </a:cubicBezTo>
                  <a:cubicBezTo>
                    <a:pt x="487" y="575"/>
                    <a:pt x="593" y="559"/>
                    <a:pt x="697" y="559"/>
                  </a:cubicBezTo>
                  <a:cubicBezTo>
                    <a:pt x="711" y="559"/>
                    <a:pt x="725" y="559"/>
                    <a:pt x="739" y="560"/>
                  </a:cubicBezTo>
                  <a:cubicBezTo>
                    <a:pt x="844" y="565"/>
                    <a:pt x="949" y="567"/>
                    <a:pt x="1054" y="567"/>
                  </a:cubicBezTo>
                  <a:cubicBezTo>
                    <a:pt x="1320" y="567"/>
                    <a:pt x="1586" y="556"/>
                    <a:pt x="1851" y="556"/>
                  </a:cubicBezTo>
                  <a:cubicBezTo>
                    <a:pt x="2246" y="556"/>
                    <a:pt x="2639" y="580"/>
                    <a:pt x="3025" y="703"/>
                  </a:cubicBezTo>
                  <a:lnTo>
                    <a:pt x="3025" y="429"/>
                  </a:lnTo>
                  <a:cubicBezTo>
                    <a:pt x="2943" y="311"/>
                    <a:pt x="2826" y="297"/>
                    <a:pt x="2702" y="297"/>
                  </a:cubicBezTo>
                  <a:cubicBezTo>
                    <a:pt x="2663" y="297"/>
                    <a:pt x="2624" y="298"/>
                    <a:pt x="2585" y="298"/>
                  </a:cubicBezTo>
                  <a:cubicBezTo>
                    <a:pt x="2549" y="298"/>
                    <a:pt x="2501" y="274"/>
                    <a:pt x="2454" y="274"/>
                  </a:cubicBezTo>
                  <a:cubicBezTo>
                    <a:pt x="2394" y="239"/>
                    <a:pt x="2347" y="191"/>
                    <a:pt x="2311" y="143"/>
                  </a:cubicBezTo>
                  <a:cubicBezTo>
                    <a:pt x="2150" y="234"/>
                    <a:pt x="1999" y="282"/>
                    <a:pt x="1856" y="282"/>
                  </a:cubicBezTo>
                  <a:cubicBezTo>
                    <a:pt x="1662" y="282"/>
                    <a:pt x="1482" y="193"/>
                    <a:pt x="13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0" name="Google Shape;2770;p2"/>
            <p:cNvSpPr/>
            <p:nvPr/>
          </p:nvSpPr>
          <p:spPr>
            <a:xfrm>
              <a:off x="5338750" y="3000475"/>
              <a:ext cx="72050" cy="19350"/>
            </a:xfrm>
            <a:custGeom>
              <a:avLst/>
              <a:gdLst/>
              <a:ahLst/>
              <a:cxnLst/>
              <a:rect l="l" t="t" r="r" b="b"/>
              <a:pathLst>
                <a:path w="2882" h="774" extrusionOk="0">
                  <a:moveTo>
                    <a:pt x="515" y="0"/>
                  </a:moveTo>
                  <a:cubicBezTo>
                    <a:pt x="345" y="0"/>
                    <a:pt x="174" y="11"/>
                    <a:pt x="1" y="37"/>
                  </a:cubicBezTo>
                  <a:cubicBezTo>
                    <a:pt x="91" y="232"/>
                    <a:pt x="206" y="287"/>
                    <a:pt x="331" y="287"/>
                  </a:cubicBezTo>
                  <a:cubicBezTo>
                    <a:pt x="489" y="287"/>
                    <a:pt x="662" y="201"/>
                    <a:pt x="822" y="201"/>
                  </a:cubicBezTo>
                  <a:cubicBezTo>
                    <a:pt x="838" y="201"/>
                    <a:pt x="854" y="202"/>
                    <a:pt x="870" y="204"/>
                  </a:cubicBezTo>
                  <a:cubicBezTo>
                    <a:pt x="739" y="228"/>
                    <a:pt x="572" y="180"/>
                    <a:pt x="560" y="394"/>
                  </a:cubicBezTo>
                  <a:cubicBezTo>
                    <a:pt x="703" y="621"/>
                    <a:pt x="953" y="573"/>
                    <a:pt x="1167" y="632"/>
                  </a:cubicBezTo>
                  <a:cubicBezTo>
                    <a:pt x="1227" y="644"/>
                    <a:pt x="1286" y="644"/>
                    <a:pt x="1346" y="644"/>
                  </a:cubicBezTo>
                  <a:cubicBezTo>
                    <a:pt x="1405" y="638"/>
                    <a:pt x="1462" y="635"/>
                    <a:pt x="1519" y="635"/>
                  </a:cubicBezTo>
                  <a:cubicBezTo>
                    <a:pt x="1575" y="635"/>
                    <a:pt x="1632" y="638"/>
                    <a:pt x="1691" y="644"/>
                  </a:cubicBezTo>
                  <a:cubicBezTo>
                    <a:pt x="1703" y="644"/>
                    <a:pt x="1727" y="656"/>
                    <a:pt x="1763" y="656"/>
                  </a:cubicBezTo>
                  <a:cubicBezTo>
                    <a:pt x="1810" y="680"/>
                    <a:pt x="1870" y="692"/>
                    <a:pt x="1929" y="692"/>
                  </a:cubicBezTo>
                  <a:cubicBezTo>
                    <a:pt x="2013" y="704"/>
                    <a:pt x="2108" y="704"/>
                    <a:pt x="2191" y="740"/>
                  </a:cubicBezTo>
                  <a:cubicBezTo>
                    <a:pt x="2298" y="750"/>
                    <a:pt x="2409" y="773"/>
                    <a:pt x="2515" y="773"/>
                  </a:cubicBezTo>
                  <a:cubicBezTo>
                    <a:pt x="2656" y="773"/>
                    <a:pt x="2786" y="731"/>
                    <a:pt x="2882" y="561"/>
                  </a:cubicBezTo>
                  <a:cubicBezTo>
                    <a:pt x="2798" y="430"/>
                    <a:pt x="2715" y="335"/>
                    <a:pt x="2560" y="299"/>
                  </a:cubicBezTo>
                  <a:cubicBezTo>
                    <a:pt x="1881" y="184"/>
                    <a:pt x="1210" y="0"/>
                    <a:pt x="5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1" name="Google Shape;2771;p2"/>
            <p:cNvSpPr/>
            <p:nvPr/>
          </p:nvSpPr>
          <p:spPr>
            <a:xfrm>
              <a:off x="5892100" y="3207400"/>
              <a:ext cx="59850" cy="18450"/>
            </a:xfrm>
            <a:custGeom>
              <a:avLst/>
              <a:gdLst/>
              <a:ahLst/>
              <a:cxnLst/>
              <a:rect l="l" t="t" r="r" b="b"/>
              <a:pathLst>
                <a:path w="2394" h="738" extrusionOk="0">
                  <a:moveTo>
                    <a:pt x="378" y="1"/>
                  </a:moveTo>
                  <a:cubicBezTo>
                    <a:pt x="287" y="1"/>
                    <a:pt x="197" y="13"/>
                    <a:pt x="107" y="35"/>
                  </a:cubicBezTo>
                  <a:cubicBezTo>
                    <a:pt x="0" y="321"/>
                    <a:pt x="250" y="345"/>
                    <a:pt x="393" y="452"/>
                  </a:cubicBezTo>
                  <a:cubicBezTo>
                    <a:pt x="953" y="618"/>
                    <a:pt x="1536" y="654"/>
                    <a:pt x="2120" y="737"/>
                  </a:cubicBezTo>
                  <a:cubicBezTo>
                    <a:pt x="2120" y="559"/>
                    <a:pt x="2215" y="464"/>
                    <a:pt x="2393" y="464"/>
                  </a:cubicBezTo>
                  <a:cubicBezTo>
                    <a:pt x="2012" y="261"/>
                    <a:pt x="1584" y="214"/>
                    <a:pt x="1143" y="154"/>
                  </a:cubicBezTo>
                  <a:cubicBezTo>
                    <a:pt x="1000" y="59"/>
                    <a:pt x="822" y="142"/>
                    <a:pt x="691" y="47"/>
                  </a:cubicBezTo>
                  <a:cubicBezTo>
                    <a:pt x="584" y="15"/>
                    <a:pt x="480" y="1"/>
                    <a:pt x="3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2" name="Google Shape;2772;p2"/>
            <p:cNvSpPr/>
            <p:nvPr/>
          </p:nvSpPr>
          <p:spPr>
            <a:xfrm>
              <a:off x="6084375" y="3193675"/>
              <a:ext cx="79500" cy="13425"/>
            </a:xfrm>
            <a:custGeom>
              <a:avLst/>
              <a:gdLst/>
              <a:ahLst/>
              <a:cxnLst/>
              <a:rect l="l" t="t" r="r" b="b"/>
              <a:pathLst>
                <a:path w="3180" h="537" extrusionOk="0">
                  <a:moveTo>
                    <a:pt x="894" y="1"/>
                  </a:moveTo>
                  <a:cubicBezTo>
                    <a:pt x="830" y="64"/>
                    <a:pt x="763" y="84"/>
                    <a:pt x="694" y="84"/>
                  </a:cubicBezTo>
                  <a:cubicBezTo>
                    <a:pt x="579" y="84"/>
                    <a:pt x="461" y="29"/>
                    <a:pt x="351" y="29"/>
                  </a:cubicBezTo>
                  <a:cubicBezTo>
                    <a:pt x="329" y="29"/>
                    <a:pt x="308" y="31"/>
                    <a:pt x="286" y="36"/>
                  </a:cubicBezTo>
                  <a:cubicBezTo>
                    <a:pt x="167" y="48"/>
                    <a:pt x="60" y="72"/>
                    <a:pt x="1" y="179"/>
                  </a:cubicBezTo>
                  <a:cubicBezTo>
                    <a:pt x="186" y="285"/>
                    <a:pt x="379" y="306"/>
                    <a:pt x="573" y="306"/>
                  </a:cubicBezTo>
                  <a:cubicBezTo>
                    <a:pt x="703" y="306"/>
                    <a:pt x="832" y="297"/>
                    <a:pt x="961" y="297"/>
                  </a:cubicBezTo>
                  <a:cubicBezTo>
                    <a:pt x="986" y="297"/>
                    <a:pt x="1011" y="297"/>
                    <a:pt x="1037" y="298"/>
                  </a:cubicBezTo>
                  <a:cubicBezTo>
                    <a:pt x="1216" y="424"/>
                    <a:pt x="1411" y="449"/>
                    <a:pt x="1610" y="449"/>
                  </a:cubicBezTo>
                  <a:cubicBezTo>
                    <a:pt x="1746" y="449"/>
                    <a:pt x="1884" y="437"/>
                    <a:pt x="2021" y="437"/>
                  </a:cubicBezTo>
                  <a:cubicBezTo>
                    <a:pt x="2119" y="437"/>
                    <a:pt x="2216" y="443"/>
                    <a:pt x="2310" y="465"/>
                  </a:cubicBezTo>
                  <a:cubicBezTo>
                    <a:pt x="2322" y="464"/>
                    <a:pt x="2334" y="463"/>
                    <a:pt x="2346" y="463"/>
                  </a:cubicBezTo>
                  <a:cubicBezTo>
                    <a:pt x="2498" y="463"/>
                    <a:pt x="2668" y="536"/>
                    <a:pt x="2825" y="536"/>
                  </a:cubicBezTo>
                  <a:cubicBezTo>
                    <a:pt x="2957" y="536"/>
                    <a:pt x="3081" y="485"/>
                    <a:pt x="3180" y="298"/>
                  </a:cubicBezTo>
                  <a:cubicBezTo>
                    <a:pt x="2668" y="60"/>
                    <a:pt x="2108" y="203"/>
                    <a:pt x="1596" y="12"/>
                  </a:cubicBezTo>
                  <a:cubicBezTo>
                    <a:pt x="1370" y="1"/>
                    <a:pt x="1132" y="1"/>
                    <a:pt x="8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3" name="Google Shape;2773;p2"/>
            <p:cNvSpPr/>
            <p:nvPr/>
          </p:nvSpPr>
          <p:spPr>
            <a:xfrm>
              <a:off x="5290225" y="2971475"/>
              <a:ext cx="80700" cy="18725"/>
            </a:xfrm>
            <a:custGeom>
              <a:avLst/>
              <a:gdLst/>
              <a:ahLst/>
              <a:cxnLst/>
              <a:rect l="l" t="t" r="r" b="b"/>
              <a:pathLst>
                <a:path w="3228" h="749" extrusionOk="0">
                  <a:moveTo>
                    <a:pt x="168" y="0"/>
                  </a:moveTo>
                  <a:cubicBezTo>
                    <a:pt x="105" y="0"/>
                    <a:pt x="50" y="63"/>
                    <a:pt x="1" y="197"/>
                  </a:cubicBezTo>
                  <a:cubicBezTo>
                    <a:pt x="11" y="331"/>
                    <a:pt x="12" y="456"/>
                    <a:pt x="160" y="456"/>
                  </a:cubicBezTo>
                  <a:cubicBezTo>
                    <a:pt x="183" y="456"/>
                    <a:pt x="209" y="453"/>
                    <a:pt x="239" y="447"/>
                  </a:cubicBezTo>
                  <a:cubicBezTo>
                    <a:pt x="971" y="661"/>
                    <a:pt x="1717" y="748"/>
                    <a:pt x="2471" y="748"/>
                  </a:cubicBezTo>
                  <a:cubicBezTo>
                    <a:pt x="2722" y="748"/>
                    <a:pt x="2974" y="739"/>
                    <a:pt x="3227" y="721"/>
                  </a:cubicBezTo>
                  <a:cubicBezTo>
                    <a:pt x="3096" y="626"/>
                    <a:pt x="2942" y="542"/>
                    <a:pt x="2811" y="447"/>
                  </a:cubicBezTo>
                  <a:cubicBezTo>
                    <a:pt x="2406" y="435"/>
                    <a:pt x="2001" y="423"/>
                    <a:pt x="1608" y="423"/>
                  </a:cubicBezTo>
                  <a:cubicBezTo>
                    <a:pt x="1168" y="399"/>
                    <a:pt x="751" y="376"/>
                    <a:pt x="370" y="161"/>
                  </a:cubicBezTo>
                  <a:cubicBezTo>
                    <a:pt x="294" y="57"/>
                    <a:pt x="227" y="0"/>
                    <a:pt x="1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4" name="Google Shape;2774;p2"/>
            <p:cNvSpPr/>
            <p:nvPr/>
          </p:nvSpPr>
          <p:spPr>
            <a:xfrm>
              <a:off x="5851600" y="3203225"/>
              <a:ext cx="50650" cy="15775"/>
            </a:xfrm>
            <a:custGeom>
              <a:avLst/>
              <a:gdLst/>
              <a:ahLst/>
              <a:cxnLst/>
              <a:rect l="l" t="t" r="r" b="b"/>
              <a:pathLst>
                <a:path w="2026" h="631" extrusionOk="0">
                  <a:moveTo>
                    <a:pt x="418" y="1"/>
                  </a:moveTo>
                  <a:cubicBezTo>
                    <a:pt x="285" y="1"/>
                    <a:pt x="150" y="14"/>
                    <a:pt x="13" y="47"/>
                  </a:cubicBezTo>
                  <a:cubicBezTo>
                    <a:pt x="13" y="154"/>
                    <a:pt x="1" y="273"/>
                    <a:pt x="1" y="381"/>
                  </a:cubicBezTo>
                  <a:cubicBezTo>
                    <a:pt x="656" y="583"/>
                    <a:pt x="1358" y="512"/>
                    <a:pt x="2025" y="631"/>
                  </a:cubicBezTo>
                  <a:cubicBezTo>
                    <a:pt x="1930" y="476"/>
                    <a:pt x="1835" y="345"/>
                    <a:pt x="1739" y="214"/>
                  </a:cubicBezTo>
                  <a:cubicBezTo>
                    <a:pt x="1290" y="150"/>
                    <a:pt x="862" y="1"/>
                    <a:pt x="4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5" name="Google Shape;2775;p2"/>
            <p:cNvSpPr/>
            <p:nvPr/>
          </p:nvSpPr>
          <p:spPr>
            <a:xfrm>
              <a:off x="5246175" y="3025425"/>
              <a:ext cx="52725" cy="29650"/>
            </a:xfrm>
            <a:custGeom>
              <a:avLst/>
              <a:gdLst/>
              <a:ahLst/>
              <a:cxnLst/>
              <a:rect l="l" t="t" r="r" b="b"/>
              <a:pathLst>
                <a:path w="2109" h="1186" extrusionOk="0">
                  <a:moveTo>
                    <a:pt x="520" y="0"/>
                  </a:moveTo>
                  <a:cubicBezTo>
                    <a:pt x="502" y="0"/>
                    <a:pt x="484" y="1"/>
                    <a:pt x="465" y="4"/>
                  </a:cubicBezTo>
                  <a:cubicBezTo>
                    <a:pt x="191" y="325"/>
                    <a:pt x="1" y="670"/>
                    <a:pt x="239" y="1111"/>
                  </a:cubicBezTo>
                  <a:cubicBezTo>
                    <a:pt x="289" y="1165"/>
                    <a:pt x="324" y="1185"/>
                    <a:pt x="348" y="1185"/>
                  </a:cubicBezTo>
                  <a:cubicBezTo>
                    <a:pt x="408" y="1185"/>
                    <a:pt x="400" y="1055"/>
                    <a:pt x="417" y="1004"/>
                  </a:cubicBezTo>
                  <a:cubicBezTo>
                    <a:pt x="473" y="858"/>
                    <a:pt x="544" y="806"/>
                    <a:pt x="632" y="806"/>
                  </a:cubicBezTo>
                  <a:cubicBezTo>
                    <a:pt x="695" y="806"/>
                    <a:pt x="766" y="833"/>
                    <a:pt x="846" y="873"/>
                  </a:cubicBezTo>
                  <a:lnTo>
                    <a:pt x="1810" y="873"/>
                  </a:lnTo>
                  <a:cubicBezTo>
                    <a:pt x="1918" y="825"/>
                    <a:pt x="2013" y="766"/>
                    <a:pt x="2108" y="718"/>
                  </a:cubicBezTo>
                  <a:lnTo>
                    <a:pt x="2108" y="647"/>
                  </a:lnTo>
                  <a:lnTo>
                    <a:pt x="2108" y="575"/>
                  </a:lnTo>
                  <a:cubicBezTo>
                    <a:pt x="1846" y="575"/>
                    <a:pt x="1560" y="551"/>
                    <a:pt x="1287" y="551"/>
                  </a:cubicBezTo>
                  <a:cubicBezTo>
                    <a:pt x="968" y="472"/>
                    <a:pt x="899" y="0"/>
                    <a:pt x="5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6" name="Google Shape;2776;p2"/>
            <p:cNvSpPr/>
            <p:nvPr/>
          </p:nvSpPr>
          <p:spPr>
            <a:xfrm>
              <a:off x="5509300" y="3050700"/>
              <a:ext cx="77300" cy="15925"/>
            </a:xfrm>
            <a:custGeom>
              <a:avLst/>
              <a:gdLst/>
              <a:ahLst/>
              <a:cxnLst/>
              <a:rect l="l" t="t" r="r" b="b"/>
              <a:pathLst>
                <a:path w="3092" h="637" extrusionOk="0">
                  <a:moveTo>
                    <a:pt x="600" y="0"/>
                  </a:moveTo>
                  <a:cubicBezTo>
                    <a:pt x="515" y="0"/>
                    <a:pt x="430" y="5"/>
                    <a:pt x="346" y="17"/>
                  </a:cubicBezTo>
                  <a:cubicBezTo>
                    <a:pt x="263" y="112"/>
                    <a:pt x="1" y="17"/>
                    <a:pt x="72" y="278"/>
                  </a:cubicBezTo>
                  <a:cubicBezTo>
                    <a:pt x="203" y="290"/>
                    <a:pt x="358" y="290"/>
                    <a:pt x="489" y="302"/>
                  </a:cubicBezTo>
                  <a:cubicBezTo>
                    <a:pt x="543" y="296"/>
                    <a:pt x="596" y="293"/>
                    <a:pt x="648" y="293"/>
                  </a:cubicBezTo>
                  <a:cubicBezTo>
                    <a:pt x="700" y="293"/>
                    <a:pt x="751" y="296"/>
                    <a:pt x="799" y="302"/>
                  </a:cubicBezTo>
                  <a:cubicBezTo>
                    <a:pt x="1441" y="540"/>
                    <a:pt x="2132" y="517"/>
                    <a:pt x="2799" y="576"/>
                  </a:cubicBezTo>
                  <a:cubicBezTo>
                    <a:pt x="2867" y="610"/>
                    <a:pt x="2930" y="637"/>
                    <a:pt x="2979" y="637"/>
                  </a:cubicBezTo>
                  <a:cubicBezTo>
                    <a:pt x="3049" y="637"/>
                    <a:pt x="3092" y="583"/>
                    <a:pt x="3085" y="421"/>
                  </a:cubicBezTo>
                  <a:cubicBezTo>
                    <a:pt x="2620" y="326"/>
                    <a:pt x="2144" y="207"/>
                    <a:pt x="1668" y="136"/>
                  </a:cubicBezTo>
                  <a:cubicBezTo>
                    <a:pt x="1321" y="87"/>
                    <a:pt x="959" y="0"/>
                    <a:pt x="60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7" name="Google Shape;2777;p2"/>
            <p:cNvSpPr/>
            <p:nvPr/>
          </p:nvSpPr>
          <p:spPr>
            <a:xfrm>
              <a:off x="6271600" y="3276550"/>
              <a:ext cx="56275" cy="18525"/>
            </a:xfrm>
            <a:custGeom>
              <a:avLst/>
              <a:gdLst/>
              <a:ahLst/>
              <a:cxnLst/>
              <a:rect l="l" t="t" r="r" b="b"/>
              <a:pathLst>
                <a:path w="2251" h="741" extrusionOk="0">
                  <a:moveTo>
                    <a:pt x="167" y="1"/>
                  </a:moveTo>
                  <a:cubicBezTo>
                    <a:pt x="112" y="1"/>
                    <a:pt x="57" y="3"/>
                    <a:pt x="1" y="7"/>
                  </a:cubicBezTo>
                  <a:cubicBezTo>
                    <a:pt x="96" y="150"/>
                    <a:pt x="310" y="198"/>
                    <a:pt x="286" y="424"/>
                  </a:cubicBezTo>
                  <a:cubicBezTo>
                    <a:pt x="467" y="687"/>
                    <a:pt x="715" y="740"/>
                    <a:pt x="985" y="740"/>
                  </a:cubicBezTo>
                  <a:cubicBezTo>
                    <a:pt x="1106" y="740"/>
                    <a:pt x="1232" y="729"/>
                    <a:pt x="1358" y="722"/>
                  </a:cubicBezTo>
                  <a:cubicBezTo>
                    <a:pt x="1477" y="710"/>
                    <a:pt x="1596" y="662"/>
                    <a:pt x="1715" y="627"/>
                  </a:cubicBezTo>
                  <a:cubicBezTo>
                    <a:pt x="1775" y="650"/>
                    <a:pt x="1834" y="662"/>
                    <a:pt x="1882" y="686"/>
                  </a:cubicBezTo>
                  <a:cubicBezTo>
                    <a:pt x="1965" y="650"/>
                    <a:pt x="2060" y="615"/>
                    <a:pt x="2144" y="567"/>
                  </a:cubicBezTo>
                  <a:cubicBezTo>
                    <a:pt x="2251" y="412"/>
                    <a:pt x="2096" y="365"/>
                    <a:pt x="2013" y="305"/>
                  </a:cubicBezTo>
                  <a:cubicBezTo>
                    <a:pt x="1906" y="257"/>
                    <a:pt x="1822" y="198"/>
                    <a:pt x="1715" y="150"/>
                  </a:cubicBezTo>
                  <a:cubicBezTo>
                    <a:pt x="1618" y="191"/>
                    <a:pt x="1538" y="220"/>
                    <a:pt x="1448" y="220"/>
                  </a:cubicBezTo>
                  <a:cubicBezTo>
                    <a:pt x="1405" y="220"/>
                    <a:pt x="1360" y="213"/>
                    <a:pt x="1310" y="198"/>
                  </a:cubicBezTo>
                  <a:cubicBezTo>
                    <a:pt x="935" y="104"/>
                    <a:pt x="559" y="1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8" name="Google Shape;2778;p2"/>
            <p:cNvSpPr/>
            <p:nvPr/>
          </p:nvSpPr>
          <p:spPr>
            <a:xfrm>
              <a:off x="5276250" y="3011400"/>
              <a:ext cx="70850" cy="14550"/>
            </a:xfrm>
            <a:custGeom>
              <a:avLst/>
              <a:gdLst/>
              <a:ahLst/>
              <a:cxnLst/>
              <a:rect l="l" t="t" r="r" b="b"/>
              <a:pathLst>
                <a:path w="2834" h="582" extrusionOk="0">
                  <a:moveTo>
                    <a:pt x="1581" y="0"/>
                  </a:moveTo>
                  <a:cubicBezTo>
                    <a:pt x="1515" y="0"/>
                    <a:pt x="1452" y="9"/>
                    <a:pt x="1393" y="29"/>
                  </a:cubicBezTo>
                  <a:cubicBezTo>
                    <a:pt x="1286" y="76"/>
                    <a:pt x="1167" y="100"/>
                    <a:pt x="1060" y="148"/>
                  </a:cubicBezTo>
                  <a:cubicBezTo>
                    <a:pt x="1012" y="160"/>
                    <a:pt x="965" y="195"/>
                    <a:pt x="929" y="243"/>
                  </a:cubicBezTo>
                  <a:cubicBezTo>
                    <a:pt x="923" y="268"/>
                    <a:pt x="925" y="283"/>
                    <a:pt x="932" y="290"/>
                  </a:cubicBezTo>
                  <a:lnTo>
                    <a:pt x="932" y="290"/>
                  </a:lnTo>
                  <a:cubicBezTo>
                    <a:pt x="931" y="290"/>
                    <a:pt x="930" y="291"/>
                    <a:pt x="929" y="291"/>
                  </a:cubicBezTo>
                  <a:cubicBezTo>
                    <a:pt x="869" y="291"/>
                    <a:pt x="846" y="243"/>
                    <a:pt x="810" y="207"/>
                  </a:cubicBezTo>
                  <a:cubicBezTo>
                    <a:pt x="762" y="195"/>
                    <a:pt x="715" y="160"/>
                    <a:pt x="655" y="148"/>
                  </a:cubicBezTo>
                  <a:cubicBezTo>
                    <a:pt x="584" y="136"/>
                    <a:pt x="500" y="100"/>
                    <a:pt x="417" y="88"/>
                  </a:cubicBezTo>
                  <a:cubicBezTo>
                    <a:pt x="393" y="88"/>
                    <a:pt x="357" y="76"/>
                    <a:pt x="334" y="76"/>
                  </a:cubicBezTo>
                  <a:cubicBezTo>
                    <a:pt x="298" y="88"/>
                    <a:pt x="274" y="88"/>
                    <a:pt x="238" y="88"/>
                  </a:cubicBezTo>
                  <a:cubicBezTo>
                    <a:pt x="203" y="124"/>
                    <a:pt x="155" y="148"/>
                    <a:pt x="119" y="195"/>
                  </a:cubicBezTo>
                  <a:cubicBezTo>
                    <a:pt x="84" y="255"/>
                    <a:pt x="36" y="326"/>
                    <a:pt x="24" y="422"/>
                  </a:cubicBezTo>
                  <a:cubicBezTo>
                    <a:pt x="0" y="481"/>
                    <a:pt x="24" y="517"/>
                    <a:pt x="60" y="565"/>
                  </a:cubicBezTo>
                  <a:cubicBezTo>
                    <a:pt x="134" y="564"/>
                    <a:pt x="208" y="563"/>
                    <a:pt x="282" y="563"/>
                  </a:cubicBezTo>
                  <a:cubicBezTo>
                    <a:pt x="774" y="563"/>
                    <a:pt x="1264" y="582"/>
                    <a:pt x="1752" y="582"/>
                  </a:cubicBezTo>
                  <a:cubicBezTo>
                    <a:pt x="2097" y="582"/>
                    <a:pt x="2442" y="572"/>
                    <a:pt x="2786" y="541"/>
                  </a:cubicBezTo>
                  <a:cubicBezTo>
                    <a:pt x="2834" y="481"/>
                    <a:pt x="2834" y="434"/>
                    <a:pt x="2822" y="374"/>
                  </a:cubicBezTo>
                  <a:cubicBezTo>
                    <a:pt x="2643" y="243"/>
                    <a:pt x="2429" y="279"/>
                    <a:pt x="2239" y="207"/>
                  </a:cubicBezTo>
                  <a:cubicBezTo>
                    <a:pt x="2179" y="195"/>
                    <a:pt x="2131" y="160"/>
                    <a:pt x="2072" y="148"/>
                  </a:cubicBezTo>
                  <a:cubicBezTo>
                    <a:pt x="1965" y="100"/>
                    <a:pt x="1869" y="41"/>
                    <a:pt x="1750" y="17"/>
                  </a:cubicBezTo>
                  <a:cubicBezTo>
                    <a:pt x="1692" y="6"/>
                    <a:pt x="1635" y="0"/>
                    <a:pt x="15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9" name="Google Shape;2779;p2"/>
            <p:cNvSpPr/>
            <p:nvPr/>
          </p:nvSpPr>
          <p:spPr>
            <a:xfrm>
              <a:off x="5256600" y="3077000"/>
              <a:ext cx="55375" cy="16975"/>
            </a:xfrm>
            <a:custGeom>
              <a:avLst/>
              <a:gdLst/>
              <a:ahLst/>
              <a:cxnLst/>
              <a:rect l="l" t="t" r="r" b="b"/>
              <a:pathLst>
                <a:path w="2215" h="679" extrusionOk="0">
                  <a:moveTo>
                    <a:pt x="167" y="0"/>
                  </a:moveTo>
                  <a:cubicBezTo>
                    <a:pt x="108" y="12"/>
                    <a:pt x="48" y="36"/>
                    <a:pt x="0" y="84"/>
                  </a:cubicBezTo>
                  <a:lnTo>
                    <a:pt x="0" y="238"/>
                  </a:lnTo>
                  <a:cubicBezTo>
                    <a:pt x="352" y="435"/>
                    <a:pt x="709" y="645"/>
                    <a:pt x="1095" y="645"/>
                  </a:cubicBezTo>
                  <a:cubicBezTo>
                    <a:pt x="1245" y="645"/>
                    <a:pt x="1400" y="613"/>
                    <a:pt x="1560" y="536"/>
                  </a:cubicBezTo>
                  <a:cubicBezTo>
                    <a:pt x="1643" y="619"/>
                    <a:pt x="1774" y="596"/>
                    <a:pt x="1846" y="679"/>
                  </a:cubicBezTo>
                  <a:cubicBezTo>
                    <a:pt x="1941" y="679"/>
                    <a:pt x="2036" y="667"/>
                    <a:pt x="2132" y="667"/>
                  </a:cubicBezTo>
                  <a:cubicBezTo>
                    <a:pt x="2215" y="512"/>
                    <a:pt x="2132" y="381"/>
                    <a:pt x="2060" y="262"/>
                  </a:cubicBezTo>
                  <a:cubicBezTo>
                    <a:pt x="2013" y="238"/>
                    <a:pt x="1965" y="203"/>
                    <a:pt x="1905" y="203"/>
                  </a:cubicBezTo>
                  <a:cubicBezTo>
                    <a:pt x="1893" y="203"/>
                    <a:pt x="1882" y="250"/>
                    <a:pt x="1846" y="250"/>
                  </a:cubicBezTo>
                  <a:cubicBezTo>
                    <a:pt x="1849" y="220"/>
                    <a:pt x="1851" y="211"/>
                    <a:pt x="1852" y="211"/>
                  </a:cubicBezTo>
                  <a:cubicBezTo>
                    <a:pt x="1854" y="211"/>
                    <a:pt x="1857" y="235"/>
                    <a:pt x="1867" y="235"/>
                  </a:cubicBezTo>
                  <a:cubicBezTo>
                    <a:pt x="1873" y="235"/>
                    <a:pt x="1881" y="227"/>
                    <a:pt x="1893" y="203"/>
                  </a:cubicBezTo>
                  <a:cubicBezTo>
                    <a:pt x="1893" y="143"/>
                    <a:pt x="1882" y="96"/>
                    <a:pt x="1834" y="60"/>
                  </a:cubicBezTo>
                  <a:cubicBezTo>
                    <a:pt x="1817" y="53"/>
                    <a:pt x="1802" y="50"/>
                    <a:pt x="1787" y="50"/>
                  </a:cubicBezTo>
                  <a:cubicBezTo>
                    <a:pt x="1749" y="50"/>
                    <a:pt x="1717" y="70"/>
                    <a:pt x="1691" y="96"/>
                  </a:cubicBezTo>
                  <a:lnTo>
                    <a:pt x="1560" y="96"/>
                  </a:lnTo>
                  <a:cubicBezTo>
                    <a:pt x="1513" y="30"/>
                    <a:pt x="1451" y="8"/>
                    <a:pt x="1380" y="8"/>
                  </a:cubicBezTo>
                  <a:cubicBezTo>
                    <a:pt x="1361" y="8"/>
                    <a:pt x="1342" y="10"/>
                    <a:pt x="1322" y="12"/>
                  </a:cubicBezTo>
                  <a:cubicBezTo>
                    <a:pt x="1286" y="24"/>
                    <a:pt x="1227" y="36"/>
                    <a:pt x="1167" y="72"/>
                  </a:cubicBezTo>
                  <a:cubicBezTo>
                    <a:pt x="1094" y="89"/>
                    <a:pt x="1022" y="96"/>
                    <a:pt x="950" y="96"/>
                  </a:cubicBezTo>
                  <a:cubicBezTo>
                    <a:pt x="685" y="96"/>
                    <a:pt x="430" y="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0" name="Google Shape;2780;p2"/>
            <p:cNvSpPr/>
            <p:nvPr/>
          </p:nvSpPr>
          <p:spPr>
            <a:xfrm>
              <a:off x="5736125" y="3100100"/>
              <a:ext cx="69550" cy="11950"/>
            </a:xfrm>
            <a:custGeom>
              <a:avLst/>
              <a:gdLst/>
              <a:ahLst/>
              <a:cxnLst/>
              <a:rect l="l" t="t" r="r" b="b"/>
              <a:pathLst>
                <a:path w="2782" h="478" extrusionOk="0">
                  <a:moveTo>
                    <a:pt x="800" y="1"/>
                  </a:moveTo>
                  <a:cubicBezTo>
                    <a:pt x="740" y="1"/>
                    <a:pt x="680" y="2"/>
                    <a:pt x="619" y="5"/>
                  </a:cubicBezTo>
                  <a:cubicBezTo>
                    <a:pt x="523" y="154"/>
                    <a:pt x="384" y="159"/>
                    <a:pt x="244" y="159"/>
                  </a:cubicBezTo>
                  <a:cubicBezTo>
                    <a:pt x="235" y="159"/>
                    <a:pt x="226" y="158"/>
                    <a:pt x="216" y="158"/>
                  </a:cubicBezTo>
                  <a:cubicBezTo>
                    <a:pt x="142" y="158"/>
                    <a:pt x="68" y="160"/>
                    <a:pt x="0" y="184"/>
                  </a:cubicBezTo>
                  <a:cubicBezTo>
                    <a:pt x="730" y="356"/>
                    <a:pt x="1469" y="468"/>
                    <a:pt x="2216" y="468"/>
                  </a:cubicBezTo>
                  <a:cubicBezTo>
                    <a:pt x="2347" y="468"/>
                    <a:pt x="2477" y="465"/>
                    <a:pt x="2608" y="457"/>
                  </a:cubicBezTo>
                  <a:cubicBezTo>
                    <a:pt x="2643" y="471"/>
                    <a:pt x="2671" y="477"/>
                    <a:pt x="2693" y="477"/>
                  </a:cubicBezTo>
                  <a:cubicBezTo>
                    <a:pt x="2771" y="477"/>
                    <a:pt x="2781" y="404"/>
                    <a:pt x="2763" y="303"/>
                  </a:cubicBezTo>
                  <a:cubicBezTo>
                    <a:pt x="2119" y="172"/>
                    <a:pt x="1464" y="1"/>
                    <a:pt x="8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1" name="Google Shape;2781;p2"/>
            <p:cNvSpPr/>
            <p:nvPr/>
          </p:nvSpPr>
          <p:spPr>
            <a:xfrm>
              <a:off x="5596450" y="3084575"/>
              <a:ext cx="66775" cy="12100"/>
            </a:xfrm>
            <a:custGeom>
              <a:avLst/>
              <a:gdLst/>
              <a:ahLst/>
              <a:cxnLst/>
              <a:rect l="l" t="t" r="r" b="b"/>
              <a:pathLst>
                <a:path w="2671" h="484" extrusionOk="0">
                  <a:moveTo>
                    <a:pt x="169" y="1"/>
                  </a:moveTo>
                  <a:cubicBezTo>
                    <a:pt x="74" y="1"/>
                    <a:pt x="0" y="47"/>
                    <a:pt x="15" y="233"/>
                  </a:cubicBezTo>
                  <a:cubicBezTo>
                    <a:pt x="380" y="360"/>
                    <a:pt x="751" y="381"/>
                    <a:pt x="1126" y="381"/>
                  </a:cubicBezTo>
                  <a:cubicBezTo>
                    <a:pt x="1314" y="381"/>
                    <a:pt x="1504" y="376"/>
                    <a:pt x="1694" y="376"/>
                  </a:cubicBezTo>
                  <a:cubicBezTo>
                    <a:pt x="1795" y="424"/>
                    <a:pt x="1902" y="424"/>
                    <a:pt x="2008" y="424"/>
                  </a:cubicBezTo>
                  <a:cubicBezTo>
                    <a:pt x="2114" y="424"/>
                    <a:pt x="2218" y="424"/>
                    <a:pt x="2313" y="471"/>
                  </a:cubicBezTo>
                  <a:cubicBezTo>
                    <a:pt x="2361" y="483"/>
                    <a:pt x="2420" y="483"/>
                    <a:pt x="2468" y="483"/>
                  </a:cubicBezTo>
                  <a:cubicBezTo>
                    <a:pt x="2527" y="447"/>
                    <a:pt x="2575" y="412"/>
                    <a:pt x="2599" y="340"/>
                  </a:cubicBezTo>
                  <a:cubicBezTo>
                    <a:pt x="2670" y="305"/>
                    <a:pt x="2658" y="257"/>
                    <a:pt x="2599" y="233"/>
                  </a:cubicBezTo>
                  <a:cubicBezTo>
                    <a:pt x="1873" y="7"/>
                    <a:pt x="1111" y="66"/>
                    <a:pt x="349" y="31"/>
                  </a:cubicBezTo>
                  <a:cubicBezTo>
                    <a:pt x="291" y="17"/>
                    <a:pt x="226" y="1"/>
                    <a:pt x="1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2" name="Google Shape;2782;p2"/>
            <p:cNvSpPr/>
            <p:nvPr/>
          </p:nvSpPr>
          <p:spPr>
            <a:xfrm>
              <a:off x="5391725" y="3141450"/>
              <a:ext cx="51225" cy="17425"/>
            </a:xfrm>
            <a:custGeom>
              <a:avLst/>
              <a:gdLst/>
              <a:ahLst/>
              <a:cxnLst/>
              <a:rect l="l" t="t" r="r" b="b"/>
              <a:pathLst>
                <a:path w="2049" h="697" extrusionOk="0">
                  <a:moveTo>
                    <a:pt x="522" y="0"/>
                  </a:moveTo>
                  <a:cubicBezTo>
                    <a:pt x="460" y="0"/>
                    <a:pt x="396" y="8"/>
                    <a:pt x="333" y="8"/>
                  </a:cubicBezTo>
                  <a:cubicBezTo>
                    <a:pt x="318" y="8"/>
                    <a:pt x="302" y="7"/>
                    <a:pt x="287" y="6"/>
                  </a:cubicBezTo>
                  <a:cubicBezTo>
                    <a:pt x="60" y="77"/>
                    <a:pt x="60" y="292"/>
                    <a:pt x="1" y="447"/>
                  </a:cubicBezTo>
                  <a:cubicBezTo>
                    <a:pt x="25" y="506"/>
                    <a:pt x="72" y="566"/>
                    <a:pt x="132" y="601"/>
                  </a:cubicBezTo>
                  <a:cubicBezTo>
                    <a:pt x="351" y="681"/>
                    <a:pt x="571" y="694"/>
                    <a:pt x="791" y="694"/>
                  </a:cubicBezTo>
                  <a:cubicBezTo>
                    <a:pt x="895" y="694"/>
                    <a:pt x="1000" y="691"/>
                    <a:pt x="1105" y="691"/>
                  </a:cubicBezTo>
                  <a:cubicBezTo>
                    <a:pt x="1173" y="691"/>
                    <a:pt x="1242" y="692"/>
                    <a:pt x="1311" y="697"/>
                  </a:cubicBezTo>
                  <a:cubicBezTo>
                    <a:pt x="1501" y="697"/>
                    <a:pt x="1680" y="673"/>
                    <a:pt x="1846" y="577"/>
                  </a:cubicBezTo>
                  <a:cubicBezTo>
                    <a:pt x="2049" y="280"/>
                    <a:pt x="1799" y="220"/>
                    <a:pt x="1608" y="113"/>
                  </a:cubicBezTo>
                  <a:lnTo>
                    <a:pt x="1620" y="101"/>
                  </a:lnTo>
                  <a:cubicBezTo>
                    <a:pt x="1576" y="44"/>
                    <a:pt x="1528" y="18"/>
                    <a:pt x="1477" y="18"/>
                  </a:cubicBezTo>
                  <a:cubicBezTo>
                    <a:pt x="1432" y="18"/>
                    <a:pt x="1385" y="38"/>
                    <a:pt x="1334" y="77"/>
                  </a:cubicBezTo>
                  <a:lnTo>
                    <a:pt x="1191" y="77"/>
                  </a:lnTo>
                  <a:cubicBezTo>
                    <a:pt x="1138" y="42"/>
                    <a:pt x="1090" y="24"/>
                    <a:pt x="1043" y="24"/>
                  </a:cubicBezTo>
                  <a:cubicBezTo>
                    <a:pt x="995" y="24"/>
                    <a:pt x="947" y="42"/>
                    <a:pt x="894" y="77"/>
                  </a:cubicBezTo>
                  <a:cubicBezTo>
                    <a:pt x="834" y="66"/>
                    <a:pt x="787" y="66"/>
                    <a:pt x="739" y="66"/>
                  </a:cubicBezTo>
                  <a:cubicBezTo>
                    <a:pt x="674" y="12"/>
                    <a:pt x="599" y="0"/>
                    <a:pt x="5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3" name="Google Shape;2783;p2"/>
            <p:cNvSpPr/>
            <p:nvPr/>
          </p:nvSpPr>
          <p:spPr>
            <a:xfrm>
              <a:off x="5791775" y="2981850"/>
              <a:ext cx="72075" cy="18375"/>
            </a:xfrm>
            <a:custGeom>
              <a:avLst/>
              <a:gdLst/>
              <a:ahLst/>
              <a:cxnLst/>
              <a:rect l="l" t="t" r="r" b="b"/>
              <a:pathLst>
                <a:path w="2883" h="735" extrusionOk="0">
                  <a:moveTo>
                    <a:pt x="464" y="1"/>
                  </a:moveTo>
                  <a:cubicBezTo>
                    <a:pt x="394" y="1"/>
                    <a:pt x="323" y="7"/>
                    <a:pt x="251" y="20"/>
                  </a:cubicBezTo>
                  <a:cubicBezTo>
                    <a:pt x="132" y="115"/>
                    <a:pt x="1" y="187"/>
                    <a:pt x="132" y="318"/>
                  </a:cubicBezTo>
                  <a:cubicBezTo>
                    <a:pt x="215" y="377"/>
                    <a:pt x="322" y="401"/>
                    <a:pt x="429" y="425"/>
                  </a:cubicBezTo>
                  <a:cubicBezTo>
                    <a:pt x="596" y="437"/>
                    <a:pt x="775" y="437"/>
                    <a:pt x="930" y="437"/>
                  </a:cubicBezTo>
                  <a:cubicBezTo>
                    <a:pt x="1084" y="437"/>
                    <a:pt x="1239" y="473"/>
                    <a:pt x="1394" y="508"/>
                  </a:cubicBezTo>
                  <a:cubicBezTo>
                    <a:pt x="1513" y="556"/>
                    <a:pt x="1632" y="556"/>
                    <a:pt x="1751" y="556"/>
                  </a:cubicBezTo>
                  <a:cubicBezTo>
                    <a:pt x="1882" y="568"/>
                    <a:pt x="2037" y="556"/>
                    <a:pt x="2168" y="580"/>
                  </a:cubicBezTo>
                  <a:cubicBezTo>
                    <a:pt x="2239" y="615"/>
                    <a:pt x="2311" y="627"/>
                    <a:pt x="2382" y="687"/>
                  </a:cubicBezTo>
                  <a:cubicBezTo>
                    <a:pt x="2430" y="699"/>
                    <a:pt x="2477" y="723"/>
                    <a:pt x="2537" y="735"/>
                  </a:cubicBezTo>
                  <a:cubicBezTo>
                    <a:pt x="2656" y="723"/>
                    <a:pt x="2751" y="663"/>
                    <a:pt x="2823" y="568"/>
                  </a:cubicBezTo>
                  <a:cubicBezTo>
                    <a:pt x="2870" y="449"/>
                    <a:pt x="2882" y="330"/>
                    <a:pt x="2739" y="270"/>
                  </a:cubicBezTo>
                  <a:cubicBezTo>
                    <a:pt x="2680" y="258"/>
                    <a:pt x="2632" y="234"/>
                    <a:pt x="2573" y="211"/>
                  </a:cubicBezTo>
                  <a:cubicBezTo>
                    <a:pt x="2490" y="150"/>
                    <a:pt x="2397" y="119"/>
                    <a:pt x="2298" y="119"/>
                  </a:cubicBezTo>
                  <a:cubicBezTo>
                    <a:pt x="2241" y="119"/>
                    <a:pt x="2181" y="129"/>
                    <a:pt x="2120" y="151"/>
                  </a:cubicBezTo>
                  <a:cubicBezTo>
                    <a:pt x="2025" y="211"/>
                    <a:pt x="1930" y="240"/>
                    <a:pt x="1834" y="240"/>
                  </a:cubicBezTo>
                  <a:cubicBezTo>
                    <a:pt x="1739" y="240"/>
                    <a:pt x="1644" y="211"/>
                    <a:pt x="1549" y="151"/>
                  </a:cubicBezTo>
                  <a:cubicBezTo>
                    <a:pt x="1180" y="151"/>
                    <a:pt x="828" y="1"/>
                    <a:pt x="4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4" name="Google Shape;2784;p2"/>
            <p:cNvSpPr/>
            <p:nvPr/>
          </p:nvSpPr>
          <p:spPr>
            <a:xfrm>
              <a:off x="5806675" y="3162375"/>
              <a:ext cx="40800" cy="14375"/>
            </a:xfrm>
            <a:custGeom>
              <a:avLst/>
              <a:gdLst/>
              <a:ahLst/>
              <a:cxnLst/>
              <a:rect l="l" t="t" r="r" b="b"/>
              <a:pathLst>
                <a:path w="1632" h="575" extrusionOk="0">
                  <a:moveTo>
                    <a:pt x="319" y="1"/>
                  </a:moveTo>
                  <a:cubicBezTo>
                    <a:pt x="280" y="1"/>
                    <a:pt x="241" y="1"/>
                    <a:pt x="203" y="2"/>
                  </a:cubicBezTo>
                  <a:cubicBezTo>
                    <a:pt x="95" y="14"/>
                    <a:pt x="24" y="98"/>
                    <a:pt x="12" y="181"/>
                  </a:cubicBezTo>
                  <a:cubicBezTo>
                    <a:pt x="0" y="288"/>
                    <a:pt x="72" y="360"/>
                    <a:pt x="179" y="395"/>
                  </a:cubicBezTo>
                  <a:cubicBezTo>
                    <a:pt x="538" y="485"/>
                    <a:pt x="908" y="575"/>
                    <a:pt x="1298" y="575"/>
                  </a:cubicBezTo>
                  <a:cubicBezTo>
                    <a:pt x="1322" y="575"/>
                    <a:pt x="1346" y="575"/>
                    <a:pt x="1369" y="574"/>
                  </a:cubicBezTo>
                  <a:cubicBezTo>
                    <a:pt x="1465" y="467"/>
                    <a:pt x="1607" y="419"/>
                    <a:pt x="1631" y="264"/>
                  </a:cubicBezTo>
                  <a:cubicBezTo>
                    <a:pt x="1226" y="67"/>
                    <a:pt x="770" y="1"/>
                    <a:pt x="3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5" name="Google Shape;2785;p2"/>
            <p:cNvSpPr/>
            <p:nvPr/>
          </p:nvSpPr>
          <p:spPr>
            <a:xfrm>
              <a:off x="5406925" y="3112300"/>
              <a:ext cx="83350" cy="12425"/>
            </a:xfrm>
            <a:custGeom>
              <a:avLst/>
              <a:gdLst/>
              <a:ahLst/>
              <a:cxnLst/>
              <a:rect l="l" t="t" r="r" b="b"/>
              <a:pathLst>
                <a:path w="3334" h="497" extrusionOk="0">
                  <a:moveTo>
                    <a:pt x="1048" y="0"/>
                  </a:moveTo>
                  <a:cubicBezTo>
                    <a:pt x="848" y="0"/>
                    <a:pt x="652" y="60"/>
                    <a:pt x="464" y="89"/>
                  </a:cubicBezTo>
                  <a:cubicBezTo>
                    <a:pt x="310" y="100"/>
                    <a:pt x="179" y="112"/>
                    <a:pt x="36" y="136"/>
                  </a:cubicBezTo>
                  <a:cubicBezTo>
                    <a:pt x="0" y="172"/>
                    <a:pt x="0" y="219"/>
                    <a:pt x="36" y="279"/>
                  </a:cubicBezTo>
                  <a:lnTo>
                    <a:pt x="345" y="410"/>
                  </a:lnTo>
                  <a:cubicBezTo>
                    <a:pt x="369" y="434"/>
                    <a:pt x="417" y="446"/>
                    <a:pt x="464" y="446"/>
                  </a:cubicBezTo>
                  <a:cubicBezTo>
                    <a:pt x="524" y="481"/>
                    <a:pt x="584" y="497"/>
                    <a:pt x="643" y="497"/>
                  </a:cubicBezTo>
                  <a:cubicBezTo>
                    <a:pt x="725" y="497"/>
                    <a:pt x="805" y="465"/>
                    <a:pt x="881" y="410"/>
                  </a:cubicBezTo>
                  <a:cubicBezTo>
                    <a:pt x="988" y="410"/>
                    <a:pt x="1072" y="398"/>
                    <a:pt x="1179" y="398"/>
                  </a:cubicBezTo>
                  <a:cubicBezTo>
                    <a:pt x="1287" y="357"/>
                    <a:pt x="1392" y="321"/>
                    <a:pt x="1497" y="321"/>
                  </a:cubicBezTo>
                  <a:cubicBezTo>
                    <a:pt x="1576" y="321"/>
                    <a:pt x="1656" y="342"/>
                    <a:pt x="1738" y="398"/>
                  </a:cubicBezTo>
                  <a:lnTo>
                    <a:pt x="2024" y="398"/>
                  </a:lnTo>
                  <a:cubicBezTo>
                    <a:pt x="2072" y="350"/>
                    <a:pt x="2131" y="315"/>
                    <a:pt x="2179" y="267"/>
                  </a:cubicBezTo>
                  <a:cubicBezTo>
                    <a:pt x="2560" y="255"/>
                    <a:pt x="2953" y="255"/>
                    <a:pt x="3334" y="231"/>
                  </a:cubicBezTo>
                  <a:cubicBezTo>
                    <a:pt x="3323" y="135"/>
                    <a:pt x="3283" y="87"/>
                    <a:pt x="3189" y="87"/>
                  </a:cubicBezTo>
                  <a:cubicBezTo>
                    <a:pt x="3178" y="87"/>
                    <a:pt x="3167" y="87"/>
                    <a:pt x="3155" y="89"/>
                  </a:cubicBezTo>
                  <a:cubicBezTo>
                    <a:pt x="2860" y="120"/>
                    <a:pt x="2558" y="135"/>
                    <a:pt x="2254" y="135"/>
                  </a:cubicBezTo>
                  <a:cubicBezTo>
                    <a:pt x="1983" y="135"/>
                    <a:pt x="1711" y="123"/>
                    <a:pt x="1441" y="100"/>
                  </a:cubicBezTo>
                  <a:cubicBezTo>
                    <a:pt x="1309" y="25"/>
                    <a:pt x="1178" y="0"/>
                    <a:pt x="10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6" name="Google Shape;2786;p2"/>
            <p:cNvSpPr/>
            <p:nvPr/>
          </p:nvSpPr>
          <p:spPr>
            <a:xfrm>
              <a:off x="5268200" y="2974625"/>
              <a:ext cx="39025" cy="42400"/>
            </a:xfrm>
            <a:custGeom>
              <a:avLst/>
              <a:gdLst/>
              <a:ahLst/>
              <a:cxnLst/>
              <a:rect l="l" t="t" r="r" b="b"/>
              <a:pathLst>
                <a:path w="1561" h="1696" extrusionOk="0">
                  <a:moveTo>
                    <a:pt x="887" y="1"/>
                  </a:moveTo>
                  <a:cubicBezTo>
                    <a:pt x="779" y="1"/>
                    <a:pt x="726" y="96"/>
                    <a:pt x="656" y="166"/>
                  </a:cubicBezTo>
                  <a:cubicBezTo>
                    <a:pt x="596" y="238"/>
                    <a:pt x="537" y="297"/>
                    <a:pt x="489" y="369"/>
                  </a:cubicBezTo>
                  <a:cubicBezTo>
                    <a:pt x="465" y="416"/>
                    <a:pt x="429" y="476"/>
                    <a:pt x="406" y="523"/>
                  </a:cubicBezTo>
                  <a:cubicBezTo>
                    <a:pt x="370" y="595"/>
                    <a:pt x="322" y="666"/>
                    <a:pt x="298" y="738"/>
                  </a:cubicBezTo>
                  <a:cubicBezTo>
                    <a:pt x="263" y="797"/>
                    <a:pt x="251" y="845"/>
                    <a:pt x="239" y="904"/>
                  </a:cubicBezTo>
                  <a:cubicBezTo>
                    <a:pt x="203" y="1035"/>
                    <a:pt x="132" y="1178"/>
                    <a:pt x="84" y="1309"/>
                  </a:cubicBezTo>
                  <a:cubicBezTo>
                    <a:pt x="48" y="1428"/>
                    <a:pt x="1" y="1547"/>
                    <a:pt x="132" y="1655"/>
                  </a:cubicBezTo>
                  <a:cubicBezTo>
                    <a:pt x="190" y="1681"/>
                    <a:pt x="245" y="1696"/>
                    <a:pt x="299" y="1696"/>
                  </a:cubicBezTo>
                  <a:cubicBezTo>
                    <a:pt x="368" y="1696"/>
                    <a:pt x="434" y="1672"/>
                    <a:pt x="501" y="1619"/>
                  </a:cubicBezTo>
                  <a:cubicBezTo>
                    <a:pt x="525" y="1607"/>
                    <a:pt x="537" y="1571"/>
                    <a:pt x="548" y="1559"/>
                  </a:cubicBezTo>
                  <a:cubicBezTo>
                    <a:pt x="620" y="1524"/>
                    <a:pt x="703" y="1500"/>
                    <a:pt x="727" y="1416"/>
                  </a:cubicBezTo>
                  <a:cubicBezTo>
                    <a:pt x="739" y="1369"/>
                    <a:pt x="763" y="1321"/>
                    <a:pt x="775" y="1262"/>
                  </a:cubicBezTo>
                  <a:cubicBezTo>
                    <a:pt x="865" y="1171"/>
                    <a:pt x="981" y="1162"/>
                    <a:pt x="1100" y="1162"/>
                  </a:cubicBezTo>
                  <a:cubicBezTo>
                    <a:pt x="1133" y="1162"/>
                    <a:pt x="1166" y="1162"/>
                    <a:pt x="1199" y="1162"/>
                  </a:cubicBezTo>
                  <a:cubicBezTo>
                    <a:pt x="1314" y="1162"/>
                    <a:pt x="1426" y="1153"/>
                    <a:pt x="1513" y="1071"/>
                  </a:cubicBezTo>
                  <a:lnTo>
                    <a:pt x="1560" y="976"/>
                  </a:lnTo>
                  <a:cubicBezTo>
                    <a:pt x="906" y="797"/>
                    <a:pt x="906" y="797"/>
                    <a:pt x="1120" y="309"/>
                  </a:cubicBezTo>
                  <a:cubicBezTo>
                    <a:pt x="1013" y="238"/>
                    <a:pt x="965" y="131"/>
                    <a:pt x="953" y="12"/>
                  </a:cubicBezTo>
                  <a:cubicBezTo>
                    <a:pt x="929" y="4"/>
                    <a:pt x="907" y="1"/>
                    <a:pt x="8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7" name="Google Shape;2787;p2"/>
            <p:cNvSpPr/>
            <p:nvPr/>
          </p:nvSpPr>
          <p:spPr>
            <a:xfrm>
              <a:off x="5362275" y="3128500"/>
              <a:ext cx="84550" cy="18050"/>
            </a:xfrm>
            <a:custGeom>
              <a:avLst/>
              <a:gdLst/>
              <a:ahLst/>
              <a:cxnLst/>
              <a:rect l="l" t="t" r="r" b="b"/>
              <a:pathLst>
                <a:path w="3382" h="722" extrusionOk="0">
                  <a:moveTo>
                    <a:pt x="893" y="0"/>
                  </a:moveTo>
                  <a:cubicBezTo>
                    <a:pt x="667" y="0"/>
                    <a:pt x="429" y="0"/>
                    <a:pt x="226" y="95"/>
                  </a:cubicBezTo>
                  <a:cubicBezTo>
                    <a:pt x="72" y="179"/>
                    <a:pt x="0" y="286"/>
                    <a:pt x="12" y="464"/>
                  </a:cubicBezTo>
                  <a:cubicBezTo>
                    <a:pt x="107" y="595"/>
                    <a:pt x="226" y="667"/>
                    <a:pt x="369" y="714"/>
                  </a:cubicBezTo>
                  <a:cubicBezTo>
                    <a:pt x="419" y="717"/>
                    <a:pt x="467" y="721"/>
                    <a:pt x="512" y="721"/>
                  </a:cubicBezTo>
                  <a:cubicBezTo>
                    <a:pt x="652" y="721"/>
                    <a:pt x="765" y="686"/>
                    <a:pt x="810" y="488"/>
                  </a:cubicBezTo>
                  <a:cubicBezTo>
                    <a:pt x="810" y="476"/>
                    <a:pt x="774" y="453"/>
                    <a:pt x="774" y="429"/>
                  </a:cubicBezTo>
                  <a:cubicBezTo>
                    <a:pt x="774" y="417"/>
                    <a:pt x="774" y="369"/>
                    <a:pt x="786" y="369"/>
                  </a:cubicBezTo>
                  <a:cubicBezTo>
                    <a:pt x="1023" y="330"/>
                    <a:pt x="1258" y="319"/>
                    <a:pt x="1492" y="319"/>
                  </a:cubicBezTo>
                  <a:cubicBezTo>
                    <a:pt x="1778" y="319"/>
                    <a:pt x="2062" y="335"/>
                    <a:pt x="2349" y="335"/>
                  </a:cubicBezTo>
                  <a:cubicBezTo>
                    <a:pt x="2396" y="335"/>
                    <a:pt x="2442" y="334"/>
                    <a:pt x="2489" y="333"/>
                  </a:cubicBezTo>
                  <a:cubicBezTo>
                    <a:pt x="2550" y="333"/>
                    <a:pt x="2612" y="334"/>
                    <a:pt x="2674" y="334"/>
                  </a:cubicBezTo>
                  <a:cubicBezTo>
                    <a:pt x="2920" y="334"/>
                    <a:pt x="3162" y="319"/>
                    <a:pt x="3381" y="167"/>
                  </a:cubicBezTo>
                  <a:lnTo>
                    <a:pt x="1667" y="167"/>
                  </a:lnTo>
                  <a:cubicBezTo>
                    <a:pt x="1536" y="107"/>
                    <a:pt x="1405" y="36"/>
                    <a:pt x="1238" y="12"/>
                  </a:cubicBezTo>
                  <a:cubicBezTo>
                    <a:pt x="1119" y="0"/>
                    <a:pt x="1012" y="0"/>
                    <a:pt x="8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8" name="Google Shape;2788;p2"/>
            <p:cNvSpPr/>
            <p:nvPr/>
          </p:nvSpPr>
          <p:spPr>
            <a:xfrm>
              <a:off x="5297975" y="2999000"/>
              <a:ext cx="65800" cy="13425"/>
            </a:xfrm>
            <a:custGeom>
              <a:avLst/>
              <a:gdLst/>
              <a:ahLst/>
              <a:cxnLst/>
              <a:rect l="l" t="t" r="r" b="b"/>
              <a:pathLst>
                <a:path w="2632" h="537" extrusionOk="0">
                  <a:moveTo>
                    <a:pt x="369" y="1"/>
                  </a:moveTo>
                  <a:cubicBezTo>
                    <a:pt x="358" y="37"/>
                    <a:pt x="322" y="60"/>
                    <a:pt x="310" y="84"/>
                  </a:cubicBezTo>
                  <a:cubicBezTo>
                    <a:pt x="203" y="156"/>
                    <a:pt x="0" y="84"/>
                    <a:pt x="12" y="299"/>
                  </a:cubicBezTo>
                  <a:cubicBezTo>
                    <a:pt x="48" y="382"/>
                    <a:pt x="84" y="418"/>
                    <a:pt x="167" y="453"/>
                  </a:cubicBezTo>
                  <a:cubicBezTo>
                    <a:pt x="257" y="474"/>
                    <a:pt x="347" y="480"/>
                    <a:pt x="438" y="480"/>
                  </a:cubicBezTo>
                  <a:cubicBezTo>
                    <a:pt x="552" y="480"/>
                    <a:pt x="666" y="471"/>
                    <a:pt x="781" y="471"/>
                  </a:cubicBezTo>
                  <a:cubicBezTo>
                    <a:pt x="893" y="471"/>
                    <a:pt x="1006" y="479"/>
                    <a:pt x="1120" y="513"/>
                  </a:cubicBezTo>
                  <a:lnTo>
                    <a:pt x="1429" y="513"/>
                  </a:lnTo>
                  <a:cubicBezTo>
                    <a:pt x="1632" y="513"/>
                    <a:pt x="1834" y="525"/>
                    <a:pt x="2024" y="537"/>
                  </a:cubicBezTo>
                  <a:cubicBezTo>
                    <a:pt x="2096" y="537"/>
                    <a:pt x="2155" y="513"/>
                    <a:pt x="2203" y="465"/>
                  </a:cubicBezTo>
                  <a:cubicBezTo>
                    <a:pt x="2286" y="287"/>
                    <a:pt x="2548" y="406"/>
                    <a:pt x="2632" y="239"/>
                  </a:cubicBezTo>
                  <a:cubicBezTo>
                    <a:pt x="2547" y="205"/>
                    <a:pt x="2460" y="195"/>
                    <a:pt x="2372" y="195"/>
                  </a:cubicBezTo>
                  <a:cubicBezTo>
                    <a:pt x="2257" y="195"/>
                    <a:pt x="2139" y="212"/>
                    <a:pt x="2023" y="212"/>
                  </a:cubicBezTo>
                  <a:cubicBezTo>
                    <a:pt x="1890" y="212"/>
                    <a:pt x="1758" y="190"/>
                    <a:pt x="1632" y="96"/>
                  </a:cubicBezTo>
                  <a:cubicBezTo>
                    <a:pt x="1215" y="60"/>
                    <a:pt x="786" y="37"/>
                    <a:pt x="3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9" name="Google Shape;2789;p2"/>
            <p:cNvSpPr/>
            <p:nvPr/>
          </p:nvSpPr>
          <p:spPr>
            <a:xfrm>
              <a:off x="5485800" y="3103525"/>
              <a:ext cx="41700" cy="15475"/>
            </a:xfrm>
            <a:custGeom>
              <a:avLst/>
              <a:gdLst/>
              <a:ahLst/>
              <a:cxnLst/>
              <a:rect l="l" t="t" r="r" b="b"/>
              <a:pathLst>
                <a:path w="1668" h="619" extrusionOk="0">
                  <a:moveTo>
                    <a:pt x="500" y="0"/>
                  </a:moveTo>
                  <a:cubicBezTo>
                    <a:pt x="439" y="0"/>
                    <a:pt x="376" y="10"/>
                    <a:pt x="310" y="35"/>
                  </a:cubicBezTo>
                  <a:cubicBezTo>
                    <a:pt x="226" y="94"/>
                    <a:pt x="107" y="70"/>
                    <a:pt x="36" y="142"/>
                  </a:cubicBezTo>
                  <a:cubicBezTo>
                    <a:pt x="12" y="249"/>
                    <a:pt x="12" y="332"/>
                    <a:pt x="0" y="440"/>
                  </a:cubicBezTo>
                  <a:cubicBezTo>
                    <a:pt x="60" y="475"/>
                    <a:pt x="119" y="547"/>
                    <a:pt x="179" y="582"/>
                  </a:cubicBezTo>
                  <a:lnTo>
                    <a:pt x="572" y="582"/>
                  </a:lnTo>
                  <a:cubicBezTo>
                    <a:pt x="634" y="551"/>
                    <a:pt x="690" y="533"/>
                    <a:pt x="746" y="533"/>
                  </a:cubicBezTo>
                  <a:cubicBezTo>
                    <a:pt x="797" y="533"/>
                    <a:pt x="848" y="548"/>
                    <a:pt x="905" y="582"/>
                  </a:cubicBezTo>
                  <a:lnTo>
                    <a:pt x="1143" y="582"/>
                  </a:lnTo>
                  <a:cubicBezTo>
                    <a:pt x="1286" y="463"/>
                    <a:pt x="1548" y="618"/>
                    <a:pt x="1655" y="392"/>
                  </a:cubicBezTo>
                  <a:cubicBezTo>
                    <a:pt x="1667" y="320"/>
                    <a:pt x="1667" y="261"/>
                    <a:pt x="1655" y="201"/>
                  </a:cubicBezTo>
                  <a:cubicBezTo>
                    <a:pt x="1615" y="146"/>
                    <a:pt x="1573" y="127"/>
                    <a:pt x="1529" y="127"/>
                  </a:cubicBezTo>
                  <a:cubicBezTo>
                    <a:pt x="1439" y="127"/>
                    <a:pt x="1344" y="208"/>
                    <a:pt x="1259" y="208"/>
                  </a:cubicBezTo>
                  <a:cubicBezTo>
                    <a:pt x="1227" y="208"/>
                    <a:pt x="1196" y="197"/>
                    <a:pt x="1167" y="166"/>
                  </a:cubicBezTo>
                  <a:cubicBezTo>
                    <a:pt x="940" y="147"/>
                    <a:pt x="736" y="0"/>
                    <a:pt x="50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0" name="Google Shape;2790;p2"/>
            <p:cNvSpPr/>
            <p:nvPr/>
          </p:nvSpPr>
          <p:spPr>
            <a:xfrm>
              <a:off x="5493225" y="3125225"/>
              <a:ext cx="51825" cy="15200"/>
            </a:xfrm>
            <a:custGeom>
              <a:avLst/>
              <a:gdLst/>
              <a:ahLst/>
              <a:cxnLst/>
              <a:rect l="l" t="t" r="r" b="b"/>
              <a:pathLst>
                <a:path w="2073" h="608" extrusionOk="0">
                  <a:moveTo>
                    <a:pt x="1013" y="0"/>
                  </a:moveTo>
                  <a:lnTo>
                    <a:pt x="965" y="48"/>
                  </a:lnTo>
                  <a:cubicBezTo>
                    <a:pt x="953" y="83"/>
                    <a:pt x="953" y="119"/>
                    <a:pt x="965" y="167"/>
                  </a:cubicBezTo>
                  <a:cubicBezTo>
                    <a:pt x="1001" y="191"/>
                    <a:pt x="1013" y="226"/>
                    <a:pt x="1013" y="262"/>
                  </a:cubicBezTo>
                  <a:cubicBezTo>
                    <a:pt x="999" y="265"/>
                    <a:pt x="986" y="266"/>
                    <a:pt x="974" y="266"/>
                  </a:cubicBezTo>
                  <a:cubicBezTo>
                    <a:pt x="900" y="266"/>
                    <a:pt x="840" y="222"/>
                    <a:pt x="766" y="222"/>
                  </a:cubicBezTo>
                  <a:cubicBezTo>
                    <a:pt x="754" y="222"/>
                    <a:pt x="741" y="223"/>
                    <a:pt x="727" y="226"/>
                  </a:cubicBezTo>
                  <a:cubicBezTo>
                    <a:pt x="657" y="235"/>
                    <a:pt x="580" y="263"/>
                    <a:pt x="502" y="263"/>
                  </a:cubicBezTo>
                  <a:cubicBezTo>
                    <a:pt x="474" y="263"/>
                    <a:pt x="446" y="260"/>
                    <a:pt x="418" y="250"/>
                  </a:cubicBezTo>
                  <a:cubicBezTo>
                    <a:pt x="410" y="249"/>
                    <a:pt x="402" y="248"/>
                    <a:pt x="395" y="248"/>
                  </a:cubicBezTo>
                  <a:cubicBezTo>
                    <a:pt x="346" y="248"/>
                    <a:pt x="309" y="282"/>
                    <a:pt x="299" y="334"/>
                  </a:cubicBezTo>
                  <a:cubicBezTo>
                    <a:pt x="227" y="429"/>
                    <a:pt x="108" y="405"/>
                    <a:pt x="1" y="453"/>
                  </a:cubicBezTo>
                  <a:cubicBezTo>
                    <a:pt x="94" y="580"/>
                    <a:pt x="224" y="598"/>
                    <a:pt x="360" y="598"/>
                  </a:cubicBezTo>
                  <a:cubicBezTo>
                    <a:pt x="415" y="598"/>
                    <a:pt x="470" y="595"/>
                    <a:pt x="525" y="595"/>
                  </a:cubicBezTo>
                  <a:cubicBezTo>
                    <a:pt x="1013" y="607"/>
                    <a:pt x="1501" y="607"/>
                    <a:pt x="2001" y="607"/>
                  </a:cubicBezTo>
                  <a:cubicBezTo>
                    <a:pt x="2037" y="595"/>
                    <a:pt x="2073" y="560"/>
                    <a:pt x="2073" y="500"/>
                  </a:cubicBezTo>
                  <a:cubicBezTo>
                    <a:pt x="2061" y="453"/>
                    <a:pt x="2013" y="369"/>
                    <a:pt x="2061" y="310"/>
                  </a:cubicBezTo>
                  <a:lnTo>
                    <a:pt x="2073" y="238"/>
                  </a:lnTo>
                  <a:lnTo>
                    <a:pt x="2025" y="179"/>
                  </a:lnTo>
                  <a:cubicBezTo>
                    <a:pt x="1977" y="167"/>
                    <a:pt x="1918" y="167"/>
                    <a:pt x="1882" y="155"/>
                  </a:cubicBezTo>
                  <a:cubicBezTo>
                    <a:pt x="1823" y="119"/>
                    <a:pt x="1775" y="95"/>
                    <a:pt x="1727" y="36"/>
                  </a:cubicBezTo>
                  <a:cubicBezTo>
                    <a:pt x="1489" y="12"/>
                    <a:pt x="1251" y="12"/>
                    <a:pt x="10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1" name="Google Shape;2791;p2"/>
            <p:cNvSpPr/>
            <p:nvPr/>
          </p:nvSpPr>
          <p:spPr>
            <a:xfrm>
              <a:off x="5934075" y="3152375"/>
              <a:ext cx="57450" cy="13550"/>
            </a:xfrm>
            <a:custGeom>
              <a:avLst/>
              <a:gdLst/>
              <a:ahLst/>
              <a:cxnLst/>
              <a:rect l="l" t="t" r="r" b="b"/>
              <a:pathLst>
                <a:path w="2298" h="542" extrusionOk="0">
                  <a:moveTo>
                    <a:pt x="542" y="1"/>
                  </a:moveTo>
                  <a:cubicBezTo>
                    <a:pt x="435" y="1"/>
                    <a:pt x="327" y="10"/>
                    <a:pt x="214" y="10"/>
                  </a:cubicBezTo>
                  <a:cubicBezTo>
                    <a:pt x="0" y="176"/>
                    <a:pt x="167" y="260"/>
                    <a:pt x="286" y="343"/>
                  </a:cubicBezTo>
                  <a:cubicBezTo>
                    <a:pt x="871" y="406"/>
                    <a:pt x="1448" y="542"/>
                    <a:pt x="2047" y="542"/>
                  </a:cubicBezTo>
                  <a:cubicBezTo>
                    <a:pt x="2130" y="542"/>
                    <a:pt x="2214" y="539"/>
                    <a:pt x="2298" y="533"/>
                  </a:cubicBezTo>
                  <a:cubicBezTo>
                    <a:pt x="2203" y="426"/>
                    <a:pt x="2107" y="343"/>
                    <a:pt x="2012" y="236"/>
                  </a:cubicBezTo>
                  <a:cubicBezTo>
                    <a:pt x="1917" y="166"/>
                    <a:pt x="1811" y="151"/>
                    <a:pt x="1701" y="151"/>
                  </a:cubicBezTo>
                  <a:cubicBezTo>
                    <a:pt x="1609" y="151"/>
                    <a:pt x="1515" y="162"/>
                    <a:pt x="1423" y="162"/>
                  </a:cubicBezTo>
                  <a:cubicBezTo>
                    <a:pt x="1322" y="162"/>
                    <a:pt x="1222" y="148"/>
                    <a:pt x="1131" y="93"/>
                  </a:cubicBezTo>
                  <a:lnTo>
                    <a:pt x="869" y="45"/>
                  </a:lnTo>
                  <a:cubicBezTo>
                    <a:pt x="756" y="10"/>
                    <a:pt x="649" y="1"/>
                    <a:pt x="5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2" name="Google Shape;2792;p2"/>
            <p:cNvSpPr/>
            <p:nvPr/>
          </p:nvSpPr>
          <p:spPr>
            <a:xfrm>
              <a:off x="5256300" y="3057650"/>
              <a:ext cx="36925" cy="23900"/>
            </a:xfrm>
            <a:custGeom>
              <a:avLst/>
              <a:gdLst/>
              <a:ahLst/>
              <a:cxnLst/>
              <a:rect l="l" t="t" r="r" b="b"/>
              <a:pathLst>
                <a:path w="1477" h="956" extrusionOk="0">
                  <a:moveTo>
                    <a:pt x="298" y="0"/>
                  </a:moveTo>
                  <a:cubicBezTo>
                    <a:pt x="191" y="274"/>
                    <a:pt x="108" y="572"/>
                    <a:pt x="0" y="858"/>
                  </a:cubicBezTo>
                  <a:lnTo>
                    <a:pt x="131" y="858"/>
                  </a:lnTo>
                  <a:cubicBezTo>
                    <a:pt x="168" y="852"/>
                    <a:pt x="205" y="850"/>
                    <a:pt x="242" y="850"/>
                  </a:cubicBezTo>
                  <a:cubicBezTo>
                    <a:pt x="486" y="850"/>
                    <a:pt x="725" y="956"/>
                    <a:pt x="966" y="956"/>
                  </a:cubicBezTo>
                  <a:cubicBezTo>
                    <a:pt x="1076" y="956"/>
                    <a:pt x="1187" y="934"/>
                    <a:pt x="1298" y="870"/>
                  </a:cubicBezTo>
                  <a:lnTo>
                    <a:pt x="1310" y="846"/>
                  </a:lnTo>
                  <a:cubicBezTo>
                    <a:pt x="1394" y="774"/>
                    <a:pt x="1453" y="679"/>
                    <a:pt x="1477" y="560"/>
                  </a:cubicBezTo>
                  <a:cubicBezTo>
                    <a:pt x="1251" y="393"/>
                    <a:pt x="977" y="477"/>
                    <a:pt x="727" y="429"/>
                  </a:cubicBezTo>
                  <a:cubicBezTo>
                    <a:pt x="477" y="381"/>
                    <a:pt x="298" y="298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3" name="Google Shape;2793;p2"/>
            <p:cNvSpPr/>
            <p:nvPr/>
          </p:nvSpPr>
          <p:spPr>
            <a:xfrm>
              <a:off x="5801000" y="3086475"/>
              <a:ext cx="64625" cy="10775"/>
            </a:xfrm>
            <a:custGeom>
              <a:avLst/>
              <a:gdLst/>
              <a:ahLst/>
              <a:cxnLst/>
              <a:rect l="l" t="t" r="r" b="b"/>
              <a:pathLst>
                <a:path w="2585" h="431" extrusionOk="0">
                  <a:moveTo>
                    <a:pt x="1002" y="1"/>
                  </a:moveTo>
                  <a:cubicBezTo>
                    <a:pt x="911" y="1"/>
                    <a:pt x="819" y="8"/>
                    <a:pt x="727" y="26"/>
                  </a:cubicBezTo>
                  <a:cubicBezTo>
                    <a:pt x="656" y="71"/>
                    <a:pt x="578" y="82"/>
                    <a:pt x="498" y="82"/>
                  </a:cubicBezTo>
                  <a:cubicBezTo>
                    <a:pt x="424" y="82"/>
                    <a:pt x="347" y="72"/>
                    <a:pt x="274" y="72"/>
                  </a:cubicBezTo>
                  <a:cubicBezTo>
                    <a:pt x="175" y="72"/>
                    <a:pt x="81" y="89"/>
                    <a:pt x="1" y="169"/>
                  </a:cubicBezTo>
                  <a:cubicBezTo>
                    <a:pt x="130" y="253"/>
                    <a:pt x="274" y="263"/>
                    <a:pt x="423" y="263"/>
                  </a:cubicBezTo>
                  <a:cubicBezTo>
                    <a:pt x="475" y="263"/>
                    <a:pt x="528" y="262"/>
                    <a:pt x="581" y="262"/>
                  </a:cubicBezTo>
                  <a:cubicBezTo>
                    <a:pt x="614" y="262"/>
                    <a:pt x="647" y="263"/>
                    <a:pt x="680" y="264"/>
                  </a:cubicBezTo>
                  <a:cubicBezTo>
                    <a:pt x="1323" y="288"/>
                    <a:pt x="1965" y="300"/>
                    <a:pt x="2585" y="431"/>
                  </a:cubicBezTo>
                  <a:lnTo>
                    <a:pt x="2585" y="121"/>
                  </a:lnTo>
                  <a:cubicBezTo>
                    <a:pt x="2418" y="121"/>
                    <a:pt x="2251" y="137"/>
                    <a:pt x="2085" y="137"/>
                  </a:cubicBezTo>
                  <a:cubicBezTo>
                    <a:pt x="2001" y="137"/>
                    <a:pt x="1918" y="133"/>
                    <a:pt x="1834" y="121"/>
                  </a:cubicBezTo>
                  <a:cubicBezTo>
                    <a:pt x="1549" y="68"/>
                    <a:pt x="1276" y="1"/>
                    <a:pt x="100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4" name="Google Shape;2794;p2"/>
            <p:cNvSpPr/>
            <p:nvPr/>
          </p:nvSpPr>
          <p:spPr>
            <a:xfrm>
              <a:off x="6134975" y="3240100"/>
              <a:ext cx="43775" cy="11650"/>
            </a:xfrm>
            <a:custGeom>
              <a:avLst/>
              <a:gdLst/>
              <a:ahLst/>
              <a:cxnLst/>
              <a:rect l="l" t="t" r="r" b="b"/>
              <a:pathLst>
                <a:path w="1751" h="466" extrusionOk="0">
                  <a:moveTo>
                    <a:pt x="1538" y="358"/>
                  </a:moveTo>
                  <a:cubicBezTo>
                    <a:pt x="1538" y="358"/>
                    <a:pt x="1537" y="358"/>
                    <a:pt x="1537" y="358"/>
                  </a:cubicBezTo>
                  <a:cubicBezTo>
                    <a:pt x="1538" y="358"/>
                    <a:pt x="1538" y="358"/>
                    <a:pt x="1538" y="358"/>
                  </a:cubicBezTo>
                  <a:close/>
                  <a:moveTo>
                    <a:pt x="865" y="0"/>
                  </a:moveTo>
                  <a:cubicBezTo>
                    <a:pt x="723" y="0"/>
                    <a:pt x="582" y="10"/>
                    <a:pt x="441" y="25"/>
                  </a:cubicBezTo>
                  <a:cubicBezTo>
                    <a:pt x="346" y="191"/>
                    <a:pt x="96" y="120"/>
                    <a:pt x="1" y="299"/>
                  </a:cubicBezTo>
                  <a:cubicBezTo>
                    <a:pt x="477" y="358"/>
                    <a:pt x="977" y="406"/>
                    <a:pt x="1429" y="465"/>
                  </a:cubicBezTo>
                  <a:lnTo>
                    <a:pt x="1477" y="430"/>
                  </a:lnTo>
                  <a:lnTo>
                    <a:pt x="1489" y="394"/>
                  </a:lnTo>
                  <a:lnTo>
                    <a:pt x="1489" y="346"/>
                  </a:lnTo>
                  <a:cubicBezTo>
                    <a:pt x="1489" y="346"/>
                    <a:pt x="1537" y="356"/>
                    <a:pt x="1538" y="358"/>
                  </a:cubicBezTo>
                  <a:lnTo>
                    <a:pt x="1538" y="358"/>
                  </a:lnTo>
                  <a:cubicBezTo>
                    <a:pt x="1644" y="334"/>
                    <a:pt x="1715" y="274"/>
                    <a:pt x="1751" y="156"/>
                  </a:cubicBezTo>
                  <a:cubicBezTo>
                    <a:pt x="1467" y="42"/>
                    <a:pt x="1167" y="0"/>
                    <a:pt x="8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5" name="Google Shape;2795;p2"/>
            <p:cNvSpPr/>
            <p:nvPr/>
          </p:nvSpPr>
          <p:spPr>
            <a:xfrm>
              <a:off x="6171300" y="3243625"/>
              <a:ext cx="52100" cy="12425"/>
            </a:xfrm>
            <a:custGeom>
              <a:avLst/>
              <a:gdLst/>
              <a:ahLst/>
              <a:cxnLst/>
              <a:rect l="l" t="t" r="r" b="b"/>
              <a:pathLst>
                <a:path w="2084" h="497" extrusionOk="0">
                  <a:moveTo>
                    <a:pt x="640" y="1"/>
                  </a:moveTo>
                  <a:cubicBezTo>
                    <a:pt x="566" y="1"/>
                    <a:pt x="492" y="8"/>
                    <a:pt x="417" y="27"/>
                  </a:cubicBezTo>
                  <a:cubicBezTo>
                    <a:pt x="310" y="146"/>
                    <a:pt x="155" y="217"/>
                    <a:pt x="12" y="253"/>
                  </a:cubicBezTo>
                  <a:cubicBezTo>
                    <a:pt x="0" y="277"/>
                    <a:pt x="0" y="289"/>
                    <a:pt x="0" y="324"/>
                  </a:cubicBezTo>
                  <a:cubicBezTo>
                    <a:pt x="608" y="491"/>
                    <a:pt x="1227" y="443"/>
                    <a:pt x="1846" y="479"/>
                  </a:cubicBezTo>
                  <a:cubicBezTo>
                    <a:pt x="1876" y="491"/>
                    <a:pt x="1905" y="497"/>
                    <a:pt x="1935" y="497"/>
                  </a:cubicBezTo>
                  <a:cubicBezTo>
                    <a:pt x="1965" y="497"/>
                    <a:pt x="1995" y="491"/>
                    <a:pt x="2024" y="479"/>
                  </a:cubicBezTo>
                  <a:cubicBezTo>
                    <a:pt x="2084" y="205"/>
                    <a:pt x="1810" y="277"/>
                    <a:pt x="1703" y="181"/>
                  </a:cubicBezTo>
                  <a:cubicBezTo>
                    <a:pt x="1347" y="181"/>
                    <a:pt x="999" y="1"/>
                    <a:pt x="6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6" name="Google Shape;2796;p2"/>
            <p:cNvSpPr/>
            <p:nvPr/>
          </p:nvSpPr>
          <p:spPr>
            <a:xfrm>
              <a:off x="5651000" y="3034175"/>
              <a:ext cx="50325" cy="9800"/>
            </a:xfrm>
            <a:custGeom>
              <a:avLst/>
              <a:gdLst/>
              <a:ahLst/>
              <a:cxnLst/>
              <a:rect l="l" t="t" r="r" b="b"/>
              <a:pathLst>
                <a:path w="2013" h="392" extrusionOk="0">
                  <a:moveTo>
                    <a:pt x="865" y="0"/>
                  </a:moveTo>
                  <a:cubicBezTo>
                    <a:pt x="721" y="0"/>
                    <a:pt x="576" y="23"/>
                    <a:pt x="429" y="82"/>
                  </a:cubicBezTo>
                  <a:cubicBezTo>
                    <a:pt x="310" y="201"/>
                    <a:pt x="167" y="118"/>
                    <a:pt x="48" y="189"/>
                  </a:cubicBezTo>
                  <a:cubicBezTo>
                    <a:pt x="36" y="225"/>
                    <a:pt x="12" y="237"/>
                    <a:pt x="0" y="261"/>
                  </a:cubicBezTo>
                  <a:cubicBezTo>
                    <a:pt x="323" y="347"/>
                    <a:pt x="691" y="392"/>
                    <a:pt x="1039" y="392"/>
                  </a:cubicBezTo>
                  <a:cubicBezTo>
                    <a:pt x="1411" y="392"/>
                    <a:pt x="1761" y="341"/>
                    <a:pt x="2012" y="237"/>
                  </a:cubicBezTo>
                  <a:cubicBezTo>
                    <a:pt x="1615" y="159"/>
                    <a:pt x="1243" y="0"/>
                    <a:pt x="8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7" name="Google Shape;2797;p2"/>
            <p:cNvSpPr/>
            <p:nvPr/>
          </p:nvSpPr>
          <p:spPr>
            <a:xfrm>
              <a:off x="5731650" y="2984800"/>
              <a:ext cx="72350" cy="13725"/>
            </a:xfrm>
            <a:custGeom>
              <a:avLst/>
              <a:gdLst/>
              <a:ahLst/>
              <a:cxnLst/>
              <a:rect l="l" t="t" r="r" b="b"/>
              <a:pathLst>
                <a:path w="2894" h="549" extrusionOk="0">
                  <a:moveTo>
                    <a:pt x="483" y="0"/>
                  </a:moveTo>
                  <a:cubicBezTo>
                    <a:pt x="453" y="0"/>
                    <a:pt x="423" y="3"/>
                    <a:pt x="394" y="9"/>
                  </a:cubicBezTo>
                  <a:cubicBezTo>
                    <a:pt x="298" y="33"/>
                    <a:pt x="287" y="140"/>
                    <a:pt x="227" y="200"/>
                  </a:cubicBezTo>
                  <a:lnTo>
                    <a:pt x="84" y="200"/>
                  </a:lnTo>
                  <a:cubicBezTo>
                    <a:pt x="1" y="224"/>
                    <a:pt x="25" y="271"/>
                    <a:pt x="84" y="319"/>
                  </a:cubicBezTo>
                  <a:cubicBezTo>
                    <a:pt x="267" y="354"/>
                    <a:pt x="455" y="364"/>
                    <a:pt x="644" y="364"/>
                  </a:cubicBezTo>
                  <a:cubicBezTo>
                    <a:pt x="774" y="364"/>
                    <a:pt x="905" y="359"/>
                    <a:pt x="1037" y="355"/>
                  </a:cubicBezTo>
                  <a:cubicBezTo>
                    <a:pt x="1130" y="385"/>
                    <a:pt x="1226" y="392"/>
                    <a:pt x="1323" y="392"/>
                  </a:cubicBezTo>
                  <a:cubicBezTo>
                    <a:pt x="1422" y="392"/>
                    <a:pt x="1521" y="384"/>
                    <a:pt x="1620" y="384"/>
                  </a:cubicBezTo>
                  <a:cubicBezTo>
                    <a:pt x="1733" y="384"/>
                    <a:pt x="1845" y="394"/>
                    <a:pt x="1953" y="438"/>
                  </a:cubicBezTo>
                  <a:lnTo>
                    <a:pt x="1941" y="486"/>
                  </a:lnTo>
                  <a:cubicBezTo>
                    <a:pt x="2084" y="533"/>
                    <a:pt x="2221" y="548"/>
                    <a:pt x="2358" y="548"/>
                  </a:cubicBezTo>
                  <a:cubicBezTo>
                    <a:pt x="2495" y="548"/>
                    <a:pt x="2632" y="533"/>
                    <a:pt x="2775" y="521"/>
                  </a:cubicBezTo>
                  <a:cubicBezTo>
                    <a:pt x="2894" y="438"/>
                    <a:pt x="2894" y="331"/>
                    <a:pt x="2799" y="212"/>
                  </a:cubicBezTo>
                  <a:cubicBezTo>
                    <a:pt x="2715" y="200"/>
                    <a:pt x="2608" y="188"/>
                    <a:pt x="2525" y="164"/>
                  </a:cubicBezTo>
                  <a:cubicBezTo>
                    <a:pt x="2465" y="128"/>
                    <a:pt x="2418" y="93"/>
                    <a:pt x="2358" y="81"/>
                  </a:cubicBezTo>
                  <a:cubicBezTo>
                    <a:pt x="2239" y="57"/>
                    <a:pt x="2108" y="57"/>
                    <a:pt x="1989" y="57"/>
                  </a:cubicBezTo>
                  <a:lnTo>
                    <a:pt x="1179" y="57"/>
                  </a:lnTo>
                  <a:cubicBezTo>
                    <a:pt x="1132" y="60"/>
                    <a:pt x="1083" y="61"/>
                    <a:pt x="1035" y="61"/>
                  </a:cubicBezTo>
                  <a:cubicBezTo>
                    <a:pt x="877" y="61"/>
                    <a:pt x="718" y="46"/>
                    <a:pt x="572" y="9"/>
                  </a:cubicBezTo>
                  <a:cubicBezTo>
                    <a:pt x="542" y="3"/>
                    <a:pt x="513" y="0"/>
                    <a:pt x="4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8" name="Google Shape;2798;p2"/>
            <p:cNvSpPr/>
            <p:nvPr/>
          </p:nvSpPr>
          <p:spPr>
            <a:xfrm>
              <a:off x="5564075" y="3131250"/>
              <a:ext cx="42300" cy="14000"/>
            </a:xfrm>
            <a:custGeom>
              <a:avLst/>
              <a:gdLst/>
              <a:ahLst/>
              <a:cxnLst/>
              <a:rect l="l" t="t" r="r" b="b"/>
              <a:pathLst>
                <a:path w="1692" h="560" extrusionOk="0">
                  <a:moveTo>
                    <a:pt x="309" y="1"/>
                  </a:moveTo>
                  <a:cubicBezTo>
                    <a:pt x="276" y="1"/>
                    <a:pt x="241" y="5"/>
                    <a:pt x="203" y="9"/>
                  </a:cubicBezTo>
                  <a:cubicBezTo>
                    <a:pt x="72" y="81"/>
                    <a:pt x="1" y="176"/>
                    <a:pt x="36" y="319"/>
                  </a:cubicBezTo>
                  <a:cubicBezTo>
                    <a:pt x="390" y="450"/>
                    <a:pt x="749" y="559"/>
                    <a:pt x="1117" y="559"/>
                  </a:cubicBezTo>
                  <a:cubicBezTo>
                    <a:pt x="1283" y="559"/>
                    <a:pt x="1450" y="537"/>
                    <a:pt x="1620" y="485"/>
                  </a:cubicBezTo>
                  <a:cubicBezTo>
                    <a:pt x="1691" y="390"/>
                    <a:pt x="1691" y="283"/>
                    <a:pt x="1620" y="176"/>
                  </a:cubicBezTo>
                  <a:cubicBezTo>
                    <a:pt x="1286" y="128"/>
                    <a:pt x="953" y="116"/>
                    <a:pt x="620" y="69"/>
                  </a:cubicBezTo>
                  <a:cubicBezTo>
                    <a:pt x="620" y="69"/>
                    <a:pt x="608" y="81"/>
                    <a:pt x="572" y="104"/>
                  </a:cubicBezTo>
                  <a:cubicBezTo>
                    <a:pt x="566" y="107"/>
                    <a:pt x="559" y="109"/>
                    <a:pt x="550" y="109"/>
                  </a:cubicBezTo>
                  <a:cubicBezTo>
                    <a:pt x="526" y="109"/>
                    <a:pt x="495" y="96"/>
                    <a:pt x="477" y="69"/>
                  </a:cubicBezTo>
                  <a:cubicBezTo>
                    <a:pt x="423" y="15"/>
                    <a:pt x="369" y="1"/>
                    <a:pt x="3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9" name="Google Shape;2799;p2"/>
            <p:cNvSpPr/>
            <p:nvPr/>
          </p:nvSpPr>
          <p:spPr>
            <a:xfrm>
              <a:off x="5514375" y="3103400"/>
              <a:ext cx="43475" cy="14700"/>
            </a:xfrm>
            <a:custGeom>
              <a:avLst/>
              <a:gdLst/>
              <a:ahLst/>
              <a:cxnLst/>
              <a:rect l="l" t="t" r="r" b="b"/>
              <a:pathLst>
                <a:path w="1739" h="588" extrusionOk="0">
                  <a:moveTo>
                    <a:pt x="925" y="1"/>
                  </a:moveTo>
                  <a:cubicBezTo>
                    <a:pt x="623" y="1"/>
                    <a:pt x="319" y="64"/>
                    <a:pt x="12" y="171"/>
                  </a:cubicBezTo>
                  <a:cubicBezTo>
                    <a:pt x="66" y="255"/>
                    <a:pt x="119" y="283"/>
                    <a:pt x="173" y="283"/>
                  </a:cubicBezTo>
                  <a:cubicBezTo>
                    <a:pt x="264" y="283"/>
                    <a:pt x="356" y="205"/>
                    <a:pt x="453" y="183"/>
                  </a:cubicBezTo>
                  <a:cubicBezTo>
                    <a:pt x="524" y="230"/>
                    <a:pt x="560" y="278"/>
                    <a:pt x="453" y="302"/>
                  </a:cubicBezTo>
                  <a:cubicBezTo>
                    <a:pt x="357" y="504"/>
                    <a:pt x="119" y="445"/>
                    <a:pt x="0" y="587"/>
                  </a:cubicBezTo>
                  <a:lnTo>
                    <a:pt x="1048" y="587"/>
                  </a:lnTo>
                  <a:cubicBezTo>
                    <a:pt x="1167" y="397"/>
                    <a:pt x="1381" y="349"/>
                    <a:pt x="1596" y="290"/>
                  </a:cubicBezTo>
                  <a:cubicBezTo>
                    <a:pt x="1655" y="266"/>
                    <a:pt x="1703" y="218"/>
                    <a:pt x="1739" y="171"/>
                  </a:cubicBezTo>
                  <a:cubicBezTo>
                    <a:pt x="1468" y="52"/>
                    <a:pt x="1197" y="1"/>
                    <a:pt x="9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0" name="Google Shape;2800;p2"/>
            <p:cNvSpPr/>
            <p:nvPr/>
          </p:nvSpPr>
          <p:spPr>
            <a:xfrm>
              <a:off x="5387275" y="3014200"/>
              <a:ext cx="39600" cy="10725"/>
            </a:xfrm>
            <a:custGeom>
              <a:avLst/>
              <a:gdLst/>
              <a:ahLst/>
              <a:cxnLst/>
              <a:rect l="l" t="t" r="r" b="b"/>
              <a:pathLst>
                <a:path w="1584" h="429" extrusionOk="0">
                  <a:moveTo>
                    <a:pt x="929" y="0"/>
                  </a:moveTo>
                  <a:cubicBezTo>
                    <a:pt x="808" y="69"/>
                    <a:pt x="686" y="94"/>
                    <a:pt x="565" y="94"/>
                  </a:cubicBezTo>
                  <a:cubicBezTo>
                    <a:pt x="436" y="94"/>
                    <a:pt x="307" y="66"/>
                    <a:pt x="179" y="36"/>
                  </a:cubicBezTo>
                  <a:cubicBezTo>
                    <a:pt x="84" y="107"/>
                    <a:pt x="0" y="167"/>
                    <a:pt x="72" y="298"/>
                  </a:cubicBezTo>
                  <a:cubicBezTo>
                    <a:pt x="304" y="405"/>
                    <a:pt x="542" y="429"/>
                    <a:pt x="782" y="429"/>
                  </a:cubicBezTo>
                  <a:cubicBezTo>
                    <a:pt x="973" y="429"/>
                    <a:pt x="1166" y="414"/>
                    <a:pt x="1357" y="414"/>
                  </a:cubicBezTo>
                  <a:cubicBezTo>
                    <a:pt x="1405" y="414"/>
                    <a:pt x="1453" y="414"/>
                    <a:pt x="1500" y="417"/>
                  </a:cubicBezTo>
                  <a:cubicBezTo>
                    <a:pt x="1584" y="334"/>
                    <a:pt x="1584" y="238"/>
                    <a:pt x="1500" y="155"/>
                  </a:cubicBezTo>
                  <a:cubicBezTo>
                    <a:pt x="1310" y="95"/>
                    <a:pt x="1131" y="48"/>
                    <a:pt x="9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1" name="Google Shape;2801;p2"/>
            <p:cNvSpPr/>
            <p:nvPr/>
          </p:nvSpPr>
          <p:spPr>
            <a:xfrm>
              <a:off x="5558425" y="3082050"/>
              <a:ext cx="47350" cy="8675"/>
            </a:xfrm>
            <a:custGeom>
              <a:avLst/>
              <a:gdLst/>
              <a:ahLst/>
              <a:cxnLst/>
              <a:rect l="l" t="t" r="r" b="b"/>
              <a:pathLst>
                <a:path w="1894" h="347" extrusionOk="0">
                  <a:moveTo>
                    <a:pt x="777" y="1"/>
                  </a:moveTo>
                  <a:cubicBezTo>
                    <a:pt x="447" y="1"/>
                    <a:pt x="173" y="48"/>
                    <a:pt x="0" y="144"/>
                  </a:cubicBezTo>
                  <a:cubicBezTo>
                    <a:pt x="433" y="331"/>
                    <a:pt x="850" y="347"/>
                    <a:pt x="1277" y="347"/>
                  </a:cubicBezTo>
                  <a:cubicBezTo>
                    <a:pt x="1367" y="347"/>
                    <a:pt x="1457" y="346"/>
                    <a:pt x="1548" y="346"/>
                  </a:cubicBezTo>
                  <a:cubicBezTo>
                    <a:pt x="1608" y="191"/>
                    <a:pt x="1751" y="179"/>
                    <a:pt x="1893" y="144"/>
                  </a:cubicBezTo>
                  <a:cubicBezTo>
                    <a:pt x="1495" y="48"/>
                    <a:pt x="1108" y="1"/>
                    <a:pt x="7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2" name="Google Shape;2802;p2"/>
            <p:cNvSpPr/>
            <p:nvPr/>
          </p:nvSpPr>
          <p:spPr>
            <a:xfrm>
              <a:off x="5855175" y="2996925"/>
              <a:ext cx="7475" cy="75325"/>
            </a:xfrm>
            <a:custGeom>
              <a:avLst/>
              <a:gdLst/>
              <a:ahLst/>
              <a:cxnLst/>
              <a:rect l="l" t="t" r="r" b="b"/>
              <a:pathLst>
                <a:path w="299" h="3013" extrusionOk="0">
                  <a:moveTo>
                    <a:pt x="287" y="1"/>
                  </a:moveTo>
                  <a:cubicBezTo>
                    <a:pt x="168" y="1"/>
                    <a:pt x="60" y="48"/>
                    <a:pt x="1" y="167"/>
                  </a:cubicBezTo>
                  <a:cubicBezTo>
                    <a:pt x="168" y="382"/>
                    <a:pt x="144" y="655"/>
                    <a:pt x="144" y="917"/>
                  </a:cubicBezTo>
                  <a:cubicBezTo>
                    <a:pt x="156" y="1453"/>
                    <a:pt x="156" y="1977"/>
                    <a:pt x="156" y="2501"/>
                  </a:cubicBezTo>
                  <a:cubicBezTo>
                    <a:pt x="156" y="2679"/>
                    <a:pt x="120" y="2882"/>
                    <a:pt x="299" y="3013"/>
                  </a:cubicBezTo>
                  <a:cubicBezTo>
                    <a:pt x="299" y="2013"/>
                    <a:pt x="287" y="1013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3" name="Google Shape;2803;p2"/>
            <p:cNvSpPr/>
            <p:nvPr/>
          </p:nvSpPr>
          <p:spPr>
            <a:xfrm>
              <a:off x="5898350" y="3148675"/>
              <a:ext cx="42875" cy="12575"/>
            </a:xfrm>
            <a:custGeom>
              <a:avLst/>
              <a:gdLst/>
              <a:ahLst/>
              <a:cxnLst/>
              <a:rect l="l" t="t" r="r" b="b"/>
              <a:pathLst>
                <a:path w="1715" h="503" extrusionOk="0">
                  <a:moveTo>
                    <a:pt x="445" y="1"/>
                  </a:moveTo>
                  <a:cubicBezTo>
                    <a:pt x="300" y="1"/>
                    <a:pt x="153" y="36"/>
                    <a:pt x="0" y="134"/>
                  </a:cubicBezTo>
                  <a:cubicBezTo>
                    <a:pt x="48" y="229"/>
                    <a:pt x="107" y="300"/>
                    <a:pt x="155" y="384"/>
                  </a:cubicBezTo>
                  <a:cubicBezTo>
                    <a:pt x="655" y="491"/>
                    <a:pt x="1191" y="491"/>
                    <a:pt x="1715" y="503"/>
                  </a:cubicBezTo>
                  <a:cubicBezTo>
                    <a:pt x="1667" y="419"/>
                    <a:pt x="1631" y="348"/>
                    <a:pt x="1584" y="253"/>
                  </a:cubicBezTo>
                  <a:cubicBezTo>
                    <a:pt x="1194" y="253"/>
                    <a:pt x="830" y="1"/>
                    <a:pt x="4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4" name="Google Shape;2804;p2"/>
            <p:cNvSpPr/>
            <p:nvPr/>
          </p:nvSpPr>
          <p:spPr>
            <a:xfrm>
              <a:off x="5254800" y="3006575"/>
              <a:ext cx="23550" cy="32650"/>
            </a:xfrm>
            <a:custGeom>
              <a:avLst/>
              <a:gdLst/>
              <a:ahLst/>
              <a:cxnLst/>
              <a:rect l="l" t="t" r="r" b="b"/>
              <a:pathLst>
                <a:path w="942" h="1306" extrusionOk="0">
                  <a:moveTo>
                    <a:pt x="297" y="0"/>
                  </a:moveTo>
                  <a:cubicBezTo>
                    <a:pt x="267" y="0"/>
                    <a:pt x="232" y="9"/>
                    <a:pt x="191" y="31"/>
                  </a:cubicBezTo>
                  <a:cubicBezTo>
                    <a:pt x="13" y="269"/>
                    <a:pt x="1" y="508"/>
                    <a:pt x="191" y="746"/>
                  </a:cubicBezTo>
                  <a:cubicBezTo>
                    <a:pt x="382" y="1008"/>
                    <a:pt x="549" y="1293"/>
                    <a:pt x="942" y="1305"/>
                  </a:cubicBezTo>
                  <a:cubicBezTo>
                    <a:pt x="727" y="1127"/>
                    <a:pt x="775" y="936"/>
                    <a:pt x="918" y="746"/>
                  </a:cubicBezTo>
                  <a:lnTo>
                    <a:pt x="918" y="627"/>
                  </a:lnTo>
                  <a:cubicBezTo>
                    <a:pt x="858" y="531"/>
                    <a:pt x="763" y="484"/>
                    <a:pt x="656" y="412"/>
                  </a:cubicBezTo>
                  <a:cubicBezTo>
                    <a:pt x="572" y="353"/>
                    <a:pt x="537" y="281"/>
                    <a:pt x="501" y="198"/>
                  </a:cubicBezTo>
                  <a:cubicBezTo>
                    <a:pt x="446" y="106"/>
                    <a:pt x="398" y="0"/>
                    <a:pt x="2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5" name="Google Shape;2805;p2"/>
            <p:cNvSpPr/>
            <p:nvPr/>
          </p:nvSpPr>
          <p:spPr>
            <a:xfrm>
              <a:off x="5606050" y="3032000"/>
              <a:ext cx="46150" cy="8700"/>
            </a:xfrm>
            <a:custGeom>
              <a:avLst/>
              <a:gdLst/>
              <a:ahLst/>
              <a:cxnLst/>
              <a:rect l="l" t="t" r="r" b="b"/>
              <a:pathLst>
                <a:path w="1846" h="348" extrusionOk="0">
                  <a:moveTo>
                    <a:pt x="1057" y="1"/>
                  </a:moveTo>
                  <a:cubicBezTo>
                    <a:pt x="824" y="1"/>
                    <a:pt x="589" y="27"/>
                    <a:pt x="358" y="38"/>
                  </a:cubicBezTo>
                  <a:cubicBezTo>
                    <a:pt x="358" y="47"/>
                    <a:pt x="352" y="55"/>
                    <a:pt x="335" y="55"/>
                  </a:cubicBezTo>
                  <a:cubicBezTo>
                    <a:pt x="329" y="55"/>
                    <a:pt x="320" y="54"/>
                    <a:pt x="310" y="50"/>
                  </a:cubicBezTo>
                  <a:cubicBezTo>
                    <a:pt x="286" y="50"/>
                    <a:pt x="250" y="38"/>
                    <a:pt x="215" y="14"/>
                  </a:cubicBezTo>
                  <a:lnTo>
                    <a:pt x="72" y="14"/>
                  </a:lnTo>
                  <a:cubicBezTo>
                    <a:pt x="0" y="62"/>
                    <a:pt x="0" y="110"/>
                    <a:pt x="72" y="169"/>
                  </a:cubicBezTo>
                  <a:cubicBezTo>
                    <a:pt x="631" y="348"/>
                    <a:pt x="1215" y="288"/>
                    <a:pt x="1798" y="324"/>
                  </a:cubicBezTo>
                  <a:lnTo>
                    <a:pt x="1798" y="264"/>
                  </a:lnTo>
                  <a:cubicBezTo>
                    <a:pt x="1846" y="217"/>
                    <a:pt x="1846" y="169"/>
                    <a:pt x="1786" y="133"/>
                  </a:cubicBezTo>
                  <a:cubicBezTo>
                    <a:pt x="1548" y="30"/>
                    <a:pt x="1303" y="1"/>
                    <a:pt x="10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6" name="Google Shape;2806;p2"/>
            <p:cNvSpPr/>
            <p:nvPr/>
          </p:nvSpPr>
          <p:spPr>
            <a:xfrm>
              <a:off x="5682550" y="3204400"/>
              <a:ext cx="41700" cy="15350"/>
            </a:xfrm>
            <a:custGeom>
              <a:avLst/>
              <a:gdLst/>
              <a:ahLst/>
              <a:cxnLst/>
              <a:rect l="l" t="t" r="r" b="b"/>
              <a:pathLst>
                <a:path w="1668" h="614" extrusionOk="0">
                  <a:moveTo>
                    <a:pt x="619" y="0"/>
                  </a:moveTo>
                  <a:cubicBezTo>
                    <a:pt x="596" y="12"/>
                    <a:pt x="572" y="36"/>
                    <a:pt x="560" y="48"/>
                  </a:cubicBezTo>
                  <a:cubicBezTo>
                    <a:pt x="453" y="107"/>
                    <a:pt x="334" y="84"/>
                    <a:pt x="226" y="95"/>
                  </a:cubicBezTo>
                  <a:cubicBezTo>
                    <a:pt x="167" y="95"/>
                    <a:pt x="107" y="107"/>
                    <a:pt x="60" y="143"/>
                  </a:cubicBezTo>
                  <a:cubicBezTo>
                    <a:pt x="48" y="155"/>
                    <a:pt x="24" y="167"/>
                    <a:pt x="0" y="203"/>
                  </a:cubicBezTo>
                  <a:cubicBezTo>
                    <a:pt x="36" y="393"/>
                    <a:pt x="179" y="441"/>
                    <a:pt x="334" y="476"/>
                  </a:cubicBezTo>
                  <a:cubicBezTo>
                    <a:pt x="600" y="512"/>
                    <a:pt x="866" y="614"/>
                    <a:pt x="1143" y="614"/>
                  </a:cubicBezTo>
                  <a:cubicBezTo>
                    <a:pt x="1237" y="614"/>
                    <a:pt x="1332" y="602"/>
                    <a:pt x="1429" y="572"/>
                  </a:cubicBezTo>
                  <a:cubicBezTo>
                    <a:pt x="1667" y="453"/>
                    <a:pt x="1655" y="298"/>
                    <a:pt x="1465" y="155"/>
                  </a:cubicBezTo>
                  <a:cubicBezTo>
                    <a:pt x="1191" y="0"/>
                    <a:pt x="917" y="0"/>
                    <a:pt x="6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7" name="Google Shape;2807;p2"/>
            <p:cNvSpPr/>
            <p:nvPr/>
          </p:nvSpPr>
          <p:spPr>
            <a:xfrm>
              <a:off x="6045375" y="3189975"/>
              <a:ext cx="54800" cy="7900"/>
            </a:xfrm>
            <a:custGeom>
              <a:avLst/>
              <a:gdLst/>
              <a:ahLst/>
              <a:cxnLst/>
              <a:rect l="l" t="t" r="r" b="b"/>
              <a:pathLst>
                <a:path w="2192" h="316" extrusionOk="0">
                  <a:moveTo>
                    <a:pt x="1558" y="1"/>
                  </a:moveTo>
                  <a:cubicBezTo>
                    <a:pt x="1426" y="1"/>
                    <a:pt x="1292" y="9"/>
                    <a:pt x="1160" y="9"/>
                  </a:cubicBezTo>
                  <a:cubicBezTo>
                    <a:pt x="1115" y="9"/>
                    <a:pt x="1070" y="8"/>
                    <a:pt x="1025" y="6"/>
                  </a:cubicBezTo>
                  <a:cubicBezTo>
                    <a:pt x="891" y="128"/>
                    <a:pt x="741" y="156"/>
                    <a:pt x="585" y="156"/>
                  </a:cubicBezTo>
                  <a:cubicBezTo>
                    <a:pt x="462" y="156"/>
                    <a:pt x="335" y="139"/>
                    <a:pt x="210" y="139"/>
                  </a:cubicBezTo>
                  <a:cubicBezTo>
                    <a:pt x="139" y="139"/>
                    <a:pt x="69" y="144"/>
                    <a:pt x="1" y="160"/>
                  </a:cubicBezTo>
                  <a:cubicBezTo>
                    <a:pt x="308" y="289"/>
                    <a:pt x="624" y="302"/>
                    <a:pt x="938" y="302"/>
                  </a:cubicBezTo>
                  <a:cubicBezTo>
                    <a:pt x="1016" y="302"/>
                    <a:pt x="1095" y="301"/>
                    <a:pt x="1173" y="301"/>
                  </a:cubicBezTo>
                  <a:cubicBezTo>
                    <a:pt x="1303" y="301"/>
                    <a:pt x="1433" y="303"/>
                    <a:pt x="1561" y="315"/>
                  </a:cubicBezTo>
                  <a:cubicBezTo>
                    <a:pt x="1668" y="303"/>
                    <a:pt x="1787" y="303"/>
                    <a:pt x="1894" y="280"/>
                  </a:cubicBezTo>
                  <a:cubicBezTo>
                    <a:pt x="1965" y="196"/>
                    <a:pt x="2120" y="268"/>
                    <a:pt x="2192" y="149"/>
                  </a:cubicBezTo>
                  <a:cubicBezTo>
                    <a:pt x="1989" y="24"/>
                    <a:pt x="1775" y="1"/>
                    <a:pt x="15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8" name="Google Shape;2808;p2"/>
            <p:cNvSpPr/>
            <p:nvPr/>
          </p:nvSpPr>
          <p:spPr>
            <a:xfrm>
              <a:off x="5561700" y="3162725"/>
              <a:ext cx="30900" cy="17100"/>
            </a:xfrm>
            <a:custGeom>
              <a:avLst/>
              <a:gdLst/>
              <a:ahLst/>
              <a:cxnLst/>
              <a:rect l="l" t="t" r="r" b="b"/>
              <a:pathLst>
                <a:path w="1236" h="684" extrusionOk="0">
                  <a:moveTo>
                    <a:pt x="107" y="0"/>
                  </a:moveTo>
                  <a:cubicBezTo>
                    <a:pt x="60" y="48"/>
                    <a:pt x="12" y="107"/>
                    <a:pt x="0" y="179"/>
                  </a:cubicBezTo>
                  <a:cubicBezTo>
                    <a:pt x="0" y="262"/>
                    <a:pt x="0" y="322"/>
                    <a:pt x="12" y="393"/>
                  </a:cubicBezTo>
                  <a:cubicBezTo>
                    <a:pt x="48" y="465"/>
                    <a:pt x="72" y="524"/>
                    <a:pt x="131" y="572"/>
                  </a:cubicBezTo>
                  <a:cubicBezTo>
                    <a:pt x="260" y="642"/>
                    <a:pt x="383" y="683"/>
                    <a:pt x="500" y="683"/>
                  </a:cubicBezTo>
                  <a:cubicBezTo>
                    <a:pt x="621" y="683"/>
                    <a:pt x="737" y="639"/>
                    <a:pt x="846" y="536"/>
                  </a:cubicBezTo>
                  <a:cubicBezTo>
                    <a:pt x="893" y="500"/>
                    <a:pt x="929" y="453"/>
                    <a:pt x="965" y="405"/>
                  </a:cubicBezTo>
                  <a:cubicBezTo>
                    <a:pt x="993" y="409"/>
                    <a:pt x="1019" y="411"/>
                    <a:pt x="1041" y="411"/>
                  </a:cubicBezTo>
                  <a:cubicBezTo>
                    <a:pt x="1235" y="411"/>
                    <a:pt x="1215" y="279"/>
                    <a:pt x="1119" y="119"/>
                  </a:cubicBezTo>
                  <a:cubicBezTo>
                    <a:pt x="774" y="107"/>
                    <a:pt x="429" y="119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9" name="Google Shape;2809;p2"/>
            <p:cNvSpPr/>
            <p:nvPr/>
          </p:nvSpPr>
          <p:spPr>
            <a:xfrm>
              <a:off x="5695950" y="3074600"/>
              <a:ext cx="43175" cy="10900"/>
            </a:xfrm>
            <a:custGeom>
              <a:avLst/>
              <a:gdLst/>
              <a:ahLst/>
              <a:cxnLst/>
              <a:rect l="l" t="t" r="r" b="b"/>
              <a:pathLst>
                <a:path w="1727" h="436" extrusionOk="0">
                  <a:moveTo>
                    <a:pt x="101" y="1"/>
                  </a:moveTo>
                  <a:cubicBezTo>
                    <a:pt x="87" y="1"/>
                    <a:pt x="73" y="1"/>
                    <a:pt x="60" y="1"/>
                  </a:cubicBezTo>
                  <a:cubicBezTo>
                    <a:pt x="0" y="49"/>
                    <a:pt x="0" y="96"/>
                    <a:pt x="60" y="156"/>
                  </a:cubicBezTo>
                  <a:cubicBezTo>
                    <a:pt x="525" y="315"/>
                    <a:pt x="981" y="436"/>
                    <a:pt x="1461" y="436"/>
                  </a:cubicBezTo>
                  <a:cubicBezTo>
                    <a:pt x="1521" y="436"/>
                    <a:pt x="1582" y="434"/>
                    <a:pt x="1643" y="430"/>
                  </a:cubicBezTo>
                  <a:cubicBezTo>
                    <a:pt x="1726" y="358"/>
                    <a:pt x="1726" y="287"/>
                    <a:pt x="1631" y="215"/>
                  </a:cubicBezTo>
                  <a:cubicBezTo>
                    <a:pt x="1121" y="215"/>
                    <a:pt x="622" y="1"/>
                    <a:pt x="1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0" name="Google Shape;2810;p2"/>
            <p:cNvSpPr/>
            <p:nvPr/>
          </p:nvSpPr>
          <p:spPr>
            <a:xfrm>
              <a:off x="6012350" y="3250125"/>
              <a:ext cx="44375" cy="15275"/>
            </a:xfrm>
            <a:custGeom>
              <a:avLst/>
              <a:gdLst/>
              <a:ahLst/>
              <a:cxnLst/>
              <a:rect l="l" t="t" r="r" b="b"/>
              <a:pathLst>
                <a:path w="1775" h="611" extrusionOk="0">
                  <a:moveTo>
                    <a:pt x="131" y="0"/>
                  </a:moveTo>
                  <a:cubicBezTo>
                    <a:pt x="100" y="0"/>
                    <a:pt x="68" y="6"/>
                    <a:pt x="36" y="17"/>
                  </a:cubicBezTo>
                  <a:cubicBezTo>
                    <a:pt x="12" y="76"/>
                    <a:pt x="0" y="148"/>
                    <a:pt x="24" y="207"/>
                  </a:cubicBezTo>
                  <a:cubicBezTo>
                    <a:pt x="119" y="314"/>
                    <a:pt x="227" y="386"/>
                    <a:pt x="358" y="433"/>
                  </a:cubicBezTo>
                  <a:cubicBezTo>
                    <a:pt x="441" y="469"/>
                    <a:pt x="536" y="481"/>
                    <a:pt x="643" y="493"/>
                  </a:cubicBezTo>
                  <a:cubicBezTo>
                    <a:pt x="834" y="493"/>
                    <a:pt x="1012" y="529"/>
                    <a:pt x="1203" y="588"/>
                  </a:cubicBezTo>
                  <a:cubicBezTo>
                    <a:pt x="1275" y="601"/>
                    <a:pt x="1350" y="611"/>
                    <a:pt x="1425" y="611"/>
                  </a:cubicBezTo>
                  <a:cubicBezTo>
                    <a:pt x="1487" y="611"/>
                    <a:pt x="1549" y="604"/>
                    <a:pt x="1608" y="588"/>
                  </a:cubicBezTo>
                  <a:cubicBezTo>
                    <a:pt x="1667" y="552"/>
                    <a:pt x="1727" y="529"/>
                    <a:pt x="1774" y="469"/>
                  </a:cubicBezTo>
                  <a:lnTo>
                    <a:pt x="1774" y="410"/>
                  </a:lnTo>
                  <a:lnTo>
                    <a:pt x="1774" y="350"/>
                  </a:lnTo>
                  <a:cubicBezTo>
                    <a:pt x="1751" y="255"/>
                    <a:pt x="1667" y="243"/>
                    <a:pt x="1632" y="219"/>
                  </a:cubicBezTo>
                  <a:cubicBezTo>
                    <a:pt x="1616" y="187"/>
                    <a:pt x="1594" y="177"/>
                    <a:pt x="1568" y="177"/>
                  </a:cubicBezTo>
                  <a:cubicBezTo>
                    <a:pt x="1555" y="177"/>
                    <a:pt x="1540" y="179"/>
                    <a:pt x="1524" y="183"/>
                  </a:cubicBezTo>
                  <a:cubicBezTo>
                    <a:pt x="1334" y="76"/>
                    <a:pt x="1108" y="171"/>
                    <a:pt x="917" y="76"/>
                  </a:cubicBezTo>
                  <a:cubicBezTo>
                    <a:pt x="774" y="31"/>
                    <a:pt x="635" y="14"/>
                    <a:pt x="492" y="14"/>
                  </a:cubicBezTo>
                  <a:cubicBezTo>
                    <a:pt x="410" y="14"/>
                    <a:pt x="326" y="20"/>
                    <a:pt x="238" y="29"/>
                  </a:cubicBezTo>
                  <a:cubicBezTo>
                    <a:pt x="206" y="9"/>
                    <a:pt x="169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1" name="Google Shape;2811;p2"/>
            <p:cNvSpPr/>
            <p:nvPr/>
          </p:nvSpPr>
          <p:spPr>
            <a:xfrm>
              <a:off x="5553950" y="3027000"/>
              <a:ext cx="40225" cy="9250"/>
            </a:xfrm>
            <a:custGeom>
              <a:avLst/>
              <a:gdLst/>
              <a:ahLst/>
              <a:cxnLst/>
              <a:rect l="l" t="t" r="r" b="b"/>
              <a:pathLst>
                <a:path w="1609" h="370" extrusionOk="0">
                  <a:moveTo>
                    <a:pt x="809" y="0"/>
                  </a:moveTo>
                  <a:cubicBezTo>
                    <a:pt x="539" y="0"/>
                    <a:pt x="269" y="60"/>
                    <a:pt x="1" y="167"/>
                  </a:cubicBezTo>
                  <a:cubicBezTo>
                    <a:pt x="351" y="187"/>
                    <a:pt x="665" y="359"/>
                    <a:pt x="1013" y="359"/>
                  </a:cubicBezTo>
                  <a:cubicBezTo>
                    <a:pt x="1068" y="359"/>
                    <a:pt x="1123" y="355"/>
                    <a:pt x="1179" y="345"/>
                  </a:cubicBezTo>
                  <a:cubicBezTo>
                    <a:pt x="1299" y="226"/>
                    <a:pt x="1501" y="369"/>
                    <a:pt x="1608" y="191"/>
                  </a:cubicBezTo>
                  <a:cubicBezTo>
                    <a:pt x="1346" y="60"/>
                    <a:pt x="1078" y="0"/>
                    <a:pt x="8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2" name="Google Shape;2812;p2"/>
            <p:cNvSpPr/>
            <p:nvPr/>
          </p:nvSpPr>
          <p:spPr>
            <a:xfrm>
              <a:off x="6142125" y="3201100"/>
              <a:ext cx="42250" cy="9900"/>
            </a:xfrm>
            <a:custGeom>
              <a:avLst/>
              <a:gdLst/>
              <a:ahLst/>
              <a:cxnLst/>
              <a:rect l="l" t="t" r="r" b="b"/>
              <a:pathLst>
                <a:path w="1690" h="396" extrusionOk="0">
                  <a:moveTo>
                    <a:pt x="889" y="1"/>
                  </a:moveTo>
                  <a:cubicBezTo>
                    <a:pt x="883" y="1"/>
                    <a:pt x="876" y="1"/>
                    <a:pt x="870" y="1"/>
                  </a:cubicBezTo>
                  <a:cubicBezTo>
                    <a:pt x="754" y="134"/>
                    <a:pt x="613" y="161"/>
                    <a:pt x="466" y="161"/>
                  </a:cubicBezTo>
                  <a:cubicBezTo>
                    <a:pt x="370" y="161"/>
                    <a:pt x="272" y="149"/>
                    <a:pt x="176" y="149"/>
                  </a:cubicBezTo>
                  <a:cubicBezTo>
                    <a:pt x="116" y="149"/>
                    <a:pt x="57" y="154"/>
                    <a:pt x="0" y="168"/>
                  </a:cubicBezTo>
                  <a:cubicBezTo>
                    <a:pt x="489" y="358"/>
                    <a:pt x="1001" y="335"/>
                    <a:pt x="1501" y="394"/>
                  </a:cubicBezTo>
                  <a:cubicBezTo>
                    <a:pt x="1511" y="395"/>
                    <a:pt x="1522" y="396"/>
                    <a:pt x="1532" y="396"/>
                  </a:cubicBezTo>
                  <a:cubicBezTo>
                    <a:pt x="1623" y="396"/>
                    <a:pt x="1690" y="347"/>
                    <a:pt x="1679" y="239"/>
                  </a:cubicBezTo>
                  <a:cubicBezTo>
                    <a:pt x="1669" y="154"/>
                    <a:pt x="1601" y="69"/>
                    <a:pt x="1518" y="69"/>
                  </a:cubicBezTo>
                  <a:cubicBezTo>
                    <a:pt x="1509" y="69"/>
                    <a:pt x="1499" y="70"/>
                    <a:pt x="1489" y="73"/>
                  </a:cubicBezTo>
                  <a:cubicBezTo>
                    <a:pt x="1438" y="93"/>
                    <a:pt x="1390" y="101"/>
                    <a:pt x="1345" y="101"/>
                  </a:cubicBezTo>
                  <a:cubicBezTo>
                    <a:pt x="1181" y="101"/>
                    <a:pt x="1041" y="1"/>
                    <a:pt x="8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3" name="Google Shape;2813;p2"/>
            <p:cNvSpPr/>
            <p:nvPr/>
          </p:nvSpPr>
          <p:spPr>
            <a:xfrm>
              <a:off x="5491450" y="3153125"/>
              <a:ext cx="37825" cy="16525"/>
            </a:xfrm>
            <a:custGeom>
              <a:avLst/>
              <a:gdLst/>
              <a:ahLst/>
              <a:cxnLst/>
              <a:rect l="l" t="t" r="r" b="b"/>
              <a:pathLst>
                <a:path w="1513" h="661" extrusionOk="0">
                  <a:moveTo>
                    <a:pt x="289" y="0"/>
                  </a:moveTo>
                  <a:cubicBezTo>
                    <a:pt x="221" y="0"/>
                    <a:pt x="149" y="15"/>
                    <a:pt x="72" y="27"/>
                  </a:cubicBezTo>
                  <a:cubicBezTo>
                    <a:pt x="12" y="87"/>
                    <a:pt x="0" y="170"/>
                    <a:pt x="12" y="241"/>
                  </a:cubicBezTo>
                  <a:cubicBezTo>
                    <a:pt x="24" y="313"/>
                    <a:pt x="72" y="372"/>
                    <a:pt x="119" y="432"/>
                  </a:cubicBezTo>
                  <a:cubicBezTo>
                    <a:pt x="143" y="468"/>
                    <a:pt x="179" y="480"/>
                    <a:pt x="203" y="503"/>
                  </a:cubicBezTo>
                  <a:cubicBezTo>
                    <a:pt x="262" y="551"/>
                    <a:pt x="322" y="575"/>
                    <a:pt x="405" y="611"/>
                  </a:cubicBezTo>
                  <a:cubicBezTo>
                    <a:pt x="523" y="643"/>
                    <a:pt x="638" y="660"/>
                    <a:pt x="753" y="660"/>
                  </a:cubicBezTo>
                  <a:cubicBezTo>
                    <a:pt x="894" y="660"/>
                    <a:pt x="1035" y="634"/>
                    <a:pt x="1179" y="575"/>
                  </a:cubicBezTo>
                  <a:cubicBezTo>
                    <a:pt x="1513" y="313"/>
                    <a:pt x="1382" y="182"/>
                    <a:pt x="1060" y="75"/>
                  </a:cubicBezTo>
                  <a:cubicBezTo>
                    <a:pt x="1048" y="71"/>
                    <a:pt x="1035" y="69"/>
                    <a:pt x="1021" y="69"/>
                  </a:cubicBezTo>
                  <a:cubicBezTo>
                    <a:pt x="994" y="69"/>
                    <a:pt x="965" y="75"/>
                    <a:pt x="941" y="75"/>
                  </a:cubicBezTo>
                  <a:cubicBezTo>
                    <a:pt x="917" y="93"/>
                    <a:pt x="890" y="102"/>
                    <a:pt x="861" y="102"/>
                  </a:cubicBezTo>
                  <a:cubicBezTo>
                    <a:pt x="831" y="102"/>
                    <a:pt x="798" y="93"/>
                    <a:pt x="762" y="75"/>
                  </a:cubicBezTo>
                  <a:lnTo>
                    <a:pt x="643" y="75"/>
                  </a:lnTo>
                  <a:cubicBezTo>
                    <a:pt x="614" y="99"/>
                    <a:pt x="587" y="110"/>
                    <a:pt x="560" y="110"/>
                  </a:cubicBezTo>
                  <a:cubicBezTo>
                    <a:pt x="533" y="110"/>
                    <a:pt x="506" y="99"/>
                    <a:pt x="477" y="75"/>
                  </a:cubicBezTo>
                  <a:lnTo>
                    <a:pt x="489" y="63"/>
                  </a:lnTo>
                  <a:cubicBezTo>
                    <a:pt x="423" y="15"/>
                    <a:pt x="358" y="0"/>
                    <a:pt x="2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4" name="Google Shape;2814;p2"/>
            <p:cNvSpPr/>
            <p:nvPr/>
          </p:nvSpPr>
          <p:spPr>
            <a:xfrm>
              <a:off x="5595925" y="3169450"/>
              <a:ext cx="29750" cy="12650"/>
            </a:xfrm>
            <a:custGeom>
              <a:avLst/>
              <a:gdLst/>
              <a:ahLst/>
              <a:cxnLst/>
              <a:rect l="l" t="t" r="r" b="b"/>
              <a:pathLst>
                <a:path w="1190" h="506" extrusionOk="0">
                  <a:moveTo>
                    <a:pt x="644" y="0"/>
                  </a:moveTo>
                  <a:cubicBezTo>
                    <a:pt x="549" y="0"/>
                    <a:pt x="451" y="24"/>
                    <a:pt x="346" y="89"/>
                  </a:cubicBezTo>
                  <a:cubicBezTo>
                    <a:pt x="310" y="89"/>
                    <a:pt x="298" y="112"/>
                    <a:pt x="274" y="112"/>
                  </a:cubicBezTo>
                  <a:cubicBezTo>
                    <a:pt x="191" y="124"/>
                    <a:pt x="120" y="136"/>
                    <a:pt x="60" y="184"/>
                  </a:cubicBezTo>
                  <a:cubicBezTo>
                    <a:pt x="12" y="208"/>
                    <a:pt x="1" y="243"/>
                    <a:pt x="1" y="303"/>
                  </a:cubicBezTo>
                  <a:cubicBezTo>
                    <a:pt x="286" y="505"/>
                    <a:pt x="632" y="362"/>
                    <a:pt x="941" y="470"/>
                  </a:cubicBezTo>
                  <a:cubicBezTo>
                    <a:pt x="964" y="479"/>
                    <a:pt x="986" y="483"/>
                    <a:pt x="1005" y="483"/>
                  </a:cubicBezTo>
                  <a:cubicBezTo>
                    <a:pt x="1137" y="483"/>
                    <a:pt x="1190" y="292"/>
                    <a:pt x="1179" y="136"/>
                  </a:cubicBezTo>
                  <a:cubicBezTo>
                    <a:pt x="998" y="89"/>
                    <a:pt x="828" y="0"/>
                    <a:pt x="6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5" name="Google Shape;2815;p2"/>
            <p:cNvSpPr/>
            <p:nvPr/>
          </p:nvSpPr>
          <p:spPr>
            <a:xfrm>
              <a:off x="5553075" y="3107650"/>
              <a:ext cx="36625" cy="12800"/>
            </a:xfrm>
            <a:custGeom>
              <a:avLst/>
              <a:gdLst/>
              <a:ahLst/>
              <a:cxnLst/>
              <a:rect l="l" t="t" r="r" b="b"/>
              <a:pathLst>
                <a:path w="1465" h="512" extrusionOk="0">
                  <a:moveTo>
                    <a:pt x="179" y="1"/>
                  </a:moveTo>
                  <a:cubicBezTo>
                    <a:pt x="143" y="13"/>
                    <a:pt x="83" y="13"/>
                    <a:pt x="36" y="36"/>
                  </a:cubicBezTo>
                  <a:cubicBezTo>
                    <a:pt x="0" y="96"/>
                    <a:pt x="0" y="155"/>
                    <a:pt x="12" y="215"/>
                  </a:cubicBezTo>
                  <a:cubicBezTo>
                    <a:pt x="95" y="334"/>
                    <a:pt x="226" y="346"/>
                    <a:pt x="310" y="453"/>
                  </a:cubicBezTo>
                  <a:cubicBezTo>
                    <a:pt x="333" y="465"/>
                    <a:pt x="360" y="471"/>
                    <a:pt x="387" y="471"/>
                  </a:cubicBezTo>
                  <a:cubicBezTo>
                    <a:pt x="414" y="471"/>
                    <a:pt x="441" y="465"/>
                    <a:pt x="464" y="453"/>
                  </a:cubicBezTo>
                  <a:cubicBezTo>
                    <a:pt x="488" y="441"/>
                    <a:pt x="509" y="435"/>
                    <a:pt x="530" y="435"/>
                  </a:cubicBezTo>
                  <a:cubicBezTo>
                    <a:pt x="551" y="435"/>
                    <a:pt x="572" y="441"/>
                    <a:pt x="595" y="453"/>
                  </a:cubicBezTo>
                  <a:cubicBezTo>
                    <a:pt x="643" y="483"/>
                    <a:pt x="688" y="498"/>
                    <a:pt x="734" y="498"/>
                  </a:cubicBezTo>
                  <a:cubicBezTo>
                    <a:pt x="780" y="498"/>
                    <a:pt x="827" y="483"/>
                    <a:pt x="881" y="453"/>
                  </a:cubicBezTo>
                  <a:cubicBezTo>
                    <a:pt x="911" y="441"/>
                    <a:pt x="938" y="435"/>
                    <a:pt x="963" y="435"/>
                  </a:cubicBezTo>
                  <a:cubicBezTo>
                    <a:pt x="988" y="435"/>
                    <a:pt x="1012" y="441"/>
                    <a:pt x="1036" y="453"/>
                  </a:cubicBezTo>
                  <a:cubicBezTo>
                    <a:pt x="1105" y="488"/>
                    <a:pt x="1177" y="511"/>
                    <a:pt x="1248" y="511"/>
                  </a:cubicBezTo>
                  <a:cubicBezTo>
                    <a:pt x="1323" y="511"/>
                    <a:pt x="1397" y="485"/>
                    <a:pt x="1464" y="417"/>
                  </a:cubicBezTo>
                  <a:cubicBezTo>
                    <a:pt x="1464" y="273"/>
                    <a:pt x="1411" y="120"/>
                    <a:pt x="1296" y="120"/>
                  </a:cubicBezTo>
                  <a:cubicBezTo>
                    <a:pt x="1278" y="120"/>
                    <a:pt x="1259" y="124"/>
                    <a:pt x="1238" y="132"/>
                  </a:cubicBezTo>
                  <a:cubicBezTo>
                    <a:pt x="1127" y="184"/>
                    <a:pt x="1019" y="205"/>
                    <a:pt x="914" y="205"/>
                  </a:cubicBezTo>
                  <a:cubicBezTo>
                    <a:pt x="661" y="205"/>
                    <a:pt x="423" y="85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6" name="Google Shape;2816;p2"/>
            <p:cNvSpPr/>
            <p:nvPr/>
          </p:nvSpPr>
          <p:spPr>
            <a:xfrm>
              <a:off x="6217425" y="3248175"/>
              <a:ext cx="43200" cy="10700"/>
            </a:xfrm>
            <a:custGeom>
              <a:avLst/>
              <a:gdLst/>
              <a:ahLst/>
              <a:cxnLst/>
              <a:rect l="l" t="t" r="r" b="b"/>
              <a:pathLst>
                <a:path w="1728" h="428" extrusionOk="0">
                  <a:moveTo>
                    <a:pt x="1023" y="1"/>
                  </a:moveTo>
                  <a:cubicBezTo>
                    <a:pt x="975" y="1"/>
                    <a:pt x="922" y="36"/>
                    <a:pt x="870" y="95"/>
                  </a:cubicBezTo>
                  <a:cubicBezTo>
                    <a:pt x="804" y="143"/>
                    <a:pt x="729" y="154"/>
                    <a:pt x="652" y="154"/>
                  </a:cubicBezTo>
                  <a:cubicBezTo>
                    <a:pt x="581" y="154"/>
                    <a:pt x="508" y="144"/>
                    <a:pt x="436" y="144"/>
                  </a:cubicBezTo>
                  <a:cubicBezTo>
                    <a:pt x="332" y="144"/>
                    <a:pt x="231" y="164"/>
                    <a:pt x="144" y="261"/>
                  </a:cubicBezTo>
                  <a:cubicBezTo>
                    <a:pt x="96" y="261"/>
                    <a:pt x="36" y="273"/>
                    <a:pt x="1" y="297"/>
                  </a:cubicBezTo>
                  <a:cubicBezTo>
                    <a:pt x="214" y="392"/>
                    <a:pt x="425" y="427"/>
                    <a:pt x="639" y="427"/>
                  </a:cubicBezTo>
                  <a:cubicBezTo>
                    <a:pt x="988" y="427"/>
                    <a:pt x="1344" y="335"/>
                    <a:pt x="1727" y="261"/>
                  </a:cubicBezTo>
                  <a:cubicBezTo>
                    <a:pt x="1623" y="145"/>
                    <a:pt x="1522" y="120"/>
                    <a:pt x="1424" y="120"/>
                  </a:cubicBezTo>
                  <a:cubicBezTo>
                    <a:pt x="1351" y="120"/>
                    <a:pt x="1279" y="134"/>
                    <a:pt x="1210" y="134"/>
                  </a:cubicBezTo>
                  <a:cubicBezTo>
                    <a:pt x="1192" y="134"/>
                    <a:pt x="1174" y="133"/>
                    <a:pt x="1156" y="130"/>
                  </a:cubicBezTo>
                  <a:cubicBezTo>
                    <a:pt x="1119" y="39"/>
                    <a:pt x="1074" y="1"/>
                    <a:pt x="10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7" name="Google Shape;2817;p2"/>
            <p:cNvSpPr/>
            <p:nvPr/>
          </p:nvSpPr>
          <p:spPr>
            <a:xfrm>
              <a:off x="5362100" y="3141000"/>
              <a:ext cx="32325" cy="14725"/>
            </a:xfrm>
            <a:custGeom>
              <a:avLst/>
              <a:gdLst/>
              <a:ahLst/>
              <a:cxnLst/>
              <a:rect l="l" t="t" r="r" b="b"/>
              <a:pathLst>
                <a:path w="1293" h="589" extrusionOk="0">
                  <a:moveTo>
                    <a:pt x="829" y="0"/>
                  </a:moveTo>
                  <a:cubicBezTo>
                    <a:pt x="756" y="73"/>
                    <a:pt x="666" y="83"/>
                    <a:pt x="575" y="83"/>
                  </a:cubicBezTo>
                  <a:cubicBezTo>
                    <a:pt x="536" y="83"/>
                    <a:pt x="497" y="81"/>
                    <a:pt x="459" y="81"/>
                  </a:cubicBezTo>
                  <a:cubicBezTo>
                    <a:pt x="439" y="81"/>
                    <a:pt x="419" y="82"/>
                    <a:pt x="400" y="84"/>
                  </a:cubicBezTo>
                  <a:cubicBezTo>
                    <a:pt x="331" y="66"/>
                    <a:pt x="270" y="57"/>
                    <a:pt x="220" y="57"/>
                  </a:cubicBezTo>
                  <a:cubicBezTo>
                    <a:pt x="63" y="57"/>
                    <a:pt x="1" y="150"/>
                    <a:pt x="55" y="393"/>
                  </a:cubicBezTo>
                  <a:cubicBezTo>
                    <a:pt x="213" y="552"/>
                    <a:pt x="399" y="589"/>
                    <a:pt x="593" y="589"/>
                  </a:cubicBezTo>
                  <a:cubicBezTo>
                    <a:pt x="690" y="589"/>
                    <a:pt x="789" y="580"/>
                    <a:pt x="888" y="572"/>
                  </a:cubicBezTo>
                  <a:cubicBezTo>
                    <a:pt x="1019" y="560"/>
                    <a:pt x="1126" y="500"/>
                    <a:pt x="1210" y="417"/>
                  </a:cubicBezTo>
                  <a:lnTo>
                    <a:pt x="1245" y="381"/>
                  </a:lnTo>
                  <a:cubicBezTo>
                    <a:pt x="1293" y="298"/>
                    <a:pt x="1293" y="203"/>
                    <a:pt x="1245" y="119"/>
                  </a:cubicBezTo>
                  <a:cubicBezTo>
                    <a:pt x="1150" y="24"/>
                    <a:pt x="1007" y="60"/>
                    <a:pt x="900" y="0"/>
                  </a:cubicBezTo>
                  <a:cubicBezTo>
                    <a:pt x="894" y="6"/>
                    <a:pt x="882" y="9"/>
                    <a:pt x="869" y="9"/>
                  </a:cubicBezTo>
                  <a:cubicBezTo>
                    <a:pt x="855" y="9"/>
                    <a:pt x="841" y="6"/>
                    <a:pt x="8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8" name="Google Shape;2818;p2"/>
            <p:cNvSpPr/>
            <p:nvPr/>
          </p:nvSpPr>
          <p:spPr>
            <a:xfrm>
              <a:off x="5801300" y="3107050"/>
              <a:ext cx="34275" cy="9650"/>
            </a:xfrm>
            <a:custGeom>
              <a:avLst/>
              <a:gdLst/>
              <a:ahLst/>
              <a:cxnLst/>
              <a:rect l="l" t="t" r="r" b="b"/>
              <a:pathLst>
                <a:path w="1371" h="386" extrusionOk="0">
                  <a:moveTo>
                    <a:pt x="156" y="37"/>
                  </a:moveTo>
                  <a:cubicBezTo>
                    <a:pt x="108" y="96"/>
                    <a:pt x="48" y="144"/>
                    <a:pt x="1" y="191"/>
                  </a:cubicBezTo>
                  <a:cubicBezTo>
                    <a:pt x="316" y="321"/>
                    <a:pt x="631" y="386"/>
                    <a:pt x="1018" y="386"/>
                  </a:cubicBezTo>
                  <a:cubicBezTo>
                    <a:pt x="1129" y="386"/>
                    <a:pt x="1246" y="381"/>
                    <a:pt x="1370" y="370"/>
                  </a:cubicBezTo>
                  <a:cubicBezTo>
                    <a:pt x="930" y="1"/>
                    <a:pt x="525" y="72"/>
                    <a:pt x="156" y="37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9" name="Google Shape;2819;p2"/>
            <p:cNvSpPr/>
            <p:nvPr/>
          </p:nvSpPr>
          <p:spPr>
            <a:xfrm>
              <a:off x="5840900" y="3169275"/>
              <a:ext cx="28900" cy="10225"/>
            </a:xfrm>
            <a:custGeom>
              <a:avLst/>
              <a:gdLst/>
              <a:ahLst/>
              <a:cxnLst/>
              <a:rect l="l" t="t" r="r" b="b"/>
              <a:pathLst>
                <a:path w="1156" h="409" extrusionOk="0">
                  <a:moveTo>
                    <a:pt x="274" y="0"/>
                  </a:moveTo>
                  <a:cubicBezTo>
                    <a:pt x="84" y="0"/>
                    <a:pt x="0" y="96"/>
                    <a:pt x="0" y="298"/>
                  </a:cubicBezTo>
                  <a:cubicBezTo>
                    <a:pt x="250" y="384"/>
                    <a:pt x="505" y="408"/>
                    <a:pt x="758" y="408"/>
                  </a:cubicBezTo>
                  <a:cubicBezTo>
                    <a:pt x="891" y="408"/>
                    <a:pt x="1024" y="401"/>
                    <a:pt x="1155" y="393"/>
                  </a:cubicBezTo>
                  <a:lnTo>
                    <a:pt x="1155" y="131"/>
                  </a:lnTo>
                  <a:cubicBezTo>
                    <a:pt x="1143" y="119"/>
                    <a:pt x="1108" y="84"/>
                    <a:pt x="1084" y="72"/>
                  </a:cubicBezTo>
                  <a:cubicBezTo>
                    <a:pt x="1021" y="58"/>
                    <a:pt x="958" y="54"/>
                    <a:pt x="896" y="54"/>
                  </a:cubicBezTo>
                  <a:cubicBezTo>
                    <a:pt x="796" y="54"/>
                    <a:pt x="698" y="65"/>
                    <a:pt x="601" y="65"/>
                  </a:cubicBezTo>
                  <a:cubicBezTo>
                    <a:pt x="498" y="65"/>
                    <a:pt x="397" y="52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0" name="Google Shape;2820;p2"/>
            <p:cNvSpPr/>
            <p:nvPr/>
          </p:nvSpPr>
          <p:spPr>
            <a:xfrm>
              <a:off x="5311950" y="3069650"/>
              <a:ext cx="35450" cy="13325"/>
            </a:xfrm>
            <a:custGeom>
              <a:avLst/>
              <a:gdLst/>
              <a:ahLst/>
              <a:cxnLst/>
              <a:rect l="l" t="t" r="r" b="b"/>
              <a:pathLst>
                <a:path w="1418" h="533" extrusionOk="0">
                  <a:moveTo>
                    <a:pt x="519" y="0"/>
                  </a:moveTo>
                  <a:cubicBezTo>
                    <a:pt x="422" y="0"/>
                    <a:pt x="325" y="20"/>
                    <a:pt x="227" y="80"/>
                  </a:cubicBezTo>
                  <a:cubicBezTo>
                    <a:pt x="96" y="151"/>
                    <a:pt x="1" y="247"/>
                    <a:pt x="84" y="390"/>
                  </a:cubicBezTo>
                  <a:cubicBezTo>
                    <a:pt x="240" y="500"/>
                    <a:pt x="403" y="532"/>
                    <a:pt x="567" y="532"/>
                  </a:cubicBezTo>
                  <a:cubicBezTo>
                    <a:pt x="792" y="532"/>
                    <a:pt x="1019" y="473"/>
                    <a:pt x="1239" y="473"/>
                  </a:cubicBezTo>
                  <a:cubicBezTo>
                    <a:pt x="1299" y="449"/>
                    <a:pt x="1358" y="425"/>
                    <a:pt x="1406" y="378"/>
                  </a:cubicBezTo>
                  <a:cubicBezTo>
                    <a:pt x="1406" y="342"/>
                    <a:pt x="1418" y="318"/>
                    <a:pt x="1418" y="294"/>
                  </a:cubicBezTo>
                  <a:cubicBezTo>
                    <a:pt x="1406" y="187"/>
                    <a:pt x="1299" y="151"/>
                    <a:pt x="1227" y="92"/>
                  </a:cubicBezTo>
                  <a:cubicBezTo>
                    <a:pt x="1204" y="94"/>
                    <a:pt x="1180" y="95"/>
                    <a:pt x="1157" y="95"/>
                  </a:cubicBezTo>
                  <a:cubicBezTo>
                    <a:pt x="939" y="95"/>
                    <a:pt x="729" y="0"/>
                    <a:pt x="5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1" name="Google Shape;2821;p2"/>
            <p:cNvSpPr/>
            <p:nvPr/>
          </p:nvSpPr>
          <p:spPr>
            <a:xfrm>
              <a:off x="5579250" y="3061050"/>
              <a:ext cx="32475" cy="7650"/>
            </a:xfrm>
            <a:custGeom>
              <a:avLst/>
              <a:gdLst/>
              <a:ahLst/>
              <a:cxnLst/>
              <a:rect l="l" t="t" r="r" b="b"/>
              <a:pathLst>
                <a:path w="1299" h="306" extrusionOk="0">
                  <a:moveTo>
                    <a:pt x="699" y="1"/>
                  </a:moveTo>
                  <a:cubicBezTo>
                    <a:pt x="588" y="1"/>
                    <a:pt x="477" y="8"/>
                    <a:pt x="366" y="8"/>
                  </a:cubicBezTo>
                  <a:cubicBezTo>
                    <a:pt x="343" y="8"/>
                    <a:pt x="321" y="8"/>
                    <a:pt x="298" y="7"/>
                  </a:cubicBezTo>
                  <a:cubicBezTo>
                    <a:pt x="239" y="138"/>
                    <a:pt x="120" y="138"/>
                    <a:pt x="1" y="162"/>
                  </a:cubicBezTo>
                  <a:cubicBezTo>
                    <a:pt x="262" y="258"/>
                    <a:pt x="428" y="306"/>
                    <a:pt x="626" y="306"/>
                  </a:cubicBezTo>
                  <a:cubicBezTo>
                    <a:pt x="798" y="306"/>
                    <a:pt x="995" y="270"/>
                    <a:pt x="1299" y="198"/>
                  </a:cubicBezTo>
                  <a:cubicBezTo>
                    <a:pt x="1116" y="29"/>
                    <a:pt x="910" y="1"/>
                    <a:pt x="6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2" name="Google Shape;2822;p2"/>
            <p:cNvSpPr/>
            <p:nvPr/>
          </p:nvSpPr>
          <p:spPr>
            <a:xfrm>
              <a:off x="5543250" y="3129075"/>
              <a:ext cx="26800" cy="11500"/>
            </a:xfrm>
            <a:custGeom>
              <a:avLst/>
              <a:gdLst/>
              <a:ahLst/>
              <a:cxnLst/>
              <a:rect l="l" t="t" r="r" b="b"/>
              <a:pathLst>
                <a:path w="1072" h="460" extrusionOk="0">
                  <a:moveTo>
                    <a:pt x="441" y="1"/>
                  </a:moveTo>
                  <a:cubicBezTo>
                    <a:pt x="413" y="22"/>
                    <a:pt x="381" y="34"/>
                    <a:pt x="348" y="34"/>
                  </a:cubicBezTo>
                  <a:cubicBezTo>
                    <a:pt x="324" y="34"/>
                    <a:pt x="299" y="28"/>
                    <a:pt x="274" y="13"/>
                  </a:cubicBezTo>
                  <a:lnTo>
                    <a:pt x="24" y="13"/>
                  </a:lnTo>
                  <a:cubicBezTo>
                    <a:pt x="24" y="49"/>
                    <a:pt x="12" y="96"/>
                    <a:pt x="12" y="144"/>
                  </a:cubicBezTo>
                  <a:cubicBezTo>
                    <a:pt x="24" y="203"/>
                    <a:pt x="12" y="251"/>
                    <a:pt x="0" y="310"/>
                  </a:cubicBezTo>
                  <a:lnTo>
                    <a:pt x="0" y="441"/>
                  </a:lnTo>
                  <a:cubicBezTo>
                    <a:pt x="165" y="441"/>
                    <a:pt x="331" y="460"/>
                    <a:pt x="492" y="460"/>
                  </a:cubicBezTo>
                  <a:cubicBezTo>
                    <a:pt x="621" y="460"/>
                    <a:pt x="748" y="448"/>
                    <a:pt x="869" y="406"/>
                  </a:cubicBezTo>
                  <a:cubicBezTo>
                    <a:pt x="917" y="322"/>
                    <a:pt x="976" y="239"/>
                    <a:pt x="1024" y="144"/>
                  </a:cubicBezTo>
                  <a:cubicBezTo>
                    <a:pt x="1072" y="84"/>
                    <a:pt x="1048" y="37"/>
                    <a:pt x="976" y="13"/>
                  </a:cubicBezTo>
                  <a:cubicBezTo>
                    <a:pt x="941" y="13"/>
                    <a:pt x="929" y="13"/>
                    <a:pt x="905" y="1"/>
                  </a:cubicBezTo>
                  <a:cubicBezTo>
                    <a:pt x="843" y="38"/>
                    <a:pt x="785" y="59"/>
                    <a:pt x="728" y="59"/>
                  </a:cubicBezTo>
                  <a:cubicBezTo>
                    <a:pt x="675" y="59"/>
                    <a:pt x="623" y="41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3" name="Google Shape;2823;p2"/>
            <p:cNvSpPr/>
            <p:nvPr/>
          </p:nvSpPr>
          <p:spPr>
            <a:xfrm>
              <a:off x="5347375" y="3012850"/>
              <a:ext cx="44375" cy="10725"/>
            </a:xfrm>
            <a:custGeom>
              <a:avLst/>
              <a:gdLst/>
              <a:ahLst/>
              <a:cxnLst/>
              <a:rect l="l" t="t" r="r" b="b"/>
              <a:pathLst>
                <a:path w="1775" h="429" extrusionOk="0">
                  <a:moveTo>
                    <a:pt x="721" y="1"/>
                  </a:moveTo>
                  <a:cubicBezTo>
                    <a:pt x="691" y="1"/>
                    <a:pt x="662" y="7"/>
                    <a:pt x="632" y="18"/>
                  </a:cubicBezTo>
                  <a:cubicBezTo>
                    <a:pt x="583" y="39"/>
                    <a:pt x="534" y="46"/>
                    <a:pt x="486" y="46"/>
                  </a:cubicBezTo>
                  <a:cubicBezTo>
                    <a:pt x="385" y="46"/>
                    <a:pt x="286" y="15"/>
                    <a:pt x="188" y="15"/>
                  </a:cubicBezTo>
                  <a:cubicBezTo>
                    <a:pt x="141" y="15"/>
                    <a:pt x="95" y="22"/>
                    <a:pt x="48" y="42"/>
                  </a:cubicBezTo>
                  <a:cubicBezTo>
                    <a:pt x="13" y="126"/>
                    <a:pt x="1" y="185"/>
                    <a:pt x="13" y="257"/>
                  </a:cubicBezTo>
                  <a:cubicBezTo>
                    <a:pt x="143" y="392"/>
                    <a:pt x="285" y="429"/>
                    <a:pt x="431" y="429"/>
                  </a:cubicBezTo>
                  <a:cubicBezTo>
                    <a:pt x="607" y="429"/>
                    <a:pt x="790" y="376"/>
                    <a:pt x="965" y="376"/>
                  </a:cubicBezTo>
                  <a:lnTo>
                    <a:pt x="1060" y="376"/>
                  </a:lnTo>
                  <a:cubicBezTo>
                    <a:pt x="1158" y="404"/>
                    <a:pt x="1258" y="422"/>
                    <a:pt x="1357" y="422"/>
                  </a:cubicBezTo>
                  <a:cubicBezTo>
                    <a:pt x="1463" y="422"/>
                    <a:pt x="1569" y="401"/>
                    <a:pt x="1668" y="352"/>
                  </a:cubicBezTo>
                  <a:cubicBezTo>
                    <a:pt x="1715" y="268"/>
                    <a:pt x="1739" y="185"/>
                    <a:pt x="1775" y="90"/>
                  </a:cubicBezTo>
                  <a:cubicBezTo>
                    <a:pt x="1703" y="90"/>
                    <a:pt x="1608" y="78"/>
                    <a:pt x="1525" y="66"/>
                  </a:cubicBezTo>
                  <a:cubicBezTo>
                    <a:pt x="1492" y="86"/>
                    <a:pt x="1463" y="95"/>
                    <a:pt x="1433" y="95"/>
                  </a:cubicBezTo>
                  <a:cubicBezTo>
                    <a:pt x="1409" y="95"/>
                    <a:pt x="1385" y="89"/>
                    <a:pt x="1358" y="78"/>
                  </a:cubicBezTo>
                  <a:lnTo>
                    <a:pt x="1370" y="66"/>
                  </a:lnTo>
                  <a:cubicBezTo>
                    <a:pt x="1338" y="34"/>
                    <a:pt x="1301" y="13"/>
                    <a:pt x="1262" y="13"/>
                  </a:cubicBezTo>
                  <a:cubicBezTo>
                    <a:pt x="1243" y="13"/>
                    <a:pt x="1223" y="18"/>
                    <a:pt x="1203" y="30"/>
                  </a:cubicBezTo>
                  <a:cubicBezTo>
                    <a:pt x="1141" y="87"/>
                    <a:pt x="1079" y="114"/>
                    <a:pt x="1017" y="114"/>
                  </a:cubicBezTo>
                  <a:cubicBezTo>
                    <a:pt x="948" y="114"/>
                    <a:pt x="879" y="81"/>
                    <a:pt x="810" y="18"/>
                  </a:cubicBezTo>
                  <a:cubicBezTo>
                    <a:pt x="781" y="7"/>
                    <a:pt x="751" y="1"/>
                    <a:pt x="7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4" name="Google Shape;2824;p2"/>
            <p:cNvSpPr/>
            <p:nvPr/>
          </p:nvSpPr>
          <p:spPr>
            <a:xfrm>
              <a:off x="5460800" y="3122225"/>
              <a:ext cx="57750" cy="7050"/>
            </a:xfrm>
            <a:custGeom>
              <a:avLst/>
              <a:gdLst/>
              <a:ahLst/>
              <a:cxnLst/>
              <a:rect l="l" t="t" r="r" b="b"/>
              <a:pathLst>
                <a:path w="2310" h="282" extrusionOk="0">
                  <a:moveTo>
                    <a:pt x="1922" y="1"/>
                  </a:moveTo>
                  <a:cubicBezTo>
                    <a:pt x="1897" y="1"/>
                    <a:pt x="1871" y="1"/>
                    <a:pt x="1846" y="1"/>
                  </a:cubicBezTo>
                  <a:lnTo>
                    <a:pt x="0" y="1"/>
                  </a:lnTo>
                  <a:cubicBezTo>
                    <a:pt x="119" y="121"/>
                    <a:pt x="254" y="152"/>
                    <a:pt x="394" y="152"/>
                  </a:cubicBezTo>
                  <a:cubicBezTo>
                    <a:pt x="547" y="152"/>
                    <a:pt x="705" y="114"/>
                    <a:pt x="855" y="114"/>
                  </a:cubicBezTo>
                  <a:cubicBezTo>
                    <a:pt x="909" y="114"/>
                    <a:pt x="961" y="119"/>
                    <a:pt x="1012" y="132"/>
                  </a:cubicBezTo>
                  <a:cubicBezTo>
                    <a:pt x="1284" y="186"/>
                    <a:pt x="1556" y="281"/>
                    <a:pt x="1834" y="281"/>
                  </a:cubicBezTo>
                  <a:cubicBezTo>
                    <a:pt x="1982" y="281"/>
                    <a:pt x="2133" y="254"/>
                    <a:pt x="2286" y="180"/>
                  </a:cubicBezTo>
                  <a:lnTo>
                    <a:pt x="2310" y="120"/>
                  </a:lnTo>
                  <a:cubicBezTo>
                    <a:pt x="2199" y="9"/>
                    <a:pt x="2063" y="1"/>
                    <a:pt x="19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5" name="Google Shape;2825;p2"/>
            <p:cNvSpPr/>
            <p:nvPr/>
          </p:nvSpPr>
          <p:spPr>
            <a:xfrm>
              <a:off x="5450075" y="3100325"/>
              <a:ext cx="43475" cy="7125"/>
            </a:xfrm>
            <a:custGeom>
              <a:avLst/>
              <a:gdLst/>
              <a:ahLst/>
              <a:cxnLst/>
              <a:rect l="l" t="t" r="r" b="b"/>
              <a:pathLst>
                <a:path w="1739" h="285" extrusionOk="0">
                  <a:moveTo>
                    <a:pt x="841" y="0"/>
                  </a:moveTo>
                  <a:cubicBezTo>
                    <a:pt x="562" y="0"/>
                    <a:pt x="281" y="54"/>
                    <a:pt x="0" y="175"/>
                  </a:cubicBezTo>
                  <a:cubicBezTo>
                    <a:pt x="12" y="173"/>
                    <a:pt x="23" y="173"/>
                    <a:pt x="34" y="173"/>
                  </a:cubicBezTo>
                  <a:cubicBezTo>
                    <a:pt x="171" y="173"/>
                    <a:pt x="283" y="267"/>
                    <a:pt x="432" y="267"/>
                  </a:cubicBezTo>
                  <a:cubicBezTo>
                    <a:pt x="485" y="267"/>
                    <a:pt x="543" y="255"/>
                    <a:pt x="608" y="222"/>
                  </a:cubicBezTo>
                  <a:cubicBezTo>
                    <a:pt x="703" y="175"/>
                    <a:pt x="829" y="148"/>
                    <a:pt x="964" y="148"/>
                  </a:cubicBezTo>
                  <a:cubicBezTo>
                    <a:pt x="1132" y="148"/>
                    <a:pt x="1313" y="189"/>
                    <a:pt x="1465" y="282"/>
                  </a:cubicBezTo>
                  <a:cubicBezTo>
                    <a:pt x="1483" y="284"/>
                    <a:pt x="1501" y="285"/>
                    <a:pt x="1518" y="285"/>
                  </a:cubicBezTo>
                  <a:cubicBezTo>
                    <a:pt x="1609" y="285"/>
                    <a:pt x="1678" y="255"/>
                    <a:pt x="1739" y="175"/>
                  </a:cubicBezTo>
                  <a:cubicBezTo>
                    <a:pt x="1442" y="63"/>
                    <a:pt x="1142" y="0"/>
                    <a:pt x="8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6" name="Google Shape;2826;p2"/>
            <p:cNvSpPr/>
            <p:nvPr/>
          </p:nvSpPr>
          <p:spPr>
            <a:xfrm>
              <a:off x="5737025" y="3079675"/>
              <a:ext cx="35425" cy="9100"/>
            </a:xfrm>
            <a:custGeom>
              <a:avLst/>
              <a:gdLst/>
              <a:ahLst/>
              <a:cxnLst/>
              <a:rect l="l" t="t" r="r" b="b"/>
              <a:pathLst>
                <a:path w="1417" h="364" extrusionOk="0">
                  <a:moveTo>
                    <a:pt x="202" y="0"/>
                  </a:moveTo>
                  <a:cubicBezTo>
                    <a:pt x="135" y="0"/>
                    <a:pt x="67" y="4"/>
                    <a:pt x="0" y="12"/>
                  </a:cubicBezTo>
                  <a:lnTo>
                    <a:pt x="0" y="227"/>
                  </a:lnTo>
                  <a:cubicBezTo>
                    <a:pt x="238" y="239"/>
                    <a:pt x="464" y="274"/>
                    <a:pt x="679" y="310"/>
                  </a:cubicBezTo>
                  <a:cubicBezTo>
                    <a:pt x="692" y="309"/>
                    <a:pt x="705" y="308"/>
                    <a:pt x="718" y="308"/>
                  </a:cubicBezTo>
                  <a:cubicBezTo>
                    <a:pt x="851" y="308"/>
                    <a:pt x="992" y="364"/>
                    <a:pt x="1120" y="364"/>
                  </a:cubicBezTo>
                  <a:cubicBezTo>
                    <a:pt x="1234" y="364"/>
                    <a:pt x="1337" y="320"/>
                    <a:pt x="1417" y="155"/>
                  </a:cubicBezTo>
                  <a:cubicBezTo>
                    <a:pt x="1008" y="135"/>
                    <a:pt x="608" y="0"/>
                    <a:pt x="2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7" name="Google Shape;2827;p2"/>
            <p:cNvSpPr/>
            <p:nvPr/>
          </p:nvSpPr>
          <p:spPr>
            <a:xfrm>
              <a:off x="5718250" y="3207375"/>
              <a:ext cx="30400" cy="16200"/>
            </a:xfrm>
            <a:custGeom>
              <a:avLst/>
              <a:gdLst/>
              <a:ahLst/>
              <a:cxnLst/>
              <a:rect l="l" t="t" r="r" b="b"/>
              <a:pathLst>
                <a:path w="1216" h="648" extrusionOk="0">
                  <a:moveTo>
                    <a:pt x="37" y="24"/>
                  </a:moveTo>
                  <a:lnTo>
                    <a:pt x="37" y="24"/>
                  </a:lnTo>
                  <a:cubicBezTo>
                    <a:pt x="49" y="119"/>
                    <a:pt x="180" y="238"/>
                    <a:pt x="1" y="334"/>
                  </a:cubicBezTo>
                  <a:cubicBezTo>
                    <a:pt x="123" y="560"/>
                    <a:pt x="271" y="648"/>
                    <a:pt x="428" y="648"/>
                  </a:cubicBezTo>
                  <a:cubicBezTo>
                    <a:pt x="578" y="648"/>
                    <a:pt x="737" y="569"/>
                    <a:pt x="894" y="453"/>
                  </a:cubicBezTo>
                  <a:cubicBezTo>
                    <a:pt x="811" y="262"/>
                    <a:pt x="537" y="393"/>
                    <a:pt x="442" y="155"/>
                  </a:cubicBezTo>
                  <a:lnTo>
                    <a:pt x="1215" y="155"/>
                  </a:lnTo>
                  <a:cubicBezTo>
                    <a:pt x="834" y="0"/>
                    <a:pt x="442" y="36"/>
                    <a:pt x="37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8" name="Google Shape;2828;p2"/>
            <p:cNvSpPr/>
            <p:nvPr/>
          </p:nvSpPr>
          <p:spPr>
            <a:xfrm>
              <a:off x="5342625" y="3069000"/>
              <a:ext cx="20550" cy="20825"/>
            </a:xfrm>
            <a:custGeom>
              <a:avLst/>
              <a:gdLst/>
              <a:ahLst/>
              <a:cxnLst/>
              <a:rect l="l" t="t" r="r" b="b"/>
              <a:pathLst>
                <a:path w="822" h="833" extrusionOk="0">
                  <a:moveTo>
                    <a:pt x="511" y="0"/>
                  </a:moveTo>
                  <a:cubicBezTo>
                    <a:pt x="344" y="0"/>
                    <a:pt x="184" y="142"/>
                    <a:pt x="15" y="142"/>
                  </a:cubicBezTo>
                  <a:cubicBezTo>
                    <a:pt x="10" y="142"/>
                    <a:pt x="5" y="142"/>
                    <a:pt x="0" y="142"/>
                  </a:cubicBezTo>
                  <a:lnTo>
                    <a:pt x="0" y="142"/>
                  </a:lnTo>
                  <a:cubicBezTo>
                    <a:pt x="48" y="177"/>
                    <a:pt x="107" y="225"/>
                    <a:pt x="143" y="273"/>
                  </a:cubicBezTo>
                  <a:cubicBezTo>
                    <a:pt x="191" y="320"/>
                    <a:pt x="191" y="356"/>
                    <a:pt x="131" y="392"/>
                  </a:cubicBezTo>
                  <a:lnTo>
                    <a:pt x="143" y="451"/>
                  </a:lnTo>
                  <a:cubicBezTo>
                    <a:pt x="107" y="558"/>
                    <a:pt x="167" y="618"/>
                    <a:pt x="250" y="654"/>
                  </a:cubicBezTo>
                  <a:lnTo>
                    <a:pt x="298" y="701"/>
                  </a:lnTo>
                  <a:cubicBezTo>
                    <a:pt x="322" y="761"/>
                    <a:pt x="357" y="832"/>
                    <a:pt x="441" y="832"/>
                  </a:cubicBezTo>
                  <a:cubicBezTo>
                    <a:pt x="488" y="797"/>
                    <a:pt x="536" y="725"/>
                    <a:pt x="584" y="689"/>
                  </a:cubicBezTo>
                  <a:cubicBezTo>
                    <a:pt x="643" y="642"/>
                    <a:pt x="679" y="594"/>
                    <a:pt x="727" y="558"/>
                  </a:cubicBezTo>
                  <a:lnTo>
                    <a:pt x="727" y="416"/>
                  </a:lnTo>
                  <a:cubicBezTo>
                    <a:pt x="357" y="297"/>
                    <a:pt x="822" y="213"/>
                    <a:pt x="738" y="106"/>
                  </a:cubicBezTo>
                  <a:cubicBezTo>
                    <a:pt x="660" y="28"/>
                    <a:pt x="585" y="0"/>
                    <a:pt x="5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9" name="Google Shape;2829;p2"/>
            <p:cNvSpPr/>
            <p:nvPr/>
          </p:nvSpPr>
          <p:spPr>
            <a:xfrm>
              <a:off x="5488175" y="3047475"/>
              <a:ext cx="29800" cy="10900"/>
            </a:xfrm>
            <a:custGeom>
              <a:avLst/>
              <a:gdLst/>
              <a:ahLst/>
              <a:cxnLst/>
              <a:rect l="l" t="t" r="r" b="b"/>
              <a:pathLst>
                <a:path w="1192" h="436" extrusionOk="0">
                  <a:moveTo>
                    <a:pt x="694" y="1"/>
                  </a:moveTo>
                  <a:cubicBezTo>
                    <a:pt x="582" y="1"/>
                    <a:pt x="470" y="36"/>
                    <a:pt x="358" y="134"/>
                  </a:cubicBezTo>
                  <a:cubicBezTo>
                    <a:pt x="298" y="253"/>
                    <a:pt x="0" y="134"/>
                    <a:pt x="72" y="384"/>
                  </a:cubicBezTo>
                  <a:cubicBezTo>
                    <a:pt x="207" y="423"/>
                    <a:pt x="340" y="436"/>
                    <a:pt x="472" y="436"/>
                  </a:cubicBezTo>
                  <a:cubicBezTo>
                    <a:pt x="619" y="436"/>
                    <a:pt x="767" y="420"/>
                    <a:pt x="917" y="407"/>
                  </a:cubicBezTo>
                  <a:cubicBezTo>
                    <a:pt x="1012" y="324"/>
                    <a:pt x="1096" y="241"/>
                    <a:pt x="1191" y="146"/>
                  </a:cubicBezTo>
                  <a:cubicBezTo>
                    <a:pt x="1022" y="75"/>
                    <a:pt x="857" y="1"/>
                    <a:pt x="6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0" name="Google Shape;2830;p2"/>
            <p:cNvSpPr/>
            <p:nvPr/>
          </p:nvSpPr>
          <p:spPr>
            <a:xfrm>
              <a:off x="5327450" y="3011050"/>
              <a:ext cx="44650" cy="14525"/>
            </a:xfrm>
            <a:custGeom>
              <a:avLst/>
              <a:gdLst/>
              <a:ahLst/>
              <a:cxnLst/>
              <a:rect l="l" t="t" r="r" b="b"/>
              <a:pathLst>
                <a:path w="1786" h="581" extrusionOk="0">
                  <a:moveTo>
                    <a:pt x="486" y="0"/>
                  </a:moveTo>
                  <a:cubicBezTo>
                    <a:pt x="363" y="0"/>
                    <a:pt x="239" y="28"/>
                    <a:pt x="119" y="55"/>
                  </a:cubicBezTo>
                  <a:cubicBezTo>
                    <a:pt x="24" y="102"/>
                    <a:pt x="0" y="162"/>
                    <a:pt x="24" y="257"/>
                  </a:cubicBezTo>
                  <a:lnTo>
                    <a:pt x="60" y="305"/>
                  </a:lnTo>
                  <a:cubicBezTo>
                    <a:pt x="127" y="340"/>
                    <a:pt x="202" y="348"/>
                    <a:pt x="281" y="348"/>
                  </a:cubicBezTo>
                  <a:cubicBezTo>
                    <a:pt x="343" y="348"/>
                    <a:pt x="407" y="343"/>
                    <a:pt x="470" y="343"/>
                  </a:cubicBezTo>
                  <a:cubicBezTo>
                    <a:pt x="565" y="343"/>
                    <a:pt x="657" y="355"/>
                    <a:pt x="738" y="412"/>
                  </a:cubicBezTo>
                  <a:lnTo>
                    <a:pt x="738" y="531"/>
                  </a:lnTo>
                  <a:cubicBezTo>
                    <a:pt x="921" y="549"/>
                    <a:pt x="1105" y="580"/>
                    <a:pt x="1285" y="580"/>
                  </a:cubicBezTo>
                  <a:cubicBezTo>
                    <a:pt x="1456" y="580"/>
                    <a:pt x="1624" y="552"/>
                    <a:pt x="1786" y="460"/>
                  </a:cubicBezTo>
                  <a:cubicBezTo>
                    <a:pt x="1572" y="460"/>
                    <a:pt x="1369" y="448"/>
                    <a:pt x="1155" y="424"/>
                  </a:cubicBezTo>
                  <a:cubicBezTo>
                    <a:pt x="976" y="412"/>
                    <a:pt x="905" y="329"/>
                    <a:pt x="905" y="162"/>
                  </a:cubicBezTo>
                  <a:cubicBezTo>
                    <a:pt x="776" y="39"/>
                    <a:pt x="632" y="0"/>
                    <a:pt x="4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2"/>
            <p:cNvSpPr/>
            <p:nvPr/>
          </p:nvSpPr>
          <p:spPr>
            <a:xfrm>
              <a:off x="5640575" y="3175450"/>
              <a:ext cx="31875" cy="11825"/>
            </a:xfrm>
            <a:custGeom>
              <a:avLst/>
              <a:gdLst/>
              <a:ahLst/>
              <a:cxnLst/>
              <a:rect l="l" t="t" r="r" b="b"/>
              <a:pathLst>
                <a:path w="1275" h="473" extrusionOk="0">
                  <a:moveTo>
                    <a:pt x="195" y="0"/>
                  </a:moveTo>
                  <a:cubicBezTo>
                    <a:pt x="170" y="0"/>
                    <a:pt x="143" y="9"/>
                    <a:pt x="120" y="27"/>
                  </a:cubicBezTo>
                  <a:cubicBezTo>
                    <a:pt x="120" y="134"/>
                    <a:pt x="0" y="253"/>
                    <a:pt x="179" y="313"/>
                  </a:cubicBezTo>
                  <a:cubicBezTo>
                    <a:pt x="433" y="415"/>
                    <a:pt x="714" y="473"/>
                    <a:pt x="990" y="473"/>
                  </a:cubicBezTo>
                  <a:cubicBezTo>
                    <a:pt x="1037" y="473"/>
                    <a:pt x="1085" y="471"/>
                    <a:pt x="1132" y="468"/>
                  </a:cubicBezTo>
                  <a:cubicBezTo>
                    <a:pt x="1166" y="450"/>
                    <a:pt x="1201" y="439"/>
                    <a:pt x="1231" y="439"/>
                  </a:cubicBezTo>
                  <a:cubicBezTo>
                    <a:pt x="1243" y="439"/>
                    <a:pt x="1253" y="441"/>
                    <a:pt x="1263" y="444"/>
                  </a:cubicBezTo>
                  <a:cubicBezTo>
                    <a:pt x="1274" y="432"/>
                    <a:pt x="1274" y="408"/>
                    <a:pt x="1274" y="384"/>
                  </a:cubicBezTo>
                  <a:cubicBezTo>
                    <a:pt x="905" y="325"/>
                    <a:pt x="560" y="241"/>
                    <a:pt x="262" y="27"/>
                  </a:cubicBezTo>
                  <a:cubicBezTo>
                    <a:pt x="245" y="9"/>
                    <a:pt x="221" y="0"/>
                    <a:pt x="1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2" name="Google Shape;2832;p2"/>
            <p:cNvSpPr/>
            <p:nvPr/>
          </p:nvSpPr>
          <p:spPr>
            <a:xfrm>
              <a:off x="5518225" y="3154675"/>
              <a:ext cx="25925" cy="16425"/>
            </a:xfrm>
            <a:custGeom>
              <a:avLst/>
              <a:gdLst/>
              <a:ahLst/>
              <a:cxnLst/>
              <a:rect l="l" t="t" r="r" b="b"/>
              <a:pathLst>
                <a:path w="1037" h="657" extrusionOk="0">
                  <a:moveTo>
                    <a:pt x="1" y="1"/>
                  </a:moveTo>
                  <a:lnTo>
                    <a:pt x="1" y="1"/>
                  </a:lnTo>
                  <a:cubicBezTo>
                    <a:pt x="108" y="120"/>
                    <a:pt x="299" y="227"/>
                    <a:pt x="144" y="429"/>
                  </a:cubicBezTo>
                  <a:cubicBezTo>
                    <a:pt x="124" y="640"/>
                    <a:pt x="247" y="656"/>
                    <a:pt x="378" y="656"/>
                  </a:cubicBezTo>
                  <a:cubicBezTo>
                    <a:pt x="403" y="656"/>
                    <a:pt x="429" y="656"/>
                    <a:pt x="453" y="656"/>
                  </a:cubicBezTo>
                  <a:cubicBezTo>
                    <a:pt x="525" y="644"/>
                    <a:pt x="561" y="620"/>
                    <a:pt x="608" y="584"/>
                  </a:cubicBezTo>
                  <a:cubicBezTo>
                    <a:pt x="664" y="562"/>
                    <a:pt x="562" y="476"/>
                    <a:pt x="649" y="476"/>
                  </a:cubicBezTo>
                  <a:cubicBezTo>
                    <a:pt x="655" y="476"/>
                    <a:pt x="661" y="476"/>
                    <a:pt x="668" y="477"/>
                  </a:cubicBezTo>
                  <a:cubicBezTo>
                    <a:pt x="727" y="477"/>
                    <a:pt x="775" y="465"/>
                    <a:pt x="823" y="441"/>
                  </a:cubicBezTo>
                  <a:cubicBezTo>
                    <a:pt x="906" y="406"/>
                    <a:pt x="1013" y="358"/>
                    <a:pt x="1037" y="239"/>
                  </a:cubicBezTo>
                  <a:cubicBezTo>
                    <a:pt x="715" y="72"/>
                    <a:pt x="358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3" name="Google Shape;2833;p2"/>
            <p:cNvSpPr/>
            <p:nvPr/>
          </p:nvSpPr>
          <p:spPr>
            <a:xfrm>
              <a:off x="5470600" y="3046275"/>
              <a:ext cx="25925" cy="11075"/>
            </a:xfrm>
            <a:custGeom>
              <a:avLst/>
              <a:gdLst/>
              <a:ahLst/>
              <a:cxnLst/>
              <a:rect l="l" t="t" r="r" b="b"/>
              <a:pathLst>
                <a:path w="1037" h="443" extrusionOk="0">
                  <a:moveTo>
                    <a:pt x="198" y="0"/>
                  </a:moveTo>
                  <a:cubicBezTo>
                    <a:pt x="149" y="0"/>
                    <a:pt x="99" y="5"/>
                    <a:pt x="49" y="15"/>
                  </a:cubicBezTo>
                  <a:cubicBezTo>
                    <a:pt x="72" y="122"/>
                    <a:pt x="430" y="277"/>
                    <a:pt x="1" y="313"/>
                  </a:cubicBezTo>
                  <a:cubicBezTo>
                    <a:pt x="153" y="412"/>
                    <a:pt x="310" y="442"/>
                    <a:pt x="476" y="442"/>
                  </a:cubicBezTo>
                  <a:cubicBezTo>
                    <a:pt x="569" y="442"/>
                    <a:pt x="664" y="433"/>
                    <a:pt x="763" y="420"/>
                  </a:cubicBezTo>
                  <a:cubicBezTo>
                    <a:pt x="858" y="336"/>
                    <a:pt x="953" y="253"/>
                    <a:pt x="1037" y="170"/>
                  </a:cubicBezTo>
                  <a:cubicBezTo>
                    <a:pt x="761" y="159"/>
                    <a:pt x="494" y="0"/>
                    <a:pt x="1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4" name="Google Shape;2834;p2"/>
            <p:cNvSpPr/>
            <p:nvPr/>
          </p:nvSpPr>
          <p:spPr>
            <a:xfrm>
              <a:off x="5687000" y="3149950"/>
              <a:ext cx="26225" cy="9600"/>
            </a:xfrm>
            <a:custGeom>
              <a:avLst/>
              <a:gdLst/>
              <a:ahLst/>
              <a:cxnLst/>
              <a:rect l="l" t="t" r="r" b="b"/>
              <a:pathLst>
                <a:path w="1049" h="384" extrusionOk="0">
                  <a:moveTo>
                    <a:pt x="222" y="1"/>
                  </a:moveTo>
                  <a:cubicBezTo>
                    <a:pt x="154" y="1"/>
                    <a:pt x="81" y="11"/>
                    <a:pt x="1" y="35"/>
                  </a:cubicBezTo>
                  <a:cubicBezTo>
                    <a:pt x="343" y="337"/>
                    <a:pt x="396" y="384"/>
                    <a:pt x="793" y="384"/>
                  </a:cubicBezTo>
                  <a:cubicBezTo>
                    <a:pt x="865" y="384"/>
                    <a:pt x="949" y="382"/>
                    <a:pt x="1049" y="380"/>
                  </a:cubicBezTo>
                  <a:cubicBezTo>
                    <a:pt x="746" y="215"/>
                    <a:pt x="532" y="1"/>
                    <a:pt x="2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5" name="Google Shape;2835;p2"/>
            <p:cNvSpPr/>
            <p:nvPr/>
          </p:nvSpPr>
          <p:spPr>
            <a:xfrm>
              <a:off x="5814400" y="2991450"/>
              <a:ext cx="36950" cy="9150"/>
            </a:xfrm>
            <a:custGeom>
              <a:avLst/>
              <a:gdLst/>
              <a:ahLst/>
              <a:cxnLst/>
              <a:rect l="l" t="t" r="r" b="b"/>
              <a:pathLst>
                <a:path w="1478" h="366" extrusionOk="0">
                  <a:moveTo>
                    <a:pt x="381" y="1"/>
                  </a:moveTo>
                  <a:cubicBezTo>
                    <a:pt x="366" y="1"/>
                    <a:pt x="351" y="2"/>
                    <a:pt x="334" y="5"/>
                  </a:cubicBezTo>
                  <a:cubicBezTo>
                    <a:pt x="215" y="53"/>
                    <a:pt x="108" y="77"/>
                    <a:pt x="25" y="184"/>
                  </a:cubicBezTo>
                  <a:cubicBezTo>
                    <a:pt x="1" y="255"/>
                    <a:pt x="13" y="303"/>
                    <a:pt x="84" y="315"/>
                  </a:cubicBezTo>
                  <a:cubicBezTo>
                    <a:pt x="215" y="339"/>
                    <a:pt x="334" y="339"/>
                    <a:pt x="477" y="339"/>
                  </a:cubicBezTo>
                  <a:cubicBezTo>
                    <a:pt x="507" y="321"/>
                    <a:pt x="536" y="312"/>
                    <a:pt x="566" y="312"/>
                  </a:cubicBezTo>
                  <a:cubicBezTo>
                    <a:pt x="596" y="312"/>
                    <a:pt x="626" y="321"/>
                    <a:pt x="656" y="339"/>
                  </a:cubicBezTo>
                  <a:cubicBezTo>
                    <a:pt x="689" y="336"/>
                    <a:pt x="722" y="335"/>
                    <a:pt x="754" y="335"/>
                  </a:cubicBezTo>
                  <a:cubicBezTo>
                    <a:pt x="923" y="335"/>
                    <a:pt x="1085" y="366"/>
                    <a:pt x="1247" y="366"/>
                  </a:cubicBezTo>
                  <a:cubicBezTo>
                    <a:pt x="1323" y="366"/>
                    <a:pt x="1400" y="359"/>
                    <a:pt x="1477" y="339"/>
                  </a:cubicBezTo>
                  <a:cubicBezTo>
                    <a:pt x="1429" y="303"/>
                    <a:pt x="1394" y="255"/>
                    <a:pt x="1358" y="220"/>
                  </a:cubicBezTo>
                  <a:cubicBezTo>
                    <a:pt x="1215" y="89"/>
                    <a:pt x="1025" y="172"/>
                    <a:pt x="894" y="65"/>
                  </a:cubicBezTo>
                  <a:cubicBezTo>
                    <a:pt x="751" y="65"/>
                    <a:pt x="632" y="53"/>
                    <a:pt x="501" y="53"/>
                  </a:cubicBezTo>
                  <a:cubicBezTo>
                    <a:pt x="464" y="17"/>
                    <a:pt x="428" y="1"/>
                    <a:pt x="3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6" name="Google Shape;2836;p2"/>
            <p:cNvSpPr/>
            <p:nvPr/>
          </p:nvSpPr>
          <p:spPr>
            <a:xfrm>
              <a:off x="5579250" y="3132250"/>
              <a:ext cx="43200" cy="7250"/>
            </a:xfrm>
            <a:custGeom>
              <a:avLst/>
              <a:gdLst/>
              <a:ahLst/>
              <a:cxnLst/>
              <a:rect l="l" t="t" r="r" b="b"/>
              <a:pathLst>
                <a:path w="1728" h="290" extrusionOk="0">
                  <a:moveTo>
                    <a:pt x="416" y="1"/>
                  </a:moveTo>
                  <a:cubicBezTo>
                    <a:pt x="249" y="1"/>
                    <a:pt x="103" y="10"/>
                    <a:pt x="1" y="29"/>
                  </a:cubicBezTo>
                  <a:cubicBezTo>
                    <a:pt x="310" y="243"/>
                    <a:pt x="679" y="112"/>
                    <a:pt x="1013" y="207"/>
                  </a:cubicBezTo>
                  <a:cubicBezTo>
                    <a:pt x="1108" y="267"/>
                    <a:pt x="1201" y="289"/>
                    <a:pt x="1291" y="289"/>
                  </a:cubicBezTo>
                  <a:cubicBezTo>
                    <a:pt x="1438" y="289"/>
                    <a:pt x="1580" y="230"/>
                    <a:pt x="1727" y="172"/>
                  </a:cubicBezTo>
                  <a:cubicBezTo>
                    <a:pt x="1474" y="67"/>
                    <a:pt x="871" y="1"/>
                    <a:pt x="41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7" name="Google Shape;2837;p2"/>
            <p:cNvSpPr/>
            <p:nvPr/>
          </p:nvSpPr>
          <p:spPr>
            <a:xfrm>
              <a:off x="5709925" y="3039675"/>
              <a:ext cx="33650" cy="7850"/>
            </a:xfrm>
            <a:custGeom>
              <a:avLst/>
              <a:gdLst/>
              <a:ahLst/>
              <a:cxnLst/>
              <a:rect l="l" t="t" r="r" b="b"/>
              <a:pathLst>
                <a:path w="1346" h="314" extrusionOk="0">
                  <a:moveTo>
                    <a:pt x="887" y="0"/>
                  </a:moveTo>
                  <a:cubicBezTo>
                    <a:pt x="818" y="0"/>
                    <a:pt x="750" y="17"/>
                    <a:pt x="679" y="53"/>
                  </a:cubicBezTo>
                  <a:cubicBezTo>
                    <a:pt x="607" y="99"/>
                    <a:pt x="535" y="117"/>
                    <a:pt x="463" y="117"/>
                  </a:cubicBezTo>
                  <a:cubicBezTo>
                    <a:pt x="334" y="117"/>
                    <a:pt x="207" y="59"/>
                    <a:pt x="84" y="5"/>
                  </a:cubicBezTo>
                  <a:cubicBezTo>
                    <a:pt x="1" y="88"/>
                    <a:pt x="1" y="184"/>
                    <a:pt x="72" y="303"/>
                  </a:cubicBezTo>
                  <a:cubicBezTo>
                    <a:pt x="158" y="310"/>
                    <a:pt x="242" y="313"/>
                    <a:pt x="326" y="313"/>
                  </a:cubicBezTo>
                  <a:cubicBezTo>
                    <a:pt x="650" y="313"/>
                    <a:pt x="968" y="264"/>
                    <a:pt x="1346" y="207"/>
                  </a:cubicBezTo>
                  <a:cubicBezTo>
                    <a:pt x="1170" y="72"/>
                    <a:pt x="1027" y="0"/>
                    <a:pt x="8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8" name="Google Shape;2838;p2"/>
            <p:cNvSpPr/>
            <p:nvPr/>
          </p:nvSpPr>
          <p:spPr>
            <a:xfrm>
              <a:off x="5542050" y="3161225"/>
              <a:ext cx="22650" cy="15450"/>
            </a:xfrm>
            <a:custGeom>
              <a:avLst/>
              <a:gdLst/>
              <a:ahLst/>
              <a:cxnLst/>
              <a:rect l="l" t="t" r="r" b="b"/>
              <a:pathLst>
                <a:path w="906" h="618" extrusionOk="0">
                  <a:moveTo>
                    <a:pt x="322" y="1"/>
                  </a:moveTo>
                  <a:cubicBezTo>
                    <a:pt x="298" y="48"/>
                    <a:pt x="251" y="96"/>
                    <a:pt x="203" y="120"/>
                  </a:cubicBezTo>
                  <a:cubicBezTo>
                    <a:pt x="131" y="167"/>
                    <a:pt x="60" y="227"/>
                    <a:pt x="12" y="298"/>
                  </a:cubicBezTo>
                  <a:cubicBezTo>
                    <a:pt x="0" y="358"/>
                    <a:pt x="0" y="418"/>
                    <a:pt x="24" y="477"/>
                  </a:cubicBezTo>
                  <a:cubicBezTo>
                    <a:pt x="84" y="525"/>
                    <a:pt x="143" y="572"/>
                    <a:pt x="203" y="584"/>
                  </a:cubicBezTo>
                  <a:cubicBezTo>
                    <a:pt x="303" y="602"/>
                    <a:pt x="398" y="617"/>
                    <a:pt x="488" y="617"/>
                  </a:cubicBezTo>
                  <a:cubicBezTo>
                    <a:pt x="636" y="617"/>
                    <a:pt x="773" y="578"/>
                    <a:pt x="905" y="453"/>
                  </a:cubicBezTo>
                  <a:cubicBezTo>
                    <a:pt x="905" y="394"/>
                    <a:pt x="893" y="346"/>
                    <a:pt x="893" y="287"/>
                  </a:cubicBezTo>
                  <a:lnTo>
                    <a:pt x="846" y="239"/>
                  </a:lnTo>
                  <a:lnTo>
                    <a:pt x="893" y="203"/>
                  </a:lnTo>
                  <a:cubicBezTo>
                    <a:pt x="893" y="156"/>
                    <a:pt x="905" y="108"/>
                    <a:pt x="905" y="60"/>
                  </a:cubicBezTo>
                  <a:cubicBezTo>
                    <a:pt x="727" y="48"/>
                    <a:pt x="536" y="37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9" name="Google Shape;2839;p2"/>
            <p:cNvSpPr/>
            <p:nvPr/>
          </p:nvSpPr>
          <p:spPr>
            <a:xfrm>
              <a:off x="5377450" y="3043150"/>
              <a:ext cx="30675" cy="6200"/>
            </a:xfrm>
            <a:custGeom>
              <a:avLst/>
              <a:gdLst/>
              <a:ahLst/>
              <a:cxnLst/>
              <a:rect l="l" t="t" r="r" b="b"/>
              <a:pathLst>
                <a:path w="1227" h="248" extrusionOk="0">
                  <a:moveTo>
                    <a:pt x="264" y="0"/>
                  </a:moveTo>
                  <a:cubicBezTo>
                    <a:pt x="241" y="0"/>
                    <a:pt x="221" y="3"/>
                    <a:pt x="203" y="9"/>
                  </a:cubicBezTo>
                  <a:cubicBezTo>
                    <a:pt x="155" y="68"/>
                    <a:pt x="96" y="140"/>
                    <a:pt x="0" y="247"/>
                  </a:cubicBezTo>
                  <a:lnTo>
                    <a:pt x="1227" y="247"/>
                  </a:lnTo>
                  <a:cubicBezTo>
                    <a:pt x="1155" y="164"/>
                    <a:pt x="1096" y="80"/>
                    <a:pt x="1048" y="9"/>
                  </a:cubicBezTo>
                  <a:lnTo>
                    <a:pt x="917" y="9"/>
                  </a:lnTo>
                  <a:cubicBezTo>
                    <a:pt x="795" y="38"/>
                    <a:pt x="678" y="79"/>
                    <a:pt x="562" y="79"/>
                  </a:cubicBezTo>
                  <a:cubicBezTo>
                    <a:pt x="485" y="79"/>
                    <a:pt x="409" y="61"/>
                    <a:pt x="334" y="9"/>
                  </a:cubicBezTo>
                  <a:cubicBezTo>
                    <a:pt x="310" y="3"/>
                    <a:pt x="286" y="0"/>
                    <a:pt x="2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0" name="Google Shape;2840;p2"/>
            <p:cNvSpPr/>
            <p:nvPr/>
          </p:nvSpPr>
          <p:spPr>
            <a:xfrm>
              <a:off x="5618550" y="3140400"/>
              <a:ext cx="23825" cy="9425"/>
            </a:xfrm>
            <a:custGeom>
              <a:avLst/>
              <a:gdLst/>
              <a:ahLst/>
              <a:cxnLst/>
              <a:rect l="l" t="t" r="r" b="b"/>
              <a:pathLst>
                <a:path w="953" h="377" extrusionOk="0">
                  <a:moveTo>
                    <a:pt x="286" y="0"/>
                  </a:moveTo>
                  <a:cubicBezTo>
                    <a:pt x="215" y="96"/>
                    <a:pt x="60" y="36"/>
                    <a:pt x="0" y="143"/>
                  </a:cubicBezTo>
                  <a:cubicBezTo>
                    <a:pt x="176" y="279"/>
                    <a:pt x="351" y="377"/>
                    <a:pt x="548" y="377"/>
                  </a:cubicBezTo>
                  <a:cubicBezTo>
                    <a:pt x="645" y="377"/>
                    <a:pt x="748" y="353"/>
                    <a:pt x="858" y="298"/>
                  </a:cubicBezTo>
                  <a:cubicBezTo>
                    <a:pt x="953" y="215"/>
                    <a:pt x="941" y="119"/>
                    <a:pt x="870" y="36"/>
                  </a:cubicBezTo>
                  <a:cubicBezTo>
                    <a:pt x="679" y="24"/>
                    <a:pt x="477" y="24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1" name="Google Shape;2841;p2"/>
            <p:cNvSpPr/>
            <p:nvPr/>
          </p:nvSpPr>
          <p:spPr>
            <a:xfrm>
              <a:off x="5781675" y="3083250"/>
              <a:ext cx="37525" cy="7175"/>
            </a:xfrm>
            <a:custGeom>
              <a:avLst/>
              <a:gdLst/>
              <a:ahLst/>
              <a:cxnLst/>
              <a:rect l="l" t="t" r="r" b="b"/>
              <a:pathLst>
                <a:path w="1501" h="287" extrusionOk="0">
                  <a:moveTo>
                    <a:pt x="83" y="0"/>
                  </a:moveTo>
                  <a:cubicBezTo>
                    <a:pt x="0" y="72"/>
                    <a:pt x="0" y="155"/>
                    <a:pt x="83" y="250"/>
                  </a:cubicBezTo>
                  <a:cubicBezTo>
                    <a:pt x="310" y="250"/>
                    <a:pt x="548" y="262"/>
                    <a:pt x="774" y="286"/>
                  </a:cubicBezTo>
                  <a:cubicBezTo>
                    <a:pt x="843" y="262"/>
                    <a:pt x="917" y="257"/>
                    <a:pt x="991" y="257"/>
                  </a:cubicBezTo>
                  <a:cubicBezTo>
                    <a:pt x="1044" y="257"/>
                    <a:pt x="1098" y="259"/>
                    <a:pt x="1150" y="259"/>
                  </a:cubicBezTo>
                  <a:cubicBezTo>
                    <a:pt x="1277" y="259"/>
                    <a:pt x="1399" y="244"/>
                    <a:pt x="1500" y="143"/>
                  </a:cubicBezTo>
                  <a:cubicBezTo>
                    <a:pt x="1024" y="96"/>
                    <a:pt x="560" y="48"/>
                    <a:pt x="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2" name="Google Shape;2842;p2"/>
            <p:cNvSpPr/>
            <p:nvPr/>
          </p:nvSpPr>
          <p:spPr>
            <a:xfrm>
              <a:off x="6214450" y="3247625"/>
              <a:ext cx="24725" cy="7475"/>
            </a:xfrm>
            <a:custGeom>
              <a:avLst/>
              <a:gdLst/>
              <a:ahLst/>
              <a:cxnLst/>
              <a:rect l="l" t="t" r="r" b="b"/>
              <a:pathLst>
                <a:path w="989" h="299" extrusionOk="0">
                  <a:moveTo>
                    <a:pt x="402" y="0"/>
                  </a:moveTo>
                  <a:cubicBezTo>
                    <a:pt x="266" y="0"/>
                    <a:pt x="131" y="12"/>
                    <a:pt x="1" y="21"/>
                  </a:cubicBezTo>
                  <a:lnTo>
                    <a:pt x="263" y="283"/>
                  </a:lnTo>
                  <a:cubicBezTo>
                    <a:pt x="284" y="281"/>
                    <a:pt x="305" y="281"/>
                    <a:pt x="326" y="281"/>
                  </a:cubicBezTo>
                  <a:cubicBezTo>
                    <a:pt x="426" y="281"/>
                    <a:pt x="530" y="298"/>
                    <a:pt x="630" y="298"/>
                  </a:cubicBezTo>
                  <a:cubicBezTo>
                    <a:pt x="763" y="298"/>
                    <a:pt x="889" y="266"/>
                    <a:pt x="989" y="117"/>
                  </a:cubicBezTo>
                  <a:cubicBezTo>
                    <a:pt x="798" y="25"/>
                    <a:pt x="599" y="0"/>
                    <a:pt x="4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3" name="Google Shape;2843;p2"/>
            <p:cNvSpPr/>
            <p:nvPr/>
          </p:nvSpPr>
          <p:spPr>
            <a:xfrm>
              <a:off x="5753975" y="3082950"/>
              <a:ext cx="29800" cy="6750"/>
            </a:xfrm>
            <a:custGeom>
              <a:avLst/>
              <a:gdLst/>
              <a:ahLst/>
              <a:cxnLst/>
              <a:rect l="l" t="t" r="r" b="b"/>
              <a:pathLst>
                <a:path w="1192" h="270" extrusionOk="0">
                  <a:moveTo>
                    <a:pt x="739" y="0"/>
                  </a:moveTo>
                  <a:cubicBezTo>
                    <a:pt x="626" y="107"/>
                    <a:pt x="494" y="121"/>
                    <a:pt x="359" y="121"/>
                  </a:cubicBezTo>
                  <a:cubicBezTo>
                    <a:pt x="310" y="121"/>
                    <a:pt x="260" y="119"/>
                    <a:pt x="210" y="119"/>
                  </a:cubicBezTo>
                  <a:cubicBezTo>
                    <a:pt x="138" y="119"/>
                    <a:pt x="68" y="123"/>
                    <a:pt x="1" y="143"/>
                  </a:cubicBezTo>
                  <a:cubicBezTo>
                    <a:pt x="225" y="245"/>
                    <a:pt x="452" y="270"/>
                    <a:pt x="680" y="270"/>
                  </a:cubicBezTo>
                  <a:cubicBezTo>
                    <a:pt x="851" y="270"/>
                    <a:pt x="1022" y="256"/>
                    <a:pt x="1191" y="250"/>
                  </a:cubicBezTo>
                  <a:lnTo>
                    <a:pt x="1191" y="0"/>
                  </a:lnTo>
                  <a:cubicBezTo>
                    <a:pt x="1120" y="6"/>
                    <a:pt x="1046" y="9"/>
                    <a:pt x="970" y="9"/>
                  </a:cubicBezTo>
                  <a:cubicBezTo>
                    <a:pt x="894" y="9"/>
                    <a:pt x="816" y="6"/>
                    <a:pt x="7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4" name="Google Shape;2844;p2"/>
            <p:cNvSpPr/>
            <p:nvPr/>
          </p:nvSpPr>
          <p:spPr>
            <a:xfrm>
              <a:off x="5876625" y="3121050"/>
              <a:ext cx="16375" cy="25325"/>
            </a:xfrm>
            <a:custGeom>
              <a:avLst/>
              <a:gdLst/>
              <a:ahLst/>
              <a:cxnLst/>
              <a:rect l="l" t="t" r="r" b="b"/>
              <a:pathLst>
                <a:path w="655" h="1013" extrusionOk="0">
                  <a:moveTo>
                    <a:pt x="72" y="0"/>
                  </a:moveTo>
                  <a:cubicBezTo>
                    <a:pt x="36" y="24"/>
                    <a:pt x="24" y="48"/>
                    <a:pt x="0" y="60"/>
                  </a:cubicBezTo>
                  <a:cubicBezTo>
                    <a:pt x="0" y="346"/>
                    <a:pt x="119" y="620"/>
                    <a:pt x="191" y="882"/>
                  </a:cubicBezTo>
                  <a:cubicBezTo>
                    <a:pt x="250" y="989"/>
                    <a:pt x="333" y="1012"/>
                    <a:pt x="453" y="1012"/>
                  </a:cubicBezTo>
                  <a:cubicBezTo>
                    <a:pt x="560" y="989"/>
                    <a:pt x="631" y="917"/>
                    <a:pt x="655" y="810"/>
                  </a:cubicBezTo>
                  <a:cubicBezTo>
                    <a:pt x="607" y="620"/>
                    <a:pt x="500" y="453"/>
                    <a:pt x="429" y="274"/>
                  </a:cubicBezTo>
                  <a:cubicBezTo>
                    <a:pt x="381" y="179"/>
                    <a:pt x="322" y="108"/>
                    <a:pt x="250" y="48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5" name="Google Shape;2845;p2"/>
            <p:cNvSpPr/>
            <p:nvPr/>
          </p:nvSpPr>
          <p:spPr>
            <a:xfrm>
              <a:off x="5867675" y="3089075"/>
              <a:ext cx="12525" cy="33475"/>
            </a:xfrm>
            <a:custGeom>
              <a:avLst/>
              <a:gdLst/>
              <a:ahLst/>
              <a:cxnLst/>
              <a:rect l="l" t="t" r="r" b="b"/>
              <a:pathLst>
                <a:path w="501" h="1339" extrusionOk="0">
                  <a:moveTo>
                    <a:pt x="156" y="0"/>
                  </a:moveTo>
                  <a:cubicBezTo>
                    <a:pt x="136" y="0"/>
                    <a:pt x="116" y="5"/>
                    <a:pt x="96" y="17"/>
                  </a:cubicBezTo>
                  <a:cubicBezTo>
                    <a:pt x="96" y="125"/>
                    <a:pt x="84" y="220"/>
                    <a:pt x="84" y="327"/>
                  </a:cubicBezTo>
                  <a:cubicBezTo>
                    <a:pt x="1" y="422"/>
                    <a:pt x="13" y="529"/>
                    <a:pt x="72" y="625"/>
                  </a:cubicBezTo>
                  <a:cubicBezTo>
                    <a:pt x="132" y="863"/>
                    <a:pt x="72" y="1172"/>
                    <a:pt x="358" y="1339"/>
                  </a:cubicBezTo>
                  <a:cubicBezTo>
                    <a:pt x="382" y="1327"/>
                    <a:pt x="394" y="1315"/>
                    <a:pt x="418" y="1303"/>
                  </a:cubicBezTo>
                  <a:cubicBezTo>
                    <a:pt x="453" y="1256"/>
                    <a:pt x="477" y="1196"/>
                    <a:pt x="489" y="1137"/>
                  </a:cubicBezTo>
                  <a:cubicBezTo>
                    <a:pt x="501" y="1041"/>
                    <a:pt x="489" y="958"/>
                    <a:pt x="453" y="863"/>
                  </a:cubicBezTo>
                  <a:cubicBezTo>
                    <a:pt x="418" y="720"/>
                    <a:pt x="382" y="565"/>
                    <a:pt x="382" y="422"/>
                  </a:cubicBezTo>
                  <a:cubicBezTo>
                    <a:pt x="382" y="291"/>
                    <a:pt x="358" y="148"/>
                    <a:pt x="275" y="53"/>
                  </a:cubicBezTo>
                  <a:cubicBezTo>
                    <a:pt x="235" y="21"/>
                    <a:pt x="195" y="0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6" name="Google Shape;2846;p2"/>
            <p:cNvSpPr/>
            <p:nvPr/>
          </p:nvSpPr>
          <p:spPr>
            <a:xfrm>
              <a:off x="5540275" y="3107850"/>
              <a:ext cx="15500" cy="11150"/>
            </a:xfrm>
            <a:custGeom>
              <a:avLst/>
              <a:gdLst/>
              <a:ahLst/>
              <a:cxnLst/>
              <a:rect l="l" t="t" r="r" b="b"/>
              <a:pathLst>
                <a:path w="620" h="446" extrusionOk="0">
                  <a:moveTo>
                    <a:pt x="230" y="1"/>
                  </a:moveTo>
                  <a:cubicBezTo>
                    <a:pt x="22" y="1"/>
                    <a:pt x="18" y="89"/>
                    <a:pt x="0" y="421"/>
                  </a:cubicBezTo>
                  <a:cubicBezTo>
                    <a:pt x="83" y="445"/>
                    <a:pt x="179" y="445"/>
                    <a:pt x="262" y="445"/>
                  </a:cubicBezTo>
                  <a:cubicBezTo>
                    <a:pt x="322" y="302"/>
                    <a:pt x="619" y="421"/>
                    <a:pt x="548" y="159"/>
                  </a:cubicBezTo>
                  <a:lnTo>
                    <a:pt x="548" y="28"/>
                  </a:lnTo>
                  <a:cubicBezTo>
                    <a:pt x="408" y="13"/>
                    <a:pt x="306" y="1"/>
                    <a:pt x="2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7" name="Google Shape;2847;p2"/>
            <p:cNvSpPr/>
            <p:nvPr/>
          </p:nvSpPr>
          <p:spPr>
            <a:xfrm>
              <a:off x="5780175" y="2993775"/>
              <a:ext cx="36925" cy="7175"/>
            </a:xfrm>
            <a:custGeom>
              <a:avLst/>
              <a:gdLst/>
              <a:ahLst/>
              <a:cxnLst/>
              <a:rect l="l" t="t" r="r" b="b"/>
              <a:pathLst>
                <a:path w="1477" h="287" extrusionOk="0">
                  <a:moveTo>
                    <a:pt x="1141" y="0"/>
                  </a:moveTo>
                  <a:cubicBezTo>
                    <a:pt x="1051" y="0"/>
                    <a:pt x="957" y="38"/>
                    <a:pt x="858" y="103"/>
                  </a:cubicBezTo>
                  <a:cubicBezTo>
                    <a:pt x="584" y="103"/>
                    <a:pt x="286" y="127"/>
                    <a:pt x="0" y="138"/>
                  </a:cubicBezTo>
                  <a:cubicBezTo>
                    <a:pt x="223" y="255"/>
                    <a:pt x="450" y="286"/>
                    <a:pt x="680" y="286"/>
                  </a:cubicBezTo>
                  <a:cubicBezTo>
                    <a:pt x="943" y="286"/>
                    <a:pt x="1210" y="246"/>
                    <a:pt x="1477" y="246"/>
                  </a:cubicBezTo>
                  <a:cubicBezTo>
                    <a:pt x="1453" y="198"/>
                    <a:pt x="1429" y="174"/>
                    <a:pt x="1417" y="138"/>
                  </a:cubicBezTo>
                  <a:cubicBezTo>
                    <a:pt x="1326" y="41"/>
                    <a:pt x="1235" y="0"/>
                    <a:pt x="11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8" name="Google Shape;2848;p2"/>
            <p:cNvSpPr/>
            <p:nvPr/>
          </p:nvSpPr>
          <p:spPr>
            <a:xfrm>
              <a:off x="5657850" y="3146200"/>
              <a:ext cx="20250" cy="6075"/>
            </a:xfrm>
            <a:custGeom>
              <a:avLst/>
              <a:gdLst/>
              <a:ahLst/>
              <a:cxnLst/>
              <a:rect l="l" t="t" r="r" b="b"/>
              <a:pathLst>
                <a:path w="810" h="243" extrusionOk="0">
                  <a:moveTo>
                    <a:pt x="235" y="0"/>
                  </a:moveTo>
                  <a:cubicBezTo>
                    <a:pt x="162" y="0"/>
                    <a:pt x="84" y="12"/>
                    <a:pt x="0" y="42"/>
                  </a:cubicBezTo>
                  <a:cubicBezTo>
                    <a:pt x="179" y="180"/>
                    <a:pt x="335" y="242"/>
                    <a:pt x="485" y="242"/>
                  </a:cubicBezTo>
                  <a:cubicBezTo>
                    <a:pt x="593" y="242"/>
                    <a:pt x="699" y="209"/>
                    <a:pt x="810" y="149"/>
                  </a:cubicBezTo>
                  <a:cubicBezTo>
                    <a:pt x="632" y="105"/>
                    <a:pt x="453" y="0"/>
                    <a:pt x="2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9" name="Google Shape;2849;p2"/>
            <p:cNvSpPr/>
            <p:nvPr/>
          </p:nvSpPr>
          <p:spPr>
            <a:xfrm>
              <a:off x="5604550" y="3136400"/>
              <a:ext cx="19075" cy="9275"/>
            </a:xfrm>
            <a:custGeom>
              <a:avLst/>
              <a:gdLst/>
              <a:ahLst/>
              <a:cxnLst/>
              <a:rect l="l" t="t" r="r" b="b"/>
              <a:pathLst>
                <a:path w="763" h="371" extrusionOk="0">
                  <a:moveTo>
                    <a:pt x="326" y="1"/>
                  </a:moveTo>
                  <a:cubicBezTo>
                    <a:pt x="218" y="1"/>
                    <a:pt x="109" y="9"/>
                    <a:pt x="1" y="41"/>
                  </a:cubicBezTo>
                  <a:lnTo>
                    <a:pt x="1" y="268"/>
                  </a:lnTo>
                  <a:cubicBezTo>
                    <a:pt x="75" y="342"/>
                    <a:pt x="138" y="370"/>
                    <a:pt x="194" y="370"/>
                  </a:cubicBezTo>
                  <a:cubicBezTo>
                    <a:pt x="326" y="370"/>
                    <a:pt x="420" y="215"/>
                    <a:pt x="537" y="148"/>
                  </a:cubicBezTo>
                  <a:cubicBezTo>
                    <a:pt x="573" y="180"/>
                    <a:pt x="608" y="195"/>
                    <a:pt x="641" y="195"/>
                  </a:cubicBezTo>
                  <a:cubicBezTo>
                    <a:pt x="683" y="195"/>
                    <a:pt x="723" y="171"/>
                    <a:pt x="763" y="125"/>
                  </a:cubicBezTo>
                  <a:cubicBezTo>
                    <a:pt x="739" y="77"/>
                    <a:pt x="727" y="41"/>
                    <a:pt x="715" y="6"/>
                  </a:cubicBezTo>
                  <a:cubicBezTo>
                    <a:pt x="686" y="7"/>
                    <a:pt x="657" y="8"/>
                    <a:pt x="628" y="8"/>
                  </a:cubicBezTo>
                  <a:cubicBezTo>
                    <a:pt x="527" y="8"/>
                    <a:pt x="427" y="1"/>
                    <a:pt x="3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0" name="Google Shape;2850;p2"/>
            <p:cNvSpPr/>
            <p:nvPr/>
          </p:nvSpPr>
          <p:spPr>
            <a:xfrm>
              <a:off x="5299450" y="3070750"/>
              <a:ext cx="18200" cy="10025"/>
            </a:xfrm>
            <a:custGeom>
              <a:avLst/>
              <a:gdLst/>
              <a:ahLst/>
              <a:cxnLst/>
              <a:rect l="l" t="t" r="r" b="b"/>
              <a:pathLst>
                <a:path w="728" h="401" extrusionOk="0">
                  <a:moveTo>
                    <a:pt x="294" y="0"/>
                  </a:moveTo>
                  <a:cubicBezTo>
                    <a:pt x="152" y="0"/>
                    <a:pt x="38" y="59"/>
                    <a:pt x="1" y="322"/>
                  </a:cubicBezTo>
                  <a:cubicBezTo>
                    <a:pt x="60" y="334"/>
                    <a:pt x="120" y="334"/>
                    <a:pt x="179" y="346"/>
                  </a:cubicBezTo>
                  <a:cubicBezTo>
                    <a:pt x="243" y="375"/>
                    <a:pt x="313" y="401"/>
                    <a:pt x="378" y="401"/>
                  </a:cubicBezTo>
                  <a:cubicBezTo>
                    <a:pt x="447" y="401"/>
                    <a:pt x="512" y="372"/>
                    <a:pt x="560" y="286"/>
                  </a:cubicBezTo>
                  <a:cubicBezTo>
                    <a:pt x="620" y="215"/>
                    <a:pt x="668" y="131"/>
                    <a:pt x="727" y="36"/>
                  </a:cubicBezTo>
                  <a:lnTo>
                    <a:pt x="727" y="36"/>
                  </a:lnTo>
                  <a:cubicBezTo>
                    <a:pt x="708" y="38"/>
                    <a:pt x="688" y="40"/>
                    <a:pt x="667" y="40"/>
                  </a:cubicBezTo>
                  <a:cubicBezTo>
                    <a:pt x="544" y="40"/>
                    <a:pt x="410" y="0"/>
                    <a:pt x="2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1" name="Google Shape;2851;p2"/>
            <p:cNvSpPr/>
            <p:nvPr/>
          </p:nvSpPr>
          <p:spPr>
            <a:xfrm>
              <a:off x="5456325" y="3146050"/>
              <a:ext cx="21750" cy="16825"/>
            </a:xfrm>
            <a:custGeom>
              <a:avLst/>
              <a:gdLst/>
              <a:ahLst/>
              <a:cxnLst/>
              <a:rect l="l" t="t" r="r" b="b"/>
              <a:pathLst>
                <a:path w="870" h="673" extrusionOk="0">
                  <a:moveTo>
                    <a:pt x="120" y="1"/>
                  </a:moveTo>
                  <a:cubicBezTo>
                    <a:pt x="84" y="1"/>
                    <a:pt x="36" y="12"/>
                    <a:pt x="0" y="48"/>
                  </a:cubicBezTo>
                  <a:cubicBezTo>
                    <a:pt x="0" y="346"/>
                    <a:pt x="286" y="370"/>
                    <a:pt x="417" y="548"/>
                  </a:cubicBezTo>
                  <a:cubicBezTo>
                    <a:pt x="494" y="617"/>
                    <a:pt x="571" y="673"/>
                    <a:pt x="661" y="673"/>
                  </a:cubicBezTo>
                  <a:cubicBezTo>
                    <a:pt x="696" y="673"/>
                    <a:pt x="734" y="664"/>
                    <a:pt x="774" y="644"/>
                  </a:cubicBezTo>
                  <a:cubicBezTo>
                    <a:pt x="870" y="524"/>
                    <a:pt x="870" y="382"/>
                    <a:pt x="822" y="251"/>
                  </a:cubicBezTo>
                  <a:cubicBezTo>
                    <a:pt x="774" y="155"/>
                    <a:pt x="679" y="120"/>
                    <a:pt x="596" y="60"/>
                  </a:cubicBezTo>
                  <a:cubicBezTo>
                    <a:pt x="465" y="48"/>
                    <a:pt x="322" y="36"/>
                    <a:pt x="179" y="12"/>
                  </a:cubicBezTo>
                  <a:cubicBezTo>
                    <a:pt x="179" y="1"/>
                    <a:pt x="167" y="1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2" name="Google Shape;2852;p2"/>
            <p:cNvSpPr/>
            <p:nvPr/>
          </p:nvSpPr>
          <p:spPr>
            <a:xfrm>
              <a:off x="5355725" y="3069550"/>
              <a:ext cx="16375" cy="9850"/>
            </a:xfrm>
            <a:custGeom>
              <a:avLst/>
              <a:gdLst/>
              <a:ahLst/>
              <a:cxnLst/>
              <a:rect l="l" t="t" r="r" b="b"/>
              <a:pathLst>
                <a:path w="655" h="394" extrusionOk="0">
                  <a:moveTo>
                    <a:pt x="595" y="1"/>
                  </a:moveTo>
                  <a:cubicBezTo>
                    <a:pt x="477" y="30"/>
                    <a:pt x="375" y="93"/>
                    <a:pt x="269" y="93"/>
                  </a:cubicBezTo>
                  <a:cubicBezTo>
                    <a:pt x="247" y="93"/>
                    <a:pt x="225" y="90"/>
                    <a:pt x="203" y="84"/>
                  </a:cubicBezTo>
                  <a:cubicBezTo>
                    <a:pt x="119" y="132"/>
                    <a:pt x="0" y="179"/>
                    <a:pt x="0" y="298"/>
                  </a:cubicBezTo>
                  <a:cubicBezTo>
                    <a:pt x="0" y="394"/>
                    <a:pt x="119" y="382"/>
                    <a:pt x="191" y="394"/>
                  </a:cubicBezTo>
                  <a:cubicBezTo>
                    <a:pt x="429" y="346"/>
                    <a:pt x="655" y="310"/>
                    <a:pt x="5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3" name="Google Shape;2853;p2"/>
            <p:cNvSpPr/>
            <p:nvPr/>
          </p:nvSpPr>
          <p:spPr>
            <a:xfrm>
              <a:off x="5639975" y="3141000"/>
              <a:ext cx="14325" cy="9900"/>
            </a:xfrm>
            <a:custGeom>
              <a:avLst/>
              <a:gdLst/>
              <a:ahLst/>
              <a:cxnLst/>
              <a:rect l="l" t="t" r="r" b="b"/>
              <a:pathLst>
                <a:path w="573" h="396" extrusionOk="0">
                  <a:moveTo>
                    <a:pt x="13" y="0"/>
                  </a:moveTo>
                  <a:cubicBezTo>
                    <a:pt x="13" y="84"/>
                    <a:pt x="1" y="191"/>
                    <a:pt x="1" y="274"/>
                  </a:cubicBezTo>
                  <a:cubicBezTo>
                    <a:pt x="95" y="359"/>
                    <a:pt x="175" y="396"/>
                    <a:pt x="246" y="396"/>
                  </a:cubicBezTo>
                  <a:cubicBezTo>
                    <a:pt x="374" y="396"/>
                    <a:pt x="473" y="280"/>
                    <a:pt x="572" y="119"/>
                  </a:cubicBezTo>
                  <a:cubicBezTo>
                    <a:pt x="370" y="72"/>
                    <a:pt x="191" y="24"/>
                    <a:pt x="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4" name="Google Shape;2854;p2"/>
            <p:cNvSpPr/>
            <p:nvPr/>
          </p:nvSpPr>
          <p:spPr>
            <a:xfrm>
              <a:off x="6088550" y="3258575"/>
              <a:ext cx="33950" cy="4075"/>
            </a:xfrm>
            <a:custGeom>
              <a:avLst/>
              <a:gdLst/>
              <a:ahLst/>
              <a:cxnLst/>
              <a:rect l="l" t="t" r="r" b="b"/>
              <a:pathLst>
                <a:path w="1358" h="163" extrusionOk="0">
                  <a:moveTo>
                    <a:pt x="0" y="0"/>
                  </a:moveTo>
                  <a:lnTo>
                    <a:pt x="0" y="0"/>
                  </a:lnTo>
                  <a:cubicBezTo>
                    <a:pt x="202" y="129"/>
                    <a:pt x="411" y="163"/>
                    <a:pt x="624" y="163"/>
                  </a:cubicBezTo>
                  <a:cubicBezTo>
                    <a:pt x="865" y="163"/>
                    <a:pt x="1111" y="119"/>
                    <a:pt x="1358" y="119"/>
                  </a:cubicBezTo>
                  <a:cubicBezTo>
                    <a:pt x="905" y="0"/>
                    <a:pt x="453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5" name="Google Shape;2855;p2"/>
            <p:cNvSpPr/>
            <p:nvPr/>
          </p:nvSpPr>
          <p:spPr>
            <a:xfrm>
              <a:off x="5891500" y="3171825"/>
              <a:ext cx="29200" cy="4650"/>
            </a:xfrm>
            <a:custGeom>
              <a:avLst/>
              <a:gdLst/>
              <a:ahLst/>
              <a:cxnLst/>
              <a:rect l="l" t="t" r="r" b="b"/>
              <a:pathLst>
                <a:path w="1168" h="186" extrusionOk="0">
                  <a:moveTo>
                    <a:pt x="574" y="1"/>
                  </a:moveTo>
                  <a:cubicBezTo>
                    <a:pt x="381" y="1"/>
                    <a:pt x="186" y="29"/>
                    <a:pt x="0" y="29"/>
                  </a:cubicBezTo>
                  <a:cubicBezTo>
                    <a:pt x="162" y="154"/>
                    <a:pt x="332" y="186"/>
                    <a:pt x="505" y="186"/>
                  </a:cubicBezTo>
                  <a:cubicBezTo>
                    <a:pt x="682" y="186"/>
                    <a:pt x="861" y="153"/>
                    <a:pt x="1035" y="153"/>
                  </a:cubicBezTo>
                  <a:cubicBezTo>
                    <a:pt x="1079" y="153"/>
                    <a:pt x="1124" y="155"/>
                    <a:pt x="1167" y="160"/>
                  </a:cubicBezTo>
                  <a:cubicBezTo>
                    <a:pt x="978" y="32"/>
                    <a:pt x="777" y="1"/>
                    <a:pt x="5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6" name="Google Shape;2856;p2"/>
            <p:cNvSpPr/>
            <p:nvPr/>
          </p:nvSpPr>
          <p:spPr>
            <a:xfrm>
              <a:off x="5776900" y="3201125"/>
              <a:ext cx="25625" cy="6875"/>
            </a:xfrm>
            <a:custGeom>
              <a:avLst/>
              <a:gdLst/>
              <a:ahLst/>
              <a:cxnLst/>
              <a:rect l="l" t="t" r="r" b="b"/>
              <a:pathLst>
                <a:path w="1025" h="275" extrusionOk="0">
                  <a:moveTo>
                    <a:pt x="225" y="1"/>
                  </a:moveTo>
                  <a:cubicBezTo>
                    <a:pt x="151" y="1"/>
                    <a:pt x="76" y="5"/>
                    <a:pt x="1" y="12"/>
                  </a:cubicBezTo>
                  <a:cubicBezTo>
                    <a:pt x="294" y="170"/>
                    <a:pt x="620" y="275"/>
                    <a:pt x="969" y="275"/>
                  </a:cubicBezTo>
                  <a:cubicBezTo>
                    <a:pt x="987" y="275"/>
                    <a:pt x="1006" y="275"/>
                    <a:pt x="1024" y="274"/>
                  </a:cubicBezTo>
                  <a:cubicBezTo>
                    <a:pt x="788" y="66"/>
                    <a:pt x="513" y="1"/>
                    <a:pt x="2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7" name="Google Shape;2857;p2"/>
            <p:cNvSpPr/>
            <p:nvPr/>
          </p:nvSpPr>
          <p:spPr>
            <a:xfrm>
              <a:off x="5585800" y="3165700"/>
              <a:ext cx="19375" cy="11325"/>
            </a:xfrm>
            <a:custGeom>
              <a:avLst/>
              <a:gdLst/>
              <a:ahLst/>
              <a:cxnLst/>
              <a:rect l="l" t="t" r="r" b="b"/>
              <a:pathLst>
                <a:path w="775" h="453" extrusionOk="0">
                  <a:moveTo>
                    <a:pt x="167" y="0"/>
                  </a:moveTo>
                  <a:cubicBezTo>
                    <a:pt x="167" y="119"/>
                    <a:pt x="120" y="227"/>
                    <a:pt x="1" y="286"/>
                  </a:cubicBezTo>
                  <a:cubicBezTo>
                    <a:pt x="108" y="417"/>
                    <a:pt x="275" y="405"/>
                    <a:pt x="417" y="453"/>
                  </a:cubicBezTo>
                  <a:lnTo>
                    <a:pt x="465" y="405"/>
                  </a:lnTo>
                  <a:cubicBezTo>
                    <a:pt x="525" y="334"/>
                    <a:pt x="632" y="346"/>
                    <a:pt x="703" y="298"/>
                  </a:cubicBezTo>
                  <a:cubicBezTo>
                    <a:pt x="727" y="286"/>
                    <a:pt x="751" y="262"/>
                    <a:pt x="775" y="239"/>
                  </a:cubicBezTo>
                  <a:cubicBezTo>
                    <a:pt x="620" y="36"/>
                    <a:pt x="358" y="108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8" name="Google Shape;2858;p2"/>
            <p:cNvSpPr/>
            <p:nvPr/>
          </p:nvSpPr>
          <p:spPr>
            <a:xfrm>
              <a:off x="5731050" y="3154975"/>
              <a:ext cx="10750" cy="8400"/>
            </a:xfrm>
            <a:custGeom>
              <a:avLst/>
              <a:gdLst/>
              <a:ahLst/>
              <a:cxnLst/>
              <a:rect l="l" t="t" r="r" b="b"/>
              <a:pathLst>
                <a:path w="430" h="336" extrusionOk="0">
                  <a:moveTo>
                    <a:pt x="227" y="1"/>
                  </a:moveTo>
                  <a:cubicBezTo>
                    <a:pt x="120" y="1"/>
                    <a:pt x="13" y="1"/>
                    <a:pt x="13" y="132"/>
                  </a:cubicBezTo>
                  <a:cubicBezTo>
                    <a:pt x="1" y="227"/>
                    <a:pt x="72" y="334"/>
                    <a:pt x="168" y="334"/>
                  </a:cubicBezTo>
                  <a:cubicBezTo>
                    <a:pt x="179" y="335"/>
                    <a:pt x="191" y="336"/>
                    <a:pt x="203" y="336"/>
                  </a:cubicBezTo>
                  <a:cubicBezTo>
                    <a:pt x="311" y="336"/>
                    <a:pt x="419" y="286"/>
                    <a:pt x="430" y="167"/>
                  </a:cubicBezTo>
                  <a:cubicBezTo>
                    <a:pt x="430" y="60"/>
                    <a:pt x="311" y="13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9" name="Google Shape;2859;p2"/>
            <p:cNvSpPr/>
            <p:nvPr/>
          </p:nvSpPr>
          <p:spPr>
            <a:xfrm>
              <a:off x="5595650" y="3113525"/>
              <a:ext cx="11900" cy="6975"/>
            </a:xfrm>
            <a:custGeom>
              <a:avLst/>
              <a:gdLst/>
              <a:ahLst/>
              <a:cxnLst/>
              <a:rect l="l" t="t" r="r" b="b"/>
              <a:pathLst>
                <a:path w="476" h="279" extrusionOk="0">
                  <a:moveTo>
                    <a:pt x="225" y="0"/>
                  </a:moveTo>
                  <a:cubicBezTo>
                    <a:pt x="130" y="0"/>
                    <a:pt x="53" y="50"/>
                    <a:pt x="12" y="159"/>
                  </a:cubicBezTo>
                  <a:cubicBezTo>
                    <a:pt x="0" y="214"/>
                    <a:pt x="71" y="279"/>
                    <a:pt x="129" y="279"/>
                  </a:cubicBezTo>
                  <a:cubicBezTo>
                    <a:pt x="133" y="279"/>
                    <a:pt x="138" y="279"/>
                    <a:pt x="142" y="278"/>
                  </a:cubicBezTo>
                  <a:cubicBezTo>
                    <a:pt x="165" y="270"/>
                    <a:pt x="188" y="268"/>
                    <a:pt x="212" y="268"/>
                  </a:cubicBezTo>
                  <a:cubicBezTo>
                    <a:pt x="249" y="268"/>
                    <a:pt x="287" y="273"/>
                    <a:pt x="323" y="273"/>
                  </a:cubicBezTo>
                  <a:cubicBezTo>
                    <a:pt x="375" y="273"/>
                    <a:pt x="425" y="262"/>
                    <a:pt x="464" y="206"/>
                  </a:cubicBezTo>
                  <a:cubicBezTo>
                    <a:pt x="476" y="111"/>
                    <a:pt x="416" y="51"/>
                    <a:pt x="357" y="28"/>
                  </a:cubicBezTo>
                  <a:cubicBezTo>
                    <a:pt x="310" y="10"/>
                    <a:pt x="266" y="0"/>
                    <a:pt x="2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0" name="Google Shape;2860;p2"/>
            <p:cNvSpPr/>
            <p:nvPr/>
          </p:nvSpPr>
          <p:spPr>
            <a:xfrm>
              <a:off x="5392925" y="3086675"/>
              <a:ext cx="14025" cy="7600"/>
            </a:xfrm>
            <a:custGeom>
              <a:avLst/>
              <a:gdLst/>
              <a:ahLst/>
              <a:cxnLst/>
              <a:rect l="l" t="t" r="r" b="b"/>
              <a:pathLst>
                <a:path w="561" h="304" extrusionOk="0">
                  <a:moveTo>
                    <a:pt x="208" y="1"/>
                  </a:moveTo>
                  <a:cubicBezTo>
                    <a:pt x="127" y="1"/>
                    <a:pt x="56" y="54"/>
                    <a:pt x="0" y="149"/>
                  </a:cubicBezTo>
                  <a:cubicBezTo>
                    <a:pt x="96" y="304"/>
                    <a:pt x="274" y="256"/>
                    <a:pt x="429" y="280"/>
                  </a:cubicBezTo>
                  <a:cubicBezTo>
                    <a:pt x="560" y="149"/>
                    <a:pt x="441" y="66"/>
                    <a:pt x="334" y="42"/>
                  </a:cubicBezTo>
                  <a:cubicBezTo>
                    <a:pt x="290" y="14"/>
                    <a:pt x="248" y="1"/>
                    <a:pt x="2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1" name="Google Shape;2861;p2"/>
            <p:cNvSpPr/>
            <p:nvPr/>
          </p:nvSpPr>
          <p:spPr>
            <a:xfrm>
              <a:off x="5535200" y="3160625"/>
              <a:ext cx="15500" cy="9825"/>
            </a:xfrm>
            <a:custGeom>
              <a:avLst/>
              <a:gdLst/>
              <a:ahLst/>
              <a:cxnLst/>
              <a:rect l="l" t="t" r="r" b="b"/>
              <a:pathLst>
                <a:path w="620" h="393" extrusionOk="0">
                  <a:moveTo>
                    <a:pt x="346" y="1"/>
                  </a:moveTo>
                  <a:cubicBezTo>
                    <a:pt x="215" y="25"/>
                    <a:pt x="84" y="72"/>
                    <a:pt x="36" y="227"/>
                  </a:cubicBezTo>
                  <a:cubicBezTo>
                    <a:pt x="1" y="275"/>
                    <a:pt x="24" y="322"/>
                    <a:pt x="84" y="370"/>
                  </a:cubicBezTo>
                  <a:cubicBezTo>
                    <a:pt x="117" y="384"/>
                    <a:pt x="148" y="393"/>
                    <a:pt x="179" y="393"/>
                  </a:cubicBezTo>
                  <a:cubicBezTo>
                    <a:pt x="226" y="393"/>
                    <a:pt x="272" y="373"/>
                    <a:pt x="322" y="322"/>
                  </a:cubicBezTo>
                  <a:cubicBezTo>
                    <a:pt x="382" y="322"/>
                    <a:pt x="417" y="311"/>
                    <a:pt x="477" y="311"/>
                  </a:cubicBezTo>
                  <a:cubicBezTo>
                    <a:pt x="513" y="263"/>
                    <a:pt x="560" y="239"/>
                    <a:pt x="596" y="191"/>
                  </a:cubicBezTo>
                  <a:cubicBezTo>
                    <a:pt x="620" y="132"/>
                    <a:pt x="620" y="84"/>
                    <a:pt x="620" y="25"/>
                  </a:cubicBezTo>
                  <a:cubicBezTo>
                    <a:pt x="525" y="25"/>
                    <a:pt x="441" y="13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2" name="Google Shape;2862;p2"/>
            <p:cNvSpPr/>
            <p:nvPr/>
          </p:nvSpPr>
          <p:spPr>
            <a:xfrm>
              <a:off x="5481625" y="3150225"/>
              <a:ext cx="22350" cy="6625"/>
            </a:xfrm>
            <a:custGeom>
              <a:avLst/>
              <a:gdLst/>
              <a:ahLst/>
              <a:cxnLst/>
              <a:rect l="l" t="t" r="r" b="b"/>
              <a:pathLst>
                <a:path w="894" h="265" extrusionOk="0">
                  <a:moveTo>
                    <a:pt x="48" y="0"/>
                  </a:moveTo>
                  <a:cubicBezTo>
                    <a:pt x="36" y="48"/>
                    <a:pt x="24" y="72"/>
                    <a:pt x="1" y="107"/>
                  </a:cubicBezTo>
                  <a:cubicBezTo>
                    <a:pt x="66" y="218"/>
                    <a:pt x="145" y="265"/>
                    <a:pt x="233" y="265"/>
                  </a:cubicBezTo>
                  <a:cubicBezTo>
                    <a:pt x="306" y="265"/>
                    <a:pt x="384" y="233"/>
                    <a:pt x="465" y="179"/>
                  </a:cubicBezTo>
                  <a:cubicBezTo>
                    <a:pt x="620" y="179"/>
                    <a:pt x="751" y="167"/>
                    <a:pt x="893" y="167"/>
                  </a:cubicBezTo>
                  <a:cubicBezTo>
                    <a:pt x="774" y="36"/>
                    <a:pt x="635" y="12"/>
                    <a:pt x="489" y="12"/>
                  </a:cubicBezTo>
                  <a:cubicBezTo>
                    <a:pt x="405" y="12"/>
                    <a:pt x="320" y="20"/>
                    <a:pt x="236" y="20"/>
                  </a:cubicBezTo>
                  <a:cubicBezTo>
                    <a:pt x="172" y="20"/>
                    <a:pt x="109" y="16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3" name="Google Shape;2863;p2"/>
            <p:cNvSpPr/>
            <p:nvPr/>
          </p:nvSpPr>
          <p:spPr>
            <a:xfrm>
              <a:off x="5433700" y="3018050"/>
              <a:ext cx="11925" cy="7300"/>
            </a:xfrm>
            <a:custGeom>
              <a:avLst/>
              <a:gdLst/>
              <a:ahLst/>
              <a:cxnLst/>
              <a:rect l="l" t="t" r="r" b="b"/>
              <a:pathLst>
                <a:path w="477" h="292" extrusionOk="0">
                  <a:moveTo>
                    <a:pt x="72" y="1"/>
                  </a:moveTo>
                  <a:cubicBezTo>
                    <a:pt x="1" y="96"/>
                    <a:pt x="1" y="191"/>
                    <a:pt x="60" y="287"/>
                  </a:cubicBezTo>
                  <a:cubicBezTo>
                    <a:pt x="108" y="287"/>
                    <a:pt x="161" y="292"/>
                    <a:pt x="208" y="292"/>
                  </a:cubicBezTo>
                  <a:cubicBezTo>
                    <a:pt x="232" y="292"/>
                    <a:pt x="255" y="291"/>
                    <a:pt x="274" y="287"/>
                  </a:cubicBezTo>
                  <a:cubicBezTo>
                    <a:pt x="334" y="275"/>
                    <a:pt x="417" y="239"/>
                    <a:pt x="429" y="191"/>
                  </a:cubicBezTo>
                  <a:cubicBezTo>
                    <a:pt x="477" y="72"/>
                    <a:pt x="370" y="37"/>
                    <a:pt x="286" y="13"/>
                  </a:cubicBezTo>
                  <a:cubicBezTo>
                    <a:pt x="215" y="1"/>
                    <a:pt x="155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4" name="Google Shape;2864;p2"/>
            <p:cNvSpPr/>
            <p:nvPr/>
          </p:nvSpPr>
          <p:spPr>
            <a:xfrm>
              <a:off x="5424775" y="3018050"/>
              <a:ext cx="10750" cy="7175"/>
            </a:xfrm>
            <a:custGeom>
              <a:avLst/>
              <a:gdLst/>
              <a:ahLst/>
              <a:cxnLst/>
              <a:rect l="l" t="t" r="r" b="b"/>
              <a:pathLst>
                <a:path w="430" h="287" extrusionOk="0">
                  <a:moveTo>
                    <a:pt x="0" y="1"/>
                  </a:moveTo>
                  <a:lnTo>
                    <a:pt x="0" y="275"/>
                  </a:lnTo>
                  <a:cubicBezTo>
                    <a:pt x="131" y="287"/>
                    <a:pt x="286" y="287"/>
                    <a:pt x="417" y="287"/>
                  </a:cubicBezTo>
                  <a:cubicBezTo>
                    <a:pt x="429" y="180"/>
                    <a:pt x="429" y="96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5" name="Google Shape;2865;p2"/>
            <p:cNvSpPr/>
            <p:nvPr/>
          </p:nvSpPr>
          <p:spPr>
            <a:xfrm>
              <a:off x="5868275" y="3168675"/>
              <a:ext cx="20275" cy="5400"/>
            </a:xfrm>
            <a:custGeom>
              <a:avLst/>
              <a:gdLst/>
              <a:ahLst/>
              <a:cxnLst/>
              <a:rect l="l" t="t" r="r" b="b"/>
              <a:pathLst>
                <a:path w="811" h="216" extrusionOk="0">
                  <a:moveTo>
                    <a:pt x="169" y="0"/>
                  </a:moveTo>
                  <a:cubicBezTo>
                    <a:pt x="136" y="0"/>
                    <a:pt x="104" y="0"/>
                    <a:pt x="72" y="0"/>
                  </a:cubicBezTo>
                  <a:cubicBezTo>
                    <a:pt x="1" y="48"/>
                    <a:pt x="1" y="96"/>
                    <a:pt x="60" y="143"/>
                  </a:cubicBezTo>
                  <a:lnTo>
                    <a:pt x="72" y="155"/>
                  </a:lnTo>
                  <a:cubicBezTo>
                    <a:pt x="97" y="150"/>
                    <a:pt x="122" y="148"/>
                    <a:pt x="148" y="148"/>
                  </a:cubicBezTo>
                  <a:cubicBezTo>
                    <a:pt x="291" y="148"/>
                    <a:pt x="441" y="216"/>
                    <a:pt x="587" y="216"/>
                  </a:cubicBezTo>
                  <a:cubicBezTo>
                    <a:pt x="663" y="216"/>
                    <a:pt x="738" y="198"/>
                    <a:pt x="810" y="143"/>
                  </a:cubicBezTo>
                  <a:cubicBezTo>
                    <a:pt x="604" y="9"/>
                    <a:pt x="380" y="0"/>
                    <a:pt x="1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6" name="Google Shape;2866;p2"/>
            <p:cNvSpPr/>
            <p:nvPr/>
          </p:nvSpPr>
          <p:spPr>
            <a:xfrm>
              <a:off x="5757550" y="2992875"/>
              <a:ext cx="22950" cy="3175"/>
            </a:xfrm>
            <a:custGeom>
              <a:avLst/>
              <a:gdLst/>
              <a:ahLst/>
              <a:cxnLst/>
              <a:rect l="l" t="t" r="r" b="b"/>
              <a:pathLst>
                <a:path w="918" h="127" extrusionOk="0">
                  <a:moveTo>
                    <a:pt x="514" y="1"/>
                  </a:moveTo>
                  <a:cubicBezTo>
                    <a:pt x="358" y="1"/>
                    <a:pt x="200" y="32"/>
                    <a:pt x="42" y="32"/>
                  </a:cubicBezTo>
                  <a:cubicBezTo>
                    <a:pt x="28" y="32"/>
                    <a:pt x="15" y="32"/>
                    <a:pt x="1" y="32"/>
                  </a:cubicBezTo>
                  <a:lnTo>
                    <a:pt x="1" y="32"/>
                  </a:lnTo>
                  <a:cubicBezTo>
                    <a:pt x="138" y="109"/>
                    <a:pt x="289" y="127"/>
                    <a:pt x="446" y="127"/>
                  </a:cubicBezTo>
                  <a:cubicBezTo>
                    <a:pt x="580" y="127"/>
                    <a:pt x="717" y="114"/>
                    <a:pt x="851" y="114"/>
                  </a:cubicBezTo>
                  <a:cubicBezTo>
                    <a:pt x="873" y="114"/>
                    <a:pt x="895" y="114"/>
                    <a:pt x="917" y="115"/>
                  </a:cubicBezTo>
                  <a:cubicBezTo>
                    <a:pt x="785" y="25"/>
                    <a:pt x="650" y="1"/>
                    <a:pt x="5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7" name="Google Shape;2867;p2"/>
            <p:cNvSpPr/>
            <p:nvPr/>
          </p:nvSpPr>
          <p:spPr>
            <a:xfrm>
              <a:off x="6192125" y="3204625"/>
              <a:ext cx="11350" cy="7100"/>
            </a:xfrm>
            <a:custGeom>
              <a:avLst/>
              <a:gdLst/>
              <a:ahLst/>
              <a:cxnLst/>
              <a:rect l="l" t="t" r="r" b="b"/>
              <a:pathLst>
                <a:path w="454" h="284" extrusionOk="0">
                  <a:moveTo>
                    <a:pt x="111" y="0"/>
                  </a:moveTo>
                  <a:cubicBezTo>
                    <a:pt x="48" y="0"/>
                    <a:pt x="1" y="21"/>
                    <a:pt x="1" y="122"/>
                  </a:cubicBezTo>
                  <a:cubicBezTo>
                    <a:pt x="1" y="238"/>
                    <a:pt x="95" y="284"/>
                    <a:pt x="195" y="284"/>
                  </a:cubicBezTo>
                  <a:cubicBezTo>
                    <a:pt x="218" y="284"/>
                    <a:pt x="241" y="281"/>
                    <a:pt x="263" y="277"/>
                  </a:cubicBezTo>
                  <a:cubicBezTo>
                    <a:pt x="453" y="229"/>
                    <a:pt x="322" y="110"/>
                    <a:pt x="310" y="3"/>
                  </a:cubicBezTo>
                  <a:lnTo>
                    <a:pt x="310" y="3"/>
                  </a:lnTo>
                  <a:cubicBezTo>
                    <a:pt x="292" y="8"/>
                    <a:pt x="273" y="10"/>
                    <a:pt x="253" y="10"/>
                  </a:cubicBezTo>
                  <a:cubicBezTo>
                    <a:pt x="206" y="10"/>
                    <a:pt x="155" y="0"/>
                    <a:pt x="1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8" name="Google Shape;2868;p2"/>
            <p:cNvSpPr/>
            <p:nvPr/>
          </p:nvSpPr>
          <p:spPr>
            <a:xfrm>
              <a:off x="5848350" y="3169275"/>
              <a:ext cx="21450" cy="3825"/>
            </a:xfrm>
            <a:custGeom>
              <a:avLst/>
              <a:gdLst/>
              <a:ahLst/>
              <a:cxnLst/>
              <a:rect l="l" t="t" r="r" b="b"/>
              <a:pathLst>
                <a:path w="858" h="153" extrusionOk="0">
                  <a:moveTo>
                    <a:pt x="857" y="0"/>
                  </a:moveTo>
                  <a:cubicBezTo>
                    <a:pt x="572" y="0"/>
                    <a:pt x="274" y="0"/>
                    <a:pt x="0" y="12"/>
                  </a:cubicBezTo>
                  <a:cubicBezTo>
                    <a:pt x="125" y="125"/>
                    <a:pt x="265" y="152"/>
                    <a:pt x="409" y="152"/>
                  </a:cubicBezTo>
                  <a:cubicBezTo>
                    <a:pt x="539" y="152"/>
                    <a:pt x="673" y="130"/>
                    <a:pt x="802" y="130"/>
                  </a:cubicBezTo>
                  <a:cubicBezTo>
                    <a:pt x="817" y="130"/>
                    <a:pt x="831" y="131"/>
                    <a:pt x="845" y="131"/>
                  </a:cubicBezTo>
                  <a:cubicBezTo>
                    <a:pt x="857" y="84"/>
                    <a:pt x="857" y="36"/>
                    <a:pt x="8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9" name="Google Shape;2869;p2"/>
            <p:cNvSpPr/>
            <p:nvPr/>
          </p:nvSpPr>
          <p:spPr>
            <a:xfrm>
              <a:off x="6052825" y="3255000"/>
              <a:ext cx="22050" cy="3900"/>
            </a:xfrm>
            <a:custGeom>
              <a:avLst/>
              <a:gdLst/>
              <a:ahLst/>
              <a:cxnLst/>
              <a:rect l="l" t="t" r="r" b="b"/>
              <a:pathLst>
                <a:path w="882" h="156" extrusionOk="0">
                  <a:moveTo>
                    <a:pt x="1" y="0"/>
                  </a:moveTo>
                  <a:lnTo>
                    <a:pt x="155" y="155"/>
                  </a:lnTo>
                  <a:cubicBezTo>
                    <a:pt x="394" y="143"/>
                    <a:pt x="644" y="143"/>
                    <a:pt x="882" y="119"/>
                  </a:cubicBezTo>
                  <a:cubicBezTo>
                    <a:pt x="755" y="26"/>
                    <a:pt x="620" y="6"/>
                    <a:pt x="483" y="6"/>
                  </a:cubicBezTo>
                  <a:cubicBezTo>
                    <a:pt x="384" y="6"/>
                    <a:pt x="283" y="16"/>
                    <a:pt x="183" y="16"/>
                  </a:cubicBezTo>
                  <a:cubicBezTo>
                    <a:pt x="122" y="16"/>
                    <a:pt x="61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0" name="Google Shape;2870;p2"/>
            <p:cNvSpPr/>
            <p:nvPr/>
          </p:nvSpPr>
          <p:spPr>
            <a:xfrm>
              <a:off x="6235875" y="3272550"/>
              <a:ext cx="22350" cy="4100"/>
            </a:xfrm>
            <a:custGeom>
              <a:avLst/>
              <a:gdLst/>
              <a:ahLst/>
              <a:cxnLst/>
              <a:rect l="l" t="t" r="r" b="b"/>
              <a:pathLst>
                <a:path w="894" h="164" extrusionOk="0">
                  <a:moveTo>
                    <a:pt x="378" y="0"/>
                  </a:moveTo>
                  <a:cubicBezTo>
                    <a:pt x="252" y="0"/>
                    <a:pt x="125" y="15"/>
                    <a:pt x="1" y="25"/>
                  </a:cubicBezTo>
                  <a:cubicBezTo>
                    <a:pt x="134" y="135"/>
                    <a:pt x="279" y="163"/>
                    <a:pt x="427" y="163"/>
                  </a:cubicBezTo>
                  <a:cubicBezTo>
                    <a:pt x="582" y="163"/>
                    <a:pt x="741" y="132"/>
                    <a:pt x="894" y="132"/>
                  </a:cubicBezTo>
                  <a:cubicBezTo>
                    <a:pt x="728" y="28"/>
                    <a:pt x="553" y="0"/>
                    <a:pt x="3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1" name="Google Shape;2871;p2"/>
            <p:cNvSpPr/>
            <p:nvPr/>
          </p:nvSpPr>
          <p:spPr>
            <a:xfrm>
              <a:off x="5431625" y="3144275"/>
              <a:ext cx="12825" cy="10725"/>
            </a:xfrm>
            <a:custGeom>
              <a:avLst/>
              <a:gdLst/>
              <a:ahLst/>
              <a:cxnLst/>
              <a:rect l="l" t="t" r="r" b="b"/>
              <a:pathLst>
                <a:path w="513" h="429" extrusionOk="0">
                  <a:moveTo>
                    <a:pt x="298" y="0"/>
                  </a:moveTo>
                  <a:cubicBezTo>
                    <a:pt x="203" y="0"/>
                    <a:pt x="96" y="12"/>
                    <a:pt x="0" y="12"/>
                  </a:cubicBezTo>
                  <a:cubicBezTo>
                    <a:pt x="96" y="131"/>
                    <a:pt x="191" y="262"/>
                    <a:pt x="298" y="405"/>
                  </a:cubicBezTo>
                  <a:lnTo>
                    <a:pt x="357" y="429"/>
                  </a:lnTo>
                  <a:cubicBezTo>
                    <a:pt x="369" y="429"/>
                    <a:pt x="393" y="417"/>
                    <a:pt x="429" y="417"/>
                  </a:cubicBezTo>
                  <a:cubicBezTo>
                    <a:pt x="500" y="369"/>
                    <a:pt x="512" y="298"/>
                    <a:pt x="512" y="203"/>
                  </a:cubicBezTo>
                  <a:cubicBezTo>
                    <a:pt x="500" y="143"/>
                    <a:pt x="477" y="107"/>
                    <a:pt x="429" y="72"/>
                  </a:cubicBezTo>
                  <a:cubicBezTo>
                    <a:pt x="381" y="60"/>
                    <a:pt x="334" y="24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2" name="Google Shape;2872;p2"/>
            <p:cNvSpPr/>
            <p:nvPr/>
          </p:nvSpPr>
          <p:spPr>
            <a:xfrm>
              <a:off x="5311075" y="3040075"/>
              <a:ext cx="10725" cy="7100"/>
            </a:xfrm>
            <a:custGeom>
              <a:avLst/>
              <a:gdLst/>
              <a:ahLst/>
              <a:cxnLst/>
              <a:rect l="l" t="t" r="r" b="b"/>
              <a:pathLst>
                <a:path w="429" h="284" extrusionOk="0">
                  <a:moveTo>
                    <a:pt x="262" y="1"/>
                  </a:moveTo>
                  <a:cubicBezTo>
                    <a:pt x="203" y="1"/>
                    <a:pt x="155" y="13"/>
                    <a:pt x="119" y="13"/>
                  </a:cubicBezTo>
                  <a:cubicBezTo>
                    <a:pt x="84" y="120"/>
                    <a:pt x="0" y="239"/>
                    <a:pt x="191" y="263"/>
                  </a:cubicBezTo>
                  <a:cubicBezTo>
                    <a:pt x="226" y="273"/>
                    <a:pt x="273" y="283"/>
                    <a:pt x="315" y="283"/>
                  </a:cubicBezTo>
                  <a:cubicBezTo>
                    <a:pt x="372" y="283"/>
                    <a:pt x="422" y="265"/>
                    <a:pt x="429" y="203"/>
                  </a:cubicBezTo>
                  <a:cubicBezTo>
                    <a:pt x="429" y="144"/>
                    <a:pt x="322" y="72"/>
                    <a:pt x="2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3" name="Google Shape;2873;p2"/>
            <p:cNvSpPr/>
            <p:nvPr/>
          </p:nvSpPr>
          <p:spPr>
            <a:xfrm>
              <a:off x="6171300" y="3243375"/>
              <a:ext cx="10425" cy="7500"/>
            </a:xfrm>
            <a:custGeom>
              <a:avLst/>
              <a:gdLst/>
              <a:ahLst/>
              <a:cxnLst/>
              <a:rect l="l" t="t" r="r" b="b"/>
              <a:pathLst>
                <a:path w="417" h="300" extrusionOk="0">
                  <a:moveTo>
                    <a:pt x="310" y="1"/>
                  </a:moveTo>
                  <a:cubicBezTo>
                    <a:pt x="203" y="60"/>
                    <a:pt x="96" y="108"/>
                    <a:pt x="0" y="168"/>
                  </a:cubicBezTo>
                  <a:lnTo>
                    <a:pt x="0" y="263"/>
                  </a:lnTo>
                  <a:cubicBezTo>
                    <a:pt x="70" y="283"/>
                    <a:pt x="138" y="300"/>
                    <a:pt x="198" y="300"/>
                  </a:cubicBezTo>
                  <a:cubicBezTo>
                    <a:pt x="314" y="300"/>
                    <a:pt x="401" y="240"/>
                    <a:pt x="417" y="37"/>
                  </a:cubicBezTo>
                  <a:cubicBezTo>
                    <a:pt x="381" y="13"/>
                    <a:pt x="334" y="13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4" name="Google Shape;2874;p2"/>
            <p:cNvSpPr/>
            <p:nvPr/>
          </p:nvSpPr>
          <p:spPr>
            <a:xfrm>
              <a:off x="5442025" y="3143675"/>
              <a:ext cx="18800" cy="6775"/>
            </a:xfrm>
            <a:custGeom>
              <a:avLst/>
              <a:gdLst/>
              <a:ahLst/>
              <a:cxnLst/>
              <a:rect l="l" t="t" r="r" b="b"/>
              <a:pathLst>
                <a:path w="752" h="271" extrusionOk="0">
                  <a:moveTo>
                    <a:pt x="423" y="0"/>
                  </a:moveTo>
                  <a:cubicBezTo>
                    <a:pt x="293" y="0"/>
                    <a:pt x="157" y="30"/>
                    <a:pt x="25" y="36"/>
                  </a:cubicBezTo>
                  <a:lnTo>
                    <a:pt x="1" y="96"/>
                  </a:lnTo>
                  <a:lnTo>
                    <a:pt x="37" y="143"/>
                  </a:lnTo>
                  <a:lnTo>
                    <a:pt x="37" y="167"/>
                  </a:lnTo>
                  <a:cubicBezTo>
                    <a:pt x="132" y="230"/>
                    <a:pt x="227" y="270"/>
                    <a:pt x="322" y="270"/>
                  </a:cubicBezTo>
                  <a:cubicBezTo>
                    <a:pt x="405" y="270"/>
                    <a:pt x="489" y="239"/>
                    <a:pt x="572" y="167"/>
                  </a:cubicBezTo>
                  <a:cubicBezTo>
                    <a:pt x="632" y="155"/>
                    <a:pt x="692" y="131"/>
                    <a:pt x="751" y="107"/>
                  </a:cubicBezTo>
                  <a:cubicBezTo>
                    <a:pt x="650" y="23"/>
                    <a:pt x="539" y="0"/>
                    <a:pt x="4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5" name="Google Shape;2875;p2"/>
            <p:cNvSpPr/>
            <p:nvPr/>
          </p:nvSpPr>
          <p:spPr>
            <a:xfrm>
              <a:off x="5385475" y="3041675"/>
              <a:ext cx="14325" cy="5500"/>
            </a:xfrm>
            <a:custGeom>
              <a:avLst/>
              <a:gdLst/>
              <a:ahLst/>
              <a:cxnLst/>
              <a:rect l="l" t="t" r="r" b="b"/>
              <a:pathLst>
                <a:path w="573" h="220" extrusionOk="0">
                  <a:moveTo>
                    <a:pt x="314" y="0"/>
                  </a:moveTo>
                  <a:cubicBezTo>
                    <a:pt x="210" y="0"/>
                    <a:pt x="105" y="29"/>
                    <a:pt x="1" y="68"/>
                  </a:cubicBezTo>
                  <a:cubicBezTo>
                    <a:pt x="96" y="169"/>
                    <a:pt x="191" y="220"/>
                    <a:pt x="287" y="220"/>
                  </a:cubicBezTo>
                  <a:cubicBezTo>
                    <a:pt x="382" y="220"/>
                    <a:pt x="477" y="169"/>
                    <a:pt x="572" y="68"/>
                  </a:cubicBezTo>
                  <a:cubicBezTo>
                    <a:pt x="486" y="20"/>
                    <a:pt x="400" y="0"/>
                    <a:pt x="3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6" name="Google Shape;2876;p2"/>
            <p:cNvSpPr/>
            <p:nvPr/>
          </p:nvSpPr>
          <p:spPr>
            <a:xfrm>
              <a:off x="5546800" y="3111525"/>
              <a:ext cx="14325" cy="7175"/>
            </a:xfrm>
            <a:custGeom>
              <a:avLst/>
              <a:gdLst/>
              <a:ahLst/>
              <a:cxnLst/>
              <a:rect l="l" t="t" r="r" b="b"/>
              <a:pathLst>
                <a:path w="573" h="287" extrusionOk="0">
                  <a:moveTo>
                    <a:pt x="287" y="0"/>
                  </a:moveTo>
                  <a:cubicBezTo>
                    <a:pt x="191" y="108"/>
                    <a:pt x="96" y="191"/>
                    <a:pt x="1" y="286"/>
                  </a:cubicBezTo>
                  <a:lnTo>
                    <a:pt x="572" y="286"/>
                  </a:lnTo>
                  <a:cubicBezTo>
                    <a:pt x="489" y="167"/>
                    <a:pt x="430" y="48"/>
                    <a:pt x="2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2"/>
            <p:cNvSpPr/>
            <p:nvPr/>
          </p:nvSpPr>
          <p:spPr>
            <a:xfrm>
              <a:off x="5873650" y="3143075"/>
              <a:ext cx="15500" cy="7525"/>
            </a:xfrm>
            <a:custGeom>
              <a:avLst/>
              <a:gdLst/>
              <a:ahLst/>
              <a:cxnLst/>
              <a:rect l="l" t="t" r="r" b="b"/>
              <a:pathLst>
                <a:path w="620" h="301" extrusionOk="0">
                  <a:moveTo>
                    <a:pt x="310" y="1"/>
                  </a:moveTo>
                  <a:cubicBezTo>
                    <a:pt x="250" y="155"/>
                    <a:pt x="119" y="155"/>
                    <a:pt x="0" y="167"/>
                  </a:cubicBezTo>
                  <a:cubicBezTo>
                    <a:pt x="80" y="276"/>
                    <a:pt x="178" y="301"/>
                    <a:pt x="280" y="301"/>
                  </a:cubicBezTo>
                  <a:cubicBezTo>
                    <a:pt x="345" y="301"/>
                    <a:pt x="411" y="291"/>
                    <a:pt x="476" y="286"/>
                  </a:cubicBezTo>
                  <a:cubicBezTo>
                    <a:pt x="548" y="227"/>
                    <a:pt x="619" y="155"/>
                    <a:pt x="595" y="48"/>
                  </a:cubicBezTo>
                  <a:cubicBezTo>
                    <a:pt x="500" y="36"/>
                    <a:pt x="393" y="12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8" name="Google Shape;2878;p2"/>
            <p:cNvSpPr/>
            <p:nvPr/>
          </p:nvSpPr>
          <p:spPr>
            <a:xfrm>
              <a:off x="5714700" y="2989475"/>
              <a:ext cx="19075" cy="3275"/>
            </a:xfrm>
            <a:custGeom>
              <a:avLst/>
              <a:gdLst/>
              <a:ahLst/>
              <a:cxnLst/>
              <a:rect l="l" t="t" r="r" b="b"/>
              <a:pathLst>
                <a:path w="763" h="131" extrusionOk="0">
                  <a:moveTo>
                    <a:pt x="762" y="1"/>
                  </a:moveTo>
                  <a:cubicBezTo>
                    <a:pt x="500" y="13"/>
                    <a:pt x="250" y="13"/>
                    <a:pt x="0" y="13"/>
                  </a:cubicBezTo>
                  <a:cubicBezTo>
                    <a:pt x="139" y="110"/>
                    <a:pt x="286" y="130"/>
                    <a:pt x="436" y="130"/>
                  </a:cubicBezTo>
                  <a:cubicBezTo>
                    <a:pt x="544" y="130"/>
                    <a:pt x="653" y="120"/>
                    <a:pt x="762" y="120"/>
                  </a:cubicBezTo>
                  <a:lnTo>
                    <a:pt x="76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9" name="Google Shape;2879;p2"/>
            <p:cNvSpPr/>
            <p:nvPr/>
          </p:nvSpPr>
          <p:spPr>
            <a:xfrm>
              <a:off x="5876025" y="3154300"/>
              <a:ext cx="18775" cy="3775"/>
            </a:xfrm>
            <a:custGeom>
              <a:avLst/>
              <a:gdLst/>
              <a:ahLst/>
              <a:cxnLst/>
              <a:rect l="l" t="t" r="r" b="b"/>
              <a:pathLst>
                <a:path w="751" h="151" extrusionOk="0">
                  <a:moveTo>
                    <a:pt x="389" y="1"/>
                  </a:moveTo>
                  <a:cubicBezTo>
                    <a:pt x="262" y="1"/>
                    <a:pt x="131" y="28"/>
                    <a:pt x="0" y="28"/>
                  </a:cubicBezTo>
                  <a:cubicBezTo>
                    <a:pt x="135" y="127"/>
                    <a:pt x="287" y="150"/>
                    <a:pt x="441" y="150"/>
                  </a:cubicBezTo>
                  <a:cubicBezTo>
                    <a:pt x="545" y="150"/>
                    <a:pt x="649" y="140"/>
                    <a:pt x="750" y="135"/>
                  </a:cubicBezTo>
                  <a:cubicBezTo>
                    <a:pt x="637" y="28"/>
                    <a:pt x="515" y="1"/>
                    <a:pt x="3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0" name="Google Shape;2880;p2"/>
            <p:cNvSpPr/>
            <p:nvPr/>
          </p:nvSpPr>
          <p:spPr>
            <a:xfrm>
              <a:off x="6034975" y="3251425"/>
              <a:ext cx="15200" cy="3650"/>
            </a:xfrm>
            <a:custGeom>
              <a:avLst/>
              <a:gdLst/>
              <a:ahLst/>
              <a:cxnLst/>
              <a:rect l="l" t="t" r="r" b="b"/>
              <a:pathLst>
                <a:path w="608" h="146" extrusionOk="0">
                  <a:moveTo>
                    <a:pt x="417" y="0"/>
                  </a:moveTo>
                  <a:cubicBezTo>
                    <a:pt x="286" y="12"/>
                    <a:pt x="131" y="12"/>
                    <a:pt x="0" y="24"/>
                  </a:cubicBezTo>
                  <a:cubicBezTo>
                    <a:pt x="99" y="123"/>
                    <a:pt x="213" y="145"/>
                    <a:pt x="330" y="145"/>
                  </a:cubicBezTo>
                  <a:cubicBezTo>
                    <a:pt x="423" y="145"/>
                    <a:pt x="517" y="131"/>
                    <a:pt x="607" y="131"/>
                  </a:cubicBezTo>
                  <a:cubicBezTo>
                    <a:pt x="548" y="84"/>
                    <a:pt x="488" y="48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1" name="Google Shape;2881;p2"/>
            <p:cNvSpPr/>
            <p:nvPr/>
          </p:nvSpPr>
          <p:spPr>
            <a:xfrm>
              <a:off x="5374175" y="3021475"/>
              <a:ext cx="15200" cy="3725"/>
            </a:xfrm>
            <a:custGeom>
              <a:avLst/>
              <a:gdLst/>
              <a:ahLst/>
              <a:cxnLst/>
              <a:rect l="l" t="t" r="r" b="b"/>
              <a:pathLst>
                <a:path w="608" h="149" extrusionOk="0">
                  <a:moveTo>
                    <a:pt x="299" y="1"/>
                  </a:moveTo>
                  <a:cubicBezTo>
                    <a:pt x="197" y="1"/>
                    <a:pt x="96" y="13"/>
                    <a:pt x="0" y="43"/>
                  </a:cubicBezTo>
                  <a:cubicBezTo>
                    <a:pt x="105" y="113"/>
                    <a:pt x="205" y="148"/>
                    <a:pt x="302" y="148"/>
                  </a:cubicBezTo>
                  <a:cubicBezTo>
                    <a:pt x="404" y="148"/>
                    <a:pt x="504" y="110"/>
                    <a:pt x="608" y="31"/>
                  </a:cubicBezTo>
                  <a:cubicBezTo>
                    <a:pt x="506" y="13"/>
                    <a:pt x="402" y="1"/>
                    <a:pt x="2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2" name="Google Shape;2882;p2"/>
            <p:cNvSpPr/>
            <p:nvPr/>
          </p:nvSpPr>
          <p:spPr>
            <a:xfrm>
              <a:off x="5288750" y="3071650"/>
              <a:ext cx="8050" cy="7450"/>
            </a:xfrm>
            <a:custGeom>
              <a:avLst/>
              <a:gdLst/>
              <a:ahLst/>
              <a:cxnLst/>
              <a:rect l="l" t="t" r="r" b="b"/>
              <a:pathLst>
                <a:path w="322" h="298" extrusionOk="0">
                  <a:moveTo>
                    <a:pt x="179" y="0"/>
                  </a:moveTo>
                  <a:cubicBezTo>
                    <a:pt x="60" y="60"/>
                    <a:pt x="0" y="155"/>
                    <a:pt x="12" y="286"/>
                  </a:cubicBezTo>
                  <a:cubicBezTo>
                    <a:pt x="96" y="286"/>
                    <a:pt x="191" y="298"/>
                    <a:pt x="298" y="298"/>
                  </a:cubicBezTo>
                  <a:cubicBezTo>
                    <a:pt x="322" y="179"/>
                    <a:pt x="310" y="6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3" name="Google Shape;2883;p2"/>
            <p:cNvSpPr/>
            <p:nvPr/>
          </p:nvSpPr>
          <p:spPr>
            <a:xfrm>
              <a:off x="5805175" y="3208250"/>
              <a:ext cx="14325" cy="3675"/>
            </a:xfrm>
            <a:custGeom>
              <a:avLst/>
              <a:gdLst/>
              <a:ahLst/>
              <a:cxnLst/>
              <a:rect l="l" t="t" r="r" b="b"/>
              <a:pathLst>
                <a:path w="573" h="147" extrusionOk="0">
                  <a:moveTo>
                    <a:pt x="204" y="1"/>
                  </a:moveTo>
                  <a:cubicBezTo>
                    <a:pt x="159" y="1"/>
                    <a:pt x="114" y="3"/>
                    <a:pt x="68" y="3"/>
                  </a:cubicBezTo>
                  <a:cubicBezTo>
                    <a:pt x="46" y="3"/>
                    <a:pt x="23" y="2"/>
                    <a:pt x="1" y="1"/>
                  </a:cubicBezTo>
                  <a:lnTo>
                    <a:pt x="1" y="1"/>
                  </a:lnTo>
                  <a:cubicBezTo>
                    <a:pt x="97" y="127"/>
                    <a:pt x="221" y="147"/>
                    <a:pt x="346" y="147"/>
                  </a:cubicBezTo>
                  <a:cubicBezTo>
                    <a:pt x="405" y="147"/>
                    <a:pt x="464" y="142"/>
                    <a:pt x="521" y="142"/>
                  </a:cubicBezTo>
                  <a:cubicBezTo>
                    <a:pt x="538" y="142"/>
                    <a:pt x="555" y="143"/>
                    <a:pt x="572" y="144"/>
                  </a:cubicBezTo>
                  <a:cubicBezTo>
                    <a:pt x="469" y="17"/>
                    <a:pt x="339" y="1"/>
                    <a:pt x="2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4" name="Google Shape;2884;p2"/>
            <p:cNvSpPr/>
            <p:nvPr/>
          </p:nvSpPr>
          <p:spPr>
            <a:xfrm>
              <a:off x="5485800" y="2988175"/>
              <a:ext cx="11925" cy="7850"/>
            </a:xfrm>
            <a:custGeom>
              <a:avLst/>
              <a:gdLst/>
              <a:ahLst/>
              <a:cxnLst/>
              <a:rect l="l" t="t" r="r" b="b"/>
              <a:pathLst>
                <a:path w="477" h="314" extrusionOk="0">
                  <a:moveTo>
                    <a:pt x="291" y="1"/>
                  </a:moveTo>
                  <a:cubicBezTo>
                    <a:pt x="247" y="1"/>
                    <a:pt x="201" y="19"/>
                    <a:pt x="155" y="53"/>
                  </a:cubicBezTo>
                  <a:cubicBezTo>
                    <a:pt x="95" y="89"/>
                    <a:pt x="48" y="160"/>
                    <a:pt x="0" y="196"/>
                  </a:cubicBezTo>
                  <a:cubicBezTo>
                    <a:pt x="57" y="283"/>
                    <a:pt x="111" y="313"/>
                    <a:pt x="163" y="313"/>
                  </a:cubicBezTo>
                  <a:cubicBezTo>
                    <a:pt x="253" y="313"/>
                    <a:pt x="339" y="226"/>
                    <a:pt x="429" y="196"/>
                  </a:cubicBezTo>
                  <a:cubicBezTo>
                    <a:pt x="476" y="160"/>
                    <a:pt x="476" y="112"/>
                    <a:pt x="429" y="65"/>
                  </a:cubicBezTo>
                  <a:cubicBezTo>
                    <a:pt x="386" y="22"/>
                    <a:pt x="339" y="1"/>
                    <a:pt x="2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5" name="Google Shape;2885;p2"/>
            <p:cNvSpPr/>
            <p:nvPr/>
          </p:nvSpPr>
          <p:spPr>
            <a:xfrm>
              <a:off x="5390850" y="3141000"/>
              <a:ext cx="9625" cy="9300"/>
            </a:xfrm>
            <a:custGeom>
              <a:avLst/>
              <a:gdLst/>
              <a:ahLst/>
              <a:cxnLst/>
              <a:rect l="l" t="t" r="r" b="b"/>
              <a:pathLst>
                <a:path w="385" h="372" extrusionOk="0">
                  <a:moveTo>
                    <a:pt x="119" y="0"/>
                  </a:moveTo>
                  <a:cubicBezTo>
                    <a:pt x="12" y="12"/>
                    <a:pt x="0" y="36"/>
                    <a:pt x="83" y="119"/>
                  </a:cubicBezTo>
                  <a:cubicBezTo>
                    <a:pt x="95" y="191"/>
                    <a:pt x="95" y="274"/>
                    <a:pt x="107" y="369"/>
                  </a:cubicBezTo>
                  <a:cubicBezTo>
                    <a:pt x="126" y="371"/>
                    <a:pt x="142" y="371"/>
                    <a:pt x="157" y="371"/>
                  </a:cubicBezTo>
                  <a:cubicBezTo>
                    <a:pt x="385" y="371"/>
                    <a:pt x="237" y="209"/>
                    <a:pt x="226" y="119"/>
                  </a:cubicBezTo>
                  <a:cubicBezTo>
                    <a:pt x="298" y="36"/>
                    <a:pt x="286" y="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6" name="Google Shape;2886;p2"/>
            <p:cNvSpPr/>
            <p:nvPr/>
          </p:nvSpPr>
          <p:spPr>
            <a:xfrm>
              <a:off x="5395300" y="3139950"/>
              <a:ext cx="15800" cy="4050"/>
            </a:xfrm>
            <a:custGeom>
              <a:avLst/>
              <a:gdLst/>
              <a:ahLst/>
              <a:cxnLst/>
              <a:rect l="l" t="t" r="r" b="b"/>
              <a:pathLst>
                <a:path w="632" h="162" extrusionOk="0">
                  <a:moveTo>
                    <a:pt x="334" y="1"/>
                  </a:moveTo>
                  <a:cubicBezTo>
                    <a:pt x="227" y="1"/>
                    <a:pt x="114" y="30"/>
                    <a:pt x="1" y="42"/>
                  </a:cubicBezTo>
                  <a:cubicBezTo>
                    <a:pt x="1" y="78"/>
                    <a:pt x="25" y="126"/>
                    <a:pt x="48" y="161"/>
                  </a:cubicBezTo>
                  <a:cubicBezTo>
                    <a:pt x="227" y="161"/>
                    <a:pt x="417" y="137"/>
                    <a:pt x="632" y="137"/>
                  </a:cubicBezTo>
                  <a:cubicBezTo>
                    <a:pt x="542" y="30"/>
                    <a:pt x="441" y="1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7" name="Google Shape;2887;p2"/>
            <p:cNvSpPr/>
            <p:nvPr/>
          </p:nvSpPr>
          <p:spPr>
            <a:xfrm>
              <a:off x="5521500" y="3054825"/>
              <a:ext cx="7775" cy="5275"/>
            </a:xfrm>
            <a:custGeom>
              <a:avLst/>
              <a:gdLst/>
              <a:ahLst/>
              <a:cxnLst/>
              <a:rect l="l" t="t" r="r" b="b"/>
              <a:pathLst>
                <a:path w="311" h="211" extrusionOk="0">
                  <a:moveTo>
                    <a:pt x="155" y="0"/>
                  </a:moveTo>
                  <a:cubicBezTo>
                    <a:pt x="104" y="0"/>
                    <a:pt x="53" y="39"/>
                    <a:pt x="1" y="125"/>
                  </a:cubicBezTo>
                  <a:cubicBezTo>
                    <a:pt x="56" y="180"/>
                    <a:pt x="111" y="210"/>
                    <a:pt x="164" y="210"/>
                  </a:cubicBezTo>
                  <a:cubicBezTo>
                    <a:pt x="215" y="210"/>
                    <a:pt x="264" y="183"/>
                    <a:pt x="311" y="125"/>
                  </a:cubicBezTo>
                  <a:cubicBezTo>
                    <a:pt x="261" y="45"/>
                    <a:pt x="209" y="0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8" name="Google Shape;2888;p2"/>
            <p:cNvSpPr/>
            <p:nvPr/>
          </p:nvSpPr>
          <p:spPr>
            <a:xfrm>
              <a:off x="5650700" y="3033700"/>
              <a:ext cx="11025" cy="5775"/>
            </a:xfrm>
            <a:custGeom>
              <a:avLst/>
              <a:gdLst/>
              <a:ahLst/>
              <a:cxnLst/>
              <a:rect l="l" t="t" r="r" b="b"/>
              <a:pathLst>
                <a:path w="441" h="231" extrusionOk="0">
                  <a:moveTo>
                    <a:pt x="137" y="0"/>
                  </a:moveTo>
                  <a:cubicBezTo>
                    <a:pt x="91" y="0"/>
                    <a:pt x="45" y="17"/>
                    <a:pt x="0" y="65"/>
                  </a:cubicBezTo>
                  <a:cubicBezTo>
                    <a:pt x="12" y="101"/>
                    <a:pt x="12" y="149"/>
                    <a:pt x="12" y="196"/>
                  </a:cubicBezTo>
                  <a:cubicBezTo>
                    <a:pt x="79" y="215"/>
                    <a:pt x="142" y="231"/>
                    <a:pt x="201" y="231"/>
                  </a:cubicBezTo>
                  <a:cubicBezTo>
                    <a:pt x="289" y="231"/>
                    <a:pt x="369" y="196"/>
                    <a:pt x="441" y="89"/>
                  </a:cubicBezTo>
                  <a:cubicBezTo>
                    <a:pt x="343" y="81"/>
                    <a:pt x="239" y="0"/>
                    <a:pt x="1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9" name="Google Shape;2889;p2"/>
            <p:cNvSpPr/>
            <p:nvPr/>
          </p:nvSpPr>
          <p:spPr>
            <a:xfrm>
              <a:off x="5755175" y="3212175"/>
              <a:ext cx="14900" cy="3575"/>
            </a:xfrm>
            <a:custGeom>
              <a:avLst/>
              <a:gdLst/>
              <a:ahLst/>
              <a:cxnLst/>
              <a:rect l="l" t="t" r="r" b="b"/>
              <a:pathLst>
                <a:path w="596" h="143" extrusionOk="0">
                  <a:moveTo>
                    <a:pt x="161" y="1"/>
                  </a:moveTo>
                  <a:cubicBezTo>
                    <a:pt x="109" y="1"/>
                    <a:pt x="55" y="5"/>
                    <a:pt x="0" y="11"/>
                  </a:cubicBezTo>
                  <a:cubicBezTo>
                    <a:pt x="96" y="120"/>
                    <a:pt x="210" y="143"/>
                    <a:pt x="329" y="143"/>
                  </a:cubicBezTo>
                  <a:cubicBezTo>
                    <a:pt x="418" y="143"/>
                    <a:pt x="509" y="130"/>
                    <a:pt x="596" y="130"/>
                  </a:cubicBezTo>
                  <a:cubicBezTo>
                    <a:pt x="454" y="32"/>
                    <a:pt x="312" y="1"/>
                    <a:pt x="1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0" name="Google Shape;2890;p2"/>
            <p:cNvSpPr/>
            <p:nvPr/>
          </p:nvSpPr>
          <p:spPr>
            <a:xfrm>
              <a:off x="5638800" y="3093350"/>
              <a:ext cx="15500" cy="3200"/>
            </a:xfrm>
            <a:custGeom>
              <a:avLst/>
              <a:gdLst/>
              <a:ahLst/>
              <a:cxnLst/>
              <a:rect l="l" t="t" r="r" b="b"/>
              <a:pathLst>
                <a:path w="620" h="128" extrusionOk="0">
                  <a:moveTo>
                    <a:pt x="293" y="1"/>
                  </a:moveTo>
                  <a:cubicBezTo>
                    <a:pt x="194" y="1"/>
                    <a:pt x="95" y="19"/>
                    <a:pt x="0" y="25"/>
                  </a:cubicBezTo>
                  <a:cubicBezTo>
                    <a:pt x="133" y="108"/>
                    <a:pt x="284" y="127"/>
                    <a:pt x="431" y="127"/>
                  </a:cubicBezTo>
                  <a:cubicBezTo>
                    <a:pt x="495" y="127"/>
                    <a:pt x="558" y="124"/>
                    <a:pt x="619" y="120"/>
                  </a:cubicBezTo>
                  <a:cubicBezTo>
                    <a:pt x="518" y="25"/>
                    <a:pt x="406" y="1"/>
                    <a:pt x="2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1" name="Google Shape;2891;p2"/>
            <p:cNvSpPr/>
            <p:nvPr/>
          </p:nvSpPr>
          <p:spPr>
            <a:xfrm>
              <a:off x="5705750" y="3039700"/>
              <a:ext cx="6275" cy="6950"/>
            </a:xfrm>
            <a:custGeom>
              <a:avLst/>
              <a:gdLst/>
              <a:ahLst/>
              <a:cxnLst/>
              <a:rect l="l" t="t" r="r" b="b"/>
              <a:pathLst>
                <a:path w="251" h="278" extrusionOk="0">
                  <a:moveTo>
                    <a:pt x="152" y="1"/>
                  </a:moveTo>
                  <a:cubicBezTo>
                    <a:pt x="76" y="1"/>
                    <a:pt x="9" y="18"/>
                    <a:pt x="1" y="135"/>
                  </a:cubicBezTo>
                  <a:cubicBezTo>
                    <a:pt x="1" y="266"/>
                    <a:pt x="132" y="278"/>
                    <a:pt x="239" y="278"/>
                  </a:cubicBezTo>
                  <a:cubicBezTo>
                    <a:pt x="251" y="195"/>
                    <a:pt x="251" y="87"/>
                    <a:pt x="251" y="4"/>
                  </a:cubicBezTo>
                  <a:cubicBezTo>
                    <a:pt x="219" y="4"/>
                    <a:pt x="185" y="1"/>
                    <a:pt x="1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2" name="Google Shape;2892;p2"/>
            <p:cNvSpPr/>
            <p:nvPr/>
          </p:nvSpPr>
          <p:spPr>
            <a:xfrm>
              <a:off x="5909350" y="3208850"/>
              <a:ext cx="11350" cy="3025"/>
            </a:xfrm>
            <a:custGeom>
              <a:avLst/>
              <a:gdLst/>
              <a:ahLst/>
              <a:cxnLst/>
              <a:rect l="l" t="t" r="r" b="b"/>
              <a:pathLst>
                <a:path w="454" h="121" extrusionOk="0">
                  <a:moveTo>
                    <a:pt x="1" y="1"/>
                  </a:moveTo>
                  <a:cubicBezTo>
                    <a:pt x="83" y="98"/>
                    <a:pt x="179" y="120"/>
                    <a:pt x="278" y="120"/>
                  </a:cubicBezTo>
                  <a:cubicBezTo>
                    <a:pt x="337" y="120"/>
                    <a:pt x="396" y="112"/>
                    <a:pt x="453" y="108"/>
                  </a:cubicBezTo>
                  <a:cubicBezTo>
                    <a:pt x="322" y="1"/>
                    <a:pt x="15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3" name="Google Shape;2893;p2"/>
            <p:cNvSpPr/>
            <p:nvPr/>
          </p:nvSpPr>
          <p:spPr>
            <a:xfrm>
              <a:off x="5471800" y="3147125"/>
              <a:ext cx="11350" cy="5550"/>
            </a:xfrm>
            <a:custGeom>
              <a:avLst/>
              <a:gdLst/>
              <a:ahLst/>
              <a:cxnLst/>
              <a:rect l="l" t="t" r="r" b="b"/>
              <a:pathLst>
                <a:path w="454" h="222" extrusionOk="0">
                  <a:moveTo>
                    <a:pt x="109" y="0"/>
                  </a:moveTo>
                  <a:cubicBezTo>
                    <a:pt x="73" y="0"/>
                    <a:pt x="36" y="2"/>
                    <a:pt x="1" y="5"/>
                  </a:cubicBezTo>
                  <a:lnTo>
                    <a:pt x="132" y="136"/>
                  </a:lnTo>
                  <a:cubicBezTo>
                    <a:pt x="177" y="195"/>
                    <a:pt x="227" y="222"/>
                    <a:pt x="282" y="222"/>
                  </a:cubicBezTo>
                  <a:cubicBezTo>
                    <a:pt x="327" y="222"/>
                    <a:pt x="376" y="204"/>
                    <a:pt x="429" y="172"/>
                  </a:cubicBezTo>
                  <a:lnTo>
                    <a:pt x="453" y="124"/>
                  </a:lnTo>
                  <a:cubicBezTo>
                    <a:pt x="352" y="24"/>
                    <a:pt x="231" y="0"/>
                    <a:pt x="1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4" name="Google Shape;2894;p2"/>
            <p:cNvSpPr/>
            <p:nvPr/>
          </p:nvSpPr>
          <p:spPr>
            <a:xfrm>
              <a:off x="5579250" y="3118075"/>
              <a:ext cx="10750" cy="3925"/>
            </a:xfrm>
            <a:custGeom>
              <a:avLst/>
              <a:gdLst/>
              <a:ahLst/>
              <a:cxnLst/>
              <a:rect l="l" t="t" r="r" b="b"/>
              <a:pathLst>
                <a:path w="430" h="157" extrusionOk="0">
                  <a:moveTo>
                    <a:pt x="429" y="0"/>
                  </a:moveTo>
                  <a:lnTo>
                    <a:pt x="429" y="0"/>
                  </a:lnTo>
                  <a:cubicBezTo>
                    <a:pt x="287" y="24"/>
                    <a:pt x="144" y="24"/>
                    <a:pt x="1" y="36"/>
                  </a:cubicBezTo>
                  <a:cubicBezTo>
                    <a:pt x="71" y="112"/>
                    <a:pt x="144" y="157"/>
                    <a:pt x="216" y="157"/>
                  </a:cubicBezTo>
                  <a:cubicBezTo>
                    <a:pt x="290" y="157"/>
                    <a:pt x="363" y="109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5" name="Google Shape;2895;p2"/>
            <p:cNvSpPr/>
            <p:nvPr/>
          </p:nvSpPr>
          <p:spPr>
            <a:xfrm>
              <a:off x="5403650" y="2986175"/>
              <a:ext cx="10725" cy="3625"/>
            </a:xfrm>
            <a:custGeom>
              <a:avLst/>
              <a:gdLst/>
              <a:ahLst/>
              <a:cxnLst/>
              <a:rect l="l" t="t" r="r" b="b"/>
              <a:pathLst>
                <a:path w="429" h="145" extrusionOk="0">
                  <a:moveTo>
                    <a:pt x="215" y="0"/>
                  </a:moveTo>
                  <a:cubicBezTo>
                    <a:pt x="144" y="0"/>
                    <a:pt x="70" y="45"/>
                    <a:pt x="0" y="133"/>
                  </a:cubicBezTo>
                  <a:cubicBezTo>
                    <a:pt x="143" y="133"/>
                    <a:pt x="286" y="145"/>
                    <a:pt x="429" y="145"/>
                  </a:cubicBezTo>
                  <a:cubicBezTo>
                    <a:pt x="362" y="48"/>
                    <a:pt x="289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6" name="Google Shape;2896;p2"/>
            <p:cNvSpPr/>
            <p:nvPr/>
          </p:nvSpPr>
          <p:spPr>
            <a:xfrm>
              <a:off x="5668550" y="3199925"/>
              <a:ext cx="7475" cy="4025"/>
            </a:xfrm>
            <a:custGeom>
              <a:avLst/>
              <a:gdLst/>
              <a:ahLst/>
              <a:cxnLst/>
              <a:rect l="l" t="t" r="r" b="b"/>
              <a:pathLst>
                <a:path w="299" h="161" extrusionOk="0">
                  <a:moveTo>
                    <a:pt x="191" y="24"/>
                  </a:moveTo>
                  <a:cubicBezTo>
                    <a:pt x="132" y="60"/>
                    <a:pt x="1" y="1"/>
                    <a:pt x="13" y="143"/>
                  </a:cubicBezTo>
                  <a:cubicBezTo>
                    <a:pt x="13" y="152"/>
                    <a:pt x="72" y="160"/>
                    <a:pt x="128" y="160"/>
                  </a:cubicBezTo>
                  <a:cubicBezTo>
                    <a:pt x="151" y="160"/>
                    <a:pt x="174" y="159"/>
                    <a:pt x="191" y="155"/>
                  </a:cubicBezTo>
                  <a:cubicBezTo>
                    <a:pt x="239" y="143"/>
                    <a:pt x="263" y="96"/>
                    <a:pt x="298" y="60"/>
                  </a:cubicBezTo>
                  <a:cubicBezTo>
                    <a:pt x="263" y="36"/>
                    <a:pt x="239" y="24"/>
                    <a:pt x="191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7" name="Google Shape;2897;p2"/>
            <p:cNvSpPr/>
            <p:nvPr/>
          </p:nvSpPr>
          <p:spPr>
            <a:xfrm>
              <a:off x="5661700" y="3090700"/>
              <a:ext cx="11050" cy="3575"/>
            </a:xfrm>
            <a:custGeom>
              <a:avLst/>
              <a:gdLst/>
              <a:ahLst/>
              <a:cxnLst/>
              <a:rect l="l" t="t" r="r" b="b"/>
              <a:pathLst>
                <a:path w="442" h="143" extrusionOk="0">
                  <a:moveTo>
                    <a:pt x="1" y="0"/>
                  </a:moveTo>
                  <a:lnTo>
                    <a:pt x="1" y="119"/>
                  </a:lnTo>
                  <a:cubicBezTo>
                    <a:pt x="156" y="95"/>
                    <a:pt x="322" y="143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8" name="Google Shape;2898;p2"/>
            <p:cNvSpPr/>
            <p:nvPr/>
          </p:nvSpPr>
          <p:spPr>
            <a:xfrm>
              <a:off x="5676300" y="3089875"/>
              <a:ext cx="11925" cy="3450"/>
            </a:xfrm>
            <a:custGeom>
              <a:avLst/>
              <a:gdLst/>
              <a:ahLst/>
              <a:cxnLst/>
              <a:rect l="l" t="t" r="r" b="b"/>
              <a:pathLst>
                <a:path w="477" h="138" extrusionOk="0">
                  <a:moveTo>
                    <a:pt x="171" y="1"/>
                  </a:moveTo>
                  <a:cubicBezTo>
                    <a:pt x="115" y="1"/>
                    <a:pt x="57" y="9"/>
                    <a:pt x="0" y="21"/>
                  </a:cubicBezTo>
                  <a:cubicBezTo>
                    <a:pt x="78" y="113"/>
                    <a:pt x="168" y="138"/>
                    <a:pt x="266" y="138"/>
                  </a:cubicBezTo>
                  <a:cubicBezTo>
                    <a:pt x="333" y="138"/>
                    <a:pt x="404" y="126"/>
                    <a:pt x="476" y="116"/>
                  </a:cubicBezTo>
                  <a:cubicBezTo>
                    <a:pt x="383" y="30"/>
                    <a:pt x="278" y="1"/>
                    <a:pt x="1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9" name="Google Shape;2899;p2"/>
            <p:cNvSpPr/>
            <p:nvPr/>
          </p:nvSpPr>
          <p:spPr>
            <a:xfrm>
              <a:off x="5678975" y="3097375"/>
              <a:ext cx="11625" cy="3250"/>
            </a:xfrm>
            <a:custGeom>
              <a:avLst/>
              <a:gdLst/>
              <a:ahLst/>
              <a:cxnLst/>
              <a:rect l="l" t="t" r="r" b="b"/>
              <a:pathLst>
                <a:path w="465" h="130" extrusionOk="0">
                  <a:moveTo>
                    <a:pt x="191" y="1"/>
                  </a:moveTo>
                  <a:cubicBezTo>
                    <a:pt x="128" y="1"/>
                    <a:pt x="63" y="10"/>
                    <a:pt x="0" y="19"/>
                  </a:cubicBezTo>
                  <a:cubicBezTo>
                    <a:pt x="94" y="96"/>
                    <a:pt x="200" y="130"/>
                    <a:pt x="318" y="130"/>
                  </a:cubicBezTo>
                  <a:cubicBezTo>
                    <a:pt x="365" y="130"/>
                    <a:pt x="414" y="124"/>
                    <a:pt x="465" y="114"/>
                  </a:cubicBezTo>
                  <a:cubicBezTo>
                    <a:pt x="391" y="25"/>
                    <a:pt x="294" y="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0" name="Google Shape;2900;p2"/>
            <p:cNvSpPr/>
            <p:nvPr/>
          </p:nvSpPr>
          <p:spPr>
            <a:xfrm>
              <a:off x="5595625" y="3030600"/>
              <a:ext cx="12225" cy="6650"/>
            </a:xfrm>
            <a:custGeom>
              <a:avLst/>
              <a:gdLst/>
              <a:ahLst/>
              <a:cxnLst/>
              <a:rect l="l" t="t" r="r" b="b"/>
              <a:pathLst>
                <a:path w="489" h="266" extrusionOk="0">
                  <a:moveTo>
                    <a:pt x="215" y="0"/>
                  </a:moveTo>
                  <a:cubicBezTo>
                    <a:pt x="155" y="0"/>
                    <a:pt x="99" y="15"/>
                    <a:pt x="48" y="47"/>
                  </a:cubicBezTo>
                  <a:cubicBezTo>
                    <a:pt x="1" y="106"/>
                    <a:pt x="13" y="154"/>
                    <a:pt x="72" y="201"/>
                  </a:cubicBezTo>
                  <a:cubicBezTo>
                    <a:pt x="161" y="242"/>
                    <a:pt x="256" y="266"/>
                    <a:pt x="352" y="266"/>
                  </a:cubicBezTo>
                  <a:cubicBezTo>
                    <a:pt x="397" y="266"/>
                    <a:pt x="443" y="260"/>
                    <a:pt x="489" y="249"/>
                  </a:cubicBezTo>
                  <a:lnTo>
                    <a:pt x="489" y="82"/>
                  </a:lnTo>
                  <a:cubicBezTo>
                    <a:pt x="465" y="70"/>
                    <a:pt x="429" y="47"/>
                    <a:pt x="382" y="35"/>
                  </a:cubicBezTo>
                  <a:cubicBezTo>
                    <a:pt x="325" y="12"/>
                    <a:pt x="269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1" name="Google Shape;2901;p2"/>
            <p:cNvSpPr/>
            <p:nvPr/>
          </p:nvSpPr>
          <p:spPr>
            <a:xfrm>
              <a:off x="5583425" y="3031450"/>
              <a:ext cx="11925" cy="4425"/>
            </a:xfrm>
            <a:custGeom>
              <a:avLst/>
              <a:gdLst/>
              <a:ahLst/>
              <a:cxnLst/>
              <a:rect l="l" t="t" r="r" b="b"/>
              <a:pathLst>
                <a:path w="477" h="177" extrusionOk="0">
                  <a:moveTo>
                    <a:pt x="429" y="13"/>
                  </a:moveTo>
                  <a:lnTo>
                    <a:pt x="429" y="13"/>
                  </a:lnTo>
                  <a:cubicBezTo>
                    <a:pt x="274" y="60"/>
                    <a:pt x="96" y="1"/>
                    <a:pt x="0" y="167"/>
                  </a:cubicBezTo>
                  <a:cubicBezTo>
                    <a:pt x="66" y="173"/>
                    <a:pt x="131" y="176"/>
                    <a:pt x="200" y="176"/>
                  </a:cubicBezTo>
                  <a:cubicBezTo>
                    <a:pt x="268" y="176"/>
                    <a:pt x="340" y="173"/>
                    <a:pt x="417" y="167"/>
                  </a:cubicBezTo>
                  <a:cubicBezTo>
                    <a:pt x="453" y="120"/>
                    <a:pt x="477" y="72"/>
                    <a:pt x="429" y="1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2" name="Google Shape;2902;p2"/>
            <p:cNvSpPr/>
            <p:nvPr/>
          </p:nvSpPr>
          <p:spPr>
            <a:xfrm>
              <a:off x="5596825" y="3029100"/>
              <a:ext cx="8350" cy="3275"/>
            </a:xfrm>
            <a:custGeom>
              <a:avLst/>
              <a:gdLst/>
              <a:ahLst/>
              <a:cxnLst/>
              <a:rect l="l" t="t" r="r" b="b"/>
              <a:pathLst>
                <a:path w="334" h="131" extrusionOk="0">
                  <a:moveTo>
                    <a:pt x="140" y="1"/>
                  </a:moveTo>
                  <a:cubicBezTo>
                    <a:pt x="90" y="1"/>
                    <a:pt x="43" y="35"/>
                    <a:pt x="0" y="130"/>
                  </a:cubicBezTo>
                  <a:cubicBezTo>
                    <a:pt x="119" y="107"/>
                    <a:pt x="215" y="107"/>
                    <a:pt x="334" y="107"/>
                  </a:cubicBezTo>
                  <a:cubicBezTo>
                    <a:pt x="268" y="54"/>
                    <a:pt x="202" y="1"/>
                    <a:pt x="1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3" name="Google Shape;2903;p2"/>
            <p:cNvSpPr/>
            <p:nvPr/>
          </p:nvSpPr>
          <p:spPr>
            <a:xfrm>
              <a:off x="5859050" y="3147250"/>
              <a:ext cx="7175" cy="2875"/>
            </a:xfrm>
            <a:custGeom>
              <a:avLst/>
              <a:gdLst/>
              <a:ahLst/>
              <a:cxnLst/>
              <a:rect l="l" t="t" r="r" b="b"/>
              <a:pathLst>
                <a:path w="287" h="115" extrusionOk="0">
                  <a:moveTo>
                    <a:pt x="286" y="0"/>
                  </a:moveTo>
                  <a:lnTo>
                    <a:pt x="286" y="0"/>
                  </a:lnTo>
                  <a:cubicBezTo>
                    <a:pt x="191" y="12"/>
                    <a:pt x="108" y="12"/>
                    <a:pt x="1" y="12"/>
                  </a:cubicBezTo>
                  <a:cubicBezTo>
                    <a:pt x="50" y="83"/>
                    <a:pt x="94" y="114"/>
                    <a:pt x="137" y="114"/>
                  </a:cubicBezTo>
                  <a:cubicBezTo>
                    <a:pt x="187" y="114"/>
                    <a:pt x="235" y="71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4" name="Google Shape;2904;p2"/>
            <p:cNvSpPr/>
            <p:nvPr/>
          </p:nvSpPr>
          <p:spPr>
            <a:xfrm>
              <a:off x="5866200" y="3097225"/>
              <a:ext cx="3600" cy="7475"/>
            </a:xfrm>
            <a:custGeom>
              <a:avLst/>
              <a:gdLst/>
              <a:ahLst/>
              <a:cxnLst/>
              <a:rect l="l" t="t" r="r" b="b"/>
              <a:pathLst>
                <a:path w="144" h="299" extrusionOk="0">
                  <a:moveTo>
                    <a:pt x="0" y="1"/>
                  </a:moveTo>
                  <a:cubicBezTo>
                    <a:pt x="0" y="120"/>
                    <a:pt x="24" y="227"/>
                    <a:pt x="131" y="299"/>
                  </a:cubicBezTo>
                  <a:cubicBezTo>
                    <a:pt x="131" y="191"/>
                    <a:pt x="143" y="108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5" name="Google Shape;2905;p2"/>
            <p:cNvSpPr/>
            <p:nvPr/>
          </p:nvSpPr>
          <p:spPr>
            <a:xfrm>
              <a:off x="5557225" y="3129675"/>
              <a:ext cx="8375" cy="2275"/>
            </a:xfrm>
            <a:custGeom>
              <a:avLst/>
              <a:gdLst/>
              <a:ahLst/>
              <a:cxnLst/>
              <a:rect l="l" t="t" r="r" b="b"/>
              <a:pathLst>
                <a:path w="335" h="91" extrusionOk="0">
                  <a:moveTo>
                    <a:pt x="1" y="1"/>
                  </a:moveTo>
                  <a:cubicBezTo>
                    <a:pt x="52" y="63"/>
                    <a:pt x="105" y="90"/>
                    <a:pt x="159" y="90"/>
                  </a:cubicBezTo>
                  <a:cubicBezTo>
                    <a:pt x="218" y="90"/>
                    <a:pt x="278" y="57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6" name="Google Shape;2906;p2"/>
            <p:cNvSpPr/>
            <p:nvPr/>
          </p:nvSpPr>
          <p:spPr>
            <a:xfrm>
              <a:off x="5567650" y="3129575"/>
              <a:ext cx="8350" cy="3400"/>
            </a:xfrm>
            <a:custGeom>
              <a:avLst/>
              <a:gdLst/>
              <a:ahLst/>
              <a:cxnLst/>
              <a:rect l="l" t="t" r="r" b="b"/>
              <a:pathLst>
                <a:path w="334" h="136" extrusionOk="0">
                  <a:moveTo>
                    <a:pt x="86" y="0"/>
                  </a:moveTo>
                  <a:cubicBezTo>
                    <a:pt x="58" y="0"/>
                    <a:pt x="30" y="2"/>
                    <a:pt x="0" y="5"/>
                  </a:cubicBezTo>
                  <a:cubicBezTo>
                    <a:pt x="12" y="52"/>
                    <a:pt x="36" y="88"/>
                    <a:pt x="48" y="124"/>
                  </a:cubicBezTo>
                  <a:cubicBezTo>
                    <a:pt x="131" y="136"/>
                    <a:pt x="227" y="136"/>
                    <a:pt x="334" y="136"/>
                  </a:cubicBezTo>
                  <a:cubicBezTo>
                    <a:pt x="269" y="25"/>
                    <a:pt x="183" y="0"/>
                    <a:pt x="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7" name="Google Shape;2907;p2"/>
            <p:cNvSpPr/>
            <p:nvPr/>
          </p:nvSpPr>
          <p:spPr>
            <a:xfrm>
              <a:off x="5568550" y="3118975"/>
              <a:ext cx="6850" cy="2475"/>
            </a:xfrm>
            <a:custGeom>
              <a:avLst/>
              <a:gdLst/>
              <a:ahLst/>
              <a:cxnLst/>
              <a:rect l="l" t="t" r="r" b="b"/>
              <a:pathLst>
                <a:path w="274" h="99" extrusionOk="0">
                  <a:moveTo>
                    <a:pt x="0" y="0"/>
                  </a:moveTo>
                  <a:cubicBezTo>
                    <a:pt x="42" y="66"/>
                    <a:pt x="89" y="98"/>
                    <a:pt x="137" y="98"/>
                  </a:cubicBezTo>
                  <a:cubicBezTo>
                    <a:pt x="185" y="98"/>
                    <a:pt x="232" y="66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8" name="Google Shape;2908;p2"/>
            <p:cNvSpPr/>
            <p:nvPr/>
          </p:nvSpPr>
          <p:spPr>
            <a:xfrm>
              <a:off x="5693550" y="3073125"/>
              <a:ext cx="4500" cy="5075"/>
            </a:xfrm>
            <a:custGeom>
              <a:avLst/>
              <a:gdLst/>
              <a:ahLst/>
              <a:cxnLst/>
              <a:rect l="l" t="t" r="r" b="b"/>
              <a:pathLst>
                <a:path w="180" h="203" extrusionOk="0">
                  <a:moveTo>
                    <a:pt x="96" y="1"/>
                  </a:moveTo>
                  <a:cubicBezTo>
                    <a:pt x="85" y="1"/>
                    <a:pt x="76" y="5"/>
                    <a:pt x="72" y="12"/>
                  </a:cubicBezTo>
                  <a:cubicBezTo>
                    <a:pt x="1" y="120"/>
                    <a:pt x="36" y="191"/>
                    <a:pt x="179" y="203"/>
                  </a:cubicBezTo>
                  <a:lnTo>
                    <a:pt x="179" y="60"/>
                  </a:lnTo>
                  <a:cubicBezTo>
                    <a:pt x="155" y="19"/>
                    <a:pt x="119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9" name="Google Shape;2909;p2"/>
            <p:cNvSpPr/>
            <p:nvPr/>
          </p:nvSpPr>
          <p:spPr>
            <a:xfrm>
              <a:off x="5617950" y="3139800"/>
              <a:ext cx="7775" cy="4200"/>
            </a:xfrm>
            <a:custGeom>
              <a:avLst/>
              <a:gdLst/>
              <a:ahLst/>
              <a:cxnLst/>
              <a:rect l="l" t="t" r="r" b="b"/>
              <a:pathLst>
                <a:path w="311" h="168" extrusionOk="0">
                  <a:moveTo>
                    <a:pt x="227" y="1"/>
                  </a:moveTo>
                  <a:cubicBezTo>
                    <a:pt x="143" y="1"/>
                    <a:pt x="72" y="12"/>
                    <a:pt x="1" y="24"/>
                  </a:cubicBezTo>
                  <a:cubicBezTo>
                    <a:pt x="1" y="72"/>
                    <a:pt x="12" y="120"/>
                    <a:pt x="24" y="167"/>
                  </a:cubicBezTo>
                  <a:cubicBezTo>
                    <a:pt x="143" y="167"/>
                    <a:pt x="251" y="143"/>
                    <a:pt x="310" y="24"/>
                  </a:cubicBezTo>
                  <a:cubicBezTo>
                    <a:pt x="286" y="12"/>
                    <a:pt x="251" y="1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0" name="Google Shape;2910;p2"/>
            <p:cNvSpPr/>
            <p:nvPr/>
          </p:nvSpPr>
          <p:spPr>
            <a:xfrm>
              <a:off x="5402150" y="3103475"/>
              <a:ext cx="8950" cy="5175"/>
            </a:xfrm>
            <a:custGeom>
              <a:avLst/>
              <a:gdLst/>
              <a:ahLst/>
              <a:cxnLst/>
              <a:rect l="l" t="t" r="r" b="b"/>
              <a:pathLst>
                <a:path w="358" h="207" extrusionOk="0">
                  <a:moveTo>
                    <a:pt x="72" y="1"/>
                  </a:moveTo>
                  <a:lnTo>
                    <a:pt x="60" y="25"/>
                  </a:lnTo>
                  <a:cubicBezTo>
                    <a:pt x="1" y="84"/>
                    <a:pt x="1" y="132"/>
                    <a:pt x="24" y="180"/>
                  </a:cubicBezTo>
                  <a:cubicBezTo>
                    <a:pt x="54" y="197"/>
                    <a:pt x="81" y="206"/>
                    <a:pt x="108" y="206"/>
                  </a:cubicBezTo>
                  <a:cubicBezTo>
                    <a:pt x="134" y="206"/>
                    <a:pt x="161" y="197"/>
                    <a:pt x="191" y="180"/>
                  </a:cubicBezTo>
                  <a:cubicBezTo>
                    <a:pt x="251" y="144"/>
                    <a:pt x="298" y="84"/>
                    <a:pt x="358" y="37"/>
                  </a:cubicBezTo>
                  <a:cubicBezTo>
                    <a:pt x="262" y="37"/>
                    <a:pt x="167" y="25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1" name="Google Shape;2911;p2"/>
            <p:cNvSpPr/>
            <p:nvPr/>
          </p:nvSpPr>
          <p:spPr>
            <a:xfrm>
              <a:off x="5425075" y="3140875"/>
              <a:ext cx="7175" cy="3125"/>
            </a:xfrm>
            <a:custGeom>
              <a:avLst/>
              <a:gdLst/>
              <a:ahLst/>
              <a:cxnLst/>
              <a:rect l="l" t="t" r="r" b="b"/>
              <a:pathLst>
                <a:path w="287" h="125" extrusionOk="0">
                  <a:moveTo>
                    <a:pt x="145" y="1"/>
                  </a:moveTo>
                  <a:cubicBezTo>
                    <a:pt x="97" y="1"/>
                    <a:pt x="47" y="36"/>
                    <a:pt x="0" y="100"/>
                  </a:cubicBezTo>
                  <a:cubicBezTo>
                    <a:pt x="96" y="124"/>
                    <a:pt x="203" y="124"/>
                    <a:pt x="286" y="124"/>
                  </a:cubicBezTo>
                  <a:cubicBezTo>
                    <a:pt x="244" y="39"/>
                    <a:pt x="195" y="1"/>
                    <a:pt x="1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2" name="Google Shape;2912;p2"/>
            <p:cNvSpPr/>
            <p:nvPr/>
          </p:nvSpPr>
          <p:spPr>
            <a:xfrm>
              <a:off x="5414350" y="3140975"/>
              <a:ext cx="7175" cy="3025"/>
            </a:xfrm>
            <a:custGeom>
              <a:avLst/>
              <a:gdLst/>
              <a:ahLst/>
              <a:cxnLst/>
              <a:rect l="l" t="t" r="r" b="b"/>
              <a:pathLst>
                <a:path w="287" h="121" extrusionOk="0">
                  <a:moveTo>
                    <a:pt x="145" y="1"/>
                  </a:moveTo>
                  <a:cubicBezTo>
                    <a:pt x="97" y="1"/>
                    <a:pt x="50" y="40"/>
                    <a:pt x="1" y="120"/>
                  </a:cubicBezTo>
                  <a:cubicBezTo>
                    <a:pt x="96" y="96"/>
                    <a:pt x="191" y="96"/>
                    <a:pt x="286" y="96"/>
                  </a:cubicBezTo>
                  <a:cubicBezTo>
                    <a:pt x="235" y="34"/>
                    <a:pt x="189" y="1"/>
                    <a:pt x="1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3" name="Google Shape;2913;p2"/>
            <p:cNvSpPr/>
            <p:nvPr/>
          </p:nvSpPr>
          <p:spPr>
            <a:xfrm>
              <a:off x="5384600" y="3140725"/>
              <a:ext cx="8950" cy="3275"/>
            </a:xfrm>
            <a:custGeom>
              <a:avLst/>
              <a:gdLst/>
              <a:ahLst/>
              <a:cxnLst/>
              <a:rect l="l" t="t" r="r" b="b"/>
              <a:pathLst>
                <a:path w="358" h="131" extrusionOk="0">
                  <a:moveTo>
                    <a:pt x="127" y="1"/>
                  </a:moveTo>
                  <a:cubicBezTo>
                    <a:pt x="86" y="1"/>
                    <a:pt x="44" y="3"/>
                    <a:pt x="0" y="11"/>
                  </a:cubicBezTo>
                  <a:cubicBezTo>
                    <a:pt x="107" y="35"/>
                    <a:pt x="214" y="83"/>
                    <a:pt x="310" y="130"/>
                  </a:cubicBezTo>
                  <a:cubicBezTo>
                    <a:pt x="333" y="83"/>
                    <a:pt x="345" y="47"/>
                    <a:pt x="357" y="11"/>
                  </a:cubicBezTo>
                  <a:cubicBezTo>
                    <a:pt x="286" y="11"/>
                    <a:pt x="209" y="1"/>
                    <a:pt x="1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4" name="Google Shape;2914;p2"/>
            <p:cNvSpPr/>
            <p:nvPr/>
          </p:nvSpPr>
          <p:spPr>
            <a:xfrm>
              <a:off x="5470900" y="3133925"/>
              <a:ext cx="8375" cy="2475"/>
            </a:xfrm>
            <a:custGeom>
              <a:avLst/>
              <a:gdLst/>
              <a:ahLst/>
              <a:cxnLst/>
              <a:rect l="l" t="t" r="r" b="b"/>
              <a:pathLst>
                <a:path w="335" h="99" extrusionOk="0">
                  <a:moveTo>
                    <a:pt x="168" y="0"/>
                  </a:moveTo>
                  <a:cubicBezTo>
                    <a:pt x="111" y="0"/>
                    <a:pt x="54" y="27"/>
                    <a:pt x="1" y="81"/>
                  </a:cubicBezTo>
                  <a:cubicBezTo>
                    <a:pt x="60" y="93"/>
                    <a:pt x="117" y="99"/>
                    <a:pt x="172" y="99"/>
                  </a:cubicBezTo>
                  <a:cubicBezTo>
                    <a:pt x="227" y="99"/>
                    <a:pt x="281" y="93"/>
                    <a:pt x="334" y="81"/>
                  </a:cubicBezTo>
                  <a:cubicBezTo>
                    <a:pt x="281" y="27"/>
                    <a:pt x="224" y="0"/>
                    <a:pt x="1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5" name="Google Shape;2915;p2"/>
            <p:cNvSpPr/>
            <p:nvPr/>
          </p:nvSpPr>
          <p:spPr>
            <a:xfrm>
              <a:off x="5499475" y="3115725"/>
              <a:ext cx="8675" cy="2375"/>
            </a:xfrm>
            <a:custGeom>
              <a:avLst/>
              <a:gdLst/>
              <a:ahLst/>
              <a:cxnLst/>
              <a:rect l="l" t="t" r="r" b="b"/>
              <a:pathLst>
                <a:path w="347" h="95" extrusionOk="0">
                  <a:moveTo>
                    <a:pt x="190" y="0"/>
                  </a:moveTo>
                  <a:cubicBezTo>
                    <a:pt x="128" y="0"/>
                    <a:pt x="65" y="37"/>
                    <a:pt x="1" y="94"/>
                  </a:cubicBezTo>
                  <a:lnTo>
                    <a:pt x="346" y="94"/>
                  </a:lnTo>
                  <a:cubicBezTo>
                    <a:pt x="296" y="28"/>
                    <a:pt x="244" y="0"/>
                    <a:pt x="19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6" name="Google Shape;2916;p2"/>
            <p:cNvSpPr/>
            <p:nvPr/>
          </p:nvSpPr>
          <p:spPr>
            <a:xfrm>
              <a:off x="5446800" y="3132650"/>
              <a:ext cx="6575" cy="4200"/>
            </a:xfrm>
            <a:custGeom>
              <a:avLst/>
              <a:gdLst/>
              <a:ahLst/>
              <a:cxnLst/>
              <a:rect l="l" t="t" r="r" b="b"/>
              <a:pathLst>
                <a:path w="263" h="1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20"/>
                    <a:pt x="143" y="167"/>
                    <a:pt x="262" y="167"/>
                  </a:cubicBezTo>
                  <a:cubicBezTo>
                    <a:pt x="262" y="120"/>
                    <a:pt x="251" y="84"/>
                    <a:pt x="251" y="48"/>
                  </a:cubicBezTo>
                  <a:cubicBezTo>
                    <a:pt x="167" y="37"/>
                    <a:pt x="84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7" name="Google Shape;2917;p2"/>
            <p:cNvSpPr/>
            <p:nvPr/>
          </p:nvSpPr>
          <p:spPr>
            <a:xfrm>
              <a:off x="5460500" y="3134525"/>
              <a:ext cx="8350" cy="2025"/>
            </a:xfrm>
            <a:custGeom>
              <a:avLst/>
              <a:gdLst/>
              <a:ahLst/>
              <a:cxnLst/>
              <a:rect l="l" t="t" r="r" b="b"/>
              <a:pathLst>
                <a:path w="334" h="81" extrusionOk="0">
                  <a:moveTo>
                    <a:pt x="167" y="0"/>
                  </a:moveTo>
                  <a:cubicBezTo>
                    <a:pt x="110" y="0"/>
                    <a:pt x="54" y="27"/>
                    <a:pt x="0" y="81"/>
                  </a:cubicBezTo>
                  <a:lnTo>
                    <a:pt x="334" y="81"/>
                  </a:lnTo>
                  <a:cubicBezTo>
                    <a:pt x="280" y="27"/>
                    <a:pt x="223" y="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8" name="Google Shape;2918;p2"/>
            <p:cNvSpPr/>
            <p:nvPr/>
          </p:nvSpPr>
          <p:spPr>
            <a:xfrm>
              <a:off x="5439350" y="3144125"/>
              <a:ext cx="3600" cy="3150"/>
            </a:xfrm>
            <a:custGeom>
              <a:avLst/>
              <a:gdLst/>
              <a:ahLst/>
              <a:cxnLst/>
              <a:rect l="l" t="t" r="r" b="b"/>
              <a:pathLst>
                <a:path w="144" h="126" extrusionOk="0">
                  <a:moveTo>
                    <a:pt x="45" y="1"/>
                  </a:moveTo>
                  <a:cubicBezTo>
                    <a:pt x="31" y="1"/>
                    <a:pt x="17" y="2"/>
                    <a:pt x="1" y="6"/>
                  </a:cubicBezTo>
                  <a:cubicBezTo>
                    <a:pt x="37" y="42"/>
                    <a:pt x="108" y="78"/>
                    <a:pt x="144" y="125"/>
                  </a:cubicBezTo>
                  <a:cubicBezTo>
                    <a:pt x="144" y="78"/>
                    <a:pt x="132" y="42"/>
                    <a:pt x="132" y="6"/>
                  </a:cubicBezTo>
                  <a:cubicBezTo>
                    <a:pt x="100" y="6"/>
                    <a:pt x="74" y="1"/>
                    <a:pt x="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9" name="Google Shape;2919;p2"/>
            <p:cNvSpPr/>
            <p:nvPr/>
          </p:nvSpPr>
          <p:spPr>
            <a:xfrm>
              <a:off x="5457225" y="3118975"/>
              <a:ext cx="3600" cy="3700"/>
            </a:xfrm>
            <a:custGeom>
              <a:avLst/>
              <a:gdLst/>
              <a:ahLst/>
              <a:cxnLst/>
              <a:rect l="l" t="t" r="r" b="b"/>
              <a:pathLst>
                <a:path w="144" h="148" extrusionOk="0">
                  <a:moveTo>
                    <a:pt x="143" y="0"/>
                  </a:moveTo>
                  <a:lnTo>
                    <a:pt x="143" y="0"/>
                  </a:lnTo>
                  <a:cubicBezTo>
                    <a:pt x="107" y="48"/>
                    <a:pt x="48" y="83"/>
                    <a:pt x="0" y="131"/>
                  </a:cubicBezTo>
                  <a:cubicBezTo>
                    <a:pt x="34" y="140"/>
                    <a:pt x="62" y="148"/>
                    <a:pt x="92" y="148"/>
                  </a:cubicBezTo>
                  <a:cubicBezTo>
                    <a:pt x="104" y="148"/>
                    <a:pt x="117" y="146"/>
                    <a:pt x="131" y="143"/>
                  </a:cubicBezTo>
                  <a:cubicBezTo>
                    <a:pt x="131" y="107"/>
                    <a:pt x="143" y="48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0" name="Google Shape;2920;p2"/>
            <p:cNvSpPr/>
            <p:nvPr/>
          </p:nvSpPr>
          <p:spPr>
            <a:xfrm>
              <a:off x="5575975" y="2980850"/>
              <a:ext cx="3600" cy="1225"/>
            </a:xfrm>
            <a:custGeom>
              <a:avLst/>
              <a:gdLst/>
              <a:ahLst/>
              <a:cxnLst/>
              <a:rect l="l" t="t" r="r" b="b"/>
              <a:pathLst>
                <a:path w="144" h="49" extrusionOk="0">
                  <a:moveTo>
                    <a:pt x="96" y="1"/>
                  </a:moveTo>
                  <a:cubicBezTo>
                    <a:pt x="60" y="13"/>
                    <a:pt x="25" y="24"/>
                    <a:pt x="1" y="48"/>
                  </a:cubicBezTo>
                  <a:lnTo>
                    <a:pt x="144" y="48"/>
                  </a:lnTo>
                  <a:cubicBezTo>
                    <a:pt x="132" y="36"/>
                    <a:pt x="120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1" name="Google Shape;2921;p2"/>
            <p:cNvSpPr/>
            <p:nvPr/>
          </p:nvSpPr>
          <p:spPr>
            <a:xfrm>
              <a:off x="5575375" y="3132950"/>
              <a:ext cx="3900" cy="1925"/>
            </a:xfrm>
            <a:custGeom>
              <a:avLst/>
              <a:gdLst/>
              <a:ahLst/>
              <a:cxnLst/>
              <a:rect l="l" t="t" r="r" b="b"/>
              <a:pathLst>
                <a:path w="156" h="77" extrusionOk="0">
                  <a:moveTo>
                    <a:pt x="1" y="1"/>
                  </a:moveTo>
                  <a:cubicBezTo>
                    <a:pt x="24" y="53"/>
                    <a:pt x="50" y="77"/>
                    <a:pt x="76" y="77"/>
                  </a:cubicBezTo>
                  <a:cubicBezTo>
                    <a:pt x="104" y="77"/>
                    <a:pt x="131" y="50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2" name="Google Shape;2922;p2"/>
            <p:cNvSpPr/>
            <p:nvPr/>
          </p:nvSpPr>
          <p:spPr>
            <a:xfrm>
              <a:off x="5593250" y="3032350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24" y="0"/>
                  </a:moveTo>
                  <a:cubicBezTo>
                    <a:pt x="24" y="36"/>
                    <a:pt x="0" y="96"/>
                    <a:pt x="0" y="143"/>
                  </a:cubicBezTo>
                  <a:lnTo>
                    <a:pt x="155" y="143"/>
                  </a:lnTo>
                  <a:cubicBezTo>
                    <a:pt x="131" y="84"/>
                    <a:pt x="131" y="36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3" name="Google Shape;2923;p2"/>
            <p:cNvSpPr/>
            <p:nvPr/>
          </p:nvSpPr>
          <p:spPr>
            <a:xfrm>
              <a:off x="5550075" y="3129375"/>
              <a:ext cx="4200" cy="1625"/>
            </a:xfrm>
            <a:custGeom>
              <a:avLst/>
              <a:gdLst/>
              <a:ahLst/>
              <a:cxnLst/>
              <a:rect l="l" t="t" r="r" b="b"/>
              <a:pathLst>
                <a:path w="168" h="65" extrusionOk="0">
                  <a:moveTo>
                    <a:pt x="168" y="1"/>
                  </a:moveTo>
                  <a:cubicBezTo>
                    <a:pt x="108" y="1"/>
                    <a:pt x="49" y="13"/>
                    <a:pt x="1" y="13"/>
                  </a:cubicBezTo>
                  <a:cubicBezTo>
                    <a:pt x="30" y="47"/>
                    <a:pt x="58" y="65"/>
                    <a:pt x="85" y="65"/>
                  </a:cubicBezTo>
                  <a:cubicBezTo>
                    <a:pt x="115" y="65"/>
                    <a:pt x="143" y="44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4" name="Google Shape;2924;p2"/>
            <p:cNvSpPr/>
            <p:nvPr/>
          </p:nvSpPr>
          <p:spPr>
            <a:xfrm>
              <a:off x="5561400" y="3118975"/>
              <a:ext cx="3600" cy="1200"/>
            </a:xfrm>
            <a:custGeom>
              <a:avLst/>
              <a:gdLst/>
              <a:ahLst/>
              <a:cxnLst/>
              <a:rect l="l" t="t" r="r" b="b"/>
              <a:pathLst>
                <a:path w="144" h="48" extrusionOk="0">
                  <a:moveTo>
                    <a:pt x="0" y="0"/>
                  </a:moveTo>
                  <a:cubicBezTo>
                    <a:pt x="12" y="12"/>
                    <a:pt x="24" y="48"/>
                    <a:pt x="48" y="48"/>
                  </a:cubicBezTo>
                  <a:cubicBezTo>
                    <a:pt x="72" y="24"/>
                    <a:pt x="119" y="12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5" name="Google Shape;2925;p2"/>
            <p:cNvSpPr/>
            <p:nvPr/>
          </p:nvSpPr>
          <p:spPr>
            <a:xfrm>
              <a:off x="5611400" y="3032350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1" y="0"/>
                  </a:moveTo>
                  <a:cubicBezTo>
                    <a:pt x="1" y="24"/>
                    <a:pt x="24" y="36"/>
                    <a:pt x="36" y="60"/>
                  </a:cubicBezTo>
                  <a:cubicBezTo>
                    <a:pt x="52" y="68"/>
                    <a:pt x="65" y="72"/>
                    <a:pt x="77" y="72"/>
                  </a:cubicBezTo>
                  <a:cubicBezTo>
                    <a:pt x="101" y="72"/>
                    <a:pt x="120" y="56"/>
                    <a:pt x="144" y="24"/>
                  </a:cubicBezTo>
                  <a:cubicBezTo>
                    <a:pt x="96" y="24"/>
                    <a:pt x="48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6" name="Google Shape;2926;p2"/>
            <p:cNvSpPr/>
            <p:nvPr/>
          </p:nvSpPr>
          <p:spPr>
            <a:xfrm>
              <a:off x="5485500" y="3134525"/>
              <a:ext cx="4475" cy="2025"/>
            </a:xfrm>
            <a:custGeom>
              <a:avLst/>
              <a:gdLst/>
              <a:ahLst/>
              <a:cxnLst/>
              <a:rect l="l" t="t" r="r" b="b"/>
              <a:pathLst>
                <a:path w="179" h="81" extrusionOk="0">
                  <a:moveTo>
                    <a:pt x="90" y="0"/>
                  </a:moveTo>
                  <a:cubicBezTo>
                    <a:pt x="60" y="0"/>
                    <a:pt x="30" y="27"/>
                    <a:pt x="0" y="81"/>
                  </a:cubicBezTo>
                  <a:cubicBezTo>
                    <a:pt x="48" y="81"/>
                    <a:pt x="90" y="70"/>
                    <a:pt x="127" y="70"/>
                  </a:cubicBezTo>
                  <a:cubicBezTo>
                    <a:pt x="146" y="70"/>
                    <a:pt x="163" y="73"/>
                    <a:pt x="179" y="81"/>
                  </a:cubicBezTo>
                  <a:cubicBezTo>
                    <a:pt x="149" y="27"/>
                    <a:pt x="119" y="0"/>
                    <a:pt x="9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7" name="Google Shape;2927;p2"/>
            <p:cNvSpPr/>
            <p:nvPr/>
          </p:nvSpPr>
          <p:spPr>
            <a:xfrm>
              <a:off x="5459000" y="3046600"/>
              <a:ext cx="5675" cy="3325"/>
            </a:xfrm>
            <a:custGeom>
              <a:avLst/>
              <a:gdLst/>
              <a:ahLst/>
              <a:cxnLst/>
              <a:rect l="l" t="t" r="r" b="b"/>
              <a:pathLst>
                <a:path w="227" h="133" extrusionOk="0">
                  <a:moveTo>
                    <a:pt x="204" y="1"/>
                  </a:moveTo>
                  <a:cubicBezTo>
                    <a:pt x="111" y="1"/>
                    <a:pt x="56" y="67"/>
                    <a:pt x="1" y="133"/>
                  </a:cubicBezTo>
                  <a:cubicBezTo>
                    <a:pt x="108" y="133"/>
                    <a:pt x="179" y="97"/>
                    <a:pt x="227" y="2"/>
                  </a:cubicBezTo>
                  <a:cubicBezTo>
                    <a:pt x="219" y="1"/>
                    <a:pt x="211" y="1"/>
                    <a:pt x="2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8" name="Google Shape;2928;p2"/>
            <p:cNvSpPr/>
            <p:nvPr/>
          </p:nvSpPr>
          <p:spPr>
            <a:xfrm>
              <a:off x="5536400" y="3126100"/>
              <a:ext cx="3900" cy="3000"/>
            </a:xfrm>
            <a:custGeom>
              <a:avLst/>
              <a:gdLst/>
              <a:ahLst/>
              <a:cxnLst/>
              <a:rect l="l" t="t" r="r" b="b"/>
              <a:pathLst>
                <a:path w="156" h="120" extrusionOk="0">
                  <a:moveTo>
                    <a:pt x="0" y="1"/>
                  </a:moveTo>
                  <a:cubicBezTo>
                    <a:pt x="48" y="25"/>
                    <a:pt x="96" y="72"/>
                    <a:pt x="155" y="120"/>
                  </a:cubicBezTo>
                  <a:cubicBezTo>
                    <a:pt x="107" y="72"/>
                    <a:pt x="48" y="25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9" name="Google Shape;2929;p2"/>
            <p:cNvSpPr/>
            <p:nvPr/>
          </p:nvSpPr>
          <p:spPr>
            <a:xfrm>
              <a:off x="5510800" y="3154975"/>
              <a:ext cx="4175" cy="1825"/>
            </a:xfrm>
            <a:custGeom>
              <a:avLst/>
              <a:gdLst/>
              <a:ahLst/>
              <a:cxnLst/>
              <a:rect l="l" t="t" r="r" b="b"/>
              <a:pathLst>
                <a:path w="167" h="73" extrusionOk="0">
                  <a:moveTo>
                    <a:pt x="0" y="1"/>
                  </a:moveTo>
                  <a:cubicBezTo>
                    <a:pt x="30" y="48"/>
                    <a:pt x="57" y="72"/>
                    <a:pt x="84" y="72"/>
                  </a:cubicBezTo>
                  <a:cubicBezTo>
                    <a:pt x="110" y="72"/>
                    <a:pt x="137" y="48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0" name="Google Shape;2930;p2"/>
            <p:cNvSpPr/>
            <p:nvPr/>
          </p:nvSpPr>
          <p:spPr>
            <a:xfrm>
              <a:off x="5503650" y="3154975"/>
              <a:ext cx="4200" cy="1825"/>
            </a:xfrm>
            <a:custGeom>
              <a:avLst/>
              <a:gdLst/>
              <a:ahLst/>
              <a:cxnLst/>
              <a:rect l="l" t="t" r="r" b="b"/>
              <a:pathLst>
                <a:path w="168" h="73" extrusionOk="0">
                  <a:moveTo>
                    <a:pt x="1" y="1"/>
                  </a:moveTo>
                  <a:cubicBezTo>
                    <a:pt x="30" y="48"/>
                    <a:pt x="57" y="72"/>
                    <a:pt x="84" y="72"/>
                  </a:cubicBezTo>
                  <a:cubicBezTo>
                    <a:pt x="111" y="72"/>
                    <a:pt x="137" y="48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1" name="Google Shape;2931;p2"/>
            <p:cNvSpPr/>
            <p:nvPr/>
          </p:nvSpPr>
          <p:spPr>
            <a:xfrm>
              <a:off x="5385475" y="308622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0"/>
                  </a:moveTo>
                  <a:lnTo>
                    <a:pt x="1" y="0"/>
                  </a:lnTo>
                  <a:cubicBezTo>
                    <a:pt x="37" y="36"/>
                    <a:pt x="96" y="84"/>
                    <a:pt x="144" y="131"/>
                  </a:cubicBezTo>
                  <a:cubicBezTo>
                    <a:pt x="96" y="84"/>
                    <a:pt x="60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2" name="Google Shape;2932;p2"/>
            <p:cNvSpPr/>
            <p:nvPr/>
          </p:nvSpPr>
          <p:spPr>
            <a:xfrm>
              <a:off x="6259700" y="3274500"/>
              <a:ext cx="5375" cy="1350"/>
            </a:xfrm>
            <a:custGeom>
              <a:avLst/>
              <a:gdLst/>
              <a:ahLst/>
              <a:cxnLst/>
              <a:rect l="l" t="t" r="r" b="b"/>
              <a:pathLst>
                <a:path w="215" h="54" extrusionOk="0">
                  <a:moveTo>
                    <a:pt x="112" y="0"/>
                  </a:moveTo>
                  <a:cubicBezTo>
                    <a:pt x="75" y="0"/>
                    <a:pt x="36" y="18"/>
                    <a:pt x="0" y="54"/>
                  </a:cubicBezTo>
                  <a:lnTo>
                    <a:pt x="215" y="54"/>
                  </a:lnTo>
                  <a:cubicBezTo>
                    <a:pt x="185" y="18"/>
                    <a:pt x="149" y="0"/>
                    <a:pt x="1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3" name="Google Shape;2933;p2"/>
            <p:cNvSpPr/>
            <p:nvPr/>
          </p:nvSpPr>
          <p:spPr>
            <a:xfrm>
              <a:off x="5776300" y="3215700"/>
              <a:ext cx="5375" cy="3000"/>
            </a:xfrm>
            <a:custGeom>
              <a:avLst/>
              <a:gdLst/>
              <a:ahLst/>
              <a:cxnLst/>
              <a:rect l="l" t="t" r="r" b="b"/>
              <a:pathLst>
                <a:path w="215" h="120" extrusionOk="0">
                  <a:moveTo>
                    <a:pt x="144" y="1"/>
                  </a:moveTo>
                  <a:cubicBezTo>
                    <a:pt x="96" y="1"/>
                    <a:pt x="48" y="13"/>
                    <a:pt x="1" y="24"/>
                  </a:cubicBezTo>
                  <a:cubicBezTo>
                    <a:pt x="60" y="84"/>
                    <a:pt x="120" y="120"/>
                    <a:pt x="215" y="120"/>
                  </a:cubicBezTo>
                  <a:cubicBezTo>
                    <a:pt x="179" y="72"/>
                    <a:pt x="167" y="24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4" name="Google Shape;2934;p2"/>
            <p:cNvSpPr/>
            <p:nvPr/>
          </p:nvSpPr>
          <p:spPr>
            <a:xfrm>
              <a:off x="5786725" y="3138400"/>
              <a:ext cx="4475" cy="1725"/>
            </a:xfrm>
            <a:custGeom>
              <a:avLst/>
              <a:gdLst/>
              <a:ahLst/>
              <a:cxnLst/>
              <a:rect l="l" t="t" r="r" b="b"/>
              <a:pathLst>
                <a:path w="179" h="69" extrusionOk="0">
                  <a:moveTo>
                    <a:pt x="81" y="1"/>
                  </a:moveTo>
                  <a:cubicBezTo>
                    <a:pt x="54" y="1"/>
                    <a:pt x="27" y="20"/>
                    <a:pt x="0" y="68"/>
                  </a:cubicBezTo>
                  <a:lnTo>
                    <a:pt x="179" y="68"/>
                  </a:lnTo>
                  <a:cubicBezTo>
                    <a:pt x="146" y="29"/>
                    <a:pt x="114" y="1"/>
                    <a:pt x="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5" name="Google Shape;2935;p2"/>
            <p:cNvSpPr/>
            <p:nvPr/>
          </p:nvSpPr>
          <p:spPr>
            <a:xfrm>
              <a:off x="5783750" y="3139800"/>
              <a:ext cx="3600" cy="2150"/>
            </a:xfrm>
            <a:custGeom>
              <a:avLst/>
              <a:gdLst/>
              <a:ahLst/>
              <a:cxnLst/>
              <a:rect l="l" t="t" r="r" b="b"/>
              <a:pathLst>
                <a:path w="144" h="86" extrusionOk="0">
                  <a:moveTo>
                    <a:pt x="0" y="1"/>
                  </a:moveTo>
                  <a:cubicBezTo>
                    <a:pt x="24" y="59"/>
                    <a:pt x="47" y="85"/>
                    <a:pt x="70" y="85"/>
                  </a:cubicBezTo>
                  <a:cubicBezTo>
                    <a:pt x="94" y="85"/>
                    <a:pt x="119" y="56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6" name="Google Shape;2936;p2"/>
            <p:cNvSpPr/>
            <p:nvPr/>
          </p:nvSpPr>
          <p:spPr>
            <a:xfrm>
              <a:off x="5643850" y="3174325"/>
              <a:ext cx="3900" cy="1525"/>
            </a:xfrm>
            <a:custGeom>
              <a:avLst/>
              <a:gdLst/>
              <a:ahLst/>
              <a:cxnLst/>
              <a:rect l="l" t="t" r="r" b="b"/>
              <a:pathLst>
                <a:path w="156" h="61" extrusionOk="0">
                  <a:moveTo>
                    <a:pt x="108" y="1"/>
                  </a:moveTo>
                  <a:cubicBezTo>
                    <a:pt x="84" y="13"/>
                    <a:pt x="36" y="48"/>
                    <a:pt x="0" y="60"/>
                  </a:cubicBezTo>
                  <a:lnTo>
                    <a:pt x="155" y="60"/>
                  </a:lnTo>
                  <a:cubicBezTo>
                    <a:pt x="143" y="48"/>
                    <a:pt x="108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7" name="Google Shape;2937;p2"/>
            <p:cNvSpPr/>
            <p:nvPr/>
          </p:nvSpPr>
          <p:spPr>
            <a:xfrm>
              <a:off x="5658125" y="3093675"/>
              <a:ext cx="3600" cy="3125"/>
            </a:xfrm>
            <a:custGeom>
              <a:avLst/>
              <a:gdLst/>
              <a:ahLst/>
              <a:cxnLst/>
              <a:rect l="l" t="t" r="r" b="b"/>
              <a:pathLst>
                <a:path w="144" h="125" extrusionOk="0">
                  <a:moveTo>
                    <a:pt x="144" y="0"/>
                  </a:moveTo>
                  <a:cubicBezTo>
                    <a:pt x="84" y="24"/>
                    <a:pt x="49" y="72"/>
                    <a:pt x="1" y="119"/>
                  </a:cubicBezTo>
                  <a:cubicBezTo>
                    <a:pt x="41" y="119"/>
                    <a:pt x="75" y="124"/>
                    <a:pt x="104" y="124"/>
                  </a:cubicBezTo>
                  <a:cubicBezTo>
                    <a:pt x="119" y="124"/>
                    <a:pt x="132" y="123"/>
                    <a:pt x="144" y="119"/>
                  </a:cubicBezTo>
                  <a:lnTo>
                    <a:pt x="144" y="6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8" name="Google Shape;2938;p2"/>
            <p:cNvSpPr/>
            <p:nvPr/>
          </p:nvSpPr>
          <p:spPr>
            <a:xfrm>
              <a:off x="5826300" y="2997900"/>
              <a:ext cx="4500" cy="2025"/>
            </a:xfrm>
            <a:custGeom>
              <a:avLst/>
              <a:gdLst/>
              <a:ahLst/>
              <a:cxnLst/>
              <a:rect l="l" t="t" r="r" b="b"/>
              <a:pathLst>
                <a:path w="180" h="81" extrusionOk="0">
                  <a:moveTo>
                    <a:pt x="90" y="0"/>
                  </a:moveTo>
                  <a:cubicBezTo>
                    <a:pt x="60" y="0"/>
                    <a:pt x="31" y="27"/>
                    <a:pt x="1" y="81"/>
                  </a:cubicBezTo>
                  <a:lnTo>
                    <a:pt x="180" y="81"/>
                  </a:lnTo>
                  <a:cubicBezTo>
                    <a:pt x="150" y="27"/>
                    <a:pt x="120" y="0"/>
                    <a:pt x="9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9" name="Google Shape;2939;p2"/>
            <p:cNvSpPr/>
            <p:nvPr/>
          </p:nvSpPr>
          <p:spPr>
            <a:xfrm>
              <a:off x="5873650" y="3178200"/>
              <a:ext cx="3575" cy="925"/>
            </a:xfrm>
            <a:custGeom>
              <a:avLst/>
              <a:gdLst/>
              <a:ahLst/>
              <a:cxnLst/>
              <a:rect l="l" t="t" r="r" b="b"/>
              <a:pathLst>
                <a:path w="143" h="37" extrusionOk="0">
                  <a:moveTo>
                    <a:pt x="95" y="0"/>
                  </a:moveTo>
                  <a:cubicBezTo>
                    <a:pt x="71" y="12"/>
                    <a:pt x="24" y="24"/>
                    <a:pt x="0" y="36"/>
                  </a:cubicBezTo>
                  <a:lnTo>
                    <a:pt x="143" y="36"/>
                  </a:lnTo>
                  <a:cubicBezTo>
                    <a:pt x="131" y="24"/>
                    <a:pt x="119" y="0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0" name="Google Shape;2940;p2"/>
            <p:cNvSpPr/>
            <p:nvPr/>
          </p:nvSpPr>
          <p:spPr>
            <a:xfrm>
              <a:off x="5608125" y="3278000"/>
              <a:ext cx="142900" cy="20100"/>
            </a:xfrm>
            <a:custGeom>
              <a:avLst/>
              <a:gdLst/>
              <a:ahLst/>
              <a:cxnLst/>
              <a:rect l="l" t="t" r="r" b="b"/>
              <a:pathLst>
                <a:path w="5716" h="804" extrusionOk="0">
                  <a:moveTo>
                    <a:pt x="2811" y="0"/>
                  </a:moveTo>
                  <a:cubicBezTo>
                    <a:pt x="2102" y="0"/>
                    <a:pt x="1394" y="3"/>
                    <a:pt x="679" y="9"/>
                  </a:cubicBezTo>
                  <a:cubicBezTo>
                    <a:pt x="441" y="9"/>
                    <a:pt x="203" y="21"/>
                    <a:pt x="1" y="199"/>
                  </a:cubicBezTo>
                  <a:cubicBezTo>
                    <a:pt x="24" y="652"/>
                    <a:pt x="453" y="569"/>
                    <a:pt x="679" y="771"/>
                  </a:cubicBezTo>
                  <a:cubicBezTo>
                    <a:pt x="738" y="795"/>
                    <a:pt x="797" y="803"/>
                    <a:pt x="856" y="803"/>
                  </a:cubicBezTo>
                  <a:cubicBezTo>
                    <a:pt x="1018" y="803"/>
                    <a:pt x="1181" y="737"/>
                    <a:pt x="1343" y="737"/>
                  </a:cubicBezTo>
                  <a:cubicBezTo>
                    <a:pt x="1419" y="737"/>
                    <a:pt x="1496" y="752"/>
                    <a:pt x="1572" y="795"/>
                  </a:cubicBezTo>
                  <a:cubicBezTo>
                    <a:pt x="2310" y="795"/>
                    <a:pt x="3037" y="783"/>
                    <a:pt x="3775" y="783"/>
                  </a:cubicBezTo>
                  <a:cubicBezTo>
                    <a:pt x="3876" y="783"/>
                    <a:pt x="3977" y="783"/>
                    <a:pt x="4079" y="783"/>
                  </a:cubicBezTo>
                  <a:cubicBezTo>
                    <a:pt x="4585" y="783"/>
                    <a:pt x="5091" y="775"/>
                    <a:pt x="5597" y="676"/>
                  </a:cubicBezTo>
                  <a:cubicBezTo>
                    <a:pt x="5704" y="497"/>
                    <a:pt x="5716" y="319"/>
                    <a:pt x="5561" y="152"/>
                  </a:cubicBezTo>
                  <a:cubicBezTo>
                    <a:pt x="5382" y="33"/>
                    <a:pt x="5156" y="9"/>
                    <a:pt x="4942" y="9"/>
                  </a:cubicBezTo>
                  <a:cubicBezTo>
                    <a:pt x="4227" y="3"/>
                    <a:pt x="3519" y="0"/>
                    <a:pt x="28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1" name="Google Shape;2941;p2"/>
            <p:cNvSpPr/>
            <p:nvPr/>
          </p:nvSpPr>
          <p:spPr>
            <a:xfrm>
              <a:off x="5448875" y="3389525"/>
              <a:ext cx="64625" cy="78925"/>
            </a:xfrm>
            <a:custGeom>
              <a:avLst/>
              <a:gdLst/>
              <a:ahLst/>
              <a:cxnLst/>
              <a:rect l="l" t="t" r="r" b="b"/>
              <a:pathLst>
                <a:path w="2585" h="3157" extrusionOk="0">
                  <a:moveTo>
                    <a:pt x="632" y="1"/>
                  </a:moveTo>
                  <a:cubicBezTo>
                    <a:pt x="513" y="1"/>
                    <a:pt x="394" y="1"/>
                    <a:pt x="298" y="96"/>
                  </a:cubicBezTo>
                  <a:cubicBezTo>
                    <a:pt x="346" y="513"/>
                    <a:pt x="322" y="930"/>
                    <a:pt x="346" y="1334"/>
                  </a:cubicBezTo>
                  <a:lnTo>
                    <a:pt x="394" y="1513"/>
                  </a:lnTo>
                  <a:cubicBezTo>
                    <a:pt x="453" y="1668"/>
                    <a:pt x="465" y="1846"/>
                    <a:pt x="465" y="2001"/>
                  </a:cubicBezTo>
                  <a:cubicBezTo>
                    <a:pt x="453" y="2084"/>
                    <a:pt x="441" y="2156"/>
                    <a:pt x="406" y="2227"/>
                  </a:cubicBezTo>
                  <a:cubicBezTo>
                    <a:pt x="334" y="2323"/>
                    <a:pt x="215" y="2335"/>
                    <a:pt x="108" y="2394"/>
                  </a:cubicBezTo>
                  <a:cubicBezTo>
                    <a:pt x="48" y="2418"/>
                    <a:pt x="25" y="2477"/>
                    <a:pt x="1" y="2537"/>
                  </a:cubicBezTo>
                  <a:cubicBezTo>
                    <a:pt x="48" y="2692"/>
                    <a:pt x="179" y="2739"/>
                    <a:pt x="322" y="2763"/>
                  </a:cubicBezTo>
                  <a:cubicBezTo>
                    <a:pt x="362" y="2768"/>
                    <a:pt x="401" y="2771"/>
                    <a:pt x="441" y="2771"/>
                  </a:cubicBezTo>
                  <a:cubicBezTo>
                    <a:pt x="498" y="2771"/>
                    <a:pt x="557" y="2765"/>
                    <a:pt x="620" y="2751"/>
                  </a:cubicBezTo>
                  <a:cubicBezTo>
                    <a:pt x="679" y="2739"/>
                    <a:pt x="739" y="2704"/>
                    <a:pt x="775" y="2656"/>
                  </a:cubicBezTo>
                  <a:cubicBezTo>
                    <a:pt x="779" y="2658"/>
                    <a:pt x="784" y="2659"/>
                    <a:pt x="787" y="2659"/>
                  </a:cubicBezTo>
                  <a:cubicBezTo>
                    <a:pt x="834" y="2659"/>
                    <a:pt x="823" y="2520"/>
                    <a:pt x="865" y="2520"/>
                  </a:cubicBezTo>
                  <a:cubicBezTo>
                    <a:pt x="881" y="2520"/>
                    <a:pt x="904" y="2540"/>
                    <a:pt x="941" y="2596"/>
                  </a:cubicBezTo>
                  <a:cubicBezTo>
                    <a:pt x="1013" y="2704"/>
                    <a:pt x="1096" y="2823"/>
                    <a:pt x="1168" y="2930"/>
                  </a:cubicBezTo>
                  <a:cubicBezTo>
                    <a:pt x="1227" y="3001"/>
                    <a:pt x="1287" y="3073"/>
                    <a:pt x="1370" y="3120"/>
                  </a:cubicBezTo>
                  <a:cubicBezTo>
                    <a:pt x="1430" y="3156"/>
                    <a:pt x="1489" y="3156"/>
                    <a:pt x="1549" y="3156"/>
                  </a:cubicBezTo>
                  <a:cubicBezTo>
                    <a:pt x="1584" y="3132"/>
                    <a:pt x="1608" y="3132"/>
                    <a:pt x="1644" y="3120"/>
                  </a:cubicBezTo>
                  <a:cubicBezTo>
                    <a:pt x="1692" y="3097"/>
                    <a:pt x="1751" y="3061"/>
                    <a:pt x="1787" y="3037"/>
                  </a:cubicBezTo>
                  <a:cubicBezTo>
                    <a:pt x="1834" y="3001"/>
                    <a:pt x="1894" y="2977"/>
                    <a:pt x="1942" y="2942"/>
                  </a:cubicBezTo>
                  <a:cubicBezTo>
                    <a:pt x="2025" y="2894"/>
                    <a:pt x="2108" y="2858"/>
                    <a:pt x="2180" y="2811"/>
                  </a:cubicBezTo>
                  <a:cubicBezTo>
                    <a:pt x="2239" y="2692"/>
                    <a:pt x="2584" y="2585"/>
                    <a:pt x="2180" y="2477"/>
                  </a:cubicBezTo>
                  <a:lnTo>
                    <a:pt x="1942" y="2477"/>
                  </a:lnTo>
                  <a:cubicBezTo>
                    <a:pt x="1870" y="2454"/>
                    <a:pt x="1787" y="2442"/>
                    <a:pt x="1715" y="2418"/>
                  </a:cubicBezTo>
                  <a:cubicBezTo>
                    <a:pt x="1656" y="2442"/>
                    <a:pt x="1632" y="2454"/>
                    <a:pt x="1584" y="2465"/>
                  </a:cubicBezTo>
                  <a:cubicBezTo>
                    <a:pt x="1572" y="2394"/>
                    <a:pt x="1632" y="2346"/>
                    <a:pt x="1644" y="2287"/>
                  </a:cubicBezTo>
                  <a:cubicBezTo>
                    <a:pt x="1656" y="2275"/>
                    <a:pt x="1656" y="2239"/>
                    <a:pt x="1668" y="2215"/>
                  </a:cubicBezTo>
                  <a:cubicBezTo>
                    <a:pt x="1692" y="1823"/>
                    <a:pt x="1430" y="1465"/>
                    <a:pt x="1632" y="1084"/>
                  </a:cubicBezTo>
                  <a:cubicBezTo>
                    <a:pt x="1692" y="1037"/>
                    <a:pt x="1703" y="989"/>
                    <a:pt x="1715" y="906"/>
                  </a:cubicBezTo>
                  <a:cubicBezTo>
                    <a:pt x="1692" y="799"/>
                    <a:pt x="1656" y="680"/>
                    <a:pt x="1644" y="572"/>
                  </a:cubicBezTo>
                  <a:cubicBezTo>
                    <a:pt x="1632" y="513"/>
                    <a:pt x="1608" y="477"/>
                    <a:pt x="1596" y="418"/>
                  </a:cubicBezTo>
                  <a:cubicBezTo>
                    <a:pt x="1584" y="358"/>
                    <a:pt x="1549" y="310"/>
                    <a:pt x="1513" y="263"/>
                  </a:cubicBezTo>
                  <a:cubicBezTo>
                    <a:pt x="1391" y="161"/>
                    <a:pt x="1261" y="129"/>
                    <a:pt x="1115" y="129"/>
                  </a:cubicBezTo>
                  <a:cubicBezTo>
                    <a:pt x="1089" y="129"/>
                    <a:pt x="1063" y="130"/>
                    <a:pt x="1037" y="132"/>
                  </a:cubicBezTo>
                  <a:cubicBezTo>
                    <a:pt x="1031" y="131"/>
                    <a:pt x="1025" y="131"/>
                    <a:pt x="1019" y="131"/>
                  </a:cubicBezTo>
                  <a:cubicBezTo>
                    <a:pt x="976" y="131"/>
                    <a:pt x="937" y="152"/>
                    <a:pt x="903" y="152"/>
                  </a:cubicBezTo>
                  <a:cubicBezTo>
                    <a:pt x="877" y="152"/>
                    <a:pt x="853" y="139"/>
                    <a:pt x="834" y="96"/>
                  </a:cubicBezTo>
                  <a:cubicBezTo>
                    <a:pt x="799" y="25"/>
                    <a:pt x="715" y="1"/>
                    <a:pt x="6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2" name="Google Shape;2942;p2"/>
            <p:cNvSpPr/>
            <p:nvPr/>
          </p:nvSpPr>
          <p:spPr>
            <a:xfrm>
              <a:off x="5540550" y="3420450"/>
              <a:ext cx="199175" cy="29050"/>
            </a:xfrm>
            <a:custGeom>
              <a:avLst/>
              <a:gdLst/>
              <a:ahLst/>
              <a:cxnLst/>
              <a:rect l="l" t="t" r="r" b="b"/>
              <a:pathLst>
                <a:path w="7967" h="1162" extrusionOk="0">
                  <a:moveTo>
                    <a:pt x="4067" y="1"/>
                  </a:moveTo>
                  <a:cubicBezTo>
                    <a:pt x="3995" y="1"/>
                    <a:pt x="3925" y="48"/>
                    <a:pt x="3859" y="145"/>
                  </a:cubicBezTo>
                  <a:cubicBezTo>
                    <a:pt x="3775" y="268"/>
                    <a:pt x="3669" y="296"/>
                    <a:pt x="3559" y="296"/>
                  </a:cubicBezTo>
                  <a:cubicBezTo>
                    <a:pt x="3465" y="296"/>
                    <a:pt x="3368" y="276"/>
                    <a:pt x="3275" y="276"/>
                  </a:cubicBezTo>
                  <a:lnTo>
                    <a:pt x="3120" y="276"/>
                  </a:lnTo>
                  <a:cubicBezTo>
                    <a:pt x="3049" y="359"/>
                    <a:pt x="2980" y="398"/>
                    <a:pt x="2915" y="398"/>
                  </a:cubicBezTo>
                  <a:cubicBezTo>
                    <a:pt x="2850" y="398"/>
                    <a:pt x="2787" y="359"/>
                    <a:pt x="2727" y="288"/>
                  </a:cubicBezTo>
                  <a:lnTo>
                    <a:pt x="2573" y="288"/>
                  </a:lnTo>
                  <a:cubicBezTo>
                    <a:pt x="2519" y="357"/>
                    <a:pt x="2456" y="379"/>
                    <a:pt x="2389" y="379"/>
                  </a:cubicBezTo>
                  <a:cubicBezTo>
                    <a:pt x="2277" y="379"/>
                    <a:pt x="2153" y="318"/>
                    <a:pt x="2042" y="318"/>
                  </a:cubicBezTo>
                  <a:cubicBezTo>
                    <a:pt x="1969" y="318"/>
                    <a:pt x="1902" y="344"/>
                    <a:pt x="1846" y="431"/>
                  </a:cubicBezTo>
                  <a:cubicBezTo>
                    <a:pt x="1615" y="283"/>
                    <a:pt x="1391" y="227"/>
                    <a:pt x="1172" y="227"/>
                  </a:cubicBezTo>
                  <a:cubicBezTo>
                    <a:pt x="771" y="227"/>
                    <a:pt x="386" y="416"/>
                    <a:pt x="1" y="586"/>
                  </a:cubicBezTo>
                  <a:cubicBezTo>
                    <a:pt x="203" y="788"/>
                    <a:pt x="489" y="740"/>
                    <a:pt x="739" y="752"/>
                  </a:cubicBezTo>
                  <a:cubicBezTo>
                    <a:pt x="754" y="753"/>
                    <a:pt x="769" y="753"/>
                    <a:pt x="783" y="753"/>
                  </a:cubicBezTo>
                  <a:cubicBezTo>
                    <a:pt x="937" y="753"/>
                    <a:pt x="1096" y="724"/>
                    <a:pt x="1255" y="724"/>
                  </a:cubicBezTo>
                  <a:cubicBezTo>
                    <a:pt x="1390" y="724"/>
                    <a:pt x="1525" y="745"/>
                    <a:pt x="1656" y="824"/>
                  </a:cubicBezTo>
                  <a:cubicBezTo>
                    <a:pt x="2634" y="1049"/>
                    <a:pt x="3612" y="1161"/>
                    <a:pt x="4597" y="1161"/>
                  </a:cubicBezTo>
                  <a:cubicBezTo>
                    <a:pt x="4811" y="1161"/>
                    <a:pt x="5025" y="1156"/>
                    <a:pt x="5240" y="1145"/>
                  </a:cubicBezTo>
                  <a:cubicBezTo>
                    <a:pt x="5486" y="1060"/>
                    <a:pt x="5733" y="1048"/>
                    <a:pt x="5988" y="1048"/>
                  </a:cubicBezTo>
                  <a:cubicBezTo>
                    <a:pt x="6090" y="1048"/>
                    <a:pt x="6194" y="1050"/>
                    <a:pt x="6299" y="1050"/>
                  </a:cubicBezTo>
                  <a:cubicBezTo>
                    <a:pt x="6505" y="1055"/>
                    <a:pt x="6718" y="1072"/>
                    <a:pt x="6930" y="1072"/>
                  </a:cubicBezTo>
                  <a:cubicBezTo>
                    <a:pt x="7233" y="1072"/>
                    <a:pt x="7536" y="1037"/>
                    <a:pt x="7823" y="883"/>
                  </a:cubicBezTo>
                  <a:cubicBezTo>
                    <a:pt x="7966" y="562"/>
                    <a:pt x="7680" y="609"/>
                    <a:pt x="7514" y="526"/>
                  </a:cubicBezTo>
                  <a:cubicBezTo>
                    <a:pt x="7442" y="514"/>
                    <a:pt x="7347" y="514"/>
                    <a:pt x="7276" y="514"/>
                  </a:cubicBezTo>
                  <a:lnTo>
                    <a:pt x="5799" y="514"/>
                  </a:lnTo>
                  <a:cubicBezTo>
                    <a:pt x="5675" y="514"/>
                    <a:pt x="5544" y="528"/>
                    <a:pt x="5415" y="528"/>
                  </a:cubicBezTo>
                  <a:cubicBezTo>
                    <a:pt x="5273" y="528"/>
                    <a:pt x="5133" y="511"/>
                    <a:pt x="5002" y="443"/>
                  </a:cubicBezTo>
                  <a:cubicBezTo>
                    <a:pt x="4787" y="252"/>
                    <a:pt x="4466" y="347"/>
                    <a:pt x="4287" y="133"/>
                  </a:cubicBezTo>
                  <a:cubicBezTo>
                    <a:pt x="4211" y="45"/>
                    <a:pt x="4138" y="1"/>
                    <a:pt x="40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3" name="Google Shape;2943;p2"/>
            <p:cNvSpPr/>
            <p:nvPr/>
          </p:nvSpPr>
          <p:spPr>
            <a:xfrm>
              <a:off x="5837925" y="3320450"/>
              <a:ext cx="176300" cy="14825"/>
            </a:xfrm>
            <a:custGeom>
              <a:avLst/>
              <a:gdLst/>
              <a:ahLst/>
              <a:cxnLst/>
              <a:rect l="l" t="t" r="r" b="b"/>
              <a:pathLst>
                <a:path w="7052" h="593" extrusionOk="0">
                  <a:moveTo>
                    <a:pt x="6609" y="0"/>
                  </a:moveTo>
                  <a:cubicBezTo>
                    <a:pt x="6601" y="0"/>
                    <a:pt x="6593" y="1"/>
                    <a:pt x="6584" y="2"/>
                  </a:cubicBezTo>
                  <a:cubicBezTo>
                    <a:pt x="6238" y="66"/>
                    <a:pt x="5892" y="84"/>
                    <a:pt x="5545" y="84"/>
                  </a:cubicBezTo>
                  <a:cubicBezTo>
                    <a:pt x="5118" y="84"/>
                    <a:pt x="4690" y="56"/>
                    <a:pt x="4263" y="49"/>
                  </a:cubicBezTo>
                  <a:cubicBezTo>
                    <a:pt x="4055" y="49"/>
                    <a:pt x="3904" y="217"/>
                    <a:pt x="3678" y="217"/>
                  </a:cubicBezTo>
                  <a:cubicBezTo>
                    <a:pt x="3671" y="217"/>
                    <a:pt x="3663" y="216"/>
                    <a:pt x="3656" y="216"/>
                  </a:cubicBezTo>
                  <a:cubicBezTo>
                    <a:pt x="3436" y="197"/>
                    <a:pt x="3217" y="192"/>
                    <a:pt x="2999" y="192"/>
                  </a:cubicBezTo>
                  <a:cubicBezTo>
                    <a:pt x="2678" y="192"/>
                    <a:pt x="2357" y="204"/>
                    <a:pt x="2037" y="204"/>
                  </a:cubicBezTo>
                  <a:cubicBezTo>
                    <a:pt x="1748" y="204"/>
                    <a:pt x="1458" y="194"/>
                    <a:pt x="1167" y="156"/>
                  </a:cubicBezTo>
                  <a:cubicBezTo>
                    <a:pt x="1101" y="146"/>
                    <a:pt x="1033" y="141"/>
                    <a:pt x="964" y="141"/>
                  </a:cubicBezTo>
                  <a:cubicBezTo>
                    <a:pt x="650" y="141"/>
                    <a:pt x="313" y="236"/>
                    <a:pt x="0" y="275"/>
                  </a:cubicBezTo>
                  <a:cubicBezTo>
                    <a:pt x="1703" y="561"/>
                    <a:pt x="3429" y="561"/>
                    <a:pt x="5144" y="561"/>
                  </a:cubicBezTo>
                  <a:cubicBezTo>
                    <a:pt x="5239" y="537"/>
                    <a:pt x="5310" y="514"/>
                    <a:pt x="5418" y="478"/>
                  </a:cubicBezTo>
                  <a:cubicBezTo>
                    <a:pt x="5483" y="452"/>
                    <a:pt x="5549" y="441"/>
                    <a:pt x="5615" y="441"/>
                  </a:cubicBezTo>
                  <a:cubicBezTo>
                    <a:pt x="5728" y="441"/>
                    <a:pt x="5840" y="472"/>
                    <a:pt x="5953" y="502"/>
                  </a:cubicBezTo>
                  <a:cubicBezTo>
                    <a:pt x="6156" y="514"/>
                    <a:pt x="6346" y="561"/>
                    <a:pt x="6561" y="585"/>
                  </a:cubicBezTo>
                  <a:cubicBezTo>
                    <a:pt x="6587" y="590"/>
                    <a:pt x="6612" y="593"/>
                    <a:pt x="6636" y="593"/>
                  </a:cubicBezTo>
                  <a:cubicBezTo>
                    <a:pt x="6827" y="593"/>
                    <a:pt x="6939" y="433"/>
                    <a:pt x="7013" y="264"/>
                  </a:cubicBezTo>
                  <a:cubicBezTo>
                    <a:pt x="7052" y="148"/>
                    <a:pt x="7043" y="72"/>
                    <a:pt x="6945" y="72"/>
                  </a:cubicBezTo>
                  <a:cubicBezTo>
                    <a:pt x="6921" y="72"/>
                    <a:pt x="6893" y="76"/>
                    <a:pt x="6858" y="85"/>
                  </a:cubicBezTo>
                  <a:cubicBezTo>
                    <a:pt x="6771" y="52"/>
                    <a:pt x="6695" y="0"/>
                    <a:pt x="66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4" name="Google Shape;2944;p2"/>
            <p:cNvSpPr/>
            <p:nvPr/>
          </p:nvSpPr>
          <p:spPr>
            <a:xfrm>
              <a:off x="5830475" y="3372575"/>
              <a:ext cx="184575" cy="13550"/>
            </a:xfrm>
            <a:custGeom>
              <a:avLst/>
              <a:gdLst/>
              <a:ahLst/>
              <a:cxnLst/>
              <a:rect l="l" t="t" r="r" b="b"/>
              <a:pathLst>
                <a:path w="7383" h="542" extrusionOk="0">
                  <a:moveTo>
                    <a:pt x="7323" y="0"/>
                  </a:moveTo>
                  <a:lnTo>
                    <a:pt x="7323" y="0"/>
                  </a:lnTo>
                  <a:cubicBezTo>
                    <a:pt x="7037" y="24"/>
                    <a:pt x="6740" y="24"/>
                    <a:pt x="6454" y="36"/>
                  </a:cubicBezTo>
                  <a:cubicBezTo>
                    <a:pt x="6406" y="48"/>
                    <a:pt x="6394" y="84"/>
                    <a:pt x="6406" y="119"/>
                  </a:cubicBezTo>
                  <a:lnTo>
                    <a:pt x="6370" y="167"/>
                  </a:lnTo>
                  <a:lnTo>
                    <a:pt x="6335" y="119"/>
                  </a:lnTo>
                  <a:cubicBezTo>
                    <a:pt x="6216" y="142"/>
                    <a:pt x="6091" y="170"/>
                    <a:pt x="5970" y="170"/>
                  </a:cubicBezTo>
                  <a:cubicBezTo>
                    <a:pt x="5837" y="170"/>
                    <a:pt x="5709" y="136"/>
                    <a:pt x="5597" y="24"/>
                  </a:cubicBezTo>
                  <a:cubicBezTo>
                    <a:pt x="4954" y="48"/>
                    <a:pt x="4323" y="84"/>
                    <a:pt x="3692" y="119"/>
                  </a:cubicBezTo>
                  <a:cubicBezTo>
                    <a:pt x="2703" y="203"/>
                    <a:pt x="1703" y="179"/>
                    <a:pt x="727" y="203"/>
                  </a:cubicBezTo>
                  <a:cubicBezTo>
                    <a:pt x="682" y="234"/>
                    <a:pt x="629" y="244"/>
                    <a:pt x="573" y="244"/>
                  </a:cubicBezTo>
                  <a:cubicBezTo>
                    <a:pt x="470" y="244"/>
                    <a:pt x="355" y="210"/>
                    <a:pt x="255" y="210"/>
                  </a:cubicBezTo>
                  <a:cubicBezTo>
                    <a:pt x="136" y="210"/>
                    <a:pt x="37" y="258"/>
                    <a:pt x="1" y="465"/>
                  </a:cubicBezTo>
                  <a:cubicBezTo>
                    <a:pt x="191" y="518"/>
                    <a:pt x="388" y="542"/>
                    <a:pt x="584" y="542"/>
                  </a:cubicBezTo>
                  <a:cubicBezTo>
                    <a:pt x="780" y="542"/>
                    <a:pt x="977" y="518"/>
                    <a:pt x="1167" y="476"/>
                  </a:cubicBezTo>
                  <a:lnTo>
                    <a:pt x="1275" y="476"/>
                  </a:lnTo>
                  <a:cubicBezTo>
                    <a:pt x="1346" y="512"/>
                    <a:pt x="1429" y="524"/>
                    <a:pt x="1513" y="524"/>
                  </a:cubicBezTo>
                  <a:cubicBezTo>
                    <a:pt x="1585" y="520"/>
                    <a:pt x="1658" y="519"/>
                    <a:pt x="1730" y="519"/>
                  </a:cubicBezTo>
                  <a:cubicBezTo>
                    <a:pt x="1912" y="519"/>
                    <a:pt x="2094" y="528"/>
                    <a:pt x="2275" y="528"/>
                  </a:cubicBezTo>
                  <a:cubicBezTo>
                    <a:pt x="2468" y="528"/>
                    <a:pt x="2662" y="518"/>
                    <a:pt x="2858" y="476"/>
                  </a:cubicBezTo>
                  <a:lnTo>
                    <a:pt x="3013" y="476"/>
                  </a:lnTo>
                  <a:cubicBezTo>
                    <a:pt x="3037" y="494"/>
                    <a:pt x="3061" y="503"/>
                    <a:pt x="3084" y="503"/>
                  </a:cubicBezTo>
                  <a:cubicBezTo>
                    <a:pt x="3108" y="503"/>
                    <a:pt x="3132" y="494"/>
                    <a:pt x="3156" y="476"/>
                  </a:cubicBezTo>
                  <a:lnTo>
                    <a:pt x="3311" y="476"/>
                  </a:lnTo>
                  <a:cubicBezTo>
                    <a:pt x="3438" y="510"/>
                    <a:pt x="3566" y="525"/>
                    <a:pt x="3695" y="525"/>
                  </a:cubicBezTo>
                  <a:cubicBezTo>
                    <a:pt x="3796" y="525"/>
                    <a:pt x="3897" y="516"/>
                    <a:pt x="4001" y="500"/>
                  </a:cubicBezTo>
                  <a:cubicBezTo>
                    <a:pt x="4061" y="476"/>
                    <a:pt x="4108" y="476"/>
                    <a:pt x="4168" y="476"/>
                  </a:cubicBezTo>
                  <a:cubicBezTo>
                    <a:pt x="4209" y="500"/>
                    <a:pt x="4254" y="512"/>
                    <a:pt x="4299" y="512"/>
                  </a:cubicBezTo>
                  <a:cubicBezTo>
                    <a:pt x="4343" y="512"/>
                    <a:pt x="4388" y="500"/>
                    <a:pt x="4430" y="476"/>
                  </a:cubicBezTo>
                  <a:lnTo>
                    <a:pt x="4739" y="476"/>
                  </a:lnTo>
                  <a:cubicBezTo>
                    <a:pt x="4739" y="476"/>
                    <a:pt x="4763" y="500"/>
                    <a:pt x="4799" y="500"/>
                  </a:cubicBezTo>
                  <a:cubicBezTo>
                    <a:pt x="4846" y="500"/>
                    <a:pt x="4882" y="476"/>
                    <a:pt x="4906" y="441"/>
                  </a:cubicBezTo>
                  <a:cubicBezTo>
                    <a:pt x="4906" y="393"/>
                    <a:pt x="4906" y="346"/>
                    <a:pt x="4882" y="322"/>
                  </a:cubicBezTo>
                  <a:cubicBezTo>
                    <a:pt x="4823" y="226"/>
                    <a:pt x="4716" y="262"/>
                    <a:pt x="4644" y="215"/>
                  </a:cubicBezTo>
                  <a:lnTo>
                    <a:pt x="4644" y="215"/>
                  </a:lnTo>
                  <a:cubicBezTo>
                    <a:pt x="4716" y="226"/>
                    <a:pt x="4799" y="226"/>
                    <a:pt x="4882" y="262"/>
                  </a:cubicBezTo>
                  <a:cubicBezTo>
                    <a:pt x="4977" y="298"/>
                    <a:pt x="5037" y="393"/>
                    <a:pt x="5132" y="465"/>
                  </a:cubicBezTo>
                  <a:cubicBezTo>
                    <a:pt x="5160" y="481"/>
                    <a:pt x="5182" y="490"/>
                    <a:pt x="5206" y="490"/>
                  </a:cubicBezTo>
                  <a:cubicBezTo>
                    <a:pt x="5233" y="490"/>
                    <a:pt x="5261" y="478"/>
                    <a:pt x="5299" y="453"/>
                  </a:cubicBezTo>
                  <a:cubicBezTo>
                    <a:pt x="5966" y="453"/>
                    <a:pt x="6632" y="441"/>
                    <a:pt x="7299" y="441"/>
                  </a:cubicBezTo>
                  <a:cubicBezTo>
                    <a:pt x="7359" y="405"/>
                    <a:pt x="7383" y="357"/>
                    <a:pt x="7359" y="298"/>
                  </a:cubicBezTo>
                  <a:cubicBezTo>
                    <a:pt x="7263" y="215"/>
                    <a:pt x="7383" y="95"/>
                    <a:pt x="73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5" name="Google Shape;2945;p2"/>
            <p:cNvSpPr/>
            <p:nvPr/>
          </p:nvSpPr>
          <p:spPr>
            <a:xfrm>
              <a:off x="6204625" y="3293875"/>
              <a:ext cx="89025" cy="29600"/>
            </a:xfrm>
            <a:custGeom>
              <a:avLst/>
              <a:gdLst/>
              <a:ahLst/>
              <a:cxnLst/>
              <a:rect l="l" t="t" r="r" b="b"/>
              <a:pathLst>
                <a:path w="3561" h="1184" extrusionOk="0">
                  <a:moveTo>
                    <a:pt x="525" y="1"/>
                  </a:moveTo>
                  <a:cubicBezTo>
                    <a:pt x="405" y="1"/>
                    <a:pt x="285" y="36"/>
                    <a:pt x="167" y="100"/>
                  </a:cubicBezTo>
                  <a:cubicBezTo>
                    <a:pt x="1" y="291"/>
                    <a:pt x="179" y="350"/>
                    <a:pt x="298" y="446"/>
                  </a:cubicBezTo>
                  <a:cubicBezTo>
                    <a:pt x="632" y="541"/>
                    <a:pt x="965" y="541"/>
                    <a:pt x="1322" y="707"/>
                  </a:cubicBezTo>
                  <a:cubicBezTo>
                    <a:pt x="1072" y="719"/>
                    <a:pt x="870" y="707"/>
                    <a:pt x="691" y="838"/>
                  </a:cubicBezTo>
                  <a:cubicBezTo>
                    <a:pt x="644" y="898"/>
                    <a:pt x="644" y="969"/>
                    <a:pt x="703" y="1005"/>
                  </a:cubicBezTo>
                  <a:cubicBezTo>
                    <a:pt x="787" y="1017"/>
                    <a:pt x="882" y="1017"/>
                    <a:pt x="965" y="1041"/>
                  </a:cubicBezTo>
                  <a:cubicBezTo>
                    <a:pt x="1132" y="1060"/>
                    <a:pt x="1267" y="1178"/>
                    <a:pt x="1429" y="1178"/>
                  </a:cubicBezTo>
                  <a:cubicBezTo>
                    <a:pt x="1464" y="1178"/>
                    <a:pt x="1499" y="1172"/>
                    <a:pt x="1537" y="1160"/>
                  </a:cubicBezTo>
                  <a:cubicBezTo>
                    <a:pt x="1581" y="1141"/>
                    <a:pt x="1633" y="1128"/>
                    <a:pt x="1685" y="1128"/>
                  </a:cubicBezTo>
                  <a:cubicBezTo>
                    <a:pt x="1731" y="1128"/>
                    <a:pt x="1778" y="1138"/>
                    <a:pt x="1822" y="1160"/>
                  </a:cubicBezTo>
                  <a:cubicBezTo>
                    <a:pt x="1822" y="1160"/>
                    <a:pt x="1834" y="1172"/>
                    <a:pt x="1858" y="1184"/>
                  </a:cubicBezTo>
                  <a:cubicBezTo>
                    <a:pt x="1894" y="1184"/>
                    <a:pt x="1918" y="1172"/>
                    <a:pt x="1953" y="1124"/>
                  </a:cubicBezTo>
                  <a:cubicBezTo>
                    <a:pt x="2041" y="1091"/>
                    <a:pt x="2128" y="1078"/>
                    <a:pt x="2214" y="1078"/>
                  </a:cubicBezTo>
                  <a:cubicBezTo>
                    <a:pt x="2371" y="1078"/>
                    <a:pt x="2525" y="1121"/>
                    <a:pt x="2680" y="1160"/>
                  </a:cubicBezTo>
                  <a:cubicBezTo>
                    <a:pt x="2870" y="1160"/>
                    <a:pt x="3049" y="1148"/>
                    <a:pt x="3251" y="1148"/>
                  </a:cubicBezTo>
                  <a:cubicBezTo>
                    <a:pt x="3394" y="1148"/>
                    <a:pt x="3561" y="1148"/>
                    <a:pt x="3561" y="946"/>
                  </a:cubicBezTo>
                  <a:cubicBezTo>
                    <a:pt x="3561" y="791"/>
                    <a:pt x="3513" y="612"/>
                    <a:pt x="3323" y="565"/>
                  </a:cubicBezTo>
                  <a:cubicBezTo>
                    <a:pt x="3096" y="505"/>
                    <a:pt x="2858" y="493"/>
                    <a:pt x="2620" y="457"/>
                  </a:cubicBezTo>
                  <a:cubicBezTo>
                    <a:pt x="2061" y="386"/>
                    <a:pt x="1501" y="326"/>
                    <a:pt x="953" y="172"/>
                  </a:cubicBezTo>
                  <a:cubicBezTo>
                    <a:pt x="816" y="54"/>
                    <a:pt x="671" y="1"/>
                    <a:pt x="5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6" name="Google Shape;2946;p2"/>
            <p:cNvSpPr/>
            <p:nvPr/>
          </p:nvSpPr>
          <p:spPr>
            <a:xfrm>
              <a:off x="5466450" y="3293100"/>
              <a:ext cx="53000" cy="75775"/>
            </a:xfrm>
            <a:custGeom>
              <a:avLst/>
              <a:gdLst/>
              <a:ahLst/>
              <a:cxnLst/>
              <a:rect l="l" t="t" r="r" b="b"/>
              <a:pathLst>
                <a:path w="2120" h="3031" extrusionOk="0">
                  <a:moveTo>
                    <a:pt x="1917" y="0"/>
                  </a:moveTo>
                  <a:cubicBezTo>
                    <a:pt x="1643" y="107"/>
                    <a:pt x="1286" y="0"/>
                    <a:pt x="1060" y="286"/>
                  </a:cubicBezTo>
                  <a:cubicBezTo>
                    <a:pt x="488" y="893"/>
                    <a:pt x="429" y="1739"/>
                    <a:pt x="72" y="2441"/>
                  </a:cubicBezTo>
                  <a:cubicBezTo>
                    <a:pt x="36" y="2572"/>
                    <a:pt x="0" y="2703"/>
                    <a:pt x="36" y="2858"/>
                  </a:cubicBezTo>
                  <a:cubicBezTo>
                    <a:pt x="116" y="2981"/>
                    <a:pt x="202" y="3031"/>
                    <a:pt x="294" y="3031"/>
                  </a:cubicBezTo>
                  <a:cubicBezTo>
                    <a:pt x="381" y="3031"/>
                    <a:pt x="474" y="2986"/>
                    <a:pt x="572" y="2917"/>
                  </a:cubicBezTo>
                  <a:cubicBezTo>
                    <a:pt x="822" y="2703"/>
                    <a:pt x="655" y="2227"/>
                    <a:pt x="1072" y="2108"/>
                  </a:cubicBezTo>
                  <a:cubicBezTo>
                    <a:pt x="1167" y="2024"/>
                    <a:pt x="1108" y="1858"/>
                    <a:pt x="1227" y="1786"/>
                  </a:cubicBezTo>
                  <a:cubicBezTo>
                    <a:pt x="1310" y="1727"/>
                    <a:pt x="1405" y="1679"/>
                    <a:pt x="1489" y="1620"/>
                  </a:cubicBezTo>
                  <a:cubicBezTo>
                    <a:pt x="1703" y="1405"/>
                    <a:pt x="1417" y="1108"/>
                    <a:pt x="1655" y="917"/>
                  </a:cubicBezTo>
                  <a:cubicBezTo>
                    <a:pt x="1703" y="834"/>
                    <a:pt x="1762" y="738"/>
                    <a:pt x="1798" y="655"/>
                  </a:cubicBezTo>
                  <a:cubicBezTo>
                    <a:pt x="1834" y="584"/>
                    <a:pt x="1881" y="536"/>
                    <a:pt x="1917" y="488"/>
                  </a:cubicBezTo>
                  <a:cubicBezTo>
                    <a:pt x="2012" y="381"/>
                    <a:pt x="2072" y="286"/>
                    <a:pt x="2120" y="167"/>
                  </a:cubicBezTo>
                  <a:cubicBezTo>
                    <a:pt x="2096" y="60"/>
                    <a:pt x="2024" y="12"/>
                    <a:pt x="19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7" name="Google Shape;2947;p2"/>
            <p:cNvSpPr/>
            <p:nvPr/>
          </p:nvSpPr>
          <p:spPr>
            <a:xfrm>
              <a:off x="5486675" y="3387325"/>
              <a:ext cx="78325" cy="25500"/>
            </a:xfrm>
            <a:custGeom>
              <a:avLst/>
              <a:gdLst/>
              <a:ahLst/>
              <a:cxnLst/>
              <a:rect l="l" t="t" r="r" b="b"/>
              <a:pathLst>
                <a:path w="3133" h="1020" extrusionOk="0">
                  <a:moveTo>
                    <a:pt x="2210" y="1"/>
                  </a:moveTo>
                  <a:cubicBezTo>
                    <a:pt x="2181" y="1"/>
                    <a:pt x="2150" y="2"/>
                    <a:pt x="2120" y="6"/>
                  </a:cubicBezTo>
                  <a:cubicBezTo>
                    <a:pt x="2102" y="141"/>
                    <a:pt x="2146" y="201"/>
                    <a:pt x="2236" y="201"/>
                  </a:cubicBezTo>
                  <a:cubicBezTo>
                    <a:pt x="2265" y="201"/>
                    <a:pt x="2298" y="196"/>
                    <a:pt x="2335" y="184"/>
                  </a:cubicBezTo>
                  <a:lnTo>
                    <a:pt x="2335" y="184"/>
                  </a:lnTo>
                  <a:cubicBezTo>
                    <a:pt x="2286" y="215"/>
                    <a:pt x="2239" y="226"/>
                    <a:pt x="2192" y="226"/>
                  </a:cubicBezTo>
                  <a:cubicBezTo>
                    <a:pt x="2079" y="226"/>
                    <a:pt x="1972" y="160"/>
                    <a:pt x="1870" y="160"/>
                  </a:cubicBezTo>
                  <a:cubicBezTo>
                    <a:pt x="1802" y="158"/>
                    <a:pt x="1734" y="157"/>
                    <a:pt x="1665" y="157"/>
                  </a:cubicBezTo>
                  <a:cubicBezTo>
                    <a:pt x="1477" y="157"/>
                    <a:pt x="1287" y="164"/>
                    <a:pt x="1099" y="164"/>
                  </a:cubicBezTo>
                  <a:cubicBezTo>
                    <a:pt x="1030" y="164"/>
                    <a:pt x="962" y="163"/>
                    <a:pt x="894" y="160"/>
                  </a:cubicBezTo>
                  <a:cubicBezTo>
                    <a:pt x="739" y="160"/>
                    <a:pt x="596" y="160"/>
                    <a:pt x="441" y="172"/>
                  </a:cubicBezTo>
                  <a:cubicBezTo>
                    <a:pt x="191" y="208"/>
                    <a:pt x="72" y="387"/>
                    <a:pt x="1" y="601"/>
                  </a:cubicBezTo>
                  <a:lnTo>
                    <a:pt x="1" y="696"/>
                  </a:lnTo>
                  <a:cubicBezTo>
                    <a:pt x="60" y="922"/>
                    <a:pt x="215" y="982"/>
                    <a:pt x="430" y="1006"/>
                  </a:cubicBezTo>
                  <a:cubicBezTo>
                    <a:pt x="497" y="1016"/>
                    <a:pt x="563" y="1020"/>
                    <a:pt x="629" y="1020"/>
                  </a:cubicBezTo>
                  <a:cubicBezTo>
                    <a:pt x="938" y="1020"/>
                    <a:pt x="1236" y="929"/>
                    <a:pt x="1544" y="929"/>
                  </a:cubicBezTo>
                  <a:cubicBezTo>
                    <a:pt x="1636" y="929"/>
                    <a:pt x="1728" y="937"/>
                    <a:pt x="1823" y="958"/>
                  </a:cubicBezTo>
                  <a:cubicBezTo>
                    <a:pt x="2049" y="958"/>
                    <a:pt x="2251" y="922"/>
                    <a:pt x="2477" y="887"/>
                  </a:cubicBezTo>
                  <a:cubicBezTo>
                    <a:pt x="2716" y="839"/>
                    <a:pt x="3013" y="899"/>
                    <a:pt x="3132" y="577"/>
                  </a:cubicBezTo>
                  <a:cubicBezTo>
                    <a:pt x="3132" y="303"/>
                    <a:pt x="3120" y="89"/>
                    <a:pt x="2727" y="65"/>
                  </a:cubicBezTo>
                  <a:cubicBezTo>
                    <a:pt x="2564" y="55"/>
                    <a:pt x="2391" y="1"/>
                    <a:pt x="22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8" name="Google Shape;2948;p2"/>
            <p:cNvSpPr/>
            <p:nvPr/>
          </p:nvSpPr>
          <p:spPr>
            <a:xfrm>
              <a:off x="5997750" y="3414500"/>
              <a:ext cx="100950" cy="12575"/>
            </a:xfrm>
            <a:custGeom>
              <a:avLst/>
              <a:gdLst/>
              <a:ahLst/>
              <a:cxnLst/>
              <a:rect l="l" t="t" r="r" b="b"/>
              <a:pathLst>
                <a:path w="4038" h="503" extrusionOk="0">
                  <a:moveTo>
                    <a:pt x="862" y="0"/>
                  </a:moveTo>
                  <a:cubicBezTo>
                    <a:pt x="787" y="0"/>
                    <a:pt x="712" y="19"/>
                    <a:pt x="644" y="50"/>
                  </a:cubicBezTo>
                  <a:cubicBezTo>
                    <a:pt x="596" y="73"/>
                    <a:pt x="537" y="73"/>
                    <a:pt x="489" y="85"/>
                  </a:cubicBezTo>
                  <a:cubicBezTo>
                    <a:pt x="418" y="145"/>
                    <a:pt x="346" y="169"/>
                    <a:pt x="275" y="204"/>
                  </a:cubicBezTo>
                  <a:cubicBezTo>
                    <a:pt x="168" y="276"/>
                    <a:pt x="1" y="312"/>
                    <a:pt x="60" y="502"/>
                  </a:cubicBezTo>
                  <a:lnTo>
                    <a:pt x="3787" y="502"/>
                  </a:lnTo>
                  <a:cubicBezTo>
                    <a:pt x="3870" y="431"/>
                    <a:pt x="3990" y="371"/>
                    <a:pt x="4037" y="252"/>
                  </a:cubicBezTo>
                  <a:cubicBezTo>
                    <a:pt x="4025" y="193"/>
                    <a:pt x="3990" y="145"/>
                    <a:pt x="3942" y="97"/>
                  </a:cubicBezTo>
                  <a:cubicBezTo>
                    <a:pt x="3927" y="68"/>
                    <a:pt x="3904" y="53"/>
                    <a:pt x="3875" y="53"/>
                  </a:cubicBezTo>
                  <a:cubicBezTo>
                    <a:pt x="3856" y="53"/>
                    <a:pt x="3834" y="59"/>
                    <a:pt x="3811" y="73"/>
                  </a:cubicBezTo>
                  <a:cubicBezTo>
                    <a:pt x="3751" y="85"/>
                    <a:pt x="3704" y="85"/>
                    <a:pt x="3668" y="97"/>
                  </a:cubicBezTo>
                  <a:cubicBezTo>
                    <a:pt x="3668" y="109"/>
                    <a:pt x="3644" y="133"/>
                    <a:pt x="3620" y="145"/>
                  </a:cubicBezTo>
                  <a:cubicBezTo>
                    <a:pt x="3573" y="145"/>
                    <a:pt x="3525" y="133"/>
                    <a:pt x="3501" y="97"/>
                  </a:cubicBezTo>
                  <a:cubicBezTo>
                    <a:pt x="3484" y="103"/>
                    <a:pt x="3469" y="106"/>
                    <a:pt x="3454" y="106"/>
                  </a:cubicBezTo>
                  <a:cubicBezTo>
                    <a:pt x="3439" y="106"/>
                    <a:pt x="3424" y="103"/>
                    <a:pt x="3406" y="97"/>
                  </a:cubicBezTo>
                  <a:cubicBezTo>
                    <a:pt x="3326" y="146"/>
                    <a:pt x="3244" y="173"/>
                    <a:pt x="3161" y="173"/>
                  </a:cubicBezTo>
                  <a:cubicBezTo>
                    <a:pt x="3083" y="173"/>
                    <a:pt x="3005" y="149"/>
                    <a:pt x="2930" y="97"/>
                  </a:cubicBezTo>
                  <a:cubicBezTo>
                    <a:pt x="2886" y="40"/>
                    <a:pt x="2838" y="14"/>
                    <a:pt x="2789" y="14"/>
                  </a:cubicBezTo>
                  <a:cubicBezTo>
                    <a:pt x="2745" y="14"/>
                    <a:pt x="2701" y="34"/>
                    <a:pt x="2656" y="73"/>
                  </a:cubicBezTo>
                  <a:lnTo>
                    <a:pt x="2358" y="73"/>
                  </a:lnTo>
                  <a:cubicBezTo>
                    <a:pt x="2330" y="46"/>
                    <a:pt x="2303" y="34"/>
                    <a:pt x="2275" y="34"/>
                  </a:cubicBezTo>
                  <a:cubicBezTo>
                    <a:pt x="2255" y="34"/>
                    <a:pt x="2235" y="40"/>
                    <a:pt x="2216" y="50"/>
                  </a:cubicBezTo>
                  <a:cubicBezTo>
                    <a:pt x="2156" y="50"/>
                    <a:pt x="2120" y="38"/>
                    <a:pt x="2061" y="38"/>
                  </a:cubicBezTo>
                  <a:cubicBezTo>
                    <a:pt x="1959" y="17"/>
                    <a:pt x="1858" y="9"/>
                    <a:pt x="1757" y="9"/>
                  </a:cubicBezTo>
                  <a:cubicBezTo>
                    <a:pt x="1572" y="9"/>
                    <a:pt x="1388" y="34"/>
                    <a:pt x="1203" y="50"/>
                  </a:cubicBezTo>
                  <a:lnTo>
                    <a:pt x="1061" y="50"/>
                  </a:lnTo>
                  <a:cubicBezTo>
                    <a:pt x="998" y="16"/>
                    <a:pt x="930" y="0"/>
                    <a:pt x="8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9" name="Google Shape;2949;p2"/>
            <p:cNvSpPr/>
            <p:nvPr/>
          </p:nvSpPr>
          <p:spPr>
            <a:xfrm>
              <a:off x="5742675" y="3375575"/>
              <a:ext cx="105975" cy="12500"/>
            </a:xfrm>
            <a:custGeom>
              <a:avLst/>
              <a:gdLst/>
              <a:ahLst/>
              <a:cxnLst/>
              <a:rect l="l" t="t" r="r" b="b"/>
              <a:pathLst>
                <a:path w="4239" h="500" extrusionOk="0">
                  <a:moveTo>
                    <a:pt x="3726" y="1"/>
                  </a:moveTo>
                  <a:cubicBezTo>
                    <a:pt x="3568" y="1"/>
                    <a:pt x="3411" y="18"/>
                    <a:pt x="3251" y="35"/>
                  </a:cubicBezTo>
                  <a:cubicBezTo>
                    <a:pt x="2703" y="106"/>
                    <a:pt x="2155" y="106"/>
                    <a:pt x="1608" y="118"/>
                  </a:cubicBezTo>
                  <a:cubicBezTo>
                    <a:pt x="1573" y="120"/>
                    <a:pt x="1537" y="121"/>
                    <a:pt x="1502" y="121"/>
                  </a:cubicBezTo>
                  <a:cubicBezTo>
                    <a:pt x="1172" y="121"/>
                    <a:pt x="835" y="56"/>
                    <a:pt x="483" y="56"/>
                  </a:cubicBezTo>
                  <a:cubicBezTo>
                    <a:pt x="326" y="56"/>
                    <a:pt x="165" y="69"/>
                    <a:pt x="0" y="106"/>
                  </a:cubicBezTo>
                  <a:cubicBezTo>
                    <a:pt x="203" y="273"/>
                    <a:pt x="357" y="333"/>
                    <a:pt x="512" y="356"/>
                  </a:cubicBezTo>
                  <a:cubicBezTo>
                    <a:pt x="655" y="452"/>
                    <a:pt x="834" y="356"/>
                    <a:pt x="953" y="476"/>
                  </a:cubicBezTo>
                  <a:lnTo>
                    <a:pt x="1084" y="476"/>
                  </a:lnTo>
                  <a:cubicBezTo>
                    <a:pt x="1084" y="464"/>
                    <a:pt x="1096" y="452"/>
                    <a:pt x="1131" y="440"/>
                  </a:cubicBezTo>
                  <a:cubicBezTo>
                    <a:pt x="1155" y="440"/>
                    <a:pt x="1191" y="440"/>
                    <a:pt x="1215" y="476"/>
                  </a:cubicBezTo>
                  <a:lnTo>
                    <a:pt x="1631" y="476"/>
                  </a:lnTo>
                  <a:cubicBezTo>
                    <a:pt x="1631" y="464"/>
                    <a:pt x="1643" y="464"/>
                    <a:pt x="1679" y="452"/>
                  </a:cubicBezTo>
                  <a:cubicBezTo>
                    <a:pt x="1727" y="452"/>
                    <a:pt x="1751" y="452"/>
                    <a:pt x="1786" y="499"/>
                  </a:cubicBezTo>
                  <a:cubicBezTo>
                    <a:pt x="1903" y="487"/>
                    <a:pt x="2021" y="483"/>
                    <a:pt x="2140" y="483"/>
                  </a:cubicBezTo>
                  <a:cubicBezTo>
                    <a:pt x="2306" y="483"/>
                    <a:pt x="2474" y="490"/>
                    <a:pt x="2642" y="490"/>
                  </a:cubicBezTo>
                  <a:cubicBezTo>
                    <a:pt x="2929" y="490"/>
                    <a:pt x="3215" y="470"/>
                    <a:pt x="3489" y="356"/>
                  </a:cubicBezTo>
                  <a:cubicBezTo>
                    <a:pt x="3567" y="211"/>
                    <a:pt x="3695" y="197"/>
                    <a:pt x="3828" y="197"/>
                  </a:cubicBezTo>
                  <a:cubicBezTo>
                    <a:pt x="3861" y="197"/>
                    <a:pt x="3894" y="198"/>
                    <a:pt x="3927" y="198"/>
                  </a:cubicBezTo>
                  <a:cubicBezTo>
                    <a:pt x="4045" y="198"/>
                    <a:pt x="4160" y="187"/>
                    <a:pt x="4239" y="83"/>
                  </a:cubicBezTo>
                  <a:cubicBezTo>
                    <a:pt x="4066" y="21"/>
                    <a:pt x="3896" y="1"/>
                    <a:pt x="37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0" name="Google Shape;2950;p2"/>
            <p:cNvSpPr/>
            <p:nvPr/>
          </p:nvSpPr>
          <p:spPr>
            <a:xfrm>
              <a:off x="5937925" y="3332650"/>
              <a:ext cx="131000" cy="19200"/>
            </a:xfrm>
            <a:custGeom>
              <a:avLst/>
              <a:gdLst/>
              <a:ahLst/>
              <a:cxnLst/>
              <a:rect l="l" t="t" r="r" b="b"/>
              <a:pathLst>
                <a:path w="5240" h="768" extrusionOk="0">
                  <a:moveTo>
                    <a:pt x="3372" y="0"/>
                  </a:moveTo>
                  <a:cubicBezTo>
                    <a:pt x="3196" y="0"/>
                    <a:pt x="3027" y="53"/>
                    <a:pt x="2870" y="204"/>
                  </a:cubicBezTo>
                  <a:cubicBezTo>
                    <a:pt x="2930" y="347"/>
                    <a:pt x="2942" y="466"/>
                    <a:pt x="2715" y="466"/>
                  </a:cubicBezTo>
                  <a:cubicBezTo>
                    <a:pt x="2263" y="466"/>
                    <a:pt x="1805" y="461"/>
                    <a:pt x="1349" y="461"/>
                  </a:cubicBezTo>
                  <a:cubicBezTo>
                    <a:pt x="1121" y="461"/>
                    <a:pt x="894" y="462"/>
                    <a:pt x="668" y="466"/>
                  </a:cubicBezTo>
                  <a:cubicBezTo>
                    <a:pt x="636" y="469"/>
                    <a:pt x="604" y="470"/>
                    <a:pt x="572" y="470"/>
                  </a:cubicBezTo>
                  <a:cubicBezTo>
                    <a:pt x="506" y="470"/>
                    <a:pt x="440" y="466"/>
                    <a:pt x="376" y="466"/>
                  </a:cubicBezTo>
                  <a:cubicBezTo>
                    <a:pt x="237" y="466"/>
                    <a:pt x="107" y="487"/>
                    <a:pt x="1" y="621"/>
                  </a:cubicBezTo>
                  <a:cubicBezTo>
                    <a:pt x="135" y="739"/>
                    <a:pt x="282" y="768"/>
                    <a:pt x="431" y="768"/>
                  </a:cubicBezTo>
                  <a:cubicBezTo>
                    <a:pt x="568" y="768"/>
                    <a:pt x="708" y="743"/>
                    <a:pt x="842" y="743"/>
                  </a:cubicBezTo>
                  <a:cubicBezTo>
                    <a:pt x="884" y="743"/>
                    <a:pt x="925" y="746"/>
                    <a:pt x="965" y="752"/>
                  </a:cubicBezTo>
                  <a:lnTo>
                    <a:pt x="2049" y="752"/>
                  </a:lnTo>
                  <a:cubicBezTo>
                    <a:pt x="2221" y="746"/>
                    <a:pt x="2394" y="746"/>
                    <a:pt x="2567" y="746"/>
                  </a:cubicBezTo>
                  <a:cubicBezTo>
                    <a:pt x="2739" y="746"/>
                    <a:pt x="2912" y="746"/>
                    <a:pt x="3085" y="740"/>
                  </a:cubicBezTo>
                  <a:cubicBezTo>
                    <a:pt x="3181" y="713"/>
                    <a:pt x="3276" y="703"/>
                    <a:pt x="3371" y="703"/>
                  </a:cubicBezTo>
                  <a:cubicBezTo>
                    <a:pt x="3604" y="703"/>
                    <a:pt x="3836" y="761"/>
                    <a:pt x="4075" y="761"/>
                  </a:cubicBezTo>
                  <a:cubicBezTo>
                    <a:pt x="4125" y="761"/>
                    <a:pt x="4176" y="758"/>
                    <a:pt x="4228" y="752"/>
                  </a:cubicBezTo>
                  <a:cubicBezTo>
                    <a:pt x="4335" y="752"/>
                    <a:pt x="4418" y="752"/>
                    <a:pt x="4525" y="740"/>
                  </a:cubicBezTo>
                  <a:cubicBezTo>
                    <a:pt x="4644" y="704"/>
                    <a:pt x="4775" y="669"/>
                    <a:pt x="4894" y="633"/>
                  </a:cubicBezTo>
                  <a:cubicBezTo>
                    <a:pt x="4954" y="621"/>
                    <a:pt x="5013" y="609"/>
                    <a:pt x="5073" y="573"/>
                  </a:cubicBezTo>
                  <a:cubicBezTo>
                    <a:pt x="5168" y="526"/>
                    <a:pt x="5228" y="454"/>
                    <a:pt x="5240" y="347"/>
                  </a:cubicBezTo>
                  <a:cubicBezTo>
                    <a:pt x="5240" y="276"/>
                    <a:pt x="5204" y="228"/>
                    <a:pt x="5144" y="192"/>
                  </a:cubicBezTo>
                  <a:lnTo>
                    <a:pt x="5025" y="192"/>
                  </a:lnTo>
                  <a:cubicBezTo>
                    <a:pt x="4949" y="195"/>
                    <a:pt x="4872" y="196"/>
                    <a:pt x="4794" y="196"/>
                  </a:cubicBezTo>
                  <a:cubicBezTo>
                    <a:pt x="4498" y="196"/>
                    <a:pt x="4196" y="175"/>
                    <a:pt x="3894" y="109"/>
                  </a:cubicBezTo>
                  <a:cubicBezTo>
                    <a:pt x="3718" y="50"/>
                    <a:pt x="3542" y="0"/>
                    <a:pt x="33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1" name="Google Shape;2951;p2"/>
            <p:cNvSpPr/>
            <p:nvPr/>
          </p:nvSpPr>
          <p:spPr>
            <a:xfrm>
              <a:off x="5783750" y="3276600"/>
              <a:ext cx="158675" cy="20975"/>
            </a:xfrm>
            <a:custGeom>
              <a:avLst/>
              <a:gdLst/>
              <a:ahLst/>
              <a:cxnLst/>
              <a:rect l="l" t="t" r="r" b="b"/>
              <a:pathLst>
                <a:path w="6347" h="839" extrusionOk="0">
                  <a:moveTo>
                    <a:pt x="389" y="0"/>
                  </a:moveTo>
                  <a:cubicBezTo>
                    <a:pt x="259" y="0"/>
                    <a:pt x="128" y="51"/>
                    <a:pt x="0" y="184"/>
                  </a:cubicBezTo>
                  <a:cubicBezTo>
                    <a:pt x="108" y="470"/>
                    <a:pt x="441" y="505"/>
                    <a:pt x="584" y="732"/>
                  </a:cubicBezTo>
                  <a:cubicBezTo>
                    <a:pt x="762" y="803"/>
                    <a:pt x="941" y="839"/>
                    <a:pt x="1131" y="839"/>
                  </a:cubicBezTo>
                  <a:lnTo>
                    <a:pt x="6311" y="839"/>
                  </a:lnTo>
                  <a:cubicBezTo>
                    <a:pt x="6346" y="732"/>
                    <a:pt x="6311" y="672"/>
                    <a:pt x="6251" y="636"/>
                  </a:cubicBezTo>
                  <a:cubicBezTo>
                    <a:pt x="5895" y="547"/>
                    <a:pt x="5534" y="525"/>
                    <a:pt x="5171" y="525"/>
                  </a:cubicBezTo>
                  <a:cubicBezTo>
                    <a:pt x="4809" y="525"/>
                    <a:pt x="4444" y="547"/>
                    <a:pt x="4079" y="547"/>
                  </a:cubicBezTo>
                  <a:cubicBezTo>
                    <a:pt x="3978" y="547"/>
                    <a:pt x="3876" y="546"/>
                    <a:pt x="3775" y="541"/>
                  </a:cubicBezTo>
                  <a:cubicBezTo>
                    <a:pt x="3483" y="529"/>
                    <a:pt x="3191" y="523"/>
                    <a:pt x="2900" y="523"/>
                  </a:cubicBezTo>
                  <a:cubicBezTo>
                    <a:pt x="2608" y="523"/>
                    <a:pt x="2316" y="529"/>
                    <a:pt x="2024" y="541"/>
                  </a:cubicBezTo>
                  <a:cubicBezTo>
                    <a:pt x="1882" y="541"/>
                    <a:pt x="1727" y="541"/>
                    <a:pt x="1584" y="553"/>
                  </a:cubicBezTo>
                  <a:lnTo>
                    <a:pt x="1298" y="553"/>
                  </a:lnTo>
                  <a:lnTo>
                    <a:pt x="1120" y="505"/>
                  </a:lnTo>
                  <a:cubicBezTo>
                    <a:pt x="1000" y="410"/>
                    <a:pt x="953" y="255"/>
                    <a:pt x="834" y="148"/>
                  </a:cubicBezTo>
                  <a:cubicBezTo>
                    <a:pt x="688" y="66"/>
                    <a:pt x="538" y="0"/>
                    <a:pt x="3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2" name="Google Shape;2952;p2"/>
            <p:cNvSpPr/>
            <p:nvPr/>
          </p:nvSpPr>
          <p:spPr>
            <a:xfrm>
              <a:off x="5559025" y="3346100"/>
              <a:ext cx="84550" cy="9000"/>
            </a:xfrm>
            <a:custGeom>
              <a:avLst/>
              <a:gdLst/>
              <a:ahLst/>
              <a:cxnLst/>
              <a:rect l="l" t="t" r="r" b="b"/>
              <a:pathLst>
                <a:path w="3382" h="360" extrusionOk="0">
                  <a:moveTo>
                    <a:pt x="3134" y="0"/>
                  </a:moveTo>
                  <a:cubicBezTo>
                    <a:pt x="3026" y="0"/>
                    <a:pt x="2904" y="49"/>
                    <a:pt x="2797" y="49"/>
                  </a:cubicBezTo>
                  <a:cubicBezTo>
                    <a:pt x="2785" y="49"/>
                    <a:pt x="2774" y="48"/>
                    <a:pt x="2762" y="47"/>
                  </a:cubicBezTo>
                  <a:cubicBezTo>
                    <a:pt x="2432" y="34"/>
                    <a:pt x="2100" y="27"/>
                    <a:pt x="1767" y="27"/>
                  </a:cubicBezTo>
                  <a:cubicBezTo>
                    <a:pt x="1212" y="27"/>
                    <a:pt x="653" y="46"/>
                    <a:pt x="95" y="83"/>
                  </a:cubicBezTo>
                  <a:cubicBezTo>
                    <a:pt x="0" y="250"/>
                    <a:pt x="143" y="285"/>
                    <a:pt x="226" y="345"/>
                  </a:cubicBezTo>
                  <a:cubicBezTo>
                    <a:pt x="323" y="343"/>
                    <a:pt x="419" y="342"/>
                    <a:pt x="515" y="342"/>
                  </a:cubicBezTo>
                  <a:cubicBezTo>
                    <a:pt x="949" y="342"/>
                    <a:pt x="1382" y="360"/>
                    <a:pt x="1813" y="360"/>
                  </a:cubicBezTo>
                  <a:cubicBezTo>
                    <a:pt x="2340" y="360"/>
                    <a:pt x="2864" y="333"/>
                    <a:pt x="3382" y="214"/>
                  </a:cubicBezTo>
                  <a:cubicBezTo>
                    <a:pt x="3327" y="44"/>
                    <a:pt x="3236" y="0"/>
                    <a:pt x="31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3" name="Google Shape;2953;p2"/>
            <p:cNvSpPr/>
            <p:nvPr/>
          </p:nvSpPr>
          <p:spPr>
            <a:xfrm>
              <a:off x="5671225" y="3413900"/>
              <a:ext cx="71775" cy="22050"/>
            </a:xfrm>
            <a:custGeom>
              <a:avLst/>
              <a:gdLst/>
              <a:ahLst/>
              <a:cxnLst/>
              <a:rect l="l" t="t" r="r" b="b"/>
              <a:pathLst>
                <a:path w="2871" h="882" extrusionOk="0">
                  <a:moveTo>
                    <a:pt x="481" y="0"/>
                  </a:moveTo>
                  <a:cubicBezTo>
                    <a:pt x="415" y="0"/>
                    <a:pt x="362" y="52"/>
                    <a:pt x="334" y="157"/>
                  </a:cubicBezTo>
                  <a:cubicBezTo>
                    <a:pt x="287" y="300"/>
                    <a:pt x="203" y="371"/>
                    <a:pt x="60" y="395"/>
                  </a:cubicBezTo>
                  <a:cubicBezTo>
                    <a:pt x="13" y="455"/>
                    <a:pt x="1" y="514"/>
                    <a:pt x="25" y="586"/>
                  </a:cubicBezTo>
                  <a:cubicBezTo>
                    <a:pt x="156" y="812"/>
                    <a:pt x="418" y="812"/>
                    <a:pt x="632" y="871"/>
                  </a:cubicBezTo>
                  <a:cubicBezTo>
                    <a:pt x="894" y="871"/>
                    <a:pt x="1150" y="882"/>
                    <a:pt x="1409" y="882"/>
                  </a:cubicBezTo>
                  <a:cubicBezTo>
                    <a:pt x="1538" y="882"/>
                    <a:pt x="1668" y="879"/>
                    <a:pt x="1799" y="871"/>
                  </a:cubicBezTo>
                  <a:cubicBezTo>
                    <a:pt x="1913" y="833"/>
                    <a:pt x="2030" y="822"/>
                    <a:pt x="2148" y="822"/>
                  </a:cubicBezTo>
                  <a:cubicBezTo>
                    <a:pt x="2312" y="822"/>
                    <a:pt x="2478" y="843"/>
                    <a:pt x="2643" y="843"/>
                  </a:cubicBezTo>
                  <a:cubicBezTo>
                    <a:pt x="2695" y="843"/>
                    <a:pt x="2747" y="841"/>
                    <a:pt x="2799" y="836"/>
                  </a:cubicBezTo>
                  <a:cubicBezTo>
                    <a:pt x="2858" y="752"/>
                    <a:pt x="2870" y="645"/>
                    <a:pt x="2834" y="538"/>
                  </a:cubicBezTo>
                  <a:cubicBezTo>
                    <a:pt x="2720" y="309"/>
                    <a:pt x="2522" y="302"/>
                    <a:pt x="2319" y="302"/>
                  </a:cubicBezTo>
                  <a:cubicBezTo>
                    <a:pt x="2305" y="302"/>
                    <a:pt x="2290" y="302"/>
                    <a:pt x="2276" y="302"/>
                  </a:cubicBezTo>
                  <a:cubicBezTo>
                    <a:pt x="2240" y="302"/>
                    <a:pt x="2203" y="302"/>
                    <a:pt x="2168" y="300"/>
                  </a:cubicBezTo>
                  <a:cubicBezTo>
                    <a:pt x="1644" y="288"/>
                    <a:pt x="1132" y="276"/>
                    <a:pt x="632" y="74"/>
                  </a:cubicBezTo>
                  <a:cubicBezTo>
                    <a:pt x="578" y="25"/>
                    <a:pt x="527" y="0"/>
                    <a:pt x="4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4" name="Google Shape;2954;p2"/>
            <p:cNvSpPr/>
            <p:nvPr/>
          </p:nvSpPr>
          <p:spPr>
            <a:xfrm>
              <a:off x="5844275" y="3347050"/>
              <a:ext cx="145775" cy="10450"/>
            </a:xfrm>
            <a:custGeom>
              <a:avLst/>
              <a:gdLst/>
              <a:ahLst/>
              <a:cxnLst/>
              <a:rect l="l" t="t" r="r" b="b"/>
              <a:pathLst>
                <a:path w="5831" h="418" extrusionOk="0">
                  <a:moveTo>
                    <a:pt x="113" y="0"/>
                  </a:moveTo>
                  <a:cubicBezTo>
                    <a:pt x="13" y="0"/>
                    <a:pt x="0" y="68"/>
                    <a:pt x="20" y="176"/>
                  </a:cubicBezTo>
                  <a:cubicBezTo>
                    <a:pt x="47" y="203"/>
                    <a:pt x="67" y="216"/>
                    <a:pt x="95" y="216"/>
                  </a:cubicBezTo>
                  <a:cubicBezTo>
                    <a:pt x="105" y="216"/>
                    <a:pt x="115" y="215"/>
                    <a:pt x="127" y="212"/>
                  </a:cubicBezTo>
                  <a:cubicBezTo>
                    <a:pt x="234" y="247"/>
                    <a:pt x="330" y="247"/>
                    <a:pt x="437" y="295"/>
                  </a:cubicBezTo>
                  <a:cubicBezTo>
                    <a:pt x="682" y="344"/>
                    <a:pt x="933" y="376"/>
                    <a:pt x="1181" y="376"/>
                  </a:cubicBezTo>
                  <a:cubicBezTo>
                    <a:pt x="1295" y="376"/>
                    <a:pt x="1408" y="369"/>
                    <a:pt x="1520" y="354"/>
                  </a:cubicBezTo>
                  <a:cubicBezTo>
                    <a:pt x="1724" y="393"/>
                    <a:pt x="1925" y="417"/>
                    <a:pt x="2124" y="417"/>
                  </a:cubicBezTo>
                  <a:cubicBezTo>
                    <a:pt x="2296" y="417"/>
                    <a:pt x="2468" y="399"/>
                    <a:pt x="2640" y="354"/>
                  </a:cubicBezTo>
                  <a:lnTo>
                    <a:pt x="2973" y="354"/>
                  </a:lnTo>
                  <a:cubicBezTo>
                    <a:pt x="3074" y="384"/>
                    <a:pt x="3181" y="402"/>
                    <a:pt x="3291" y="402"/>
                  </a:cubicBezTo>
                  <a:cubicBezTo>
                    <a:pt x="3402" y="402"/>
                    <a:pt x="3515" y="384"/>
                    <a:pt x="3628" y="343"/>
                  </a:cubicBezTo>
                  <a:cubicBezTo>
                    <a:pt x="3814" y="376"/>
                    <a:pt x="4001" y="388"/>
                    <a:pt x="4188" y="388"/>
                  </a:cubicBezTo>
                  <a:cubicBezTo>
                    <a:pt x="4612" y="388"/>
                    <a:pt x="5038" y="328"/>
                    <a:pt x="5460" y="328"/>
                  </a:cubicBezTo>
                  <a:cubicBezTo>
                    <a:pt x="5508" y="328"/>
                    <a:pt x="5556" y="329"/>
                    <a:pt x="5604" y="331"/>
                  </a:cubicBezTo>
                  <a:cubicBezTo>
                    <a:pt x="5676" y="247"/>
                    <a:pt x="5830" y="224"/>
                    <a:pt x="5735" y="69"/>
                  </a:cubicBezTo>
                  <a:cubicBezTo>
                    <a:pt x="5652" y="69"/>
                    <a:pt x="5557" y="57"/>
                    <a:pt x="5473" y="57"/>
                  </a:cubicBezTo>
                  <a:cubicBezTo>
                    <a:pt x="5346" y="110"/>
                    <a:pt x="5216" y="123"/>
                    <a:pt x="5085" y="123"/>
                  </a:cubicBezTo>
                  <a:cubicBezTo>
                    <a:pt x="4964" y="123"/>
                    <a:pt x="4843" y="112"/>
                    <a:pt x="4724" y="112"/>
                  </a:cubicBezTo>
                  <a:cubicBezTo>
                    <a:pt x="4684" y="112"/>
                    <a:pt x="4644" y="113"/>
                    <a:pt x="4604" y="116"/>
                  </a:cubicBezTo>
                  <a:cubicBezTo>
                    <a:pt x="4544" y="117"/>
                    <a:pt x="4485" y="118"/>
                    <a:pt x="4425" y="118"/>
                  </a:cubicBezTo>
                  <a:cubicBezTo>
                    <a:pt x="4080" y="118"/>
                    <a:pt x="3731" y="104"/>
                    <a:pt x="3382" y="104"/>
                  </a:cubicBezTo>
                  <a:cubicBezTo>
                    <a:pt x="3053" y="104"/>
                    <a:pt x="2725" y="116"/>
                    <a:pt x="2401" y="164"/>
                  </a:cubicBezTo>
                  <a:lnTo>
                    <a:pt x="2354" y="164"/>
                  </a:lnTo>
                  <a:cubicBezTo>
                    <a:pt x="2247" y="128"/>
                    <a:pt x="2136" y="110"/>
                    <a:pt x="2025" y="110"/>
                  </a:cubicBezTo>
                  <a:cubicBezTo>
                    <a:pt x="1913" y="110"/>
                    <a:pt x="1800" y="128"/>
                    <a:pt x="1687" y="164"/>
                  </a:cubicBezTo>
                  <a:lnTo>
                    <a:pt x="1639" y="164"/>
                  </a:lnTo>
                  <a:cubicBezTo>
                    <a:pt x="1527" y="122"/>
                    <a:pt x="1409" y="113"/>
                    <a:pt x="1288" y="113"/>
                  </a:cubicBezTo>
                  <a:cubicBezTo>
                    <a:pt x="1184" y="113"/>
                    <a:pt x="1077" y="120"/>
                    <a:pt x="971" y="120"/>
                  </a:cubicBezTo>
                  <a:cubicBezTo>
                    <a:pt x="848" y="120"/>
                    <a:pt x="724" y="110"/>
                    <a:pt x="604" y="69"/>
                  </a:cubicBezTo>
                  <a:cubicBezTo>
                    <a:pt x="511" y="18"/>
                    <a:pt x="406" y="3"/>
                    <a:pt x="306" y="3"/>
                  </a:cubicBezTo>
                  <a:cubicBezTo>
                    <a:pt x="265" y="3"/>
                    <a:pt x="225" y="6"/>
                    <a:pt x="187" y="9"/>
                  </a:cubicBezTo>
                  <a:cubicBezTo>
                    <a:pt x="158" y="3"/>
                    <a:pt x="133" y="0"/>
                    <a:pt x="1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5" name="Google Shape;2955;p2"/>
            <p:cNvSpPr/>
            <p:nvPr/>
          </p:nvSpPr>
          <p:spPr>
            <a:xfrm>
              <a:off x="6048650" y="3339600"/>
              <a:ext cx="102425" cy="16400"/>
            </a:xfrm>
            <a:custGeom>
              <a:avLst/>
              <a:gdLst/>
              <a:ahLst/>
              <a:cxnLst/>
              <a:rect l="l" t="t" r="r" b="b"/>
              <a:pathLst>
                <a:path w="4097" h="656" extrusionOk="0">
                  <a:moveTo>
                    <a:pt x="2131" y="0"/>
                  </a:moveTo>
                  <a:cubicBezTo>
                    <a:pt x="2007" y="0"/>
                    <a:pt x="1918" y="98"/>
                    <a:pt x="1834" y="248"/>
                  </a:cubicBezTo>
                  <a:cubicBezTo>
                    <a:pt x="1816" y="356"/>
                    <a:pt x="1780" y="387"/>
                    <a:pt x="1736" y="387"/>
                  </a:cubicBezTo>
                  <a:cubicBezTo>
                    <a:pt x="1675" y="387"/>
                    <a:pt x="1599" y="325"/>
                    <a:pt x="1541" y="325"/>
                  </a:cubicBezTo>
                  <a:cubicBezTo>
                    <a:pt x="1531" y="325"/>
                    <a:pt x="1522" y="327"/>
                    <a:pt x="1513" y="331"/>
                  </a:cubicBezTo>
                  <a:cubicBezTo>
                    <a:pt x="1458" y="336"/>
                    <a:pt x="1402" y="338"/>
                    <a:pt x="1345" y="338"/>
                  </a:cubicBezTo>
                  <a:cubicBezTo>
                    <a:pt x="1167" y="338"/>
                    <a:pt x="985" y="319"/>
                    <a:pt x="806" y="319"/>
                  </a:cubicBezTo>
                  <a:cubicBezTo>
                    <a:pt x="514" y="319"/>
                    <a:pt x="232" y="370"/>
                    <a:pt x="1" y="641"/>
                  </a:cubicBezTo>
                  <a:cubicBezTo>
                    <a:pt x="310" y="641"/>
                    <a:pt x="617" y="638"/>
                    <a:pt x="922" y="638"/>
                  </a:cubicBezTo>
                  <a:cubicBezTo>
                    <a:pt x="1227" y="638"/>
                    <a:pt x="1531" y="641"/>
                    <a:pt x="1834" y="652"/>
                  </a:cubicBezTo>
                  <a:cubicBezTo>
                    <a:pt x="1885" y="654"/>
                    <a:pt x="1935" y="655"/>
                    <a:pt x="1985" y="655"/>
                  </a:cubicBezTo>
                  <a:cubicBezTo>
                    <a:pt x="2389" y="655"/>
                    <a:pt x="2794" y="600"/>
                    <a:pt x="3199" y="600"/>
                  </a:cubicBezTo>
                  <a:cubicBezTo>
                    <a:pt x="3375" y="600"/>
                    <a:pt x="3551" y="611"/>
                    <a:pt x="3728" y="641"/>
                  </a:cubicBezTo>
                  <a:cubicBezTo>
                    <a:pt x="3799" y="522"/>
                    <a:pt x="4097" y="641"/>
                    <a:pt x="4025" y="355"/>
                  </a:cubicBezTo>
                  <a:cubicBezTo>
                    <a:pt x="3978" y="343"/>
                    <a:pt x="3918" y="343"/>
                    <a:pt x="3870" y="331"/>
                  </a:cubicBezTo>
                  <a:cubicBezTo>
                    <a:pt x="3821" y="300"/>
                    <a:pt x="3772" y="279"/>
                    <a:pt x="3724" y="279"/>
                  </a:cubicBezTo>
                  <a:cubicBezTo>
                    <a:pt x="3680" y="279"/>
                    <a:pt x="3637" y="297"/>
                    <a:pt x="3597" y="343"/>
                  </a:cubicBezTo>
                  <a:cubicBezTo>
                    <a:pt x="3311" y="343"/>
                    <a:pt x="3025" y="331"/>
                    <a:pt x="2739" y="331"/>
                  </a:cubicBezTo>
                  <a:cubicBezTo>
                    <a:pt x="2704" y="295"/>
                    <a:pt x="2656" y="271"/>
                    <a:pt x="2608" y="248"/>
                  </a:cubicBezTo>
                  <a:cubicBezTo>
                    <a:pt x="2604" y="241"/>
                    <a:pt x="2597" y="239"/>
                    <a:pt x="2587" y="239"/>
                  </a:cubicBezTo>
                  <a:cubicBezTo>
                    <a:pt x="2569" y="239"/>
                    <a:pt x="2543" y="248"/>
                    <a:pt x="2522" y="248"/>
                  </a:cubicBezTo>
                  <a:cubicBezTo>
                    <a:pt x="2497" y="248"/>
                    <a:pt x="2479" y="235"/>
                    <a:pt x="2489" y="176"/>
                  </a:cubicBezTo>
                  <a:cubicBezTo>
                    <a:pt x="2501" y="117"/>
                    <a:pt x="2489" y="93"/>
                    <a:pt x="2442" y="57"/>
                  </a:cubicBezTo>
                  <a:lnTo>
                    <a:pt x="2311" y="57"/>
                  </a:lnTo>
                  <a:cubicBezTo>
                    <a:pt x="2243" y="18"/>
                    <a:pt x="2184" y="0"/>
                    <a:pt x="2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6" name="Google Shape;2956;p2"/>
            <p:cNvSpPr/>
            <p:nvPr/>
          </p:nvSpPr>
          <p:spPr>
            <a:xfrm>
              <a:off x="6057600" y="3370300"/>
              <a:ext cx="68175" cy="11825"/>
            </a:xfrm>
            <a:custGeom>
              <a:avLst/>
              <a:gdLst/>
              <a:ahLst/>
              <a:cxnLst/>
              <a:rect l="l" t="t" r="r" b="b"/>
              <a:pathLst>
                <a:path w="2727" h="473" extrusionOk="0">
                  <a:moveTo>
                    <a:pt x="1105" y="0"/>
                  </a:moveTo>
                  <a:cubicBezTo>
                    <a:pt x="768" y="0"/>
                    <a:pt x="430" y="36"/>
                    <a:pt x="95" y="115"/>
                  </a:cubicBezTo>
                  <a:cubicBezTo>
                    <a:pt x="0" y="246"/>
                    <a:pt x="0" y="353"/>
                    <a:pt x="119" y="448"/>
                  </a:cubicBezTo>
                  <a:cubicBezTo>
                    <a:pt x="418" y="466"/>
                    <a:pt x="716" y="471"/>
                    <a:pt x="1013" y="471"/>
                  </a:cubicBezTo>
                  <a:cubicBezTo>
                    <a:pt x="1338" y="471"/>
                    <a:pt x="1662" y="465"/>
                    <a:pt x="1987" y="465"/>
                  </a:cubicBezTo>
                  <a:cubicBezTo>
                    <a:pt x="2170" y="465"/>
                    <a:pt x="2353" y="467"/>
                    <a:pt x="2536" y="472"/>
                  </a:cubicBezTo>
                  <a:cubicBezTo>
                    <a:pt x="2643" y="448"/>
                    <a:pt x="2727" y="413"/>
                    <a:pt x="2679" y="306"/>
                  </a:cubicBezTo>
                  <a:cubicBezTo>
                    <a:pt x="2584" y="91"/>
                    <a:pt x="2369" y="139"/>
                    <a:pt x="2191" y="115"/>
                  </a:cubicBezTo>
                  <a:cubicBezTo>
                    <a:pt x="2143" y="115"/>
                    <a:pt x="2119" y="91"/>
                    <a:pt x="2072" y="91"/>
                  </a:cubicBezTo>
                  <a:cubicBezTo>
                    <a:pt x="1752" y="33"/>
                    <a:pt x="1428" y="0"/>
                    <a:pt x="11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7" name="Google Shape;2957;p2"/>
            <p:cNvSpPr/>
            <p:nvPr/>
          </p:nvSpPr>
          <p:spPr>
            <a:xfrm>
              <a:off x="5491150" y="3337750"/>
              <a:ext cx="73550" cy="18700"/>
            </a:xfrm>
            <a:custGeom>
              <a:avLst/>
              <a:gdLst/>
              <a:ahLst/>
              <a:cxnLst/>
              <a:rect l="l" t="t" r="r" b="b"/>
              <a:pathLst>
                <a:path w="2942" h="748" extrusionOk="0">
                  <a:moveTo>
                    <a:pt x="239" y="0"/>
                  </a:moveTo>
                  <a:lnTo>
                    <a:pt x="239" y="0"/>
                  </a:lnTo>
                  <a:cubicBezTo>
                    <a:pt x="120" y="60"/>
                    <a:pt x="72" y="155"/>
                    <a:pt x="36" y="274"/>
                  </a:cubicBezTo>
                  <a:cubicBezTo>
                    <a:pt x="12" y="322"/>
                    <a:pt x="1" y="381"/>
                    <a:pt x="1" y="441"/>
                  </a:cubicBezTo>
                  <a:cubicBezTo>
                    <a:pt x="12" y="500"/>
                    <a:pt x="60" y="548"/>
                    <a:pt x="96" y="596"/>
                  </a:cubicBezTo>
                  <a:cubicBezTo>
                    <a:pt x="546" y="715"/>
                    <a:pt x="998" y="748"/>
                    <a:pt x="1452" y="748"/>
                  </a:cubicBezTo>
                  <a:cubicBezTo>
                    <a:pt x="1947" y="748"/>
                    <a:pt x="2444" y="709"/>
                    <a:pt x="2941" y="703"/>
                  </a:cubicBezTo>
                  <a:lnTo>
                    <a:pt x="2810" y="429"/>
                  </a:lnTo>
                  <a:cubicBezTo>
                    <a:pt x="2391" y="422"/>
                    <a:pt x="1964" y="415"/>
                    <a:pt x="1538" y="415"/>
                  </a:cubicBezTo>
                  <a:cubicBezTo>
                    <a:pt x="1226" y="415"/>
                    <a:pt x="915" y="419"/>
                    <a:pt x="608" y="429"/>
                  </a:cubicBezTo>
                  <a:cubicBezTo>
                    <a:pt x="274" y="429"/>
                    <a:pt x="179" y="298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8" name="Google Shape;2958;p2"/>
            <p:cNvSpPr/>
            <p:nvPr/>
          </p:nvSpPr>
          <p:spPr>
            <a:xfrm>
              <a:off x="5875425" y="3414800"/>
              <a:ext cx="71175" cy="17000"/>
            </a:xfrm>
            <a:custGeom>
              <a:avLst/>
              <a:gdLst/>
              <a:ahLst/>
              <a:cxnLst/>
              <a:rect l="l" t="t" r="r" b="b"/>
              <a:pathLst>
                <a:path w="2847" h="680" extrusionOk="0">
                  <a:moveTo>
                    <a:pt x="1208" y="0"/>
                  </a:moveTo>
                  <a:cubicBezTo>
                    <a:pt x="1156" y="0"/>
                    <a:pt x="1104" y="24"/>
                    <a:pt x="1048" y="73"/>
                  </a:cubicBezTo>
                  <a:lnTo>
                    <a:pt x="643" y="73"/>
                  </a:lnTo>
                  <a:cubicBezTo>
                    <a:pt x="615" y="101"/>
                    <a:pt x="587" y="114"/>
                    <a:pt x="557" y="114"/>
                  </a:cubicBezTo>
                  <a:cubicBezTo>
                    <a:pt x="522" y="114"/>
                    <a:pt x="485" y="98"/>
                    <a:pt x="441" y="73"/>
                  </a:cubicBezTo>
                  <a:cubicBezTo>
                    <a:pt x="310" y="73"/>
                    <a:pt x="191" y="61"/>
                    <a:pt x="60" y="61"/>
                  </a:cubicBezTo>
                  <a:cubicBezTo>
                    <a:pt x="12" y="85"/>
                    <a:pt x="0" y="145"/>
                    <a:pt x="0" y="204"/>
                  </a:cubicBezTo>
                  <a:cubicBezTo>
                    <a:pt x="24" y="323"/>
                    <a:pt x="84" y="431"/>
                    <a:pt x="179" y="514"/>
                  </a:cubicBezTo>
                  <a:cubicBezTo>
                    <a:pt x="228" y="555"/>
                    <a:pt x="289" y="568"/>
                    <a:pt x="349" y="568"/>
                  </a:cubicBezTo>
                  <a:cubicBezTo>
                    <a:pt x="376" y="568"/>
                    <a:pt x="403" y="565"/>
                    <a:pt x="429" y="562"/>
                  </a:cubicBezTo>
                  <a:cubicBezTo>
                    <a:pt x="472" y="519"/>
                    <a:pt x="511" y="484"/>
                    <a:pt x="555" y="484"/>
                  </a:cubicBezTo>
                  <a:cubicBezTo>
                    <a:pt x="585" y="484"/>
                    <a:pt x="617" y="500"/>
                    <a:pt x="655" y="538"/>
                  </a:cubicBezTo>
                  <a:cubicBezTo>
                    <a:pt x="685" y="544"/>
                    <a:pt x="709" y="547"/>
                    <a:pt x="734" y="547"/>
                  </a:cubicBezTo>
                  <a:cubicBezTo>
                    <a:pt x="760" y="547"/>
                    <a:pt x="786" y="544"/>
                    <a:pt x="822" y="538"/>
                  </a:cubicBezTo>
                  <a:cubicBezTo>
                    <a:pt x="848" y="529"/>
                    <a:pt x="873" y="526"/>
                    <a:pt x="898" y="526"/>
                  </a:cubicBezTo>
                  <a:cubicBezTo>
                    <a:pt x="1012" y="526"/>
                    <a:pt x="1122" y="599"/>
                    <a:pt x="1239" y="609"/>
                  </a:cubicBezTo>
                  <a:cubicBezTo>
                    <a:pt x="1537" y="616"/>
                    <a:pt x="1839" y="680"/>
                    <a:pt x="2141" y="680"/>
                  </a:cubicBezTo>
                  <a:cubicBezTo>
                    <a:pt x="2357" y="680"/>
                    <a:pt x="2573" y="647"/>
                    <a:pt x="2787" y="538"/>
                  </a:cubicBezTo>
                  <a:cubicBezTo>
                    <a:pt x="2822" y="454"/>
                    <a:pt x="2846" y="395"/>
                    <a:pt x="2810" y="323"/>
                  </a:cubicBezTo>
                  <a:cubicBezTo>
                    <a:pt x="2704" y="161"/>
                    <a:pt x="2561" y="136"/>
                    <a:pt x="2409" y="136"/>
                  </a:cubicBezTo>
                  <a:cubicBezTo>
                    <a:pt x="2340" y="136"/>
                    <a:pt x="2269" y="141"/>
                    <a:pt x="2198" y="141"/>
                  </a:cubicBezTo>
                  <a:cubicBezTo>
                    <a:pt x="2096" y="141"/>
                    <a:pt x="1995" y="130"/>
                    <a:pt x="1905" y="73"/>
                  </a:cubicBezTo>
                  <a:lnTo>
                    <a:pt x="1667" y="73"/>
                  </a:lnTo>
                  <a:cubicBezTo>
                    <a:pt x="1667" y="85"/>
                    <a:pt x="1655" y="85"/>
                    <a:pt x="1608" y="97"/>
                  </a:cubicBezTo>
                  <a:cubicBezTo>
                    <a:pt x="1597" y="104"/>
                    <a:pt x="1587" y="107"/>
                    <a:pt x="1576" y="107"/>
                  </a:cubicBezTo>
                  <a:cubicBezTo>
                    <a:pt x="1551" y="107"/>
                    <a:pt x="1526" y="90"/>
                    <a:pt x="1501" y="73"/>
                  </a:cubicBezTo>
                  <a:cubicBezTo>
                    <a:pt x="1453" y="61"/>
                    <a:pt x="1394" y="61"/>
                    <a:pt x="1358" y="61"/>
                  </a:cubicBezTo>
                  <a:cubicBezTo>
                    <a:pt x="1306" y="21"/>
                    <a:pt x="1257" y="0"/>
                    <a:pt x="12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9" name="Google Shape;2959;p2"/>
            <p:cNvSpPr/>
            <p:nvPr/>
          </p:nvSpPr>
          <p:spPr>
            <a:xfrm>
              <a:off x="5966500" y="3319950"/>
              <a:ext cx="73850" cy="18125"/>
            </a:xfrm>
            <a:custGeom>
              <a:avLst/>
              <a:gdLst/>
              <a:ahLst/>
              <a:cxnLst/>
              <a:rect l="l" t="t" r="r" b="b"/>
              <a:pathLst>
                <a:path w="2954" h="725" extrusionOk="0">
                  <a:moveTo>
                    <a:pt x="2089" y="0"/>
                  </a:moveTo>
                  <a:cubicBezTo>
                    <a:pt x="1952" y="0"/>
                    <a:pt x="1819" y="21"/>
                    <a:pt x="1703" y="117"/>
                  </a:cubicBezTo>
                  <a:cubicBezTo>
                    <a:pt x="1686" y="330"/>
                    <a:pt x="1615" y="504"/>
                    <a:pt x="1456" y="504"/>
                  </a:cubicBezTo>
                  <a:cubicBezTo>
                    <a:pt x="1402" y="504"/>
                    <a:pt x="1338" y="484"/>
                    <a:pt x="1263" y="438"/>
                  </a:cubicBezTo>
                  <a:cubicBezTo>
                    <a:pt x="1194" y="394"/>
                    <a:pt x="1131" y="380"/>
                    <a:pt x="1071" y="380"/>
                  </a:cubicBezTo>
                  <a:cubicBezTo>
                    <a:pt x="961" y="380"/>
                    <a:pt x="860" y="427"/>
                    <a:pt x="751" y="427"/>
                  </a:cubicBezTo>
                  <a:cubicBezTo>
                    <a:pt x="743" y="427"/>
                    <a:pt x="735" y="427"/>
                    <a:pt x="727" y="426"/>
                  </a:cubicBezTo>
                  <a:cubicBezTo>
                    <a:pt x="668" y="367"/>
                    <a:pt x="584" y="367"/>
                    <a:pt x="489" y="367"/>
                  </a:cubicBezTo>
                  <a:cubicBezTo>
                    <a:pt x="406" y="379"/>
                    <a:pt x="334" y="426"/>
                    <a:pt x="239" y="426"/>
                  </a:cubicBezTo>
                  <a:lnTo>
                    <a:pt x="156" y="426"/>
                  </a:lnTo>
                  <a:cubicBezTo>
                    <a:pt x="108" y="474"/>
                    <a:pt x="48" y="534"/>
                    <a:pt x="1" y="593"/>
                  </a:cubicBezTo>
                  <a:cubicBezTo>
                    <a:pt x="250" y="692"/>
                    <a:pt x="504" y="713"/>
                    <a:pt x="757" y="713"/>
                  </a:cubicBezTo>
                  <a:cubicBezTo>
                    <a:pt x="956" y="713"/>
                    <a:pt x="1154" y="700"/>
                    <a:pt x="1351" y="700"/>
                  </a:cubicBezTo>
                  <a:cubicBezTo>
                    <a:pt x="1477" y="700"/>
                    <a:pt x="1603" y="706"/>
                    <a:pt x="1727" y="724"/>
                  </a:cubicBezTo>
                  <a:cubicBezTo>
                    <a:pt x="2120" y="712"/>
                    <a:pt x="2489" y="712"/>
                    <a:pt x="2870" y="700"/>
                  </a:cubicBezTo>
                  <a:cubicBezTo>
                    <a:pt x="2954" y="653"/>
                    <a:pt x="2930" y="605"/>
                    <a:pt x="2858" y="557"/>
                  </a:cubicBezTo>
                  <a:cubicBezTo>
                    <a:pt x="2811" y="557"/>
                    <a:pt x="2787" y="546"/>
                    <a:pt x="2739" y="546"/>
                  </a:cubicBezTo>
                  <a:cubicBezTo>
                    <a:pt x="2650" y="462"/>
                    <a:pt x="2558" y="435"/>
                    <a:pt x="2464" y="435"/>
                  </a:cubicBezTo>
                  <a:cubicBezTo>
                    <a:pt x="2370" y="435"/>
                    <a:pt x="2275" y="462"/>
                    <a:pt x="2180" y="486"/>
                  </a:cubicBezTo>
                  <a:cubicBezTo>
                    <a:pt x="2143" y="486"/>
                    <a:pt x="2097" y="504"/>
                    <a:pt x="2054" y="504"/>
                  </a:cubicBezTo>
                  <a:cubicBezTo>
                    <a:pt x="2027" y="504"/>
                    <a:pt x="2000" y="497"/>
                    <a:pt x="1977" y="474"/>
                  </a:cubicBezTo>
                  <a:lnTo>
                    <a:pt x="1977" y="474"/>
                  </a:lnTo>
                  <a:cubicBezTo>
                    <a:pt x="2025" y="486"/>
                    <a:pt x="2072" y="486"/>
                    <a:pt x="2096" y="486"/>
                  </a:cubicBezTo>
                  <a:cubicBezTo>
                    <a:pt x="2215" y="486"/>
                    <a:pt x="2334" y="474"/>
                    <a:pt x="2334" y="307"/>
                  </a:cubicBezTo>
                  <a:cubicBezTo>
                    <a:pt x="2376" y="287"/>
                    <a:pt x="2103" y="167"/>
                    <a:pt x="2264" y="167"/>
                  </a:cubicBezTo>
                  <a:cubicBezTo>
                    <a:pt x="2288" y="167"/>
                    <a:pt x="2323" y="170"/>
                    <a:pt x="2370" y="176"/>
                  </a:cubicBezTo>
                  <a:cubicBezTo>
                    <a:pt x="2430" y="176"/>
                    <a:pt x="2477" y="81"/>
                    <a:pt x="2442" y="10"/>
                  </a:cubicBezTo>
                  <a:lnTo>
                    <a:pt x="2442" y="10"/>
                  </a:lnTo>
                  <a:cubicBezTo>
                    <a:pt x="2423" y="11"/>
                    <a:pt x="2405" y="11"/>
                    <a:pt x="2387" y="11"/>
                  </a:cubicBezTo>
                  <a:cubicBezTo>
                    <a:pt x="2289" y="11"/>
                    <a:pt x="2188" y="0"/>
                    <a:pt x="20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0" name="Google Shape;2960;p2"/>
            <p:cNvSpPr/>
            <p:nvPr/>
          </p:nvSpPr>
          <p:spPr>
            <a:xfrm>
              <a:off x="5682775" y="3411850"/>
              <a:ext cx="65875" cy="17125"/>
            </a:xfrm>
            <a:custGeom>
              <a:avLst/>
              <a:gdLst/>
              <a:ahLst/>
              <a:cxnLst/>
              <a:rect l="l" t="t" r="r" b="b"/>
              <a:pathLst>
                <a:path w="2635" h="685" extrusionOk="0">
                  <a:moveTo>
                    <a:pt x="713" y="0"/>
                  </a:moveTo>
                  <a:cubicBezTo>
                    <a:pt x="673" y="0"/>
                    <a:pt x="631" y="8"/>
                    <a:pt x="587" y="25"/>
                  </a:cubicBezTo>
                  <a:cubicBezTo>
                    <a:pt x="485" y="106"/>
                    <a:pt x="375" y="161"/>
                    <a:pt x="242" y="161"/>
                  </a:cubicBezTo>
                  <a:cubicBezTo>
                    <a:pt x="219" y="161"/>
                    <a:pt x="195" y="159"/>
                    <a:pt x="170" y="156"/>
                  </a:cubicBezTo>
                  <a:cubicBezTo>
                    <a:pt x="80" y="212"/>
                    <a:pt x="0" y="396"/>
                    <a:pt x="113" y="396"/>
                  </a:cubicBezTo>
                  <a:cubicBezTo>
                    <a:pt x="119" y="396"/>
                    <a:pt x="126" y="395"/>
                    <a:pt x="134" y="394"/>
                  </a:cubicBezTo>
                  <a:cubicBezTo>
                    <a:pt x="158" y="393"/>
                    <a:pt x="182" y="392"/>
                    <a:pt x="206" y="392"/>
                  </a:cubicBezTo>
                  <a:cubicBezTo>
                    <a:pt x="671" y="392"/>
                    <a:pt x="1109" y="566"/>
                    <a:pt x="1559" y="566"/>
                  </a:cubicBezTo>
                  <a:cubicBezTo>
                    <a:pt x="1659" y="566"/>
                    <a:pt x="1759" y="557"/>
                    <a:pt x="1861" y="537"/>
                  </a:cubicBezTo>
                  <a:cubicBezTo>
                    <a:pt x="1910" y="523"/>
                    <a:pt x="1957" y="517"/>
                    <a:pt x="2000" y="517"/>
                  </a:cubicBezTo>
                  <a:cubicBezTo>
                    <a:pt x="2113" y="517"/>
                    <a:pt x="2210" y="557"/>
                    <a:pt x="2313" y="608"/>
                  </a:cubicBezTo>
                  <a:cubicBezTo>
                    <a:pt x="2362" y="662"/>
                    <a:pt x="2411" y="685"/>
                    <a:pt x="2458" y="685"/>
                  </a:cubicBezTo>
                  <a:cubicBezTo>
                    <a:pt x="2513" y="685"/>
                    <a:pt x="2565" y="653"/>
                    <a:pt x="2611" y="608"/>
                  </a:cubicBezTo>
                  <a:cubicBezTo>
                    <a:pt x="2634" y="549"/>
                    <a:pt x="2634" y="501"/>
                    <a:pt x="2599" y="441"/>
                  </a:cubicBezTo>
                  <a:cubicBezTo>
                    <a:pt x="2527" y="370"/>
                    <a:pt x="2456" y="334"/>
                    <a:pt x="2372" y="310"/>
                  </a:cubicBezTo>
                  <a:cubicBezTo>
                    <a:pt x="2349" y="310"/>
                    <a:pt x="2337" y="299"/>
                    <a:pt x="2301" y="275"/>
                  </a:cubicBezTo>
                  <a:cubicBezTo>
                    <a:pt x="2242" y="263"/>
                    <a:pt x="2194" y="239"/>
                    <a:pt x="2170" y="191"/>
                  </a:cubicBezTo>
                  <a:lnTo>
                    <a:pt x="2158" y="179"/>
                  </a:lnTo>
                  <a:cubicBezTo>
                    <a:pt x="2107" y="143"/>
                    <a:pt x="2052" y="129"/>
                    <a:pt x="1994" y="129"/>
                  </a:cubicBezTo>
                  <a:cubicBezTo>
                    <a:pt x="1958" y="129"/>
                    <a:pt x="1921" y="135"/>
                    <a:pt x="1884" y="144"/>
                  </a:cubicBezTo>
                  <a:cubicBezTo>
                    <a:pt x="1801" y="156"/>
                    <a:pt x="1694" y="156"/>
                    <a:pt x="1587" y="179"/>
                  </a:cubicBezTo>
                  <a:cubicBezTo>
                    <a:pt x="1546" y="146"/>
                    <a:pt x="1495" y="131"/>
                    <a:pt x="1443" y="131"/>
                  </a:cubicBezTo>
                  <a:cubicBezTo>
                    <a:pt x="1402" y="131"/>
                    <a:pt x="1361" y="140"/>
                    <a:pt x="1325" y="156"/>
                  </a:cubicBezTo>
                  <a:cubicBezTo>
                    <a:pt x="1265" y="144"/>
                    <a:pt x="1218" y="144"/>
                    <a:pt x="1158" y="144"/>
                  </a:cubicBezTo>
                  <a:cubicBezTo>
                    <a:pt x="1007" y="106"/>
                    <a:pt x="870" y="0"/>
                    <a:pt x="7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1" name="Google Shape;2961;p2"/>
            <p:cNvSpPr/>
            <p:nvPr/>
          </p:nvSpPr>
          <p:spPr>
            <a:xfrm>
              <a:off x="6129025" y="3414675"/>
              <a:ext cx="57475" cy="12400"/>
            </a:xfrm>
            <a:custGeom>
              <a:avLst/>
              <a:gdLst/>
              <a:ahLst/>
              <a:cxnLst/>
              <a:rect l="l" t="t" r="r" b="b"/>
              <a:pathLst>
                <a:path w="2299" h="496" extrusionOk="0">
                  <a:moveTo>
                    <a:pt x="540" y="1"/>
                  </a:moveTo>
                  <a:cubicBezTo>
                    <a:pt x="487" y="1"/>
                    <a:pt x="439" y="21"/>
                    <a:pt x="394" y="66"/>
                  </a:cubicBezTo>
                  <a:cubicBezTo>
                    <a:pt x="346" y="78"/>
                    <a:pt x="298" y="78"/>
                    <a:pt x="263" y="78"/>
                  </a:cubicBezTo>
                  <a:cubicBezTo>
                    <a:pt x="215" y="102"/>
                    <a:pt x="155" y="138"/>
                    <a:pt x="108" y="150"/>
                  </a:cubicBezTo>
                  <a:cubicBezTo>
                    <a:pt x="60" y="186"/>
                    <a:pt x="36" y="221"/>
                    <a:pt x="24" y="269"/>
                  </a:cubicBezTo>
                  <a:cubicBezTo>
                    <a:pt x="1" y="364"/>
                    <a:pt x="24" y="436"/>
                    <a:pt x="96" y="495"/>
                  </a:cubicBezTo>
                  <a:cubicBezTo>
                    <a:pt x="286" y="483"/>
                    <a:pt x="501" y="483"/>
                    <a:pt x="691" y="483"/>
                  </a:cubicBezTo>
                  <a:cubicBezTo>
                    <a:pt x="691" y="436"/>
                    <a:pt x="691" y="400"/>
                    <a:pt x="703" y="376"/>
                  </a:cubicBezTo>
                  <a:cubicBezTo>
                    <a:pt x="763" y="376"/>
                    <a:pt x="798" y="388"/>
                    <a:pt x="810" y="447"/>
                  </a:cubicBezTo>
                  <a:cubicBezTo>
                    <a:pt x="993" y="465"/>
                    <a:pt x="1180" y="495"/>
                    <a:pt x="1366" y="495"/>
                  </a:cubicBezTo>
                  <a:cubicBezTo>
                    <a:pt x="1568" y="495"/>
                    <a:pt x="1767" y="459"/>
                    <a:pt x="1953" y="328"/>
                  </a:cubicBezTo>
                  <a:cubicBezTo>
                    <a:pt x="2013" y="364"/>
                    <a:pt x="2072" y="388"/>
                    <a:pt x="2130" y="388"/>
                  </a:cubicBezTo>
                  <a:cubicBezTo>
                    <a:pt x="2188" y="388"/>
                    <a:pt x="2245" y="364"/>
                    <a:pt x="2299" y="305"/>
                  </a:cubicBezTo>
                  <a:cubicBezTo>
                    <a:pt x="2287" y="221"/>
                    <a:pt x="2251" y="138"/>
                    <a:pt x="2239" y="66"/>
                  </a:cubicBezTo>
                  <a:cubicBezTo>
                    <a:pt x="2221" y="72"/>
                    <a:pt x="2206" y="75"/>
                    <a:pt x="2191" y="75"/>
                  </a:cubicBezTo>
                  <a:cubicBezTo>
                    <a:pt x="2176" y="75"/>
                    <a:pt x="2162" y="72"/>
                    <a:pt x="2144" y="66"/>
                  </a:cubicBezTo>
                  <a:cubicBezTo>
                    <a:pt x="2144" y="78"/>
                    <a:pt x="2120" y="90"/>
                    <a:pt x="2084" y="102"/>
                  </a:cubicBezTo>
                  <a:cubicBezTo>
                    <a:pt x="2068" y="109"/>
                    <a:pt x="2054" y="112"/>
                    <a:pt x="2042" y="112"/>
                  </a:cubicBezTo>
                  <a:cubicBezTo>
                    <a:pt x="2010" y="112"/>
                    <a:pt x="1991" y="92"/>
                    <a:pt x="1965" y="66"/>
                  </a:cubicBezTo>
                  <a:lnTo>
                    <a:pt x="1251" y="66"/>
                  </a:lnTo>
                  <a:cubicBezTo>
                    <a:pt x="1251" y="78"/>
                    <a:pt x="1239" y="90"/>
                    <a:pt x="1215" y="102"/>
                  </a:cubicBezTo>
                  <a:cubicBezTo>
                    <a:pt x="1205" y="109"/>
                    <a:pt x="1196" y="112"/>
                    <a:pt x="1187" y="112"/>
                  </a:cubicBezTo>
                  <a:cubicBezTo>
                    <a:pt x="1165" y="112"/>
                    <a:pt x="1146" y="92"/>
                    <a:pt x="1120" y="66"/>
                  </a:cubicBezTo>
                  <a:cubicBezTo>
                    <a:pt x="977" y="66"/>
                    <a:pt x="822" y="43"/>
                    <a:pt x="679" y="43"/>
                  </a:cubicBezTo>
                  <a:cubicBezTo>
                    <a:pt x="630" y="15"/>
                    <a:pt x="584" y="1"/>
                    <a:pt x="5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2" name="Google Shape;2962;p2"/>
            <p:cNvSpPr/>
            <p:nvPr/>
          </p:nvSpPr>
          <p:spPr>
            <a:xfrm>
              <a:off x="6123975" y="3371750"/>
              <a:ext cx="70275" cy="12150"/>
            </a:xfrm>
            <a:custGeom>
              <a:avLst/>
              <a:gdLst/>
              <a:ahLst/>
              <a:cxnLst/>
              <a:rect l="l" t="t" r="r" b="b"/>
              <a:pathLst>
                <a:path w="2811" h="486" extrusionOk="0">
                  <a:moveTo>
                    <a:pt x="1047" y="0"/>
                  </a:moveTo>
                  <a:cubicBezTo>
                    <a:pt x="875" y="0"/>
                    <a:pt x="702" y="13"/>
                    <a:pt x="530" y="13"/>
                  </a:cubicBezTo>
                  <a:cubicBezTo>
                    <a:pt x="481" y="13"/>
                    <a:pt x="431" y="12"/>
                    <a:pt x="381" y="9"/>
                  </a:cubicBezTo>
                  <a:cubicBezTo>
                    <a:pt x="310" y="9"/>
                    <a:pt x="250" y="9"/>
                    <a:pt x="179" y="21"/>
                  </a:cubicBezTo>
                  <a:cubicBezTo>
                    <a:pt x="0" y="259"/>
                    <a:pt x="298" y="259"/>
                    <a:pt x="357" y="390"/>
                  </a:cubicBezTo>
                  <a:cubicBezTo>
                    <a:pt x="369" y="438"/>
                    <a:pt x="417" y="474"/>
                    <a:pt x="465" y="486"/>
                  </a:cubicBezTo>
                  <a:lnTo>
                    <a:pt x="679" y="486"/>
                  </a:lnTo>
                  <a:cubicBezTo>
                    <a:pt x="789" y="437"/>
                    <a:pt x="903" y="410"/>
                    <a:pt x="1014" y="410"/>
                  </a:cubicBezTo>
                  <a:cubicBezTo>
                    <a:pt x="1120" y="410"/>
                    <a:pt x="1224" y="434"/>
                    <a:pt x="1322" y="486"/>
                  </a:cubicBezTo>
                  <a:cubicBezTo>
                    <a:pt x="1334" y="480"/>
                    <a:pt x="1349" y="477"/>
                    <a:pt x="1365" y="477"/>
                  </a:cubicBezTo>
                  <a:cubicBezTo>
                    <a:pt x="1381" y="477"/>
                    <a:pt x="1399" y="480"/>
                    <a:pt x="1417" y="486"/>
                  </a:cubicBezTo>
                  <a:cubicBezTo>
                    <a:pt x="1442" y="461"/>
                    <a:pt x="1477" y="445"/>
                    <a:pt x="1513" y="445"/>
                  </a:cubicBezTo>
                  <a:cubicBezTo>
                    <a:pt x="1546" y="445"/>
                    <a:pt x="1579" y="458"/>
                    <a:pt x="1608" y="486"/>
                  </a:cubicBezTo>
                  <a:cubicBezTo>
                    <a:pt x="1619" y="480"/>
                    <a:pt x="1637" y="477"/>
                    <a:pt x="1657" y="477"/>
                  </a:cubicBezTo>
                  <a:cubicBezTo>
                    <a:pt x="1676" y="477"/>
                    <a:pt x="1697" y="480"/>
                    <a:pt x="1715" y="486"/>
                  </a:cubicBezTo>
                  <a:cubicBezTo>
                    <a:pt x="1715" y="474"/>
                    <a:pt x="1727" y="450"/>
                    <a:pt x="1774" y="438"/>
                  </a:cubicBezTo>
                  <a:cubicBezTo>
                    <a:pt x="1788" y="435"/>
                    <a:pt x="1801" y="434"/>
                    <a:pt x="1813" y="434"/>
                  </a:cubicBezTo>
                  <a:cubicBezTo>
                    <a:pt x="1851" y="434"/>
                    <a:pt x="1878" y="449"/>
                    <a:pt x="1905" y="486"/>
                  </a:cubicBezTo>
                  <a:cubicBezTo>
                    <a:pt x="1917" y="480"/>
                    <a:pt x="1935" y="477"/>
                    <a:pt x="1954" y="477"/>
                  </a:cubicBezTo>
                  <a:cubicBezTo>
                    <a:pt x="1974" y="477"/>
                    <a:pt x="1994" y="480"/>
                    <a:pt x="2012" y="486"/>
                  </a:cubicBezTo>
                  <a:cubicBezTo>
                    <a:pt x="2092" y="436"/>
                    <a:pt x="2172" y="413"/>
                    <a:pt x="2251" y="413"/>
                  </a:cubicBezTo>
                  <a:cubicBezTo>
                    <a:pt x="2324" y="413"/>
                    <a:pt x="2396" y="433"/>
                    <a:pt x="2465" y="474"/>
                  </a:cubicBezTo>
                  <a:cubicBezTo>
                    <a:pt x="2483" y="462"/>
                    <a:pt x="2498" y="456"/>
                    <a:pt x="2512" y="456"/>
                  </a:cubicBezTo>
                  <a:cubicBezTo>
                    <a:pt x="2527" y="456"/>
                    <a:pt x="2542" y="462"/>
                    <a:pt x="2560" y="474"/>
                  </a:cubicBezTo>
                  <a:cubicBezTo>
                    <a:pt x="2631" y="438"/>
                    <a:pt x="2715" y="426"/>
                    <a:pt x="2774" y="355"/>
                  </a:cubicBezTo>
                  <a:cubicBezTo>
                    <a:pt x="2810" y="307"/>
                    <a:pt x="2810" y="248"/>
                    <a:pt x="2810" y="188"/>
                  </a:cubicBezTo>
                  <a:cubicBezTo>
                    <a:pt x="2798" y="128"/>
                    <a:pt x="2751" y="93"/>
                    <a:pt x="2691" y="81"/>
                  </a:cubicBezTo>
                  <a:cubicBezTo>
                    <a:pt x="2620" y="69"/>
                    <a:pt x="2536" y="69"/>
                    <a:pt x="2465" y="69"/>
                  </a:cubicBezTo>
                  <a:cubicBezTo>
                    <a:pt x="2415" y="106"/>
                    <a:pt x="2363" y="127"/>
                    <a:pt x="2308" y="127"/>
                  </a:cubicBezTo>
                  <a:cubicBezTo>
                    <a:pt x="2258" y="127"/>
                    <a:pt x="2207" y="109"/>
                    <a:pt x="2155" y="69"/>
                  </a:cubicBezTo>
                  <a:cubicBezTo>
                    <a:pt x="2108" y="45"/>
                    <a:pt x="2048" y="45"/>
                    <a:pt x="2012" y="33"/>
                  </a:cubicBezTo>
                  <a:cubicBezTo>
                    <a:pt x="2012" y="33"/>
                    <a:pt x="1989" y="21"/>
                    <a:pt x="1965" y="21"/>
                  </a:cubicBezTo>
                  <a:cubicBezTo>
                    <a:pt x="1929" y="21"/>
                    <a:pt x="1905" y="21"/>
                    <a:pt x="1869" y="45"/>
                  </a:cubicBezTo>
                  <a:cubicBezTo>
                    <a:pt x="1852" y="72"/>
                    <a:pt x="1820" y="85"/>
                    <a:pt x="1786" y="85"/>
                  </a:cubicBezTo>
                  <a:cubicBezTo>
                    <a:pt x="1774" y="85"/>
                    <a:pt x="1762" y="84"/>
                    <a:pt x="1750" y="81"/>
                  </a:cubicBezTo>
                  <a:cubicBezTo>
                    <a:pt x="1750" y="93"/>
                    <a:pt x="1739" y="93"/>
                    <a:pt x="1691" y="117"/>
                  </a:cubicBezTo>
                  <a:cubicBezTo>
                    <a:pt x="1685" y="120"/>
                    <a:pt x="1677" y="121"/>
                    <a:pt x="1669" y="121"/>
                  </a:cubicBezTo>
                  <a:cubicBezTo>
                    <a:pt x="1645" y="121"/>
                    <a:pt x="1613" y="108"/>
                    <a:pt x="1596" y="81"/>
                  </a:cubicBezTo>
                  <a:cubicBezTo>
                    <a:pt x="1417" y="16"/>
                    <a:pt x="1232" y="0"/>
                    <a:pt x="10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3" name="Google Shape;2963;p2"/>
            <p:cNvSpPr/>
            <p:nvPr/>
          </p:nvSpPr>
          <p:spPr>
            <a:xfrm>
              <a:off x="5525375" y="3287150"/>
              <a:ext cx="66400" cy="15425"/>
            </a:xfrm>
            <a:custGeom>
              <a:avLst/>
              <a:gdLst/>
              <a:ahLst/>
              <a:cxnLst/>
              <a:rect l="l" t="t" r="r" b="b"/>
              <a:pathLst>
                <a:path w="2656" h="617" extrusionOk="0">
                  <a:moveTo>
                    <a:pt x="501" y="0"/>
                  </a:moveTo>
                  <a:cubicBezTo>
                    <a:pt x="275" y="60"/>
                    <a:pt x="1" y="72"/>
                    <a:pt x="215" y="429"/>
                  </a:cubicBezTo>
                  <a:cubicBezTo>
                    <a:pt x="275" y="476"/>
                    <a:pt x="334" y="500"/>
                    <a:pt x="394" y="524"/>
                  </a:cubicBezTo>
                  <a:cubicBezTo>
                    <a:pt x="520" y="587"/>
                    <a:pt x="648" y="606"/>
                    <a:pt x="775" y="606"/>
                  </a:cubicBezTo>
                  <a:cubicBezTo>
                    <a:pt x="971" y="606"/>
                    <a:pt x="1168" y="562"/>
                    <a:pt x="1363" y="562"/>
                  </a:cubicBezTo>
                  <a:cubicBezTo>
                    <a:pt x="1449" y="562"/>
                    <a:pt x="1535" y="570"/>
                    <a:pt x="1620" y="595"/>
                  </a:cubicBezTo>
                  <a:cubicBezTo>
                    <a:pt x="1723" y="602"/>
                    <a:pt x="1825" y="617"/>
                    <a:pt x="1928" y="617"/>
                  </a:cubicBezTo>
                  <a:cubicBezTo>
                    <a:pt x="2004" y="617"/>
                    <a:pt x="2080" y="609"/>
                    <a:pt x="2156" y="584"/>
                  </a:cubicBezTo>
                  <a:cubicBezTo>
                    <a:pt x="2287" y="441"/>
                    <a:pt x="2477" y="548"/>
                    <a:pt x="2632" y="453"/>
                  </a:cubicBezTo>
                  <a:cubicBezTo>
                    <a:pt x="2656" y="381"/>
                    <a:pt x="2656" y="322"/>
                    <a:pt x="2632" y="262"/>
                  </a:cubicBezTo>
                  <a:cubicBezTo>
                    <a:pt x="2475" y="86"/>
                    <a:pt x="2295" y="43"/>
                    <a:pt x="2109" y="43"/>
                  </a:cubicBezTo>
                  <a:cubicBezTo>
                    <a:pt x="1929" y="43"/>
                    <a:pt x="1742" y="83"/>
                    <a:pt x="1560" y="83"/>
                  </a:cubicBezTo>
                  <a:cubicBezTo>
                    <a:pt x="1501" y="83"/>
                    <a:pt x="1441" y="83"/>
                    <a:pt x="1382" y="95"/>
                  </a:cubicBezTo>
                  <a:cubicBezTo>
                    <a:pt x="1349" y="118"/>
                    <a:pt x="1313" y="127"/>
                    <a:pt x="1277" y="127"/>
                  </a:cubicBezTo>
                  <a:cubicBezTo>
                    <a:pt x="1236" y="127"/>
                    <a:pt x="1194" y="115"/>
                    <a:pt x="1156" y="95"/>
                  </a:cubicBezTo>
                  <a:cubicBezTo>
                    <a:pt x="1132" y="95"/>
                    <a:pt x="1108" y="83"/>
                    <a:pt x="1084" y="83"/>
                  </a:cubicBezTo>
                  <a:cubicBezTo>
                    <a:pt x="1048" y="83"/>
                    <a:pt x="1037" y="95"/>
                    <a:pt x="1013" y="95"/>
                  </a:cubicBezTo>
                  <a:cubicBezTo>
                    <a:pt x="977" y="119"/>
                    <a:pt x="965" y="119"/>
                    <a:pt x="929" y="131"/>
                  </a:cubicBezTo>
                  <a:cubicBezTo>
                    <a:pt x="913" y="141"/>
                    <a:pt x="900" y="146"/>
                    <a:pt x="889" y="146"/>
                  </a:cubicBezTo>
                  <a:cubicBezTo>
                    <a:pt x="836" y="146"/>
                    <a:pt x="834" y="48"/>
                    <a:pt x="775" y="48"/>
                  </a:cubicBezTo>
                  <a:cubicBezTo>
                    <a:pt x="679" y="12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4" name="Google Shape;2964;p2"/>
            <p:cNvSpPr/>
            <p:nvPr/>
          </p:nvSpPr>
          <p:spPr>
            <a:xfrm>
              <a:off x="5749525" y="3280225"/>
              <a:ext cx="48825" cy="16025"/>
            </a:xfrm>
            <a:custGeom>
              <a:avLst/>
              <a:gdLst/>
              <a:ahLst/>
              <a:cxnLst/>
              <a:rect l="l" t="t" r="r" b="b"/>
              <a:pathLst>
                <a:path w="1953" h="641" extrusionOk="0">
                  <a:moveTo>
                    <a:pt x="593" y="0"/>
                  </a:moveTo>
                  <a:cubicBezTo>
                    <a:pt x="481" y="0"/>
                    <a:pt x="371" y="14"/>
                    <a:pt x="262" y="51"/>
                  </a:cubicBezTo>
                  <a:cubicBezTo>
                    <a:pt x="203" y="75"/>
                    <a:pt x="155" y="122"/>
                    <a:pt x="107" y="170"/>
                  </a:cubicBezTo>
                  <a:cubicBezTo>
                    <a:pt x="0" y="349"/>
                    <a:pt x="60" y="468"/>
                    <a:pt x="226" y="575"/>
                  </a:cubicBezTo>
                  <a:cubicBezTo>
                    <a:pt x="247" y="589"/>
                    <a:pt x="264" y="595"/>
                    <a:pt x="284" y="595"/>
                  </a:cubicBezTo>
                  <a:cubicBezTo>
                    <a:pt x="298" y="595"/>
                    <a:pt x="314" y="592"/>
                    <a:pt x="334" y="587"/>
                  </a:cubicBezTo>
                  <a:cubicBezTo>
                    <a:pt x="464" y="622"/>
                    <a:pt x="598" y="640"/>
                    <a:pt x="732" y="640"/>
                  </a:cubicBezTo>
                  <a:cubicBezTo>
                    <a:pt x="866" y="640"/>
                    <a:pt x="1000" y="622"/>
                    <a:pt x="1131" y="587"/>
                  </a:cubicBezTo>
                  <a:lnTo>
                    <a:pt x="1179" y="587"/>
                  </a:lnTo>
                  <a:cubicBezTo>
                    <a:pt x="1292" y="622"/>
                    <a:pt x="1405" y="640"/>
                    <a:pt x="1517" y="640"/>
                  </a:cubicBezTo>
                  <a:cubicBezTo>
                    <a:pt x="1628" y="640"/>
                    <a:pt x="1738" y="622"/>
                    <a:pt x="1846" y="587"/>
                  </a:cubicBezTo>
                  <a:cubicBezTo>
                    <a:pt x="1865" y="592"/>
                    <a:pt x="1883" y="595"/>
                    <a:pt x="1899" y="595"/>
                  </a:cubicBezTo>
                  <a:cubicBezTo>
                    <a:pt x="1921" y="595"/>
                    <a:pt x="1939" y="589"/>
                    <a:pt x="1953" y="575"/>
                  </a:cubicBezTo>
                  <a:cubicBezTo>
                    <a:pt x="1907" y="244"/>
                    <a:pt x="1708" y="110"/>
                    <a:pt x="1398" y="110"/>
                  </a:cubicBezTo>
                  <a:cubicBezTo>
                    <a:pt x="1385" y="110"/>
                    <a:pt x="1371" y="110"/>
                    <a:pt x="1357" y="110"/>
                  </a:cubicBezTo>
                  <a:lnTo>
                    <a:pt x="1286" y="110"/>
                  </a:lnTo>
                  <a:cubicBezTo>
                    <a:pt x="1179" y="110"/>
                    <a:pt x="1072" y="99"/>
                    <a:pt x="976" y="63"/>
                  </a:cubicBezTo>
                  <a:cubicBezTo>
                    <a:pt x="917" y="51"/>
                    <a:pt x="869" y="39"/>
                    <a:pt x="810" y="15"/>
                  </a:cubicBezTo>
                  <a:cubicBezTo>
                    <a:pt x="736" y="6"/>
                    <a:pt x="664" y="0"/>
                    <a:pt x="5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5" name="Google Shape;2965;p2"/>
            <p:cNvSpPr/>
            <p:nvPr/>
          </p:nvSpPr>
          <p:spPr>
            <a:xfrm>
              <a:off x="6152250" y="3289775"/>
              <a:ext cx="40300" cy="21225"/>
            </a:xfrm>
            <a:custGeom>
              <a:avLst/>
              <a:gdLst/>
              <a:ahLst/>
              <a:cxnLst/>
              <a:rect l="l" t="t" r="r" b="b"/>
              <a:pathLst>
                <a:path w="1612" h="849" extrusionOk="0">
                  <a:moveTo>
                    <a:pt x="961" y="0"/>
                  </a:moveTo>
                  <a:cubicBezTo>
                    <a:pt x="819" y="0"/>
                    <a:pt x="670" y="24"/>
                    <a:pt x="524" y="38"/>
                  </a:cubicBezTo>
                  <a:cubicBezTo>
                    <a:pt x="227" y="121"/>
                    <a:pt x="227" y="443"/>
                    <a:pt x="24" y="610"/>
                  </a:cubicBezTo>
                  <a:cubicBezTo>
                    <a:pt x="0" y="681"/>
                    <a:pt x="12" y="729"/>
                    <a:pt x="84" y="740"/>
                  </a:cubicBezTo>
                  <a:cubicBezTo>
                    <a:pt x="179" y="752"/>
                    <a:pt x="250" y="752"/>
                    <a:pt x="322" y="776"/>
                  </a:cubicBezTo>
                  <a:cubicBezTo>
                    <a:pt x="431" y="820"/>
                    <a:pt x="547" y="828"/>
                    <a:pt x="663" y="828"/>
                  </a:cubicBezTo>
                  <a:cubicBezTo>
                    <a:pt x="740" y="828"/>
                    <a:pt x="816" y="825"/>
                    <a:pt x="889" y="825"/>
                  </a:cubicBezTo>
                  <a:cubicBezTo>
                    <a:pt x="948" y="825"/>
                    <a:pt x="1005" y="827"/>
                    <a:pt x="1060" y="836"/>
                  </a:cubicBezTo>
                  <a:cubicBezTo>
                    <a:pt x="1112" y="844"/>
                    <a:pt x="1161" y="848"/>
                    <a:pt x="1205" y="848"/>
                  </a:cubicBezTo>
                  <a:cubicBezTo>
                    <a:pt x="1486" y="848"/>
                    <a:pt x="1611" y="685"/>
                    <a:pt x="1560" y="336"/>
                  </a:cubicBezTo>
                  <a:cubicBezTo>
                    <a:pt x="1405" y="63"/>
                    <a:pt x="1192" y="0"/>
                    <a:pt x="9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6" name="Google Shape;2966;p2"/>
            <p:cNvSpPr/>
            <p:nvPr/>
          </p:nvSpPr>
          <p:spPr>
            <a:xfrm>
              <a:off x="5803100" y="3416325"/>
              <a:ext cx="58050" cy="15400"/>
            </a:xfrm>
            <a:custGeom>
              <a:avLst/>
              <a:gdLst/>
              <a:ahLst/>
              <a:cxnLst/>
              <a:rect l="l" t="t" r="r" b="b"/>
              <a:pathLst>
                <a:path w="2322" h="616" extrusionOk="0">
                  <a:moveTo>
                    <a:pt x="226" y="0"/>
                  </a:moveTo>
                  <a:cubicBezTo>
                    <a:pt x="143" y="72"/>
                    <a:pt x="24" y="120"/>
                    <a:pt x="0" y="239"/>
                  </a:cubicBezTo>
                  <a:cubicBezTo>
                    <a:pt x="0" y="346"/>
                    <a:pt x="48" y="453"/>
                    <a:pt x="167" y="512"/>
                  </a:cubicBezTo>
                  <a:cubicBezTo>
                    <a:pt x="405" y="588"/>
                    <a:pt x="645" y="615"/>
                    <a:pt x="886" y="615"/>
                  </a:cubicBezTo>
                  <a:cubicBezTo>
                    <a:pt x="1139" y="615"/>
                    <a:pt x="1393" y="585"/>
                    <a:pt x="1643" y="548"/>
                  </a:cubicBezTo>
                  <a:cubicBezTo>
                    <a:pt x="1728" y="502"/>
                    <a:pt x="1812" y="476"/>
                    <a:pt x="1900" y="476"/>
                  </a:cubicBezTo>
                  <a:cubicBezTo>
                    <a:pt x="1948" y="476"/>
                    <a:pt x="1998" y="484"/>
                    <a:pt x="2048" y="501"/>
                  </a:cubicBezTo>
                  <a:cubicBezTo>
                    <a:pt x="2167" y="501"/>
                    <a:pt x="2262" y="477"/>
                    <a:pt x="2310" y="334"/>
                  </a:cubicBezTo>
                  <a:cubicBezTo>
                    <a:pt x="2322" y="215"/>
                    <a:pt x="2310" y="120"/>
                    <a:pt x="2167" y="72"/>
                  </a:cubicBezTo>
                  <a:cubicBezTo>
                    <a:pt x="2061" y="63"/>
                    <a:pt x="1955" y="60"/>
                    <a:pt x="1849" y="60"/>
                  </a:cubicBezTo>
                  <a:cubicBezTo>
                    <a:pt x="1606" y="60"/>
                    <a:pt x="1366" y="76"/>
                    <a:pt x="1126" y="76"/>
                  </a:cubicBezTo>
                  <a:cubicBezTo>
                    <a:pt x="909" y="76"/>
                    <a:pt x="693" y="63"/>
                    <a:pt x="477" y="12"/>
                  </a:cubicBezTo>
                  <a:cubicBezTo>
                    <a:pt x="393" y="12"/>
                    <a:pt x="322" y="0"/>
                    <a:pt x="2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7" name="Google Shape;2967;p2"/>
            <p:cNvSpPr/>
            <p:nvPr/>
          </p:nvSpPr>
          <p:spPr>
            <a:xfrm>
              <a:off x="5514075" y="3433300"/>
              <a:ext cx="65200" cy="20550"/>
            </a:xfrm>
            <a:custGeom>
              <a:avLst/>
              <a:gdLst/>
              <a:ahLst/>
              <a:cxnLst/>
              <a:rect l="l" t="t" r="r" b="b"/>
              <a:pathLst>
                <a:path w="2608" h="822" extrusionOk="0">
                  <a:moveTo>
                    <a:pt x="2548" y="0"/>
                  </a:moveTo>
                  <a:cubicBezTo>
                    <a:pt x="2388" y="43"/>
                    <a:pt x="2225" y="55"/>
                    <a:pt x="2060" y="55"/>
                  </a:cubicBezTo>
                  <a:cubicBezTo>
                    <a:pt x="1840" y="55"/>
                    <a:pt x="1618" y="34"/>
                    <a:pt x="1400" y="34"/>
                  </a:cubicBezTo>
                  <a:cubicBezTo>
                    <a:pt x="1281" y="34"/>
                    <a:pt x="1164" y="40"/>
                    <a:pt x="1048" y="60"/>
                  </a:cubicBezTo>
                  <a:cubicBezTo>
                    <a:pt x="989" y="179"/>
                    <a:pt x="881" y="179"/>
                    <a:pt x="774" y="179"/>
                  </a:cubicBezTo>
                  <a:cubicBezTo>
                    <a:pt x="715" y="226"/>
                    <a:pt x="655" y="250"/>
                    <a:pt x="596" y="286"/>
                  </a:cubicBezTo>
                  <a:cubicBezTo>
                    <a:pt x="417" y="417"/>
                    <a:pt x="167" y="417"/>
                    <a:pt x="0" y="595"/>
                  </a:cubicBezTo>
                  <a:cubicBezTo>
                    <a:pt x="60" y="726"/>
                    <a:pt x="179" y="786"/>
                    <a:pt x="334" y="822"/>
                  </a:cubicBezTo>
                  <a:cubicBezTo>
                    <a:pt x="655" y="786"/>
                    <a:pt x="965" y="655"/>
                    <a:pt x="1262" y="536"/>
                  </a:cubicBezTo>
                  <a:cubicBezTo>
                    <a:pt x="1313" y="384"/>
                    <a:pt x="1390" y="342"/>
                    <a:pt x="1475" y="342"/>
                  </a:cubicBezTo>
                  <a:cubicBezTo>
                    <a:pt x="1582" y="342"/>
                    <a:pt x="1703" y="407"/>
                    <a:pt x="1807" y="407"/>
                  </a:cubicBezTo>
                  <a:cubicBezTo>
                    <a:pt x="1816" y="407"/>
                    <a:pt x="1825" y="406"/>
                    <a:pt x="1834" y="405"/>
                  </a:cubicBezTo>
                  <a:cubicBezTo>
                    <a:pt x="2096" y="357"/>
                    <a:pt x="2393" y="405"/>
                    <a:pt x="2608" y="179"/>
                  </a:cubicBezTo>
                  <a:cubicBezTo>
                    <a:pt x="2596" y="119"/>
                    <a:pt x="2548" y="0"/>
                    <a:pt x="25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8" name="Google Shape;2968;p2"/>
            <p:cNvSpPr/>
            <p:nvPr/>
          </p:nvSpPr>
          <p:spPr>
            <a:xfrm>
              <a:off x="6177250" y="3292100"/>
              <a:ext cx="38725" cy="22375"/>
            </a:xfrm>
            <a:custGeom>
              <a:avLst/>
              <a:gdLst/>
              <a:ahLst/>
              <a:cxnLst/>
              <a:rect l="l" t="t" r="r" b="b"/>
              <a:pathLst>
                <a:path w="1549" h="895" extrusionOk="0">
                  <a:moveTo>
                    <a:pt x="810" y="0"/>
                  </a:moveTo>
                  <a:cubicBezTo>
                    <a:pt x="706" y="0"/>
                    <a:pt x="599" y="59"/>
                    <a:pt x="489" y="207"/>
                  </a:cubicBezTo>
                  <a:cubicBezTo>
                    <a:pt x="512" y="564"/>
                    <a:pt x="310" y="683"/>
                    <a:pt x="0" y="695"/>
                  </a:cubicBezTo>
                  <a:cubicBezTo>
                    <a:pt x="12" y="743"/>
                    <a:pt x="36" y="778"/>
                    <a:pt x="119" y="802"/>
                  </a:cubicBezTo>
                  <a:cubicBezTo>
                    <a:pt x="131" y="786"/>
                    <a:pt x="144" y="777"/>
                    <a:pt x="158" y="777"/>
                  </a:cubicBezTo>
                  <a:cubicBezTo>
                    <a:pt x="174" y="777"/>
                    <a:pt x="190" y="789"/>
                    <a:pt x="203" y="814"/>
                  </a:cubicBezTo>
                  <a:cubicBezTo>
                    <a:pt x="286" y="880"/>
                    <a:pt x="372" y="895"/>
                    <a:pt x="460" y="895"/>
                  </a:cubicBezTo>
                  <a:cubicBezTo>
                    <a:pt x="533" y="895"/>
                    <a:pt x="608" y="884"/>
                    <a:pt x="682" y="884"/>
                  </a:cubicBezTo>
                  <a:cubicBezTo>
                    <a:pt x="697" y="884"/>
                    <a:pt x="712" y="885"/>
                    <a:pt x="727" y="886"/>
                  </a:cubicBezTo>
                  <a:cubicBezTo>
                    <a:pt x="796" y="886"/>
                    <a:pt x="865" y="889"/>
                    <a:pt x="932" y="889"/>
                  </a:cubicBezTo>
                  <a:cubicBezTo>
                    <a:pt x="1109" y="889"/>
                    <a:pt x="1276" y="864"/>
                    <a:pt x="1405" y="683"/>
                  </a:cubicBezTo>
                  <a:cubicBezTo>
                    <a:pt x="1489" y="588"/>
                    <a:pt x="1548" y="505"/>
                    <a:pt x="1501" y="386"/>
                  </a:cubicBezTo>
                  <a:cubicBezTo>
                    <a:pt x="1370" y="362"/>
                    <a:pt x="1262" y="338"/>
                    <a:pt x="1203" y="219"/>
                  </a:cubicBezTo>
                  <a:cubicBezTo>
                    <a:pt x="1070" y="93"/>
                    <a:pt x="942" y="0"/>
                    <a:pt x="8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9" name="Google Shape;2969;p2"/>
            <p:cNvSpPr/>
            <p:nvPr/>
          </p:nvSpPr>
          <p:spPr>
            <a:xfrm>
              <a:off x="5628075" y="3343775"/>
              <a:ext cx="72050" cy="10250"/>
            </a:xfrm>
            <a:custGeom>
              <a:avLst/>
              <a:gdLst/>
              <a:ahLst/>
              <a:cxnLst/>
              <a:rect l="l" t="t" r="r" b="b"/>
              <a:pathLst>
                <a:path w="2882" h="410" extrusionOk="0">
                  <a:moveTo>
                    <a:pt x="580" y="0"/>
                  </a:moveTo>
                  <a:cubicBezTo>
                    <a:pt x="384" y="0"/>
                    <a:pt x="187" y="34"/>
                    <a:pt x="0" y="140"/>
                  </a:cubicBezTo>
                  <a:cubicBezTo>
                    <a:pt x="203" y="200"/>
                    <a:pt x="453" y="104"/>
                    <a:pt x="620" y="307"/>
                  </a:cubicBezTo>
                  <a:cubicBezTo>
                    <a:pt x="829" y="341"/>
                    <a:pt x="1035" y="351"/>
                    <a:pt x="1239" y="351"/>
                  </a:cubicBezTo>
                  <a:cubicBezTo>
                    <a:pt x="1507" y="351"/>
                    <a:pt x="1772" y="334"/>
                    <a:pt x="2038" y="334"/>
                  </a:cubicBezTo>
                  <a:cubicBezTo>
                    <a:pt x="2136" y="334"/>
                    <a:pt x="2235" y="336"/>
                    <a:pt x="2334" y="343"/>
                  </a:cubicBezTo>
                  <a:cubicBezTo>
                    <a:pt x="2437" y="361"/>
                    <a:pt x="2546" y="410"/>
                    <a:pt x="2644" y="410"/>
                  </a:cubicBezTo>
                  <a:cubicBezTo>
                    <a:pt x="2739" y="410"/>
                    <a:pt x="2823" y="364"/>
                    <a:pt x="2882" y="200"/>
                  </a:cubicBezTo>
                  <a:cubicBezTo>
                    <a:pt x="2298" y="128"/>
                    <a:pt x="1703" y="164"/>
                    <a:pt x="1108" y="57"/>
                  </a:cubicBezTo>
                  <a:cubicBezTo>
                    <a:pt x="937" y="28"/>
                    <a:pt x="759" y="0"/>
                    <a:pt x="5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0" name="Google Shape;2970;p2"/>
            <p:cNvSpPr/>
            <p:nvPr/>
          </p:nvSpPr>
          <p:spPr>
            <a:xfrm>
              <a:off x="5544725" y="3400525"/>
              <a:ext cx="47650" cy="13875"/>
            </a:xfrm>
            <a:custGeom>
              <a:avLst/>
              <a:gdLst/>
              <a:ahLst/>
              <a:cxnLst/>
              <a:rect l="l" t="t" r="r" b="b"/>
              <a:pathLst>
                <a:path w="1906" h="555" extrusionOk="0">
                  <a:moveTo>
                    <a:pt x="1478" y="1"/>
                  </a:moveTo>
                  <a:cubicBezTo>
                    <a:pt x="1400" y="1"/>
                    <a:pt x="1325" y="14"/>
                    <a:pt x="1251" y="61"/>
                  </a:cubicBezTo>
                  <a:cubicBezTo>
                    <a:pt x="1221" y="67"/>
                    <a:pt x="1194" y="70"/>
                    <a:pt x="1169" y="70"/>
                  </a:cubicBezTo>
                  <a:cubicBezTo>
                    <a:pt x="1144" y="70"/>
                    <a:pt x="1120" y="67"/>
                    <a:pt x="1096" y="61"/>
                  </a:cubicBezTo>
                  <a:cubicBezTo>
                    <a:pt x="1096" y="49"/>
                    <a:pt x="1084" y="49"/>
                    <a:pt x="1048" y="25"/>
                  </a:cubicBezTo>
                  <a:cubicBezTo>
                    <a:pt x="1039" y="22"/>
                    <a:pt x="1031" y="21"/>
                    <a:pt x="1022" y="21"/>
                  </a:cubicBezTo>
                  <a:cubicBezTo>
                    <a:pt x="996" y="21"/>
                    <a:pt x="971" y="34"/>
                    <a:pt x="953" y="61"/>
                  </a:cubicBezTo>
                  <a:cubicBezTo>
                    <a:pt x="929" y="67"/>
                    <a:pt x="906" y="70"/>
                    <a:pt x="882" y="70"/>
                  </a:cubicBezTo>
                  <a:cubicBezTo>
                    <a:pt x="858" y="70"/>
                    <a:pt x="834" y="67"/>
                    <a:pt x="810" y="61"/>
                  </a:cubicBezTo>
                  <a:cubicBezTo>
                    <a:pt x="596" y="192"/>
                    <a:pt x="322" y="168"/>
                    <a:pt x="84" y="216"/>
                  </a:cubicBezTo>
                  <a:cubicBezTo>
                    <a:pt x="13" y="287"/>
                    <a:pt x="1" y="394"/>
                    <a:pt x="72" y="513"/>
                  </a:cubicBezTo>
                  <a:cubicBezTo>
                    <a:pt x="103" y="537"/>
                    <a:pt x="139" y="555"/>
                    <a:pt x="180" y="555"/>
                  </a:cubicBezTo>
                  <a:cubicBezTo>
                    <a:pt x="202" y="555"/>
                    <a:pt x="226" y="550"/>
                    <a:pt x="251" y="537"/>
                  </a:cubicBezTo>
                  <a:cubicBezTo>
                    <a:pt x="775" y="478"/>
                    <a:pt x="1310" y="418"/>
                    <a:pt x="1822" y="359"/>
                  </a:cubicBezTo>
                  <a:cubicBezTo>
                    <a:pt x="1906" y="180"/>
                    <a:pt x="1798" y="97"/>
                    <a:pt x="1668" y="13"/>
                  </a:cubicBezTo>
                  <a:cubicBezTo>
                    <a:pt x="1601" y="8"/>
                    <a:pt x="1538" y="1"/>
                    <a:pt x="14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1" name="Google Shape;2971;p2"/>
            <p:cNvSpPr/>
            <p:nvPr/>
          </p:nvSpPr>
          <p:spPr>
            <a:xfrm>
              <a:off x="5964725" y="3415650"/>
              <a:ext cx="42875" cy="13225"/>
            </a:xfrm>
            <a:custGeom>
              <a:avLst/>
              <a:gdLst/>
              <a:ahLst/>
              <a:cxnLst/>
              <a:rect l="l" t="t" r="r" b="b"/>
              <a:pathLst>
                <a:path w="1715" h="529" extrusionOk="0">
                  <a:moveTo>
                    <a:pt x="862" y="1"/>
                  </a:moveTo>
                  <a:cubicBezTo>
                    <a:pt x="842" y="1"/>
                    <a:pt x="821" y="6"/>
                    <a:pt x="798" y="16"/>
                  </a:cubicBezTo>
                  <a:cubicBezTo>
                    <a:pt x="715" y="39"/>
                    <a:pt x="608" y="39"/>
                    <a:pt x="524" y="51"/>
                  </a:cubicBezTo>
                  <a:cubicBezTo>
                    <a:pt x="358" y="111"/>
                    <a:pt x="167" y="63"/>
                    <a:pt x="24" y="206"/>
                  </a:cubicBezTo>
                  <a:cubicBezTo>
                    <a:pt x="0" y="301"/>
                    <a:pt x="0" y="408"/>
                    <a:pt x="72" y="504"/>
                  </a:cubicBezTo>
                  <a:cubicBezTo>
                    <a:pt x="108" y="519"/>
                    <a:pt x="149" y="528"/>
                    <a:pt x="193" y="528"/>
                  </a:cubicBezTo>
                  <a:cubicBezTo>
                    <a:pt x="249" y="528"/>
                    <a:pt x="309" y="513"/>
                    <a:pt x="369" y="480"/>
                  </a:cubicBezTo>
                  <a:cubicBezTo>
                    <a:pt x="703" y="468"/>
                    <a:pt x="1036" y="456"/>
                    <a:pt x="1370" y="444"/>
                  </a:cubicBezTo>
                  <a:lnTo>
                    <a:pt x="1667" y="147"/>
                  </a:lnTo>
                  <a:cubicBezTo>
                    <a:pt x="1715" y="99"/>
                    <a:pt x="1691" y="51"/>
                    <a:pt x="1632" y="51"/>
                  </a:cubicBezTo>
                  <a:cubicBezTo>
                    <a:pt x="1620" y="57"/>
                    <a:pt x="1602" y="60"/>
                    <a:pt x="1584" y="60"/>
                  </a:cubicBezTo>
                  <a:cubicBezTo>
                    <a:pt x="1566" y="60"/>
                    <a:pt x="1548" y="57"/>
                    <a:pt x="1536" y="51"/>
                  </a:cubicBezTo>
                  <a:cubicBezTo>
                    <a:pt x="1536" y="63"/>
                    <a:pt x="1501" y="63"/>
                    <a:pt x="1477" y="87"/>
                  </a:cubicBezTo>
                  <a:cubicBezTo>
                    <a:pt x="1468" y="90"/>
                    <a:pt x="1458" y="91"/>
                    <a:pt x="1448" y="91"/>
                  </a:cubicBezTo>
                  <a:cubicBezTo>
                    <a:pt x="1419" y="91"/>
                    <a:pt x="1387" y="78"/>
                    <a:pt x="1370" y="51"/>
                  </a:cubicBezTo>
                  <a:cubicBezTo>
                    <a:pt x="1350" y="26"/>
                    <a:pt x="1324" y="14"/>
                    <a:pt x="1299" y="14"/>
                  </a:cubicBezTo>
                  <a:cubicBezTo>
                    <a:pt x="1277" y="14"/>
                    <a:pt x="1255" y="23"/>
                    <a:pt x="1239" y="39"/>
                  </a:cubicBezTo>
                  <a:cubicBezTo>
                    <a:pt x="1205" y="48"/>
                    <a:pt x="1171" y="56"/>
                    <a:pt x="1138" y="56"/>
                  </a:cubicBezTo>
                  <a:cubicBezTo>
                    <a:pt x="1124" y="56"/>
                    <a:pt x="1110" y="55"/>
                    <a:pt x="1096" y="51"/>
                  </a:cubicBezTo>
                  <a:cubicBezTo>
                    <a:pt x="1078" y="75"/>
                    <a:pt x="1054" y="87"/>
                    <a:pt x="1027" y="87"/>
                  </a:cubicBezTo>
                  <a:cubicBezTo>
                    <a:pt x="1000" y="87"/>
                    <a:pt x="971" y="75"/>
                    <a:pt x="941" y="51"/>
                  </a:cubicBezTo>
                  <a:cubicBezTo>
                    <a:pt x="919" y="15"/>
                    <a:pt x="893" y="1"/>
                    <a:pt x="8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2" name="Google Shape;2972;p2"/>
            <p:cNvSpPr/>
            <p:nvPr/>
          </p:nvSpPr>
          <p:spPr>
            <a:xfrm>
              <a:off x="5543250" y="3322300"/>
              <a:ext cx="73525" cy="8250"/>
            </a:xfrm>
            <a:custGeom>
              <a:avLst/>
              <a:gdLst/>
              <a:ahLst/>
              <a:cxnLst/>
              <a:rect l="l" t="t" r="r" b="b"/>
              <a:pathLst>
                <a:path w="2941" h="330" extrusionOk="0">
                  <a:moveTo>
                    <a:pt x="670" y="1"/>
                  </a:moveTo>
                  <a:cubicBezTo>
                    <a:pt x="442" y="1"/>
                    <a:pt x="215" y="31"/>
                    <a:pt x="0" y="142"/>
                  </a:cubicBezTo>
                  <a:cubicBezTo>
                    <a:pt x="69" y="234"/>
                    <a:pt x="149" y="254"/>
                    <a:pt x="233" y="254"/>
                  </a:cubicBezTo>
                  <a:cubicBezTo>
                    <a:pt x="298" y="254"/>
                    <a:pt x="365" y="242"/>
                    <a:pt x="432" y="242"/>
                  </a:cubicBezTo>
                  <a:cubicBezTo>
                    <a:pt x="459" y="242"/>
                    <a:pt x="486" y="244"/>
                    <a:pt x="512" y="249"/>
                  </a:cubicBezTo>
                  <a:cubicBezTo>
                    <a:pt x="547" y="252"/>
                    <a:pt x="582" y="254"/>
                    <a:pt x="617" y="254"/>
                  </a:cubicBezTo>
                  <a:cubicBezTo>
                    <a:pt x="722" y="254"/>
                    <a:pt x="828" y="243"/>
                    <a:pt x="934" y="243"/>
                  </a:cubicBezTo>
                  <a:cubicBezTo>
                    <a:pt x="1048" y="243"/>
                    <a:pt x="1162" y="255"/>
                    <a:pt x="1274" y="309"/>
                  </a:cubicBezTo>
                  <a:cubicBezTo>
                    <a:pt x="1472" y="321"/>
                    <a:pt x="1670" y="329"/>
                    <a:pt x="1868" y="329"/>
                  </a:cubicBezTo>
                  <a:cubicBezTo>
                    <a:pt x="2228" y="329"/>
                    <a:pt x="2587" y="302"/>
                    <a:pt x="2941" y="225"/>
                  </a:cubicBezTo>
                  <a:cubicBezTo>
                    <a:pt x="2405" y="201"/>
                    <a:pt x="1905" y="82"/>
                    <a:pt x="1381" y="47"/>
                  </a:cubicBezTo>
                  <a:cubicBezTo>
                    <a:pt x="1150" y="35"/>
                    <a:pt x="909" y="1"/>
                    <a:pt x="6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3" name="Google Shape;2973;p2"/>
            <p:cNvSpPr/>
            <p:nvPr/>
          </p:nvSpPr>
          <p:spPr>
            <a:xfrm>
              <a:off x="5686700" y="3347300"/>
              <a:ext cx="52425" cy="8375"/>
            </a:xfrm>
            <a:custGeom>
              <a:avLst/>
              <a:gdLst/>
              <a:ahLst/>
              <a:cxnLst/>
              <a:rect l="l" t="t" r="r" b="b"/>
              <a:pathLst>
                <a:path w="2097" h="335" extrusionOk="0">
                  <a:moveTo>
                    <a:pt x="1502" y="1"/>
                  </a:moveTo>
                  <a:cubicBezTo>
                    <a:pt x="1187" y="1"/>
                    <a:pt x="873" y="31"/>
                    <a:pt x="549" y="47"/>
                  </a:cubicBezTo>
                  <a:cubicBezTo>
                    <a:pt x="475" y="158"/>
                    <a:pt x="378" y="179"/>
                    <a:pt x="278" y="179"/>
                  </a:cubicBezTo>
                  <a:cubicBezTo>
                    <a:pt x="214" y="179"/>
                    <a:pt x="148" y="171"/>
                    <a:pt x="85" y="171"/>
                  </a:cubicBezTo>
                  <a:cubicBezTo>
                    <a:pt x="56" y="171"/>
                    <a:pt x="28" y="172"/>
                    <a:pt x="1" y="178"/>
                  </a:cubicBezTo>
                  <a:cubicBezTo>
                    <a:pt x="107" y="306"/>
                    <a:pt x="237" y="334"/>
                    <a:pt x="370" y="334"/>
                  </a:cubicBezTo>
                  <a:cubicBezTo>
                    <a:pt x="446" y="334"/>
                    <a:pt x="522" y="325"/>
                    <a:pt x="596" y="321"/>
                  </a:cubicBezTo>
                  <a:cubicBezTo>
                    <a:pt x="1072" y="321"/>
                    <a:pt x="1537" y="297"/>
                    <a:pt x="2013" y="297"/>
                  </a:cubicBezTo>
                  <a:cubicBezTo>
                    <a:pt x="2096" y="214"/>
                    <a:pt x="2096" y="118"/>
                    <a:pt x="2013" y="35"/>
                  </a:cubicBezTo>
                  <a:cubicBezTo>
                    <a:pt x="1842" y="10"/>
                    <a:pt x="1672" y="1"/>
                    <a:pt x="150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4" name="Google Shape;2974;p2"/>
            <p:cNvSpPr/>
            <p:nvPr/>
          </p:nvSpPr>
          <p:spPr>
            <a:xfrm>
              <a:off x="5487275" y="3369000"/>
              <a:ext cx="61950" cy="8400"/>
            </a:xfrm>
            <a:custGeom>
              <a:avLst/>
              <a:gdLst/>
              <a:ahLst/>
              <a:cxnLst/>
              <a:rect l="l" t="t" r="r" b="b"/>
              <a:pathLst>
                <a:path w="2478" h="336" extrusionOk="0">
                  <a:moveTo>
                    <a:pt x="108" y="0"/>
                  </a:moveTo>
                  <a:lnTo>
                    <a:pt x="108" y="0"/>
                  </a:lnTo>
                  <a:cubicBezTo>
                    <a:pt x="1" y="286"/>
                    <a:pt x="298" y="191"/>
                    <a:pt x="370" y="298"/>
                  </a:cubicBezTo>
                  <a:cubicBezTo>
                    <a:pt x="782" y="312"/>
                    <a:pt x="1190" y="336"/>
                    <a:pt x="1596" y="336"/>
                  </a:cubicBezTo>
                  <a:cubicBezTo>
                    <a:pt x="1859" y="336"/>
                    <a:pt x="2120" y="326"/>
                    <a:pt x="2382" y="298"/>
                  </a:cubicBezTo>
                  <a:cubicBezTo>
                    <a:pt x="2477" y="203"/>
                    <a:pt x="2477" y="131"/>
                    <a:pt x="2382" y="24"/>
                  </a:cubicBezTo>
                  <a:cubicBezTo>
                    <a:pt x="1919" y="39"/>
                    <a:pt x="1459" y="93"/>
                    <a:pt x="999" y="93"/>
                  </a:cubicBezTo>
                  <a:cubicBezTo>
                    <a:pt x="703" y="93"/>
                    <a:pt x="406" y="7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5" name="Google Shape;2975;p2"/>
            <p:cNvSpPr/>
            <p:nvPr/>
          </p:nvSpPr>
          <p:spPr>
            <a:xfrm>
              <a:off x="6076350" y="3318000"/>
              <a:ext cx="44675" cy="10350"/>
            </a:xfrm>
            <a:custGeom>
              <a:avLst/>
              <a:gdLst/>
              <a:ahLst/>
              <a:cxnLst/>
              <a:rect l="l" t="t" r="r" b="b"/>
              <a:pathLst>
                <a:path w="1787" h="414" extrusionOk="0">
                  <a:moveTo>
                    <a:pt x="521" y="1"/>
                  </a:moveTo>
                  <a:cubicBezTo>
                    <a:pt x="361" y="1"/>
                    <a:pt x="202" y="19"/>
                    <a:pt x="48" y="64"/>
                  </a:cubicBezTo>
                  <a:cubicBezTo>
                    <a:pt x="0" y="219"/>
                    <a:pt x="72" y="302"/>
                    <a:pt x="203" y="338"/>
                  </a:cubicBezTo>
                  <a:cubicBezTo>
                    <a:pt x="380" y="394"/>
                    <a:pt x="554" y="413"/>
                    <a:pt x="727" y="413"/>
                  </a:cubicBezTo>
                  <a:cubicBezTo>
                    <a:pt x="995" y="413"/>
                    <a:pt x="1261" y="367"/>
                    <a:pt x="1536" y="338"/>
                  </a:cubicBezTo>
                  <a:cubicBezTo>
                    <a:pt x="1715" y="326"/>
                    <a:pt x="1774" y="219"/>
                    <a:pt x="1786" y="64"/>
                  </a:cubicBezTo>
                  <a:lnTo>
                    <a:pt x="1786" y="64"/>
                  </a:lnTo>
                  <a:cubicBezTo>
                    <a:pt x="1687" y="102"/>
                    <a:pt x="1593" y="130"/>
                    <a:pt x="1489" y="130"/>
                  </a:cubicBezTo>
                  <a:cubicBezTo>
                    <a:pt x="1429" y="130"/>
                    <a:pt x="1367" y="121"/>
                    <a:pt x="1298" y="100"/>
                  </a:cubicBezTo>
                  <a:cubicBezTo>
                    <a:pt x="1047" y="48"/>
                    <a:pt x="783" y="1"/>
                    <a:pt x="5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6" name="Google Shape;2976;p2"/>
            <p:cNvSpPr/>
            <p:nvPr/>
          </p:nvSpPr>
          <p:spPr>
            <a:xfrm>
              <a:off x="5807250" y="3390425"/>
              <a:ext cx="50350" cy="13500"/>
            </a:xfrm>
            <a:custGeom>
              <a:avLst/>
              <a:gdLst/>
              <a:ahLst/>
              <a:cxnLst/>
              <a:rect l="l" t="t" r="r" b="b"/>
              <a:pathLst>
                <a:path w="2014" h="540" extrusionOk="0">
                  <a:moveTo>
                    <a:pt x="1073" y="1"/>
                  </a:moveTo>
                  <a:cubicBezTo>
                    <a:pt x="1013" y="48"/>
                    <a:pt x="942" y="108"/>
                    <a:pt x="882" y="155"/>
                  </a:cubicBezTo>
                  <a:lnTo>
                    <a:pt x="834" y="215"/>
                  </a:lnTo>
                  <a:lnTo>
                    <a:pt x="787" y="155"/>
                  </a:lnTo>
                  <a:lnTo>
                    <a:pt x="775" y="155"/>
                  </a:lnTo>
                  <a:cubicBezTo>
                    <a:pt x="656" y="48"/>
                    <a:pt x="465" y="155"/>
                    <a:pt x="346" y="24"/>
                  </a:cubicBezTo>
                  <a:cubicBezTo>
                    <a:pt x="287" y="84"/>
                    <a:pt x="239" y="120"/>
                    <a:pt x="180" y="167"/>
                  </a:cubicBezTo>
                  <a:cubicBezTo>
                    <a:pt x="120" y="239"/>
                    <a:pt x="13" y="274"/>
                    <a:pt x="1" y="382"/>
                  </a:cubicBezTo>
                  <a:cubicBezTo>
                    <a:pt x="13" y="453"/>
                    <a:pt x="49" y="501"/>
                    <a:pt x="108" y="524"/>
                  </a:cubicBezTo>
                  <a:cubicBezTo>
                    <a:pt x="174" y="530"/>
                    <a:pt x="236" y="539"/>
                    <a:pt x="297" y="539"/>
                  </a:cubicBezTo>
                  <a:cubicBezTo>
                    <a:pt x="358" y="539"/>
                    <a:pt x="418" y="530"/>
                    <a:pt x="477" y="501"/>
                  </a:cubicBezTo>
                  <a:lnTo>
                    <a:pt x="787" y="501"/>
                  </a:lnTo>
                  <a:cubicBezTo>
                    <a:pt x="806" y="511"/>
                    <a:pt x="824" y="516"/>
                    <a:pt x="841" y="516"/>
                  </a:cubicBezTo>
                  <a:cubicBezTo>
                    <a:pt x="864" y="516"/>
                    <a:pt x="885" y="505"/>
                    <a:pt x="906" y="477"/>
                  </a:cubicBezTo>
                  <a:lnTo>
                    <a:pt x="1489" y="441"/>
                  </a:lnTo>
                  <a:cubicBezTo>
                    <a:pt x="1489" y="441"/>
                    <a:pt x="1501" y="417"/>
                    <a:pt x="1537" y="405"/>
                  </a:cubicBezTo>
                  <a:cubicBezTo>
                    <a:pt x="1542" y="403"/>
                    <a:pt x="1549" y="401"/>
                    <a:pt x="1555" y="401"/>
                  </a:cubicBezTo>
                  <a:cubicBezTo>
                    <a:pt x="1577" y="401"/>
                    <a:pt x="1602" y="417"/>
                    <a:pt x="1620" y="453"/>
                  </a:cubicBezTo>
                  <a:lnTo>
                    <a:pt x="1918" y="453"/>
                  </a:lnTo>
                  <a:cubicBezTo>
                    <a:pt x="2013" y="286"/>
                    <a:pt x="1858" y="239"/>
                    <a:pt x="1787" y="155"/>
                  </a:cubicBezTo>
                  <a:lnTo>
                    <a:pt x="1775" y="143"/>
                  </a:lnTo>
                  <a:cubicBezTo>
                    <a:pt x="1727" y="114"/>
                    <a:pt x="1677" y="99"/>
                    <a:pt x="1628" y="99"/>
                  </a:cubicBezTo>
                  <a:cubicBezTo>
                    <a:pt x="1579" y="99"/>
                    <a:pt x="1531" y="114"/>
                    <a:pt x="1489" y="143"/>
                  </a:cubicBezTo>
                  <a:lnTo>
                    <a:pt x="1334" y="143"/>
                  </a:lnTo>
                  <a:cubicBezTo>
                    <a:pt x="1263" y="60"/>
                    <a:pt x="1132" y="108"/>
                    <a:pt x="10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7" name="Google Shape;2977;p2"/>
            <p:cNvSpPr/>
            <p:nvPr/>
          </p:nvSpPr>
          <p:spPr>
            <a:xfrm>
              <a:off x="5653975" y="3395775"/>
              <a:ext cx="47500" cy="9350"/>
            </a:xfrm>
            <a:custGeom>
              <a:avLst/>
              <a:gdLst/>
              <a:ahLst/>
              <a:cxnLst/>
              <a:rect l="l" t="t" r="r" b="b"/>
              <a:pathLst>
                <a:path w="1900" h="374" extrusionOk="0">
                  <a:moveTo>
                    <a:pt x="0" y="1"/>
                  </a:moveTo>
                  <a:cubicBezTo>
                    <a:pt x="547" y="325"/>
                    <a:pt x="637" y="373"/>
                    <a:pt x="1412" y="373"/>
                  </a:cubicBezTo>
                  <a:cubicBezTo>
                    <a:pt x="1549" y="373"/>
                    <a:pt x="1707" y="372"/>
                    <a:pt x="1893" y="370"/>
                  </a:cubicBezTo>
                  <a:cubicBezTo>
                    <a:pt x="1899" y="197"/>
                    <a:pt x="1813" y="177"/>
                    <a:pt x="1715" y="177"/>
                  </a:cubicBezTo>
                  <a:cubicBezTo>
                    <a:pt x="1683" y="177"/>
                    <a:pt x="1651" y="179"/>
                    <a:pt x="1620" y="179"/>
                  </a:cubicBezTo>
                  <a:cubicBezTo>
                    <a:pt x="1553" y="179"/>
                    <a:pt x="1493" y="169"/>
                    <a:pt x="1465" y="108"/>
                  </a:cubicBezTo>
                  <a:cubicBezTo>
                    <a:pt x="1417" y="84"/>
                    <a:pt x="1369" y="84"/>
                    <a:pt x="1322" y="84"/>
                  </a:cubicBezTo>
                  <a:cubicBezTo>
                    <a:pt x="1176" y="40"/>
                    <a:pt x="1029" y="28"/>
                    <a:pt x="881" y="28"/>
                  </a:cubicBezTo>
                  <a:cubicBezTo>
                    <a:pt x="722" y="28"/>
                    <a:pt x="561" y="41"/>
                    <a:pt x="399" y="41"/>
                  </a:cubicBezTo>
                  <a:cubicBezTo>
                    <a:pt x="267" y="41"/>
                    <a:pt x="134" y="3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8" name="Google Shape;2978;p2"/>
            <p:cNvSpPr/>
            <p:nvPr/>
          </p:nvSpPr>
          <p:spPr>
            <a:xfrm>
              <a:off x="6004000" y="3373175"/>
              <a:ext cx="51225" cy="8050"/>
            </a:xfrm>
            <a:custGeom>
              <a:avLst/>
              <a:gdLst/>
              <a:ahLst/>
              <a:cxnLst/>
              <a:rect l="l" t="t" r="r" b="b"/>
              <a:pathLst>
                <a:path w="2049" h="322" extrusionOk="0">
                  <a:moveTo>
                    <a:pt x="382" y="0"/>
                  </a:moveTo>
                  <a:cubicBezTo>
                    <a:pt x="322" y="119"/>
                    <a:pt x="1" y="274"/>
                    <a:pt x="418" y="322"/>
                  </a:cubicBezTo>
                  <a:cubicBezTo>
                    <a:pt x="942" y="310"/>
                    <a:pt x="1454" y="310"/>
                    <a:pt x="1954" y="298"/>
                  </a:cubicBezTo>
                  <a:cubicBezTo>
                    <a:pt x="2025" y="202"/>
                    <a:pt x="2049" y="95"/>
                    <a:pt x="19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9" name="Google Shape;2979;p2"/>
            <p:cNvSpPr/>
            <p:nvPr/>
          </p:nvSpPr>
          <p:spPr>
            <a:xfrm>
              <a:off x="5499475" y="3316025"/>
              <a:ext cx="42300" cy="17950"/>
            </a:xfrm>
            <a:custGeom>
              <a:avLst/>
              <a:gdLst/>
              <a:ahLst/>
              <a:cxnLst/>
              <a:rect l="l" t="t" r="r" b="b"/>
              <a:pathLst>
                <a:path w="1692" h="718" extrusionOk="0">
                  <a:moveTo>
                    <a:pt x="334" y="0"/>
                  </a:moveTo>
                  <a:lnTo>
                    <a:pt x="334" y="0"/>
                  </a:lnTo>
                  <a:cubicBezTo>
                    <a:pt x="1" y="179"/>
                    <a:pt x="144" y="452"/>
                    <a:pt x="168" y="703"/>
                  </a:cubicBezTo>
                  <a:cubicBezTo>
                    <a:pt x="358" y="707"/>
                    <a:pt x="546" y="717"/>
                    <a:pt x="733" y="717"/>
                  </a:cubicBezTo>
                  <a:cubicBezTo>
                    <a:pt x="1027" y="717"/>
                    <a:pt x="1317" y="692"/>
                    <a:pt x="1608" y="583"/>
                  </a:cubicBezTo>
                  <a:cubicBezTo>
                    <a:pt x="1692" y="536"/>
                    <a:pt x="1692" y="488"/>
                    <a:pt x="1620" y="452"/>
                  </a:cubicBezTo>
                  <a:cubicBezTo>
                    <a:pt x="1299" y="429"/>
                    <a:pt x="977" y="417"/>
                    <a:pt x="644" y="417"/>
                  </a:cubicBezTo>
                  <a:cubicBezTo>
                    <a:pt x="346" y="417"/>
                    <a:pt x="299" y="238"/>
                    <a:pt x="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0" name="Google Shape;2980;p2"/>
            <p:cNvSpPr/>
            <p:nvPr/>
          </p:nvSpPr>
          <p:spPr>
            <a:xfrm>
              <a:off x="5728075" y="3395225"/>
              <a:ext cx="37825" cy="11600"/>
            </a:xfrm>
            <a:custGeom>
              <a:avLst/>
              <a:gdLst/>
              <a:ahLst/>
              <a:cxnLst/>
              <a:rect l="l" t="t" r="r" b="b"/>
              <a:pathLst>
                <a:path w="1513" h="464" extrusionOk="0">
                  <a:moveTo>
                    <a:pt x="1320" y="0"/>
                  </a:moveTo>
                  <a:cubicBezTo>
                    <a:pt x="1302" y="0"/>
                    <a:pt x="1283" y="4"/>
                    <a:pt x="1263" y="11"/>
                  </a:cubicBezTo>
                  <a:cubicBezTo>
                    <a:pt x="1050" y="91"/>
                    <a:pt x="829" y="104"/>
                    <a:pt x="606" y="104"/>
                  </a:cubicBezTo>
                  <a:cubicBezTo>
                    <a:pt x="499" y="104"/>
                    <a:pt x="392" y="101"/>
                    <a:pt x="284" y="101"/>
                  </a:cubicBezTo>
                  <a:cubicBezTo>
                    <a:pt x="214" y="101"/>
                    <a:pt x="143" y="102"/>
                    <a:pt x="72" y="106"/>
                  </a:cubicBezTo>
                  <a:cubicBezTo>
                    <a:pt x="1" y="202"/>
                    <a:pt x="1" y="309"/>
                    <a:pt x="72" y="392"/>
                  </a:cubicBezTo>
                  <a:cubicBezTo>
                    <a:pt x="310" y="404"/>
                    <a:pt x="560" y="428"/>
                    <a:pt x="799" y="440"/>
                  </a:cubicBezTo>
                  <a:cubicBezTo>
                    <a:pt x="799" y="440"/>
                    <a:pt x="822" y="452"/>
                    <a:pt x="846" y="452"/>
                  </a:cubicBezTo>
                  <a:cubicBezTo>
                    <a:pt x="882" y="452"/>
                    <a:pt x="906" y="452"/>
                    <a:pt x="941" y="428"/>
                  </a:cubicBezTo>
                  <a:cubicBezTo>
                    <a:pt x="1132" y="344"/>
                    <a:pt x="1358" y="463"/>
                    <a:pt x="1513" y="273"/>
                  </a:cubicBezTo>
                  <a:lnTo>
                    <a:pt x="1489" y="202"/>
                  </a:lnTo>
                  <a:lnTo>
                    <a:pt x="1430" y="190"/>
                  </a:lnTo>
                  <a:lnTo>
                    <a:pt x="1477" y="154"/>
                  </a:lnTo>
                  <a:lnTo>
                    <a:pt x="1501" y="106"/>
                  </a:lnTo>
                  <a:cubicBezTo>
                    <a:pt x="1454" y="50"/>
                    <a:pt x="1392" y="0"/>
                    <a:pt x="13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1" name="Google Shape;2981;p2"/>
            <p:cNvSpPr/>
            <p:nvPr/>
          </p:nvSpPr>
          <p:spPr>
            <a:xfrm>
              <a:off x="5506325" y="3386475"/>
              <a:ext cx="42300" cy="7550"/>
            </a:xfrm>
            <a:custGeom>
              <a:avLst/>
              <a:gdLst/>
              <a:ahLst/>
              <a:cxnLst/>
              <a:rect l="l" t="t" r="r" b="b"/>
              <a:pathLst>
                <a:path w="1692" h="302" extrusionOk="0">
                  <a:moveTo>
                    <a:pt x="656" y="1"/>
                  </a:moveTo>
                  <a:cubicBezTo>
                    <a:pt x="506" y="1"/>
                    <a:pt x="356" y="9"/>
                    <a:pt x="203" y="28"/>
                  </a:cubicBezTo>
                  <a:cubicBezTo>
                    <a:pt x="84" y="87"/>
                    <a:pt x="1" y="147"/>
                    <a:pt x="60" y="301"/>
                  </a:cubicBezTo>
                  <a:lnTo>
                    <a:pt x="1691" y="301"/>
                  </a:lnTo>
                  <a:cubicBezTo>
                    <a:pt x="1513" y="182"/>
                    <a:pt x="1429" y="99"/>
                    <a:pt x="1334" y="40"/>
                  </a:cubicBezTo>
                  <a:cubicBezTo>
                    <a:pt x="1106" y="18"/>
                    <a:pt x="881" y="1"/>
                    <a:pt x="6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2" name="Google Shape;2982;p2"/>
            <p:cNvSpPr/>
            <p:nvPr/>
          </p:nvSpPr>
          <p:spPr>
            <a:xfrm>
              <a:off x="5489075" y="3405725"/>
              <a:ext cx="44075" cy="10925"/>
            </a:xfrm>
            <a:custGeom>
              <a:avLst/>
              <a:gdLst/>
              <a:ahLst/>
              <a:cxnLst/>
              <a:rect l="l" t="t" r="r" b="b"/>
              <a:pathLst>
                <a:path w="1763" h="437" extrusionOk="0">
                  <a:moveTo>
                    <a:pt x="1393" y="1"/>
                  </a:moveTo>
                  <a:cubicBezTo>
                    <a:pt x="1313" y="1"/>
                    <a:pt x="1233" y="16"/>
                    <a:pt x="1155" y="43"/>
                  </a:cubicBezTo>
                  <a:cubicBezTo>
                    <a:pt x="869" y="151"/>
                    <a:pt x="584" y="127"/>
                    <a:pt x="298" y="139"/>
                  </a:cubicBezTo>
                  <a:cubicBezTo>
                    <a:pt x="226" y="246"/>
                    <a:pt x="84" y="186"/>
                    <a:pt x="0" y="282"/>
                  </a:cubicBezTo>
                  <a:cubicBezTo>
                    <a:pt x="0" y="329"/>
                    <a:pt x="24" y="389"/>
                    <a:pt x="24" y="436"/>
                  </a:cubicBezTo>
                  <a:cubicBezTo>
                    <a:pt x="393" y="436"/>
                    <a:pt x="774" y="424"/>
                    <a:pt x="1143" y="424"/>
                  </a:cubicBezTo>
                  <a:cubicBezTo>
                    <a:pt x="1238" y="341"/>
                    <a:pt x="1369" y="377"/>
                    <a:pt x="1477" y="329"/>
                  </a:cubicBezTo>
                  <a:cubicBezTo>
                    <a:pt x="1596" y="282"/>
                    <a:pt x="1715" y="258"/>
                    <a:pt x="1762" y="127"/>
                  </a:cubicBezTo>
                  <a:cubicBezTo>
                    <a:pt x="1645" y="39"/>
                    <a:pt x="1519" y="1"/>
                    <a:pt x="13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3" name="Google Shape;2983;p2"/>
            <p:cNvSpPr/>
            <p:nvPr/>
          </p:nvSpPr>
          <p:spPr>
            <a:xfrm>
              <a:off x="5975725" y="3280600"/>
              <a:ext cx="41400" cy="16975"/>
            </a:xfrm>
            <a:custGeom>
              <a:avLst/>
              <a:gdLst/>
              <a:ahLst/>
              <a:cxnLst/>
              <a:rect l="l" t="t" r="r" b="b"/>
              <a:pathLst>
                <a:path w="1656" h="679" extrusionOk="0">
                  <a:moveTo>
                    <a:pt x="1130" y="0"/>
                  </a:moveTo>
                  <a:cubicBezTo>
                    <a:pt x="1020" y="0"/>
                    <a:pt x="925" y="68"/>
                    <a:pt x="858" y="250"/>
                  </a:cubicBezTo>
                  <a:cubicBezTo>
                    <a:pt x="820" y="356"/>
                    <a:pt x="768" y="386"/>
                    <a:pt x="711" y="386"/>
                  </a:cubicBezTo>
                  <a:cubicBezTo>
                    <a:pt x="635" y="386"/>
                    <a:pt x="550" y="332"/>
                    <a:pt x="476" y="332"/>
                  </a:cubicBezTo>
                  <a:cubicBezTo>
                    <a:pt x="469" y="332"/>
                    <a:pt x="461" y="332"/>
                    <a:pt x="453" y="334"/>
                  </a:cubicBezTo>
                  <a:cubicBezTo>
                    <a:pt x="424" y="328"/>
                    <a:pt x="391" y="325"/>
                    <a:pt x="358" y="325"/>
                  </a:cubicBezTo>
                  <a:cubicBezTo>
                    <a:pt x="325" y="325"/>
                    <a:pt x="293" y="328"/>
                    <a:pt x="263" y="334"/>
                  </a:cubicBezTo>
                  <a:cubicBezTo>
                    <a:pt x="168" y="369"/>
                    <a:pt x="96" y="429"/>
                    <a:pt x="37" y="500"/>
                  </a:cubicBezTo>
                  <a:cubicBezTo>
                    <a:pt x="1" y="572"/>
                    <a:pt x="25" y="631"/>
                    <a:pt x="60" y="679"/>
                  </a:cubicBezTo>
                  <a:cubicBezTo>
                    <a:pt x="572" y="667"/>
                    <a:pt x="1096" y="667"/>
                    <a:pt x="1596" y="667"/>
                  </a:cubicBezTo>
                  <a:cubicBezTo>
                    <a:pt x="1608" y="631"/>
                    <a:pt x="1632" y="607"/>
                    <a:pt x="1656" y="572"/>
                  </a:cubicBezTo>
                  <a:cubicBezTo>
                    <a:pt x="1656" y="548"/>
                    <a:pt x="1656" y="512"/>
                    <a:pt x="1644" y="476"/>
                  </a:cubicBezTo>
                  <a:cubicBezTo>
                    <a:pt x="1632" y="345"/>
                    <a:pt x="1584" y="226"/>
                    <a:pt x="1477" y="143"/>
                  </a:cubicBezTo>
                  <a:cubicBezTo>
                    <a:pt x="1355" y="62"/>
                    <a:pt x="1236" y="0"/>
                    <a:pt x="11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4" name="Google Shape;2984;p2"/>
            <p:cNvSpPr/>
            <p:nvPr/>
          </p:nvSpPr>
          <p:spPr>
            <a:xfrm>
              <a:off x="5690875" y="3397100"/>
              <a:ext cx="39325" cy="10325"/>
            </a:xfrm>
            <a:custGeom>
              <a:avLst/>
              <a:gdLst/>
              <a:ahLst/>
              <a:cxnLst/>
              <a:rect l="l" t="t" r="r" b="b"/>
              <a:pathLst>
                <a:path w="1573" h="413" extrusionOk="0">
                  <a:moveTo>
                    <a:pt x="601" y="0"/>
                  </a:moveTo>
                  <a:cubicBezTo>
                    <a:pt x="397" y="0"/>
                    <a:pt x="196" y="13"/>
                    <a:pt x="1" y="55"/>
                  </a:cubicBezTo>
                  <a:cubicBezTo>
                    <a:pt x="84" y="234"/>
                    <a:pt x="322" y="150"/>
                    <a:pt x="429" y="317"/>
                  </a:cubicBezTo>
                  <a:lnTo>
                    <a:pt x="417" y="365"/>
                  </a:lnTo>
                  <a:cubicBezTo>
                    <a:pt x="461" y="397"/>
                    <a:pt x="505" y="413"/>
                    <a:pt x="550" y="413"/>
                  </a:cubicBezTo>
                  <a:cubicBezTo>
                    <a:pt x="602" y="413"/>
                    <a:pt x="657" y="391"/>
                    <a:pt x="715" y="353"/>
                  </a:cubicBezTo>
                  <a:cubicBezTo>
                    <a:pt x="863" y="325"/>
                    <a:pt x="1006" y="280"/>
                    <a:pt x="1148" y="280"/>
                  </a:cubicBezTo>
                  <a:cubicBezTo>
                    <a:pt x="1246" y="280"/>
                    <a:pt x="1344" y="301"/>
                    <a:pt x="1441" y="365"/>
                  </a:cubicBezTo>
                  <a:cubicBezTo>
                    <a:pt x="1465" y="371"/>
                    <a:pt x="1489" y="374"/>
                    <a:pt x="1511" y="374"/>
                  </a:cubicBezTo>
                  <a:cubicBezTo>
                    <a:pt x="1534" y="374"/>
                    <a:pt x="1554" y="371"/>
                    <a:pt x="1572" y="365"/>
                  </a:cubicBezTo>
                  <a:lnTo>
                    <a:pt x="1560" y="317"/>
                  </a:lnTo>
                  <a:lnTo>
                    <a:pt x="1560" y="31"/>
                  </a:lnTo>
                  <a:cubicBezTo>
                    <a:pt x="1241" y="31"/>
                    <a:pt x="918" y="0"/>
                    <a:pt x="6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5" name="Google Shape;2985;p2"/>
            <p:cNvSpPr/>
            <p:nvPr/>
          </p:nvSpPr>
          <p:spPr>
            <a:xfrm>
              <a:off x="5984375" y="3346600"/>
              <a:ext cx="41400" cy="8725"/>
            </a:xfrm>
            <a:custGeom>
              <a:avLst/>
              <a:gdLst/>
              <a:ahLst/>
              <a:cxnLst/>
              <a:rect l="l" t="t" r="r" b="b"/>
              <a:pathLst>
                <a:path w="1656" h="349" extrusionOk="0">
                  <a:moveTo>
                    <a:pt x="1448" y="0"/>
                  </a:moveTo>
                  <a:cubicBezTo>
                    <a:pt x="1393" y="0"/>
                    <a:pt x="1334" y="21"/>
                    <a:pt x="1286" y="51"/>
                  </a:cubicBezTo>
                  <a:cubicBezTo>
                    <a:pt x="893" y="63"/>
                    <a:pt x="524" y="75"/>
                    <a:pt x="131" y="87"/>
                  </a:cubicBezTo>
                  <a:cubicBezTo>
                    <a:pt x="95" y="182"/>
                    <a:pt x="48" y="253"/>
                    <a:pt x="0" y="349"/>
                  </a:cubicBezTo>
                  <a:lnTo>
                    <a:pt x="1441" y="349"/>
                  </a:lnTo>
                  <a:cubicBezTo>
                    <a:pt x="1548" y="289"/>
                    <a:pt x="1655" y="194"/>
                    <a:pt x="1584" y="75"/>
                  </a:cubicBezTo>
                  <a:cubicBezTo>
                    <a:pt x="1554" y="21"/>
                    <a:pt x="1503" y="0"/>
                    <a:pt x="14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6" name="Google Shape;2986;p2"/>
            <p:cNvSpPr/>
            <p:nvPr/>
          </p:nvSpPr>
          <p:spPr>
            <a:xfrm>
              <a:off x="6092425" y="3414825"/>
              <a:ext cx="40500" cy="12250"/>
            </a:xfrm>
            <a:custGeom>
              <a:avLst/>
              <a:gdLst/>
              <a:ahLst/>
              <a:cxnLst/>
              <a:rect l="l" t="t" r="r" b="b"/>
              <a:pathLst>
                <a:path w="1620" h="490" extrusionOk="0">
                  <a:moveTo>
                    <a:pt x="1372" y="1"/>
                  </a:moveTo>
                  <a:cubicBezTo>
                    <a:pt x="1304" y="1"/>
                    <a:pt x="1232" y="19"/>
                    <a:pt x="1155" y="37"/>
                  </a:cubicBezTo>
                  <a:cubicBezTo>
                    <a:pt x="1072" y="37"/>
                    <a:pt x="965" y="60"/>
                    <a:pt x="857" y="60"/>
                  </a:cubicBezTo>
                  <a:cubicBezTo>
                    <a:pt x="829" y="33"/>
                    <a:pt x="806" y="21"/>
                    <a:pt x="781" y="21"/>
                  </a:cubicBezTo>
                  <a:cubicBezTo>
                    <a:pt x="764" y="21"/>
                    <a:pt x="746" y="27"/>
                    <a:pt x="726" y="37"/>
                  </a:cubicBezTo>
                  <a:cubicBezTo>
                    <a:pt x="667" y="49"/>
                    <a:pt x="619" y="72"/>
                    <a:pt x="560" y="84"/>
                  </a:cubicBezTo>
                  <a:cubicBezTo>
                    <a:pt x="512" y="96"/>
                    <a:pt x="500" y="132"/>
                    <a:pt x="500" y="180"/>
                  </a:cubicBezTo>
                  <a:cubicBezTo>
                    <a:pt x="476" y="168"/>
                    <a:pt x="459" y="162"/>
                    <a:pt x="441" y="162"/>
                  </a:cubicBezTo>
                  <a:cubicBezTo>
                    <a:pt x="423" y="162"/>
                    <a:pt x="405" y="168"/>
                    <a:pt x="381" y="180"/>
                  </a:cubicBezTo>
                  <a:cubicBezTo>
                    <a:pt x="368" y="183"/>
                    <a:pt x="357" y="184"/>
                    <a:pt x="347" y="184"/>
                  </a:cubicBezTo>
                  <a:cubicBezTo>
                    <a:pt x="319" y="184"/>
                    <a:pt x="297" y="173"/>
                    <a:pt x="262" y="156"/>
                  </a:cubicBezTo>
                  <a:cubicBezTo>
                    <a:pt x="246" y="148"/>
                    <a:pt x="232" y="144"/>
                    <a:pt x="218" y="144"/>
                  </a:cubicBezTo>
                  <a:cubicBezTo>
                    <a:pt x="191" y="144"/>
                    <a:pt x="167" y="160"/>
                    <a:pt x="143" y="191"/>
                  </a:cubicBezTo>
                  <a:cubicBezTo>
                    <a:pt x="95" y="299"/>
                    <a:pt x="36" y="382"/>
                    <a:pt x="0" y="489"/>
                  </a:cubicBezTo>
                  <a:lnTo>
                    <a:pt x="1286" y="489"/>
                  </a:lnTo>
                  <a:cubicBezTo>
                    <a:pt x="1369" y="299"/>
                    <a:pt x="1215" y="299"/>
                    <a:pt x="1096" y="275"/>
                  </a:cubicBezTo>
                  <a:cubicBezTo>
                    <a:pt x="1083" y="280"/>
                    <a:pt x="1071" y="282"/>
                    <a:pt x="1059" y="282"/>
                  </a:cubicBezTo>
                  <a:cubicBezTo>
                    <a:pt x="1017" y="282"/>
                    <a:pt x="983" y="250"/>
                    <a:pt x="965" y="203"/>
                  </a:cubicBezTo>
                  <a:lnTo>
                    <a:pt x="965" y="203"/>
                  </a:lnTo>
                  <a:cubicBezTo>
                    <a:pt x="988" y="263"/>
                    <a:pt x="1048" y="275"/>
                    <a:pt x="1107" y="275"/>
                  </a:cubicBezTo>
                  <a:cubicBezTo>
                    <a:pt x="1199" y="275"/>
                    <a:pt x="1295" y="308"/>
                    <a:pt x="1385" y="308"/>
                  </a:cubicBezTo>
                  <a:cubicBezTo>
                    <a:pt x="1447" y="308"/>
                    <a:pt x="1506" y="292"/>
                    <a:pt x="1560" y="239"/>
                  </a:cubicBezTo>
                  <a:cubicBezTo>
                    <a:pt x="1572" y="203"/>
                    <a:pt x="1584" y="191"/>
                    <a:pt x="1607" y="180"/>
                  </a:cubicBezTo>
                  <a:lnTo>
                    <a:pt x="1619" y="120"/>
                  </a:lnTo>
                  <a:lnTo>
                    <a:pt x="1572" y="72"/>
                  </a:lnTo>
                  <a:cubicBezTo>
                    <a:pt x="1506" y="19"/>
                    <a:pt x="1441" y="1"/>
                    <a:pt x="13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7" name="Google Shape;2987;p2"/>
            <p:cNvSpPr/>
            <p:nvPr/>
          </p:nvSpPr>
          <p:spPr>
            <a:xfrm>
              <a:off x="6042700" y="3341850"/>
              <a:ext cx="50625" cy="13600"/>
            </a:xfrm>
            <a:custGeom>
              <a:avLst/>
              <a:gdLst/>
              <a:ahLst/>
              <a:cxnLst/>
              <a:rect l="l" t="t" r="r" b="b"/>
              <a:pathLst>
                <a:path w="2025" h="544" extrusionOk="0">
                  <a:moveTo>
                    <a:pt x="1463" y="1"/>
                  </a:moveTo>
                  <a:cubicBezTo>
                    <a:pt x="1236" y="1"/>
                    <a:pt x="1003" y="97"/>
                    <a:pt x="775" y="146"/>
                  </a:cubicBezTo>
                  <a:cubicBezTo>
                    <a:pt x="751" y="146"/>
                    <a:pt x="703" y="146"/>
                    <a:pt x="679" y="134"/>
                  </a:cubicBezTo>
                  <a:cubicBezTo>
                    <a:pt x="584" y="193"/>
                    <a:pt x="465" y="181"/>
                    <a:pt x="382" y="241"/>
                  </a:cubicBezTo>
                  <a:cubicBezTo>
                    <a:pt x="287" y="265"/>
                    <a:pt x="179" y="277"/>
                    <a:pt x="96" y="301"/>
                  </a:cubicBezTo>
                  <a:cubicBezTo>
                    <a:pt x="1" y="372"/>
                    <a:pt x="25" y="455"/>
                    <a:pt x="96" y="539"/>
                  </a:cubicBezTo>
                  <a:cubicBezTo>
                    <a:pt x="136" y="539"/>
                    <a:pt x="170" y="544"/>
                    <a:pt x="199" y="544"/>
                  </a:cubicBezTo>
                  <a:cubicBezTo>
                    <a:pt x="214" y="544"/>
                    <a:pt x="227" y="543"/>
                    <a:pt x="239" y="539"/>
                  </a:cubicBezTo>
                  <a:cubicBezTo>
                    <a:pt x="363" y="405"/>
                    <a:pt x="496" y="396"/>
                    <a:pt x="637" y="396"/>
                  </a:cubicBezTo>
                  <a:cubicBezTo>
                    <a:pt x="659" y="396"/>
                    <a:pt x="681" y="396"/>
                    <a:pt x="703" y="396"/>
                  </a:cubicBezTo>
                  <a:cubicBezTo>
                    <a:pt x="1132" y="396"/>
                    <a:pt x="1549" y="384"/>
                    <a:pt x="1989" y="384"/>
                  </a:cubicBezTo>
                  <a:cubicBezTo>
                    <a:pt x="2025" y="312"/>
                    <a:pt x="2025" y="253"/>
                    <a:pt x="1942" y="205"/>
                  </a:cubicBezTo>
                  <a:cubicBezTo>
                    <a:pt x="1787" y="51"/>
                    <a:pt x="1626" y="1"/>
                    <a:pt x="14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8" name="Google Shape;2988;p2"/>
            <p:cNvSpPr/>
            <p:nvPr/>
          </p:nvSpPr>
          <p:spPr>
            <a:xfrm>
              <a:off x="5768875" y="3393425"/>
              <a:ext cx="41375" cy="11900"/>
            </a:xfrm>
            <a:custGeom>
              <a:avLst/>
              <a:gdLst/>
              <a:ahLst/>
              <a:cxnLst/>
              <a:rect l="l" t="t" r="r" b="b"/>
              <a:pathLst>
                <a:path w="1655" h="476" extrusionOk="0">
                  <a:moveTo>
                    <a:pt x="631" y="1"/>
                  </a:moveTo>
                  <a:cubicBezTo>
                    <a:pt x="568" y="1"/>
                    <a:pt x="504" y="16"/>
                    <a:pt x="441" y="59"/>
                  </a:cubicBezTo>
                  <a:lnTo>
                    <a:pt x="286" y="59"/>
                  </a:lnTo>
                  <a:cubicBezTo>
                    <a:pt x="260" y="34"/>
                    <a:pt x="238" y="22"/>
                    <a:pt x="216" y="22"/>
                  </a:cubicBezTo>
                  <a:cubicBezTo>
                    <a:pt x="196" y="22"/>
                    <a:pt x="177" y="31"/>
                    <a:pt x="155" y="47"/>
                  </a:cubicBezTo>
                  <a:cubicBezTo>
                    <a:pt x="95" y="95"/>
                    <a:pt x="48" y="154"/>
                    <a:pt x="0" y="214"/>
                  </a:cubicBezTo>
                  <a:cubicBezTo>
                    <a:pt x="119" y="345"/>
                    <a:pt x="333" y="214"/>
                    <a:pt x="441" y="357"/>
                  </a:cubicBezTo>
                  <a:cubicBezTo>
                    <a:pt x="714" y="357"/>
                    <a:pt x="1000" y="393"/>
                    <a:pt x="1274" y="476"/>
                  </a:cubicBezTo>
                  <a:cubicBezTo>
                    <a:pt x="1357" y="404"/>
                    <a:pt x="1512" y="452"/>
                    <a:pt x="1584" y="333"/>
                  </a:cubicBezTo>
                  <a:cubicBezTo>
                    <a:pt x="1584" y="285"/>
                    <a:pt x="1595" y="238"/>
                    <a:pt x="1595" y="202"/>
                  </a:cubicBezTo>
                  <a:cubicBezTo>
                    <a:pt x="1655" y="143"/>
                    <a:pt x="1643" y="95"/>
                    <a:pt x="1548" y="83"/>
                  </a:cubicBezTo>
                  <a:cubicBezTo>
                    <a:pt x="1476" y="59"/>
                    <a:pt x="1393" y="59"/>
                    <a:pt x="1298" y="59"/>
                  </a:cubicBezTo>
                  <a:cubicBezTo>
                    <a:pt x="1255" y="108"/>
                    <a:pt x="1206" y="135"/>
                    <a:pt x="1155" y="135"/>
                  </a:cubicBezTo>
                  <a:cubicBezTo>
                    <a:pt x="1107" y="135"/>
                    <a:pt x="1058" y="111"/>
                    <a:pt x="1012" y="59"/>
                  </a:cubicBezTo>
                  <a:cubicBezTo>
                    <a:pt x="885" y="59"/>
                    <a:pt x="758" y="1"/>
                    <a:pt x="6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9" name="Google Shape;2989;p2"/>
            <p:cNvSpPr/>
            <p:nvPr/>
          </p:nvSpPr>
          <p:spPr>
            <a:xfrm>
              <a:off x="5546800" y="3369350"/>
              <a:ext cx="36050" cy="7725"/>
            </a:xfrm>
            <a:custGeom>
              <a:avLst/>
              <a:gdLst/>
              <a:ahLst/>
              <a:cxnLst/>
              <a:rect l="l" t="t" r="r" b="b"/>
              <a:pathLst>
                <a:path w="1442" h="309" extrusionOk="0">
                  <a:moveTo>
                    <a:pt x="302" y="0"/>
                  </a:moveTo>
                  <a:cubicBezTo>
                    <a:pt x="204" y="0"/>
                    <a:pt x="104" y="10"/>
                    <a:pt x="1" y="34"/>
                  </a:cubicBezTo>
                  <a:lnTo>
                    <a:pt x="1" y="284"/>
                  </a:lnTo>
                  <a:cubicBezTo>
                    <a:pt x="218" y="295"/>
                    <a:pt x="435" y="308"/>
                    <a:pt x="654" y="308"/>
                  </a:cubicBezTo>
                  <a:cubicBezTo>
                    <a:pt x="914" y="308"/>
                    <a:pt x="1176" y="289"/>
                    <a:pt x="1442" y="224"/>
                  </a:cubicBezTo>
                  <a:cubicBezTo>
                    <a:pt x="1052" y="158"/>
                    <a:pt x="692" y="0"/>
                    <a:pt x="3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0" name="Google Shape;2990;p2"/>
            <p:cNvSpPr/>
            <p:nvPr/>
          </p:nvSpPr>
          <p:spPr>
            <a:xfrm>
              <a:off x="6015925" y="3345575"/>
              <a:ext cx="29475" cy="9750"/>
            </a:xfrm>
            <a:custGeom>
              <a:avLst/>
              <a:gdLst/>
              <a:ahLst/>
              <a:cxnLst/>
              <a:rect l="l" t="t" r="r" b="b"/>
              <a:pathLst>
                <a:path w="1179" h="390" extrusionOk="0">
                  <a:moveTo>
                    <a:pt x="316" y="0"/>
                  </a:moveTo>
                  <a:cubicBezTo>
                    <a:pt x="213" y="0"/>
                    <a:pt x="108" y="24"/>
                    <a:pt x="0" y="92"/>
                  </a:cubicBezTo>
                  <a:cubicBezTo>
                    <a:pt x="226" y="104"/>
                    <a:pt x="286" y="187"/>
                    <a:pt x="167" y="390"/>
                  </a:cubicBezTo>
                  <a:cubicBezTo>
                    <a:pt x="512" y="366"/>
                    <a:pt x="834" y="366"/>
                    <a:pt x="1179" y="366"/>
                  </a:cubicBezTo>
                  <a:lnTo>
                    <a:pt x="1179" y="128"/>
                  </a:lnTo>
                  <a:cubicBezTo>
                    <a:pt x="1136" y="138"/>
                    <a:pt x="1093" y="143"/>
                    <a:pt x="1050" y="143"/>
                  </a:cubicBezTo>
                  <a:cubicBezTo>
                    <a:pt x="810" y="143"/>
                    <a:pt x="569" y="0"/>
                    <a:pt x="3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1" name="Google Shape;2991;p2"/>
            <p:cNvSpPr/>
            <p:nvPr/>
          </p:nvSpPr>
          <p:spPr>
            <a:xfrm>
              <a:off x="5904300" y="3347925"/>
              <a:ext cx="60450" cy="3825"/>
            </a:xfrm>
            <a:custGeom>
              <a:avLst/>
              <a:gdLst/>
              <a:ahLst/>
              <a:cxnLst/>
              <a:rect l="l" t="t" r="r" b="b"/>
              <a:pathLst>
                <a:path w="2418" h="153" extrusionOk="0">
                  <a:moveTo>
                    <a:pt x="578" y="1"/>
                  </a:moveTo>
                  <a:cubicBezTo>
                    <a:pt x="384" y="1"/>
                    <a:pt x="191" y="26"/>
                    <a:pt x="0" y="129"/>
                  </a:cubicBezTo>
                  <a:cubicBezTo>
                    <a:pt x="774" y="141"/>
                    <a:pt x="1572" y="141"/>
                    <a:pt x="2346" y="153"/>
                  </a:cubicBezTo>
                  <a:cubicBezTo>
                    <a:pt x="2417" y="129"/>
                    <a:pt x="2417" y="81"/>
                    <a:pt x="2346" y="34"/>
                  </a:cubicBezTo>
                  <a:cubicBezTo>
                    <a:pt x="2013" y="22"/>
                    <a:pt x="1667" y="22"/>
                    <a:pt x="1346" y="10"/>
                  </a:cubicBezTo>
                  <a:cubicBezTo>
                    <a:pt x="1273" y="19"/>
                    <a:pt x="1201" y="23"/>
                    <a:pt x="1128" y="23"/>
                  </a:cubicBezTo>
                  <a:cubicBezTo>
                    <a:pt x="944" y="23"/>
                    <a:pt x="761" y="1"/>
                    <a:pt x="5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2" name="Google Shape;2992;p2"/>
            <p:cNvSpPr/>
            <p:nvPr/>
          </p:nvSpPr>
          <p:spPr>
            <a:xfrm>
              <a:off x="5771250" y="3416325"/>
              <a:ext cx="34250" cy="15625"/>
            </a:xfrm>
            <a:custGeom>
              <a:avLst/>
              <a:gdLst/>
              <a:ahLst/>
              <a:cxnLst/>
              <a:rect l="l" t="t" r="r" b="b"/>
              <a:pathLst>
                <a:path w="1370" h="625" extrusionOk="0">
                  <a:moveTo>
                    <a:pt x="1060" y="0"/>
                  </a:moveTo>
                  <a:cubicBezTo>
                    <a:pt x="977" y="84"/>
                    <a:pt x="846" y="60"/>
                    <a:pt x="738" y="84"/>
                  </a:cubicBezTo>
                  <a:cubicBezTo>
                    <a:pt x="674" y="116"/>
                    <a:pt x="607" y="129"/>
                    <a:pt x="540" y="129"/>
                  </a:cubicBezTo>
                  <a:cubicBezTo>
                    <a:pt x="458" y="129"/>
                    <a:pt x="376" y="110"/>
                    <a:pt x="298" y="84"/>
                  </a:cubicBezTo>
                  <a:cubicBezTo>
                    <a:pt x="238" y="84"/>
                    <a:pt x="179" y="96"/>
                    <a:pt x="119" y="143"/>
                  </a:cubicBezTo>
                  <a:cubicBezTo>
                    <a:pt x="48" y="239"/>
                    <a:pt x="0" y="322"/>
                    <a:pt x="48" y="441"/>
                  </a:cubicBezTo>
                  <a:cubicBezTo>
                    <a:pt x="107" y="489"/>
                    <a:pt x="167" y="536"/>
                    <a:pt x="238" y="560"/>
                  </a:cubicBezTo>
                  <a:cubicBezTo>
                    <a:pt x="420" y="583"/>
                    <a:pt x="607" y="624"/>
                    <a:pt x="790" y="624"/>
                  </a:cubicBezTo>
                  <a:cubicBezTo>
                    <a:pt x="992" y="624"/>
                    <a:pt x="1189" y="574"/>
                    <a:pt x="1370" y="393"/>
                  </a:cubicBezTo>
                  <a:cubicBezTo>
                    <a:pt x="1370" y="310"/>
                    <a:pt x="1358" y="215"/>
                    <a:pt x="1358" y="131"/>
                  </a:cubicBezTo>
                  <a:cubicBezTo>
                    <a:pt x="1334" y="60"/>
                    <a:pt x="1250" y="60"/>
                    <a:pt x="1191" y="0"/>
                  </a:cubicBezTo>
                  <a:cubicBezTo>
                    <a:pt x="1167" y="6"/>
                    <a:pt x="1143" y="9"/>
                    <a:pt x="1121" y="9"/>
                  </a:cubicBezTo>
                  <a:cubicBezTo>
                    <a:pt x="1099" y="9"/>
                    <a:pt x="1078" y="6"/>
                    <a:pt x="10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3" name="Google Shape;2993;p2"/>
            <p:cNvSpPr/>
            <p:nvPr/>
          </p:nvSpPr>
          <p:spPr>
            <a:xfrm>
              <a:off x="6219525" y="3419600"/>
              <a:ext cx="29475" cy="12925"/>
            </a:xfrm>
            <a:custGeom>
              <a:avLst/>
              <a:gdLst/>
              <a:ahLst/>
              <a:cxnLst/>
              <a:rect l="l" t="t" r="r" b="b"/>
              <a:pathLst>
                <a:path w="1179" h="517" extrusionOk="0">
                  <a:moveTo>
                    <a:pt x="512" y="0"/>
                  </a:moveTo>
                  <a:cubicBezTo>
                    <a:pt x="357" y="12"/>
                    <a:pt x="214" y="12"/>
                    <a:pt x="60" y="24"/>
                  </a:cubicBezTo>
                  <a:cubicBezTo>
                    <a:pt x="0" y="119"/>
                    <a:pt x="0" y="203"/>
                    <a:pt x="72" y="298"/>
                  </a:cubicBezTo>
                  <a:cubicBezTo>
                    <a:pt x="226" y="322"/>
                    <a:pt x="405" y="298"/>
                    <a:pt x="512" y="441"/>
                  </a:cubicBezTo>
                  <a:cubicBezTo>
                    <a:pt x="579" y="490"/>
                    <a:pt x="650" y="517"/>
                    <a:pt x="724" y="517"/>
                  </a:cubicBezTo>
                  <a:cubicBezTo>
                    <a:pt x="793" y="517"/>
                    <a:pt x="866" y="493"/>
                    <a:pt x="941" y="441"/>
                  </a:cubicBezTo>
                  <a:cubicBezTo>
                    <a:pt x="988" y="381"/>
                    <a:pt x="1024" y="346"/>
                    <a:pt x="1072" y="298"/>
                  </a:cubicBezTo>
                  <a:cubicBezTo>
                    <a:pt x="1179" y="119"/>
                    <a:pt x="1012" y="84"/>
                    <a:pt x="929" y="12"/>
                  </a:cubicBezTo>
                  <a:cubicBezTo>
                    <a:pt x="917" y="16"/>
                    <a:pt x="904" y="18"/>
                    <a:pt x="890" y="18"/>
                  </a:cubicBezTo>
                  <a:cubicBezTo>
                    <a:pt x="863" y="18"/>
                    <a:pt x="834" y="12"/>
                    <a:pt x="810" y="12"/>
                  </a:cubicBezTo>
                  <a:lnTo>
                    <a:pt x="750" y="48"/>
                  </a:lnTo>
                  <a:cubicBezTo>
                    <a:pt x="741" y="51"/>
                    <a:pt x="732" y="53"/>
                    <a:pt x="722" y="53"/>
                  </a:cubicBezTo>
                  <a:cubicBezTo>
                    <a:pt x="692" y="53"/>
                    <a:pt x="661" y="39"/>
                    <a:pt x="643" y="12"/>
                  </a:cubicBezTo>
                  <a:cubicBezTo>
                    <a:pt x="629" y="16"/>
                    <a:pt x="615" y="17"/>
                    <a:pt x="601" y="17"/>
                  </a:cubicBezTo>
                  <a:cubicBezTo>
                    <a:pt x="569" y="17"/>
                    <a:pt x="537" y="9"/>
                    <a:pt x="5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4" name="Google Shape;2994;p2"/>
            <p:cNvSpPr/>
            <p:nvPr/>
          </p:nvSpPr>
          <p:spPr>
            <a:xfrm>
              <a:off x="5586400" y="3400100"/>
              <a:ext cx="30675" cy="9100"/>
            </a:xfrm>
            <a:custGeom>
              <a:avLst/>
              <a:gdLst/>
              <a:ahLst/>
              <a:cxnLst/>
              <a:rect l="l" t="t" r="r" b="b"/>
              <a:pathLst>
                <a:path w="1227" h="364" extrusionOk="0">
                  <a:moveTo>
                    <a:pt x="337" y="0"/>
                  </a:moveTo>
                  <a:cubicBezTo>
                    <a:pt x="224" y="0"/>
                    <a:pt x="112" y="23"/>
                    <a:pt x="1" y="90"/>
                  </a:cubicBezTo>
                  <a:cubicBezTo>
                    <a:pt x="36" y="185"/>
                    <a:pt x="96" y="268"/>
                    <a:pt x="143" y="364"/>
                  </a:cubicBezTo>
                  <a:cubicBezTo>
                    <a:pt x="477" y="364"/>
                    <a:pt x="798" y="352"/>
                    <a:pt x="1132" y="328"/>
                  </a:cubicBezTo>
                  <a:cubicBezTo>
                    <a:pt x="1227" y="257"/>
                    <a:pt x="1227" y="173"/>
                    <a:pt x="1155" y="66"/>
                  </a:cubicBezTo>
                  <a:cubicBezTo>
                    <a:pt x="1024" y="66"/>
                    <a:pt x="870" y="54"/>
                    <a:pt x="727" y="54"/>
                  </a:cubicBezTo>
                  <a:cubicBezTo>
                    <a:pt x="594" y="29"/>
                    <a:pt x="465" y="0"/>
                    <a:pt x="3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5" name="Google Shape;2995;p2"/>
            <p:cNvSpPr/>
            <p:nvPr/>
          </p:nvSpPr>
          <p:spPr>
            <a:xfrm>
              <a:off x="5643550" y="3421900"/>
              <a:ext cx="31075" cy="13200"/>
            </a:xfrm>
            <a:custGeom>
              <a:avLst/>
              <a:gdLst/>
              <a:ahLst/>
              <a:cxnLst/>
              <a:rect l="l" t="t" r="r" b="b"/>
              <a:pathLst>
                <a:path w="1243" h="528" extrusionOk="0">
                  <a:moveTo>
                    <a:pt x="500" y="0"/>
                  </a:moveTo>
                  <a:cubicBezTo>
                    <a:pt x="432" y="0"/>
                    <a:pt x="365" y="10"/>
                    <a:pt x="298" y="39"/>
                  </a:cubicBezTo>
                  <a:cubicBezTo>
                    <a:pt x="239" y="51"/>
                    <a:pt x="191" y="51"/>
                    <a:pt x="155" y="51"/>
                  </a:cubicBezTo>
                  <a:cubicBezTo>
                    <a:pt x="120" y="170"/>
                    <a:pt x="1" y="325"/>
                    <a:pt x="251" y="337"/>
                  </a:cubicBezTo>
                  <a:cubicBezTo>
                    <a:pt x="271" y="338"/>
                    <a:pt x="291" y="339"/>
                    <a:pt x="312" y="339"/>
                  </a:cubicBezTo>
                  <a:cubicBezTo>
                    <a:pt x="349" y="339"/>
                    <a:pt x="386" y="337"/>
                    <a:pt x="423" y="337"/>
                  </a:cubicBezTo>
                  <a:cubicBezTo>
                    <a:pt x="548" y="337"/>
                    <a:pt x="669" y="353"/>
                    <a:pt x="751" y="492"/>
                  </a:cubicBezTo>
                  <a:cubicBezTo>
                    <a:pt x="765" y="486"/>
                    <a:pt x="783" y="484"/>
                    <a:pt x="802" y="484"/>
                  </a:cubicBezTo>
                  <a:cubicBezTo>
                    <a:pt x="884" y="484"/>
                    <a:pt x="997" y="528"/>
                    <a:pt x="1083" y="528"/>
                  </a:cubicBezTo>
                  <a:cubicBezTo>
                    <a:pt x="1182" y="528"/>
                    <a:pt x="1243" y="467"/>
                    <a:pt x="1167" y="206"/>
                  </a:cubicBezTo>
                  <a:lnTo>
                    <a:pt x="1167" y="75"/>
                  </a:lnTo>
                  <a:cubicBezTo>
                    <a:pt x="1101" y="82"/>
                    <a:pt x="1034" y="140"/>
                    <a:pt x="973" y="140"/>
                  </a:cubicBezTo>
                  <a:cubicBezTo>
                    <a:pt x="936" y="140"/>
                    <a:pt x="901" y="119"/>
                    <a:pt x="870" y="51"/>
                  </a:cubicBezTo>
                  <a:cubicBezTo>
                    <a:pt x="753" y="36"/>
                    <a:pt x="627" y="0"/>
                    <a:pt x="50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6" name="Google Shape;2996;p2"/>
            <p:cNvSpPr/>
            <p:nvPr/>
          </p:nvSpPr>
          <p:spPr>
            <a:xfrm>
              <a:off x="6019800" y="3318700"/>
              <a:ext cx="33950" cy="10600"/>
            </a:xfrm>
            <a:custGeom>
              <a:avLst/>
              <a:gdLst/>
              <a:ahLst/>
              <a:cxnLst/>
              <a:rect l="l" t="t" r="r" b="b"/>
              <a:pathLst>
                <a:path w="1358" h="424" extrusionOk="0">
                  <a:moveTo>
                    <a:pt x="881" y="36"/>
                  </a:moveTo>
                  <a:cubicBezTo>
                    <a:pt x="702" y="36"/>
                    <a:pt x="500" y="48"/>
                    <a:pt x="310" y="48"/>
                  </a:cubicBezTo>
                  <a:cubicBezTo>
                    <a:pt x="250" y="95"/>
                    <a:pt x="202" y="131"/>
                    <a:pt x="143" y="167"/>
                  </a:cubicBezTo>
                  <a:cubicBezTo>
                    <a:pt x="83" y="191"/>
                    <a:pt x="0" y="191"/>
                    <a:pt x="12" y="274"/>
                  </a:cubicBezTo>
                  <a:cubicBezTo>
                    <a:pt x="24" y="298"/>
                    <a:pt x="131" y="310"/>
                    <a:pt x="191" y="345"/>
                  </a:cubicBezTo>
                  <a:cubicBezTo>
                    <a:pt x="294" y="404"/>
                    <a:pt x="399" y="423"/>
                    <a:pt x="505" y="423"/>
                  </a:cubicBezTo>
                  <a:cubicBezTo>
                    <a:pt x="699" y="423"/>
                    <a:pt x="896" y="359"/>
                    <a:pt x="1083" y="359"/>
                  </a:cubicBezTo>
                  <a:cubicBezTo>
                    <a:pt x="1123" y="359"/>
                    <a:pt x="1163" y="362"/>
                    <a:pt x="1203" y="369"/>
                  </a:cubicBezTo>
                  <a:cubicBezTo>
                    <a:pt x="1298" y="357"/>
                    <a:pt x="1334" y="310"/>
                    <a:pt x="1357" y="226"/>
                  </a:cubicBezTo>
                  <a:cubicBezTo>
                    <a:pt x="1262" y="0"/>
                    <a:pt x="1012" y="179"/>
                    <a:pt x="881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7" name="Google Shape;2997;p2"/>
            <p:cNvSpPr/>
            <p:nvPr/>
          </p:nvSpPr>
          <p:spPr>
            <a:xfrm>
              <a:off x="6209100" y="3380600"/>
              <a:ext cx="35750" cy="9550"/>
            </a:xfrm>
            <a:custGeom>
              <a:avLst/>
              <a:gdLst/>
              <a:ahLst/>
              <a:cxnLst/>
              <a:rect l="l" t="t" r="r" b="b"/>
              <a:pathLst>
                <a:path w="1430" h="382" extrusionOk="0">
                  <a:moveTo>
                    <a:pt x="489" y="1"/>
                  </a:moveTo>
                  <a:cubicBezTo>
                    <a:pt x="334" y="13"/>
                    <a:pt x="167" y="1"/>
                    <a:pt x="36" y="120"/>
                  </a:cubicBezTo>
                  <a:cubicBezTo>
                    <a:pt x="0" y="179"/>
                    <a:pt x="12" y="239"/>
                    <a:pt x="60" y="275"/>
                  </a:cubicBezTo>
                  <a:cubicBezTo>
                    <a:pt x="512" y="298"/>
                    <a:pt x="953" y="251"/>
                    <a:pt x="1429" y="382"/>
                  </a:cubicBezTo>
                  <a:cubicBezTo>
                    <a:pt x="1316" y="148"/>
                    <a:pt x="1193" y="43"/>
                    <a:pt x="1049" y="43"/>
                  </a:cubicBezTo>
                  <a:cubicBezTo>
                    <a:pt x="965" y="43"/>
                    <a:pt x="875" y="78"/>
                    <a:pt x="774" y="144"/>
                  </a:cubicBezTo>
                  <a:lnTo>
                    <a:pt x="643" y="13"/>
                  </a:lnTo>
                  <a:cubicBezTo>
                    <a:pt x="584" y="1"/>
                    <a:pt x="536" y="1"/>
                    <a:pt x="4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8" name="Google Shape;2998;p2"/>
            <p:cNvSpPr/>
            <p:nvPr/>
          </p:nvSpPr>
          <p:spPr>
            <a:xfrm>
              <a:off x="5941500" y="3278325"/>
              <a:ext cx="26825" cy="20125"/>
            </a:xfrm>
            <a:custGeom>
              <a:avLst/>
              <a:gdLst/>
              <a:ahLst/>
              <a:cxnLst/>
              <a:rect l="l" t="t" r="r" b="b"/>
              <a:pathLst>
                <a:path w="1073" h="805" extrusionOk="0">
                  <a:moveTo>
                    <a:pt x="525" y="0"/>
                  </a:moveTo>
                  <a:cubicBezTo>
                    <a:pt x="502" y="0"/>
                    <a:pt x="478" y="3"/>
                    <a:pt x="453" y="8"/>
                  </a:cubicBezTo>
                  <a:cubicBezTo>
                    <a:pt x="405" y="44"/>
                    <a:pt x="358" y="79"/>
                    <a:pt x="346" y="139"/>
                  </a:cubicBezTo>
                  <a:cubicBezTo>
                    <a:pt x="310" y="258"/>
                    <a:pt x="310" y="377"/>
                    <a:pt x="382" y="484"/>
                  </a:cubicBezTo>
                  <a:cubicBezTo>
                    <a:pt x="405" y="520"/>
                    <a:pt x="441" y="556"/>
                    <a:pt x="441" y="603"/>
                  </a:cubicBezTo>
                  <a:cubicBezTo>
                    <a:pt x="394" y="591"/>
                    <a:pt x="358" y="544"/>
                    <a:pt x="322" y="532"/>
                  </a:cubicBezTo>
                  <a:cubicBezTo>
                    <a:pt x="304" y="530"/>
                    <a:pt x="286" y="529"/>
                    <a:pt x="268" y="529"/>
                  </a:cubicBezTo>
                  <a:cubicBezTo>
                    <a:pt x="168" y="529"/>
                    <a:pt x="71" y="560"/>
                    <a:pt x="1" y="651"/>
                  </a:cubicBezTo>
                  <a:lnTo>
                    <a:pt x="1" y="770"/>
                  </a:lnTo>
                  <a:cubicBezTo>
                    <a:pt x="158" y="792"/>
                    <a:pt x="318" y="804"/>
                    <a:pt x="478" y="804"/>
                  </a:cubicBezTo>
                  <a:cubicBezTo>
                    <a:pt x="657" y="804"/>
                    <a:pt x="837" y="789"/>
                    <a:pt x="1013" y="758"/>
                  </a:cubicBezTo>
                  <a:cubicBezTo>
                    <a:pt x="1060" y="710"/>
                    <a:pt x="1072" y="663"/>
                    <a:pt x="1060" y="603"/>
                  </a:cubicBezTo>
                  <a:cubicBezTo>
                    <a:pt x="1048" y="579"/>
                    <a:pt x="1025" y="556"/>
                    <a:pt x="1013" y="532"/>
                  </a:cubicBezTo>
                  <a:cubicBezTo>
                    <a:pt x="941" y="460"/>
                    <a:pt x="882" y="365"/>
                    <a:pt x="834" y="258"/>
                  </a:cubicBezTo>
                  <a:lnTo>
                    <a:pt x="751" y="127"/>
                  </a:lnTo>
                  <a:cubicBezTo>
                    <a:pt x="703" y="79"/>
                    <a:pt x="656" y="55"/>
                    <a:pt x="608" y="20"/>
                  </a:cubicBezTo>
                  <a:cubicBezTo>
                    <a:pt x="587" y="6"/>
                    <a:pt x="558" y="0"/>
                    <a:pt x="5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9" name="Google Shape;2999;p2"/>
            <p:cNvSpPr/>
            <p:nvPr/>
          </p:nvSpPr>
          <p:spPr>
            <a:xfrm>
              <a:off x="5739700" y="3414175"/>
              <a:ext cx="30375" cy="13750"/>
            </a:xfrm>
            <a:custGeom>
              <a:avLst/>
              <a:gdLst/>
              <a:ahLst/>
              <a:cxnLst/>
              <a:rect l="l" t="t" r="r" b="b"/>
              <a:pathLst>
                <a:path w="1215" h="550" extrusionOk="0">
                  <a:moveTo>
                    <a:pt x="733" y="1"/>
                  </a:moveTo>
                  <a:cubicBezTo>
                    <a:pt x="601" y="1"/>
                    <a:pt x="461" y="33"/>
                    <a:pt x="322" y="63"/>
                  </a:cubicBezTo>
                  <a:cubicBezTo>
                    <a:pt x="238" y="86"/>
                    <a:pt x="143" y="86"/>
                    <a:pt x="60" y="98"/>
                  </a:cubicBezTo>
                  <a:lnTo>
                    <a:pt x="0" y="122"/>
                  </a:lnTo>
                  <a:lnTo>
                    <a:pt x="0" y="182"/>
                  </a:lnTo>
                  <a:lnTo>
                    <a:pt x="60" y="241"/>
                  </a:lnTo>
                  <a:cubicBezTo>
                    <a:pt x="119" y="289"/>
                    <a:pt x="215" y="289"/>
                    <a:pt x="274" y="348"/>
                  </a:cubicBezTo>
                  <a:lnTo>
                    <a:pt x="322" y="384"/>
                  </a:lnTo>
                  <a:cubicBezTo>
                    <a:pt x="480" y="486"/>
                    <a:pt x="633" y="550"/>
                    <a:pt x="776" y="550"/>
                  </a:cubicBezTo>
                  <a:cubicBezTo>
                    <a:pt x="935" y="550"/>
                    <a:pt x="1083" y="471"/>
                    <a:pt x="1215" y="277"/>
                  </a:cubicBezTo>
                  <a:cubicBezTo>
                    <a:pt x="1083" y="62"/>
                    <a:pt x="915" y="1"/>
                    <a:pt x="73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0" name="Google Shape;3000;p2"/>
            <p:cNvSpPr/>
            <p:nvPr/>
          </p:nvSpPr>
          <p:spPr>
            <a:xfrm>
              <a:off x="5478350" y="3341800"/>
              <a:ext cx="14025" cy="28325"/>
            </a:xfrm>
            <a:custGeom>
              <a:avLst/>
              <a:gdLst/>
              <a:ahLst/>
              <a:cxnLst/>
              <a:rect l="l" t="t" r="r" b="b"/>
              <a:pathLst>
                <a:path w="561" h="1133" extrusionOk="0">
                  <a:moveTo>
                    <a:pt x="331" y="1"/>
                  </a:moveTo>
                  <a:cubicBezTo>
                    <a:pt x="285" y="1"/>
                    <a:pt x="244" y="41"/>
                    <a:pt x="215" y="172"/>
                  </a:cubicBezTo>
                  <a:cubicBezTo>
                    <a:pt x="179" y="398"/>
                    <a:pt x="72" y="612"/>
                    <a:pt x="1" y="826"/>
                  </a:cubicBezTo>
                  <a:cubicBezTo>
                    <a:pt x="61" y="928"/>
                    <a:pt x="36" y="1133"/>
                    <a:pt x="203" y="1133"/>
                  </a:cubicBezTo>
                  <a:cubicBezTo>
                    <a:pt x="232" y="1133"/>
                    <a:pt x="268" y="1126"/>
                    <a:pt x="310" y="1112"/>
                  </a:cubicBezTo>
                  <a:cubicBezTo>
                    <a:pt x="417" y="934"/>
                    <a:pt x="262" y="695"/>
                    <a:pt x="429" y="529"/>
                  </a:cubicBezTo>
                  <a:lnTo>
                    <a:pt x="465" y="493"/>
                  </a:lnTo>
                  <a:lnTo>
                    <a:pt x="465" y="445"/>
                  </a:lnTo>
                  <a:cubicBezTo>
                    <a:pt x="477" y="374"/>
                    <a:pt x="524" y="314"/>
                    <a:pt x="560" y="255"/>
                  </a:cubicBezTo>
                  <a:cubicBezTo>
                    <a:pt x="560" y="207"/>
                    <a:pt x="548" y="148"/>
                    <a:pt x="548" y="100"/>
                  </a:cubicBezTo>
                  <a:cubicBezTo>
                    <a:pt x="478" y="86"/>
                    <a:pt x="399" y="1"/>
                    <a:pt x="3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1" name="Google Shape;3001;p2"/>
            <p:cNvSpPr/>
            <p:nvPr/>
          </p:nvSpPr>
          <p:spPr>
            <a:xfrm>
              <a:off x="6194800" y="3375650"/>
              <a:ext cx="26525" cy="10225"/>
            </a:xfrm>
            <a:custGeom>
              <a:avLst/>
              <a:gdLst/>
              <a:ahLst/>
              <a:cxnLst/>
              <a:rect l="l" t="t" r="r" b="b"/>
              <a:pathLst>
                <a:path w="1061" h="409" extrusionOk="0">
                  <a:moveTo>
                    <a:pt x="466" y="1"/>
                  </a:moveTo>
                  <a:cubicBezTo>
                    <a:pt x="419" y="1"/>
                    <a:pt x="374" y="16"/>
                    <a:pt x="334" y="44"/>
                  </a:cubicBezTo>
                  <a:lnTo>
                    <a:pt x="168" y="44"/>
                  </a:lnTo>
                  <a:cubicBezTo>
                    <a:pt x="168" y="32"/>
                    <a:pt x="156" y="20"/>
                    <a:pt x="108" y="20"/>
                  </a:cubicBezTo>
                  <a:cubicBezTo>
                    <a:pt x="84" y="20"/>
                    <a:pt x="37" y="32"/>
                    <a:pt x="1" y="80"/>
                  </a:cubicBezTo>
                  <a:cubicBezTo>
                    <a:pt x="1" y="234"/>
                    <a:pt x="84" y="342"/>
                    <a:pt x="215" y="401"/>
                  </a:cubicBezTo>
                  <a:cubicBezTo>
                    <a:pt x="276" y="401"/>
                    <a:pt x="341" y="409"/>
                    <a:pt x="406" y="409"/>
                  </a:cubicBezTo>
                  <a:cubicBezTo>
                    <a:pt x="481" y="409"/>
                    <a:pt x="556" y="398"/>
                    <a:pt x="620" y="353"/>
                  </a:cubicBezTo>
                  <a:cubicBezTo>
                    <a:pt x="775" y="342"/>
                    <a:pt x="965" y="377"/>
                    <a:pt x="1061" y="199"/>
                  </a:cubicBezTo>
                  <a:lnTo>
                    <a:pt x="1049" y="175"/>
                  </a:lnTo>
                  <a:cubicBezTo>
                    <a:pt x="989" y="151"/>
                    <a:pt x="941" y="103"/>
                    <a:pt x="906" y="56"/>
                  </a:cubicBezTo>
                  <a:lnTo>
                    <a:pt x="620" y="56"/>
                  </a:lnTo>
                  <a:cubicBezTo>
                    <a:pt x="570" y="18"/>
                    <a:pt x="517" y="1"/>
                    <a:pt x="4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2" name="Google Shape;3002;p2"/>
            <p:cNvSpPr/>
            <p:nvPr/>
          </p:nvSpPr>
          <p:spPr>
            <a:xfrm>
              <a:off x="5531325" y="3297850"/>
              <a:ext cx="34550" cy="6475"/>
            </a:xfrm>
            <a:custGeom>
              <a:avLst/>
              <a:gdLst/>
              <a:ahLst/>
              <a:cxnLst/>
              <a:rect l="l" t="t" r="r" b="b"/>
              <a:pathLst>
                <a:path w="1382" h="259" extrusionOk="0">
                  <a:moveTo>
                    <a:pt x="60" y="1"/>
                  </a:moveTo>
                  <a:cubicBezTo>
                    <a:pt x="13" y="48"/>
                    <a:pt x="1" y="108"/>
                    <a:pt x="60" y="132"/>
                  </a:cubicBezTo>
                  <a:cubicBezTo>
                    <a:pt x="255" y="226"/>
                    <a:pt x="447" y="258"/>
                    <a:pt x="640" y="258"/>
                  </a:cubicBezTo>
                  <a:cubicBezTo>
                    <a:pt x="884" y="258"/>
                    <a:pt x="1129" y="207"/>
                    <a:pt x="1382" y="167"/>
                  </a:cubicBezTo>
                  <a:cubicBezTo>
                    <a:pt x="1218" y="74"/>
                    <a:pt x="1046" y="54"/>
                    <a:pt x="870" y="54"/>
                  </a:cubicBezTo>
                  <a:cubicBezTo>
                    <a:pt x="738" y="54"/>
                    <a:pt x="604" y="65"/>
                    <a:pt x="471" y="65"/>
                  </a:cubicBezTo>
                  <a:cubicBezTo>
                    <a:pt x="332" y="65"/>
                    <a:pt x="194" y="53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3" name="Google Shape;3003;p2"/>
            <p:cNvSpPr/>
            <p:nvPr/>
          </p:nvSpPr>
          <p:spPr>
            <a:xfrm>
              <a:off x="5618250" y="3294150"/>
              <a:ext cx="29200" cy="6250"/>
            </a:xfrm>
            <a:custGeom>
              <a:avLst/>
              <a:gdLst/>
              <a:ahLst/>
              <a:cxnLst/>
              <a:rect l="l" t="t" r="r" b="b"/>
              <a:pathLst>
                <a:path w="1168" h="250" extrusionOk="0">
                  <a:moveTo>
                    <a:pt x="775" y="1"/>
                  </a:moveTo>
                  <a:cubicBezTo>
                    <a:pt x="663" y="1"/>
                    <a:pt x="547" y="19"/>
                    <a:pt x="433" y="19"/>
                  </a:cubicBezTo>
                  <a:cubicBezTo>
                    <a:pt x="384" y="19"/>
                    <a:pt x="335" y="16"/>
                    <a:pt x="286" y="6"/>
                  </a:cubicBezTo>
                  <a:cubicBezTo>
                    <a:pt x="227" y="77"/>
                    <a:pt x="120" y="42"/>
                    <a:pt x="48" y="89"/>
                  </a:cubicBezTo>
                  <a:cubicBezTo>
                    <a:pt x="36" y="125"/>
                    <a:pt x="12" y="137"/>
                    <a:pt x="0" y="161"/>
                  </a:cubicBezTo>
                  <a:cubicBezTo>
                    <a:pt x="154" y="226"/>
                    <a:pt x="306" y="249"/>
                    <a:pt x="457" y="249"/>
                  </a:cubicBezTo>
                  <a:cubicBezTo>
                    <a:pt x="693" y="249"/>
                    <a:pt x="928" y="192"/>
                    <a:pt x="1167" y="149"/>
                  </a:cubicBezTo>
                  <a:cubicBezTo>
                    <a:pt x="1047" y="28"/>
                    <a:pt x="913" y="1"/>
                    <a:pt x="7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4" name="Google Shape;3004;p2"/>
            <p:cNvSpPr/>
            <p:nvPr/>
          </p:nvSpPr>
          <p:spPr>
            <a:xfrm>
              <a:off x="5499475" y="3448175"/>
              <a:ext cx="22350" cy="13600"/>
            </a:xfrm>
            <a:custGeom>
              <a:avLst/>
              <a:gdLst/>
              <a:ahLst/>
              <a:cxnLst/>
              <a:rect l="l" t="t" r="r" b="b"/>
              <a:pathLst>
                <a:path w="894" h="544" extrusionOk="0">
                  <a:moveTo>
                    <a:pt x="584" y="0"/>
                  </a:moveTo>
                  <a:cubicBezTo>
                    <a:pt x="441" y="12"/>
                    <a:pt x="275" y="36"/>
                    <a:pt x="156" y="131"/>
                  </a:cubicBezTo>
                  <a:cubicBezTo>
                    <a:pt x="334" y="346"/>
                    <a:pt x="13" y="298"/>
                    <a:pt x="1" y="405"/>
                  </a:cubicBezTo>
                  <a:cubicBezTo>
                    <a:pt x="37" y="465"/>
                    <a:pt x="96" y="512"/>
                    <a:pt x="156" y="536"/>
                  </a:cubicBezTo>
                  <a:cubicBezTo>
                    <a:pt x="200" y="541"/>
                    <a:pt x="243" y="543"/>
                    <a:pt x="285" y="543"/>
                  </a:cubicBezTo>
                  <a:cubicBezTo>
                    <a:pt x="566" y="543"/>
                    <a:pt x="780" y="432"/>
                    <a:pt x="894" y="131"/>
                  </a:cubicBezTo>
                  <a:cubicBezTo>
                    <a:pt x="822" y="36"/>
                    <a:pt x="703" y="12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5" name="Google Shape;3005;p2"/>
            <p:cNvSpPr/>
            <p:nvPr/>
          </p:nvSpPr>
          <p:spPr>
            <a:xfrm>
              <a:off x="5970375" y="3372650"/>
              <a:ext cx="21450" cy="7900"/>
            </a:xfrm>
            <a:custGeom>
              <a:avLst/>
              <a:gdLst/>
              <a:ahLst/>
              <a:cxnLst/>
              <a:rect l="l" t="t" r="r" b="b"/>
              <a:pathLst>
                <a:path w="858" h="316" extrusionOk="0">
                  <a:moveTo>
                    <a:pt x="501" y="0"/>
                  </a:moveTo>
                  <a:cubicBezTo>
                    <a:pt x="331" y="0"/>
                    <a:pt x="162" y="21"/>
                    <a:pt x="1" y="21"/>
                  </a:cubicBezTo>
                  <a:cubicBezTo>
                    <a:pt x="122" y="224"/>
                    <a:pt x="194" y="315"/>
                    <a:pt x="340" y="315"/>
                  </a:cubicBezTo>
                  <a:cubicBezTo>
                    <a:pt x="451" y="315"/>
                    <a:pt x="605" y="262"/>
                    <a:pt x="858" y="164"/>
                  </a:cubicBezTo>
                  <a:lnTo>
                    <a:pt x="858" y="45"/>
                  </a:lnTo>
                  <a:cubicBezTo>
                    <a:pt x="740" y="11"/>
                    <a:pt x="620" y="0"/>
                    <a:pt x="5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6" name="Google Shape;3006;p2"/>
            <p:cNvSpPr/>
            <p:nvPr/>
          </p:nvSpPr>
          <p:spPr>
            <a:xfrm>
              <a:off x="5484600" y="3386375"/>
              <a:ext cx="26525" cy="8250"/>
            </a:xfrm>
            <a:custGeom>
              <a:avLst/>
              <a:gdLst/>
              <a:ahLst/>
              <a:cxnLst/>
              <a:rect l="l" t="t" r="r" b="b"/>
              <a:pathLst>
                <a:path w="1061" h="330" extrusionOk="0">
                  <a:moveTo>
                    <a:pt x="856" y="1"/>
                  </a:moveTo>
                  <a:cubicBezTo>
                    <a:pt x="661" y="1"/>
                    <a:pt x="461" y="69"/>
                    <a:pt x="257" y="69"/>
                  </a:cubicBezTo>
                  <a:cubicBezTo>
                    <a:pt x="192" y="69"/>
                    <a:pt x="126" y="62"/>
                    <a:pt x="60" y="44"/>
                  </a:cubicBezTo>
                  <a:lnTo>
                    <a:pt x="1" y="103"/>
                  </a:lnTo>
                  <a:cubicBezTo>
                    <a:pt x="1" y="163"/>
                    <a:pt x="36" y="222"/>
                    <a:pt x="84" y="258"/>
                  </a:cubicBezTo>
                  <a:cubicBezTo>
                    <a:pt x="120" y="283"/>
                    <a:pt x="159" y="290"/>
                    <a:pt x="200" y="290"/>
                  </a:cubicBezTo>
                  <a:cubicBezTo>
                    <a:pt x="245" y="290"/>
                    <a:pt x="292" y="282"/>
                    <a:pt x="338" y="282"/>
                  </a:cubicBezTo>
                  <a:cubicBezTo>
                    <a:pt x="387" y="282"/>
                    <a:pt x="434" y="291"/>
                    <a:pt x="477" y="329"/>
                  </a:cubicBezTo>
                  <a:cubicBezTo>
                    <a:pt x="620" y="329"/>
                    <a:pt x="763" y="317"/>
                    <a:pt x="917" y="294"/>
                  </a:cubicBezTo>
                  <a:cubicBezTo>
                    <a:pt x="977" y="210"/>
                    <a:pt x="1013" y="127"/>
                    <a:pt x="1060" y="32"/>
                  </a:cubicBezTo>
                  <a:cubicBezTo>
                    <a:pt x="993" y="9"/>
                    <a:pt x="925" y="1"/>
                    <a:pt x="8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7" name="Google Shape;3007;p2"/>
            <p:cNvSpPr/>
            <p:nvPr/>
          </p:nvSpPr>
          <p:spPr>
            <a:xfrm>
              <a:off x="5585800" y="3423950"/>
              <a:ext cx="18475" cy="9550"/>
            </a:xfrm>
            <a:custGeom>
              <a:avLst/>
              <a:gdLst/>
              <a:ahLst/>
              <a:cxnLst/>
              <a:rect l="l" t="t" r="r" b="b"/>
              <a:pathLst>
                <a:path w="739" h="382" extrusionOk="0">
                  <a:moveTo>
                    <a:pt x="259" y="1"/>
                  </a:moveTo>
                  <a:cubicBezTo>
                    <a:pt x="116" y="1"/>
                    <a:pt x="37" y="102"/>
                    <a:pt x="1" y="267"/>
                  </a:cubicBezTo>
                  <a:cubicBezTo>
                    <a:pt x="167" y="267"/>
                    <a:pt x="322" y="303"/>
                    <a:pt x="477" y="362"/>
                  </a:cubicBezTo>
                  <a:cubicBezTo>
                    <a:pt x="514" y="375"/>
                    <a:pt x="545" y="381"/>
                    <a:pt x="572" y="381"/>
                  </a:cubicBezTo>
                  <a:cubicBezTo>
                    <a:pt x="692" y="381"/>
                    <a:pt x="719" y="263"/>
                    <a:pt x="739" y="136"/>
                  </a:cubicBezTo>
                  <a:cubicBezTo>
                    <a:pt x="632" y="88"/>
                    <a:pt x="513" y="76"/>
                    <a:pt x="406" y="29"/>
                  </a:cubicBezTo>
                  <a:cubicBezTo>
                    <a:pt x="351" y="10"/>
                    <a:pt x="302" y="1"/>
                    <a:pt x="2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8" name="Google Shape;3008;p2"/>
            <p:cNvSpPr/>
            <p:nvPr/>
          </p:nvSpPr>
          <p:spPr>
            <a:xfrm>
              <a:off x="5579250" y="3293450"/>
              <a:ext cx="36350" cy="8600"/>
            </a:xfrm>
            <a:custGeom>
              <a:avLst/>
              <a:gdLst/>
              <a:ahLst/>
              <a:cxnLst/>
              <a:rect l="l" t="t" r="r" b="b"/>
              <a:pathLst>
                <a:path w="1454" h="344" extrusionOk="0">
                  <a:moveTo>
                    <a:pt x="896" y="0"/>
                  </a:moveTo>
                  <a:cubicBezTo>
                    <a:pt x="736" y="0"/>
                    <a:pt x="579" y="37"/>
                    <a:pt x="429" y="141"/>
                  </a:cubicBezTo>
                  <a:cubicBezTo>
                    <a:pt x="263" y="189"/>
                    <a:pt x="108" y="165"/>
                    <a:pt x="1" y="332"/>
                  </a:cubicBezTo>
                  <a:cubicBezTo>
                    <a:pt x="489" y="284"/>
                    <a:pt x="977" y="343"/>
                    <a:pt x="1453" y="201"/>
                  </a:cubicBezTo>
                  <a:cubicBezTo>
                    <a:pt x="1430" y="129"/>
                    <a:pt x="1370" y="93"/>
                    <a:pt x="1299" y="58"/>
                  </a:cubicBezTo>
                  <a:cubicBezTo>
                    <a:pt x="1164" y="25"/>
                    <a:pt x="1029" y="0"/>
                    <a:pt x="8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9" name="Google Shape;3009;p2"/>
            <p:cNvSpPr/>
            <p:nvPr/>
          </p:nvSpPr>
          <p:spPr>
            <a:xfrm>
              <a:off x="5858750" y="3416325"/>
              <a:ext cx="15500" cy="13325"/>
            </a:xfrm>
            <a:custGeom>
              <a:avLst/>
              <a:gdLst/>
              <a:ahLst/>
              <a:cxnLst/>
              <a:rect l="l" t="t" r="r" b="b"/>
              <a:pathLst>
                <a:path w="620" h="533" extrusionOk="0">
                  <a:moveTo>
                    <a:pt x="13" y="0"/>
                  </a:moveTo>
                  <a:cubicBezTo>
                    <a:pt x="13" y="36"/>
                    <a:pt x="1" y="72"/>
                    <a:pt x="1" y="120"/>
                  </a:cubicBezTo>
                  <a:cubicBezTo>
                    <a:pt x="13" y="215"/>
                    <a:pt x="13" y="322"/>
                    <a:pt x="1" y="417"/>
                  </a:cubicBezTo>
                  <a:cubicBezTo>
                    <a:pt x="63" y="503"/>
                    <a:pt x="141" y="533"/>
                    <a:pt x="231" y="533"/>
                  </a:cubicBezTo>
                  <a:cubicBezTo>
                    <a:pt x="278" y="533"/>
                    <a:pt x="329" y="525"/>
                    <a:pt x="382" y="512"/>
                  </a:cubicBezTo>
                  <a:cubicBezTo>
                    <a:pt x="513" y="441"/>
                    <a:pt x="608" y="358"/>
                    <a:pt x="620" y="191"/>
                  </a:cubicBezTo>
                  <a:cubicBezTo>
                    <a:pt x="584" y="84"/>
                    <a:pt x="501" y="36"/>
                    <a:pt x="394" y="12"/>
                  </a:cubicBezTo>
                  <a:cubicBezTo>
                    <a:pt x="263" y="12"/>
                    <a:pt x="144" y="0"/>
                    <a:pt x="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0" name="Google Shape;3010;p2"/>
            <p:cNvSpPr/>
            <p:nvPr/>
          </p:nvSpPr>
          <p:spPr>
            <a:xfrm>
              <a:off x="5865000" y="3394625"/>
              <a:ext cx="20575" cy="8925"/>
            </a:xfrm>
            <a:custGeom>
              <a:avLst/>
              <a:gdLst/>
              <a:ahLst/>
              <a:cxnLst/>
              <a:rect l="l" t="t" r="r" b="b"/>
              <a:pathLst>
                <a:path w="823" h="357" extrusionOk="0">
                  <a:moveTo>
                    <a:pt x="414" y="1"/>
                  </a:moveTo>
                  <a:cubicBezTo>
                    <a:pt x="295" y="1"/>
                    <a:pt x="178" y="54"/>
                    <a:pt x="60" y="166"/>
                  </a:cubicBezTo>
                  <a:cubicBezTo>
                    <a:pt x="1" y="214"/>
                    <a:pt x="1" y="261"/>
                    <a:pt x="25" y="321"/>
                  </a:cubicBezTo>
                  <a:cubicBezTo>
                    <a:pt x="25" y="345"/>
                    <a:pt x="48" y="356"/>
                    <a:pt x="84" y="356"/>
                  </a:cubicBezTo>
                  <a:cubicBezTo>
                    <a:pt x="120" y="356"/>
                    <a:pt x="167" y="345"/>
                    <a:pt x="191" y="309"/>
                  </a:cubicBezTo>
                  <a:cubicBezTo>
                    <a:pt x="382" y="297"/>
                    <a:pt x="584" y="297"/>
                    <a:pt x="775" y="297"/>
                  </a:cubicBezTo>
                  <a:cubicBezTo>
                    <a:pt x="798" y="249"/>
                    <a:pt x="822" y="214"/>
                    <a:pt x="787" y="166"/>
                  </a:cubicBezTo>
                  <a:cubicBezTo>
                    <a:pt x="660" y="57"/>
                    <a:pt x="536" y="1"/>
                    <a:pt x="4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1" name="Google Shape;3011;p2"/>
            <p:cNvSpPr/>
            <p:nvPr/>
          </p:nvSpPr>
          <p:spPr>
            <a:xfrm>
              <a:off x="5737025" y="3348275"/>
              <a:ext cx="17575" cy="7075"/>
            </a:xfrm>
            <a:custGeom>
              <a:avLst/>
              <a:gdLst/>
              <a:ahLst/>
              <a:cxnLst/>
              <a:rect l="l" t="t" r="r" b="b"/>
              <a:pathLst>
                <a:path w="703" h="283" extrusionOk="0">
                  <a:moveTo>
                    <a:pt x="295" y="1"/>
                  </a:moveTo>
                  <a:cubicBezTo>
                    <a:pt x="212" y="1"/>
                    <a:pt x="131" y="9"/>
                    <a:pt x="50" y="9"/>
                  </a:cubicBezTo>
                  <a:cubicBezTo>
                    <a:pt x="33" y="9"/>
                    <a:pt x="17" y="9"/>
                    <a:pt x="0" y="8"/>
                  </a:cubicBezTo>
                  <a:lnTo>
                    <a:pt x="0" y="282"/>
                  </a:lnTo>
                  <a:cubicBezTo>
                    <a:pt x="30" y="279"/>
                    <a:pt x="59" y="277"/>
                    <a:pt x="89" y="277"/>
                  </a:cubicBezTo>
                  <a:cubicBezTo>
                    <a:pt x="157" y="277"/>
                    <a:pt x="225" y="283"/>
                    <a:pt x="294" y="283"/>
                  </a:cubicBezTo>
                  <a:cubicBezTo>
                    <a:pt x="429" y="283"/>
                    <a:pt x="566" y="262"/>
                    <a:pt x="703" y="139"/>
                  </a:cubicBezTo>
                  <a:cubicBezTo>
                    <a:pt x="566" y="23"/>
                    <a:pt x="430" y="1"/>
                    <a:pt x="2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2" name="Google Shape;3012;p2"/>
            <p:cNvSpPr/>
            <p:nvPr/>
          </p:nvSpPr>
          <p:spPr>
            <a:xfrm>
              <a:off x="5517950" y="3409900"/>
              <a:ext cx="32750" cy="6750"/>
            </a:xfrm>
            <a:custGeom>
              <a:avLst/>
              <a:gdLst/>
              <a:ahLst/>
              <a:cxnLst/>
              <a:rect l="l" t="t" r="r" b="b"/>
              <a:pathLst>
                <a:path w="1310" h="270" extrusionOk="0">
                  <a:moveTo>
                    <a:pt x="837" y="0"/>
                  </a:moveTo>
                  <a:cubicBezTo>
                    <a:pt x="662" y="0"/>
                    <a:pt x="488" y="65"/>
                    <a:pt x="310" y="103"/>
                  </a:cubicBezTo>
                  <a:cubicBezTo>
                    <a:pt x="202" y="162"/>
                    <a:pt x="95" y="210"/>
                    <a:pt x="0" y="257"/>
                  </a:cubicBezTo>
                  <a:cubicBezTo>
                    <a:pt x="44" y="255"/>
                    <a:pt x="88" y="254"/>
                    <a:pt x="133" y="254"/>
                  </a:cubicBezTo>
                  <a:cubicBezTo>
                    <a:pt x="310" y="254"/>
                    <a:pt x="488" y="269"/>
                    <a:pt x="664" y="269"/>
                  </a:cubicBezTo>
                  <a:cubicBezTo>
                    <a:pt x="884" y="269"/>
                    <a:pt x="1101" y="246"/>
                    <a:pt x="1310" y="138"/>
                  </a:cubicBezTo>
                  <a:cubicBezTo>
                    <a:pt x="1262" y="115"/>
                    <a:pt x="1203" y="103"/>
                    <a:pt x="1155" y="91"/>
                  </a:cubicBezTo>
                  <a:cubicBezTo>
                    <a:pt x="1048" y="24"/>
                    <a:pt x="942" y="0"/>
                    <a:pt x="8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3" name="Google Shape;3013;p2"/>
            <p:cNvSpPr/>
            <p:nvPr/>
          </p:nvSpPr>
          <p:spPr>
            <a:xfrm>
              <a:off x="5482825" y="3355600"/>
              <a:ext cx="13700" cy="25625"/>
            </a:xfrm>
            <a:custGeom>
              <a:avLst/>
              <a:gdLst/>
              <a:ahLst/>
              <a:cxnLst/>
              <a:rect l="l" t="t" r="r" b="b"/>
              <a:pathLst>
                <a:path w="548" h="1025" extrusionOk="0">
                  <a:moveTo>
                    <a:pt x="286" y="1"/>
                  </a:moveTo>
                  <a:cubicBezTo>
                    <a:pt x="95" y="143"/>
                    <a:pt x="119" y="358"/>
                    <a:pt x="107" y="560"/>
                  </a:cubicBezTo>
                  <a:cubicBezTo>
                    <a:pt x="12" y="644"/>
                    <a:pt x="0" y="739"/>
                    <a:pt x="36" y="858"/>
                  </a:cubicBezTo>
                  <a:cubicBezTo>
                    <a:pt x="48" y="941"/>
                    <a:pt x="83" y="977"/>
                    <a:pt x="155" y="1025"/>
                  </a:cubicBezTo>
                  <a:cubicBezTo>
                    <a:pt x="250" y="894"/>
                    <a:pt x="405" y="882"/>
                    <a:pt x="548" y="846"/>
                  </a:cubicBezTo>
                  <a:cubicBezTo>
                    <a:pt x="464" y="739"/>
                    <a:pt x="369" y="655"/>
                    <a:pt x="286" y="548"/>
                  </a:cubicBezTo>
                  <a:cubicBezTo>
                    <a:pt x="214" y="370"/>
                    <a:pt x="310" y="179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4" name="Google Shape;3014;p2"/>
            <p:cNvSpPr/>
            <p:nvPr/>
          </p:nvSpPr>
          <p:spPr>
            <a:xfrm>
              <a:off x="5622125" y="3423175"/>
              <a:ext cx="14300" cy="10000"/>
            </a:xfrm>
            <a:custGeom>
              <a:avLst/>
              <a:gdLst/>
              <a:ahLst/>
              <a:cxnLst/>
              <a:rect l="l" t="t" r="r" b="b"/>
              <a:pathLst>
                <a:path w="572" h="400" extrusionOk="0">
                  <a:moveTo>
                    <a:pt x="298" y="0"/>
                  </a:moveTo>
                  <a:cubicBezTo>
                    <a:pt x="179" y="0"/>
                    <a:pt x="72" y="36"/>
                    <a:pt x="0" y="155"/>
                  </a:cubicBezTo>
                  <a:cubicBezTo>
                    <a:pt x="219" y="314"/>
                    <a:pt x="343" y="400"/>
                    <a:pt x="419" y="400"/>
                  </a:cubicBezTo>
                  <a:cubicBezTo>
                    <a:pt x="508" y="400"/>
                    <a:pt x="533" y="281"/>
                    <a:pt x="572" y="24"/>
                  </a:cubicBezTo>
                  <a:lnTo>
                    <a:pt x="429" y="12"/>
                  </a:lnTo>
                  <a:cubicBezTo>
                    <a:pt x="429" y="12"/>
                    <a:pt x="417" y="36"/>
                    <a:pt x="381" y="48"/>
                  </a:cubicBezTo>
                  <a:cubicBezTo>
                    <a:pt x="376" y="51"/>
                    <a:pt x="369" y="52"/>
                    <a:pt x="363" y="52"/>
                  </a:cubicBezTo>
                  <a:cubicBezTo>
                    <a:pt x="341" y="52"/>
                    <a:pt x="316" y="37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5" name="Google Shape;3015;p2"/>
            <p:cNvSpPr/>
            <p:nvPr/>
          </p:nvSpPr>
          <p:spPr>
            <a:xfrm>
              <a:off x="5614675" y="3400550"/>
              <a:ext cx="16400" cy="8850"/>
            </a:xfrm>
            <a:custGeom>
              <a:avLst/>
              <a:gdLst/>
              <a:ahLst/>
              <a:cxnLst/>
              <a:rect l="l" t="t" r="r" b="b"/>
              <a:pathLst>
                <a:path w="656" h="354" extrusionOk="0">
                  <a:moveTo>
                    <a:pt x="24" y="60"/>
                  </a:moveTo>
                  <a:cubicBezTo>
                    <a:pt x="13" y="155"/>
                    <a:pt x="13" y="239"/>
                    <a:pt x="1" y="334"/>
                  </a:cubicBezTo>
                  <a:cubicBezTo>
                    <a:pt x="112" y="334"/>
                    <a:pt x="227" y="353"/>
                    <a:pt x="342" y="353"/>
                  </a:cubicBezTo>
                  <a:cubicBezTo>
                    <a:pt x="448" y="353"/>
                    <a:pt x="553" y="337"/>
                    <a:pt x="655" y="274"/>
                  </a:cubicBezTo>
                  <a:cubicBezTo>
                    <a:pt x="453" y="0"/>
                    <a:pt x="239" y="96"/>
                    <a:pt x="24" y="6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6" name="Google Shape;3016;p2"/>
            <p:cNvSpPr/>
            <p:nvPr/>
          </p:nvSpPr>
          <p:spPr>
            <a:xfrm>
              <a:off x="5829875" y="3383650"/>
              <a:ext cx="29500" cy="4175"/>
            </a:xfrm>
            <a:custGeom>
              <a:avLst/>
              <a:gdLst/>
              <a:ahLst/>
              <a:cxnLst/>
              <a:rect l="l" t="t" r="r" b="b"/>
              <a:pathLst>
                <a:path w="1180" h="167" extrusionOk="0">
                  <a:moveTo>
                    <a:pt x="683" y="0"/>
                  </a:moveTo>
                  <a:cubicBezTo>
                    <a:pt x="456" y="0"/>
                    <a:pt x="226" y="15"/>
                    <a:pt x="1" y="22"/>
                  </a:cubicBezTo>
                  <a:cubicBezTo>
                    <a:pt x="194" y="124"/>
                    <a:pt x="384" y="166"/>
                    <a:pt x="571" y="166"/>
                  </a:cubicBezTo>
                  <a:cubicBezTo>
                    <a:pt x="777" y="166"/>
                    <a:pt x="980" y="115"/>
                    <a:pt x="1180" y="33"/>
                  </a:cubicBezTo>
                  <a:cubicBezTo>
                    <a:pt x="1017" y="8"/>
                    <a:pt x="851" y="0"/>
                    <a:pt x="6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7" name="Google Shape;3017;p2"/>
            <p:cNvSpPr/>
            <p:nvPr/>
          </p:nvSpPr>
          <p:spPr>
            <a:xfrm>
              <a:off x="5575375" y="3397900"/>
              <a:ext cx="29200" cy="4450"/>
            </a:xfrm>
            <a:custGeom>
              <a:avLst/>
              <a:gdLst/>
              <a:ahLst/>
              <a:cxnLst/>
              <a:rect l="l" t="t" r="r" b="b"/>
              <a:pathLst>
                <a:path w="1168" h="178" extrusionOk="0">
                  <a:moveTo>
                    <a:pt x="576" y="1"/>
                  </a:moveTo>
                  <a:cubicBezTo>
                    <a:pt x="385" y="1"/>
                    <a:pt x="194" y="49"/>
                    <a:pt x="1" y="154"/>
                  </a:cubicBezTo>
                  <a:cubicBezTo>
                    <a:pt x="156" y="166"/>
                    <a:pt x="287" y="166"/>
                    <a:pt x="442" y="178"/>
                  </a:cubicBezTo>
                  <a:cubicBezTo>
                    <a:pt x="692" y="166"/>
                    <a:pt x="930" y="154"/>
                    <a:pt x="1168" y="142"/>
                  </a:cubicBezTo>
                  <a:cubicBezTo>
                    <a:pt x="968" y="51"/>
                    <a:pt x="772" y="1"/>
                    <a:pt x="5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8" name="Google Shape;3018;p2"/>
            <p:cNvSpPr/>
            <p:nvPr/>
          </p:nvSpPr>
          <p:spPr>
            <a:xfrm>
              <a:off x="6041825" y="3319875"/>
              <a:ext cx="27100" cy="7175"/>
            </a:xfrm>
            <a:custGeom>
              <a:avLst/>
              <a:gdLst/>
              <a:ahLst/>
              <a:cxnLst/>
              <a:rect l="l" t="t" r="r" b="b"/>
              <a:pathLst>
                <a:path w="1084" h="287" extrusionOk="0">
                  <a:moveTo>
                    <a:pt x="0" y="1"/>
                  </a:moveTo>
                  <a:cubicBezTo>
                    <a:pt x="95" y="168"/>
                    <a:pt x="274" y="132"/>
                    <a:pt x="429" y="144"/>
                  </a:cubicBezTo>
                  <a:cubicBezTo>
                    <a:pt x="560" y="263"/>
                    <a:pt x="714" y="263"/>
                    <a:pt x="869" y="287"/>
                  </a:cubicBezTo>
                  <a:lnTo>
                    <a:pt x="988" y="287"/>
                  </a:lnTo>
                  <a:cubicBezTo>
                    <a:pt x="1084" y="191"/>
                    <a:pt x="1084" y="108"/>
                    <a:pt x="10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9" name="Google Shape;3019;p2"/>
            <p:cNvSpPr/>
            <p:nvPr/>
          </p:nvSpPr>
          <p:spPr>
            <a:xfrm>
              <a:off x="6195100" y="3305000"/>
              <a:ext cx="27125" cy="12725"/>
            </a:xfrm>
            <a:custGeom>
              <a:avLst/>
              <a:gdLst/>
              <a:ahLst/>
              <a:cxnLst/>
              <a:rect l="l" t="t" r="r" b="b"/>
              <a:pathLst>
                <a:path w="1085" h="509" extrusionOk="0">
                  <a:moveTo>
                    <a:pt x="620" y="1"/>
                  </a:moveTo>
                  <a:cubicBezTo>
                    <a:pt x="472" y="149"/>
                    <a:pt x="343" y="306"/>
                    <a:pt x="124" y="306"/>
                  </a:cubicBezTo>
                  <a:cubicBezTo>
                    <a:pt x="96" y="306"/>
                    <a:pt x="67" y="303"/>
                    <a:pt x="37" y="298"/>
                  </a:cubicBezTo>
                  <a:lnTo>
                    <a:pt x="37" y="298"/>
                  </a:lnTo>
                  <a:cubicBezTo>
                    <a:pt x="1" y="370"/>
                    <a:pt x="13" y="417"/>
                    <a:pt x="96" y="417"/>
                  </a:cubicBezTo>
                  <a:cubicBezTo>
                    <a:pt x="179" y="429"/>
                    <a:pt x="251" y="429"/>
                    <a:pt x="322" y="429"/>
                  </a:cubicBezTo>
                  <a:cubicBezTo>
                    <a:pt x="402" y="492"/>
                    <a:pt x="487" y="508"/>
                    <a:pt x="574" y="508"/>
                  </a:cubicBezTo>
                  <a:cubicBezTo>
                    <a:pt x="668" y="508"/>
                    <a:pt x="765" y="489"/>
                    <a:pt x="858" y="489"/>
                  </a:cubicBezTo>
                  <a:cubicBezTo>
                    <a:pt x="1084" y="179"/>
                    <a:pt x="739" y="131"/>
                    <a:pt x="6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0" name="Google Shape;3020;p2"/>
            <p:cNvSpPr/>
            <p:nvPr/>
          </p:nvSpPr>
          <p:spPr>
            <a:xfrm>
              <a:off x="6067125" y="3319875"/>
              <a:ext cx="14600" cy="8750"/>
            </a:xfrm>
            <a:custGeom>
              <a:avLst/>
              <a:gdLst/>
              <a:ahLst/>
              <a:cxnLst/>
              <a:rect l="l" t="t" r="r" b="b"/>
              <a:pathLst>
                <a:path w="584" h="350" extrusionOk="0">
                  <a:moveTo>
                    <a:pt x="12" y="1"/>
                  </a:moveTo>
                  <a:cubicBezTo>
                    <a:pt x="12" y="84"/>
                    <a:pt x="0" y="191"/>
                    <a:pt x="0" y="287"/>
                  </a:cubicBezTo>
                  <a:cubicBezTo>
                    <a:pt x="95" y="328"/>
                    <a:pt x="191" y="349"/>
                    <a:pt x="287" y="349"/>
                  </a:cubicBezTo>
                  <a:cubicBezTo>
                    <a:pt x="384" y="349"/>
                    <a:pt x="482" y="328"/>
                    <a:pt x="584" y="287"/>
                  </a:cubicBezTo>
                  <a:cubicBezTo>
                    <a:pt x="524" y="179"/>
                    <a:pt x="464" y="84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1" name="Google Shape;3021;p2"/>
            <p:cNvSpPr/>
            <p:nvPr/>
          </p:nvSpPr>
          <p:spPr>
            <a:xfrm>
              <a:off x="5859350" y="3348750"/>
              <a:ext cx="26225" cy="3350"/>
            </a:xfrm>
            <a:custGeom>
              <a:avLst/>
              <a:gdLst/>
              <a:ahLst/>
              <a:cxnLst/>
              <a:rect l="l" t="t" r="r" b="b"/>
              <a:pathLst>
                <a:path w="1049" h="134" extrusionOk="0">
                  <a:moveTo>
                    <a:pt x="1" y="1"/>
                  </a:moveTo>
                  <a:lnTo>
                    <a:pt x="1" y="1"/>
                  </a:lnTo>
                  <a:cubicBezTo>
                    <a:pt x="155" y="106"/>
                    <a:pt x="315" y="134"/>
                    <a:pt x="477" y="134"/>
                  </a:cubicBezTo>
                  <a:cubicBezTo>
                    <a:pt x="665" y="134"/>
                    <a:pt x="857" y="96"/>
                    <a:pt x="1048" y="96"/>
                  </a:cubicBezTo>
                  <a:cubicBezTo>
                    <a:pt x="876" y="19"/>
                    <a:pt x="700" y="4"/>
                    <a:pt x="524" y="4"/>
                  </a:cubicBezTo>
                  <a:cubicBezTo>
                    <a:pt x="415" y="4"/>
                    <a:pt x="305" y="10"/>
                    <a:pt x="196" y="10"/>
                  </a:cubicBezTo>
                  <a:cubicBezTo>
                    <a:pt x="130" y="10"/>
                    <a:pt x="65" y="7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2" name="Google Shape;3022;p2"/>
            <p:cNvSpPr/>
            <p:nvPr/>
          </p:nvSpPr>
          <p:spPr>
            <a:xfrm>
              <a:off x="5882575" y="3355900"/>
              <a:ext cx="27700" cy="3150"/>
            </a:xfrm>
            <a:custGeom>
              <a:avLst/>
              <a:gdLst/>
              <a:ahLst/>
              <a:cxnLst/>
              <a:rect l="l" t="t" r="r" b="b"/>
              <a:pathLst>
                <a:path w="1108" h="126" extrusionOk="0">
                  <a:moveTo>
                    <a:pt x="0" y="0"/>
                  </a:moveTo>
                  <a:cubicBezTo>
                    <a:pt x="178" y="87"/>
                    <a:pt x="356" y="126"/>
                    <a:pt x="534" y="126"/>
                  </a:cubicBezTo>
                  <a:cubicBezTo>
                    <a:pt x="725" y="126"/>
                    <a:pt x="916" y="81"/>
                    <a:pt x="1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3" name="Google Shape;3023;p2"/>
            <p:cNvSpPr/>
            <p:nvPr/>
          </p:nvSpPr>
          <p:spPr>
            <a:xfrm>
              <a:off x="5607825" y="3427050"/>
              <a:ext cx="10750" cy="6625"/>
            </a:xfrm>
            <a:custGeom>
              <a:avLst/>
              <a:gdLst/>
              <a:ahLst/>
              <a:cxnLst/>
              <a:rect l="l" t="t" r="r" b="b"/>
              <a:pathLst>
                <a:path w="430" h="265" extrusionOk="0">
                  <a:moveTo>
                    <a:pt x="1" y="0"/>
                  </a:moveTo>
                  <a:cubicBezTo>
                    <a:pt x="12" y="132"/>
                    <a:pt x="53" y="265"/>
                    <a:pt x="211" y="265"/>
                  </a:cubicBezTo>
                  <a:cubicBezTo>
                    <a:pt x="223" y="265"/>
                    <a:pt x="237" y="264"/>
                    <a:pt x="251" y="262"/>
                  </a:cubicBezTo>
                  <a:cubicBezTo>
                    <a:pt x="417" y="250"/>
                    <a:pt x="417" y="131"/>
                    <a:pt x="429" y="12"/>
                  </a:cubicBezTo>
                  <a:cubicBezTo>
                    <a:pt x="287" y="12"/>
                    <a:pt x="156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4" name="Google Shape;3024;p2"/>
            <p:cNvSpPr/>
            <p:nvPr/>
          </p:nvSpPr>
          <p:spPr>
            <a:xfrm>
              <a:off x="5539675" y="3326125"/>
              <a:ext cx="19950" cy="5675"/>
            </a:xfrm>
            <a:custGeom>
              <a:avLst/>
              <a:gdLst/>
              <a:ahLst/>
              <a:cxnLst/>
              <a:rect l="l" t="t" r="r" b="b"/>
              <a:pathLst>
                <a:path w="798" h="227" extrusionOk="0">
                  <a:moveTo>
                    <a:pt x="143" y="1"/>
                  </a:moveTo>
                  <a:cubicBezTo>
                    <a:pt x="95" y="13"/>
                    <a:pt x="60" y="37"/>
                    <a:pt x="24" y="48"/>
                  </a:cubicBezTo>
                  <a:cubicBezTo>
                    <a:pt x="24" y="96"/>
                    <a:pt x="0" y="132"/>
                    <a:pt x="0" y="179"/>
                  </a:cubicBezTo>
                  <a:cubicBezTo>
                    <a:pt x="78" y="215"/>
                    <a:pt x="156" y="227"/>
                    <a:pt x="234" y="227"/>
                  </a:cubicBezTo>
                  <a:cubicBezTo>
                    <a:pt x="394" y="227"/>
                    <a:pt x="554" y="176"/>
                    <a:pt x="715" y="168"/>
                  </a:cubicBezTo>
                  <a:cubicBezTo>
                    <a:pt x="798" y="120"/>
                    <a:pt x="798" y="96"/>
                    <a:pt x="715" y="48"/>
                  </a:cubicBezTo>
                  <a:lnTo>
                    <a:pt x="14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5" name="Google Shape;3025;p2"/>
            <p:cNvSpPr/>
            <p:nvPr/>
          </p:nvSpPr>
          <p:spPr>
            <a:xfrm>
              <a:off x="5514075" y="3294575"/>
              <a:ext cx="18775" cy="9850"/>
            </a:xfrm>
            <a:custGeom>
              <a:avLst/>
              <a:gdLst/>
              <a:ahLst/>
              <a:cxnLst/>
              <a:rect l="l" t="t" r="r" b="b"/>
              <a:pathLst>
                <a:path w="751" h="394" extrusionOk="0">
                  <a:moveTo>
                    <a:pt x="453" y="1"/>
                  </a:moveTo>
                  <a:cubicBezTo>
                    <a:pt x="346" y="1"/>
                    <a:pt x="238" y="13"/>
                    <a:pt x="167" y="96"/>
                  </a:cubicBezTo>
                  <a:cubicBezTo>
                    <a:pt x="60" y="179"/>
                    <a:pt x="0" y="263"/>
                    <a:pt x="12" y="394"/>
                  </a:cubicBezTo>
                  <a:cubicBezTo>
                    <a:pt x="146" y="275"/>
                    <a:pt x="298" y="249"/>
                    <a:pt x="457" y="249"/>
                  </a:cubicBezTo>
                  <a:cubicBezTo>
                    <a:pt x="553" y="249"/>
                    <a:pt x="652" y="258"/>
                    <a:pt x="750" y="263"/>
                  </a:cubicBezTo>
                  <a:lnTo>
                    <a:pt x="750" y="132"/>
                  </a:lnTo>
                  <a:cubicBezTo>
                    <a:pt x="655" y="72"/>
                    <a:pt x="548" y="25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6" name="Google Shape;3026;p2"/>
            <p:cNvSpPr/>
            <p:nvPr/>
          </p:nvSpPr>
          <p:spPr>
            <a:xfrm>
              <a:off x="5779875" y="3415725"/>
              <a:ext cx="12750" cy="7625"/>
            </a:xfrm>
            <a:custGeom>
              <a:avLst/>
              <a:gdLst/>
              <a:ahLst/>
              <a:cxnLst/>
              <a:rect l="l" t="t" r="r" b="b"/>
              <a:pathLst>
                <a:path w="510" h="305" extrusionOk="0">
                  <a:moveTo>
                    <a:pt x="376" y="0"/>
                  </a:moveTo>
                  <a:cubicBezTo>
                    <a:pt x="362" y="0"/>
                    <a:pt x="341" y="13"/>
                    <a:pt x="310" y="36"/>
                  </a:cubicBezTo>
                  <a:cubicBezTo>
                    <a:pt x="215" y="36"/>
                    <a:pt x="143" y="48"/>
                    <a:pt x="60" y="48"/>
                  </a:cubicBezTo>
                  <a:cubicBezTo>
                    <a:pt x="36" y="96"/>
                    <a:pt x="24" y="120"/>
                    <a:pt x="1" y="155"/>
                  </a:cubicBezTo>
                  <a:cubicBezTo>
                    <a:pt x="74" y="254"/>
                    <a:pt x="151" y="304"/>
                    <a:pt x="228" y="304"/>
                  </a:cubicBezTo>
                  <a:cubicBezTo>
                    <a:pt x="300" y="304"/>
                    <a:pt x="372" y="260"/>
                    <a:pt x="441" y="167"/>
                  </a:cubicBezTo>
                  <a:cubicBezTo>
                    <a:pt x="510" y="110"/>
                    <a:pt x="501" y="64"/>
                    <a:pt x="426" y="50"/>
                  </a:cubicBezTo>
                  <a:lnTo>
                    <a:pt x="426" y="50"/>
                  </a:lnTo>
                  <a:cubicBezTo>
                    <a:pt x="421" y="41"/>
                    <a:pt x="411" y="30"/>
                    <a:pt x="393" y="13"/>
                  </a:cubicBezTo>
                  <a:cubicBezTo>
                    <a:pt x="389" y="4"/>
                    <a:pt x="384" y="0"/>
                    <a:pt x="3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7" name="Google Shape;3027;p2"/>
            <p:cNvSpPr/>
            <p:nvPr/>
          </p:nvSpPr>
          <p:spPr>
            <a:xfrm>
              <a:off x="5757850" y="3294875"/>
              <a:ext cx="19975" cy="2500"/>
            </a:xfrm>
            <a:custGeom>
              <a:avLst/>
              <a:gdLst/>
              <a:ahLst/>
              <a:cxnLst/>
              <a:rect l="l" t="t" r="r" b="b"/>
              <a:pathLst>
                <a:path w="799" h="100" extrusionOk="0">
                  <a:moveTo>
                    <a:pt x="1" y="1"/>
                  </a:moveTo>
                  <a:cubicBezTo>
                    <a:pt x="120" y="71"/>
                    <a:pt x="242" y="100"/>
                    <a:pt x="364" y="100"/>
                  </a:cubicBezTo>
                  <a:cubicBezTo>
                    <a:pt x="510" y="100"/>
                    <a:pt x="656" y="59"/>
                    <a:pt x="7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8" name="Google Shape;3028;p2"/>
            <p:cNvSpPr/>
            <p:nvPr/>
          </p:nvSpPr>
          <p:spPr>
            <a:xfrm>
              <a:off x="5557525" y="3326925"/>
              <a:ext cx="17875" cy="3400"/>
            </a:xfrm>
            <a:custGeom>
              <a:avLst/>
              <a:gdLst/>
              <a:ahLst/>
              <a:cxnLst/>
              <a:rect l="l" t="t" r="r" b="b"/>
              <a:pathLst>
                <a:path w="715" h="136" extrusionOk="0">
                  <a:moveTo>
                    <a:pt x="382" y="0"/>
                  </a:moveTo>
                  <a:cubicBezTo>
                    <a:pt x="277" y="0"/>
                    <a:pt x="169" y="20"/>
                    <a:pt x="66" y="20"/>
                  </a:cubicBezTo>
                  <a:cubicBezTo>
                    <a:pt x="44" y="20"/>
                    <a:pt x="22" y="19"/>
                    <a:pt x="1" y="16"/>
                  </a:cubicBezTo>
                  <a:lnTo>
                    <a:pt x="1" y="136"/>
                  </a:lnTo>
                  <a:cubicBezTo>
                    <a:pt x="120" y="130"/>
                    <a:pt x="239" y="127"/>
                    <a:pt x="358" y="127"/>
                  </a:cubicBezTo>
                  <a:cubicBezTo>
                    <a:pt x="477" y="127"/>
                    <a:pt x="596" y="130"/>
                    <a:pt x="715" y="136"/>
                  </a:cubicBezTo>
                  <a:cubicBezTo>
                    <a:pt x="617" y="26"/>
                    <a:pt x="501" y="0"/>
                    <a:pt x="3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9" name="Google Shape;3029;p2"/>
            <p:cNvSpPr/>
            <p:nvPr/>
          </p:nvSpPr>
          <p:spPr>
            <a:xfrm>
              <a:off x="5747425" y="3282000"/>
              <a:ext cx="7475" cy="12600"/>
            </a:xfrm>
            <a:custGeom>
              <a:avLst/>
              <a:gdLst/>
              <a:ahLst/>
              <a:cxnLst/>
              <a:rect l="l" t="t" r="r" b="b"/>
              <a:pathLst>
                <a:path w="299" h="504" extrusionOk="0">
                  <a:moveTo>
                    <a:pt x="162" y="0"/>
                  </a:moveTo>
                  <a:cubicBezTo>
                    <a:pt x="111" y="0"/>
                    <a:pt x="60" y="19"/>
                    <a:pt x="1" y="51"/>
                  </a:cubicBezTo>
                  <a:cubicBezTo>
                    <a:pt x="13" y="206"/>
                    <a:pt x="13" y="349"/>
                    <a:pt x="13" y="504"/>
                  </a:cubicBezTo>
                  <a:cubicBezTo>
                    <a:pt x="108" y="504"/>
                    <a:pt x="203" y="492"/>
                    <a:pt x="298" y="492"/>
                  </a:cubicBezTo>
                  <a:cubicBezTo>
                    <a:pt x="203" y="349"/>
                    <a:pt x="239" y="194"/>
                    <a:pt x="287" y="39"/>
                  </a:cubicBezTo>
                  <a:cubicBezTo>
                    <a:pt x="244" y="13"/>
                    <a:pt x="203" y="0"/>
                    <a:pt x="1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0" name="Google Shape;3030;p2"/>
            <p:cNvSpPr/>
            <p:nvPr/>
          </p:nvSpPr>
          <p:spPr>
            <a:xfrm>
              <a:off x="5651300" y="3419675"/>
              <a:ext cx="14300" cy="5625"/>
            </a:xfrm>
            <a:custGeom>
              <a:avLst/>
              <a:gdLst/>
              <a:ahLst/>
              <a:cxnLst/>
              <a:rect l="l" t="t" r="r" b="b"/>
              <a:pathLst>
                <a:path w="572" h="225" extrusionOk="0">
                  <a:moveTo>
                    <a:pt x="273" y="0"/>
                  </a:moveTo>
                  <a:cubicBezTo>
                    <a:pt x="179" y="0"/>
                    <a:pt x="87" y="48"/>
                    <a:pt x="0" y="140"/>
                  </a:cubicBezTo>
                  <a:cubicBezTo>
                    <a:pt x="118" y="164"/>
                    <a:pt x="247" y="224"/>
                    <a:pt x="376" y="224"/>
                  </a:cubicBezTo>
                  <a:cubicBezTo>
                    <a:pt x="441" y="224"/>
                    <a:pt x="507" y="208"/>
                    <a:pt x="572" y="164"/>
                  </a:cubicBezTo>
                  <a:cubicBezTo>
                    <a:pt x="474" y="54"/>
                    <a:pt x="372" y="0"/>
                    <a:pt x="2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1" name="Google Shape;3031;p2"/>
            <p:cNvSpPr/>
            <p:nvPr/>
          </p:nvSpPr>
          <p:spPr>
            <a:xfrm>
              <a:off x="6109675" y="3370100"/>
              <a:ext cx="19075" cy="4925"/>
            </a:xfrm>
            <a:custGeom>
              <a:avLst/>
              <a:gdLst/>
              <a:ahLst/>
              <a:cxnLst/>
              <a:rect l="l" t="t" r="r" b="b"/>
              <a:pathLst>
                <a:path w="763" h="197" extrusionOk="0">
                  <a:moveTo>
                    <a:pt x="384" y="1"/>
                  </a:moveTo>
                  <a:cubicBezTo>
                    <a:pt x="251" y="1"/>
                    <a:pt x="120" y="14"/>
                    <a:pt x="1" y="87"/>
                  </a:cubicBezTo>
                  <a:cubicBezTo>
                    <a:pt x="25" y="123"/>
                    <a:pt x="36" y="135"/>
                    <a:pt x="60" y="147"/>
                  </a:cubicBezTo>
                  <a:cubicBezTo>
                    <a:pt x="178" y="178"/>
                    <a:pt x="293" y="196"/>
                    <a:pt x="407" y="196"/>
                  </a:cubicBezTo>
                  <a:cubicBezTo>
                    <a:pt x="510" y="196"/>
                    <a:pt x="613" y="181"/>
                    <a:pt x="715" y="147"/>
                  </a:cubicBezTo>
                  <a:lnTo>
                    <a:pt x="763" y="99"/>
                  </a:lnTo>
                  <a:cubicBezTo>
                    <a:pt x="739" y="75"/>
                    <a:pt x="715" y="40"/>
                    <a:pt x="703" y="4"/>
                  </a:cubicBezTo>
                  <a:cubicBezTo>
                    <a:pt x="679" y="5"/>
                    <a:pt x="654" y="6"/>
                    <a:pt x="630" y="6"/>
                  </a:cubicBezTo>
                  <a:cubicBezTo>
                    <a:pt x="548" y="6"/>
                    <a:pt x="465" y="1"/>
                    <a:pt x="3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2" name="Google Shape;3032;p2"/>
            <p:cNvSpPr/>
            <p:nvPr/>
          </p:nvSpPr>
          <p:spPr>
            <a:xfrm>
              <a:off x="6052825" y="3371750"/>
              <a:ext cx="7175" cy="9175"/>
            </a:xfrm>
            <a:custGeom>
              <a:avLst/>
              <a:gdLst/>
              <a:ahLst/>
              <a:cxnLst/>
              <a:rect l="l" t="t" r="r" b="b"/>
              <a:pathLst>
                <a:path w="287" h="367" extrusionOk="0">
                  <a:moveTo>
                    <a:pt x="166" y="0"/>
                  </a:moveTo>
                  <a:cubicBezTo>
                    <a:pt x="111" y="0"/>
                    <a:pt x="56" y="35"/>
                    <a:pt x="1" y="69"/>
                  </a:cubicBezTo>
                  <a:lnTo>
                    <a:pt x="1" y="355"/>
                  </a:lnTo>
                  <a:cubicBezTo>
                    <a:pt x="96" y="355"/>
                    <a:pt x="191" y="355"/>
                    <a:pt x="286" y="367"/>
                  </a:cubicBezTo>
                  <a:lnTo>
                    <a:pt x="286" y="69"/>
                  </a:lnTo>
                  <a:cubicBezTo>
                    <a:pt x="246" y="19"/>
                    <a:pt x="206" y="0"/>
                    <a:pt x="1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3" name="Google Shape;3033;p2"/>
            <p:cNvSpPr/>
            <p:nvPr/>
          </p:nvSpPr>
          <p:spPr>
            <a:xfrm>
              <a:off x="5838225" y="3344400"/>
              <a:ext cx="10725" cy="7350"/>
            </a:xfrm>
            <a:custGeom>
              <a:avLst/>
              <a:gdLst/>
              <a:ahLst/>
              <a:cxnLst/>
              <a:rect l="l" t="t" r="r" b="b"/>
              <a:pathLst>
                <a:path w="429" h="294" extrusionOk="0">
                  <a:moveTo>
                    <a:pt x="188" y="1"/>
                  </a:moveTo>
                  <a:cubicBezTo>
                    <a:pt x="140" y="1"/>
                    <a:pt x="92" y="28"/>
                    <a:pt x="48" y="103"/>
                  </a:cubicBezTo>
                  <a:cubicBezTo>
                    <a:pt x="0" y="199"/>
                    <a:pt x="143" y="282"/>
                    <a:pt x="262" y="294"/>
                  </a:cubicBezTo>
                  <a:lnTo>
                    <a:pt x="429" y="139"/>
                  </a:lnTo>
                  <a:cubicBezTo>
                    <a:pt x="354" y="79"/>
                    <a:pt x="270" y="1"/>
                    <a:pt x="1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4" name="Google Shape;3034;p2"/>
            <p:cNvSpPr/>
            <p:nvPr/>
          </p:nvSpPr>
          <p:spPr>
            <a:xfrm>
              <a:off x="5918575" y="3355600"/>
              <a:ext cx="16400" cy="2625"/>
            </a:xfrm>
            <a:custGeom>
              <a:avLst/>
              <a:gdLst/>
              <a:ahLst/>
              <a:cxnLst/>
              <a:rect l="l" t="t" r="r" b="b"/>
              <a:pathLst>
                <a:path w="656" h="105" extrusionOk="0">
                  <a:moveTo>
                    <a:pt x="656" y="1"/>
                  </a:moveTo>
                  <a:lnTo>
                    <a:pt x="656" y="1"/>
                  </a:lnTo>
                  <a:cubicBezTo>
                    <a:pt x="441" y="12"/>
                    <a:pt x="227" y="12"/>
                    <a:pt x="1" y="12"/>
                  </a:cubicBezTo>
                  <a:cubicBezTo>
                    <a:pt x="114" y="72"/>
                    <a:pt x="224" y="105"/>
                    <a:pt x="333" y="105"/>
                  </a:cubicBezTo>
                  <a:cubicBezTo>
                    <a:pt x="441" y="105"/>
                    <a:pt x="549" y="72"/>
                    <a:pt x="6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5" name="Google Shape;3035;p2"/>
            <p:cNvSpPr/>
            <p:nvPr/>
          </p:nvSpPr>
          <p:spPr>
            <a:xfrm>
              <a:off x="5886450" y="3348975"/>
              <a:ext cx="16975" cy="2475"/>
            </a:xfrm>
            <a:custGeom>
              <a:avLst/>
              <a:gdLst/>
              <a:ahLst/>
              <a:cxnLst/>
              <a:rect l="l" t="t" r="r" b="b"/>
              <a:pathLst>
                <a:path w="679" h="99" extrusionOk="0">
                  <a:moveTo>
                    <a:pt x="355" y="0"/>
                  </a:moveTo>
                  <a:cubicBezTo>
                    <a:pt x="236" y="0"/>
                    <a:pt x="118" y="37"/>
                    <a:pt x="0" y="99"/>
                  </a:cubicBezTo>
                  <a:lnTo>
                    <a:pt x="679" y="99"/>
                  </a:lnTo>
                  <a:cubicBezTo>
                    <a:pt x="571" y="31"/>
                    <a:pt x="463" y="0"/>
                    <a:pt x="3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6" name="Google Shape;3036;p2"/>
            <p:cNvSpPr/>
            <p:nvPr/>
          </p:nvSpPr>
          <p:spPr>
            <a:xfrm>
              <a:off x="5765300" y="3397875"/>
              <a:ext cx="15200" cy="4175"/>
            </a:xfrm>
            <a:custGeom>
              <a:avLst/>
              <a:gdLst/>
              <a:ahLst/>
              <a:cxnLst/>
              <a:rect l="l" t="t" r="r" b="b"/>
              <a:pathLst>
                <a:path w="608" h="167" extrusionOk="0">
                  <a:moveTo>
                    <a:pt x="24" y="0"/>
                  </a:moveTo>
                  <a:lnTo>
                    <a:pt x="0" y="48"/>
                  </a:lnTo>
                  <a:lnTo>
                    <a:pt x="0" y="107"/>
                  </a:lnTo>
                  <a:lnTo>
                    <a:pt x="24" y="167"/>
                  </a:lnTo>
                  <a:lnTo>
                    <a:pt x="607" y="167"/>
                  </a:lnTo>
                  <a:cubicBezTo>
                    <a:pt x="531" y="39"/>
                    <a:pt x="430" y="21"/>
                    <a:pt x="318" y="21"/>
                  </a:cubicBezTo>
                  <a:cubicBezTo>
                    <a:pt x="273" y="21"/>
                    <a:pt x="226" y="24"/>
                    <a:pt x="179" y="24"/>
                  </a:cubicBezTo>
                  <a:cubicBezTo>
                    <a:pt x="119" y="24"/>
                    <a:pt x="72" y="24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7" name="Google Shape;3037;p2"/>
            <p:cNvSpPr/>
            <p:nvPr/>
          </p:nvSpPr>
          <p:spPr>
            <a:xfrm>
              <a:off x="5778975" y="3294875"/>
              <a:ext cx="16700" cy="2050"/>
            </a:xfrm>
            <a:custGeom>
              <a:avLst/>
              <a:gdLst/>
              <a:ahLst/>
              <a:cxnLst/>
              <a:rect l="l" t="t" r="r" b="b"/>
              <a:pathLst>
                <a:path w="668" h="82" extrusionOk="0">
                  <a:moveTo>
                    <a:pt x="1" y="1"/>
                  </a:moveTo>
                  <a:cubicBezTo>
                    <a:pt x="120" y="51"/>
                    <a:pt x="240" y="81"/>
                    <a:pt x="357" y="81"/>
                  </a:cubicBezTo>
                  <a:cubicBezTo>
                    <a:pt x="462" y="81"/>
                    <a:pt x="566" y="57"/>
                    <a:pt x="6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8" name="Google Shape;3038;p2"/>
            <p:cNvSpPr/>
            <p:nvPr/>
          </p:nvSpPr>
          <p:spPr>
            <a:xfrm>
              <a:off x="5966500" y="3292050"/>
              <a:ext cx="11350" cy="5525"/>
            </a:xfrm>
            <a:custGeom>
              <a:avLst/>
              <a:gdLst/>
              <a:ahLst/>
              <a:cxnLst/>
              <a:rect l="l" t="t" r="r" b="b"/>
              <a:pathLst>
                <a:path w="454" h="221" extrusionOk="0">
                  <a:moveTo>
                    <a:pt x="227" y="1"/>
                  </a:moveTo>
                  <a:cubicBezTo>
                    <a:pt x="153" y="1"/>
                    <a:pt x="78" y="30"/>
                    <a:pt x="1" y="90"/>
                  </a:cubicBezTo>
                  <a:lnTo>
                    <a:pt x="1" y="221"/>
                  </a:lnTo>
                  <a:cubicBezTo>
                    <a:pt x="156" y="221"/>
                    <a:pt x="298" y="221"/>
                    <a:pt x="429" y="209"/>
                  </a:cubicBezTo>
                  <a:cubicBezTo>
                    <a:pt x="453" y="173"/>
                    <a:pt x="453" y="126"/>
                    <a:pt x="453" y="90"/>
                  </a:cubicBezTo>
                  <a:cubicBezTo>
                    <a:pt x="376" y="30"/>
                    <a:pt x="301" y="1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9" name="Google Shape;3039;p2"/>
            <p:cNvSpPr/>
            <p:nvPr/>
          </p:nvSpPr>
          <p:spPr>
            <a:xfrm>
              <a:off x="6097775" y="3415300"/>
              <a:ext cx="8650" cy="6475"/>
            </a:xfrm>
            <a:custGeom>
              <a:avLst/>
              <a:gdLst/>
              <a:ahLst/>
              <a:cxnLst/>
              <a:rect l="l" t="t" r="r" b="b"/>
              <a:pathLst>
                <a:path w="346" h="259" extrusionOk="0">
                  <a:moveTo>
                    <a:pt x="292" y="1"/>
                  </a:moveTo>
                  <a:cubicBezTo>
                    <a:pt x="259" y="1"/>
                    <a:pt x="228" y="9"/>
                    <a:pt x="203" y="18"/>
                  </a:cubicBezTo>
                  <a:cubicBezTo>
                    <a:pt x="167" y="53"/>
                    <a:pt x="143" y="65"/>
                    <a:pt x="96" y="65"/>
                  </a:cubicBezTo>
                  <a:cubicBezTo>
                    <a:pt x="24" y="77"/>
                    <a:pt x="0" y="125"/>
                    <a:pt x="48" y="184"/>
                  </a:cubicBezTo>
                  <a:cubicBezTo>
                    <a:pt x="84" y="240"/>
                    <a:pt x="117" y="258"/>
                    <a:pt x="149" y="258"/>
                  </a:cubicBezTo>
                  <a:cubicBezTo>
                    <a:pt x="213" y="258"/>
                    <a:pt x="274" y="184"/>
                    <a:pt x="346" y="184"/>
                  </a:cubicBezTo>
                  <a:cubicBezTo>
                    <a:pt x="346" y="137"/>
                    <a:pt x="346" y="101"/>
                    <a:pt x="322" y="53"/>
                  </a:cubicBezTo>
                  <a:lnTo>
                    <a:pt x="334" y="6"/>
                  </a:lnTo>
                  <a:cubicBezTo>
                    <a:pt x="320" y="2"/>
                    <a:pt x="306" y="1"/>
                    <a:pt x="2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0" name="Google Shape;3040;p2"/>
            <p:cNvSpPr/>
            <p:nvPr/>
          </p:nvSpPr>
          <p:spPr>
            <a:xfrm>
              <a:off x="5486975" y="3444900"/>
              <a:ext cx="10450" cy="7175"/>
            </a:xfrm>
            <a:custGeom>
              <a:avLst/>
              <a:gdLst/>
              <a:ahLst/>
              <a:cxnLst/>
              <a:rect l="l" t="t" r="r" b="b"/>
              <a:pathLst>
                <a:path w="418" h="287" extrusionOk="0">
                  <a:moveTo>
                    <a:pt x="144" y="0"/>
                  </a:moveTo>
                  <a:cubicBezTo>
                    <a:pt x="120" y="0"/>
                    <a:pt x="84" y="12"/>
                    <a:pt x="60" y="24"/>
                  </a:cubicBezTo>
                  <a:cubicBezTo>
                    <a:pt x="13" y="120"/>
                    <a:pt x="1" y="203"/>
                    <a:pt x="108" y="286"/>
                  </a:cubicBezTo>
                  <a:lnTo>
                    <a:pt x="418" y="286"/>
                  </a:lnTo>
                  <a:cubicBezTo>
                    <a:pt x="322" y="179"/>
                    <a:pt x="239" y="84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1" name="Google Shape;3041;p2"/>
            <p:cNvSpPr/>
            <p:nvPr/>
          </p:nvSpPr>
          <p:spPr>
            <a:xfrm>
              <a:off x="5477150" y="3377025"/>
              <a:ext cx="8975" cy="10450"/>
            </a:xfrm>
            <a:custGeom>
              <a:avLst/>
              <a:gdLst/>
              <a:ahLst/>
              <a:cxnLst/>
              <a:rect l="l" t="t" r="r" b="b"/>
              <a:pathLst>
                <a:path w="359" h="418" extrusionOk="0">
                  <a:moveTo>
                    <a:pt x="322" y="1"/>
                  </a:moveTo>
                  <a:cubicBezTo>
                    <a:pt x="25" y="120"/>
                    <a:pt x="1" y="263"/>
                    <a:pt x="287" y="394"/>
                  </a:cubicBezTo>
                  <a:cubicBezTo>
                    <a:pt x="296" y="391"/>
                    <a:pt x="305" y="389"/>
                    <a:pt x="313" y="389"/>
                  </a:cubicBezTo>
                  <a:cubicBezTo>
                    <a:pt x="334" y="389"/>
                    <a:pt x="349" y="400"/>
                    <a:pt x="358" y="418"/>
                  </a:cubicBezTo>
                  <a:lnTo>
                    <a:pt x="358" y="156"/>
                  </a:lnTo>
                  <a:cubicBezTo>
                    <a:pt x="346" y="108"/>
                    <a:pt x="334" y="48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2" name="Google Shape;3042;p2"/>
            <p:cNvSpPr/>
            <p:nvPr/>
          </p:nvSpPr>
          <p:spPr>
            <a:xfrm>
              <a:off x="5859050" y="3397875"/>
              <a:ext cx="7475" cy="4175"/>
            </a:xfrm>
            <a:custGeom>
              <a:avLst/>
              <a:gdLst/>
              <a:ahLst/>
              <a:cxnLst/>
              <a:rect l="l" t="t" r="r" b="b"/>
              <a:pathLst>
                <a:path w="299" h="167" extrusionOk="0">
                  <a:moveTo>
                    <a:pt x="144" y="0"/>
                  </a:moveTo>
                  <a:cubicBezTo>
                    <a:pt x="60" y="36"/>
                    <a:pt x="13" y="84"/>
                    <a:pt x="1" y="167"/>
                  </a:cubicBezTo>
                  <a:lnTo>
                    <a:pt x="286" y="167"/>
                  </a:lnTo>
                  <a:lnTo>
                    <a:pt x="298" y="107"/>
                  </a:lnTo>
                  <a:lnTo>
                    <a:pt x="298" y="36"/>
                  </a:lnTo>
                  <a:cubicBezTo>
                    <a:pt x="239" y="24"/>
                    <a:pt x="191" y="24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3" name="Google Shape;3043;p2"/>
            <p:cNvSpPr/>
            <p:nvPr/>
          </p:nvSpPr>
          <p:spPr>
            <a:xfrm>
              <a:off x="5847450" y="3352100"/>
              <a:ext cx="7750" cy="2675"/>
            </a:xfrm>
            <a:custGeom>
              <a:avLst/>
              <a:gdLst/>
              <a:ahLst/>
              <a:cxnLst/>
              <a:rect l="l" t="t" r="r" b="b"/>
              <a:pathLst>
                <a:path w="310" h="107" extrusionOk="0">
                  <a:moveTo>
                    <a:pt x="85" y="1"/>
                  </a:moveTo>
                  <a:cubicBezTo>
                    <a:pt x="57" y="1"/>
                    <a:pt x="29" y="4"/>
                    <a:pt x="0" y="10"/>
                  </a:cubicBezTo>
                  <a:cubicBezTo>
                    <a:pt x="71" y="71"/>
                    <a:pt x="141" y="107"/>
                    <a:pt x="221" y="107"/>
                  </a:cubicBezTo>
                  <a:cubicBezTo>
                    <a:pt x="249" y="107"/>
                    <a:pt x="279" y="102"/>
                    <a:pt x="310" y="93"/>
                  </a:cubicBezTo>
                  <a:cubicBezTo>
                    <a:pt x="247" y="30"/>
                    <a:pt x="170" y="1"/>
                    <a:pt x="8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4" name="Google Shape;3044;p2"/>
            <p:cNvSpPr/>
            <p:nvPr/>
          </p:nvSpPr>
          <p:spPr>
            <a:xfrm>
              <a:off x="5568550" y="3400150"/>
              <a:ext cx="3575" cy="1625"/>
            </a:xfrm>
            <a:custGeom>
              <a:avLst/>
              <a:gdLst/>
              <a:ahLst/>
              <a:cxnLst/>
              <a:rect l="l" t="t" r="r" b="b"/>
              <a:pathLst>
                <a:path w="143" h="65" extrusionOk="0">
                  <a:moveTo>
                    <a:pt x="70" y="0"/>
                  </a:moveTo>
                  <a:cubicBezTo>
                    <a:pt x="40" y="0"/>
                    <a:pt x="9" y="18"/>
                    <a:pt x="0" y="64"/>
                  </a:cubicBezTo>
                  <a:lnTo>
                    <a:pt x="143" y="64"/>
                  </a:lnTo>
                  <a:cubicBezTo>
                    <a:pt x="131" y="52"/>
                    <a:pt x="119" y="16"/>
                    <a:pt x="95" y="5"/>
                  </a:cubicBezTo>
                  <a:cubicBezTo>
                    <a:pt x="87" y="2"/>
                    <a:pt x="79" y="0"/>
                    <a:pt x="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5" name="Google Shape;3045;p2"/>
            <p:cNvSpPr/>
            <p:nvPr/>
          </p:nvSpPr>
          <p:spPr>
            <a:xfrm>
              <a:off x="5614675" y="3294475"/>
              <a:ext cx="4800" cy="4650"/>
            </a:xfrm>
            <a:custGeom>
              <a:avLst/>
              <a:gdLst/>
              <a:ahLst/>
              <a:cxnLst/>
              <a:rect l="l" t="t" r="r" b="b"/>
              <a:pathLst>
                <a:path w="192" h="186" extrusionOk="0">
                  <a:moveTo>
                    <a:pt x="93" y="0"/>
                  </a:moveTo>
                  <a:cubicBezTo>
                    <a:pt x="61" y="0"/>
                    <a:pt x="31" y="39"/>
                    <a:pt x="1" y="112"/>
                  </a:cubicBezTo>
                  <a:cubicBezTo>
                    <a:pt x="13" y="124"/>
                    <a:pt x="24" y="148"/>
                    <a:pt x="36" y="171"/>
                  </a:cubicBezTo>
                  <a:cubicBezTo>
                    <a:pt x="51" y="182"/>
                    <a:pt x="69" y="185"/>
                    <a:pt x="85" y="185"/>
                  </a:cubicBezTo>
                  <a:cubicBezTo>
                    <a:pt x="108" y="185"/>
                    <a:pt x="130" y="178"/>
                    <a:pt x="143" y="171"/>
                  </a:cubicBezTo>
                  <a:cubicBezTo>
                    <a:pt x="155" y="136"/>
                    <a:pt x="179" y="124"/>
                    <a:pt x="191" y="112"/>
                  </a:cubicBezTo>
                  <a:cubicBezTo>
                    <a:pt x="156" y="36"/>
                    <a:pt x="124" y="0"/>
                    <a:pt x="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6" name="Google Shape;3046;p2"/>
            <p:cNvSpPr/>
            <p:nvPr/>
          </p:nvSpPr>
          <p:spPr>
            <a:xfrm>
              <a:off x="5629550" y="3423775"/>
              <a:ext cx="3600" cy="1575"/>
            </a:xfrm>
            <a:custGeom>
              <a:avLst/>
              <a:gdLst/>
              <a:ahLst/>
              <a:cxnLst/>
              <a:rect l="l" t="t" r="r" b="b"/>
              <a:pathLst>
                <a:path w="144" h="63" extrusionOk="0">
                  <a:moveTo>
                    <a:pt x="1" y="0"/>
                  </a:moveTo>
                  <a:cubicBezTo>
                    <a:pt x="19" y="42"/>
                    <a:pt x="40" y="63"/>
                    <a:pt x="63" y="63"/>
                  </a:cubicBezTo>
                  <a:cubicBezTo>
                    <a:pt x="87" y="63"/>
                    <a:pt x="114" y="42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7" name="Google Shape;3047;p2"/>
            <p:cNvSpPr/>
            <p:nvPr/>
          </p:nvSpPr>
          <p:spPr>
            <a:xfrm>
              <a:off x="5490250" y="3348450"/>
              <a:ext cx="3900" cy="4800"/>
            </a:xfrm>
            <a:custGeom>
              <a:avLst/>
              <a:gdLst/>
              <a:ahLst/>
              <a:cxnLst/>
              <a:rect l="l" t="t" r="r" b="b"/>
              <a:pathLst>
                <a:path w="156" h="192" extrusionOk="0">
                  <a:moveTo>
                    <a:pt x="108" y="1"/>
                  </a:moveTo>
                  <a:cubicBezTo>
                    <a:pt x="72" y="60"/>
                    <a:pt x="37" y="132"/>
                    <a:pt x="1" y="191"/>
                  </a:cubicBezTo>
                  <a:cubicBezTo>
                    <a:pt x="48" y="179"/>
                    <a:pt x="96" y="168"/>
                    <a:pt x="156" y="168"/>
                  </a:cubicBezTo>
                  <a:cubicBezTo>
                    <a:pt x="132" y="108"/>
                    <a:pt x="120" y="60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8" name="Google Shape;3048;p2"/>
            <p:cNvSpPr/>
            <p:nvPr/>
          </p:nvSpPr>
          <p:spPr>
            <a:xfrm>
              <a:off x="5528950" y="3438050"/>
              <a:ext cx="4500" cy="2700"/>
            </a:xfrm>
            <a:custGeom>
              <a:avLst/>
              <a:gdLst/>
              <a:ahLst/>
              <a:cxnLst/>
              <a:rect l="l" t="t" r="r" b="b"/>
              <a:pathLst>
                <a:path w="180" h="108" extrusionOk="0">
                  <a:moveTo>
                    <a:pt x="179" y="1"/>
                  </a:moveTo>
                  <a:cubicBezTo>
                    <a:pt x="96" y="1"/>
                    <a:pt x="36" y="36"/>
                    <a:pt x="1" y="108"/>
                  </a:cubicBezTo>
                  <a:cubicBezTo>
                    <a:pt x="96" y="108"/>
                    <a:pt x="155" y="84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9" name="Google Shape;3049;p2"/>
            <p:cNvSpPr/>
            <p:nvPr/>
          </p:nvSpPr>
          <p:spPr>
            <a:xfrm>
              <a:off x="5511400" y="3305300"/>
              <a:ext cx="3000" cy="4200"/>
            </a:xfrm>
            <a:custGeom>
              <a:avLst/>
              <a:gdLst/>
              <a:ahLst/>
              <a:cxnLst/>
              <a:rect l="l" t="t" r="r" b="b"/>
              <a:pathLst>
                <a:path w="120" h="168" extrusionOk="0">
                  <a:moveTo>
                    <a:pt x="119" y="0"/>
                  </a:moveTo>
                  <a:cubicBezTo>
                    <a:pt x="36" y="12"/>
                    <a:pt x="0" y="72"/>
                    <a:pt x="0" y="167"/>
                  </a:cubicBezTo>
                  <a:cubicBezTo>
                    <a:pt x="83" y="131"/>
                    <a:pt x="119" y="72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0" name="Google Shape;3050;p2"/>
            <p:cNvSpPr/>
            <p:nvPr/>
          </p:nvSpPr>
          <p:spPr>
            <a:xfrm>
              <a:off x="6225175" y="3380900"/>
              <a:ext cx="3300" cy="3300"/>
            </a:xfrm>
            <a:custGeom>
              <a:avLst/>
              <a:gdLst/>
              <a:ahLst/>
              <a:cxnLst/>
              <a:rect l="l" t="t" r="r" b="b"/>
              <a:pathLst>
                <a:path w="132" h="132" extrusionOk="0">
                  <a:moveTo>
                    <a:pt x="0" y="1"/>
                  </a:moveTo>
                  <a:lnTo>
                    <a:pt x="131" y="132"/>
                  </a:lnTo>
                  <a:cubicBezTo>
                    <a:pt x="84" y="84"/>
                    <a:pt x="48" y="2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1" name="Google Shape;3051;p2"/>
            <p:cNvSpPr/>
            <p:nvPr/>
          </p:nvSpPr>
          <p:spPr>
            <a:xfrm>
              <a:off x="5862325" y="3384475"/>
              <a:ext cx="4500" cy="3000"/>
            </a:xfrm>
            <a:custGeom>
              <a:avLst/>
              <a:gdLst/>
              <a:ahLst/>
              <a:cxnLst/>
              <a:rect l="l" t="t" r="r" b="b"/>
              <a:pathLst>
                <a:path w="180" h="120" extrusionOk="0">
                  <a:moveTo>
                    <a:pt x="1" y="0"/>
                  </a:moveTo>
                  <a:cubicBezTo>
                    <a:pt x="60" y="48"/>
                    <a:pt x="108" y="84"/>
                    <a:pt x="167" y="120"/>
                  </a:cubicBezTo>
                  <a:cubicBezTo>
                    <a:pt x="167" y="96"/>
                    <a:pt x="167" y="48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2" name="Google Shape;3052;p2"/>
            <p:cNvSpPr/>
            <p:nvPr/>
          </p:nvSpPr>
          <p:spPr>
            <a:xfrm>
              <a:off x="5509900" y="3614675"/>
              <a:ext cx="185775" cy="47525"/>
            </a:xfrm>
            <a:custGeom>
              <a:avLst/>
              <a:gdLst/>
              <a:ahLst/>
              <a:cxnLst/>
              <a:rect l="l" t="t" r="r" b="b"/>
              <a:pathLst>
                <a:path w="7431" h="1901" extrusionOk="0">
                  <a:moveTo>
                    <a:pt x="519" y="0"/>
                  </a:moveTo>
                  <a:cubicBezTo>
                    <a:pt x="479" y="0"/>
                    <a:pt x="440" y="3"/>
                    <a:pt x="405" y="8"/>
                  </a:cubicBezTo>
                  <a:cubicBezTo>
                    <a:pt x="310" y="32"/>
                    <a:pt x="239" y="91"/>
                    <a:pt x="167" y="151"/>
                  </a:cubicBezTo>
                  <a:cubicBezTo>
                    <a:pt x="155" y="186"/>
                    <a:pt x="120" y="198"/>
                    <a:pt x="108" y="234"/>
                  </a:cubicBezTo>
                  <a:cubicBezTo>
                    <a:pt x="60" y="294"/>
                    <a:pt x="36" y="329"/>
                    <a:pt x="13" y="389"/>
                  </a:cubicBezTo>
                  <a:cubicBezTo>
                    <a:pt x="1" y="472"/>
                    <a:pt x="13" y="508"/>
                    <a:pt x="48" y="567"/>
                  </a:cubicBezTo>
                  <a:cubicBezTo>
                    <a:pt x="132" y="627"/>
                    <a:pt x="274" y="591"/>
                    <a:pt x="346" y="710"/>
                  </a:cubicBezTo>
                  <a:lnTo>
                    <a:pt x="334" y="710"/>
                  </a:lnTo>
                  <a:cubicBezTo>
                    <a:pt x="404" y="749"/>
                    <a:pt x="481" y="759"/>
                    <a:pt x="562" y="759"/>
                  </a:cubicBezTo>
                  <a:cubicBezTo>
                    <a:pt x="642" y="759"/>
                    <a:pt x="726" y="749"/>
                    <a:pt x="809" y="749"/>
                  </a:cubicBezTo>
                  <a:cubicBezTo>
                    <a:pt x="896" y="749"/>
                    <a:pt x="982" y="760"/>
                    <a:pt x="1060" y="806"/>
                  </a:cubicBezTo>
                  <a:cubicBezTo>
                    <a:pt x="1108" y="829"/>
                    <a:pt x="1167" y="829"/>
                    <a:pt x="1203" y="829"/>
                  </a:cubicBezTo>
                  <a:cubicBezTo>
                    <a:pt x="1249" y="789"/>
                    <a:pt x="1298" y="768"/>
                    <a:pt x="1346" y="768"/>
                  </a:cubicBezTo>
                  <a:cubicBezTo>
                    <a:pt x="1396" y="768"/>
                    <a:pt x="1446" y="792"/>
                    <a:pt x="1489" y="841"/>
                  </a:cubicBezTo>
                  <a:cubicBezTo>
                    <a:pt x="2763" y="1199"/>
                    <a:pt x="4061" y="1341"/>
                    <a:pt x="5358" y="1556"/>
                  </a:cubicBezTo>
                  <a:cubicBezTo>
                    <a:pt x="5402" y="1550"/>
                    <a:pt x="5446" y="1548"/>
                    <a:pt x="5489" y="1548"/>
                  </a:cubicBezTo>
                  <a:cubicBezTo>
                    <a:pt x="5882" y="1548"/>
                    <a:pt x="6238" y="1760"/>
                    <a:pt x="6636" y="1760"/>
                  </a:cubicBezTo>
                  <a:cubicBezTo>
                    <a:pt x="6655" y="1760"/>
                    <a:pt x="6673" y="1759"/>
                    <a:pt x="6692" y="1758"/>
                  </a:cubicBezTo>
                  <a:cubicBezTo>
                    <a:pt x="6734" y="1744"/>
                    <a:pt x="6781" y="1692"/>
                    <a:pt x="6822" y="1692"/>
                  </a:cubicBezTo>
                  <a:cubicBezTo>
                    <a:pt x="6850" y="1692"/>
                    <a:pt x="6875" y="1716"/>
                    <a:pt x="6894" y="1794"/>
                  </a:cubicBezTo>
                  <a:cubicBezTo>
                    <a:pt x="6954" y="1865"/>
                    <a:pt x="7049" y="1901"/>
                    <a:pt x="7132" y="1901"/>
                  </a:cubicBezTo>
                  <a:cubicBezTo>
                    <a:pt x="7311" y="1865"/>
                    <a:pt x="7418" y="1770"/>
                    <a:pt x="7430" y="1580"/>
                  </a:cubicBezTo>
                  <a:cubicBezTo>
                    <a:pt x="7406" y="1484"/>
                    <a:pt x="7299" y="1449"/>
                    <a:pt x="7240" y="1389"/>
                  </a:cubicBezTo>
                  <a:cubicBezTo>
                    <a:pt x="7179" y="1333"/>
                    <a:pt x="7108" y="1322"/>
                    <a:pt x="7034" y="1322"/>
                  </a:cubicBezTo>
                  <a:cubicBezTo>
                    <a:pt x="6988" y="1322"/>
                    <a:pt x="6941" y="1326"/>
                    <a:pt x="6895" y="1326"/>
                  </a:cubicBezTo>
                  <a:cubicBezTo>
                    <a:pt x="6811" y="1326"/>
                    <a:pt x="6732" y="1313"/>
                    <a:pt x="6668" y="1234"/>
                  </a:cubicBezTo>
                  <a:cubicBezTo>
                    <a:pt x="6595" y="1186"/>
                    <a:pt x="6514" y="1174"/>
                    <a:pt x="6430" y="1174"/>
                  </a:cubicBezTo>
                  <a:cubicBezTo>
                    <a:pt x="6355" y="1174"/>
                    <a:pt x="6278" y="1183"/>
                    <a:pt x="6202" y="1183"/>
                  </a:cubicBezTo>
                  <a:cubicBezTo>
                    <a:pt x="6111" y="1183"/>
                    <a:pt x="6023" y="1171"/>
                    <a:pt x="5942" y="1115"/>
                  </a:cubicBezTo>
                  <a:cubicBezTo>
                    <a:pt x="5763" y="1056"/>
                    <a:pt x="5585" y="948"/>
                    <a:pt x="5406" y="913"/>
                  </a:cubicBezTo>
                  <a:cubicBezTo>
                    <a:pt x="4156" y="675"/>
                    <a:pt x="2894" y="472"/>
                    <a:pt x="1644" y="246"/>
                  </a:cubicBezTo>
                  <a:cubicBezTo>
                    <a:pt x="1310" y="175"/>
                    <a:pt x="977" y="175"/>
                    <a:pt x="691" y="20"/>
                  </a:cubicBezTo>
                  <a:cubicBezTo>
                    <a:pt x="635" y="6"/>
                    <a:pt x="575" y="0"/>
                    <a:pt x="5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3" name="Google Shape;3053;p2"/>
            <p:cNvSpPr/>
            <p:nvPr/>
          </p:nvSpPr>
          <p:spPr>
            <a:xfrm>
              <a:off x="5535800" y="3688950"/>
              <a:ext cx="199575" cy="31600"/>
            </a:xfrm>
            <a:custGeom>
              <a:avLst/>
              <a:gdLst/>
              <a:ahLst/>
              <a:cxnLst/>
              <a:rect l="l" t="t" r="r" b="b"/>
              <a:pathLst>
                <a:path w="7983" h="1264" extrusionOk="0">
                  <a:moveTo>
                    <a:pt x="525" y="1"/>
                  </a:moveTo>
                  <a:cubicBezTo>
                    <a:pt x="497" y="1"/>
                    <a:pt x="469" y="1"/>
                    <a:pt x="441" y="2"/>
                  </a:cubicBezTo>
                  <a:cubicBezTo>
                    <a:pt x="410" y="32"/>
                    <a:pt x="380" y="41"/>
                    <a:pt x="347" y="41"/>
                  </a:cubicBezTo>
                  <a:cubicBezTo>
                    <a:pt x="304" y="41"/>
                    <a:pt x="257" y="25"/>
                    <a:pt x="203" y="25"/>
                  </a:cubicBezTo>
                  <a:cubicBezTo>
                    <a:pt x="120" y="49"/>
                    <a:pt x="36" y="73"/>
                    <a:pt x="0" y="168"/>
                  </a:cubicBezTo>
                  <a:cubicBezTo>
                    <a:pt x="148" y="261"/>
                    <a:pt x="296" y="296"/>
                    <a:pt x="460" y="296"/>
                  </a:cubicBezTo>
                  <a:cubicBezTo>
                    <a:pt x="508" y="296"/>
                    <a:pt x="557" y="293"/>
                    <a:pt x="608" y="287"/>
                  </a:cubicBezTo>
                  <a:cubicBezTo>
                    <a:pt x="624" y="262"/>
                    <a:pt x="653" y="232"/>
                    <a:pt x="684" y="232"/>
                  </a:cubicBezTo>
                  <a:cubicBezTo>
                    <a:pt x="698" y="232"/>
                    <a:pt x="712" y="237"/>
                    <a:pt x="727" y="252"/>
                  </a:cubicBezTo>
                  <a:cubicBezTo>
                    <a:pt x="729" y="254"/>
                    <a:pt x="732" y="256"/>
                    <a:pt x="734" y="258"/>
                  </a:cubicBezTo>
                  <a:lnTo>
                    <a:pt x="734" y="258"/>
                  </a:lnTo>
                  <a:cubicBezTo>
                    <a:pt x="724" y="258"/>
                    <a:pt x="715" y="267"/>
                    <a:pt x="715" y="299"/>
                  </a:cubicBezTo>
                  <a:cubicBezTo>
                    <a:pt x="858" y="430"/>
                    <a:pt x="1072" y="418"/>
                    <a:pt x="1251" y="442"/>
                  </a:cubicBezTo>
                  <a:cubicBezTo>
                    <a:pt x="2263" y="597"/>
                    <a:pt x="3287" y="728"/>
                    <a:pt x="4299" y="847"/>
                  </a:cubicBezTo>
                  <a:cubicBezTo>
                    <a:pt x="4858" y="918"/>
                    <a:pt x="5442" y="954"/>
                    <a:pt x="6013" y="1014"/>
                  </a:cubicBezTo>
                  <a:cubicBezTo>
                    <a:pt x="6090" y="1057"/>
                    <a:pt x="6174" y="1063"/>
                    <a:pt x="6258" y="1063"/>
                  </a:cubicBezTo>
                  <a:cubicBezTo>
                    <a:pt x="6292" y="1063"/>
                    <a:pt x="6326" y="1062"/>
                    <a:pt x="6359" y="1062"/>
                  </a:cubicBezTo>
                  <a:cubicBezTo>
                    <a:pt x="6449" y="1062"/>
                    <a:pt x="6538" y="1069"/>
                    <a:pt x="6620" y="1121"/>
                  </a:cubicBezTo>
                  <a:cubicBezTo>
                    <a:pt x="6695" y="1158"/>
                    <a:pt x="6774" y="1177"/>
                    <a:pt x="6855" y="1177"/>
                  </a:cubicBezTo>
                  <a:cubicBezTo>
                    <a:pt x="6903" y="1177"/>
                    <a:pt x="6952" y="1170"/>
                    <a:pt x="7001" y="1156"/>
                  </a:cubicBezTo>
                  <a:cubicBezTo>
                    <a:pt x="7094" y="1203"/>
                    <a:pt x="7195" y="1211"/>
                    <a:pt x="7297" y="1211"/>
                  </a:cubicBezTo>
                  <a:cubicBezTo>
                    <a:pt x="7354" y="1211"/>
                    <a:pt x="7411" y="1209"/>
                    <a:pt x="7468" y="1209"/>
                  </a:cubicBezTo>
                  <a:cubicBezTo>
                    <a:pt x="7570" y="1209"/>
                    <a:pt x="7670" y="1217"/>
                    <a:pt x="7763" y="1264"/>
                  </a:cubicBezTo>
                  <a:lnTo>
                    <a:pt x="7918" y="1264"/>
                  </a:lnTo>
                  <a:cubicBezTo>
                    <a:pt x="7983" y="971"/>
                    <a:pt x="7871" y="926"/>
                    <a:pt x="7726" y="926"/>
                  </a:cubicBezTo>
                  <a:cubicBezTo>
                    <a:pt x="7661" y="926"/>
                    <a:pt x="7590" y="935"/>
                    <a:pt x="7524" y="935"/>
                  </a:cubicBezTo>
                  <a:cubicBezTo>
                    <a:pt x="7437" y="935"/>
                    <a:pt x="7361" y="919"/>
                    <a:pt x="7323" y="847"/>
                  </a:cubicBezTo>
                  <a:cubicBezTo>
                    <a:pt x="7269" y="811"/>
                    <a:pt x="7216" y="796"/>
                    <a:pt x="7162" y="796"/>
                  </a:cubicBezTo>
                  <a:cubicBezTo>
                    <a:pt x="7111" y="796"/>
                    <a:pt x="7059" y="810"/>
                    <a:pt x="7007" y="832"/>
                  </a:cubicBezTo>
                  <a:lnTo>
                    <a:pt x="7007" y="832"/>
                  </a:lnTo>
                  <a:cubicBezTo>
                    <a:pt x="7013" y="826"/>
                    <a:pt x="7019" y="819"/>
                    <a:pt x="7025" y="811"/>
                  </a:cubicBezTo>
                  <a:lnTo>
                    <a:pt x="7025" y="811"/>
                  </a:lnTo>
                  <a:lnTo>
                    <a:pt x="7001" y="835"/>
                  </a:lnTo>
                  <a:cubicBezTo>
                    <a:pt x="7003" y="834"/>
                    <a:pt x="7005" y="833"/>
                    <a:pt x="7007" y="832"/>
                  </a:cubicBezTo>
                  <a:lnTo>
                    <a:pt x="7007" y="832"/>
                  </a:lnTo>
                  <a:cubicBezTo>
                    <a:pt x="6964" y="882"/>
                    <a:pt x="6923" y="910"/>
                    <a:pt x="6882" y="910"/>
                  </a:cubicBezTo>
                  <a:cubicBezTo>
                    <a:pt x="6840" y="910"/>
                    <a:pt x="6797" y="879"/>
                    <a:pt x="6751" y="811"/>
                  </a:cubicBezTo>
                  <a:lnTo>
                    <a:pt x="6751" y="811"/>
                  </a:lnTo>
                  <a:lnTo>
                    <a:pt x="6763" y="835"/>
                  </a:lnTo>
                  <a:cubicBezTo>
                    <a:pt x="6668" y="784"/>
                    <a:pt x="6566" y="771"/>
                    <a:pt x="6461" y="771"/>
                  </a:cubicBezTo>
                  <a:cubicBezTo>
                    <a:pt x="6353" y="771"/>
                    <a:pt x="6242" y="785"/>
                    <a:pt x="6132" y="785"/>
                  </a:cubicBezTo>
                  <a:cubicBezTo>
                    <a:pt x="6001" y="785"/>
                    <a:pt x="5872" y="765"/>
                    <a:pt x="5751" y="680"/>
                  </a:cubicBezTo>
                  <a:cubicBezTo>
                    <a:pt x="5680" y="585"/>
                    <a:pt x="5561" y="561"/>
                    <a:pt x="5442" y="549"/>
                  </a:cubicBezTo>
                  <a:cubicBezTo>
                    <a:pt x="4644" y="490"/>
                    <a:pt x="3846" y="383"/>
                    <a:pt x="3048" y="287"/>
                  </a:cubicBezTo>
                  <a:cubicBezTo>
                    <a:pt x="2207" y="172"/>
                    <a:pt x="1377" y="1"/>
                    <a:pt x="5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4" name="Google Shape;3054;p2"/>
            <p:cNvSpPr/>
            <p:nvPr/>
          </p:nvSpPr>
          <p:spPr>
            <a:xfrm>
              <a:off x="5338750" y="3665200"/>
              <a:ext cx="173550" cy="26150"/>
            </a:xfrm>
            <a:custGeom>
              <a:avLst/>
              <a:gdLst/>
              <a:ahLst/>
              <a:cxnLst/>
              <a:rect l="l" t="t" r="r" b="b"/>
              <a:pathLst>
                <a:path w="6942" h="1046" extrusionOk="0">
                  <a:moveTo>
                    <a:pt x="460" y="1"/>
                  </a:moveTo>
                  <a:cubicBezTo>
                    <a:pt x="294" y="1"/>
                    <a:pt x="137" y="51"/>
                    <a:pt x="1" y="237"/>
                  </a:cubicBezTo>
                  <a:cubicBezTo>
                    <a:pt x="691" y="321"/>
                    <a:pt x="1358" y="416"/>
                    <a:pt x="2048" y="487"/>
                  </a:cubicBezTo>
                  <a:cubicBezTo>
                    <a:pt x="3084" y="606"/>
                    <a:pt x="4108" y="713"/>
                    <a:pt x="5156" y="821"/>
                  </a:cubicBezTo>
                  <a:cubicBezTo>
                    <a:pt x="5287" y="916"/>
                    <a:pt x="5465" y="832"/>
                    <a:pt x="5620" y="952"/>
                  </a:cubicBezTo>
                  <a:cubicBezTo>
                    <a:pt x="5694" y="981"/>
                    <a:pt x="5767" y="1001"/>
                    <a:pt x="5841" y="1001"/>
                  </a:cubicBezTo>
                  <a:cubicBezTo>
                    <a:pt x="5886" y="1001"/>
                    <a:pt x="5932" y="994"/>
                    <a:pt x="5977" y="975"/>
                  </a:cubicBezTo>
                  <a:cubicBezTo>
                    <a:pt x="6141" y="1001"/>
                    <a:pt x="6308" y="1046"/>
                    <a:pt x="6478" y="1046"/>
                  </a:cubicBezTo>
                  <a:cubicBezTo>
                    <a:pt x="6630" y="1046"/>
                    <a:pt x="6785" y="1010"/>
                    <a:pt x="6942" y="892"/>
                  </a:cubicBezTo>
                  <a:cubicBezTo>
                    <a:pt x="6751" y="678"/>
                    <a:pt x="6489" y="809"/>
                    <a:pt x="6335" y="702"/>
                  </a:cubicBezTo>
                  <a:lnTo>
                    <a:pt x="5977" y="654"/>
                  </a:lnTo>
                  <a:cubicBezTo>
                    <a:pt x="5811" y="594"/>
                    <a:pt x="5620" y="642"/>
                    <a:pt x="5465" y="547"/>
                  </a:cubicBezTo>
                  <a:cubicBezTo>
                    <a:pt x="5370" y="502"/>
                    <a:pt x="5271" y="492"/>
                    <a:pt x="5170" y="492"/>
                  </a:cubicBezTo>
                  <a:cubicBezTo>
                    <a:pt x="5101" y="492"/>
                    <a:pt x="5032" y="497"/>
                    <a:pt x="4963" y="497"/>
                  </a:cubicBezTo>
                  <a:cubicBezTo>
                    <a:pt x="4895" y="497"/>
                    <a:pt x="4828" y="492"/>
                    <a:pt x="4763" y="475"/>
                  </a:cubicBezTo>
                  <a:cubicBezTo>
                    <a:pt x="3549" y="178"/>
                    <a:pt x="2298" y="213"/>
                    <a:pt x="1060" y="70"/>
                  </a:cubicBezTo>
                  <a:cubicBezTo>
                    <a:pt x="861" y="70"/>
                    <a:pt x="654" y="1"/>
                    <a:pt x="4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5" name="Google Shape;3055;p2"/>
            <p:cNvSpPr/>
            <p:nvPr/>
          </p:nvSpPr>
          <p:spPr>
            <a:xfrm>
              <a:off x="6030800" y="3682725"/>
              <a:ext cx="158975" cy="33725"/>
            </a:xfrm>
            <a:custGeom>
              <a:avLst/>
              <a:gdLst/>
              <a:ahLst/>
              <a:cxnLst/>
              <a:rect l="l" t="t" r="r" b="b"/>
              <a:pathLst>
                <a:path w="6359" h="1349" extrusionOk="0">
                  <a:moveTo>
                    <a:pt x="417" y="84"/>
                  </a:moveTo>
                  <a:lnTo>
                    <a:pt x="417" y="84"/>
                  </a:lnTo>
                  <a:cubicBezTo>
                    <a:pt x="739" y="596"/>
                    <a:pt x="227" y="632"/>
                    <a:pt x="1" y="846"/>
                  </a:cubicBezTo>
                  <a:cubicBezTo>
                    <a:pt x="822" y="989"/>
                    <a:pt x="1656" y="929"/>
                    <a:pt x="2477" y="965"/>
                  </a:cubicBezTo>
                  <a:cubicBezTo>
                    <a:pt x="3441" y="1013"/>
                    <a:pt x="4406" y="1013"/>
                    <a:pt x="5346" y="1227"/>
                  </a:cubicBezTo>
                  <a:cubicBezTo>
                    <a:pt x="5519" y="1304"/>
                    <a:pt x="5692" y="1349"/>
                    <a:pt x="5861" y="1349"/>
                  </a:cubicBezTo>
                  <a:cubicBezTo>
                    <a:pt x="6031" y="1349"/>
                    <a:pt x="6198" y="1304"/>
                    <a:pt x="6358" y="1203"/>
                  </a:cubicBezTo>
                  <a:cubicBezTo>
                    <a:pt x="6287" y="905"/>
                    <a:pt x="6013" y="917"/>
                    <a:pt x="5799" y="893"/>
                  </a:cubicBezTo>
                  <a:cubicBezTo>
                    <a:pt x="5215" y="798"/>
                    <a:pt x="4620" y="786"/>
                    <a:pt x="4037" y="667"/>
                  </a:cubicBezTo>
                  <a:cubicBezTo>
                    <a:pt x="3983" y="656"/>
                    <a:pt x="3928" y="654"/>
                    <a:pt x="3873" y="654"/>
                  </a:cubicBezTo>
                  <a:cubicBezTo>
                    <a:pt x="3813" y="654"/>
                    <a:pt x="3753" y="657"/>
                    <a:pt x="3694" y="657"/>
                  </a:cubicBezTo>
                  <a:cubicBezTo>
                    <a:pt x="3569" y="657"/>
                    <a:pt x="3447" y="642"/>
                    <a:pt x="3334" y="548"/>
                  </a:cubicBezTo>
                  <a:cubicBezTo>
                    <a:pt x="3322" y="489"/>
                    <a:pt x="3322" y="441"/>
                    <a:pt x="3334" y="382"/>
                  </a:cubicBezTo>
                  <a:cubicBezTo>
                    <a:pt x="2382" y="1"/>
                    <a:pt x="1394" y="155"/>
                    <a:pt x="417" y="8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6" name="Google Shape;3056;p2"/>
            <p:cNvSpPr/>
            <p:nvPr/>
          </p:nvSpPr>
          <p:spPr>
            <a:xfrm>
              <a:off x="5372675" y="3597650"/>
              <a:ext cx="107475" cy="28475"/>
            </a:xfrm>
            <a:custGeom>
              <a:avLst/>
              <a:gdLst/>
              <a:ahLst/>
              <a:cxnLst/>
              <a:rect l="l" t="t" r="r" b="b"/>
              <a:pathLst>
                <a:path w="4299" h="1139" extrusionOk="0">
                  <a:moveTo>
                    <a:pt x="1139" y="0"/>
                  </a:moveTo>
                  <a:cubicBezTo>
                    <a:pt x="996" y="0"/>
                    <a:pt x="855" y="23"/>
                    <a:pt x="715" y="82"/>
                  </a:cubicBezTo>
                  <a:cubicBezTo>
                    <a:pt x="662" y="147"/>
                    <a:pt x="611" y="177"/>
                    <a:pt x="560" y="177"/>
                  </a:cubicBezTo>
                  <a:cubicBezTo>
                    <a:pt x="510" y="177"/>
                    <a:pt x="459" y="147"/>
                    <a:pt x="406" y="94"/>
                  </a:cubicBezTo>
                  <a:cubicBezTo>
                    <a:pt x="371" y="91"/>
                    <a:pt x="338" y="89"/>
                    <a:pt x="306" y="89"/>
                  </a:cubicBezTo>
                  <a:cubicBezTo>
                    <a:pt x="183" y="89"/>
                    <a:pt x="79" y="118"/>
                    <a:pt x="13" y="260"/>
                  </a:cubicBezTo>
                  <a:cubicBezTo>
                    <a:pt x="1" y="546"/>
                    <a:pt x="179" y="546"/>
                    <a:pt x="394" y="558"/>
                  </a:cubicBezTo>
                  <a:cubicBezTo>
                    <a:pt x="438" y="561"/>
                    <a:pt x="484" y="562"/>
                    <a:pt x="529" y="562"/>
                  </a:cubicBezTo>
                  <a:cubicBezTo>
                    <a:pt x="664" y="562"/>
                    <a:pt x="803" y="551"/>
                    <a:pt x="939" y="551"/>
                  </a:cubicBezTo>
                  <a:cubicBezTo>
                    <a:pt x="1086" y="551"/>
                    <a:pt x="1232" y="564"/>
                    <a:pt x="1370" y="617"/>
                  </a:cubicBezTo>
                  <a:cubicBezTo>
                    <a:pt x="1965" y="856"/>
                    <a:pt x="2561" y="1034"/>
                    <a:pt x="3204" y="1094"/>
                  </a:cubicBezTo>
                  <a:cubicBezTo>
                    <a:pt x="3336" y="1128"/>
                    <a:pt x="3470" y="1138"/>
                    <a:pt x="3603" y="1138"/>
                  </a:cubicBezTo>
                  <a:cubicBezTo>
                    <a:pt x="3794" y="1138"/>
                    <a:pt x="3981" y="1118"/>
                    <a:pt x="4156" y="1118"/>
                  </a:cubicBezTo>
                  <a:cubicBezTo>
                    <a:pt x="4299" y="1058"/>
                    <a:pt x="4299" y="963"/>
                    <a:pt x="4287" y="820"/>
                  </a:cubicBezTo>
                  <a:cubicBezTo>
                    <a:pt x="4144" y="463"/>
                    <a:pt x="3799" y="463"/>
                    <a:pt x="3513" y="367"/>
                  </a:cubicBezTo>
                  <a:cubicBezTo>
                    <a:pt x="3287" y="308"/>
                    <a:pt x="3085" y="260"/>
                    <a:pt x="2858" y="201"/>
                  </a:cubicBezTo>
                  <a:cubicBezTo>
                    <a:pt x="2382" y="129"/>
                    <a:pt x="1882" y="141"/>
                    <a:pt x="1406" y="22"/>
                  </a:cubicBezTo>
                  <a:cubicBezTo>
                    <a:pt x="1315" y="9"/>
                    <a:pt x="1227" y="0"/>
                    <a:pt x="11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7" name="Google Shape;3057;p2"/>
            <p:cNvSpPr/>
            <p:nvPr/>
          </p:nvSpPr>
          <p:spPr>
            <a:xfrm>
              <a:off x="5332500" y="3491325"/>
              <a:ext cx="75625" cy="119100"/>
            </a:xfrm>
            <a:custGeom>
              <a:avLst/>
              <a:gdLst/>
              <a:ahLst/>
              <a:cxnLst/>
              <a:rect l="l" t="t" r="r" b="b"/>
              <a:pathLst>
                <a:path w="3025" h="4764" extrusionOk="0">
                  <a:moveTo>
                    <a:pt x="215" y="1"/>
                  </a:moveTo>
                  <a:cubicBezTo>
                    <a:pt x="179" y="84"/>
                    <a:pt x="120" y="168"/>
                    <a:pt x="108" y="251"/>
                  </a:cubicBezTo>
                  <a:cubicBezTo>
                    <a:pt x="36" y="1084"/>
                    <a:pt x="0" y="1918"/>
                    <a:pt x="131" y="2739"/>
                  </a:cubicBezTo>
                  <a:cubicBezTo>
                    <a:pt x="274" y="3513"/>
                    <a:pt x="453" y="4335"/>
                    <a:pt x="1251" y="4763"/>
                  </a:cubicBezTo>
                  <a:cubicBezTo>
                    <a:pt x="1405" y="4656"/>
                    <a:pt x="1596" y="4644"/>
                    <a:pt x="1703" y="4478"/>
                  </a:cubicBezTo>
                  <a:lnTo>
                    <a:pt x="2120" y="4478"/>
                  </a:lnTo>
                  <a:lnTo>
                    <a:pt x="2156" y="4525"/>
                  </a:lnTo>
                  <a:cubicBezTo>
                    <a:pt x="2167" y="4528"/>
                    <a:pt x="2179" y="4530"/>
                    <a:pt x="2189" y="4530"/>
                  </a:cubicBezTo>
                  <a:cubicBezTo>
                    <a:pt x="2220" y="4530"/>
                    <a:pt x="2245" y="4516"/>
                    <a:pt x="2263" y="4489"/>
                  </a:cubicBezTo>
                  <a:cubicBezTo>
                    <a:pt x="2513" y="4478"/>
                    <a:pt x="2775" y="4478"/>
                    <a:pt x="3025" y="4466"/>
                  </a:cubicBezTo>
                  <a:cubicBezTo>
                    <a:pt x="2918" y="4156"/>
                    <a:pt x="2656" y="4180"/>
                    <a:pt x="2429" y="4168"/>
                  </a:cubicBezTo>
                  <a:cubicBezTo>
                    <a:pt x="2144" y="4156"/>
                    <a:pt x="1858" y="4132"/>
                    <a:pt x="1620" y="3930"/>
                  </a:cubicBezTo>
                  <a:cubicBezTo>
                    <a:pt x="1571" y="3900"/>
                    <a:pt x="1522" y="3879"/>
                    <a:pt x="1466" y="3879"/>
                  </a:cubicBezTo>
                  <a:cubicBezTo>
                    <a:pt x="1454" y="3879"/>
                    <a:pt x="1442" y="3880"/>
                    <a:pt x="1429" y="3882"/>
                  </a:cubicBezTo>
                  <a:cubicBezTo>
                    <a:pt x="1374" y="3901"/>
                    <a:pt x="1327" y="3910"/>
                    <a:pt x="1284" y="3910"/>
                  </a:cubicBezTo>
                  <a:cubicBezTo>
                    <a:pt x="1062" y="3910"/>
                    <a:pt x="1003" y="3673"/>
                    <a:pt x="953" y="3513"/>
                  </a:cubicBezTo>
                  <a:cubicBezTo>
                    <a:pt x="774" y="3025"/>
                    <a:pt x="608" y="2525"/>
                    <a:pt x="572" y="2013"/>
                  </a:cubicBezTo>
                  <a:cubicBezTo>
                    <a:pt x="512" y="1358"/>
                    <a:pt x="489" y="703"/>
                    <a:pt x="298" y="60"/>
                  </a:cubicBezTo>
                  <a:cubicBezTo>
                    <a:pt x="274" y="48"/>
                    <a:pt x="239" y="13"/>
                    <a:pt x="2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8" name="Google Shape;3058;p2"/>
            <p:cNvSpPr/>
            <p:nvPr/>
          </p:nvSpPr>
          <p:spPr>
            <a:xfrm>
              <a:off x="5230700" y="3487750"/>
              <a:ext cx="46150" cy="72075"/>
            </a:xfrm>
            <a:custGeom>
              <a:avLst/>
              <a:gdLst/>
              <a:ahLst/>
              <a:cxnLst/>
              <a:rect l="l" t="t" r="r" b="b"/>
              <a:pathLst>
                <a:path w="1846" h="2883" extrusionOk="0">
                  <a:moveTo>
                    <a:pt x="1584" y="1"/>
                  </a:moveTo>
                  <a:lnTo>
                    <a:pt x="1584" y="1"/>
                  </a:lnTo>
                  <a:cubicBezTo>
                    <a:pt x="1072" y="668"/>
                    <a:pt x="382" y="1215"/>
                    <a:pt x="1" y="1989"/>
                  </a:cubicBezTo>
                  <a:cubicBezTo>
                    <a:pt x="24" y="2049"/>
                    <a:pt x="84" y="2085"/>
                    <a:pt x="167" y="2096"/>
                  </a:cubicBezTo>
                  <a:cubicBezTo>
                    <a:pt x="298" y="2085"/>
                    <a:pt x="382" y="2025"/>
                    <a:pt x="453" y="1918"/>
                  </a:cubicBezTo>
                  <a:cubicBezTo>
                    <a:pt x="477" y="1882"/>
                    <a:pt x="501" y="1870"/>
                    <a:pt x="489" y="1858"/>
                  </a:cubicBezTo>
                  <a:cubicBezTo>
                    <a:pt x="465" y="1835"/>
                    <a:pt x="469" y="1826"/>
                    <a:pt x="481" y="1826"/>
                  </a:cubicBezTo>
                  <a:cubicBezTo>
                    <a:pt x="506" y="1826"/>
                    <a:pt x="569" y="1866"/>
                    <a:pt x="513" y="1906"/>
                  </a:cubicBezTo>
                  <a:cubicBezTo>
                    <a:pt x="417" y="2168"/>
                    <a:pt x="96" y="2382"/>
                    <a:pt x="262" y="2716"/>
                  </a:cubicBezTo>
                  <a:cubicBezTo>
                    <a:pt x="334" y="2858"/>
                    <a:pt x="465" y="2882"/>
                    <a:pt x="608" y="2882"/>
                  </a:cubicBezTo>
                  <a:cubicBezTo>
                    <a:pt x="941" y="2632"/>
                    <a:pt x="1060" y="2215"/>
                    <a:pt x="1346" y="1906"/>
                  </a:cubicBezTo>
                  <a:cubicBezTo>
                    <a:pt x="1358" y="1608"/>
                    <a:pt x="1727" y="1251"/>
                    <a:pt x="1203" y="1025"/>
                  </a:cubicBezTo>
                  <a:cubicBezTo>
                    <a:pt x="1132" y="989"/>
                    <a:pt x="1286" y="918"/>
                    <a:pt x="1334" y="846"/>
                  </a:cubicBezTo>
                  <a:cubicBezTo>
                    <a:pt x="1489" y="596"/>
                    <a:pt x="1846" y="382"/>
                    <a:pt x="1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9" name="Google Shape;3059;p2"/>
            <p:cNvSpPr/>
            <p:nvPr/>
          </p:nvSpPr>
          <p:spPr>
            <a:xfrm>
              <a:off x="5291050" y="3408600"/>
              <a:ext cx="59325" cy="62225"/>
            </a:xfrm>
            <a:custGeom>
              <a:avLst/>
              <a:gdLst/>
              <a:ahLst/>
              <a:cxnLst/>
              <a:rect l="l" t="t" r="r" b="b"/>
              <a:pathLst>
                <a:path w="2373" h="2489" extrusionOk="0">
                  <a:moveTo>
                    <a:pt x="1753" y="564"/>
                  </a:moveTo>
                  <a:cubicBezTo>
                    <a:pt x="1746" y="567"/>
                    <a:pt x="1738" y="569"/>
                    <a:pt x="1730" y="571"/>
                  </a:cubicBezTo>
                  <a:cubicBezTo>
                    <a:pt x="1718" y="619"/>
                    <a:pt x="1694" y="643"/>
                    <a:pt x="1647" y="643"/>
                  </a:cubicBezTo>
                  <a:cubicBezTo>
                    <a:pt x="1647" y="607"/>
                    <a:pt x="1670" y="571"/>
                    <a:pt x="1718" y="571"/>
                  </a:cubicBezTo>
                  <a:cubicBezTo>
                    <a:pt x="1711" y="571"/>
                    <a:pt x="1734" y="567"/>
                    <a:pt x="1753" y="564"/>
                  </a:cubicBezTo>
                  <a:close/>
                  <a:moveTo>
                    <a:pt x="2094" y="1"/>
                  </a:moveTo>
                  <a:cubicBezTo>
                    <a:pt x="1930" y="1"/>
                    <a:pt x="1890" y="204"/>
                    <a:pt x="1837" y="381"/>
                  </a:cubicBezTo>
                  <a:cubicBezTo>
                    <a:pt x="1828" y="446"/>
                    <a:pt x="1826" y="511"/>
                    <a:pt x="1780" y="548"/>
                  </a:cubicBezTo>
                  <a:lnTo>
                    <a:pt x="1780" y="548"/>
                  </a:lnTo>
                  <a:lnTo>
                    <a:pt x="1789" y="500"/>
                  </a:lnTo>
                  <a:cubicBezTo>
                    <a:pt x="1813" y="452"/>
                    <a:pt x="1825" y="393"/>
                    <a:pt x="1813" y="345"/>
                  </a:cubicBezTo>
                  <a:cubicBezTo>
                    <a:pt x="1648" y="198"/>
                    <a:pt x="1522" y="141"/>
                    <a:pt x="1422" y="141"/>
                  </a:cubicBezTo>
                  <a:cubicBezTo>
                    <a:pt x="1132" y="141"/>
                    <a:pt x="1058" y="618"/>
                    <a:pt x="873" y="786"/>
                  </a:cubicBezTo>
                  <a:cubicBezTo>
                    <a:pt x="575" y="1060"/>
                    <a:pt x="706" y="1286"/>
                    <a:pt x="1111" y="1333"/>
                  </a:cubicBezTo>
                  <a:cubicBezTo>
                    <a:pt x="1177" y="1322"/>
                    <a:pt x="1182" y="1200"/>
                    <a:pt x="1276" y="1200"/>
                  </a:cubicBezTo>
                  <a:cubicBezTo>
                    <a:pt x="1284" y="1200"/>
                    <a:pt x="1292" y="1201"/>
                    <a:pt x="1301" y="1202"/>
                  </a:cubicBezTo>
                  <a:cubicBezTo>
                    <a:pt x="1194" y="1214"/>
                    <a:pt x="1182" y="1321"/>
                    <a:pt x="1111" y="1357"/>
                  </a:cubicBezTo>
                  <a:cubicBezTo>
                    <a:pt x="942" y="1492"/>
                    <a:pt x="901" y="1765"/>
                    <a:pt x="626" y="1765"/>
                  </a:cubicBezTo>
                  <a:cubicBezTo>
                    <a:pt x="610" y="1765"/>
                    <a:pt x="593" y="1764"/>
                    <a:pt x="575" y="1762"/>
                  </a:cubicBezTo>
                  <a:cubicBezTo>
                    <a:pt x="525" y="1757"/>
                    <a:pt x="480" y="1755"/>
                    <a:pt x="440" y="1755"/>
                  </a:cubicBezTo>
                  <a:cubicBezTo>
                    <a:pt x="0" y="1755"/>
                    <a:pt x="116" y="2041"/>
                    <a:pt x="301" y="2357"/>
                  </a:cubicBezTo>
                  <a:cubicBezTo>
                    <a:pt x="407" y="2447"/>
                    <a:pt x="511" y="2489"/>
                    <a:pt x="612" y="2489"/>
                  </a:cubicBezTo>
                  <a:cubicBezTo>
                    <a:pt x="726" y="2489"/>
                    <a:pt x="837" y="2435"/>
                    <a:pt x="944" y="2334"/>
                  </a:cubicBezTo>
                  <a:cubicBezTo>
                    <a:pt x="1408" y="1917"/>
                    <a:pt x="1658" y="1333"/>
                    <a:pt x="2075" y="881"/>
                  </a:cubicBezTo>
                  <a:cubicBezTo>
                    <a:pt x="2123" y="821"/>
                    <a:pt x="2147" y="786"/>
                    <a:pt x="2147" y="702"/>
                  </a:cubicBezTo>
                  <a:cubicBezTo>
                    <a:pt x="2242" y="667"/>
                    <a:pt x="2242" y="571"/>
                    <a:pt x="2254" y="488"/>
                  </a:cubicBezTo>
                  <a:cubicBezTo>
                    <a:pt x="2290" y="393"/>
                    <a:pt x="2361" y="333"/>
                    <a:pt x="2373" y="250"/>
                  </a:cubicBezTo>
                  <a:cubicBezTo>
                    <a:pt x="2373" y="190"/>
                    <a:pt x="2361" y="131"/>
                    <a:pt x="2313" y="83"/>
                  </a:cubicBezTo>
                  <a:cubicBezTo>
                    <a:pt x="2222" y="25"/>
                    <a:pt x="2150" y="1"/>
                    <a:pt x="20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0" name="Google Shape;3060;p2"/>
            <p:cNvSpPr/>
            <p:nvPr/>
          </p:nvSpPr>
          <p:spPr>
            <a:xfrm>
              <a:off x="5259875" y="3473475"/>
              <a:ext cx="32475" cy="61925"/>
            </a:xfrm>
            <a:custGeom>
              <a:avLst/>
              <a:gdLst/>
              <a:ahLst/>
              <a:cxnLst/>
              <a:rect l="l" t="t" r="r" b="b"/>
              <a:pathLst>
                <a:path w="1299" h="2477" extrusionOk="0">
                  <a:moveTo>
                    <a:pt x="1039" y="1"/>
                  </a:moveTo>
                  <a:cubicBezTo>
                    <a:pt x="945" y="1"/>
                    <a:pt x="831" y="56"/>
                    <a:pt x="703" y="155"/>
                  </a:cubicBezTo>
                  <a:cubicBezTo>
                    <a:pt x="536" y="239"/>
                    <a:pt x="465" y="393"/>
                    <a:pt x="417" y="572"/>
                  </a:cubicBezTo>
                  <a:cubicBezTo>
                    <a:pt x="417" y="643"/>
                    <a:pt x="441" y="715"/>
                    <a:pt x="405" y="774"/>
                  </a:cubicBezTo>
                  <a:cubicBezTo>
                    <a:pt x="179" y="1251"/>
                    <a:pt x="167" y="1239"/>
                    <a:pt x="167" y="2024"/>
                  </a:cubicBezTo>
                  <a:cubicBezTo>
                    <a:pt x="167" y="2179"/>
                    <a:pt x="0" y="2334"/>
                    <a:pt x="179" y="2477"/>
                  </a:cubicBezTo>
                  <a:cubicBezTo>
                    <a:pt x="512" y="2179"/>
                    <a:pt x="762" y="1822"/>
                    <a:pt x="1012" y="1477"/>
                  </a:cubicBezTo>
                  <a:cubicBezTo>
                    <a:pt x="881" y="1048"/>
                    <a:pt x="1298" y="762"/>
                    <a:pt x="1298" y="370"/>
                  </a:cubicBezTo>
                  <a:cubicBezTo>
                    <a:pt x="1263" y="112"/>
                    <a:pt x="1171" y="1"/>
                    <a:pt x="10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1" name="Google Shape;3061;p2"/>
            <p:cNvSpPr/>
            <p:nvPr/>
          </p:nvSpPr>
          <p:spPr>
            <a:xfrm>
              <a:off x="5731350" y="3661650"/>
              <a:ext cx="91125" cy="24375"/>
            </a:xfrm>
            <a:custGeom>
              <a:avLst/>
              <a:gdLst/>
              <a:ahLst/>
              <a:cxnLst/>
              <a:rect l="l" t="t" r="r" b="b"/>
              <a:pathLst>
                <a:path w="3645" h="975" extrusionOk="0">
                  <a:moveTo>
                    <a:pt x="1615" y="428"/>
                  </a:moveTo>
                  <a:cubicBezTo>
                    <a:pt x="1682" y="428"/>
                    <a:pt x="1755" y="446"/>
                    <a:pt x="1825" y="454"/>
                  </a:cubicBezTo>
                  <a:lnTo>
                    <a:pt x="1825" y="454"/>
                  </a:lnTo>
                  <a:cubicBezTo>
                    <a:pt x="1822" y="454"/>
                    <a:pt x="1820" y="454"/>
                    <a:pt x="1817" y="454"/>
                  </a:cubicBezTo>
                  <a:cubicBezTo>
                    <a:pt x="1721" y="454"/>
                    <a:pt x="1626" y="439"/>
                    <a:pt x="1537" y="439"/>
                  </a:cubicBezTo>
                  <a:cubicBezTo>
                    <a:pt x="1561" y="431"/>
                    <a:pt x="1588" y="428"/>
                    <a:pt x="1615" y="428"/>
                  </a:cubicBezTo>
                  <a:close/>
                  <a:moveTo>
                    <a:pt x="373" y="1"/>
                  </a:moveTo>
                  <a:cubicBezTo>
                    <a:pt x="299" y="1"/>
                    <a:pt x="232" y="25"/>
                    <a:pt x="179" y="70"/>
                  </a:cubicBezTo>
                  <a:cubicBezTo>
                    <a:pt x="96" y="201"/>
                    <a:pt x="1" y="332"/>
                    <a:pt x="96" y="510"/>
                  </a:cubicBezTo>
                  <a:cubicBezTo>
                    <a:pt x="164" y="570"/>
                    <a:pt x="243" y="583"/>
                    <a:pt x="326" y="583"/>
                  </a:cubicBezTo>
                  <a:cubicBezTo>
                    <a:pt x="393" y="583"/>
                    <a:pt x="462" y="574"/>
                    <a:pt x="530" y="574"/>
                  </a:cubicBezTo>
                  <a:cubicBezTo>
                    <a:pt x="631" y="574"/>
                    <a:pt x="730" y="593"/>
                    <a:pt x="810" y="689"/>
                  </a:cubicBezTo>
                  <a:cubicBezTo>
                    <a:pt x="1644" y="915"/>
                    <a:pt x="2501" y="939"/>
                    <a:pt x="3370" y="974"/>
                  </a:cubicBezTo>
                  <a:cubicBezTo>
                    <a:pt x="3394" y="963"/>
                    <a:pt x="3430" y="939"/>
                    <a:pt x="3466" y="927"/>
                  </a:cubicBezTo>
                  <a:cubicBezTo>
                    <a:pt x="3644" y="320"/>
                    <a:pt x="3049" y="486"/>
                    <a:pt x="2811" y="272"/>
                  </a:cubicBezTo>
                  <a:cubicBezTo>
                    <a:pt x="2773" y="244"/>
                    <a:pt x="2737" y="232"/>
                    <a:pt x="2703" y="232"/>
                  </a:cubicBezTo>
                  <a:cubicBezTo>
                    <a:pt x="2544" y="232"/>
                    <a:pt x="2421" y="482"/>
                    <a:pt x="2266" y="482"/>
                  </a:cubicBezTo>
                  <a:cubicBezTo>
                    <a:pt x="2214" y="482"/>
                    <a:pt x="2158" y="454"/>
                    <a:pt x="2096" y="379"/>
                  </a:cubicBezTo>
                  <a:cubicBezTo>
                    <a:pt x="2075" y="393"/>
                    <a:pt x="2053" y="405"/>
                    <a:pt x="2032" y="415"/>
                  </a:cubicBezTo>
                  <a:lnTo>
                    <a:pt x="2032" y="415"/>
                  </a:lnTo>
                  <a:cubicBezTo>
                    <a:pt x="2071" y="385"/>
                    <a:pt x="2106" y="336"/>
                    <a:pt x="2132" y="260"/>
                  </a:cubicBezTo>
                  <a:cubicBezTo>
                    <a:pt x="1956" y="84"/>
                    <a:pt x="1767" y="41"/>
                    <a:pt x="1570" y="41"/>
                  </a:cubicBezTo>
                  <a:cubicBezTo>
                    <a:pt x="1394" y="41"/>
                    <a:pt x="1211" y="76"/>
                    <a:pt x="1025" y="82"/>
                  </a:cubicBezTo>
                  <a:cubicBezTo>
                    <a:pt x="1021" y="81"/>
                    <a:pt x="1017" y="81"/>
                    <a:pt x="1013" y="81"/>
                  </a:cubicBezTo>
                  <a:cubicBezTo>
                    <a:pt x="917" y="81"/>
                    <a:pt x="826" y="177"/>
                    <a:pt x="724" y="177"/>
                  </a:cubicBezTo>
                  <a:cubicBezTo>
                    <a:pt x="680" y="177"/>
                    <a:pt x="634" y="158"/>
                    <a:pt x="584" y="105"/>
                  </a:cubicBezTo>
                  <a:cubicBezTo>
                    <a:pt x="537" y="70"/>
                    <a:pt x="513" y="22"/>
                    <a:pt x="453" y="10"/>
                  </a:cubicBezTo>
                  <a:cubicBezTo>
                    <a:pt x="426" y="4"/>
                    <a:pt x="399" y="1"/>
                    <a:pt x="3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2" name="Google Shape;3062;p2"/>
            <p:cNvSpPr/>
            <p:nvPr/>
          </p:nvSpPr>
          <p:spPr>
            <a:xfrm>
              <a:off x="5893275" y="3729875"/>
              <a:ext cx="93800" cy="20150"/>
            </a:xfrm>
            <a:custGeom>
              <a:avLst/>
              <a:gdLst/>
              <a:ahLst/>
              <a:cxnLst/>
              <a:rect l="l" t="t" r="r" b="b"/>
              <a:pathLst>
                <a:path w="3752" h="806" extrusionOk="0">
                  <a:moveTo>
                    <a:pt x="613" y="0"/>
                  </a:moveTo>
                  <a:cubicBezTo>
                    <a:pt x="409" y="0"/>
                    <a:pt x="205" y="34"/>
                    <a:pt x="1" y="150"/>
                  </a:cubicBezTo>
                  <a:cubicBezTo>
                    <a:pt x="203" y="377"/>
                    <a:pt x="465" y="222"/>
                    <a:pt x="620" y="353"/>
                  </a:cubicBezTo>
                  <a:cubicBezTo>
                    <a:pt x="1632" y="531"/>
                    <a:pt x="2620" y="770"/>
                    <a:pt x="3644" y="805"/>
                  </a:cubicBezTo>
                  <a:cubicBezTo>
                    <a:pt x="3751" y="698"/>
                    <a:pt x="3739" y="591"/>
                    <a:pt x="3620" y="472"/>
                  </a:cubicBezTo>
                  <a:cubicBezTo>
                    <a:pt x="2858" y="198"/>
                    <a:pt x="2037" y="198"/>
                    <a:pt x="1251" y="55"/>
                  </a:cubicBezTo>
                  <a:cubicBezTo>
                    <a:pt x="1038" y="37"/>
                    <a:pt x="825" y="0"/>
                    <a:pt x="6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3" name="Google Shape;3063;p2"/>
            <p:cNvSpPr/>
            <p:nvPr/>
          </p:nvSpPr>
          <p:spPr>
            <a:xfrm>
              <a:off x="5202725" y="3551475"/>
              <a:ext cx="43175" cy="45200"/>
            </a:xfrm>
            <a:custGeom>
              <a:avLst/>
              <a:gdLst/>
              <a:ahLst/>
              <a:cxnLst/>
              <a:rect l="l" t="t" r="r" b="b"/>
              <a:pathLst>
                <a:path w="1727" h="1808" extrusionOk="0">
                  <a:moveTo>
                    <a:pt x="1035" y="0"/>
                  </a:moveTo>
                  <a:cubicBezTo>
                    <a:pt x="941" y="0"/>
                    <a:pt x="849" y="54"/>
                    <a:pt x="762" y="202"/>
                  </a:cubicBezTo>
                  <a:cubicBezTo>
                    <a:pt x="703" y="393"/>
                    <a:pt x="667" y="607"/>
                    <a:pt x="441" y="702"/>
                  </a:cubicBezTo>
                  <a:cubicBezTo>
                    <a:pt x="381" y="750"/>
                    <a:pt x="346" y="798"/>
                    <a:pt x="310" y="845"/>
                  </a:cubicBezTo>
                  <a:cubicBezTo>
                    <a:pt x="179" y="1095"/>
                    <a:pt x="0" y="1333"/>
                    <a:pt x="72" y="1643"/>
                  </a:cubicBezTo>
                  <a:cubicBezTo>
                    <a:pt x="126" y="1774"/>
                    <a:pt x="204" y="1807"/>
                    <a:pt x="288" y="1807"/>
                  </a:cubicBezTo>
                  <a:cubicBezTo>
                    <a:pt x="376" y="1807"/>
                    <a:pt x="472" y="1772"/>
                    <a:pt x="560" y="1772"/>
                  </a:cubicBezTo>
                  <a:cubicBezTo>
                    <a:pt x="572" y="1772"/>
                    <a:pt x="584" y="1772"/>
                    <a:pt x="596" y="1774"/>
                  </a:cubicBezTo>
                  <a:cubicBezTo>
                    <a:pt x="1024" y="1476"/>
                    <a:pt x="1179" y="929"/>
                    <a:pt x="1596" y="619"/>
                  </a:cubicBezTo>
                  <a:cubicBezTo>
                    <a:pt x="1572" y="571"/>
                    <a:pt x="1596" y="524"/>
                    <a:pt x="1596" y="488"/>
                  </a:cubicBezTo>
                  <a:cubicBezTo>
                    <a:pt x="1632" y="428"/>
                    <a:pt x="1667" y="369"/>
                    <a:pt x="1727" y="321"/>
                  </a:cubicBezTo>
                  <a:cubicBezTo>
                    <a:pt x="1655" y="214"/>
                    <a:pt x="1548" y="190"/>
                    <a:pt x="1429" y="190"/>
                  </a:cubicBezTo>
                  <a:cubicBezTo>
                    <a:pt x="1293" y="95"/>
                    <a:pt x="1161" y="0"/>
                    <a:pt x="10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4" name="Google Shape;3064;p2"/>
            <p:cNvSpPr/>
            <p:nvPr/>
          </p:nvSpPr>
          <p:spPr>
            <a:xfrm>
              <a:off x="5685225" y="3651100"/>
              <a:ext cx="67300" cy="21350"/>
            </a:xfrm>
            <a:custGeom>
              <a:avLst/>
              <a:gdLst/>
              <a:ahLst/>
              <a:cxnLst/>
              <a:rect l="l" t="t" r="r" b="b"/>
              <a:pathLst>
                <a:path w="2692" h="854" extrusionOk="0">
                  <a:moveTo>
                    <a:pt x="842" y="0"/>
                  </a:moveTo>
                  <a:cubicBezTo>
                    <a:pt x="681" y="0"/>
                    <a:pt x="521" y="25"/>
                    <a:pt x="358" y="87"/>
                  </a:cubicBezTo>
                  <a:cubicBezTo>
                    <a:pt x="298" y="218"/>
                    <a:pt x="191" y="313"/>
                    <a:pt x="60" y="373"/>
                  </a:cubicBezTo>
                  <a:cubicBezTo>
                    <a:pt x="0" y="408"/>
                    <a:pt x="0" y="468"/>
                    <a:pt x="60" y="515"/>
                  </a:cubicBezTo>
                  <a:cubicBezTo>
                    <a:pt x="130" y="556"/>
                    <a:pt x="203" y="569"/>
                    <a:pt x="278" y="569"/>
                  </a:cubicBezTo>
                  <a:cubicBezTo>
                    <a:pt x="409" y="569"/>
                    <a:pt x="544" y="530"/>
                    <a:pt x="670" y="530"/>
                  </a:cubicBezTo>
                  <a:cubicBezTo>
                    <a:pt x="767" y="530"/>
                    <a:pt x="859" y="553"/>
                    <a:pt x="941" y="634"/>
                  </a:cubicBezTo>
                  <a:cubicBezTo>
                    <a:pt x="1094" y="744"/>
                    <a:pt x="1256" y="803"/>
                    <a:pt x="1438" y="803"/>
                  </a:cubicBezTo>
                  <a:cubicBezTo>
                    <a:pt x="1455" y="803"/>
                    <a:pt x="1472" y="802"/>
                    <a:pt x="1489" y="801"/>
                  </a:cubicBezTo>
                  <a:cubicBezTo>
                    <a:pt x="1551" y="838"/>
                    <a:pt x="1603" y="853"/>
                    <a:pt x="1647" y="853"/>
                  </a:cubicBezTo>
                  <a:cubicBezTo>
                    <a:pt x="1845" y="853"/>
                    <a:pt x="1887" y="545"/>
                    <a:pt x="2072" y="515"/>
                  </a:cubicBezTo>
                  <a:lnTo>
                    <a:pt x="2370" y="515"/>
                  </a:lnTo>
                  <a:cubicBezTo>
                    <a:pt x="2419" y="565"/>
                    <a:pt x="2468" y="591"/>
                    <a:pt x="2529" y="591"/>
                  </a:cubicBezTo>
                  <a:cubicBezTo>
                    <a:pt x="2557" y="591"/>
                    <a:pt x="2587" y="586"/>
                    <a:pt x="2620" y="575"/>
                  </a:cubicBezTo>
                  <a:cubicBezTo>
                    <a:pt x="2667" y="527"/>
                    <a:pt x="2691" y="468"/>
                    <a:pt x="2691" y="408"/>
                  </a:cubicBezTo>
                  <a:cubicBezTo>
                    <a:pt x="2667" y="313"/>
                    <a:pt x="2572" y="277"/>
                    <a:pt x="2501" y="218"/>
                  </a:cubicBezTo>
                  <a:cubicBezTo>
                    <a:pt x="2271" y="91"/>
                    <a:pt x="2024" y="59"/>
                    <a:pt x="1770" y="59"/>
                  </a:cubicBezTo>
                  <a:cubicBezTo>
                    <a:pt x="1642" y="59"/>
                    <a:pt x="1512" y="67"/>
                    <a:pt x="1382" y="75"/>
                  </a:cubicBezTo>
                  <a:cubicBezTo>
                    <a:pt x="1199" y="31"/>
                    <a:pt x="1021" y="0"/>
                    <a:pt x="8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5" name="Google Shape;3065;p2"/>
            <p:cNvSpPr/>
            <p:nvPr/>
          </p:nvSpPr>
          <p:spPr>
            <a:xfrm>
              <a:off x="5933175" y="3675250"/>
              <a:ext cx="58650" cy="25650"/>
            </a:xfrm>
            <a:custGeom>
              <a:avLst/>
              <a:gdLst/>
              <a:ahLst/>
              <a:cxnLst/>
              <a:rect l="l" t="t" r="r" b="b"/>
              <a:pathLst>
                <a:path w="2346" h="1026" extrusionOk="0">
                  <a:moveTo>
                    <a:pt x="537" y="0"/>
                  </a:moveTo>
                  <a:cubicBezTo>
                    <a:pt x="471" y="0"/>
                    <a:pt x="404" y="2"/>
                    <a:pt x="334" y="2"/>
                  </a:cubicBezTo>
                  <a:cubicBezTo>
                    <a:pt x="250" y="192"/>
                    <a:pt x="262" y="430"/>
                    <a:pt x="96" y="597"/>
                  </a:cubicBezTo>
                  <a:cubicBezTo>
                    <a:pt x="36" y="669"/>
                    <a:pt x="0" y="740"/>
                    <a:pt x="60" y="847"/>
                  </a:cubicBezTo>
                  <a:cubicBezTo>
                    <a:pt x="492" y="968"/>
                    <a:pt x="936" y="1001"/>
                    <a:pt x="1380" y="1001"/>
                  </a:cubicBezTo>
                  <a:cubicBezTo>
                    <a:pt x="1547" y="1001"/>
                    <a:pt x="1715" y="997"/>
                    <a:pt x="1881" y="990"/>
                  </a:cubicBezTo>
                  <a:cubicBezTo>
                    <a:pt x="1923" y="1014"/>
                    <a:pt x="1959" y="1026"/>
                    <a:pt x="1993" y="1026"/>
                  </a:cubicBezTo>
                  <a:cubicBezTo>
                    <a:pt x="2027" y="1026"/>
                    <a:pt x="2060" y="1014"/>
                    <a:pt x="2096" y="990"/>
                  </a:cubicBezTo>
                  <a:cubicBezTo>
                    <a:pt x="2346" y="383"/>
                    <a:pt x="1703" y="419"/>
                    <a:pt x="1489" y="133"/>
                  </a:cubicBezTo>
                  <a:cubicBezTo>
                    <a:pt x="1435" y="106"/>
                    <a:pt x="1385" y="91"/>
                    <a:pt x="1333" y="91"/>
                  </a:cubicBezTo>
                  <a:cubicBezTo>
                    <a:pt x="1292" y="91"/>
                    <a:pt x="1250" y="100"/>
                    <a:pt x="1203" y="121"/>
                  </a:cubicBezTo>
                  <a:cubicBezTo>
                    <a:pt x="1155" y="192"/>
                    <a:pt x="1143" y="300"/>
                    <a:pt x="1131" y="383"/>
                  </a:cubicBezTo>
                  <a:cubicBezTo>
                    <a:pt x="1048" y="311"/>
                    <a:pt x="1155" y="192"/>
                    <a:pt x="1072" y="109"/>
                  </a:cubicBezTo>
                  <a:cubicBezTo>
                    <a:pt x="888" y="13"/>
                    <a:pt x="718" y="0"/>
                    <a:pt x="5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6" name="Google Shape;3066;p2"/>
            <p:cNvSpPr/>
            <p:nvPr/>
          </p:nvSpPr>
          <p:spPr>
            <a:xfrm>
              <a:off x="5983775" y="3741175"/>
              <a:ext cx="79200" cy="18800"/>
            </a:xfrm>
            <a:custGeom>
              <a:avLst/>
              <a:gdLst/>
              <a:ahLst/>
              <a:cxnLst/>
              <a:rect l="l" t="t" r="r" b="b"/>
              <a:pathLst>
                <a:path w="3168" h="752" extrusionOk="0">
                  <a:moveTo>
                    <a:pt x="149" y="0"/>
                  </a:moveTo>
                  <a:cubicBezTo>
                    <a:pt x="97" y="0"/>
                    <a:pt x="46" y="15"/>
                    <a:pt x="0" y="44"/>
                  </a:cubicBezTo>
                  <a:cubicBezTo>
                    <a:pt x="12" y="139"/>
                    <a:pt x="12" y="246"/>
                    <a:pt x="24" y="353"/>
                  </a:cubicBezTo>
                  <a:cubicBezTo>
                    <a:pt x="834" y="496"/>
                    <a:pt x="1620" y="639"/>
                    <a:pt x="2405" y="663"/>
                  </a:cubicBezTo>
                  <a:cubicBezTo>
                    <a:pt x="2426" y="656"/>
                    <a:pt x="2449" y="653"/>
                    <a:pt x="2473" y="653"/>
                  </a:cubicBezTo>
                  <a:cubicBezTo>
                    <a:pt x="2611" y="653"/>
                    <a:pt x="2793" y="751"/>
                    <a:pt x="2935" y="751"/>
                  </a:cubicBezTo>
                  <a:cubicBezTo>
                    <a:pt x="3065" y="751"/>
                    <a:pt x="3162" y="671"/>
                    <a:pt x="3167" y="365"/>
                  </a:cubicBezTo>
                  <a:cubicBezTo>
                    <a:pt x="3112" y="351"/>
                    <a:pt x="3057" y="338"/>
                    <a:pt x="3002" y="338"/>
                  </a:cubicBezTo>
                  <a:cubicBezTo>
                    <a:pt x="2962" y="338"/>
                    <a:pt x="2922" y="345"/>
                    <a:pt x="2882" y="365"/>
                  </a:cubicBezTo>
                  <a:cubicBezTo>
                    <a:pt x="2560" y="306"/>
                    <a:pt x="2215" y="306"/>
                    <a:pt x="1882" y="222"/>
                  </a:cubicBezTo>
                  <a:cubicBezTo>
                    <a:pt x="1420" y="104"/>
                    <a:pt x="948" y="54"/>
                    <a:pt x="476" y="54"/>
                  </a:cubicBezTo>
                  <a:cubicBezTo>
                    <a:pt x="425" y="54"/>
                    <a:pt x="373" y="54"/>
                    <a:pt x="322" y="56"/>
                  </a:cubicBezTo>
                  <a:cubicBezTo>
                    <a:pt x="266" y="18"/>
                    <a:pt x="207" y="0"/>
                    <a:pt x="1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2"/>
            <p:cNvSpPr/>
            <p:nvPr/>
          </p:nvSpPr>
          <p:spPr>
            <a:xfrm>
              <a:off x="6000150" y="3682775"/>
              <a:ext cx="51225" cy="21250"/>
            </a:xfrm>
            <a:custGeom>
              <a:avLst/>
              <a:gdLst/>
              <a:ahLst/>
              <a:cxnLst/>
              <a:rect l="l" t="t" r="r" b="b"/>
              <a:pathLst>
                <a:path w="2049" h="850" extrusionOk="0">
                  <a:moveTo>
                    <a:pt x="659" y="1"/>
                  </a:moveTo>
                  <a:cubicBezTo>
                    <a:pt x="491" y="1"/>
                    <a:pt x="331" y="48"/>
                    <a:pt x="191" y="201"/>
                  </a:cubicBezTo>
                  <a:cubicBezTo>
                    <a:pt x="0" y="570"/>
                    <a:pt x="298" y="665"/>
                    <a:pt x="512" y="796"/>
                  </a:cubicBezTo>
                  <a:cubicBezTo>
                    <a:pt x="599" y="828"/>
                    <a:pt x="681" y="849"/>
                    <a:pt x="769" y="849"/>
                  </a:cubicBezTo>
                  <a:cubicBezTo>
                    <a:pt x="812" y="849"/>
                    <a:pt x="857" y="844"/>
                    <a:pt x="905" y="832"/>
                  </a:cubicBezTo>
                  <a:cubicBezTo>
                    <a:pt x="941" y="844"/>
                    <a:pt x="974" y="850"/>
                    <a:pt x="1006" y="850"/>
                  </a:cubicBezTo>
                  <a:cubicBezTo>
                    <a:pt x="1039" y="850"/>
                    <a:pt x="1072" y="844"/>
                    <a:pt x="1107" y="832"/>
                  </a:cubicBezTo>
                  <a:cubicBezTo>
                    <a:pt x="1131" y="796"/>
                    <a:pt x="1143" y="772"/>
                    <a:pt x="1167" y="737"/>
                  </a:cubicBezTo>
                  <a:lnTo>
                    <a:pt x="1227" y="737"/>
                  </a:lnTo>
                  <a:lnTo>
                    <a:pt x="1191" y="784"/>
                  </a:lnTo>
                  <a:lnTo>
                    <a:pt x="1215" y="832"/>
                  </a:lnTo>
                  <a:cubicBezTo>
                    <a:pt x="1310" y="832"/>
                    <a:pt x="1405" y="808"/>
                    <a:pt x="1500" y="796"/>
                  </a:cubicBezTo>
                  <a:cubicBezTo>
                    <a:pt x="1516" y="795"/>
                    <a:pt x="1533" y="795"/>
                    <a:pt x="1550" y="795"/>
                  </a:cubicBezTo>
                  <a:cubicBezTo>
                    <a:pt x="1599" y="795"/>
                    <a:pt x="1651" y="798"/>
                    <a:pt x="1702" y="798"/>
                  </a:cubicBezTo>
                  <a:cubicBezTo>
                    <a:pt x="1830" y="798"/>
                    <a:pt x="1950" y="777"/>
                    <a:pt x="1989" y="630"/>
                  </a:cubicBezTo>
                  <a:cubicBezTo>
                    <a:pt x="2048" y="415"/>
                    <a:pt x="1917" y="237"/>
                    <a:pt x="1703" y="118"/>
                  </a:cubicBezTo>
                  <a:cubicBezTo>
                    <a:pt x="1691" y="94"/>
                    <a:pt x="1667" y="94"/>
                    <a:pt x="1643" y="82"/>
                  </a:cubicBezTo>
                  <a:cubicBezTo>
                    <a:pt x="1548" y="56"/>
                    <a:pt x="1459" y="44"/>
                    <a:pt x="1366" y="44"/>
                  </a:cubicBezTo>
                  <a:cubicBezTo>
                    <a:pt x="1285" y="44"/>
                    <a:pt x="1201" y="53"/>
                    <a:pt x="1107" y="70"/>
                  </a:cubicBezTo>
                  <a:cubicBezTo>
                    <a:pt x="958" y="37"/>
                    <a:pt x="806" y="1"/>
                    <a:pt x="6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8" name="Google Shape;3068;p2"/>
            <p:cNvSpPr/>
            <p:nvPr/>
          </p:nvSpPr>
          <p:spPr>
            <a:xfrm>
              <a:off x="5838825" y="3665200"/>
              <a:ext cx="44650" cy="25350"/>
            </a:xfrm>
            <a:custGeom>
              <a:avLst/>
              <a:gdLst/>
              <a:ahLst/>
              <a:cxnLst/>
              <a:rect l="l" t="t" r="r" b="b"/>
              <a:pathLst>
                <a:path w="1786" h="1014" extrusionOk="0">
                  <a:moveTo>
                    <a:pt x="611" y="1"/>
                  </a:moveTo>
                  <a:cubicBezTo>
                    <a:pt x="474" y="1"/>
                    <a:pt x="330" y="23"/>
                    <a:pt x="179" y="70"/>
                  </a:cubicBezTo>
                  <a:cubicBezTo>
                    <a:pt x="48" y="273"/>
                    <a:pt x="24" y="511"/>
                    <a:pt x="0" y="749"/>
                  </a:cubicBezTo>
                  <a:cubicBezTo>
                    <a:pt x="24" y="832"/>
                    <a:pt x="48" y="892"/>
                    <a:pt x="95" y="940"/>
                  </a:cubicBezTo>
                  <a:cubicBezTo>
                    <a:pt x="216" y="975"/>
                    <a:pt x="345" y="998"/>
                    <a:pt x="478" y="998"/>
                  </a:cubicBezTo>
                  <a:cubicBezTo>
                    <a:pt x="567" y="998"/>
                    <a:pt x="659" y="987"/>
                    <a:pt x="750" y="963"/>
                  </a:cubicBezTo>
                  <a:cubicBezTo>
                    <a:pt x="847" y="1001"/>
                    <a:pt x="944" y="1013"/>
                    <a:pt x="1041" y="1013"/>
                  </a:cubicBezTo>
                  <a:cubicBezTo>
                    <a:pt x="1254" y="1013"/>
                    <a:pt x="1470" y="952"/>
                    <a:pt x="1691" y="952"/>
                  </a:cubicBezTo>
                  <a:cubicBezTo>
                    <a:pt x="1786" y="749"/>
                    <a:pt x="1726" y="606"/>
                    <a:pt x="1607" y="451"/>
                  </a:cubicBezTo>
                  <a:cubicBezTo>
                    <a:pt x="1319" y="172"/>
                    <a:pt x="991" y="1"/>
                    <a:pt x="6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9" name="Google Shape;3069;p2"/>
            <p:cNvSpPr/>
            <p:nvPr/>
          </p:nvSpPr>
          <p:spPr>
            <a:xfrm>
              <a:off x="5886150" y="3673150"/>
              <a:ext cx="53300" cy="23300"/>
            </a:xfrm>
            <a:custGeom>
              <a:avLst/>
              <a:gdLst/>
              <a:ahLst/>
              <a:cxnLst/>
              <a:rect l="l" t="t" r="r" b="b"/>
              <a:pathLst>
                <a:path w="2132" h="932" extrusionOk="0">
                  <a:moveTo>
                    <a:pt x="1704" y="1"/>
                  </a:moveTo>
                  <a:cubicBezTo>
                    <a:pt x="1296" y="1"/>
                    <a:pt x="902" y="167"/>
                    <a:pt x="480" y="167"/>
                  </a:cubicBezTo>
                  <a:cubicBezTo>
                    <a:pt x="423" y="167"/>
                    <a:pt x="367" y="164"/>
                    <a:pt x="310" y="157"/>
                  </a:cubicBezTo>
                  <a:cubicBezTo>
                    <a:pt x="304" y="157"/>
                    <a:pt x="299" y="157"/>
                    <a:pt x="293" y="157"/>
                  </a:cubicBezTo>
                  <a:cubicBezTo>
                    <a:pt x="159" y="157"/>
                    <a:pt x="69" y="293"/>
                    <a:pt x="12" y="419"/>
                  </a:cubicBezTo>
                  <a:cubicBezTo>
                    <a:pt x="0" y="479"/>
                    <a:pt x="0" y="562"/>
                    <a:pt x="12" y="622"/>
                  </a:cubicBezTo>
                  <a:cubicBezTo>
                    <a:pt x="95" y="741"/>
                    <a:pt x="250" y="681"/>
                    <a:pt x="345" y="776"/>
                  </a:cubicBezTo>
                  <a:lnTo>
                    <a:pt x="488" y="776"/>
                  </a:lnTo>
                  <a:cubicBezTo>
                    <a:pt x="538" y="743"/>
                    <a:pt x="586" y="723"/>
                    <a:pt x="631" y="723"/>
                  </a:cubicBezTo>
                  <a:cubicBezTo>
                    <a:pt x="682" y="723"/>
                    <a:pt x="730" y="749"/>
                    <a:pt x="774" y="812"/>
                  </a:cubicBezTo>
                  <a:lnTo>
                    <a:pt x="774" y="800"/>
                  </a:lnTo>
                  <a:cubicBezTo>
                    <a:pt x="882" y="839"/>
                    <a:pt x="993" y="847"/>
                    <a:pt x="1104" y="847"/>
                  </a:cubicBezTo>
                  <a:cubicBezTo>
                    <a:pt x="1192" y="847"/>
                    <a:pt x="1280" y="842"/>
                    <a:pt x="1367" y="842"/>
                  </a:cubicBezTo>
                  <a:cubicBezTo>
                    <a:pt x="1510" y="842"/>
                    <a:pt x="1651" y="856"/>
                    <a:pt x="1786" y="931"/>
                  </a:cubicBezTo>
                  <a:lnTo>
                    <a:pt x="1941" y="931"/>
                  </a:lnTo>
                  <a:cubicBezTo>
                    <a:pt x="1977" y="884"/>
                    <a:pt x="2024" y="824"/>
                    <a:pt x="2072" y="776"/>
                  </a:cubicBezTo>
                  <a:cubicBezTo>
                    <a:pt x="2119" y="717"/>
                    <a:pt x="2131" y="657"/>
                    <a:pt x="2096" y="586"/>
                  </a:cubicBezTo>
                  <a:cubicBezTo>
                    <a:pt x="2072" y="348"/>
                    <a:pt x="2024" y="122"/>
                    <a:pt x="1774" y="3"/>
                  </a:cubicBezTo>
                  <a:cubicBezTo>
                    <a:pt x="1751" y="1"/>
                    <a:pt x="1727" y="1"/>
                    <a:pt x="17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0" name="Google Shape;3070;p2"/>
            <p:cNvSpPr/>
            <p:nvPr/>
          </p:nvSpPr>
          <p:spPr>
            <a:xfrm>
              <a:off x="5348275" y="3375550"/>
              <a:ext cx="33350" cy="56575"/>
            </a:xfrm>
            <a:custGeom>
              <a:avLst/>
              <a:gdLst/>
              <a:ahLst/>
              <a:cxnLst/>
              <a:rect l="l" t="t" r="r" b="b"/>
              <a:pathLst>
                <a:path w="1334" h="2263" extrusionOk="0">
                  <a:moveTo>
                    <a:pt x="1084" y="0"/>
                  </a:moveTo>
                  <a:cubicBezTo>
                    <a:pt x="274" y="262"/>
                    <a:pt x="310" y="1024"/>
                    <a:pt x="60" y="1643"/>
                  </a:cubicBezTo>
                  <a:cubicBezTo>
                    <a:pt x="12" y="1691"/>
                    <a:pt x="1" y="1751"/>
                    <a:pt x="12" y="1810"/>
                  </a:cubicBezTo>
                  <a:cubicBezTo>
                    <a:pt x="36" y="1810"/>
                    <a:pt x="72" y="1822"/>
                    <a:pt x="96" y="1822"/>
                  </a:cubicBezTo>
                  <a:cubicBezTo>
                    <a:pt x="239" y="1929"/>
                    <a:pt x="179" y="2060"/>
                    <a:pt x="179" y="2191"/>
                  </a:cubicBezTo>
                  <a:cubicBezTo>
                    <a:pt x="203" y="2203"/>
                    <a:pt x="239" y="2227"/>
                    <a:pt x="262" y="2262"/>
                  </a:cubicBezTo>
                  <a:cubicBezTo>
                    <a:pt x="739" y="1667"/>
                    <a:pt x="1155" y="1072"/>
                    <a:pt x="1334" y="334"/>
                  </a:cubicBezTo>
                  <a:cubicBezTo>
                    <a:pt x="1322" y="167"/>
                    <a:pt x="1251" y="48"/>
                    <a:pt x="10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1" name="Google Shape;3071;p2"/>
            <p:cNvSpPr/>
            <p:nvPr/>
          </p:nvSpPr>
          <p:spPr>
            <a:xfrm>
              <a:off x="5719450" y="3709725"/>
              <a:ext cx="84550" cy="18575"/>
            </a:xfrm>
            <a:custGeom>
              <a:avLst/>
              <a:gdLst/>
              <a:ahLst/>
              <a:cxnLst/>
              <a:rect l="l" t="t" r="r" b="b"/>
              <a:pathLst>
                <a:path w="3382" h="743" extrusionOk="0">
                  <a:moveTo>
                    <a:pt x="238" y="1"/>
                  </a:moveTo>
                  <a:cubicBezTo>
                    <a:pt x="159" y="1"/>
                    <a:pt x="80" y="5"/>
                    <a:pt x="1" y="16"/>
                  </a:cubicBezTo>
                  <a:cubicBezTo>
                    <a:pt x="60" y="135"/>
                    <a:pt x="179" y="171"/>
                    <a:pt x="298" y="171"/>
                  </a:cubicBezTo>
                  <a:cubicBezTo>
                    <a:pt x="477" y="171"/>
                    <a:pt x="548" y="266"/>
                    <a:pt x="572" y="433"/>
                  </a:cubicBezTo>
                  <a:cubicBezTo>
                    <a:pt x="655" y="445"/>
                    <a:pt x="763" y="445"/>
                    <a:pt x="870" y="456"/>
                  </a:cubicBezTo>
                  <a:cubicBezTo>
                    <a:pt x="913" y="419"/>
                    <a:pt x="956" y="401"/>
                    <a:pt x="997" y="401"/>
                  </a:cubicBezTo>
                  <a:cubicBezTo>
                    <a:pt x="1048" y="401"/>
                    <a:pt x="1098" y="428"/>
                    <a:pt x="1144" y="480"/>
                  </a:cubicBezTo>
                  <a:cubicBezTo>
                    <a:pt x="1166" y="495"/>
                    <a:pt x="1183" y="505"/>
                    <a:pt x="1202" y="505"/>
                  </a:cubicBezTo>
                  <a:cubicBezTo>
                    <a:pt x="1213" y="505"/>
                    <a:pt x="1225" y="501"/>
                    <a:pt x="1239" y="492"/>
                  </a:cubicBezTo>
                  <a:cubicBezTo>
                    <a:pt x="1340" y="536"/>
                    <a:pt x="1448" y="542"/>
                    <a:pt x="1556" y="542"/>
                  </a:cubicBezTo>
                  <a:cubicBezTo>
                    <a:pt x="1599" y="542"/>
                    <a:pt x="1642" y="541"/>
                    <a:pt x="1684" y="541"/>
                  </a:cubicBezTo>
                  <a:cubicBezTo>
                    <a:pt x="1798" y="541"/>
                    <a:pt x="1910" y="548"/>
                    <a:pt x="2013" y="599"/>
                  </a:cubicBezTo>
                  <a:cubicBezTo>
                    <a:pt x="2085" y="628"/>
                    <a:pt x="2157" y="644"/>
                    <a:pt x="2232" y="644"/>
                  </a:cubicBezTo>
                  <a:cubicBezTo>
                    <a:pt x="2280" y="644"/>
                    <a:pt x="2330" y="637"/>
                    <a:pt x="2382" y="623"/>
                  </a:cubicBezTo>
                  <a:cubicBezTo>
                    <a:pt x="2572" y="730"/>
                    <a:pt x="2810" y="647"/>
                    <a:pt x="3013" y="730"/>
                  </a:cubicBezTo>
                  <a:cubicBezTo>
                    <a:pt x="3108" y="730"/>
                    <a:pt x="3203" y="742"/>
                    <a:pt x="3311" y="742"/>
                  </a:cubicBezTo>
                  <a:cubicBezTo>
                    <a:pt x="3346" y="706"/>
                    <a:pt x="3382" y="659"/>
                    <a:pt x="3382" y="599"/>
                  </a:cubicBezTo>
                  <a:cubicBezTo>
                    <a:pt x="3370" y="456"/>
                    <a:pt x="3263" y="409"/>
                    <a:pt x="3156" y="349"/>
                  </a:cubicBezTo>
                  <a:cubicBezTo>
                    <a:pt x="3108" y="349"/>
                    <a:pt x="3049" y="361"/>
                    <a:pt x="3013" y="361"/>
                  </a:cubicBezTo>
                  <a:cubicBezTo>
                    <a:pt x="2941" y="383"/>
                    <a:pt x="2872" y="400"/>
                    <a:pt x="2804" y="400"/>
                  </a:cubicBezTo>
                  <a:cubicBezTo>
                    <a:pt x="2726" y="400"/>
                    <a:pt x="2649" y="377"/>
                    <a:pt x="2572" y="314"/>
                  </a:cubicBezTo>
                  <a:lnTo>
                    <a:pt x="2549" y="290"/>
                  </a:lnTo>
                  <a:lnTo>
                    <a:pt x="2513" y="302"/>
                  </a:lnTo>
                  <a:cubicBezTo>
                    <a:pt x="2390" y="250"/>
                    <a:pt x="2266" y="241"/>
                    <a:pt x="2142" y="241"/>
                  </a:cubicBezTo>
                  <a:cubicBezTo>
                    <a:pt x="2077" y="241"/>
                    <a:pt x="2011" y="243"/>
                    <a:pt x="1946" y="243"/>
                  </a:cubicBezTo>
                  <a:cubicBezTo>
                    <a:pt x="1823" y="243"/>
                    <a:pt x="1702" y="234"/>
                    <a:pt x="1584" y="183"/>
                  </a:cubicBezTo>
                  <a:cubicBezTo>
                    <a:pt x="1138" y="152"/>
                    <a:pt x="692" y="1"/>
                    <a:pt x="2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2" name="Google Shape;3072;p2"/>
            <p:cNvSpPr/>
            <p:nvPr/>
          </p:nvSpPr>
          <p:spPr>
            <a:xfrm>
              <a:off x="5815900" y="3663525"/>
              <a:ext cx="64025" cy="25300"/>
            </a:xfrm>
            <a:custGeom>
              <a:avLst/>
              <a:gdLst/>
              <a:ahLst/>
              <a:cxnLst/>
              <a:rect l="l" t="t" r="r" b="b"/>
              <a:pathLst>
                <a:path w="2561" h="1012" extrusionOk="0">
                  <a:moveTo>
                    <a:pt x="921" y="1"/>
                  </a:moveTo>
                  <a:cubicBezTo>
                    <a:pt x="667" y="1"/>
                    <a:pt x="412" y="7"/>
                    <a:pt x="155" y="7"/>
                  </a:cubicBezTo>
                  <a:cubicBezTo>
                    <a:pt x="274" y="280"/>
                    <a:pt x="548" y="602"/>
                    <a:pt x="72" y="816"/>
                  </a:cubicBezTo>
                  <a:lnTo>
                    <a:pt x="0" y="899"/>
                  </a:lnTo>
                  <a:cubicBezTo>
                    <a:pt x="244" y="990"/>
                    <a:pt x="509" y="1012"/>
                    <a:pt x="774" y="1012"/>
                  </a:cubicBezTo>
                  <a:cubicBezTo>
                    <a:pt x="858" y="1012"/>
                    <a:pt x="941" y="1010"/>
                    <a:pt x="1024" y="1007"/>
                  </a:cubicBezTo>
                  <a:lnTo>
                    <a:pt x="1024" y="864"/>
                  </a:lnTo>
                  <a:cubicBezTo>
                    <a:pt x="953" y="852"/>
                    <a:pt x="905" y="745"/>
                    <a:pt x="941" y="685"/>
                  </a:cubicBezTo>
                  <a:cubicBezTo>
                    <a:pt x="1036" y="518"/>
                    <a:pt x="1024" y="316"/>
                    <a:pt x="1143" y="173"/>
                  </a:cubicBezTo>
                  <a:cubicBezTo>
                    <a:pt x="1191" y="209"/>
                    <a:pt x="1244" y="222"/>
                    <a:pt x="1299" y="222"/>
                  </a:cubicBezTo>
                  <a:cubicBezTo>
                    <a:pt x="1435" y="222"/>
                    <a:pt x="1585" y="145"/>
                    <a:pt x="1713" y="145"/>
                  </a:cubicBezTo>
                  <a:cubicBezTo>
                    <a:pt x="1792" y="145"/>
                    <a:pt x="1863" y="174"/>
                    <a:pt x="1917" y="268"/>
                  </a:cubicBezTo>
                  <a:cubicBezTo>
                    <a:pt x="2048" y="507"/>
                    <a:pt x="2310" y="435"/>
                    <a:pt x="2441" y="590"/>
                  </a:cubicBezTo>
                  <a:cubicBezTo>
                    <a:pt x="2489" y="542"/>
                    <a:pt x="2512" y="495"/>
                    <a:pt x="2524" y="435"/>
                  </a:cubicBezTo>
                  <a:cubicBezTo>
                    <a:pt x="2560" y="268"/>
                    <a:pt x="2322" y="280"/>
                    <a:pt x="2334" y="137"/>
                  </a:cubicBezTo>
                  <a:cubicBezTo>
                    <a:pt x="1868" y="21"/>
                    <a:pt x="1397" y="1"/>
                    <a:pt x="9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3" name="Google Shape;3073;p2"/>
            <p:cNvSpPr/>
            <p:nvPr/>
          </p:nvSpPr>
          <p:spPr>
            <a:xfrm>
              <a:off x="6090325" y="3753075"/>
              <a:ext cx="50325" cy="13400"/>
            </a:xfrm>
            <a:custGeom>
              <a:avLst/>
              <a:gdLst/>
              <a:ahLst/>
              <a:cxnLst/>
              <a:rect l="l" t="t" r="r" b="b"/>
              <a:pathLst>
                <a:path w="2013" h="536" extrusionOk="0">
                  <a:moveTo>
                    <a:pt x="467" y="1"/>
                  </a:moveTo>
                  <a:cubicBezTo>
                    <a:pt x="387" y="1"/>
                    <a:pt x="307" y="3"/>
                    <a:pt x="227" y="8"/>
                  </a:cubicBezTo>
                  <a:cubicBezTo>
                    <a:pt x="108" y="127"/>
                    <a:pt x="1" y="235"/>
                    <a:pt x="84" y="413"/>
                  </a:cubicBezTo>
                  <a:cubicBezTo>
                    <a:pt x="454" y="422"/>
                    <a:pt x="824" y="536"/>
                    <a:pt x="1198" y="536"/>
                  </a:cubicBezTo>
                  <a:cubicBezTo>
                    <a:pt x="1342" y="536"/>
                    <a:pt x="1486" y="519"/>
                    <a:pt x="1632" y="473"/>
                  </a:cubicBezTo>
                  <a:cubicBezTo>
                    <a:pt x="1685" y="494"/>
                    <a:pt x="1739" y="511"/>
                    <a:pt x="1788" y="511"/>
                  </a:cubicBezTo>
                  <a:cubicBezTo>
                    <a:pt x="1848" y="511"/>
                    <a:pt x="1902" y="485"/>
                    <a:pt x="1942" y="413"/>
                  </a:cubicBezTo>
                  <a:cubicBezTo>
                    <a:pt x="2013" y="294"/>
                    <a:pt x="1894" y="211"/>
                    <a:pt x="1799" y="139"/>
                  </a:cubicBezTo>
                  <a:cubicBezTo>
                    <a:pt x="1363" y="79"/>
                    <a:pt x="919" y="1"/>
                    <a:pt x="4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4" name="Google Shape;3074;p2"/>
            <p:cNvSpPr/>
            <p:nvPr/>
          </p:nvSpPr>
          <p:spPr>
            <a:xfrm>
              <a:off x="5222675" y="3599375"/>
              <a:ext cx="36925" cy="32250"/>
            </a:xfrm>
            <a:custGeom>
              <a:avLst/>
              <a:gdLst/>
              <a:ahLst/>
              <a:cxnLst/>
              <a:rect l="l" t="t" r="r" b="b"/>
              <a:pathLst>
                <a:path w="1477" h="1290" extrusionOk="0">
                  <a:moveTo>
                    <a:pt x="1072" y="25"/>
                  </a:moveTo>
                  <a:cubicBezTo>
                    <a:pt x="655" y="251"/>
                    <a:pt x="464" y="668"/>
                    <a:pt x="167" y="977"/>
                  </a:cubicBezTo>
                  <a:cubicBezTo>
                    <a:pt x="0" y="1144"/>
                    <a:pt x="107" y="1263"/>
                    <a:pt x="322" y="1287"/>
                  </a:cubicBezTo>
                  <a:cubicBezTo>
                    <a:pt x="340" y="1289"/>
                    <a:pt x="358" y="1290"/>
                    <a:pt x="376" y="1290"/>
                  </a:cubicBezTo>
                  <a:cubicBezTo>
                    <a:pt x="453" y="1290"/>
                    <a:pt x="528" y="1272"/>
                    <a:pt x="595" y="1263"/>
                  </a:cubicBezTo>
                  <a:lnTo>
                    <a:pt x="595" y="1287"/>
                  </a:lnTo>
                  <a:cubicBezTo>
                    <a:pt x="714" y="1227"/>
                    <a:pt x="667" y="1084"/>
                    <a:pt x="774" y="1025"/>
                  </a:cubicBezTo>
                  <a:cubicBezTo>
                    <a:pt x="893" y="965"/>
                    <a:pt x="988" y="846"/>
                    <a:pt x="1048" y="727"/>
                  </a:cubicBezTo>
                  <a:cubicBezTo>
                    <a:pt x="1119" y="691"/>
                    <a:pt x="1167" y="632"/>
                    <a:pt x="1191" y="572"/>
                  </a:cubicBezTo>
                  <a:cubicBezTo>
                    <a:pt x="1286" y="429"/>
                    <a:pt x="1393" y="298"/>
                    <a:pt x="1476" y="144"/>
                  </a:cubicBezTo>
                  <a:cubicBezTo>
                    <a:pt x="1369" y="1"/>
                    <a:pt x="1215" y="72"/>
                    <a:pt x="1072" y="2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5" name="Google Shape;3075;p2"/>
            <p:cNvSpPr/>
            <p:nvPr/>
          </p:nvSpPr>
          <p:spPr>
            <a:xfrm>
              <a:off x="5801600" y="3719825"/>
              <a:ext cx="51225" cy="13525"/>
            </a:xfrm>
            <a:custGeom>
              <a:avLst/>
              <a:gdLst/>
              <a:ahLst/>
              <a:cxnLst/>
              <a:rect l="l" t="t" r="r" b="b"/>
              <a:pathLst>
                <a:path w="2049" h="541" extrusionOk="0">
                  <a:moveTo>
                    <a:pt x="548" y="1"/>
                  </a:moveTo>
                  <a:cubicBezTo>
                    <a:pt x="351" y="1"/>
                    <a:pt x="183" y="122"/>
                    <a:pt x="1" y="195"/>
                  </a:cubicBezTo>
                  <a:lnTo>
                    <a:pt x="1" y="326"/>
                  </a:lnTo>
                  <a:cubicBezTo>
                    <a:pt x="572" y="386"/>
                    <a:pt x="1120" y="445"/>
                    <a:pt x="1703" y="505"/>
                  </a:cubicBezTo>
                  <a:cubicBezTo>
                    <a:pt x="1751" y="517"/>
                    <a:pt x="1810" y="541"/>
                    <a:pt x="1870" y="541"/>
                  </a:cubicBezTo>
                  <a:cubicBezTo>
                    <a:pt x="1989" y="481"/>
                    <a:pt x="2013" y="374"/>
                    <a:pt x="2049" y="255"/>
                  </a:cubicBezTo>
                  <a:lnTo>
                    <a:pt x="2049" y="160"/>
                  </a:lnTo>
                  <a:cubicBezTo>
                    <a:pt x="1800" y="43"/>
                    <a:pt x="1547" y="23"/>
                    <a:pt x="1291" y="23"/>
                  </a:cubicBezTo>
                  <a:cubicBezTo>
                    <a:pt x="1155" y="23"/>
                    <a:pt x="1018" y="29"/>
                    <a:pt x="882" y="29"/>
                  </a:cubicBezTo>
                  <a:cubicBezTo>
                    <a:pt x="882" y="41"/>
                    <a:pt x="870" y="64"/>
                    <a:pt x="834" y="76"/>
                  </a:cubicBezTo>
                  <a:cubicBezTo>
                    <a:pt x="825" y="79"/>
                    <a:pt x="816" y="81"/>
                    <a:pt x="808" y="81"/>
                  </a:cubicBezTo>
                  <a:cubicBezTo>
                    <a:pt x="781" y="81"/>
                    <a:pt x="757" y="67"/>
                    <a:pt x="739" y="41"/>
                  </a:cubicBezTo>
                  <a:cubicBezTo>
                    <a:pt x="672" y="12"/>
                    <a:pt x="608" y="1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6" name="Google Shape;3076;p2"/>
            <p:cNvSpPr/>
            <p:nvPr/>
          </p:nvSpPr>
          <p:spPr>
            <a:xfrm>
              <a:off x="5292325" y="3658250"/>
              <a:ext cx="72950" cy="12900"/>
            </a:xfrm>
            <a:custGeom>
              <a:avLst/>
              <a:gdLst/>
              <a:ahLst/>
              <a:cxnLst/>
              <a:rect l="l" t="t" r="r" b="b"/>
              <a:pathLst>
                <a:path w="2918" h="516" extrusionOk="0">
                  <a:moveTo>
                    <a:pt x="310" y="1"/>
                  </a:moveTo>
                  <a:cubicBezTo>
                    <a:pt x="191" y="1"/>
                    <a:pt x="83" y="47"/>
                    <a:pt x="0" y="218"/>
                  </a:cubicBezTo>
                  <a:cubicBezTo>
                    <a:pt x="616" y="287"/>
                    <a:pt x="1198" y="516"/>
                    <a:pt x="1812" y="516"/>
                  </a:cubicBezTo>
                  <a:cubicBezTo>
                    <a:pt x="1827" y="516"/>
                    <a:pt x="1842" y="515"/>
                    <a:pt x="1858" y="515"/>
                  </a:cubicBezTo>
                  <a:cubicBezTo>
                    <a:pt x="1999" y="394"/>
                    <a:pt x="2149" y="367"/>
                    <a:pt x="2301" y="367"/>
                  </a:cubicBezTo>
                  <a:cubicBezTo>
                    <a:pt x="2423" y="367"/>
                    <a:pt x="2547" y="385"/>
                    <a:pt x="2669" y="385"/>
                  </a:cubicBezTo>
                  <a:cubicBezTo>
                    <a:pt x="2753" y="385"/>
                    <a:pt x="2836" y="376"/>
                    <a:pt x="2917" y="348"/>
                  </a:cubicBezTo>
                  <a:cubicBezTo>
                    <a:pt x="2203" y="146"/>
                    <a:pt x="1465" y="265"/>
                    <a:pt x="750" y="63"/>
                  </a:cubicBezTo>
                  <a:cubicBezTo>
                    <a:pt x="603" y="63"/>
                    <a:pt x="449" y="1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7" name="Google Shape;3077;p2"/>
            <p:cNvSpPr/>
            <p:nvPr/>
          </p:nvSpPr>
          <p:spPr>
            <a:xfrm>
              <a:off x="6044200" y="3749900"/>
              <a:ext cx="51800" cy="13800"/>
            </a:xfrm>
            <a:custGeom>
              <a:avLst/>
              <a:gdLst/>
              <a:ahLst/>
              <a:cxnLst/>
              <a:rect l="l" t="t" r="r" b="b"/>
              <a:pathLst>
                <a:path w="2072" h="552" extrusionOk="0">
                  <a:moveTo>
                    <a:pt x="1017" y="0"/>
                  </a:moveTo>
                  <a:cubicBezTo>
                    <a:pt x="933" y="0"/>
                    <a:pt x="848" y="5"/>
                    <a:pt x="762" y="16"/>
                  </a:cubicBezTo>
                  <a:cubicBezTo>
                    <a:pt x="739" y="231"/>
                    <a:pt x="619" y="290"/>
                    <a:pt x="417" y="290"/>
                  </a:cubicBezTo>
                  <a:cubicBezTo>
                    <a:pt x="286" y="290"/>
                    <a:pt x="143" y="302"/>
                    <a:pt x="0" y="314"/>
                  </a:cubicBezTo>
                  <a:cubicBezTo>
                    <a:pt x="283" y="408"/>
                    <a:pt x="572" y="453"/>
                    <a:pt x="858" y="453"/>
                  </a:cubicBezTo>
                  <a:cubicBezTo>
                    <a:pt x="970" y="453"/>
                    <a:pt x="1081" y="446"/>
                    <a:pt x="1191" y="433"/>
                  </a:cubicBezTo>
                  <a:cubicBezTo>
                    <a:pt x="1228" y="419"/>
                    <a:pt x="1263" y="413"/>
                    <a:pt x="1297" y="413"/>
                  </a:cubicBezTo>
                  <a:cubicBezTo>
                    <a:pt x="1463" y="413"/>
                    <a:pt x="1604" y="552"/>
                    <a:pt x="1762" y="552"/>
                  </a:cubicBezTo>
                  <a:lnTo>
                    <a:pt x="1905" y="552"/>
                  </a:lnTo>
                  <a:cubicBezTo>
                    <a:pt x="1989" y="421"/>
                    <a:pt x="2072" y="302"/>
                    <a:pt x="2060" y="147"/>
                  </a:cubicBezTo>
                  <a:cubicBezTo>
                    <a:pt x="1722" y="89"/>
                    <a:pt x="1377" y="0"/>
                    <a:pt x="10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8" name="Google Shape;3078;p2"/>
            <p:cNvSpPr/>
            <p:nvPr/>
          </p:nvSpPr>
          <p:spPr>
            <a:xfrm>
              <a:off x="5480725" y="3611875"/>
              <a:ext cx="32175" cy="19750"/>
            </a:xfrm>
            <a:custGeom>
              <a:avLst/>
              <a:gdLst/>
              <a:ahLst/>
              <a:cxnLst/>
              <a:rect l="l" t="t" r="r" b="b"/>
              <a:pathLst>
                <a:path w="1287" h="790" extrusionOk="0">
                  <a:moveTo>
                    <a:pt x="739" y="1"/>
                  </a:moveTo>
                  <a:cubicBezTo>
                    <a:pt x="548" y="1"/>
                    <a:pt x="370" y="48"/>
                    <a:pt x="203" y="156"/>
                  </a:cubicBezTo>
                  <a:cubicBezTo>
                    <a:pt x="96" y="239"/>
                    <a:pt x="72" y="358"/>
                    <a:pt x="25" y="477"/>
                  </a:cubicBezTo>
                  <a:cubicBezTo>
                    <a:pt x="1" y="549"/>
                    <a:pt x="13" y="596"/>
                    <a:pt x="72" y="644"/>
                  </a:cubicBezTo>
                  <a:cubicBezTo>
                    <a:pt x="419" y="687"/>
                    <a:pt x="766" y="790"/>
                    <a:pt x="1113" y="790"/>
                  </a:cubicBezTo>
                  <a:cubicBezTo>
                    <a:pt x="1147" y="790"/>
                    <a:pt x="1181" y="789"/>
                    <a:pt x="1215" y="787"/>
                  </a:cubicBezTo>
                  <a:cubicBezTo>
                    <a:pt x="1275" y="751"/>
                    <a:pt x="1287" y="691"/>
                    <a:pt x="1215" y="644"/>
                  </a:cubicBezTo>
                  <a:lnTo>
                    <a:pt x="1215" y="489"/>
                  </a:lnTo>
                  <a:cubicBezTo>
                    <a:pt x="1263" y="453"/>
                    <a:pt x="1287" y="394"/>
                    <a:pt x="1275" y="310"/>
                  </a:cubicBezTo>
                  <a:cubicBezTo>
                    <a:pt x="1251" y="227"/>
                    <a:pt x="1191" y="156"/>
                    <a:pt x="1096" y="108"/>
                  </a:cubicBezTo>
                  <a:cubicBezTo>
                    <a:pt x="989" y="60"/>
                    <a:pt x="870" y="13"/>
                    <a:pt x="7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9" name="Google Shape;3079;p2"/>
            <p:cNvSpPr/>
            <p:nvPr/>
          </p:nvSpPr>
          <p:spPr>
            <a:xfrm>
              <a:off x="5487575" y="3682000"/>
              <a:ext cx="55975" cy="10750"/>
            </a:xfrm>
            <a:custGeom>
              <a:avLst/>
              <a:gdLst/>
              <a:ahLst/>
              <a:cxnLst/>
              <a:rect l="l" t="t" r="r" b="b"/>
              <a:pathLst>
                <a:path w="2239" h="430" extrusionOk="0">
                  <a:moveTo>
                    <a:pt x="662" y="0"/>
                  </a:moveTo>
                  <a:cubicBezTo>
                    <a:pt x="569" y="0"/>
                    <a:pt x="475" y="2"/>
                    <a:pt x="382" y="6"/>
                  </a:cubicBezTo>
                  <a:cubicBezTo>
                    <a:pt x="453" y="184"/>
                    <a:pt x="715" y="65"/>
                    <a:pt x="822" y="291"/>
                  </a:cubicBezTo>
                  <a:lnTo>
                    <a:pt x="1" y="291"/>
                  </a:lnTo>
                  <a:cubicBezTo>
                    <a:pt x="379" y="396"/>
                    <a:pt x="751" y="430"/>
                    <a:pt x="1126" y="430"/>
                  </a:cubicBezTo>
                  <a:cubicBezTo>
                    <a:pt x="1306" y="430"/>
                    <a:pt x="1486" y="422"/>
                    <a:pt x="1668" y="411"/>
                  </a:cubicBezTo>
                  <a:cubicBezTo>
                    <a:pt x="1740" y="359"/>
                    <a:pt x="1818" y="347"/>
                    <a:pt x="1896" y="347"/>
                  </a:cubicBezTo>
                  <a:cubicBezTo>
                    <a:pt x="1954" y="347"/>
                    <a:pt x="2012" y="354"/>
                    <a:pt x="2070" y="354"/>
                  </a:cubicBezTo>
                  <a:cubicBezTo>
                    <a:pt x="2111" y="354"/>
                    <a:pt x="2152" y="350"/>
                    <a:pt x="2191" y="339"/>
                  </a:cubicBezTo>
                  <a:cubicBezTo>
                    <a:pt x="2203" y="303"/>
                    <a:pt x="2227" y="291"/>
                    <a:pt x="2239" y="268"/>
                  </a:cubicBezTo>
                  <a:cubicBezTo>
                    <a:pt x="1732" y="65"/>
                    <a:pt x="1199" y="0"/>
                    <a:pt x="6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0" name="Google Shape;3080;p2"/>
            <p:cNvSpPr/>
            <p:nvPr/>
          </p:nvSpPr>
          <p:spPr>
            <a:xfrm>
              <a:off x="5278625" y="3476300"/>
              <a:ext cx="21450" cy="33800"/>
            </a:xfrm>
            <a:custGeom>
              <a:avLst/>
              <a:gdLst/>
              <a:ahLst/>
              <a:cxnLst/>
              <a:rect l="l" t="t" r="r" b="b"/>
              <a:pathLst>
                <a:path w="858" h="1352" extrusionOk="0">
                  <a:moveTo>
                    <a:pt x="626" y="1"/>
                  </a:moveTo>
                  <a:cubicBezTo>
                    <a:pt x="443" y="1"/>
                    <a:pt x="515" y="239"/>
                    <a:pt x="405" y="316"/>
                  </a:cubicBezTo>
                  <a:cubicBezTo>
                    <a:pt x="405" y="483"/>
                    <a:pt x="286" y="566"/>
                    <a:pt x="191" y="673"/>
                  </a:cubicBezTo>
                  <a:cubicBezTo>
                    <a:pt x="0" y="911"/>
                    <a:pt x="48" y="1138"/>
                    <a:pt x="262" y="1352"/>
                  </a:cubicBezTo>
                  <a:cubicBezTo>
                    <a:pt x="501" y="1197"/>
                    <a:pt x="679" y="1007"/>
                    <a:pt x="786" y="757"/>
                  </a:cubicBezTo>
                  <a:cubicBezTo>
                    <a:pt x="762" y="554"/>
                    <a:pt x="858" y="364"/>
                    <a:pt x="786" y="173"/>
                  </a:cubicBezTo>
                  <a:cubicBezTo>
                    <a:pt x="774" y="114"/>
                    <a:pt x="727" y="54"/>
                    <a:pt x="679" y="7"/>
                  </a:cubicBezTo>
                  <a:cubicBezTo>
                    <a:pt x="659" y="3"/>
                    <a:pt x="642" y="1"/>
                    <a:pt x="6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1" name="Google Shape;3081;p2"/>
            <p:cNvSpPr/>
            <p:nvPr/>
          </p:nvSpPr>
          <p:spPr>
            <a:xfrm>
              <a:off x="5294400" y="3466925"/>
              <a:ext cx="20550" cy="28300"/>
            </a:xfrm>
            <a:custGeom>
              <a:avLst/>
              <a:gdLst/>
              <a:ahLst/>
              <a:cxnLst/>
              <a:rect l="l" t="t" r="r" b="b"/>
              <a:pathLst>
                <a:path w="822" h="1132" extrusionOk="0">
                  <a:moveTo>
                    <a:pt x="215" y="1"/>
                  </a:moveTo>
                  <a:cubicBezTo>
                    <a:pt x="179" y="12"/>
                    <a:pt x="167" y="36"/>
                    <a:pt x="143" y="48"/>
                  </a:cubicBezTo>
                  <a:cubicBezTo>
                    <a:pt x="0" y="215"/>
                    <a:pt x="203" y="405"/>
                    <a:pt x="72" y="572"/>
                  </a:cubicBezTo>
                  <a:cubicBezTo>
                    <a:pt x="84" y="751"/>
                    <a:pt x="12" y="965"/>
                    <a:pt x="167" y="1132"/>
                  </a:cubicBezTo>
                  <a:cubicBezTo>
                    <a:pt x="381" y="751"/>
                    <a:pt x="608" y="370"/>
                    <a:pt x="822" y="12"/>
                  </a:cubicBezTo>
                  <a:lnTo>
                    <a:pt x="822" y="12"/>
                  </a:lnTo>
                  <a:cubicBezTo>
                    <a:pt x="756" y="44"/>
                    <a:pt x="691" y="54"/>
                    <a:pt x="626" y="54"/>
                  </a:cubicBezTo>
                  <a:cubicBezTo>
                    <a:pt x="493" y="54"/>
                    <a:pt x="359" y="9"/>
                    <a:pt x="2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2" name="Google Shape;3082;p2"/>
            <p:cNvSpPr/>
            <p:nvPr/>
          </p:nvSpPr>
          <p:spPr>
            <a:xfrm>
              <a:off x="5643550" y="3650600"/>
              <a:ext cx="43175" cy="13400"/>
            </a:xfrm>
            <a:custGeom>
              <a:avLst/>
              <a:gdLst/>
              <a:ahLst/>
              <a:cxnLst/>
              <a:rect l="l" t="t" r="r" b="b"/>
              <a:pathLst>
                <a:path w="1727" h="536" extrusionOk="0">
                  <a:moveTo>
                    <a:pt x="312" y="1"/>
                  </a:moveTo>
                  <a:cubicBezTo>
                    <a:pt x="206" y="1"/>
                    <a:pt x="109" y="57"/>
                    <a:pt x="1" y="107"/>
                  </a:cubicBezTo>
                  <a:cubicBezTo>
                    <a:pt x="584" y="250"/>
                    <a:pt x="1132" y="476"/>
                    <a:pt x="1727" y="535"/>
                  </a:cubicBezTo>
                  <a:lnTo>
                    <a:pt x="1727" y="393"/>
                  </a:lnTo>
                  <a:cubicBezTo>
                    <a:pt x="1679" y="345"/>
                    <a:pt x="1620" y="297"/>
                    <a:pt x="1584" y="250"/>
                  </a:cubicBezTo>
                  <a:cubicBezTo>
                    <a:pt x="1561" y="226"/>
                    <a:pt x="1532" y="208"/>
                    <a:pt x="1499" y="208"/>
                  </a:cubicBezTo>
                  <a:cubicBezTo>
                    <a:pt x="1481" y="208"/>
                    <a:pt x="1462" y="213"/>
                    <a:pt x="1441" y="226"/>
                  </a:cubicBezTo>
                  <a:cubicBezTo>
                    <a:pt x="1108" y="166"/>
                    <a:pt x="763" y="178"/>
                    <a:pt x="453" y="35"/>
                  </a:cubicBezTo>
                  <a:cubicBezTo>
                    <a:pt x="403" y="11"/>
                    <a:pt x="357" y="1"/>
                    <a:pt x="3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3" name="Google Shape;3083;p2"/>
            <p:cNvSpPr/>
            <p:nvPr/>
          </p:nvSpPr>
          <p:spPr>
            <a:xfrm>
              <a:off x="6131100" y="3757150"/>
              <a:ext cx="30700" cy="9800"/>
            </a:xfrm>
            <a:custGeom>
              <a:avLst/>
              <a:gdLst/>
              <a:ahLst/>
              <a:cxnLst/>
              <a:rect l="l" t="t" r="r" b="b"/>
              <a:pathLst>
                <a:path w="1228" h="392" extrusionOk="0">
                  <a:moveTo>
                    <a:pt x="156" y="0"/>
                  </a:moveTo>
                  <a:cubicBezTo>
                    <a:pt x="299" y="202"/>
                    <a:pt x="239" y="298"/>
                    <a:pt x="1" y="310"/>
                  </a:cubicBezTo>
                  <a:cubicBezTo>
                    <a:pt x="196" y="363"/>
                    <a:pt x="394" y="391"/>
                    <a:pt x="577" y="391"/>
                  </a:cubicBezTo>
                  <a:cubicBezTo>
                    <a:pt x="840" y="391"/>
                    <a:pt x="1073" y="334"/>
                    <a:pt x="1227" y="214"/>
                  </a:cubicBezTo>
                  <a:cubicBezTo>
                    <a:pt x="1084" y="119"/>
                    <a:pt x="846" y="191"/>
                    <a:pt x="727" y="12"/>
                  </a:cubicBezTo>
                  <a:cubicBezTo>
                    <a:pt x="537" y="0"/>
                    <a:pt x="346" y="0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4" name="Google Shape;3084;p2"/>
            <p:cNvSpPr/>
            <p:nvPr/>
          </p:nvSpPr>
          <p:spPr>
            <a:xfrm>
              <a:off x="5363750" y="3601475"/>
              <a:ext cx="43475" cy="12875"/>
            </a:xfrm>
            <a:custGeom>
              <a:avLst/>
              <a:gdLst/>
              <a:ahLst/>
              <a:cxnLst/>
              <a:rect l="l" t="t" r="r" b="b"/>
              <a:pathLst>
                <a:path w="1739" h="515" extrusionOk="0">
                  <a:moveTo>
                    <a:pt x="465" y="60"/>
                  </a:moveTo>
                  <a:cubicBezTo>
                    <a:pt x="334" y="179"/>
                    <a:pt x="1" y="0"/>
                    <a:pt x="13" y="345"/>
                  </a:cubicBezTo>
                  <a:cubicBezTo>
                    <a:pt x="155" y="472"/>
                    <a:pt x="314" y="515"/>
                    <a:pt x="489" y="515"/>
                  </a:cubicBezTo>
                  <a:cubicBezTo>
                    <a:pt x="576" y="515"/>
                    <a:pt x="667" y="504"/>
                    <a:pt x="763" y="488"/>
                  </a:cubicBezTo>
                  <a:cubicBezTo>
                    <a:pt x="944" y="455"/>
                    <a:pt x="1129" y="440"/>
                    <a:pt x="1313" y="440"/>
                  </a:cubicBezTo>
                  <a:cubicBezTo>
                    <a:pt x="1456" y="440"/>
                    <a:pt x="1599" y="449"/>
                    <a:pt x="1739" y="464"/>
                  </a:cubicBezTo>
                  <a:cubicBezTo>
                    <a:pt x="1615" y="352"/>
                    <a:pt x="1480" y="324"/>
                    <a:pt x="1341" y="324"/>
                  </a:cubicBezTo>
                  <a:cubicBezTo>
                    <a:pt x="1211" y="324"/>
                    <a:pt x="1076" y="348"/>
                    <a:pt x="944" y="348"/>
                  </a:cubicBezTo>
                  <a:cubicBezTo>
                    <a:pt x="919" y="348"/>
                    <a:pt x="894" y="347"/>
                    <a:pt x="870" y="345"/>
                  </a:cubicBezTo>
                  <a:cubicBezTo>
                    <a:pt x="667" y="333"/>
                    <a:pt x="477" y="333"/>
                    <a:pt x="465" y="6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5" name="Google Shape;3085;p2"/>
            <p:cNvSpPr/>
            <p:nvPr/>
          </p:nvSpPr>
          <p:spPr>
            <a:xfrm>
              <a:off x="5980200" y="3689950"/>
              <a:ext cx="33350" cy="13625"/>
            </a:xfrm>
            <a:custGeom>
              <a:avLst/>
              <a:gdLst/>
              <a:ahLst/>
              <a:cxnLst/>
              <a:rect l="l" t="t" r="r" b="b"/>
              <a:pathLst>
                <a:path w="1334" h="545" extrusionOk="0">
                  <a:moveTo>
                    <a:pt x="799" y="1"/>
                  </a:moveTo>
                  <a:cubicBezTo>
                    <a:pt x="771" y="1"/>
                    <a:pt x="743" y="4"/>
                    <a:pt x="715" y="9"/>
                  </a:cubicBezTo>
                  <a:cubicBezTo>
                    <a:pt x="679" y="21"/>
                    <a:pt x="620" y="45"/>
                    <a:pt x="572" y="81"/>
                  </a:cubicBezTo>
                  <a:cubicBezTo>
                    <a:pt x="477" y="152"/>
                    <a:pt x="405" y="212"/>
                    <a:pt x="322" y="271"/>
                  </a:cubicBezTo>
                  <a:cubicBezTo>
                    <a:pt x="286" y="307"/>
                    <a:pt x="239" y="331"/>
                    <a:pt x="203" y="366"/>
                  </a:cubicBezTo>
                  <a:cubicBezTo>
                    <a:pt x="120" y="378"/>
                    <a:pt x="60" y="402"/>
                    <a:pt x="0" y="426"/>
                  </a:cubicBezTo>
                  <a:cubicBezTo>
                    <a:pt x="251" y="528"/>
                    <a:pt x="502" y="544"/>
                    <a:pt x="755" y="544"/>
                  </a:cubicBezTo>
                  <a:cubicBezTo>
                    <a:pt x="880" y="544"/>
                    <a:pt x="1005" y="540"/>
                    <a:pt x="1132" y="540"/>
                  </a:cubicBezTo>
                  <a:cubicBezTo>
                    <a:pt x="1199" y="540"/>
                    <a:pt x="1266" y="541"/>
                    <a:pt x="1334" y="545"/>
                  </a:cubicBezTo>
                  <a:cubicBezTo>
                    <a:pt x="1310" y="450"/>
                    <a:pt x="1334" y="343"/>
                    <a:pt x="1215" y="331"/>
                  </a:cubicBezTo>
                  <a:cubicBezTo>
                    <a:pt x="1060" y="319"/>
                    <a:pt x="1036" y="223"/>
                    <a:pt x="1036" y="104"/>
                  </a:cubicBezTo>
                  <a:cubicBezTo>
                    <a:pt x="973" y="32"/>
                    <a:pt x="888" y="1"/>
                    <a:pt x="7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6" name="Google Shape;3086;p2"/>
            <p:cNvSpPr/>
            <p:nvPr/>
          </p:nvSpPr>
          <p:spPr>
            <a:xfrm>
              <a:off x="5888825" y="3728225"/>
              <a:ext cx="36025" cy="11475"/>
            </a:xfrm>
            <a:custGeom>
              <a:avLst/>
              <a:gdLst/>
              <a:ahLst/>
              <a:cxnLst/>
              <a:rect l="l" t="t" r="r" b="b"/>
              <a:pathLst>
                <a:path w="1441" h="459" extrusionOk="0">
                  <a:moveTo>
                    <a:pt x="414" y="1"/>
                  </a:moveTo>
                  <a:cubicBezTo>
                    <a:pt x="316" y="1"/>
                    <a:pt x="217" y="2"/>
                    <a:pt x="119" y="2"/>
                  </a:cubicBezTo>
                  <a:lnTo>
                    <a:pt x="48" y="86"/>
                  </a:lnTo>
                  <a:cubicBezTo>
                    <a:pt x="0" y="169"/>
                    <a:pt x="24" y="264"/>
                    <a:pt x="84" y="347"/>
                  </a:cubicBezTo>
                  <a:cubicBezTo>
                    <a:pt x="215" y="437"/>
                    <a:pt x="354" y="459"/>
                    <a:pt x="499" y="459"/>
                  </a:cubicBezTo>
                  <a:cubicBezTo>
                    <a:pt x="604" y="459"/>
                    <a:pt x="712" y="448"/>
                    <a:pt x="822" y="443"/>
                  </a:cubicBezTo>
                  <a:cubicBezTo>
                    <a:pt x="738" y="240"/>
                    <a:pt x="465" y="395"/>
                    <a:pt x="381" y="145"/>
                  </a:cubicBezTo>
                  <a:lnTo>
                    <a:pt x="1441" y="145"/>
                  </a:lnTo>
                  <a:cubicBezTo>
                    <a:pt x="1108" y="15"/>
                    <a:pt x="760" y="1"/>
                    <a:pt x="4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7" name="Google Shape;3087;p2"/>
            <p:cNvSpPr/>
            <p:nvPr/>
          </p:nvSpPr>
          <p:spPr>
            <a:xfrm>
              <a:off x="5273275" y="3652950"/>
              <a:ext cx="37825" cy="10750"/>
            </a:xfrm>
            <a:custGeom>
              <a:avLst/>
              <a:gdLst/>
              <a:ahLst/>
              <a:cxnLst/>
              <a:rect l="l" t="t" r="r" b="b"/>
              <a:pathLst>
                <a:path w="1513" h="430" extrusionOk="0">
                  <a:moveTo>
                    <a:pt x="322" y="1"/>
                  </a:moveTo>
                  <a:cubicBezTo>
                    <a:pt x="274" y="13"/>
                    <a:pt x="214" y="13"/>
                    <a:pt x="167" y="25"/>
                  </a:cubicBezTo>
                  <a:cubicBezTo>
                    <a:pt x="95" y="72"/>
                    <a:pt x="24" y="72"/>
                    <a:pt x="0" y="179"/>
                  </a:cubicBezTo>
                  <a:cubicBezTo>
                    <a:pt x="238" y="310"/>
                    <a:pt x="476" y="430"/>
                    <a:pt x="762" y="430"/>
                  </a:cubicBezTo>
                  <a:cubicBezTo>
                    <a:pt x="865" y="315"/>
                    <a:pt x="988" y="294"/>
                    <a:pt x="1114" y="294"/>
                  </a:cubicBezTo>
                  <a:cubicBezTo>
                    <a:pt x="1185" y="294"/>
                    <a:pt x="1258" y="301"/>
                    <a:pt x="1328" y="301"/>
                  </a:cubicBezTo>
                  <a:cubicBezTo>
                    <a:pt x="1392" y="301"/>
                    <a:pt x="1454" y="295"/>
                    <a:pt x="1512" y="275"/>
                  </a:cubicBezTo>
                  <a:cubicBezTo>
                    <a:pt x="1155" y="37"/>
                    <a:pt x="691" y="251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8" name="Google Shape;3088;p2"/>
            <p:cNvSpPr/>
            <p:nvPr/>
          </p:nvSpPr>
          <p:spPr>
            <a:xfrm>
              <a:off x="5282200" y="3557450"/>
              <a:ext cx="22050" cy="16950"/>
            </a:xfrm>
            <a:custGeom>
              <a:avLst/>
              <a:gdLst/>
              <a:ahLst/>
              <a:cxnLst/>
              <a:rect l="l" t="t" r="r" b="b"/>
              <a:pathLst>
                <a:path w="882" h="678" extrusionOk="0">
                  <a:moveTo>
                    <a:pt x="547" y="1"/>
                  </a:moveTo>
                  <a:cubicBezTo>
                    <a:pt x="407" y="1"/>
                    <a:pt x="262" y="328"/>
                    <a:pt x="84" y="368"/>
                  </a:cubicBezTo>
                  <a:cubicBezTo>
                    <a:pt x="60" y="368"/>
                    <a:pt x="36" y="380"/>
                    <a:pt x="24" y="392"/>
                  </a:cubicBezTo>
                  <a:cubicBezTo>
                    <a:pt x="0" y="440"/>
                    <a:pt x="0" y="499"/>
                    <a:pt x="0" y="547"/>
                  </a:cubicBezTo>
                  <a:cubicBezTo>
                    <a:pt x="60" y="630"/>
                    <a:pt x="155" y="678"/>
                    <a:pt x="286" y="678"/>
                  </a:cubicBezTo>
                  <a:cubicBezTo>
                    <a:pt x="512" y="523"/>
                    <a:pt x="881" y="344"/>
                    <a:pt x="631" y="47"/>
                  </a:cubicBezTo>
                  <a:cubicBezTo>
                    <a:pt x="603" y="14"/>
                    <a:pt x="575" y="1"/>
                    <a:pt x="5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9" name="Google Shape;3089;p2"/>
            <p:cNvSpPr/>
            <p:nvPr/>
          </p:nvSpPr>
          <p:spPr>
            <a:xfrm>
              <a:off x="5257800" y="3576450"/>
              <a:ext cx="19350" cy="23850"/>
            </a:xfrm>
            <a:custGeom>
              <a:avLst/>
              <a:gdLst/>
              <a:ahLst/>
              <a:cxnLst/>
              <a:rect l="l" t="t" r="r" b="b"/>
              <a:pathLst>
                <a:path w="774" h="954" extrusionOk="0">
                  <a:moveTo>
                    <a:pt x="655" y="1"/>
                  </a:moveTo>
                  <a:cubicBezTo>
                    <a:pt x="607" y="1"/>
                    <a:pt x="583" y="25"/>
                    <a:pt x="548" y="61"/>
                  </a:cubicBezTo>
                  <a:lnTo>
                    <a:pt x="536" y="84"/>
                  </a:lnTo>
                  <a:cubicBezTo>
                    <a:pt x="476" y="108"/>
                    <a:pt x="429" y="144"/>
                    <a:pt x="381" y="203"/>
                  </a:cubicBezTo>
                  <a:cubicBezTo>
                    <a:pt x="298" y="334"/>
                    <a:pt x="191" y="453"/>
                    <a:pt x="83" y="584"/>
                  </a:cubicBezTo>
                  <a:cubicBezTo>
                    <a:pt x="0" y="715"/>
                    <a:pt x="0" y="858"/>
                    <a:pt x="131" y="953"/>
                  </a:cubicBezTo>
                  <a:cubicBezTo>
                    <a:pt x="298" y="894"/>
                    <a:pt x="429" y="799"/>
                    <a:pt x="536" y="644"/>
                  </a:cubicBezTo>
                  <a:cubicBezTo>
                    <a:pt x="595" y="525"/>
                    <a:pt x="655" y="418"/>
                    <a:pt x="726" y="322"/>
                  </a:cubicBezTo>
                  <a:cubicBezTo>
                    <a:pt x="774" y="215"/>
                    <a:pt x="774" y="120"/>
                    <a:pt x="714" y="37"/>
                  </a:cubicBezTo>
                  <a:cubicBezTo>
                    <a:pt x="714" y="25"/>
                    <a:pt x="702" y="25"/>
                    <a:pt x="6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0" name="Google Shape;3090;p2"/>
            <p:cNvSpPr/>
            <p:nvPr/>
          </p:nvSpPr>
          <p:spPr>
            <a:xfrm>
              <a:off x="5272975" y="3571400"/>
              <a:ext cx="16100" cy="15025"/>
            </a:xfrm>
            <a:custGeom>
              <a:avLst/>
              <a:gdLst/>
              <a:ahLst/>
              <a:cxnLst/>
              <a:rect l="l" t="t" r="r" b="b"/>
              <a:pathLst>
                <a:path w="644" h="601" extrusionOk="0">
                  <a:moveTo>
                    <a:pt x="369" y="1"/>
                  </a:moveTo>
                  <a:cubicBezTo>
                    <a:pt x="262" y="48"/>
                    <a:pt x="179" y="108"/>
                    <a:pt x="72" y="143"/>
                  </a:cubicBezTo>
                  <a:cubicBezTo>
                    <a:pt x="12" y="179"/>
                    <a:pt x="0" y="227"/>
                    <a:pt x="60" y="263"/>
                  </a:cubicBezTo>
                  <a:lnTo>
                    <a:pt x="60" y="548"/>
                  </a:lnTo>
                  <a:cubicBezTo>
                    <a:pt x="60" y="560"/>
                    <a:pt x="72" y="560"/>
                    <a:pt x="119" y="596"/>
                  </a:cubicBezTo>
                  <a:cubicBezTo>
                    <a:pt x="125" y="599"/>
                    <a:pt x="132" y="600"/>
                    <a:pt x="139" y="600"/>
                  </a:cubicBezTo>
                  <a:cubicBezTo>
                    <a:pt x="162" y="600"/>
                    <a:pt x="191" y="587"/>
                    <a:pt x="226" y="560"/>
                  </a:cubicBezTo>
                  <a:cubicBezTo>
                    <a:pt x="357" y="429"/>
                    <a:pt x="500" y="286"/>
                    <a:pt x="643" y="132"/>
                  </a:cubicBezTo>
                  <a:cubicBezTo>
                    <a:pt x="596" y="12"/>
                    <a:pt x="476" y="1"/>
                    <a:pt x="3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1" name="Google Shape;3091;p2"/>
            <p:cNvSpPr/>
            <p:nvPr/>
          </p:nvSpPr>
          <p:spPr>
            <a:xfrm>
              <a:off x="5857575" y="3686850"/>
              <a:ext cx="37225" cy="6350"/>
            </a:xfrm>
            <a:custGeom>
              <a:avLst/>
              <a:gdLst/>
              <a:ahLst/>
              <a:cxnLst/>
              <a:rect l="l" t="t" r="r" b="b"/>
              <a:pathLst>
                <a:path w="1489" h="254" extrusionOk="0">
                  <a:moveTo>
                    <a:pt x="646" y="1"/>
                  </a:moveTo>
                  <a:cubicBezTo>
                    <a:pt x="445" y="1"/>
                    <a:pt x="245" y="111"/>
                    <a:pt x="41" y="111"/>
                  </a:cubicBezTo>
                  <a:cubicBezTo>
                    <a:pt x="27" y="111"/>
                    <a:pt x="14" y="110"/>
                    <a:pt x="0" y="109"/>
                  </a:cubicBezTo>
                  <a:lnTo>
                    <a:pt x="0" y="109"/>
                  </a:lnTo>
                  <a:cubicBezTo>
                    <a:pt x="298" y="221"/>
                    <a:pt x="605" y="254"/>
                    <a:pt x="918" y="254"/>
                  </a:cubicBezTo>
                  <a:cubicBezTo>
                    <a:pt x="1106" y="254"/>
                    <a:pt x="1296" y="242"/>
                    <a:pt x="1488" y="228"/>
                  </a:cubicBezTo>
                  <a:cubicBezTo>
                    <a:pt x="1429" y="109"/>
                    <a:pt x="1322" y="86"/>
                    <a:pt x="1203" y="86"/>
                  </a:cubicBezTo>
                  <a:cubicBezTo>
                    <a:pt x="1161" y="38"/>
                    <a:pt x="1116" y="14"/>
                    <a:pt x="1069" y="14"/>
                  </a:cubicBezTo>
                  <a:cubicBezTo>
                    <a:pt x="1021" y="14"/>
                    <a:pt x="970" y="38"/>
                    <a:pt x="917" y="86"/>
                  </a:cubicBezTo>
                  <a:cubicBezTo>
                    <a:pt x="826" y="22"/>
                    <a:pt x="736" y="1"/>
                    <a:pt x="6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2" name="Google Shape;3092;p2"/>
            <p:cNvSpPr/>
            <p:nvPr/>
          </p:nvSpPr>
          <p:spPr>
            <a:xfrm>
              <a:off x="5341725" y="3430025"/>
              <a:ext cx="17600" cy="33350"/>
            </a:xfrm>
            <a:custGeom>
              <a:avLst/>
              <a:gdLst/>
              <a:ahLst/>
              <a:cxnLst/>
              <a:rect l="l" t="t" r="r" b="b"/>
              <a:pathLst>
                <a:path w="704" h="1334" extrusionOk="0">
                  <a:moveTo>
                    <a:pt x="441" y="0"/>
                  </a:moveTo>
                  <a:cubicBezTo>
                    <a:pt x="227" y="417"/>
                    <a:pt x="96" y="845"/>
                    <a:pt x="1" y="1298"/>
                  </a:cubicBezTo>
                  <a:cubicBezTo>
                    <a:pt x="36" y="1310"/>
                    <a:pt x="84" y="1334"/>
                    <a:pt x="108" y="1334"/>
                  </a:cubicBezTo>
                  <a:cubicBezTo>
                    <a:pt x="536" y="988"/>
                    <a:pt x="703" y="584"/>
                    <a:pt x="501" y="36"/>
                  </a:cubicBezTo>
                  <a:cubicBezTo>
                    <a:pt x="477" y="24"/>
                    <a:pt x="453" y="12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3" name="Google Shape;3093;p2"/>
            <p:cNvSpPr/>
            <p:nvPr/>
          </p:nvSpPr>
          <p:spPr>
            <a:xfrm>
              <a:off x="5851325" y="3723500"/>
              <a:ext cx="40200" cy="8550"/>
            </a:xfrm>
            <a:custGeom>
              <a:avLst/>
              <a:gdLst/>
              <a:ahLst/>
              <a:cxnLst/>
              <a:rect l="l" t="t" r="r" b="b"/>
              <a:pathLst>
                <a:path w="1608" h="342" extrusionOk="0">
                  <a:moveTo>
                    <a:pt x="36" y="36"/>
                  </a:moveTo>
                  <a:cubicBezTo>
                    <a:pt x="24" y="48"/>
                    <a:pt x="12" y="72"/>
                    <a:pt x="0" y="96"/>
                  </a:cubicBezTo>
                  <a:cubicBezTo>
                    <a:pt x="24" y="298"/>
                    <a:pt x="202" y="310"/>
                    <a:pt x="369" y="334"/>
                  </a:cubicBezTo>
                  <a:cubicBezTo>
                    <a:pt x="424" y="329"/>
                    <a:pt x="479" y="327"/>
                    <a:pt x="534" y="327"/>
                  </a:cubicBezTo>
                  <a:cubicBezTo>
                    <a:pt x="689" y="327"/>
                    <a:pt x="845" y="342"/>
                    <a:pt x="999" y="342"/>
                  </a:cubicBezTo>
                  <a:cubicBezTo>
                    <a:pt x="1194" y="342"/>
                    <a:pt x="1387" y="319"/>
                    <a:pt x="1572" y="215"/>
                  </a:cubicBezTo>
                  <a:lnTo>
                    <a:pt x="1607" y="179"/>
                  </a:lnTo>
                  <a:cubicBezTo>
                    <a:pt x="1095" y="1"/>
                    <a:pt x="560" y="108"/>
                    <a:pt x="36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4" name="Google Shape;3094;p2"/>
            <p:cNvSpPr/>
            <p:nvPr/>
          </p:nvSpPr>
          <p:spPr>
            <a:xfrm>
              <a:off x="5722425" y="3660850"/>
              <a:ext cx="15200" cy="14025"/>
            </a:xfrm>
            <a:custGeom>
              <a:avLst/>
              <a:gdLst/>
              <a:ahLst/>
              <a:cxnLst/>
              <a:rect l="l" t="t" r="r" b="b"/>
              <a:pathLst>
                <a:path w="608" h="561" extrusionOk="0">
                  <a:moveTo>
                    <a:pt x="309" y="1"/>
                  </a:moveTo>
                  <a:cubicBezTo>
                    <a:pt x="241" y="1"/>
                    <a:pt x="198" y="65"/>
                    <a:pt x="215" y="280"/>
                  </a:cubicBezTo>
                  <a:cubicBezTo>
                    <a:pt x="215" y="399"/>
                    <a:pt x="72" y="375"/>
                    <a:pt x="1" y="411"/>
                  </a:cubicBezTo>
                  <a:cubicBezTo>
                    <a:pt x="97" y="517"/>
                    <a:pt x="217" y="561"/>
                    <a:pt x="354" y="561"/>
                  </a:cubicBezTo>
                  <a:cubicBezTo>
                    <a:pt x="386" y="561"/>
                    <a:pt x="419" y="559"/>
                    <a:pt x="453" y="554"/>
                  </a:cubicBezTo>
                  <a:cubicBezTo>
                    <a:pt x="513" y="411"/>
                    <a:pt x="608" y="292"/>
                    <a:pt x="596" y="125"/>
                  </a:cubicBezTo>
                  <a:cubicBezTo>
                    <a:pt x="500" y="87"/>
                    <a:pt x="387" y="1"/>
                    <a:pt x="3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5" name="Google Shape;3095;p2"/>
            <p:cNvSpPr/>
            <p:nvPr/>
          </p:nvSpPr>
          <p:spPr>
            <a:xfrm>
              <a:off x="5905500" y="3691025"/>
              <a:ext cx="25325" cy="5325"/>
            </a:xfrm>
            <a:custGeom>
              <a:avLst/>
              <a:gdLst/>
              <a:ahLst/>
              <a:cxnLst/>
              <a:rect l="l" t="t" r="r" b="b"/>
              <a:pathLst>
                <a:path w="1013" h="213" extrusionOk="0">
                  <a:moveTo>
                    <a:pt x="439" y="0"/>
                  </a:moveTo>
                  <a:cubicBezTo>
                    <a:pt x="296" y="0"/>
                    <a:pt x="149" y="27"/>
                    <a:pt x="0" y="61"/>
                  </a:cubicBezTo>
                  <a:cubicBezTo>
                    <a:pt x="217" y="187"/>
                    <a:pt x="458" y="212"/>
                    <a:pt x="702" y="212"/>
                  </a:cubicBezTo>
                  <a:cubicBezTo>
                    <a:pt x="805" y="212"/>
                    <a:pt x="909" y="208"/>
                    <a:pt x="1012" y="204"/>
                  </a:cubicBezTo>
                  <a:cubicBezTo>
                    <a:pt x="832" y="52"/>
                    <a:pt x="639" y="0"/>
                    <a:pt x="4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6" name="Google Shape;3096;p2"/>
            <p:cNvSpPr/>
            <p:nvPr/>
          </p:nvSpPr>
          <p:spPr>
            <a:xfrm>
              <a:off x="5452750" y="3623575"/>
              <a:ext cx="29800" cy="4475"/>
            </a:xfrm>
            <a:custGeom>
              <a:avLst/>
              <a:gdLst/>
              <a:ahLst/>
              <a:cxnLst/>
              <a:rect l="l" t="t" r="r" b="b"/>
              <a:pathLst>
                <a:path w="1192" h="179" extrusionOk="0">
                  <a:moveTo>
                    <a:pt x="1107" y="0"/>
                  </a:moveTo>
                  <a:cubicBezTo>
                    <a:pt x="1090" y="0"/>
                    <a:pt x="1074" y="7"/>
                    <a:pt x="1060" y="21"/>
                  </a:cubicBezTo>
                  <a:cubicBezTo>
                    <a:pt x="703" y="21"/>
                    <a:pt x="358" y="45"/>
                    <a:pt x="1" y="57"/>
                  </a:cubicBezTo>
                  <a:cubicBezTo>
                    <a:pt x="185" y="158"/>
                    <a:pt x="382" y="179"/>
                    <a:pt x="583" y="179"/>
                  </a:cubicBezTo>
                  <a:cubicBezTo>
                    <a:pt x="723" y="179"/>
                    <a:pt x="866" y="169"/>
                    <a:pt x="1008" y="169"/>
                  </a:cubicBezTo>
                  <a:cubicBezTo>
                    <a:pt x="1070" y="169"/>
                    <a:pt x="1131" y="170"/>
                    <a:pt x="1191" y="176"/>
                  </a:cubicBezTo>
                  <a:cubicBezTo>
                    <a:pt x="1191" y="128"/>
                    <a:pt x="1179" y="81"/>
                    <a:pt x="1179" y="45"/>
                  </a:cubicBezTo>
                  <a:cubicBezTo>
                    <a:pt x="1158" y="16"/>
                    <a:pt x="1132" y="0"/>
                    <a:pt x="1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p2"/>
            <p:cNvSpPr/>
            <p:nvPr/>
          </p:nvSpPr>
          <p:spPr>
            <a:xfrm>
              <a:off x="5798025" y="3718250"/>
              <a:ext cx="21475" cy="6975"/>
            </a:xfrm>
            <a:custGeom>
              <a:avLst/>
              <a:gdLst/>
              <a:ahLst/>
              <a:cxnLst/>
              <a:rect l="l" t="t" r="r" b="b"/>
              <a:pathLst>
                <a:path w="859" h="279" extrusionOk="0">
                  <a:moveTo>
                    <a:pt x="562" y="1"/>
                  </a:moveTo>
                  <a:cubicBezTo>
                    <a:pt x="436" y="1"/>
                    <a:pt x="304" y="40"/>
                    <a:pt x="175" y="40"/>
                  </a:cubicBezTo>
                  <a:cubicBezTo>
                    <a:pt x="116" y="40"/>
                    <a:pt x="58" y="32"/>
                    <a:pt x="1" y="8"/>
                  </a:cubicBezTo>
                  <a:lnTo>
                    <a:pt x="1" y="8"/>
                  </a:lnTo>
                  <a:lnTo>
                    <a:pt x="132" y="270"/>
                  </a:lnTo>
                  <a:cubicBezTo>
                    <a:pt x="164" y="276"/>
                    <a:pt x="195" y="278"/>
                    <a:pt x="225" y="278"/>
                  </a:cubicBezTo>
                  <a:cubicBezTo>
                    <a:pt x="454" y="278"/>
                    <a:pt x="637" y="138"/>
                    <a:pt x="858" y="127"/>
                  </a:cubicBezTo>
                  <a:cubicBezTo>
                    <a:pt x="767" y="28"/>
                    <a:pt x="667" y="1"/>
                    <a:pt x="5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8" name="Google Shape;3098;p2"/>
            <p:cNvSpPr/>
            <p:nvPr/>
          </p:nvSpPr>
          <p:spPr>
            <a:xfrm>
              <a:off x="5686700" y="3662150"/>
              <a:ext cx="22050" cy="5450"/>
            </a:xfrm>
            <a:custGeom>
              <a:avLst/>
              <a:gdLst/>
              <a:ahLst/>
              <a:cxnLst/>
              <a:rect l="l" t="t" r="r" b="b"/>
              <a:pathLst>
                <a:path w="882" h="218" extrusionOk="0">
                  <a:moveTo>
                    <a:pt x="720" y="1"/>
                  </a:moveTo>
                  <a:cubicBezTo>
                    <a:pt x="711" y="1"/>
                    <a:pt x="701" y="1"/>
                    <a:pt x="691" y="2"/>
                  </a:cubicBezTo>
                  <a:cubicBezTo>
                    <a:pt x="453" y="26"/>
                    <a:pt x="227" y="50"/>
                    <a:pt x="1" y="73"/>
                  </a:cubicBezTo>
                  <a:cubicBezTo>
                    <a:pt x="196" y="167"/>
                    <a:pt x="404" y="218"/>
                    <a:pt x="619" y="218"/>
                  </a:cubicBezTo>
                  <a:cubicBezTo>
                    <a:pt x="705" y="218"/>
                    <a:pt x="793" y="210"/>
                    <a:pt x="882" y="192"/>
                  </a:cubicBezTo>
                  <a:cubicBezTo>
                    <a:pt x="882" y="81"/>
                    <a:pt x="851" y="1"/>
                    <a:pt x="7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9" name="Google Shape;3099;p2"/>
            <p:cNvSpPr/>
            <p:nvPr/>
          </p:nvSpPr>
          <p:spPr>
            <a:xfrm>
              <a:off x="6031400" y="3746375"/>
              <a:ext cx="24725" cy="5225"/>
            </a:xfrm>
            <a:custGeom>
              <a:avLst/>
              <a:gdLst/>
              <a:ahLst/>
              <a:cxnLst/>
              <a:rect l="l" t="t" r="r" b="b"/>
              <a:pathLst>
                <a:path w="989" h="209" extrusionOk="0">
                  <a:moveTo>
                    <a:pt x="307" y="1"/>
                  </a:moveTo>
                  <a:cubicBezTo>
                    <a:pt x="204" y="1"/>
                    <a:pt x="102" y="7"/>
                    <a:pt x="0" y="14"/>
                  </a:cubicBezTo>
                  <a:cubicBezTo>
                    <a:pt x="218" y="123"/>
                    <a:pt x="441" y="208"/>
                    <a:pt x="678" y="208"/>
                  </a:cubicBezTo>
                  <a:cubicBezTo>
                    <a:pt x="779" y="208"/>
                    <a:pt x="882" y="193"/>
                    <a:pt x="989" y="157"/>
                  </a:cubicBezTo>
                  <a:cubicBezTo>
                    <a:pt x="773" y="33"/>
                    <a:pt x="541" y="1"/>
                    <a:pt x="3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0" name="Google Shape;3100;p2"/>
            <p:cNvSpPr/>
            <p:nvPr/>
          </p:nvSpPr>
          <p:spPr>
            <a:xfrm>
              <a:off x="5680150" y="3706550"/>
              <a:ext cx="25325" cy="4500"/>
            </a:xfrm>
            <a:custGeom>
              <a:avLst/>
              <a:gdLst/>
              <a:ahLst/>
              <a:cxnLst/>
              <a:rect l="l" t="t" r="r" b="b"/>
              <a:pathLst>
                <a:path w="1013" h="180" extrusionOk="0">
                  <a:moveTo>
                    <a:pt x="1" y="0"/>
                  </a:moveTo>
                  <a:lnTo>
                    <a:pt x="1" y="0"/>
                  </a:lnTo>
                  <a:cubicBezTo>
                    <a:pt x="138" y="143"/>
                    <a:pt x="291" y="179"/>
                    <a:pt x="450" y="179"/>
                  </a:cubicBezTo>
                  <a:cubicBezTo>
                    <a:pt x="613" y="179"/>
                    <a:pt x="783" y="141"/>
                    <a:pt x="949" y="141"/>
                  </a:cubicBezTo>
                  <a:cubicBezTo>
                    <a:pt x="970" y="141"/>
                    <a:pt x="992" y="141"/>
                    <a:pt x="1013" y="143"/>
                  </a:cubicBezTo>
                  <a:cubicBezTo>
                    <a:pt x="871" y="32"/>
                    <a:pt x="719" y="8"/>
                    <a:pt x="566" y="8"/>
                  </a:cubicBezTo>
                  <a:cubicBezTo>
                    <a:pt x="446" y="8"/>
                    <a:pt x="326" y="23"/>
                    <a:pt x="208" y="23"/>
                  </a:cubicBezTo>
                  <a:cubicBezTo>
                    <a:pt x="138" y="23"/>
                    <a:pt x="68" y="17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1" name="Google Shape;3101;p2"/>
            <p:cNvSpPr/>
            <p:nvPr/>
          </p:nvSpPr>
          <p:spPr>
            <a:xfrm>
              <a:off x="5758450" y="3714050"/>
              <a:ext cx="23525" cy="3650"/>
            </a:xfrm>
            <a:custGeom>
              <a:avLst/>
              <a:gdLst/>
              <a:ahLst/>
              <a:cxnLst/>
              <a:rect l="l" t="t" r="r" b="b"/>
              <a:pathLst>
                <a:path w="941" h="146" extrusionOk="0">
                  <a:moveTo>
                    <a:pt x="314" y="1"/>
                  </a:moveTo>
                  <a:cubicBezTo>
                    <a:pt x="211" y="1"/>
                    <a:pt x="107" y="6"/>
                    <a:pt x="0" y="10"/>
                  </a:cubicBezTo>
                  <a:cubicBezTo>
                    <a:pt x="137" y="119"/>
                    <a:pt x="282" y="146"/>
                    <a:pt x="428" y="146"/>
                  </a:cubicBezTo>
                  <a:cubicBezTo>
                    <a:pt x="564" y="146"/>
                    <a:pt x="701" y="123"/>
                    <a:pt x="835" y="123"/>
                  </a:cubicBezTo>
                  <a:cubicBezTo>
                    <a:pt x="870" y="123"/>
                    <a:pt x="906" y="125"/>
                    <a:pt x="941" y="129"/>
                  </a:cubicBezTo>
                  <a:cubicBezTo>
                    <a:pt x="739" y="23"/>
                    <a:pt x="531" y="1"/>
                    <a:pt x="3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2" name="Google Shape;3102;p2"/>
            <p:cNvSpPr/>
            <p:nvPr/>
          </p:nvSpPr>
          <p:spPr>
            <a:xfrm>
              <a:off x="5250050" y="3591050"/>
              <a:ext cx="11025" cy="11925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393" y="0"/>
                  </a:moveTo>
                  <a:lnTo>
                    <a:pt x="262" y="96"/>
                  </a:lnTo>
                  <a:cubicBezTo>
                    <a:pt x="203" y="108"/>
                    <a:pt x="179" y="131"/>
                    <a:pt x="143" y="191"/>
                  </a:cubicBezTo>
                  <a:cubicBezTo>
                    <a:pt x="96" y="250"/>
                    <a:pt x="36" y="298"/>
                    <a:pt x="0" y="358"/>
                  </a:cubicBezTo>
                  <a:cubicBezTo>
                    <a:pt x="67" y="465"/>
                    <a:pt x="161" y="475"/>
                    <a:pt x="261" y="475"/>
                  </a:cubicBezTo>
                  <a:cubicBezTo>
                    <a:pt x="283" y="475"/>
                    <a:pt x="306" y="474"/>
                    <a:pt x="329" y="474"/>
                  </a:cubicBezTo>
                  <a:cubicBezTo>
                    <a:pt x="351" y="474"/>
                    <a:pt x="372" y="475"/>
                    <a:pt x="393" y="477"/>
                  </a:cubicBezTo>
                  <a:cubicBezTo>
                    <a:pt x="429" y="453"/>
                    <a:pt x="441" y="417"/>
                    <a:pt x="441" y="369"/>
                  </a:cubicBezTo>
                  <a:cubicBezTo>
                    <a:pt x="429" y="239"/>
                    <a:pt x="417" y="119"/>
                    <a:pt x="3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3" name="Google Shape;3103;p2"/>
            <p:cNvSpPr/>
            <p:nvPr/>
          </p:nvSpPr>
          <p:spPr>
            <a:xfrm>
              <a:off x="5338150" y="3475250"/>
              <a:ext cx="9550" cy="16100"/>
            </a:xfrm>
            <a:custGeom>
              <a:avLst/>
              <a:gdLst/>
              <a:ahLst/>
              <a:cxnLst/>
              <a:rect l="l" t="t" r="r" b="b"/>
              <a:pathLst>
                <a:path w="382" h="644" extrusionOk="0">
                  <a:moveTo>
                    <a:pt x="179" y="1"/>
                  </a:moveTo>
                  <a:cubicBezTo>
                    <a:pt x="108" y="1"/>
                    <a:pt x="60" y="49"/>
                    <a:pt x="48" y="120"/>
                  </a:cubicBezTo>
                  <a:cubicBezTo>
                    <a:pt x="25" y="287"/>
                    <a:pt x="13" y="465"/>
                    <a:pt x="1" y="632"/>
                  </a:cubicBezTo>
                  <a:lnTo>
                    <a:pt x="48" y="644"/>
                  </a:lnTo>
                  <a:cubicBezTo>
                    <a:pt x="382" y="596"/>
                    <a:pt x="346" y="346"/>
                    <a:pt x="346" y="108"/>
                  </a:cubicBezTo>
                  <a:cubicBezTo>
                    <a:pt x="298" y="60"/>
                    <a:pt x="251" y="25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4" name="Google Shape;3104;p2"/>
            <p:cNvSpPr/>
            <p:nvPr/>
          </p:nvSpPr>
          <p:spPr>
            <a:xfrm>
              <a:off x="5733150" y="3674450"/>
              <a:ext cx="17875" cy="4725"/>
            </a:xfrm>
            <a:custGeom>
              <a:avLst/>
              <a:gdLst/>
              <a:ahLst/>
              <a:cxnLst/>
              <a:rect l="l" t="t" r="r" b="b"/>
              <a:pathLst>
                <a:path w="715" h="189" extrusionOk="0">
                  <a:moveTo>
                    <a:pt x="361" y="1"/>
                  </a:moveTo>
                  <a:cubicBezTo>
                    <a:pt x="270" y="1"/>
                    <a:pt x="175" y="16"/>
                    <a:pt x="86" y="16"/>
                  </a:cubicBezTo>
                  <a:cubicBezTo>
                    <a:pt x="57" y="16"/>
                    <a:pt x="28" y="14"/>
                    <a:pt x="0" y="10"/>
                  </a:cubicBezTo>
                  <a:lnTo>
                    <a:pt x="0" y="10"/>
                  </a:lnTo>
                  <a:cubicBezTo>
                    <a:pt x="227" y="177"/>
                    <a:pt x="477" y="165"/>
                    <a:pt x="715" y="189"/>
                  </a:cubicBezTo>
                  <a:cubicBezTo>
                    <a:pt x="621" y="33"/>
                    <a:pt x="495" y="1"/>
                    <a:pt x="3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5" name="Google Shape;3105;p2"/>
            <p:cNvSpPr/>
            <p:nvPr/>
          </p:nvSpPr>
          <p:spPr>
            <a:xfrm>
              <a:off x="5517950" y="3631200"/>
              <a:ext cx="18175" cy="3550"/>
            </a:xfrm>
            <a:custGeom>
              <a:avLst/>
              <a:gdLst/>
              <a:ahLst/>
              <a:cxnLst/>
              <a:rect l="l" t="t" r="r" b="b"/>
              <a:pathLst>
                <a:path w="727" h="142" extrusionOk="0">
                  <a:moveTo>
                    <a:pt x="367" y="0"/>
                  </a:moveTo>
                  <a:cubicBezTo>
                    <a:pt x="246" y="0"/>
                    <a:pt x="122" y="26"/>
                    <a:pt x="0" y="37"/>
                  </a:cubicBezTo>
                  <a:cubicBezTo>
                    <a:pt x="182" y="110"/>
                    <a:pt x="364" y="141"/>
                    <a:pt x="551" y="141"/>
                  </a:cubicBezTo>
                  <a:cubicBezTo>
                    <a:pt x="609" y="141"/>
                    <a:pt x="667" y="138"/>
                    <a:pt x="726" y="133"/>
                  </a:cubicBezTo>
                  <a:cubicBezTo>
                    <a:pt x="616" y="29"/>
                    <a:pt x="494" y="0"/>
                    <a:pt x="3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6" name="Google Shape;3106;p2"/>
            <p:cNvSpPr/>
            <p:nvPr/>
          </p:nvSpPr>
          <p:spPr>
            <a:xfrm>
              <a:off x="5337850" y="3462450"/>
              <a:ext cx="8950" cy="15800"/>
            </a:xfrm>
            <a:custGeom>
              <a:avLst/>
              <a:gdLst/>
              <a:ahLst/>
              <a:cxnLst/>
              <a:rect l="l" t="t" r="r" b="b"/>
              <a:pathLst>
                <a:path w="358" h="632" extrusionOk="0">
                  <a:moveTo>
                    <a:pt x="144" y="1"/>
                  </a:moveTo>
                  <a:cubicBezTo>
                    <a:pt x="1" y="191"/>
                    <a:pt x="25" y="418"/>
                    <a:pt x="60" y="632"/>
                  </a:cubicBezTo>
                  <a:lnTo>
                    <a:pt x="191" y="596"/>
                  </a:lnTo>
                  <a:cubicBezTo>
                    <a:pt x="358" y="418"/>
                    <a:pt x="358" y="239"/>
                    <a:pt x="203" y="37"/>
                  </a:cubicBezTo>
                  <a:lnTo>
                    <a:pt x="14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7" name="Google Shape;3107;p2"/>
            <p:cNvSpPr/>
            <p:nvPr/>
          </p:nvSpPr>
          <p:spPr>
            <a:xfrm>
              <a:off x="5783450" y="3717250"/>
              <a:ext cx="10750" cy="3775"/>
            </a:xfrm>
            <a:custGeom>
              <a:avLst/>
              <a:gdLst/>
              <a:ahLst/>
              <a:cxnLst/>
              <a:rect l="l" t="t" r="r" b="b"/>
              <a:pathLst>
                <a:path w="430" h="151" extrusionOk="0">
                  <a:moveTo>
                    <a:pt x="0" y="1"/>
                  </a:moveTo>
                  <a:cubicBezTo>
                    <a:pt x="71" y="103"/>
                    <a:pt x="144" y="150"/>
                    <a:pt x="221" y="150"/>
                  </a:cubicBezTo>
                  <a:cubicBezTo>
                    <a:pt x="288" y="150"/>
                    <a:pt x="357" y="115"/>
                    <a:pt x="429" y="48"/>
                  </a:cubicBezTo>
                  <a:cubicBezTo>
                    <a:pt x="286" y="24"/>
                    <a:pt x="155" y="2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8" name="Google Shape;3108;p2"/>
            <p:cNvSpPr/>
            <p:nvPr/>
          </p:nvSpPr>
          <p:spPr>
            <a:xfrm>
              <a:off x="5271175" y="3585100"/>
              <a:ext cx="7475" cy="7750"/>
            </a:xfrm>
            <a:custGeom>
              <a:avLst/>
              <a:gdLst/>
              <a:ahLst/>
              <a:cxnLst/>
              <a:rect l="l" t="t" r="r" b="b"/>
              <a:pathLst>
                <a:path w="299" h="310" extrusionOk="0">
                  <a:moveTo>
                    <a:pt x="132" y="0"/>
                  </a:moveTo>
                  <a:cubicBezTo>
                    <a:pt x="13" y="60"/>
                    <a:pt x="1" y="179"/>
                    <a:pt x="13" y="310"/>
                  </a:cubicBezTo>
                  <a:cubicBezTo>
                    <a:pt x="132" y="238"/>
                    <a:pt x="239" y="155"/>
                    <a:pt x="298" y="12"/>
                  </a:cubicBezTo>
                  <a:cubicBezTo>
                    <a:pt x="239" y="0"/>
                    <a:pt x="191" y="0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9" name="Google Shape;3109;p2"/>
            <p:cNvSpPr/>
            <p:nvPr/>
          </p:nvSpPr>
          <p:spPr>
            <a:xfrm>
              <a:off x="5475375" y="3678425"/>
              <a:ext cx="12825" cy="3225"/>
            </a:xfrm>
            <a:custGeom>
              <a:avLst/>
              <a:gdLst/>
              <a:ahLst/>
              <a:cxnLst/>
              <a:rect l="l" t="t" r="r" b="b"/>
              <a:pathLst>
                <a:path w="513" h="129" extrusionOk="0">
                  <a:moveTo>
                    <a:pt x="129" y="1"/>
                  </a:moveTo>
                  <a:cubicBezTo>
                    <a:pt x="86" y="1"/>
                    <a:pt x="43" y="3"/>
                    <a:pt x="0" y="6"/>
                  </a:cubicBezTo>
                  <a:cubicBezTo>
                    <a:pt x="93" y="105"/>
                    <a:pt x="194" y="128"/>
                    <a:pt x="298" y="128"/>
                  </a:cubicBezTo>
                  <a:cubicBezTo>
                    <a:pt x="368" y="128"/>
                    <a:pt x="440" y="118"/>
                    <a:pt x="512" y="113"/>
                  </a:cubicBezTo>
                  <a:cubicBezTo>
                    <a:pt x="395" y="23"/>
                    <a:pt x="264" y="1"/>
                    <a:pt x="1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0" name="Google Shape;3110;p2"/>
            <p:cNvSpPr/>
            <p:nvPr/>
          </p:nvSpPr>
          <p:spPr>
            <a:xfrm>
              <a:off x="5345600" y="3419600"/>
              <a:ext cx="5075" cy="7475"/>
            </a:xfrm>
            <a:custGeom>
              <a:avLst/>
              <a:gdLst/>
              <a:ahLst/>
              <a:cxnLst/>
              <a:rect l="l" t="t" r="r" b="b"/>
              <a:pathLst>
                <a:path w="203" h="299" extrusionOk="0">
                  <a:moveTo>
                    <a:pt x="108" y="0"/>
                  </a:moveTo>
                  <a:cubicBezTo>
                    <a:pt x="72" y="0"/>
                    <a:pt x="60" y="24"/>
                    <a:pt x="48" y="72"/>
                  </a:cubicBezTo>
                  <a:lnTo>
                    <a:pt x="0" y="298"/>
                  </a:lnTo>
                  <a:cubicBezTo>
                    <a:pt x="131" y="250"/>
                    <a:pt x="167" y="143"/>
                    <a:pt x="203" y="48"/>
                  </a:cubicBezTo>
                  <a:lnTo>
                    <a:pt x="167" y="12"/>
                  </a:lnTo>
                  <a:cubicBezTo>
                    <a:pt x="167" y="12"/>
                    <a:pt x="131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1" name="Google Shape;3111;p2"/>
            <p:cNvSpPr/>
            <p:nvPr/>
          </p:nvSpPr>
          <p:spPr>
            <a:xfrm>
              <a:off x="5539675" y="3632350"/>
              <a:ext cx="7150" cy="3500"/>
            </a:xfrm>
            <a:custGeom>
              <a:avLst/>
              <a:gdLst/>
              <a:ahLst/>
              <a:cxnLst/>
              <a:rect l="l" t="t" r="r" b="b"/>
              <a:pathLst>
                <a:path w="286" h="140" extrusionOk="0">
                  <a:moveTo>
                    <a:pt x="147" y="0"/>
                  </a:moveTo>
                  <a:cubicBezTo>
                    <a:pt x="101" y="0"/>
                    <a:pt x="52" y="36"/>
                    <a:pt x="0" y="111"/>
                  </a:cubicBezTo>
                  <a:cubicBezTo>
                    <a:pt x="53" y="130"/>
                    <a:pt x="109" y="139"/>
                    <a:pt x="162" y="139"/>
                  </a:cubicBezTo>
                  <a:cubicBezTo>
                    <a:pt x="206" y="139"/>
                    <a:pt x="249" y="133"/>
                    <a:pt x="286" y="122"/>
                  </a:cubicBezTo>
                  <a:cubicBezTo>
                    <a:pt x="243" y="42"/>
                    <a:pt x="196" y="0"/>
                    <a:pt x="1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2" name="Google Shape;3112;p2"/>
            <p:cNvSpPr/>
            <p:nvPr/>
          </p:nvSpPr>
          <p:spPr>
            <a:xfrm>
              <a:off x="5711425" y="3708100"/>
              <a:ext cx="7750" cy="2325"/>
            </a:xfrm>
            <a:custGeom>
              <a:avLst/>
              <a:gdLst/>
              <a:ahLst/>
              <a:cxnLst/>
              <a:rect l="l" t="t" r="r" b="b"/>
              <a:pathLst>
                <a:path w="310" h="93" extrusionOk="0">
                  <a:moveTo>
                    <a:pt x="144" y="1"/>
                  </a:moveTo>
                  <a:cubicBezTo>
                    <a:pt x="100" y="1"/>
                    <a:pt x="52" y="24"/>
                    <a:pt x="0" y="81"/>
                  </a:cubicBezTo>
                  <a:cubicBezTo>
                    <a:pt x="95" y="81"/>
                    <a:pt x="203" y="93"/>
                    <a:pt x="310" y="93"/>
                  </a:cubicBezTo>
                  <a:cubicBezTo>
                    <a:pt x="256" y="39"/>
                    <a:pt x="202" y="1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3" name="Google Shape;3113;p2"/>
            <p:cNvSpPr/>
            <p:nvPr/>
          </p:nvSpPr>
          <p:spPr>
            <a:xfrm>
              <a:off x="5704875" y="3709800"/>
              <a:ext cx="6875" cy="3375"/>
            </a:xfrm>
            <a:custGeom>
              <a:avLst/>
              <a:gdLst/>
              <a:ahLst/>
              <a:cxnLst/>
              <a:rect l="l" t="t" r="r" b="b"/>
              <a:pathLst>
                <a:path w="275" h="135" extrusionOk="0">
                  <a:moveTo>
                    <a:pt x="0" y="1"/>
                  </a:moveTo>
                  <a:cubicBezTo>
                    <a:pt x="48" y="90"/>
                    <a:pt x="92" y="135"/>
                    <a:pt x="137" y="135"/>
                  </a:cubicBezTo>
                  <a:cubicBezTo>
                    <a:pt x="182" y="135"/>
                    <a:pt x="226" y="90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4" name="Google Shape;3114;p2"/>
            <p:cNvSpPr/>
            <p:nvPr/>
          </p:nvSpPr>
          <p:spPr>
            <a:xfrm>
              <a:off x="5984075" y="3740050"/>
              <a:ext cx="8050" cy="2525"/>
            </a:xfrm>
            <a:custGeom>
              <a:avLst/>
              <a:gdLst/>
              <a:ahLst/>
              <a:cxnLst/>
              <a:rect l="l" t="t" r="r" b="b"/>
              <a:pathLst>
                <a:path w="322" h="101" extrusionOk="0">
                  <a:moveTo>
                    <a:pt x="166" y="1"/>
                  </a:moveTo>
                  <a:cubicBezTo>
                    <a:pt x="114" y="1"/>
                    <a:pt x="58" y="31"/>
                    <a:pt x="0" y="89"/>
                  </a:cubicBezTo>
                  <a:cubicBezTo>
                    <a:pt x="107" y="89"/>
                    <a:pt x="226" y="101"/>
                    <a:pt x="322" y="101"/>
                  </a:cubicBezTo>
                  <a:cubicBezTo>
                    <a:pt x="273" y="34"/>
                    <a:pt x="221" y="1"/>
                    <a:pt x="1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5" name="Google Shape;3115;p2"/>
            <p:cNvSpPr/>
            <p:nvPr/>
          </p:nvSpPr>
          <p:spPr>
            <a:xfrm>
              <a:off x="5898350" y="3689775"/>
              <a:ext cx="7150" cy="3700"/>
            </a:xfrm>
            <a:custGeom>
              <a:avLst/>
              <a:gdLst/>
              <a:ahLst/>
              <a:cxnLst/>
              <a:rect l="l" t="t" r="r" b="b"/>
              <a:pathLst>
                <a:path w="286" h="148" extrusionOk="0">
                  <a:moveTo>
                    <a:pt x="141" y="1"/>
                  </a:moveTo>
                  <a:cubicBezTo>
                    <a:pt x="97" y="1"/>
                    <a:pt x="50" y="34"/>
                    <a:pt x="0" y="100"/>
                  </a:cubicBezTo>
                  <a:cubicBezTo>
                    <a:pt x="64" y="131"/>
                    <a:pt x="122" y="147"/>
                    <a:pt x="185" y="147"/>
                  </a:cubicBezTo>
                  <a:cubicBezTo>
                    <a:pt x="217" y="147"/>
                    <a:pt x="250" y="143"/>
                    <a:pt x="286" y="135"/>
                  </a:cubicBezTo>
                  <a:cubicBezTo>
                    <a:pt x="241" y="45"/>
                    <a:pt x="193" y="1"/>
                    <a:pt x="1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6" name="Google Shape;3116;p2"/>
            <p:cNvSpPr/>
            <p:nvPr/>
          </p:nvSpPr>
          <p:spPr>
            <a:xfrm>
              <a:off x="5511100" y="3627950"/>
              <a:ext cx="7150" cy="4800"/>
            </a:xfrm>
            <a:custGeom>
              <a:avLst/>
              <a:gdLst/>
              <a:ahLst/>
              <a:cxnLst/>
              <a:rect l="l" t="t" r="r" b="b"/>
              <a:pathLst>
                <a:path w="286" h="192" extrusionOk="0">
                  <a:moveTo>
                    <a:pt x="0" y="1"/>
                  </a:moveTo>
                  <a:lnTo>
                    <a:pt x="0" y="144"/>
                  </a:lnTo>
                  <a:cubicBezTo>
                    <a:pt x="54" y="177"/>
                    <a:pt x="104" y="192"/>
                    <a:pt x="156" y="192"/>
                  </a:cubicBezTo>
                  <a:cubicBezTo>
                    <a:pt x="197" y="192"/>
                    <a:pt x="239" y="183"/>
                    <a:pt x="286" y="167"/>
                  </a:cubicBezTo>
                  <a:cubicBezTo>
                    <a:pt x="226" y="25"/>
                    <a:pt x="119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7" name="Google Shape;3117;p2"/>
            <p:cNvSpPr/>
            <p:nvPr/>
          </p:nvSpPr>
          <p:spPr>
            <a:xfrm>
              <a:off x="5543550" y="3688425"/>
              <a:ext cx="3275" cy="3850"/>
            </a:xfrm>
            <a:custGeom>
              <a:avLst/>
              <a:gdLst/>
              <a:ahLst/>
              <a:cxnLst/>
              <a:rect l="l" t="t" r="r" b="b"/>
              <a:pathLst>
                <a:path w="131" h="154" extrusionOk="0">
                  <a:moveTo>
                    <a:pt x="44" y="1"/>
                  </a:moveTo>
                  <a:cubicBezTo>
                    <a:pt x="33" y="1"/>
                    <a:pt x="22" y="4"/>
                    <a:pt x="12" y="11"/>
                  </a:cubicBezTo>
                  <a:lnTo>
                    <a:pt x="0" y="70"/>
                  </a:lnTo>
                  <a:lnTo>
                    <a:pt x="0" y="154"/>
                  </a:lnTo>
                  <a:cubicBezTo>
                    <a:pt x="48" y="106"/>
                    <a:pt x="83" y="82"/>
                    <a:pt x="131" y="34"/>
                  </a:cubicBezTo>
                  <a:cubicBezTo>
                    <a:pt x="97" y="18"/>
                    <a:pt x="70" y="1"/>
                    <a:pt x="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8" name="Google Shape;3118;p2"/>
            <p:cNvSpPr/>
            <p:nvPr/>
          </p:nvSpPr>
          <p:spPr>
            <a:xfrm>
              <a:off x="5242000" y="3559800"/>
              <a:ext cx="3600" cy="4175"/>
            </a:xfrm>
            <a:custGeom>
              <a:avLst/>
              <a:gdLst/>
              <a:ahLst/>
              <a:cxnLst/>
              <a:rect l="l" t="t" r="r" b="b"/>
              <a:pathLst>
                <a:path w="144" h="167" extrusionOk="0">
                  <a:moveTo>
                    <a:pt x="144" y="0"/>
                  </a:moveTo>
                  <a:lnTo>
                    <a:pt x="144" y="0"/>
                  </a:lnTo>
                  <a:cubicBezTo>
                    <a:pt x="96" y="60"/>
                    <a:pt x="49" y="107"/>
                    <a:pt x="1" y="167"/>
                  </a:cubicBezTo>
                  <a:cubicBezTo>
                    <a:pt x="96" y="131"/>
                    <a:pt x="144" y="95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9" name="Google Shape;3119;p2"/>
            <p:cNvSpPr/>
            <p:nvPr/>
          </p:nvSpPr>
          <p:spPr>
            <a:xfrm>
              <a:off x="5342925" y="3426750"/>
              <a:ext cx="3000" cy="3875"/>
            </a:xfrm>
            <a:custGeom>
              <a:avLst/>
              <a:gdLst/>
              <a:ahLst/>
              <a:cxnLst/>
              <a:rect l="l" t="t" r="r" b="b"/>
              <a:pathLst>
                <a:path w="120" h="155" extrusionOk="0">
                  <a:moveTo>
                    <a:pt x="107" y="0"/>
                  </a:moveTo>
                  <a:lnTo>
                    <a:pt x="107" y="0"/>
                  </a:lnTo>
                  <a:cubicBezTo>
                    <a:pt x="36" y="24"/>
                    <a:pt x="0" y="84"/>
                    <a:pt x="0" y="155"/>
                  </a:cubicBezTo>
                  <a:cubicBezTo>
                    <a:pt x="72" y="131"/>
                    <a:pt x="119" y="84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0" name="Google Shape;3120;p2"/>
            <p:cNvSpPr/>
            <p:nvPr/>
          </p:nvSpPr>
          <p:spPr>
            <a:xfrm>
              <a:off x="6027825" y="3699700"/>
              <a:ext cx="3600" cy="5075"/>
            </a:xfrm>
            <a:custGeom>
              <a:avLst/>
              <a:gdLst/>
              <a:ahLst/>
              <a:cxnLst/>
              <a:rect l="l" t="t" r="r" b="b"/>
              <a:pathLst>
                <a:path w="144" h="203" extrusionOk="0">
                  <a:moveTo>
                    <a:pt x="143" y="0"/>
                  </a:moveTo>
                  <a:lnTo>
                    <a:pt x="143" y="0"/>
                  </a:lnTo>
                  <a:cubicBezTo>
                    <a:pt x="96" y="60"/>
                    <a:pt x="48" y="107"/>
                    <a:pt x="0" y="167"/>
                  </a:cubicBezTo>
                  <a:cubicBezTo>
                    <a:pt x="24" y="191"/>
                    <a:pt x="45" y="203"/>
                    <a:pt x="64" y="203"/>
                  </a:cubicBezTo>
                  <a:cubicBezTo>
                    <a:pt x="84" y="203"/>
                    <a:pt x="102" y="191"/>
                    <a:pt x="120" y="167"/>
                  </a:cubicBezTo>
                  <a:cubicBezTo>
                    <a:pt x="120" y="107"/>
                    <a:pt x="143" y="60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1" name="Google Shape;3121;p2"/>
            <p:cNvSpPr/>
            <p:nvPr/>
          </p:nvSpPr>
          <p:spPr>
            <a:xfrm>
              <a:off x="6022775" y="3703850"/>
              <a:ext cx="5075" cy="1475"/>
            </a:xfrm>
            <a:custGeom>
              <a:avLst/>
              <a:gdLst/>
              <a:ahLst/>
              <a:cxnLst/>
              <a:rect l="l" t="t" r="r" b="b"/>
              <a:pathLst>
                <a:path w="203" h="59" extrusionOk="0">
                  <a:moveTo>
                    <a:pt x="0" y="1"/>
                  </a:moveTo>
                  <a:cubicBezTo>
                    <a:pt x="37" y="38"/>
                    <a:pt x="74" y="59"/>
                    <a:pt x="110" y="59"/>
                  </a:cubicBezTo>
                  <a:cubicBezTo>
                    <a:pt x="142" y="59"/>
                    <a:pt x="174" y="41"/>
                    <a:pt x="20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2" name="Google Shape;3122;p2"/>
            <p:cNvSpPr/>
            <p:nvPr/>
          </p:nvSpPr>
          <p:spPr>
            <a:xfrm>
              <a:off x="5819475" y="3720825"/>
              <a:ext cx="3875" cy="2225"/>
            </a:xfrm>
            <a:custGeom>
              <a:avLst/>
              <a:gdLst/>
              <a:ahLst/>
              <a:cxnLst/>
              <a:rect l="l" t="t" r="r" b="b"/>
              <a:pathLst>
                <a:path w="155" h="89" extrusionOk="0">
                  <a:moveTo>
                    <a:pt x="155" y="1"/>
                  </a:moveTo>
                  <a:cubicBezTo>
                    <a:pt x="107" y="1"/>
                    <a:pt x="48" y="1"/>
                    <a:pt x="0" y="24"/>
                  </a:cubicBezTo>
                  <a:cubicBezTo>
                    <a:pt x="27" y="68"/>
                    <a:pt x="52" y="89"/>
                    <a:pt x="75" y="89"/>
                  </a:cubicBezTo>
                  <a:cubicBezTo>
                    <a:pt x="103" y="89"/>
                    <a:pt x="129" y="59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3" name="Google Shape;3123;p2"/>
            <p:cNvSpPr/>
            <p:nvPr/>
          </p:nvSpPr>
          <p:spPr>
            <a:xfrm>
              <a:off x="5466750" y="1698400"/>
              <a:ext cx="175925" cy="27800"/>
            </a:xfrm>
            <a:custGeom>
              <a:avLst/>
              <a:gdLst/>
              <a:ahLst/>
              <a:cxnLst/>
              <a:rect l="l" t="t" r="r" b="b"/>
              <a:pathLst>
                <a:path w="7037" h="1112" extrusionOk="0">
                  <a:moveTo>
                    <a:pt x="1129" y="1"/>
                  </a:moveTo>
                  <a:cubicBezTo>
                    <a:pt x="811" y="1"/>
                    <a:pt x="493" y="37"/>
                    <a:pt x="179" y="138"/>
                  </a:cubicBezTo>
                  <a:cubicBezTo>
                    <a:pt x="357" y="388"/>
                    <a:pt x="0" y="745"/>
                    <a:pt x="334" y="995"/>
                  </a:cubicBezTo>
                  <a:cubicBezTo>
                    <a:pt x="405" y="1031"/>
                    <a:pt x="465" y="1054"/>
                    <a:pt x="536" y="1054"/>
                  </a:cubicBezTo>
                  <a:cubicBezTo>
                    <a:pt x="945" y="1096"/>
                    <a:pt x="1354" y="1112"/>
                    <a:pt x="1763" y="1112"/>
                  </a:cubicBezTo>
                  <a:cubicBezTo>
                    <a:pt x="2884" y="1112"/>
                    <a:pt x="4003" y="996"/>
                    <a:pt x="5129" y="996"/>
                  </a:cubicBezTo>
                  <a:cubicBezTo>
                    <a:pt x="5455" y="996"/>
                    <a:pt x="5781" y="1006"/>
                    <a:pt x="6108" y="1031"/>
                  </a:cubicBezTo>
                  <a:cubicBezTo>
                    <a:pt x="6275" y="1031"/>
                    <a:pt x="6430" y="947"/>
                    <a:pt x="6584" y="876"/>
                  </a:cubicBezTo>
                  <a:cubicBezTo>
                    <a:pt x="6799" y="733"/>
                    <a:pt x="7037" y="590"/>
                    <a:pt x="6953" y="269"/>
                  </a:cubicBezTo>
                  <a:cubicBezTo>
                    <a:pt x="6168" y="78"/>
                    <a:pt x="5346" y="173"/>
                    <a:pt x="4560" y="102"/>
                  </a:cubicBezTo>
                  <a:cubicBezTo>
                    <a:pt x="4348" y="85"/>
                    <a:pt x="4134" y="79"/>
                    <a:pt x="3920" y="79"/>
                  </a:cubicBezTo>
                  <a:cubicBezTo>
                    <a:pt x="3523" y="79"/>
                    <a:pt x="3125" y="98"/>
                    <a:pt x="2728" y="98"/>
                  </a:cubicBezTo>
                  <a:cubicBezTo>
                    <a:pt x="2441" y="98"/>
                    <a:pt x="2155" y="88"/>
                    <a:pt x="1869" y="54"/>
                  </a:cubicBezTo>
                  <a:cubicBezTo>
                    <a:pt x="1624" y="23"/>
                    <a:pt x="1377" y="1"/>
                    <a:pt x="11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4" name="Google Shape;3124;p2"/>
            <p:cNvSpPr/>
            <p:nvPr/>
          </p:nvSpPr>
          <p:spPr>
            <a:xfrm>
              <a:off x="5415250" y="1630525"/>
              <a:ext cx="147350" cy="79375"/>
            </a:xfrm>
            <a:custGeom>
              <a:avLst/>
              <a:gdLst/>
              <a:ahLst/>
              <a:cxnLst/>
              <a:rect l="l" t="t" r="r" b="b"/>
              <a:pathLst>
                <a:path w="5894" h="3175" extrusionOk="0">
                  <a:moveTo>
                    <a:pt x="5755" y="1"/>
                  </a:moveTo>
                  <a:cubicBezTo>
                    <a:pt x="5543" y="1"/>
                    <a:pt x="5354" y="102"/>
                    <a:pt x="5156" y="186"/>
                  </a:cubicBezTo>
                  <a:cubicBezTo>
                    <a:pt x="4191" y="555"/>
                    <a:pt x="3239" y="924"/>
                    <a:pt x="2275" y="1305"/>
                  </a:cubicBezTo>
                  <a:cubicBezTo>
                    <a:pt x="1667" y="1626"/>
                    <a:pt x="917" y="1662"/>
                    <a:pt x="370" y="2114"/>
                  </a:cubicBezTo>
                  <a:cubicBezTo>
                    <a:pt x="358" y="2174"/>
                    <a:pt x="596" y="2233"/>
                    <a:pt x="393" y="2281"/>
                  </a:cubicBezTo>
                  <a:cubicBezTo>
                    <a:pt x="143" y="2341"/>
                    <a:pt x="0" y="2460"/>
                    <a:pt x="12" y="2734"/>
                  </a:cubicBezTo>
                  <a:cubicBezTo>
                    <a:pt x="24" y="2805"/>
                    <a:pt x="48" y="2864"/>
                    <a:pt x="84" y="2924"/>
                  </a:cubicBezTo>
                  <a:cubicBezTo>
                    <a:pt x="131" y="2984"/>
                    <a:pt x="167" y="3031"/>
                    <a:pt x="227" y="3067"/>
                  </a:cubicBezTo>
                  <a:cubicBezTo>
                    <a:pt x="286" y="3103"/>
                    <a:pt x="346" y="3126"/>
                    <a:pt x="429" y="3150"/>
                  </a:cubicBezTo>
                  <a:cubicBezTo>
                    <a:pt x="500" y="3162"/>
                    <a:pt x="560" y="3174"/>
                    <a:pt x="631" y="3174"/>
                  </a:cubicBezTo>
                  <a:cubicBezTo>
                    <a:pt x="674" y="3163"/>
                    <a:pt x="720" y="3159"/>
                    <a:pt x="767" y="3159"/>
                  </a:cubicBezTo>
                  <a:cubicBezTo>
                    <a:pt x="853" y="3159"/>
                    <a:pt x="943" y="3171"/>
                    <a:pt x="1029" y="3171"/>
                  </a:cubicBezTo>
                  <a:cubicBezTo>
                    <a:pt x="1197" y="3171"/>
                    <a:pt x="1346" y="3125"/>
                    <a:pt x="1405" y="2853"/>
                  </a:cubicBezTo>
                  <a:cubicBezTo>
                    <a:pt x="1345" y="2832"/>
                    <a:pt x="1282" y="2826"/>
                    <a:pt x="1217" y="2826"/>
                  </a:cubicBezTo>
                  <a:cubicBezTo>
                    <a:pt x="1114" y="2826"/>
                    <a:pt x="1006" y="2842"/>
                    <a:pt x="893" y="2842"/>
                  </a:cubicBezTo>
                  <a:cubicBezTo>
                    <a:pt x="783" y="2842"/>
                    <a:pt x="668" y="2827"/>
                    <a:pt x="548" y="2769"/>
                  </a:cubicBezTo>
                  <a:cubicBezTo>
                    <a:pt x="905" y="2519"/>
                    <a:pt x="1298" y="2531"/>
                    <a:pt x="1560" y="2281"/>
                  </a:cubicBezTo>
                  <a:cubicBezTo>
                    <a:pt x="1608" y="2233"/>
                    <a:pt x="1572" y="2162"/>
                    <a:pt x="1620" y="2102"/>
                  </a:cubicBezTo>
                  <a:lnTo>
                    <a:pt x="1679" y="2102"/>
                  </a:lnTo>
                  <a:lnTo>
                    <a:pt x="1691" y="2162"/>
                  </a:lnTo>
                  <a:cubicBezTo>
                    <a:pt x="1721" y="2192"/>
                    <a:pt x="1751" y="2204"/>
                    <a:pt x="1782" y="2204"/>
                  </a:cubicBezTo>
                  <a:cubicBezTo>
                    <a:pt x="1813" y="2204"/>
                    <a:pt x="1846" y="2192"/>
                    <a:pt x="1882" y="2174"/>
                  </a:cubicBezTo>
                  <a:cubicBezTo>
                    <a:pt x="1917" y="2174"/>
                    <a:pt x="1965" y="2174"/>
                    <a:pt x="1989" y="2150"/>
                  </a:cubicBezTo>
                  <a:cubicBezTo>
                    <a:pt x="2084" y="2055"/>
                    <a:pt x="2215" y="2079"/>
                    <a:pt x="2322" y="2031"/>
                  </a:cubicBezTo>
                  <a:cubicBezTo>
                    <a:pt x="2775" y="1972"/>
                    <a:pt x="3179" y="1757"/>
                    <a:pt x="3608" y="1614"/>
                  </a:cubicBezTo>
                  <a:cubicBezTo>
                    <a:pt x="3608" y="1543"/>
                    <a:pt x="3584" y="1424"/>
                    <a:pt x="3632" y="1400"/>
                  </a:cubicBezTo>
                  <a:cubicBezTo>
                    <a:pt x="4263" y="1138"/>
                    <a:pt x="4787" y="614"/>
                    <a:pt x="5477" y="448"/>
                  </a:cubicBezTo>
                  <a:cubicBezTo>
                    <a:pt x="5513" y="424"/>
                    <a:pt x="5573" y="388"/>
                    <a:pt x="5632" y="364"/>
                  </a:cubicBezTo>
                  <a:cubicBezTo>
                    <a:pt x="5715" y="305"/>
                    <a:pt x="5799" y="257"/>
                    <a:pt x="5858" y="186"/>
                  </a:cubicBezTo>
                  <a:cubicBezTo>
                    <a:pt x="5894" y="126"/>
                    <a:pt x="5894" y="67"/>
                    <a:pt x="5846" y="7"/>
                  </a:cubicBezTo>
                  <a:cubicBezTo>
                    <a:pt x="5815" y="3"/>
                    <a:pt x="5785" y="1"/>
                    <a:pt x="57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5" name="Google Shape;3125;p2"/>
            <p:cNvSpPr/>
            <p:nvPr/>
          </p:nvSpPr>
          <p:spPr>
            <a:xfrm>
              <a:off x="5967700" y="1699875"/>
              <a:ext cx="159275" cy="23400"/>
            </a:xfrm>
            <a:custGeom>
              <a:avLst/>
              <a:gdLst/>
              <a:ahLst/>
              <a:cxnLst/>
              <a:rect l="l" t="t" r="r" b="b"/>
              <a:pathLst>
                <a:path w="6371" h="936" extrusionOk="0">
                  <a:moveTo>
                    <a:pt x="1048" y="0"/>
                  </a:moveTo>
                  <a:cubicBezTo>
                    <a:pt x="923" y="0"/>
                    <a:pt x="800" y="27"/>
                    <a:pt x="679" y="102"/>
                  </a:cubicBezTo>
                  <a:cubicBezTo>
                    <a:pt x="667" y="150"/>
                    <a:pt x="655" y="174"/>
                    <a:pt x="643" y="210"/>
                  </a:cubicBezTo>
                  <a:cubicBezTo>
                    <a:pt x="652" y="218"/>
                    <a:pt x="660" y="226"/>
                    <a:pt x="669" y="226"/>
                  </a:cubicBezTo>
                  <a:cubicBezTo>
                    <a:pt x="672" y="226"/>
                    <a:pt x="676" y="225"/>
                    <a:pt x="679" y="221"/>
                  </a:cubicBezTo>
                  <a:lnTo>
                    <a:pt x="679" y="221"/>
                  </a:lnTo>
                  <a:cubicBezTo>
                    <a:pt x="679" y="233"/>
                    <a:pt x="655" y="257"/>
                    <a:pt x="631" y="269"/>
                  </a:cubicBezTo>
                  <a:cubicBezTo>
                    <a:pt x="227" y="436"/>
                    <a:pt x="0" y="626"/>
                    <a:pt x="536" y="936"/>
                  </a:cubicBezTo>
                  <a:cubicBezTo>
                    <a:pt x="1237" y="875"/>
                    <a:pt x="1936" y="862"/>
                    <a:pt x="2636" y="862"/>
                  </a:cubicBezTo>
                  <a:cubicBezTo>
                    <a:pt x="3200" y="862"/>
                    <a:pt x="3765" y="871"/>
                    <a:pt x="4332" y="871"/>
                  </a:cubicBezTo>
                  <a:cubicBezTo>
                    <a:pt x="4721" y="871"/>
                    <a:pt x="5110" y="866"/>
                    <a:pt x="5501" y="852"/>
                  </a:cubicBezTo>
                  <a:cubicBezTo>
                    <a:pt x="5823" y="757"/>
                    <a:pt x="6180" y="710"/>
                    <a:pt x="6358" y="388"/>
                  </a:cubicBezTo>
                  <a:cubicBezTo>
                    <a:pt x="6370" y="329"/>
                    <a:pt x="6358" y="257"/>
                    <a:pt x="6323" y="198"/>
                  </a:cubicBezTo>
                  <a:cubicBezTo>
                    <a:pt x="6289" y="171"/>
                    <a:pt x="6253" y="164"/>
                    <a:pt x="6216" y="164"/>
                  </a:cubicBezTo>
                  <a:cubicBezTo>
                    <a:pt x="6169" y="164"/>
                    <a:pt x="6120" y="176"/>
                    <a:pt x="6073" y="176"/>
                  </a:cubicBezTo>
                  <a:cubicBezTo>
                    <a:pt x="6040" y="176"/>
                    <a:pt x="6008" y="170"/>
                    <a:pt x="5977" y="150"/>
                  </a:cubicBezTo>
                  <a:cubicBezTo>
                    <a:pt x="5918" y="150"/>
                    <a:pt x="5858" y="150"/>
                    <a:pt x="5799" y="174"/>
                  </a:cubicBezTo>
                  <a:cubicBezTo>
                    <a:pt x="5784" y="177"/>
                    <a:pt x="5769" y="178"/>
                    <a:pt x="5755" y="178"/>
                  </a:cubicBezTo>
                  <a:cubicBezTo>
                    <a:pt x="5663" y="178"/>
                    <a:pt x="5582" y="130"/>
                    <a:pt x="5491" y="130"/>
                  </a:cubicBezTo>
                  <a:cubicBezTo>
                    <a:pt x="5471" y="130"/>
                    <a:pt x="5451" y="132"/>
                    <a:pt x="5430" y="138"/>
                  </a:cubicBezTo>
                  <a:cubicBezTo>
                    <a:pt x="4894" y="138"/>
                    <a:pt x="4358" y="114"/>
                    <a:pt x="3822" y="114"/>
                  </a:cubicBezTo>
                  <a:cubicBezTo>
                    <a:pt x="3820" y="114"/>
                    <a:pt x="3818" y="114"/>
                    <a:pt x="3816" y="114"/>
                  </a:cubicBezTo>
                  <a:cubicBezTo>
                    <a:pt x="3728" y="114"/>
                    <a:pt x="3640" y="278"/>
                    <a:pt x="3545" y="278"/>
                  </a:cubicBezTo>
                  <a:cubicBezTo>
                    <a:pt x="3500" y="278"/>
                    <a:pt x="3454" y="242"/>
                    <a:pt x="3406" y="138"/>
                  </a:cubicBezTo>
                  <a:cubicBezTo>
                    <a:pt x="3338" y="144"/>
                    <a:pt x="3270" y="146"/>
                    <a:pt x="3202" y="146"/>
                  </a:cubicBezTo>
                  <a:cubicBezTo>
                    <a:pt x="2964" y="146"/>
                    <a:pt x="2722" y="118"/>
                    <a:pt x="2480" y="118"/>
                  </a:cubicBezTo>
                  <a:cubicBezTo>
                    <a:pt x="2376" y="118"/>
                    <a:pt x="2272" y="123"/>
                    <a:pt x="2167" y="138"/>
                  </a:cubicBezTo>
                  <a:cubicBezTo>
                    <a:pt x="2013" y="138"/>
                    <a:pt x="1894" y="210"/>
                    <a:pt x="1798" y="341"/>
                  </a:cubicBezTo>
                  <a:cubicBezTo>
                    <a:pt x="1780" y="344"/>
                    <a:pt x="1765" y="346"/>
                    <a:pt x="1753" y="346"/>
                  </a:cubicBezTo>
                  <a:cubicBezTo>
                    <a:pt x="1640" y="346"/>
                    <a:pt x="1780" y="206"/>
                    <a:pt x="1715" y="174"/>
                  </a:cubicBezTo>
                  <a:cubicBezTo>
                    <a:pt x="1667" y="150"/>
                    <a:pt x="1620" y="102"/>
                    <a:pt x="1560" y="90"/>
                  </a:cubicBezTo>
                  <a:cubicBezTo>
                    <a:pt x="1389" y="49"/>
                    <a:pt x="1217" y="0"/>
                    <a:pt x="10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6" name="Google Shape;3126;p2"/>
            <p:cNvSpPr/>
            <p:nvPr/>
          </p:nvSpPr>
          <p:spPr>
            <a:xfrm>
              <a:off x="5633125" y="1699750"/>
              <a:ext cx="158075" cy="22300"/>
            </a:xfrm>
            <a:custGeom>
              <a:avLst/>
              <a:gdLst/>
              <a:ahLst/>
              <a:cxnLst/>
              <a:rect l="l" t="t" r="r" b="b"/>
              <a:pathLst>
                <a:path w="6323" h="892" extrusionOk="0">
                  <a:moveTo>
                    <a:pt x="5001" y="84"/>
                  </a:moveTo>
                  <a:cubicBezTo>
                    <a:pt x="5049" y="119"/>
                    <a:pt x="5073" y="167"/>
                    <a:pt x="5109" y="226"/>
                  </a:cubicBezTo>
                  <a:cubicBezTo>
                    <a:pt x="5073" y="179"/>
                    <a:pt x="5037" y="119"/>
                    <a:pt x="5001" y="84"/>
                  </a:cubicBezTo>
                  <a:close/>
                  <a:moveTo>
                    <a:pt x="2886" y="155"/>
                  </a:moveTo>
                  <a:cubicBezTo>
                    <a:pt x="2907" y="214"/>
                    <a:pt x="2900" y="271"/>
                    <a:pt x="2846" y="334"/>
                  </a:cubicBezTo>
                  <a:cubicBezTo>
                    <a:pt x="2838" y="338"/>
                    <a:pt x="2832" y="339"/>
                    <a:pt x="2827" y="339"/>
                  </a:cubicBezTo>
                  <a:cubicBezTo>
                    <a:pt x="2816" y="339"/>
                    <a:pt x="2811" y="334"/>
                    <a:pt x="2811" y="334"/>
                  </a:cubicBezTo>
                  <a:cubicBezTo>
                    <a:pt x="2837" y="262"/>
                    <a:pt x="2891" y="211"/>
                    <a:pt x="2886" y="155"/>
                  </a:cubicBezTo>
                  <a:close/>
                  <a:moveTo>
                    <a:pt x="3877" y="0"/>
                  </a:moveTo>
                  <a:cubicBezTo>
                    <a:pt x="3537" y="0"/>
                    <a:pt x="3198" y="28"/>
                    <a:pt x="2858" y="95"/>
                  </a:cubicBezTo>
                  <a:cubicBezTo>
                    <a:pt x="2628" y="88"/>
                    <a:pt x="2389" y="71"/>
                    <a:pt x="2155" y="71"/>
                  </a:cubicBezTo>
                  <a:cubicBezTo>
                    <a:pt x="2014" y="71"/>
                    <a:pt x="1874" y="78"/>
                    <a:pt x="1739" y="95"/>
                  </a:cubicBezTo>
                  <a:cubicBezTo>
                    <a:pt x="1661" y="108"/>
                    <a:pt x="1581" y="113"/>
                    <a:pt x="1501" y="113"/>
                  </a:cubicBezTo>
                  <a:cubicBezTo>
                    <a:pt x="1319" y="113"/>
                    <a:pt x="1135" y="90"/>
                    <a:pt x="952" y="90"/>
                  </a:cubicBezTo>
                  <a:cubicBezTo>
                    <a:pt x="762" y="90"/>
                    <a:pt x="574" y="115"/>
                    <a:pt x="394" y="215"/>
                  </a:cubicBezTo>
                  <a:cubicBezTo>
                    <a:pt x="376" y="197"/>
                    <a:pt x="361" y="188"/>
                    <a:pt x="346" y="188"/>
                  </a:cubicBezTo>
                  <a:cubicBezTo>
                    <a:pt x="331" y="188"/>
                    <a:pt x="316" y="197"/>
                    <a:pt x="298" y="215"/>
                  </a:cubicBezTo>
                  <a:cubicBezTo>
                    <a:pt x="191" y="357"/>
                    <a:pt x="108" y="512"/>
                    <a:pt x="1" y="655"/>
                  </a:cubicBezTo>
                  <a:cubicBezTo>
                    <a:pt x="227" y="881"/>
                    <a:pt x="513" y="869"/>
                    <a:pt x="787" y="881"/>
                  </a:cubicBezTo>
                  <a:cubicBezTo>
                    <a:pt x="1114" y="887"/>
                    <a:pt x="1438" y="890"/>
                    <a:pt x="1761" y="890"/>
                  </a:cubicBezTo>
                  <a:cubicBezTo>
                    <a:pt x="2084" y="890"/>
                    <a:pt x="2406" y="887"/>
                    <a:pt x="2727" y="881"/>
                  </a:cubicBezTo>
                  <a:cubicBezTo>
                    <a:pt x="2887" y="874"/>
                    <a:pt x="3047" y="872"/>
                    <a:pt x="3206" y="872"/>
                  </a:cubicBezTo>
                  <a:cubicBezTo>
                    <a:pt x="3646" y="872"/>
                    <a:pt x="4085" y="891"/>
                    <a:pt x="4523" y="891"/>
                  </a:cubicBezTo>
                  <a:cubicBezTo>
                    <a:pt x="4994" y="891"/>
                    <a:pt x="5463" y="869"/>
                    <a:pt x="5930" y="774"/>
                  </a:cubicBezTo>
                  <a:cubicBezTo>
                    <a:pt x="6192" y="607"/>
                    <a:pt x="6323" y="405"/>
                    <a:pt x="6168" y="95"/>
                  </a:cubicBezTo>
                  <a:cubicBezTo>
                    <a:pt x="5905" y="88"/>
                    <a:pt x="5641" y="15"/>
                    <a:pt x="5381" y="15"/>
                  </a:cubicBezTo>
                  <a:cubicBezTo>
                    <a:pt x="5254" y="15"/>
                    <a:pt x="5127" y="33"/>
                    <a:pt x="5001" y="84"/>
                  </a:cubicBezTo>
                  <a:cubicBezTo>
                    <a:pt x="4627" y="34"/>
                    <a:pt x="4252" y="0"/>
                    <a:pt x="38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7" name="Google Shape;3127;p2"/>
            <p:cNvSpPr/>
            <p:nvPr/>
          </p:nvSpPr>
          <p:spPr>
            <a:xfrm>
              <a:off x="5878100" y="1701975"/>
              <a:ext cx="110450" cy="23450"/>
            </a:xfrm>
            <a:custGeom>
              <a:avLst/>
              <a:gdLst/>
              <a:ahLst/>
              <a:cxnLst/>
              <a:rect l="l" t="t" r="r" b="b"/>
              <a:pathLst>
                <a:path w="4418" h="938" extrusionOk="0">
                  <a:moveTo>
                    <a:pt x="1477" y="1"/>
                  </a:moveTo>
                  <a:cubicBezTo>
                    <a:pt x="1206" y="1"/>
                    <a:pt x="935" y="24"/>
                    <a:pt x="667" y="114"/>
                  </a:cubicBezTo>
                  <a:cubicBezTo>
                    <a:pt x="548" y="304"/>
                    <a:pt x="1" y="209"/>
                    <a:pt x="310" y="673"/>
                  </a:cubicBezTo>
                  <a:cubicBezTo>
                    <a:pt x="757" y="885"/>
                    <a:pt x="1214" y="924"/>
                    <a:pt x="1674" y="924"/>
                  </a:cubicBezTo>
                  <a:cubicBezTo>
                    <a:pt x="1937" y="924"/>
                    <a:pt x="2201" y="911"/>
                    <a:pt x="2465" y="911"/>
                  </a:cubicBezTo>
                  <a:cubicBezTo>
                    <a:pt x="2668" y="911"/>
                    <a:pt x="2879" y="938"/>
                    <a:pt x="3087" y="938"/>
                  </a:cubicBezTo>
                  <a:cubicBezTo>
                    <a:pt x="3342" y="938"/>
                    <a:pt x="3593" y="898"/>
                    <a:pt x="3823" y="721"/>
                  </a:cubicBezTo>
                  <a:cubicBezTo>
                    <a:pt x="4001" y="542"/>
                    <a:pt x="4084" y="257"/>
                    <a:pt x="4406" y="221"/>
                  </a:cubicBezTo>
                  <a:cubicBezTo>
                    <a:pt x="4418" y="221"/>
                    <a:pt x="4287" y="173"/>
                    <a:pt x="4227" y="126"/>
                  </a:cubicBezTo>
                  <a:cubicBezTo>
                    <a:pt x="3584" y="90"/>
                    <a:pt x="2930" y="54"/>
                    <a:pt x="2287" y="30"/>
                  </a:cubicBezTo>
                  <a:cubicBezTo>
                    <a:pt x="2019" y="24"/>
                    <a:pt x="1748" y="1"/>
                    <a:pt x="14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8" name="Google Shape;3128;p2"/>
            <p:cNvSpPr/>
            <p:nvPr/>
          </p:nvSpPr>
          <p:spPr>
            <a:xfrm>
              <a:off x="5957575" y="1612525"/>
              <a:ext cx="88725" cy="30500"/>
            </a:xfrm>
            <a:custGeom>
              <a:avLst/>
              <a:gdLst/>
              <a:ahLst/>
              <a:cxnLst/>
              <a:rect l="l" t="t" r="r" b="b"/>
              <a:pathLst>
                <a:path w="3549" h="1220" extrusionOk="0">
                  <a:moveTo>
                    <a:pt x="2893" y="1"/>
                  </a:moveTo>
                  <a:cubicBezTo>
                    <a:pt x="2151" y="1"/>
                    <a:pt x="1409" y="48"/>
                    <a:pt x="667" y="132"/>
                  </a:cubicBezTo>
                  <a:cubicBezTo>
                    <a:pt x="586" y="102"/>
                    <a:pt x="517" y="90"/>
                    <a:pt x="459" y="90"/>
                  </a:cubicBezTo>
                  <a:cubicBezTo>
                    <a:pt x="164" y="90"/>
                    <a:pt x="150" y="428"/>
                    <a:pt x="60" y="667"/>
                  </a:cubicBezTo>
                  <a:cubicBezTo>
                    <a:pt x="13" y="751"/>
                    <a:pt x="1" y="846"/>
                    <a:pt x="36" y="953"/>
                  </a:cubicBezTo>
                  <a:cubicBezTo>
                    <a:pt x="60" y="1048"/>
                    <a:pt x="167" y="1084"/>
                    <a:pt x="239" y="1120"/>
                  </a:cubicBezTo>
                  <a:cubicBezTo>
                    <a:pt x="580" y="1195"/>
                    <a:pt x="924" y="1219"/>
                    <a:pt x="1268" y="1219"/>
                  </a:cubicBezTo>
                  <a:cubicBezTo>
                    <a:pt x="1692" y="1219"/>
                    <a:pt x="2116" y="1182"/>
                    <a:pt x="2537" y="1156"/>
                  </a:cubicBezTo>
                  <a:cubicBezTo>
                    <a:pt x="2620" y="608"/>
                    <a:pt x="2846" y="203"/>
                    <a:pt x="3465" y="191"/>
                  </a:cubicBezTo>
                  <a:cubicBezTo>
                    <a:pt x="3513" y="191"/>
                    <a:pt x="3549" y="84"/>
                    <a:pt x="3525" y="13"/>
                  </a:cubicBezTo>
                  <a:cubicBezTo>
                    <a:pt x="3314" y="5"/>
                    <a:pt x="3103" y="1"/>
                    <a:pt x="28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9" name="Google Shape;3129;p2"/>
            <p:cNvSpPr/>
            <p:nvPr/>
          </p:nvSpPr>
          <p:spPr>
            <a:xfrm>
              <a:off x="5500375" y="1614700"/>
              <a:ext cx="123325" cy="56000"/>
            </a:xfrm>
            <a:custGeom>
              <a:avLst/>
              <a:gdLst/>
              <a:ahLst/>
              <a:cxnLst/>
              <a:rect l="l" t="t" r="r" b="b"/>
              <a:pathLst>
                <a:path w="4933" h="2240" extrusionOk="0">
                  <a:moveTo>
                    <a:pt x="3715" y="688"/>
                  </a:moveTo>
                  <a:cubicBezTo>
                    <a:pt x="3768" y="688"/>
                    <a:pt x="3755" y="716"/>
                    <a:pt x="3745" y="742"/>
                  </a:cubicBezTo>
                  <a:lnTo>
                    <a:pt x="3745" y="742"/>
                  </a:lnTo>
                  <a:cubicBezTo>
                    <a:pt x="3735" y="723"/>
                    <a:pt x="3726" y="704"/>
                    <a:pt x="3715" y="688"/>
                  </a:cubicBezTo>
                  <a:close/>
                  <a:moveTo>
                    <a:pt x="4718" y="0"/>
                  </a:moveTo>
                  <a:cubicBezTo>
                    <a:pt x="4558" y="0"/>
                    <a:pt x="4332" y="163"/>
                    <a:pt x="4168" y="176"/>
                  </a:cubicBezTo>
                  <a:cubicBezTo>
                    <a:pt x="4168" y="188"/>
                    <a:pt x="4156" y="211"/>
                    <a:pt x="4120" y="223"/>
                  </a:cubicBezTo>
                  <a:cubicBezTo>
                    <a:pt x="4115" y="226"/>
                    <a:pt x="4108" y="228"/>
                    <a:pt x="4102" y="228"/>
                  </a:cubicBezTo>
                  <a:cubicBezTo>
                    <a:pt x="4080" y="228"/>
                    <a:pt x="4055" y="212"/>
                    <a:pt x="4037" y="176"/>
                  </a:cubicBezTo>
                  <a:cubicBezTo>
                    <a:pt x="4006" y="163"/>
                    <a:pt x="3977" y="158"/>
                    <a:pt x="3950" y="158"/>
                  </a:cubicBezTo>
                  <a:cubicBezTo>
                    <a:pt x="3816" y="158"/>
                    <a:pt x="3713" y="281"/>
                    <a:pt x="3584" y="330"/>
                  </a:cubicBezTo>
                  <a:cubicBezTo>
                    <a:pt x="3227" y="569"/>
                    <a:pt x="2787" y="521"/>
                    <a:pt x="2441" y="771"/>
                  </a:cubicBezTo>
                  <a:cubicBezTo>
                    <a:pt x="2334" y="771"/>
                    <a:pt x="2215" y="783"/>
                    <a:pt x="2156" y="902"/>
                  </a:cubicBezTo>
                  <a:cubicBezTo>
                    <a:pt x="1679" y="1009"/>
                    <a:pt x="1275" y="1295"/>
                    <a:pt x="822" y="1354"/>
                  </a:cubicBezTo>
                  <a:cubicBezTo>
                    <a:pt x="715" y="1366"/>
                    <a:pt x="620" y="1414"/>
                    <a:pt x="644" y="1533"/>
                  </a:cubicBezTo>
                  <a:cubicBezTo>
                    <a:pt x="644" y="1652"/>
                    <a:pt x="667" y="1783"/>
                    <a:pt x="536" y="1843"/>
                  </a:cubicBezTo>
                  <a:cubicBezTo>
                    <a:pt x="510" y="1853"/>
                    <a:pt x="489" y="1858"/>
                    <a:pt x="471" y="1858"/>
                  </a:cubicBezTo>
                  <a:cubicBezTo>
                    <a:pt x="369" y="1858"/>
                    <a:pt x="391" y="1705"/>
                    <a:pt x="310" y="1664"/>
                  </a:cubicBezTo>
                  <a:cubicBezTo>
                    <a:pt x="279" y="1648"/>
                    <a:pt x="247" y="1641"/>
                    <a:pt x="218" y="1641"/>
                  </a:cubicBezTo>
                  <a:cubicBezTo>
                    <a:pt x="135" y="1641"/>
                    <a:pt x="66" y="1699"/>
                    <a:pt x="48" y="1795"/>
                  </a:cubicBezTo>
                  <a:cubicBezTo>
                    <a:pt x="1" y="1973"/>
                    <a:pt x="24" y="2128"/>
                    <a:pt x="203" y="2235"/>
                  </a:cubicBezTo>
                  <a:cubicBezTo>
                    <a:pt x="215" y="2238"/>
                    <a:pt x="226" y="2240"/>
                    <a:pt x="236" y="2240"/>
                  </a:cubicBezTo>
                  <a:cubicBezTo>
                    <a:pt x="268" y="2240"/>
                    <a:pt x="292" y="2227"/>
                    <a:pt x="310" y="2200"/>
                  </a:cubicBezTo>
                  <a:cubicBezTo>
                    <a:pt x="441" y="2069"/>
                    <a:pt x="644" y="2188"/>
                    <a:pt x="763" y="2069"/>
                  </a:cubicBezTo>
                  <a:cubicBezTo>
                    <a:pt x="965" y="2021"/>
                    <a:pt x="1156" y="1950"/>
                    <a:pt x="1322" y="1795"/>
                  </a:cubicBezTo>
                  <a:cubicBezTo>
                    <a:pt x="1725" y="1546"/>
                    <a:pt x="2188" y="1462"/>
                    <a:pt x="2627" y="1356"/>
                  </a:cubicBezTo>
                  <a:lnTo>
                    <a:pt x="2627" y="1356"/>
                  </a:lnTo>
                  <a:cubicBezTo>
                    <a:pt x="2624" y="1359"/>
                    <a:pt x="2622" y="1363"/>
                    <a:pt x="2620" y="1366"/>
                  </a:cubicBezTo>
                  <a:lnTo>
                    <a:pt x="2632" y="1354"/>
                  </a:lnTo>
                  <a:lnTo>
                    <a:pt x="2632" y="1354"/>
                  </a:lnTo>
                  <a:cubicBezTo>
                    <a:pt x="2630" y="1355"/>
                    <a:pt x="2628" y="1355"/>
                    <a:pt x="2627" y="1356"/>
                  </a:cubicBezTo>
                  <a:lnTo>
                    <a:pt x="2627" y="1356"/>
                  </a:lnTo>
                  <a:cubicBezTo>
                    <a:pt x="2735" y="1193"/>
                    <a:pt x="2932" y="1316"/>
                    <a:pt x="3049" y="1200"/>
                  </a:cubicBezTo>
                  <a:cubicBezTo>
                    <a:pt x="3120" y="1104"/>
                    <a:pt x="3263" y="1128"/>
                    <a:pt x="3358" y="1069"/>
                  </a:cubicBezTo>
                  <a:cubicBezTo>
                    <a:pt x="3379" y="1081"/>
                    <a:pt x="3397" y="1086"/>
                    <a:pt x="3412" y="1086"/>
                  </a:cubicBezTo>
                  <a:cubicBezTo>
                    <a:pt x="3441" y="1086"/>
                    <a:pt x="3462" y="1068"/>
                    <a:pt x="3477" y="1045"/>
                  </a:cubicBezTo>
                  <a:cubicBezTo>
                    <a:pt x="3561" y="997"/>
                    <a:pt x="3620" y="938"/>
                    <a:pt x="3703" y="938"/>
                  </a:cubicBezTo>
                  <a:lnTo>
                    <a:pt x="3739" y="961"/>
                  </a:lnTo>
                  <a:lnTo>
                    <a:pt x="3763" y="938"/>
                  </a:lnTo>
                  <a:cubicBezTo>
                    <a:pt x="3810" y="890"/>
                    <a:pt x="3811" y="843"/>
                    <a:pt x="3799" y="807"/>
                  </a:cubicBezTo>
                  <a:lnTo>
                    <a:pt x="3799" y="807"/>
                  </a:lnTo>
                  <a:cubicBezTo>
                    <a:pt x="3835" y="829"/>
                    <a:pt x="3873" y="842"/>
                    <a:pt x="3918" y="842"/>
                  </a:cubicBezTo>
                  <a:cubicBezTo>
                    <a:pt x="3931" y="841"/>
                    <a:pt x="3944" y="841"/>
                    <a:pt x="3958" y="841"/>
                  </a:cubicBezTo>
                  <a:cubicBezTo>
                    <a:pt x="4007" y="841"/>
                    <a:pt x="4057" y="847"/>
                    <a:pt x="4107" y="847"/>
                  </a:cubicBezTo>
                  <a:cubicBezTo>
                    <a:pt x="4178" y="847"/>
                    <a:pt x="4248" y="834"/>
                    <a:pt x="4311" y="771"/>
                  </a:cubicBezTo>
                  <a:lnTo>
                    <a:pt x="4334" y="771"/>
                  </a:lnTo>
                  <a:cubicBezTo>
                    <a:pt x="4418" y="700"/>
                    <a:pt x="4537" y="711"/>
                    <a:pt x="4644" y="652"/>
                  </a:cubicBezTo>
                  <a:cubicBezTo>
                    <a:pt x="4692" y="652"/>
                    <a:pt x="4727" y="640"/>
                    <a:pt x="4763" y="592"/>
                  </a:cubicBezTo>
                  <a:cubicBezTo>
                    <a:pt x="4823" y="569"/>
                    <a:pt x="4870" y="533"/>
                    <a:pt x="4906" y="485"/>
                  </a:cubicBezTo>
                  <a:cubicBezTo>
                    <a:pt x="4933" y="107"/>
                    <a:pt x="4847" y="0"/>
                    <a:pt x="47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0" name="Google Shape;3130;p2"/>
            <p:cNvSpPr/>
            <p:nvPr/>
          </p:nvSpPr>
          <p:spPr>
            <a:xfrm>
              <a:off x="5877200" y="1612800"/>
              <a:ext cx="72375" cy="28250"/>
            </a:xfrm>
            <a:custGeom>
              <a:avLst/>
              <a:gdLst/>
              <a:ahLst/>
              <a:cxnLst/>
              <a:rect l="l" t="t" r="r" b="b"/>
              <a:pathLst>
                <a:path w="2895" h="1130" extrusionOk="0">
                  <a:moveTo>
                    <a:pt x="1828" y="1"/>
                  </a:moveTo>
                  <a:cubicBezTo>
                    <a:pt x="1271" y="1"/>
                    <a:pt x="716" y="70"/>
                    <a:pt x="156" y="85"/>
                  </a:cubicBezTo>
                  <a:cubicBezTo>
                    <a:pt x="1" y="371"/>
                    <a:pt x="251" y="585"/>
                    <a:pt x="299" y="835"/>
                  </a:cubicBezTo>
                  <a:cubicBezTo>
                    <a:pt x="334" y="895"/>
                    <a:pt x="370" y="954"/>
                    <a:pt x="418" y="990"/>
                  </a:cubicBezTo>
                  <a:cubicBezTo>
                    <a:pt x="703" y="1103"/>
                    <a:pt x="989" y="1130"/>
                    <a:pt x="1276" y="1130"/>
                  </a:cubicBezTo>
                  <a:cubicBezTo>
                    <a:pt x="1535" y="1130"/>
                    <a:pt x="1795" y="1108"/>
                    <a:pt x="2057" y="1108"/>
                  </a:cubicBezTo>
                  <a:cubicBezTo>
                    <a:pt x="2086" y="1108"/>
                    <a:pt x="2115" y="1108"/>
                    <a:pt x="2144" y="1109"/>
                  </a:cubicBezTo>
                  <a:cubicBezTo>
                    <a:pt x="2192" y="942"/>
                    <a:pt x="2025" y="883"/>
                    <a:pt x="1942" y="787"/>
                  </a:cubicBezTo>
                  <a:cubicBezTo>
                    <a:pt x="1704" y="514"/>
                    <a:pt x="1834" y="418"/>
                    <a:pt x="2096" y="371"/>
                  </a:cubicBezTo>
                  <a:cubicBezTo>
                    <a:pt x="2132" y="363"/>
                    <a:pt x="2168" y="360"/>
                    <a:pt x="2205" y="360"/>
                  </a:cubicBezTo>
                  <a:cubicBezTo>
                    <a:pt x="2320" y="360"/>
                    <a:pt x="2440" y="389"/>
                    <a:pt x="2553" y="389"/>
                  </a:cubicBezTo>
                  <a:cubicBezTo>
                    <a:pt x="2681" y="389"/>
                    <a:pt x="2801" y="352"/>
                    <a:pt x="2894" y="192"/>
                  </a:cubicBezTo>
                  <a:cubicBezTo>
                    <a:pt x="2870" y="168"/>
                    <a:pt x="2870" y="133"/>
                    <a:pt x="2858" y="109"/>
                  </a:cubicBezTo>
                  <a:cubicBezTo>
                    <a:pt x="2514" y="27"/>
                    <a:pt x="2170" y="1"/>
                    <a:pt x="18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1" name="Google Shape;3131;p2"/>
            <p:cNvSpPr/>
            <p:nvPr/>
          </p:nvSpPr>
          <p:spPr>
            <a:xfrm>
              <a:off x="6014125" y="1612450"/>
              <a:ext cx="59850" cy="29250"/>
            </a:xfrm>
            <a:custGeom>
              <a:avLst/>
              <a:gdLst/>
              <a:ahLst/>
              <a:cxnLst/>
              <a:rect l="l" t="t" r="r" b="b"/>
              <a:pathLst>
                <a:path w="2394" h="1170" extrusionOk="0">
                  <a:moveTo>
                    <a:pt x="1895" y="0"/>
                  </a:moveTo>
                  <a:cubicBezTo>
                    <a:pt x="1749" y="0"/>
                    <a:pt x="1597" y="38"/>
                    <a:pt x="1449" y="38"/>
                  </a:cubicBezTo>
                  <a:cubicBezTo>
                    <a:pt x="1378" y="38"/>
                    <a:pt x="1308" y="29"/>
                    <a:pt x="1239" y="4"/>
                  </a:cubicBezTo>
                  <a:cubicBezTo>
                    <a:pt x="1180" y="39"/>
                    <a:pt x="1120" y="99"/>
                    <a:pt x="1060" y="123"/>
                  </a:cubicBezTo>
                  <a:cubicBezTo>
                    <a:pt x="1011" y="137"/>
                    <a:pt x="957" y="142"/>
                    <a:pt x="902" y="142"/>
                  </a:cubicBezTo>
                  <a:cubicBezTo>
                    <a:pt x="770" y="142"/>
                    <a:pt x="627" y="113"/>
                    <a:pt x="498" y="113"/>
                  </a:cubicBezTo>
                  <a:cubicBezTo>
                    <a:pt x="371" y="113"/>
                    <a:pt x="257" y="142"/>
                    <a:pt x="179" y="254"/>
                  </a:cubicBezTo>
                  <a:cubicBezTo>
                    <a:pt x="1" y="492"/>
                    <a:pt x="334" y="837"/>
                    <a:pt x="239" y="1147"/>
                  </a:cubicBezTo>
                  <a:cubicBezTo>
                    <a:pt x="272" y="1159"/>
                    <a:pt x="301" y="1164"/>
                    <a:pt x="326" y="1164"/>
                  </a:cubicBezTo>
                  <a:cubicBezTo>
                    <a:pt x="427" y="1164"/>
                    <a:pt x="467" y="1078"/>
                    <a:pt x="477" y="992"/>
                  </a:cubicBezTo>
                  <a:cubicBezTo>
                    <a:pt x="548" y="897"/>
                    <a:pt x="525" y="754"/>
                    <a:pt x="608" y="670"/>
                  </a:cubicBezTo>
                  <a:cubicBezTo>
                    <a:pt x="665" y="622"/>
                    <a:pt x="727" y="568"/>
                    <a:pt x="805" y="568"/>
                  </a:cubicBezTo>
                  <a:cubicBezTo>
                    <a:pt x="842" y="568"/>
                    <a:pt x="883" y="580"/>
                    <a:pt x="929" y="611"/>
                  </a:cubicBezTo>
                  <a:cubicBezTo>
                    <a:pt x="907" y="609"/>
                    <a:pt x="885" y="608"/>
                    <a:pt x="865" y="608"/>
                  </a:cubicBezTo>
                  <a:cubicBezTo>
                    <a:pt x="745" y="608"/>
                    <a:pt x="664" y="642"/>
                    <a:pt x="644" y="754"/>
                  </a:cubicBezTo>
                  <a:cubicBezTo>
                    <a:pt x="632" y="897"/>
                    <a:pt x="715" y="980"/>
                    <a:pt x="834" y="1028"/>
                  </a:cubicBezTo>
                  <a:cubicBezTo>
                    <a:pt x="890" y="1048"/>
                    <a:pt x="947" y="1054"/>
                    <a:pt x="1005" y="1054"/>
                  </a:cubicBezTo>
                  <a:cubicBezTo>
                    <a:pt x="1089" y="1054"/>
                    <a:pt x="1174" y="1041"/>
                    <a:pt x="1258" y="1041"/>
                  </a:cubicBezTo>
                  <a:cubicBezTo>
                    <a:pt x="1350" y="1041"/>
                    <a:pt x="1440" y="1057"/>
                    <a:pt x="1525" y="1123"/>
                  </a:cubicBezTo>
                  <a:cubicBezTo>
                    <a:pt x="1587" y="1146"/>
                    <a:pt x="1650" y="1170"/>
                    <a:pt x="1715" y="1170"/>
                  </a:cubicBezTo>
                  <a:cubicBezTo>
                    <a:pt x="1750" y="1170"/>
                    <a:pt x="1785" y="1163"/>
                    <a:pt x="1822" y="1147"/>
                  </a:cubicBezTo>
                  <a:cubicBezTo>
                    <a:pt x="2120" y="968"/>
                    <a:pt x="2394" y="766"/>
                    <a:pt x="2358" y="349"/>
                  </a:cubicBezTo>
                  <a:cubicBezTo>
                    <a:pt x="2334" y="254"/>
                    <a:pt x="2311" y="158"/>
                    <a:pt x="2215" y="99"/>
                  </a:cubicBezTo>
                  <a:cubicBezTo>
                    <a:pt x="2114" y="22"/>
                    <a:pt x="2006" y="0"/>
                    <a:pt x="18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2" name="Google Shape;3132;p2"/>
            <p:cNvSpPr/>
            <p:nvPr/>
          </p:nvSpPr>
          <p:spPr>
            <a:xfrm>
              <a:off x="5771250" y="1608650"/>
              <a:ext cx="104200" cy="30725"/>
            </a:xfrm>
            <a:custGeom>
              <a:avLst/>
              <a:gdLst/>
              <a:ahLst/>
              <a:cxnLst/>
              <a:rect l="l" t="t" r="r" b="b"/>
              <a:pathLst>
                <a:path w="4168" h="1229" extrusionOk="0">
                  <a:moveTo>
                    <a:pt x="2847" y="490"/>
                  </a:moveTo>
                  <a:cubicBezTo>
                    <a:pt x="2862" y="497"/>
                    <a:pt x="2878" y="505"/>
                    <a:pt x="2894" y="513"/>
                  </a:cubicBezTo>
                  <a:cubicBezTo>
                    <a:pt x="2870" y="549"/>
                    <a:pt x="2989" y="608"/>
                    <a:pt x="2882" y="656"/>
                  </a:cubicBezTo>
                  <a:cubicBezTo>
                    <a:pt x="2905" y="608"/>
                    <a:pt x="2882" y="572"/>
                    <a:pt x="2870" y="525"/>
                  </a:cubicBezTo>
                  <a:cubicBezTo>
                    <a:pt x="2862" y="513"/>
                    <a:pt x="2855" y="501"/>
                    <a:pt x="2847" y="490"/>
                  </a:cubicBezTo>
                  <a:close/>
                  <a:moveTo>
                    <a:pt x="72" y="1"/>
                  </a:moveTo>
                  <a:cubicBezTo>
                    <a:pt x="24" y="37"/>
                    <a:pt x="0" y="72"/>
                    <a:pt x="48" y="168"/>
                  </a:cubicBezTo>
                  <a:cubicBezTo>
                    <a:pt x="60" y="239"/>
                    <a:pt x="96" y="299"/>
                    <a:pt x="155" y="358"/>
                  </a:cubicBezTo>
                  <a:cubicBezTo>
                    <a:pt x="215" y="418"/>
                    <a:pt x="179" y="489"/>
                    <a:pt x="179" y="572"/>
                  </a:cubicBezTo>
                  <a:cubicBezTo>
                    <a:pt x="179" y="584"/>
                    <a:pt x="191" y="608"/>
                    <a:pt x="191" y="644"/>
                  </a:cubicBezTo>
                  <a:cubicBezTo>
                    <a:pt x="215" y="656"/>
                    <a:pt x="238" y="691"/>
                    <a:pt x="250" y="703"/>
                  </a:cubicBezTo>
                  <a:cubicBezTo>
                    <a:pt x="319" y="758"/>
                    <a:pt x="382" y="783"/>
                    <a:pt x="441" y="783"/>
                  </a:cubicBezTo>
                  <a:cubicBezTo>
                    <a:pt x="535" y="783"/>
                    <a:pt x="617" y="718"/>
                    <a:pt x="691" y="608"/>
                  </a:cubicBezTo>
                  <a:cubicBezTo>
                    <a:pt x="727" y="537"/>
                    <a:pt x="738" y="453"/>
                    <a:pt x="810" y="406"/>
                  </a:cubicBezTo>
                  <a:cubicBezTo>
                    <a:pt x="989" y="379"/>
                    <a:pt x="1180" y="366"/>
                    <a:pt x="1371" y="366"/>
                  </a:cubicBezTo>
                  <a:cubicBezTo>
                    <a:pt x="1434" y="366"/>
                    <a:pt x="1498" y="367"/>
                    <a:pt x="1560" y="370"/>
                  </a:cubicBezTo>
                  <a:cubicBezTo>
                    <a:pt x="1692" y="451"/>
                    <a:pt x="1828" y="474"/>
                    <a:pt x="1966" y="474"/>
                  </a:cubicBezTo>
                  <a:cubicBezTo>
                    <a:pt x="2153" y="474"/>
                    <a:pt x="2342" y="431"/>
                    <a:pt x="2528" y="431"/>
                  </a:cubicBezTo>
                  <a:cubicBezTo>
                    <a:pt x="2560" y="431"/>
                    <a:pt x="2591" y="433"/>
                    <a:pt x="2623" y="436"/>
                  </a:cubicBezTo>
                  <a:lnTo>
                    <a:pt x="2623" y="436"/>
                  </a:lnTo>
                  <a:cubicBezTo>
                    <a:pt x="2279" y="545"/>
                    <a:pt x="2144" y="723"/>
                    <a:pt x="2524" y="1049"/>
                  </a:cubicBezTo>
                  <a:cubicBezTo>
                    <a:pt x="2819" y="1186"/>
                    <a:pt x="3121" y="1228"/>
                    <a:pt x="3427" y="1228"/>
                  </a:cubicBezTo>
                  <a:cubicBezTo>
                    <a:pt x="3653" y="1228"/>
                    <a:pt x="3880" y="1205"/>
                    <a:pt x="4108" y="1180"/>
                  </a:cubicBezTo>
                  <a:cubicBezTo>
                    <a:pt x="4167" y="1025"/>
                    <a:pt x="4048" y="965"/>
                    <a:pt x="3953" y="906"/>
                  </a:cubicBezTo>
                  <a:cubicBezTo>
                    <a:pt x="3846" y="870"/>
                    <a:pt x="3786" y="811"/>
                    <a:pt x="3775" y="691"/>
                  </a:cubicBezTo>
                  <a:cubicBezTo>
                    <a:pt x="3763" y="611"/>
                    <a:pt x="3763" y="541"/>
                    <a:pt x="3730" y="483"/>
                  </a:cubicBezTo>
                  <a:lnTo>
                    <a:pt x="3730" y="483"/>
                  </a:lnTo>
                  <a:cubicBezTo>
                    <a:pt x="3733" y="457"/>
                    <a:pt x="3733" y="418"/>
                    <a:pt x="3714" y="418"/>
                  </a:cubicBezTo>
                  <a:cubicBezTo>
                    <a:pt x="3708" y="418"/>
                    <a:pt x="3701" y="422"/>
                    <a:pt x="3691" y="430"/>
                  </a:cubicBezTo>
                  <a:cubicBezTo>
                    <a:pt x="3674" y="444"/>
                    <a:pt x="3662" y="449"/>
                    <a:pt x="3654" y="449"/>
                  </a:cubicBezTo>
                  <a:cubicBezTo>
                    <a:pt x="3630" y="449"/>
                    <a:pt x="3652" y="394"/>
                    <a:pt x="3715" y="394"/>
                  </a:cubicBezTo>
                  <a:cubicBezTo>
                    <a:pt x="3834" y="394"/>
                    <a:pt x="3929" y="358"/>
                    <a:pt x="3989" y="275"/>
                  </a:cubicBezTo>
                  <a:cubicBezTo>
                    <a:pt x="3917" y="239"/>
                    <a:pt x="3822" y="191"/>
                    <a:pt x="3727" y="180"/>
                  </a:cubicBezTo>
                  <a:cubicBezTo>
                    <a:pt x="2513" y="49"/>
                    <a:pt x="1298" y="13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3" name="Google Shape;3133;p2"/>
            <p:cNvSpPr/>
            <p:nvPr/>
          </p:nvSpPr>
          <p:spPr>
            <a:xfrm>
              <a:off x="6059975" y="1620375"/>
              <a:ext cx="116400" cy="25225"/>
            </a:xfrm>
            <a:custGeom>
              <a:avLst/>
              <a:gdLst/>
              <a:ahLst/>
              <a:cxnLst/>
              <a:rect l="l" t="t" r="r" b="b"/>
              <a:pathLst>
                <a:path w="4656" h="1009" extrusionOk="0">
                  <a:moveTo>
                    <a:pt x="688" y="0"/>
                  </a:moveTo>
                  <a:cubicBezTo>
                    <a:pt x="615" y="0"/>
                    <a:pt x="527" y="43"/>
                    <a:pt x="429" y="115"/>
                  </a:cubicBezTo>
                  <a:cubicBezTo>
                    <a:pt x="322" y="342"/>
                    <a:pt x="369" y="663"/>
                    <a:pt x="12" y="711"/>
                  </a:cubicBezTo>
                  <a:cubicBezTo>
                    <a:pt x="0" y="711"/>
                    <a:pt x="0" y="794"/>
                    <a:pt x="0" y="842"/>
                  </a:cubicBezTo>
                  <a:cubicBezTo>
                    <a:pt x="536" y="877"/>
                    <a:pt x="1060" y="913"/>
                    <a:pt x="1584" y="949"/>
                  </a:cubicBezTo>
                  <a:cubicBezTo>
                    <a:pt x="2596" y="973"/>
                    <a:pt x="3596" y="996"/>
                    <a:pt x="4608" y="1008"/>
                  </a:cubicBezTo>
                  <a:cubicBezTo>
                    <a:pt x="4656" y="937"/>
                    <a:pt x="4656" y="877"/>
                    <a:pt x="4608" y="794"/>
                  </a:cubicBezTo>
                  <a:cubicBezTo>
                    <a:pt x="4441" y="663"/>
                    <a:pt x="4263" y="663"/>
                    <a:pt x="4072" y="651"/>
                  </a:cubicBezTo>
                  <a:lnTo>
                    <a:pt x="3763" y="651"/>
                  </a:lnTo>
                  <a:cubicBezTo>
                    <a:pt x="3709" y="653"/>
                    <a:pt x="3655" y="654"/>
                    <a:pt x="3601" y="654"/>
                  </a:cubicBezTo>
                  <a:cubicBezTo>
                    <a:pt x="3330" y="654"/>
                    <a:pt x="3054" y="629"/>
                    <a:pt x="2786" y="580"/>
                  </a:cubicBezTo>
                  <a:cubicBezTo>
                    <a:pt x="2703" y="580"/>
                    <a:pt x="2644" y="580"/>
                    <a:pt x="2584" y="592"/>
                  </a:cubicBezTo>
                  <a:cubicBezTo>
                    <a:pt x="2501" y="603"/>
                    <a:pt x="2405" y="615"/>
                    <a:pt x="2322" y="615"/>
                  </a:cubicBezTo>
                  <a:cubicBezTo>
                    <a:pt x="2227" y="603"/>
                    <a:pt x="2155" y="592"/>
                    <a:pt x="2072" y="556"/>
                  </a:cubicBezTo>
                  <a:cubicBezTo>
                    <a:pt x="1798" y="508"/>
                    <a:pt x="1810" y="151"/>
                    <a:pt x="1572" y="68"/>
                  </a:cubicBezTo>
                  <a:cubicBezTo>
                    <a:pt x="1560" y="66"/>
                    <a:pt x="1548" y="65"/>
                    <a:pt x="1536" y="65"/>
                  </a:cubicBezTo>
                  <a:cubicBezTo>
                    <a:pt x="1293" y="65"/>
                    <a:pt x="1263" y="463"/>
                    <a:pt x="1023" y="463"/>
                  </a:cubicBezTo>
                  <a:cubicBezTo>
                    <a:pt x="982" y="463"/>
                    <a:pt x="936" y="451"/>
                    <a:pt x="881" y="425"/>
                  </a:cubicBezTo>
                  <a:cubicBezTo>
                    <a:pt x="858" y="365"/>
                    <a:pt x="881" y="318"/>
                    <a:pt x="881" y="258"/>
                  </a:cubicBezTo>
                  <a:cubicBezTo>
                    <a:pt x="854" y="75"/>
                    <a:pt x="785" y="0"/>
                    <a:pt x="6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4" name="Google Shape;3134;p2"/>
            <p:cNvSpPr/>
            <p:nvPr/>
          </p:nvSpPr>
          <p:spPr>
            <a:xfrm>
              <a:off x="5783750" y="1701600"/>
              <a:ext cx="67600" cy="21000"/>
            </a:xfrm>
            <a:custGeom>
              <a:avLst/>
              <a:gdLst/>
              <a:ahLst/>
              <a:cxnLst/>
              <a:rect l="l" t="t" r="r" b="b"/>
              <a:pathLst>
                <a:path w="2704" h="840" extrusionOk="0">
                  <a:moveTo>
                    <a:pt x="653" y="1"/>
                  </a:moveTo>
                  <a:cubicBezTo>
                    <a:pt x="488" y="1"/>
                    <a:pt x="322" y="7"/>
                    <a:pt x="155" y="21"/>
                  </a:cubicBezTo>
                  <a:cubicBezTo>
                    <a:pt x="96" y="212"/>
                    <a:pt x="48" y="391"/>
                    <a:pt x="0" y="569"/>
                  </a:cubicBezTo>
                  <a:cubicBezTo>
                    <a:pt x="358" y="778"/>
                    <a:pt x="725" y="840"/>
                    <a:pt x="1098" y="840"/>
                  </a:cubicBezTo>
                  <a:cubicBezTo>
                    <a:pt x="1533" y="840"/>
                    <a:pt x="1975" y="756"/>
                    <a:pt x="2417" y="724"/>
                  </a:cubicBezTo>
                  <a:cubicBezTo>
                    <a:pt x="2703" y="581"/>
                    <a:pt x="2679" y="426"/>
                    <a:pt x="2382" y="391"/>
                  </a:cubicBezTo>
                  <a:cubicBezTo>
                    <a:pt x="2024" y="343"/>
                    <a:pt x="1691" y="367"/>
                    <a:pt x="1310" y="272"/>
                  </a:cubicBezTo>
                  <a:lnTo>
                    <a:pt x="1310" y="272"/>
                  </a:lnTo>
                  <a:cubicBezTo>
                    <a:pt x="1720" y="327"/>
                    <a:pt x="1958" y="358"/>
                    <a:pt x="2119" y="358"/>
                  </a:cubicBezTo>
                  <a:cubicBezTo>
                    <a:pt x="2341" y="358"/>
                    <a:pt x="2416" y="298"/>
                    <a:pt x="2596" y="152"/>
                  </a:cubicBezTo>
                  <a:cubicBezTo>
                    <a:pt x="1941" y="96"/>
                    <a:pt x="1302" y="1"/>
                    <a:pt x="6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5" name="Google Shape;3135;p2"/>
            <p:cNvSpPr/>
            <p:nvPr/>
          </p:nvSpPr>
          <p:spPr>
            <a:xfrm>
              <a:off x="5655750" y="1608475"/>
              <a:ext cx="56000" cy="19700"/>
            </a:xfrm>
            <a:custGeom>
              <a:avLst/>
              <a:gdLst/>
              <a:ahLst/>
              <a:cxnLst/>
              <a:rect l="l" t="t" r="r" b="b"/>
              <a:pathLst>
                <a:path w="2240" h="788" extrusionOk="0">
                  <a:moveTo>
                    <a:pt x="781" y="1"/>
                  </a:moveTo>
                  <a:cubicBezTo>
                    <a:pt x="555" y="1"/>
                    <a:pt x="326" y="15"/>
                    <a:pt x="96" y="20"/>
                  </a:cubicBezTo>
                  <a:cubicBezTo>
                    <a:pt x="1" y="246"/>
                    <a:pt x="96" y="413"/>
                    <a:pt x="239" y="544"/>
                  </a:cubicBezTo>
                  <a:cubicBezTo>
                    <a:pt x="567" y="595"/>
                    <a:pt x="877" y="734"/>
                    <a:pt x="1207" y="734"/>
                  </a:cubicBezTo>
                  <a:cubicBezTo>
                    <a:pt x="1261" y="734"/>
                    <a:pt x="1315" y="731"/>
                    <a:pt x="1370" y="722"/>
                  </a:cubicBezTo>
                  <a:cubicBezTo>
                    <a:pt x="1471" y="776"/>
                    <a:pt x="1575" y="788"/>
                    <a:pt x="1681" y="788"/>
                  </a:cubicBezTo>
                  <a:cubicBezTo>
                    <a:pt x="1765" y="788"/>
                    <a:pt x="1851" y="780"/>
                    <a:pt x="1937" y="780"/>
                  </a:cubicBezTo>
                  <a:cubicBezTo>
                    <a:pt x="1958" y="780"/>
                    <a:pt x="1979" y="781"/>
                    <a:pt x="2001" y="782"/>
                  </a:cubicBezTo>
                  <a:cubicBezTo>
                    <a:pt x="2239" y="675"/>
                    <a:pt x="2132" y="556"/>
                    <a:pt x="2001" y="484"/>
                  </a:cubicBezTo>
                  <a:cubicBezTo>
                    <a:pt x="1834" y="413"/>
                    <a:pt x="1727" y="294"/>
                    <a:pt x="1668" y="127"/>
                  </a:cubicBezTo>
                  <a:cubicBezTo>
                    <a:pt x="1376" y="25"/>
                    <a:pt x="1080" y="1"/>
                    <a:pt x="7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6" name="Google Shape;3136;p2"/>
            <p:cNvSpPr/>
            <p:nvPr/>
          </p:nvSpPr>
          <p:spPr>
            <a:xfrm>
              <a:off x="5770350" y="1612425"/>
              <a:ext cx="45575" cy="21100"/>
            </a:xfrm>
            <a:custGeom>
              <a:avLst/>
              <a:gdLst/>
              <a:ahLst/>
              <a:cxnLst/>
              <a:rect l="l" t="t" r="r" b="b"/>
              <a:pathLst>
                <a:path w="1823" h="844" extrusionOk="0">
                  <a:moveTo>
                    <a:pt x="962" y="1"/>
                  </a:moveTo>
                  <a:cubicBezTo>
                    <a:pt x="809" y="1"/>
                    <a:pt x="661" y="24"/>
                    <a:pt x="524" y="124"/>
                  </a:cubicBezTo>
                  <a:cubicBezTo>
                    <a:pt x="572" y="159"/>
                    <a:pt x="620" y="219"/>
                    <a:pt x="655" y="267"/>
                  </a:cubicBezTo>
                  <a:cubicBezTo>
                    <a:pt x="610" y="418"/>
                    <a:pt x="536" y="488"/>
                    <a:pt x="436" y="488"/>
                  </a:cubicBezTo>
                  <a:cubicBezTo>
                    <a:pt x="378" y="488"/>
                    <a:pt x="312" y="465"/>
                    <a:pt x="239" y="421"/>
                  </a:cubicBezTo>
                  <a:cubicBezTo>
                    <a:pt x="211" y="385"/>
                    <a:pt x="170" y="370"/>
                    <a:pt x="126" y="370"/>
                  </a:cubicBezTo>
                  <a:cubicBezTo>
                    <a:pt x="112" y="370"/>
                    <a:pt x="98" y="371"/>
                    <a:pt x="84" y="374"/>
                  </a:cubicBezTo>
                  <a:cubicBezTo>
                    <a:pt x="24" y="445"/>
                    <a:pt x="1" y="540"/>
                    <a:pt x="36" y="636"/>
                  </a:cubicBezTo>
                  <a:cubicBezTo>
                    <a:pt x="84" y="731"/>
                    <a:pt x="167" y="755"/>
                    <a:pt x="239" y="814"/>
                  </a:cubicBezTo>
                  <a:cubicBezTo>
                    <a:pt x="570" y="822"/>
                    <a:pt x="906" y="844"/>
                    <a:pt x="1240" y="844"/>
                  </a:cubicBezTo>
                  <a:cubicBezTo>
                    <a:pt x="1435" y="844"/>
                    <a:pt x="1629" y="836"/>
                    <a:pt x="1822" y="814"/>
                  </a:cubicBezTo>
                  <a:cubicBezTo>
                    <a:pt x="1632" y="576"/>
                    <a:pt x="1810" y="219"/>
                    <a:pt x="1548" y="5"/>
                  </a:cubicBezTo>
                  <a:cubicBezTo>
                    <a:pt x="1489" y="15"/>
                    <a:pt x="1429" y="19"/>
                    <a:pt x="1368" y="19"/>
                  </a:cubicBezTo>
                  <a:cubicBezTo>
                    <a:pt x="1233" y="19"/>
                    <a:pt x="1096" y="1"/>
                    <a:pt x="9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7" name="Google Shape;3137;p2"/>
            <p:cNvSpPr/>
            <p:nvPr/>
          </p:nvSpPr>
          <p:spPr>
            <a:xfrm>
              <a:off x="5410475" y="1700900"/>
              <a:ext cx="68200" cy="19100"/>
            </a:xfrm>
            <a:custGeom>
              <a:avLst/>
              <a:gdLst/>
              <a:ahLst/>
              <a:cxnLst/>
              <a:rect l="l" t="t" r="r" b="b"/>
              <a:pathLst>
                <a:path w="2728" h="764" extrusionOk="0">
                  <a:moveTo>
                    <a:pt x="1906" y="0"/>
                  </a:moveTo>
                  <a:cubicBezTo>
                    <a:pt x="1840" y="0"/>
                    <a:pt x="1774" y="4"/>
                    <a:pt x="1704" y="14"/>
                  </a:cubicBezTo>
                  <a:cubicBezTo>
                    <a:pt x="1686" y="9"/>
                    <a:pt x="1672" y="7"/>
                    <a:pt x="1658" y="7"/>
                  </a:cubicBezTo>
                  <a:cubicBezTo>
                    <a:pt x="1635" y="7"/>
                    <a:pt x="1615" y="15"/>
                    <a:pt x="1584" y="38"/>
                  </a:cubicBezTo>
                  <a:cubicBezTo>
                    <a:pt x="1440" y="165"/>
                    <a:pt x="1278" y="191"/>
                    <a:pt x="1112" y="191"/>
                  </a:cubicBezTo>
                  <a:cubicBezTo>
                    <a:pt x="997" y="191"/>
                    <a:pt x="879" y="178"/>
                    <a:pt x="764" y="178"/>
                  </a:cubicBezTo>
                  <a:cubicBezTo>
                    <a:pt x="703" y="178"/>
                    <a:pt x="643" y="182"/>
                    <a:pt x="584" y="192"/>
                  </a:cubicBezTo>
                  <a:cubicBezTo>
                    <a:pt x="584" y="216"/>
                    <a:pt x="572" y="216"/>
                    <a:pt x="549" y="228"/>
                  </a:cubicBezTo>
                  <a:cubicBezTo>
                    <a:pt x="540" y="231"/>
                    <a:pt x="530" y="233"/>
                    <a:pt x="520" y="233"/>
                  </a:cubicBezTo>
                  <a:cubicBezTo>
                    <a:pt x="491" y="233"/>
                    <a:pt x="459" y="219"/>
                    <a:pt x="441" y="192"/>
                  </a:cubicBezTo>
                  <a:cubicBezTo>
                    <a:pt x="406" y="133"/>
                    <a:pt x="346" y="97"/>
                    <a:pt x="299" y="49"/>
                  </a:cubicBezTo>
                  <a:cubicBezTo>
                    <a:pt x="279" y="40"/>
                    <a:pt x="259" y="35"/>
                    <a:pt x="240" y="35"/>
                  </a:cubicBezTo>
                  <a:cubicBezTo>
                    <a:pt x="190" y="35"/>
                    <a:pt x="143" y="66"/>
                    <a:pt x="108" y="109"/>
                  </a:cubicBezTo>
                  <a:cubicBezTo>
                    <a:pt x="1" y="288"/>
                    <a:pt x="1" y="454"/>
                    <a:pt x="120" y="633"/>
                  </a:cubicBezTo>
                  <a:cubicBezTo>
                    <a:pt x="239" y="728"/>
                    <a:pt x="382" y="764"/>
                    <a:pt x="525" y="764"/>
                  </a:cubicBezTo>
                  <a:cubicBezTo>
                    <a:pt x="596" y="764"/>
                    <a:pt x="668" y="764"/>
                    <a:pt x="739" y="752"/>
                  </a:cubicBezTo>
                  <a:cubicBezTo>
                    <a:pt x="1217" y="699"/>
                    <a:pt x="1694" y="580"/>
                    <a:pt x="2180" y="580"/>
                  </a:cubicBezTo>
                  <a:cubicBezTo>
                    <a:pt x="2239" y="580"/>
                    <a:pt x="2299" y="581"/>
                    <a:pt x="2358" y="585"/>
                  </a:cubicBezTo>
                  <a:cubicBezTo>
                    <a:pt x="2382" y="597"/>
                    <a:pt x="2418" y="597"/>
                    <a:pt x="2454" y="609"/>
                  </a:cubicBezTo>
                  <a:cubicBezTo>
                    <a:pt x="2727" y="419"/>
                    <a:pt x="2727" y="216"/>
                    <a:pt x="2454" y="14"/>
                  </a:cubicBezTo>
                  <a:cubicBezTo>
                    <a:pt x="2406" y="73"/>
                    <a:pt x="2361" y="103"/>
                    <a:pt x="2317" y="103"/>
                  </a:cubicBezTo>
                  <a:cubicBezTo>
                    <a:pt x="2272" y="103"/>
                    <a:pt x="2227" y="73"/>
                    <a:pt x="2180" y="14"/>
                  </a:cubicBezTo>
                  <a:cubicBezTo>
                    <a:pt x="2084" y="7"/>
                    <a:pt x="1995" y="0"/>
                    <a:pt x="19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8" name="Google Shape;3138;p2"/>
            <p:cNvSpPr/>
            <p:nvPr/>
          </p:nvSpPr>
          <p:spPr>
            <a:xfrm>
              <a:off x="5803700" y="1613125"/>
              <a:ext cx="41675" cy="22150"/>
            </a:xfrm>
            <a:custGeom>
              <a:avLst/>
              <a:gdLst/>
              <a:ahLst/>
              <a:cxnLst/>
              <a:rect l="l" t="t" r="r" b="b"/>
              <a:pathLst>
                <a:path w="1667" h="886" extrusionOk="0">
                  <a:moveTo>
                    <a:pt x="214" y="1"/>
                  </a:moveTo>
                  <a:cubicBezTo>
                    <a:pt x="322" y="251"/>
                    <a:pt x="119" y="429"/>
                    <a:pt x="0" y="632"/>
                  </a:cubicBezTo>
                  <a:cubicBezTo>
                    <a:pt x="191" y="727"/>
                    <a:pt x="381" y="643"/>
                    <a:pt x="488" y="822"/>
                  </a:cubicBezTo>
                  <a:cubicBezTo>
                    <a:pt x="623" y="856"/>
                    <a:pt x="759" y="886"/>
                    <a:pt x="894" y="886"/>
                  </a:cubicBezTo>
                  <a:cubicBezTo>
                    <a:pt x="997" y="886"/>
                    <a:pt x="1100" y="868"/>
                    <a:pt x="1203" y="822"/>
                  </a:cubicBezTo>
                  <a:cubicBezTo>
                    <a:pt x="1048" y="393"/>
                    <a:pt x="1048" y="393"/>
                    <a:pt x="1488" y="239"/>
                  </a:cubicBezTo>
                  <a:cubicBezTo>
                    <a:pt x="1488" y="251"/>
                    <a:pt x="1500" y="274"/>
                    <a:pt x="1524" y="286"/>
                  </a:cubicBezTo>
                  <a:cubicBezTo>
                    <a:pt x="1535" y="289"/>
                    <a:pt x="1546" y="291"/>
                    <a:pt x="1556" y="291"/>
                  </a:cubicBezTo>
                  <a:cubicBezTo>
                    <a:pt x="1588" y="291"/>
                    <a:pt x="1613" y="275"/>
                    <a:pt x="1631" y="239"/>
                  </a:cubicBezTo>
                  <a:cubicBezTo>
                    <a:pt x="1643" y="227"/>
                    <a:pt x="1667" y="191"/>
                    <a:pt x="1667" y="179"/>
                  </a:cubicBezTo>
                  <a:cubicBezTo>
                    <a:pt x="1667" y="167"/>
                    <a:pt x="1643" y="131"/>
                    <a:pt x="1631" y="131"/>
                  </a:cubicBezTo>
                  <a:cubicBezTo>
                    <a:pt x="1155" y="108"/>
                    <a:pt x="679" y="131"/>
                    <a:pt x="2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9" name="Google Shape;3139;p2"/>
            <p:cNvSpPr/>
            <p:nvPr/>
          </p:nvSpPr>
          <p:spPr>
            <a:xfrm>
              <a:off x="6020375" y="1623550"/>
              <a:ext cx="32475" cy="18575"/>
            </a:xfrm>
            <a:custGeom>
              <a:avLst/>
              <a:gdLst/>
              <a:ahLst/>
              <a:cxnLst/>
              <a:rect l="l" t="t" r="r" b="b"/>
              <a:pathLst>
                <a:path w="1299" h="743" extrusionOk="0">
                  <a:moveTo>
                    <a:pt x="766" y="0"/>
                  </a:moveTo>
                  <a:cubicBezTo>
                    <a:pt x="647" y="0"/>
                    <a:pt x="519" y="24"/>
                    <a:pt x="406" y="72"/>
                  </a:cubicBezTo>
                  <a:cubicBezTo>
                    <a:pt x="275" y="119"/>
                    <a:pt x="239" y="215"/>
                    <a:pt x="227" y="346"/>
                  </a:cubicBezTo>
                  <a:cubicBezTo>
                    <a:pt x="215" y="488"/>
                    <a:pt x="144" y="607"/>
                    <a:pt x="1" y="703"/>
                  </a:cubicBezTo>
                  <a:cubicBezTo>
                    <a:pt x="158" y="733"/>
                    <a:pt x="315" y="743"/>
                    <a:pt x="470" y="743"/>
                  </a:cubicBezTo>
                  <a:cubicBezTo>
                    <a:pt x="748" y="743"/>
                    <a:pt x="1023" y="710"/>
                    <a:pt x="1299" y="703"/>
                  </a:cubicBezTo>
                  <a:cubicBezTo>
                    <a:pt x="1144" y="381"/>
                    <a:pt x="679" y="715"/>
                    <a:pt x="537" y="346"/>
                  </a:cubicBezTo>
                  <a:cubicBezTo>
                    <a:pt x="594" y="297"/>
                    <a:pt x="645" y="282"/>
                    <a:pt x="692" y="282"/>
                  </a:cubicBezTo>
                  <a:cubicBezTo>
                    <a:pt x="761" y="282"/>
                    <a:pt x="823" y="315"/>
                    <a:pt x="894" y="322"/>
                  </a:cubicBezTo>
                  <a:cubicBezTo>
                    <a:pt x="928" y="329"/>
                    <a:pt x="959" y="332"/>
                    <a:pt x="986" y="332"/>
                  </a:cubicBezTo>
                  <a:cubicBezTo>
                    <a:pt x="1182" y="332"/>
                    <a:pt x="1218" y="166"/>
                    <a:pt x="1072" y="72"/>
                  </a:cubicBezTo>
                  <a:cubicBezTo>
                    <a:pt x="995" y="24"/>
                    <a:pt x="885" y="0"/>
                    <a:pt x="7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0" name="Google Shape;3140;p2"/>
            <p:cNvSpPr/>
            <p:nvPr/>
          </p:nvSpPr>
          <p:spPr>
            <a:xfrm>
              <a:off x="5622125" y="1608375"/>
              <a:ext cx="40500" cy="16800"/>
            </a:xfrm>
            <a:custGeom>
              <a:avLst/>
              <a:gdLst/>
              <a:ahLst/>
              <a:cxnLst/>
              <a:rect l="l" t="t" r="r" b="b"/>
              <a:pathLst>
                <a:path w="1620" h="672" extrusionOk="0">
                  <a:moveTo>
                    <a:pt x="1286" y="0"/>
                  </a:moveTo>
                  <a:cubicBezTo>
                    <a:pt x="1165" y="74"/>
                    <a:pt x="1033" y="91"/>
                    <a:pt x="898" y="91"/>
                  </a:cubicBezTo>
                  <a:cubicBezTo>
                    <a:pt x="792" y="91"/>
                    <a:pt x="685" y="81"/>
                    <a:pt x="578" y="81"/>
                  </a:cubicBezTo>
                  <a:cubicBezTo>
                    <a:pt x="471" y="81"/>
                    <a:pt x="364" y="91"/>
                    <a:pt x="262" y="131"/>
                  </a:cubicBezTo>
                  <a:lnTo>
                    <a:pt x="262" y="119"/>
                  </a:lnTo>
                  <a:cubicBezTo>
                    <a:pt x="191" y="238"/>
                    <a:pt x="0" y="369"/>
                    <a:pt x="131" y="524"/>
                  </a:cubicBezTo>
                  <a:cubicBezTo>
                    <a:pt x="221" y="636"/>
                    <a:pt x="334" y="672"/>
                    <a:pt x="456" y="672"/>
                  </a:cubicBezTo>
                  <a:cubicBezTo>
                    <a:pt x="592" y="672"/>
                    <a:pt x="737" y="627"/>
                    <a:pt x="869" y="595"/>
                  </a:cubicBezTo>
                  <a:cubicBezTo>
                    <a:pt x="956" y="532"/>
                    <a:pt x="1049" y="504"/>
                    <a:pt x="1143" y="504"/>
                  </a:cubicBezTo>
                  <a:cubicBezTo>
                    <a:pt x="1242" y="504"/>
                    <a:pt x="1343" y="535"/>
                    <a:pt x="1441" y="583"/>
                  </a:cubicBezTo>
                  <a:cubicBezTo>
                    <a:pt x="1458" y="588"/>
                    <a:pt x="1474" y="591"/>
                    <a:pt x="1490" y="591"/>
                  </a:cubicBezTo>
                  <a:cubicBezTo>
                    <a:pt x="1516" y="591"/>
                    <a:pt x="1542" y="582"/>
                    <a:pt x="1572" y="560"/>
                  </a:cubicBezTo>
                  <a:cubicBezTo>
                    <a:pt x="1620" y="357"/>
                    <a:pt x="1524" y="191"/>
                    <a:pt x="1441" y="24"/>
                  </a:cubicBezTo>
                  <a:cubicBezTo>
                    <a:pt x="1393" y="24"/>
                    <a:pt x="1346" y="12"/>
                    <a:pt x="1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1" name="Google Shape;3141;p2"/>
            <p:cNvSpPr/>
            <p:nvPr/>
          </p:nvSpPr>
          <p:spPr>
            <a:xfrm>
              <a:off x="5807250" y="1704825"/>
              <a:ext cx="56000" cy="13550"/>
            </a:xfrm>
            <a:custGeom>
              <a:avLst/>
              <a:gdLst/>
              <a:ahLst/>
              <a:cxnLst/>
              <a:rect l="l" t="t" r="r" b="b"/>
              <a:pathLst>
                <a:path w="2240" h="542" extrusionOk="0">
                  <a:moveTo>
                    <a:pt x="1829" y="1"/>
                  </a:moveTo>
                  <a:cubicBezTo>
                    <a:pt x="1771" y="1"/>
                    <a:pt x="1714" y="11"/>
                    <a:pt x="1656" y="35"/>
                  </a:cubicBezTo>
                  <a:cubicBezTo>
                    <a:pt x="1530" y="161"/>
                    <a:pt x="1388" y="204"/>
                    <a:pt x="1244" y="204"/>
                  </a:cubicBezTo>
                  <a:cubicBezTo>
                    <a:pt x="1116" y="204"/>
                    <a:pt x="988" y="170"/>
                    <a:pt x="870" y="131"/>
                  </a:cubicBezTo>
                  <a:cubicBezTo>
                    <a:pt x="770" y="97"/>
                    <a:pt x="675" y="85"/>
                    <a:pt x="584" y="85"/>
                  </a:cubicBezTo>
                  <a:cubicBezTo>
                    <a:pt x="383" y="85"/>
                    <a:pt x="197" y="145"/>
                    <a:pt x="1" y="178"/>
                  </a:cubicBezTo>
                  <a:cubicBezTo>
                    <a:pt x="139" y="302"/>
                    <a:pt x="299" y="319"/>
                    <a:pt x="462" y="319"/>
                  </a:cubicBezTo>
                  <a:cubicBezTo>
                    <a:pt x="525" y="319"/>
                    <a:pt x="589" y="316"/>
                    <a:pt x="651" y="316"/>
                  </a:cubicBezTo>
                  <a:cubicBezTo>
                    <a:pt x="693" y="316"/>
                    <a:pt x="734" y="317"/>
                    <a:pt x="775" y="321"/>
                  </a:cubicBezTo>
                  <a:cubicBezTo>
                    <a:pt x="805" y="325"/>
                    <a:pt x="836" y="326"/>
                    <a:pt x="867" y="326"/>
                  </a:cubicBezTo>
                  <a:cubicBezTo>
                    <a:pt x="986" y="326"/>
                    <a:pt x="1108" y="305"/>
                    <a:pt x="1229" y="305"/>
                  </a:cubicBezTo>
                  <a:cubicBezTo>
                    <a:pt x="1374" y="305"/>
                    <a:pt x="1516" y="336"/>
                    <a:pt x="1644" y="476"/>
                  </a:cubicBezTo>
                  <a:cubicBezTo>
                    <a:pt x="1712" y="527"/>
                    <a:pt x="1785" y="541"/>
                    <a:pt x="1865" y="541"/>
                  </a:cubicBezTo>
                  <a:cubicBezTo>
                    <a:pt x="1897" y="541"/>
                    <a:pt x="1931" y="539"/>
                    <a:pt x="1965" y="535"/>
                  </a:cubicBezTo>
                  <a:cubicBezTo>
                    <a:pt x="2132" y="393"/>
                    <a:pt x="2239" y="262"/>
                    <a:pt x="2085" y="59"/>
                  </a:cubicBezTo>
                  <a:cubicBezTo>
                    <a:pt x="1999" y="24"/>
                    <a:pt x="1914" y="1"/>
                    <a:pt x="18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2" name="Google Shape;3142;p2"/>
            <p:cNvSpPr/>
            <p:nvPr/>
          </p:nvSpPr>
          <p:spPr>
            <a:xfrm>
              <a:off x="5914725" y="1618125"/>
              <a:ext cx="30675" cy="22700"/>
            </a:xfrm>
            <a:custGeom>
              <a:avLst/>
              <a:gdLst/>
              <a:ahLst/>
              <a:cxnLst/>
              <a:rect l="l" t="t" r="r" b="b"/>
              <a:pathLst>
                <a:path w="1227" h="908" extrusionOk="0">
                  <a:moveTo>
                    <a:pt x="308" y="0"/>
                  </a:moveTo>
                  <a:cubicBezTo>
                    <a:pt x="226" y="0"/>
                    <a:pt x="153" y="37"/>
                    <a:pt x="107" y="170"/>
                  </a:cubicBezTo>
                  <a:cubicBezTo>
                    <a:pt x="0" y="455"/>
                    <a:pt x="95" y="682"/>
                    <a:pt x="405" y="765"/>
                  </a:cubicBezTo>
                  <a:cubicBezTo>
                    <a:pt x="512" y="789"/>
                    <a:pt x="584" y="824"/>
                    <a:pt x="643" y="908"/>
                  </a:cubicBezTo>
                  <a:lnTo>
                    <a:pt x="798" y="896"/>
                  </a:lnTo>
                  <a:cubicBezTo>
                    <a:pt x="1226" y="670"/>
                    <a:pt x="822" y="443"/>
                    <a:pt x="762" y="205"/>
                  </a:cubicBezTo>
                  <a:cubicBezTo>
                    <a:pt x="738" y="146"/>
                    <a:pt x="691" y="98"/>
                    <a:pt x="643" y="51"/>
                  </a:cubicBezTo>
                  <a:cubicBezTo>
                    <a:pt x="633" y="52"/>
                    <a:pt x="623" y="52"/>
                    <a:pt x="613" y="52"/>
                  </a:cubicBezTo>
                  <a:cubicBezTo>
                    <a:pt x="517" y="52"/>
                    <a:pt x="406" y="0"/>
                    <a:pt x="3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3" name="Google Shape;3143;p2"/>
            <p:cNvSpPr/>
            <p:nvPr/>
          </p:nvSpPr>
          <p:spPr>
            <a:xfrm>
              <a:off x="5864400" y="1613825"/>
              <a:ext cx="24750" cy="24325"/>
            </a:xfrm>
            <a:custGeom>
              <a:avLst/>
              <a:gdLst/>
              <a:ahLst/>
              <a:cxnLst/>
              <a:rect l="l" t="t" r="r" b="b"/>
              <a:pathLst>
                <a:path w="990" h="973" extrusionOk="0">
                  <a:moveTo>
                    <a:pt x="565" y="0"/>
                  </a:moveTo>
                  <a:cubicBezTo>
                    <a:pt x="533" y="0"/>
                    <a:pt x="503" y="27"/>
                    <a:pt x="477" y="80"/>
                  </a:cubicBezTo>
                  <a:cubicBezTo>
                    <a:pt x="441" y="151"/>
                    <a:pt x="382" y="211"/>
                    <a:pt x="322" y="270"/>
                  </a:cubicBezTo>
                  <a:lnTo>
                    <a:pt x="227" y="401"/>
                  </a:lnTo>
                  <a:cubicBezTo>
                    <a:pt x="168" y="473"/>
                    <a:pt x="132" y="544"/>
                    <a:pt x="72" y="604"/>
                  </a:cubicBezTo>
                  <a:cubicBezTo>
                    <a:pt x="37" y="639"/>
                    <a:pt x="1" y="687"/>
                    <a:pt x="1" y="746"/>
                  </a:cubicBezTo>
                  <a:cubicBezTo>
                    <a:pt x="37" y="758"/>
                    <a:pt x="49" y="794"/>
                    <a:pt x="72" y="806"/>
                  </a:cubicBezTo>
                  <a:cubicBezTo>
                    <a:pt x="191" y="806"/>
                    <a:pt x="299" y="818"/>
                    <a:pt x="370" y="937"/>
                  </a:cubicBezTo>
                  <a:cubicBezTo>
                    <a:pt x="406" y="937"/>
                    <a:pt x="453" y="961"/>
                    <a:pt x="477" y="973"/>
                  </a:cubicBezTo>
                  <a:cubicBezTo>
                    <a:pt x="632" y="937"/>
                    <a:pt x="811" y="925"/>
                    <a:pt x="918" y="794"/>
                  </a:cubicBezTo>
                  <a:cubicBezTo>
                    <a:pt x="989" y="496"/>
                    <a:pt x="739" y="318"/>
                    <a:pt x="644" y="56"/>
                  </a:cubicBezTo>
                  <a:cubicBezTo>
                    <a:pt x="617" y="18"/>
                    <a:pt x="590" y="0"/>
                    <a:pt x="5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4" name="Google Shape;3144;p2"/>
            <p:cNvSpPr/>
            <p:nvPr/>
          </p:nvSpPr>
          <p:spPr>
            <a:xfrm>
              <a:off x="5604250" y="1609550"/>
              <a:ext cx="40225" cy="17000"/>
            </a:xfrm>
            <a:custGeom>
              <a:avLst/>
              <a:gdLst/>
              <a:ahLst/>
              <a:cxnLst/>
              <a:rect l="l" t="t" r="r" b="b"/>
              <a:pathLst>
                <a:path w="1609" h="680" extrusionOk="0">
                  <a:moveTo>
                    <a:pt x="977" y="72"/>
                  </a:moveTo>
                  <a:cubicBezTo>
                    <a:pt x="656" y="155"/>
                    <a:pt x="239" y="1"/>
                    <a:pt x="1" y="370"/>
                  </a:cubicBezTo>
                  <a:cubicBezTo>
                    <a:pt x="60" y="370"/>
                    <a:pt x="120" y="373"/>
                    <a:pt x="177" y="373"/>
                  </a:cubicBezTo>
                  <a:cubicBezTo>
                    <a:pt x="233" y="373"/>
                    <a:pt x="287" y="370"/>
                    <a:pt x="334" y="358"/>
                  </a:cubicBezTo>
                  <a:cubicBezTo>
                    <a:pt x="390" y="340"/>
                    <a:pt x="438" y="332"/>
                    <a:pt x="478" y="332"/>
                  </a:cubicBezTo>
                  <a:cubicBezTo>
                    <a:pt x="653" y="332"/>
                    <a:pt x="698" y="486"/>
                    <a:pt x="727" y="679"/>
                  </a:cubicBezTo>
                  <a:cubicBezTo>
                    <a:pt x="787" y="672"/>
                    <a:pt x="847" y="670"/>
                    <a:pt x="907" y="670"/>
                  </a:cubicBezTo>
                  <a:cubicBezTo>
                    <a:pt x="975" y="670"/>
                    <a:pt x="1044" y="673"/>
                    <a:pt x="1113" y="673"/>
                  </a:cubicBezTo>
                  <a:cubicBezTo>
                    <a:pt x="1284" y="673"/>
                    <a:pt x="1452" y="657"/>
                    <a:pt x="1608" y="548"/>
                  </a:cubicBezTo>
                  <a:cubicBezTo>
                    <a:pt x="1519" y="548"/>
                    <a:pt x="1430" y="528"/>
                    <a:pt x="1345" y="528"/>
                  </a:cubicBezTo>
                  <a:cubicBezTo>
                    <a:pt x="1317" y="528"/>
                    <a:pt x="1290" y="530"/>
                    <a:pt x="1263" y="536"/>
                  </a:cubicBezTo>
                  <a:cubicBezTo>
                    <a:pt x="1244" y="538"/>
                    <a:pt x="1225" y="538"/>
                    <a:pt x="1208" y="538"/>
                  </a:cubicBezTo>
                  <a:cubicBezTo>
                    <a:pt x="851" y="538"/>
                    <a:pt x="898" y="311"/>
                    <a:pt x="977" y="7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5" name="Google Shape;3145;p2"/>
            <p:cNvSpPr/>
            <p:nvPr/>
          </p:nvSpPr>
          <p:spPr>
            <a:xfrm>
              <a:off x="5930800" y="1622575"/>
              <a:ext cx="32450" cy="18250"/>
            </a:xfrm>
            <a:custGeom>
              <a:avLst/>
              <a:gdLst/>
              <a:ahLst/>
              <a:cxnLst/>
              <a:rect l="l" t="t" r="r" b="b"/>
              <a:pathLst>
                <a:path w="1298" h="730" extrusionOk="0">
                  <a:moveTo>
                    <a:pt x="183" y="1"/>
                  </a:moveTo>
                  <a:cubicBezTo>
                    <a:pt x="126" y="1"/>
                    <a:pt x="66" y="9"/>
                    <a:pt x="0" y="27"/>
                  </a:cubicBezTo>
                  <a:cubicBezTo>
                    <a:pt x="12" y="134"/>
                    <a:pt x="12" y="337"/>
                    <a:pt x="48" y="337"/>
                  </a:cubicBezTo>
                  <a:cubicBezTo>
                    <a:pt x="393" y="396"/>
                    <a:pt x="179" y="575"/>
                    <a:pt x="131" y="730"/>
                  </a:cubicBezTo>
                  <a:lnTo>
                    <a:pt x="1298" y="730"/>
                  </a:lnTo>
                  <a:cubicBezTo>
                    <a:pt x="1238" y="682"/>
                    <a:pt x="1191" y="635"/>
                    <a:pt x="1143" y="587"/>
                  </a:cubicBezTo>
                  <a:cubicBezTo>
                    <a:pt x="797" y="451"/>
                    <a:pt x="599" y="1"/>
                    <a:pt x="1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6" name="Google Shape;3146;p2"/>
            <p:cNvSpPr/>
            <p:nvPr/>
          </p:nvSpPr>
          <p:spPr>
            <a:xfrm>
              <a:off x="5855775" y="1704975"/>
              <a:ext cx="24425" cy="15575"/>
            </a:xfrm>
            <a:custGeom>
              <a:avLst/>
              <a:gdLst/>
              <a:ahLst/>
              <a:cxnLst/>
              <a:rect l="l" t="t" r="r" b="b"/>
              <a:pathLst>
                <a:path w="977" h="623" extrusionOk="0">
                  <a:moveTo>
                    <a:pt x="525" y="1"/>
                  </a:moveTo>
                  <a:cubicBezTo>
                    <a:pt x="394" y="1"/>
                    <a:pt x="263" y="10"/>
                    <a:pt x="132" y="29"/>
                  </a:cubicBezTo>
                  <a:cubicBezTo>
                    <a:pt x="84" y="184"/>
                    <a:pt x="36" y="315"/>
                    <a:pt x="1" y="470"/>
                  </a:cubicBezTo>
                  <a:cubicBezTo>
                    <a:pt x="118" y="580"/>
                    <a:pt x="251" y="623"/>
                    <a:pt x="396" y="623"/>
                  </a:cubicBezTo>
                  <a:cubicBezTo>
                    <a:pt x="501" y="623"/>
                    <a:pt x="612" y="600"/>
                    <a:pt x="727" y="565"/>
                  </a:cubicBezTo>
                  <a:cubicBezTo>
                    <a:pt x="977" y="434"/>
                    <a:pt x="929" y="232"/>
                    <a:pt x="846" y="17"/>
                  </a:cubicBezTo>
                  <a:cubicBezTo>
                    <a:pt x="739" y="7"/>
                    <a:pt x="632" y="1"/>
                    <a:pt x="5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7" name="Google Shape;3147;p2"/>
            <p:cNvSpPr/>
            <p:nvPr/>
          </p:nvSpPr>
          <p:spPr>
            <a:xfrm>
              <a:off x="5689675" y="1622400"/>
              <a:ext cx="44375" cy="8825"/>
            </a:xfrm>
            <a:custGeom>
              <a:avLst/>
              <a:gdLst/>
              <a:ahLst/>
              <a:cxnLst/>
              <a:rect l="l" t="t" r="r" b="b"/>
              <a:pathLst>
                <a:path w="1775" h="353" extrusionOk="0">
                  <a:moveTo>
                    <a:pt x="1211" y="1"/>
                  </a:moveTo>
                  <a:cubicBezTo>
                    <a:pt x="1052" y="1"/>
                    <a:pt x="901" y="37"/>
                    <a:pt x="763" y="153"/>
                  </a:cubicBezTo>
                  <a:cubicBezTo>
                    <a:pt x="513" y="165"/>
                    <a:pt x="251" y="165"/>
                    <a:pt x="1" y="177"/>
                  </a:cubicBezTo>
                  <a:cubicBezTo>
                    <a:pt x="492" y="277"/>
                    <a:pt x="966" y="352"/>
                    <a:pt x="1451" y="352"/>
                  </a:cubicBezTo>
                  <a:cubicBezTo>
                    <a:pt x="1543" y="352"/>
                    <a:pt x="1635" y="350"/>
                    <a:pt x="1727" y="344"/>
                  </a:cubicBezTo>
                  <a:cubicBezTo>
                    <a:pt x="1739" y="320"/>
                    <a:pt x="1763" y="272"/>
                    <a:pt x="1775" y="237"/>
                  </a:cubicBezTo>
                  <a:cubicBezTo>
                    <a:pt x="1727" y="118"/>
                    <a:pt x="1632" y="58"/>
                    <a:pt x="1525" y="34"/>
                  </a:cubicBezTo>
                  <a:cubicBezTo>
                    <a:pt x="1418" y="16"/>
                    <a:pt x="1313" y="1"/>
                    <a:pt x="12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8" name="Google Shape;3148;p2"/>
            <p:cNvSpPr/>
            <p:nvPr/>
          </p:nvSpPr>
          <p:spPr>
            <a:xfrm>
              <a:off x="5732850" y="1622050"/>
              <a:ext cx="38125" cy="12150"/>
            </a:xfrm>
            <a:custGeom>
              <a:avLst/>
              <a:gdLst/>
              <a:ahLst/>
              <a:cxnLst/>
              <a:rect l="l" t="t" r="r" b="b"/>
              <a:pathLst>
                <a:path w="1525" h="486" extrusionOk="0">
                  <a:moveTo>
                    <a:pt x="393" y="1"/>
                  </a:moveTo>
                  <a:cubicBezTo>
                    <a:pt x="191" y="1"/>
                    <a:pt x="108" y="132"/>
                    <a:pt x="48" y="286"/>
                  </a:cubicBezTo>
                  <a:cubicBezTo>
                    <a:pt x="36" y="310"/>
                    <a:pt x="12" y="334"/>
                    <a:pt x="0" y="358"/>
                  </a:cubicBezTo>
                  <a:cubicBezTo>
                    <a:pt x="289" y="459"/>
                    <a:pt x="582" y="486"/>
                    <a:pt x="880" y="486"/>
                  </a:cubicBezTo>
                  <a:cubicBezTo>
                    <a:pt x="1073" y="486"/>
                    <a:pt x="1268" y="474"/>
                    <a:pt x="1465" y="465"/>
                  </a:cubicBezTo>
                  <a:cubicBezTo>
                    <a:pt x="1501" y="406"/>
                    <a:pt x="1524" y="346"/>
                    <a:pt x="1465" y="298"/>
                  </a:cubicBezTo>
                  <a:cubicBezTo>
                    <a:pt x="1441" y="286"/>
                    <a:pt x="1417" y="251"/>
                    <a:pt x="1382" y="239"/>
                  </a:cubicBezTo>
                  <a:cubicBezTo>
                    <a:pt x="1298" y="215"/>
                    <a:pt x="1203" y="179"/>
                    <a:pt x="1096" y="179"/>
                  </a:cubicBezTo>
                  <a:cubicBezTo>
                    <a:pt x="1081" y="180"/>
                    <a:pt x="1067" y="180"/>
                    <a:pt x="1053" y="180"/>
                  </a:cubicBezTo>
                  <a:cubicBezTo>
                    <a:pt x="819" y="180"/>
                    <a:pt x="595" y="91"/>
                    <a:pt x="3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9" name="Google Shape;3149;p2"/>
            <p:cNvSpPr/>
            <p:nvPr/>
          </p:nvSpPr>
          <p:spPr>
            <a:xfrm>
              <a:off x="5874525" y="1704125"/>
              <a:ext cx="20275" cy="13575"/>
            </a:xfrm>
            <a:custGeom>
              <a:avLst/>
              <a:gdLst/>
              <a:ahLst/>
              <a:cxnLst/>
              <a:rect l="l" t="t" r="r" b="b"/>
              <a:pathLst>
                <a:path w="811" h="543" extrusionOk="0">
                  <a:moveTo>
                    <a:pt x="419" y="0"/>
                  </a:moveTo>
                  <a:cubicBezTo>
                    <a:pt x="311" y="0"/>
                    <a:pt x="204" y="14"/>
                    <a:pt x="96" y="51"/>
                  </a:cubicBezTo>
                  <a:cubicBezTo>
                    <a:pt x="1" y="206"/>
                    <a:pt x="25" y="337"/>
                    <a:pt x="96" y="480"/>
                  </a:cubicBezTo>
                  <a:cubicBezTo>
                    <a:pt x="150" y="522"/>
                    <a:pt x="197" y="543"/>
                    <a:pt x="243" y="543"/>
                  </a:cubicBezTo>
                  <a:cubicBezTo>
                    <a:pt x="289" y="543"/>
                    <a:pt x="334" y="522"/>
                    <a:pt x="382" y="480"/>
                  </a:cubicBezTo>
                  <a:cubicBezTo>
                    <a:pt x="453" y="266"/>
                    <a:pt x="715" y="230"/>
                    <a:pt x="810" y="40"/>
                  </a:cubicBezTo>
                  <a:cubicBezTo>
                    <a:pt x="680" y="20"/>
                    <a:pt x="550" y="0"/>
                    <a:pt x="4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0" name="Google Shape;3150;p2"/>
            <p:cNvSpPr/>
            <p:nvPr/>
          </p:nvSpPr>
          <p:spPr>
            <a:xfrm>
              <a:off x="5532825" y="1648525"/>
              <a:ext cx="32775" cy="11050"/>
            </a:xfrm>
            <a:custGeom>
              <a:avLst/>
              <a:gdLst/>
              <a:ahLst/>
              <a:cxnLst/>
              <a:rect l="l" t="t" r="r" b="b"/>
              <a:pathLst>
                <a:path w="1311" h="442" extrusionOk="0">
                  <a:moveTo>
                    <a:pt x="1222" y="0"/>
                  </a:moveTo>
                  <a:cubicBezTo>
                    <a:pt x="757" y="0"/>
                    <a:pt x="336" y="95"/>
                    <a:pt x="0" y="442"/>
                  </a:cubicBezTo>
                  <a:cubicBezTo>
                    <a:pt x="453" y="359"/>
                    <a:pt x="870" y="180"/>
                    <a:pt x="1310" y="1"/>
                  </a:cubicBezTo>
                  <a:cubicBezTo>
                    <a:pt x="1281" y="1"/>
                    <a:pt x="1251" y="0"/>
                    <a:pt x="12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1" name="Google Shape;3151;p2"/>
            <p:cNvSpPr/>
            <p:nvPr/>
          </p:nvSpPr>
          <p:spPr>
            <a:xfrm>
              <a:off x="5449475" y="1679975"/>
              <a:ext cx="12225" cy="7425"/>
            </a:xfrm>
            <a:custGeom>
              <a:avLst/>
              <a:gdLst/>
              <a:ahLst/>
              <a:cxnLst/>
              <a:rect l="l" t="t" r="r" b="b"/>
              <a:pathLst>
                <a:path w="489" h="297" extrusionOk="0">
                  <a:moveTo>
                    <a:pt x="153" y="1"/>
                  </a:moveTo>
                  <a:cubicBezTo>
                    <a:pt x="96" y="1"/>
                    <a:pt x="44" y="14"/>
                    <a:pt x="13" y="77"/>
                  </a:cubicBezTo>
                  <a:cubicBezTo>
                    <a:pt x="1" y="124"/>
                    <a:pt x="96" y="220"/>
                    <a:pt x="155" y="291"/>
                  </a:cubicBezTo>
                  <a:cubicBezTo>
                    <a:pt x="189" y="294"/>
                    <a:pt x="220" y="296"/>
                    <a:pt x="251" y="296"/>
                  </a:cubicBezTo>
                  <a:cubicBezTo>
                    <a:pt x="351" y="296"/>
                    <a:pt x="434" y="273"/>
                    <a:pt x="489" y="172"/>
                  </a:cubicBezTo>
                  <a:cubicBezTo>
                    <a:pt x="429" y="113"/>
                    <a:pt x="370" y="65"/>
                    <a:pt x="310" y="5"/>
                  </a:cubicBezTo>
                  <a:cubicBezTo>
                    <a:pt x="299" y="7"/>
                    <a:pt x="288" y="7"/>
                    <a:pt x="277" y="7"/>
                  </a:cubicBezTo>
                  <a:cubicBezTo>
                    <a:pt x="236" y="7"/>
                    <a:pt x="193" y="1"/>
                    <a:pt x="1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2" name="Google Shape;3152;p2"/>
            <p:cNvSpPr/>
            <p:nvPr/>
          </p:nvSpPr>
          <p:spPr>
            <a:xfrm>
              <a:off x="5876925" y="1633375"/>
              <a:ext cx="10725" cy="6650"/>
            </a:xfrm>
            <a:custGeom>
              <a:avLst/>
              <a:gdLst/>
              <a:ahLst/>
              <a:cxnLst/>
              <a:rect l="l" t="t" r="r" b="b"/>
              <a:pathLst>
                <a:path w="429" h="266" extrusionOk="0">
                  <a:moveTo>
                    <a:pt x="429" y="0"/>
                  </a:moveTo>
                  <a:cubicBezTo>
                    <a:pt x="262" y="24"/>
                    <a:pt x="83" y="0"/>
                    <a:pt x="0" y="179"/>
                  </a:cubicBezTo>
                  <a:cubicBezTo>
                    <a:pt x="51" y="243"/>
                    <a:pt x="103" y="266"/>
                    <a:pt x="154" y="266"/>
                  </a:cubicBezTo>
                  <a:cubicBezTo>
                    <a:pt x="245" y="266"/>
                    <a:pt x="337" y="193"/>
                    <a:pt x="429" y="155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3" name="Google Shape;3153;p2"/>
            <p:cNvSpPr/>
            <p:nvPr/>
          </p:nvSpPr>
          <p:spPr>
            <a:xfrm>
              <a:off x="5593850" y="1633675"/>
              <a:ext cx="14000" cy="4175"/>
            </a:xfrm>
            <a:custGeom>
              <a:avLst/>
              <a:gdLst/>
              <a:ahLst/>
              <a:cxnLst/>
              <a:rect l="l" t="t" r="r" b="b"/>
              <a:pathLst>
                <a:path w="560" h="167" extrusionOk="0">
                  <a:moveTo>
                    <a:pt x="0" y="0"/>
                  </a:moveTo>
                  <a:lnTo>
                    <a:pt x="0" y="167"/>
                  </a:lnTo>
                  <a:cubicBezTo>
                    <a:pt x="191" y="131"/>
                    <a:pt x="393" y="167"/>
                    <a:pt x="5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4" name="Google Shape;3154;p2"/>
            <p:cNvSpPr/>
            <p:nvPr/>
          </p:nvSpPr>
          <p:spPr>
            <a:xfrm>
              <a:off x="5453050" y="1698975"/>
              <a:ext cx="11925" cy="4400"/>
            </a:xfrm>
            <a:custGeom>
              <a:avLst/>
              <a:gdLst/>
              <a:ahLst/>
              <a:cxnLst/>
              <a:rect l="l" t="t" r="r" b="b"/>
              <a:pathLst>
                <a:path w="477" h="176" extrusionOk="0">
                  <a:moveTo>
                    <a:pt x="261" y="1"/>
                  </a:moveTo>
                  <a:cubicBezTo>
                    <a:pt x="176" y="1"/>
                    <a:pt x="92" y="39"/>
                    <a:pt x="1" y="91"/>
                  </a:cubicBezTo>
                  <a:cubicBezTo>
                    <a:pt x="86" y="146"/>
                    <a:pt x="165" y="176"/>
                    <a:pt x="245" y="176"/>
                  </a:cubicBezTo>
                  <a:cubicBezTo>
                    <a:pt x="320" y="176"/>
                    <a:pt x="396" y="149"/>
                    <a:pt x="477" y="91"/>
                  </a:cubicBezTo>
                  <a:cubicBezTo>
                    <a:pt x="402" y="26"/>
                    <a:pt x="331" y="1"/>
                    <a:pt x="2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5" name="Google Shape;3155;p2"/>
            <p:cNvSpPr/>
            <p:nvPr/>
          </p:nvSpPr>
          <p:spPr>
            <a:xfrm>
              <a:off x="5643850" y="1618975"/>
              <a:ext cx="14300" cy="4875"/>
            </a:xfrm>
            <a:custGeom>
              <a:avLst/>
              <a:gdLst/>
              <a:ahLst/>
              <a:cxnLst/>
              <a:rect l="l" t="t" r="r" b="b"/>
              <a:pathLst>
                <a:path w="572" h="195" extrusionOk="0">
                  <a:moveTo>
                    <a:pt x="278" y="0"/>
                  </a:moveTo>
                  <a:cubicBezTo>
                    <a:pt x="182" y="0"/>
                    <a:pt x="89" y="54"/>
                    <a:pt x="0" y="171"/>
                  </a:cubicBezTo>
                  <a:cubicBezTo>
                    <a:pt x="127" y="171"/>
                    <a:pt x="249" y="195"/>
                    <a:pt x="366" y="195"/>
                  </a:cubicBezTo>
                  <a:cubicBezTo>
                    <a:pt x="436" y="195"/>
                    <a:pt x="505" y="186"/>
                    <a:pt x="572" y="159"/>
                  </a:cubicBezTo>
                  <a:cubicBezTo>
                    <a:pt x="475" y="57"/>
                    <a:pt x="376" y="0"/>
                    <a:pt x="2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6" name="Google Shape;3156;p2"/>
            <p:cNvSpPr/>
            <p:nvPr/>
          </p:nvSpPr>
          <p:spPr>
            <a:xfrm>
              <a:off x="5564975" y="1644650"/>
              <a:ext cx="11025" cy="4225"/>
            </a:xfrm>
            <a:custGeom>
              <a:avLst/>
              <a:gdLst/>
              <a:ahLst/>
              <a:cxnLst/>
              <a:rect l="l" t="t" r="r" b="b"/>
              <a:pathLst>
                <a:path w="441" h="169" extrusionOk="0">
                  <a:moveTo>
                    <a:pt x="340" y="1"/>
                  </a:moveTo>
                  <a:cubicBezTo>
                    <a:pt x="206" y="1"/>
                    <a:pt x="76" y="16"/>
                    <a:pt x="0" y="168"/>
                  </a:cubicBezTo>
                  <a:cubicBezTo>
                    <a:pt x="155" y="121"/>
                    <a:pt x="322" y="121"/>
                    <a:pt x="441" y="2"/>
                  </a:cubicBezTo>
                  <a:cubicBezTo>
                    <a:pt x="407" y="2"/>
                    <a:pt x="374" y="1"/>
                    <a:pt x="3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7" name="Google Shape;3157;p2"/>
            <p:cNvSpPr/>
            <p:nvPr/>
          </p:nvSpPr>
          <p:spPr>
            <a:xfrm>
              <a:off x="5507525" y="1665775"/>
              <a:ext cx="11025" cy="3925"/>
            </a:xfrm>
            <a:custGeom>
              <a:avLst/>
              <a:gdLst/>
              <a:ahLst/>
              <a:cxnLst/>
              <a:rect l="l" t="t" r="r" b="b"/>
              <a:pathLst>
                <a:path w="441" h="157" extrusionOk="0">
                  <a:moveTo>
                    <a:pt x="284" y="0"/>
                  </a:moveTo>
                  <a:cubicBezTo>
                    <a:pt x="170" y="0"/>
                    <a:pt x="66" y="30"/>
                    <a:pt x="0" y="145"/>
                  </a:cubicBezTo>
                  <a:cubicBezTo>
                    <a:pt x="51" y="152"/>
                    <a:pt x="98" y="156"/>
                    <a:pt x="143" y="156"/>
                  </a:cubicBezTo>
                  <a:cubicBezTo>
                    <a:pt x="258" y="156"/>
                    <a:pt x="355" y="125"/>
                    <a:pt x="441" y="14"/>
                  </a:cubicBezTo>
                  <a:cubicBezTo>
                    <a:pt x="389" y="6"/>
                    <a:pt x="335" y="0"/>
                    <a:pt x="2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8" name="Google Shape;3158;p2"/>
            <p:cNvSpPr/>
            <p:nvPr/>
          </p:nvSpPr>
          <p:spPr>
            <a:xfrm>
              <a:off x="5575975" y="1641325"/>
              <a:ext cx="7775" cy="3375"/>
            </a:xfrm>
            <a:custGeom>
              <a:avLst/>
              <a:gdLst/>
              <a:ahLst/>
              <a:cxnLst/>
              <a:rect l="l" t="t" r="r" b="b"/>
              <a:pathLst>
                <a:path w="311" h="135" extrusionOk="0">
                  <a:moveTo>
                    <a:pt x="245" y="0"/>
                  </a:moveTo>
                  <a:cubicBezTo>
                    <a:pt x="149" y="0"/>
                    <a:pt x="59" y="28"/>
                    <a:pt x="1" y="135"/>
                  </a:cubicBezTo>
                  <a:cubicBezTo>
                    <a:pt x="120" y="135"/>
                    <a:pt x="215" y="75"/>
                    <a:pt x="310" y="4"/>
                  </a:cubicBezTo>
                  <a:cubicBezTo>
                    <a:pt x="289" y="1"/>
                    <a:pt x="267" y="0"/>
                    <a:pt x="2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9" name="Google Shape;3159;p2"/>
            <p:cNvSpPr/>
            <p:nvPr/>
          </p:nvSpPr>
          <p:spPr>
            <a:xfrm>
              <a:off x="5607825" y="1630600"/>
              <a:ext cx="7775" cy="3100"/>
            </a:xfrm>
            <a:custGeom>
              <a:avLst/>
              <a:gdLst/>
              <a:ahLst/>
              <a:cxnLst/>
              <a:rect l="l" t="t" r="r" b="b"/>
              <a:pathLst>
                <a:path w="311" h="124" extrusionOk="0">
                  <a:moveTo>
                    <a:pt x="243" y="0"/>
                  </a:moveTo>
                  <a:cubicBezTo>
                    <a:pt x="148" y="0"/>
                    <a:pt x="59" y="26"/>
                    <a:pt x="1" y="123"/>
                  </a:cubicBezTo>
                  <a:cubicBezTo>
                    <a:pt x="120" y="123"/>
                    <a:pt x="239" y="111"/>
                    <a:pt x="310" y="4"/>
                  </a:cubicBezTo>
                  <a:cubicBezTo>
                    <a:pt x="288" y="2"/>
                    <a:pt x="266" y="0"/>
                    <a:pt x="2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0" name="Google Shape;3160;p2"/>
            <p:cNvSpPr/>
            <p:nvPr/>
          </p:nvSpPr>
          <p:spPr>
            <a:xfrm>
              <a:off x="5769450" y="1629200"/>
              <a:ext cx="6875" cy="4500"/>
            </a:xfrm>
            <a:custGeom>
              <a:avLst/>
              <a:gdLst/>
              <a:ahLst/>
              <a:cxnLst/>
              <a:rect l="l" t="t" r="r" b="b"/>
              <a:pathLst>
                <a:path w="275" h="180" extrusionOk="0">
                  <a:moveTo>
                    <a:pt x="84" y="0"/>
                  </a:moveTo>
                  <a:cubicBezTo>
                    <a:pt x="60" y="0"/>
                    <a:pt x="25" y="12"/>
                    <a:pt x="1" y="48"/>
                  </a:cubicBezTo>
                  <a:lnTo>
                    <a:pt x="1" y="179"/>
                  </a:lnTo>
                  <a:lnTo>
                    <a:pt x="275" y="179"/>
                  </a:lnTo>
                  <a:cubicBezTo>
                    <a:pt x="227" y="120"/>
                    <a:pt x="168" y="72"/>
                    <a:pt x="132" y="24"/>
                  </a:cubicBezTo>
                  <a:cubicBezTo>
                    <a:pt x="132" y="12"/>
                    <a:pt x="120" y="12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1" name="Google Shape;3161;p2"/>
            <p:cNvSpPr/>
            <p:nvPr/>
          </p:nvSpPr>
          <p:spPr>
            <a:xfrm>
              <a:off x="5464950" y="1701375"/>
              <a:ext cx="6875" cy="3375"/>
            </a:xfrm>
            <a:custGeom>
              <a:avLst/>
              <a:gdLst/>
              <a:ahLst/>
              <a:cxnLst/>
              <a:rect l="l" t="t" r="r" b="b"/>
              <a:pathLst>
                <a:path w="275" h="135" extrusionOk="0">
                  <a:moveTo>
                    <a:pt x="124" y="1"/>
                  </a:moveTo>
                  <a:cubicBezTo>
                    <a:pt x="78" y="1"/>
                    <a:pt x="36" y="7"/>
                    <a:pt x="1" y="19"/>
                  </a:cubicBezTo>
                  <a:cubicBezTo>
                    <a:pt x="48" y="96"/>
                    <a:pt x="93" y="135"/>
                    <a:pt x="138" y="135"/>
                  </a:cubicBezTo>
                  <a:cubicBezTo>
                    <a:pt x="182" y="135"/>
                    <a:pt x="227" y="96"/>
                    <a:pt x="275" y="19"/>
                  </a:cubicBezTo>
                  <a:cubicBezTo>
                    <a:pt x="221" y="7"/>
                    <a:pt x="170" y="1"/>
                    <a:pt x="1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2" name="Google Shape;3162;p2"/>
            <p:cNvSpPr/>
            <p:nvPr/>
          </p:nvSpPr>
          <p:spPr>
            <a:xfrm>
              <a:off x="5464650" y="1680700"/>
              <a:ext cx="8075" cy="3350"/>
            </a:xfrm>
            <a:custGeom>
              <a:avLst/>
              <a:gdLst/>
              <a:ahLst/>
              <a:cxnLst/>
              <a:rect l="l" t="t" r="r" b="b"/>
              <a:pathLst>
                <a:path w="323" h="134" extrusionOk="0">
                  <a:moveTo>
                    <a:pt x="218" y="0"/>
                  </a:moveTo>
                  <a:cubicBezTo>
                    <a:pt x="132" y="0"/>
                    <a:pt x="52" y="30"/>
                    <a:pt x="1" y="131"/>
                  </a:cubicBezTo>
                  <a:cubicBezTo>
                    <a:pt x="17" y="133"/>
                    <a:pt x="33" y="133"/>
                    <a:pt x="48" y="133"/>
                  </a:cubicBezTo>
                  <a:cubicBezTo>
                    <a:pt x="158" y="133"/>
                    <a:pt x="249" y="96"/>
                    <a:pt x="322" y="12"/>
                  </a:cubicBezTo>
                  <a:cubicBezTo>
                    <a:pt x="288" y="5"/>
                    <a:pt x="252" y="0"/>
                    <a:pt x="2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3" name="Google Shape;3163;p2"/>
            <p:cNvSpPr/>
            <p:nvPr/>
          </p:nvSpPr>
          <p:spPr>
            <a:xfrm>
              <a:off x="5586700" y="1637825"/>
              <a:ext cx="5675" cy="2575"/>
            </a:xfrm>
            <a:custGeom>
              <a:avLst/>
              <a:gdLst/>
              <a:ahLst/>
              <a:cxnLst/>
              <a:rect l="l" t="t" r="r" b="b"/>
              <a:pathLst>
                <a:path w="227" h="103" extrusionOk="0">
                  <a:moveTo>
                    <a:pt x="227" y="1"/>
                  </a:moveTo>
                  <a:cubicBezTo>
                    <a:pt x="131" y="1"/>
                    <a:pt x="60" y="25"/>
                    <a:pt x="0" y="96"/>
                  </a:cubicBezTo>
                  <a:cubicBezTo>
                    <a:pt x="15" y="100"/>
                    <a:pt x="30" y="102"/>
                    <a:pt x="45" y="102"/>
                  </a:cubicBezTo>
                  <a:cubicBezTo>
                    <a:pt x="113" y="102"/>
                    <a:pt x="178" y="60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4" name="Google Shape;3164;p2"/>
            <p:cNvSpPr/>
            <p:nvPr/>
          </p:nvSpPr>
          <p:spPr>
            <a:xfrm>
              <a:off x="5618550" y="1626525"/>
              <a:ext cx="3900" cy="2700"/>
            </a:xfrm>
            <a:custGeom>
              <a:avLst/>
              <a:gdLst/>
              <a:ahLst/>
              <a:cxnLst/>
              <a:rect l="l" t="t" r="r" b="b"/>
              <a:pathLst>
                <a:path w="156" h="108" extrusionOk="0">
                  <a:moveTo>
                    <a:pt x="155" y="0"/>
                  </a:moveTo>
                  <a:cubicBezTo>
                    <a:pt x="96" y="48"/>
                    <a:pt x="48" y="72"/>
                    <a:pt x="0" y="107"/>
                  </a:cubicBezTo>
                  <a:cubicBezTo>
                    <a:pt x="84" y="107"/>
                    <a:pt x="119" y="72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5" name="Google Shape;3165;p2"/>
            <p:cNvSpPr/>
            <p:nvPr/>
          </p:nvSpPr>
          <p:spPr>
            <a:xfrm>
              <a:off x="5277725" y="3257975"/>
              <a:ext cx="160775" cy="226825"/>
            </a:xfrm>
            <a:custGeom>
              <a:avLst/>
              <a:gdLst/>
              <a:ahLst/>
              <a:cxnLst/>
              <a:rect l="l" t="t" r="r" b="b"/>
              <a:pathLst>
                <a:path w="6431" h="9073" extrusionOk="0">
                  <a:moveTo>
                    <a:pt x="6180" y="0"/>
                  </a:moveTo>
                  <a:cubicBezTo>
                    <a:pt x="5656" y="96"/>
                    <a:pt x="5680" y="750"/>
                    <a:pt x="5216" y="893"/>
                  </a:cubicBezTo>
                  <a:lnTo>
                    <a:pt x="5204" y="893"/>
                  </a:lnTo>
                  <a:cubicBezTo>
                    <a:pt x="5109" y="1000"/>
                    <a:pt x="5097" y="1155"/>
                    <a:pt x="5085" y="1286"/>
                  </a:cubicBezTo>
                  <a:cubicBezTo>
                    <a:pt x="5049" y="1536"/>
                    <a:pt x="4978" y="1643"/>
                    <a:pt x="4751" y="1727"/>
                  </a:cubicBezTo>
                  <a:cubicBezTo>
                    <a:pt x="4442" y="2167"/>
                    <a:pt x="4216" y="2644"/>
                    <a:pt x="3858" y="3025"/>
                  </a:cubicBezTo>
                  <a:cubicBezTo>
                    <a:pt x="3620" y="3275"/>
                    <a:pt x="3477" y="3572"/>
                    <a:pt x="3323" y="3894"/>
                  </a:cubicBezTo>
                  <a:cubicBezTo>
                    <a:pt x="3180" y="4203"/>
                    <a:pt x="3025" y="4525"/>
                    <a:pt x="2727" y="4739"/>
                  </a:cubicBezTo>
                  <a:cubicBezTo>
                    <a:pt x="2715" y="4822"/>
                    <a:pt x="2656" y="4858"/>
                    <a:pt x="2596" y="4906"/>
                  </a:cubicBezTo>
                  <a:cubicBezTo>
                    <a:pt x="2227" y="5275"/>
                    <a:pt x="2013" y="5763"/>
                    <a:pt x="1715" y="6180"/>
                  </a:cubicBezTo>
                  <a:cubicBezTo>
                    <a:pt x="1108" y="7013"/>
                    <a:pt x="501" y="7847"/>
                    <a:pt x="1" y="8775"/>
                  </a:cubicBezTo>
                  <a:cubicBezTo>
                    <a:pt x="91" y="8766"/>
                    <a:pt x="192" y="8739"/>
                    <a:pt x="276" y="8739"/>
                  </a:cubicBezTo>
                  <a:cubicBezTo>
                    <a:pt x="405" y="8739"/>
                    <a:pt x="496" y="8800"/>
                    <a:pt x="453" y="9073"/>
                  </a:cubicBezTo>
                  <a:cubicBezTo>
                    <a:pt x="537" y="8966"/>
                    <a:pt x="644" y="8870"/>
                    <a:pt x="739" y="8775"/>
                  </a:cubicBezTo>
                  <a:cubicBezTo>
                    <a:pt x="870" y="8668"/>
                    <a:pt x="739" y="8454"/>
                    <a:pt x="941" y="8370"/>
                  </a:cubicBezTo>
                  <a:lnTo>
                    <a:pt x="941" y="8347"/>
                  </a:lnTo>
                  <a:cubicBezTo>
                    <a:pt x="904" y="8098"/>
                    <a:pt x="890" y="8006"/>
                    <a:pt x="976" y="8006"/>
                  </a:cubicBezTo>
                  <a:cubicBezTo>
                    <a:pt x="1025" y="8006"/>
                    <a:pt x="1108" y="8037"/>
                    <a:pt x="1239" y="8085"/>
                  </a:cubicBezTo>
                  <a:cubicBezTo>
                    <a:pt x="1277" y="8097"/>
                    <a:pt x="1312" y="8110"/>
                    <a:pt x="1343" y="8110"/>
                  </a:cubicBezTo>
                  <a:cubicBezTo>
                    <a:pt x="1371" y="8110"/>
                    <a:pt x="1395" y="8100"/>
                    <a:pt x="1418" y="8073"/>
                  </a:cubicBezTo>
                  <a:cubicBezTo>
                    <a:pt x="1549" y="7835"/>
                    <a:pt x="1846" y="7692"/>
                    <a:pt x="1787" y="7358"/>
                  </a:cubicBezTo>
                  <a:cubicBezTo>
                    <a:pt x="1668" y="7275"/>
                    <a:pt x="1525" y="7251"/>
                    <a:pt x="1453" y="7120"/>
                  </a:cubicBezTo>
                  <a:cubicBezTo>
                    <a:pt x="1596" y="6894"/>
                    <a:pt x="1727" y="6680"/>
                    <a:pt x="1894" y="6477"/>
                  </a:cubicBezTo>
                  <a:cubicBezTo>
                    <a:pt x="1993" y="6352"/>
                    <a:pt x="2063" y="6286"/>
                    <a:pt x="2125" y="6286"/>
                  </a:cubicBezTo>
                  <a:cubicBezTo>
                    <a:pt x="2203" y="6286"/>
                    <a:pt x="2270" y="6393"/>
                    <a:pt x="2370" y="6620"/>
                  </a:cubicBezTo>
                  <a:cubicBezTo>
                    <a:pt x="2501" y="6549"/>
                    <a:pt x="2537" y="6406"/>
                    <a:pt x="2608" y="6287"/>
                  </a:cubicBezTo>
                  <a:cubicBezTo>
                    <a:pt x="2668" y="6176"/>
                    <a:pt x="2718" y="6135"/>
                    <a:pt x="2761" y="6135"/>
                  </a:cubicBezTo>
                  <a:cubicBezTo>
                    <a:pt x="2830" y="6135"/>
                    <a:pt x="2883" y="6235"/>
                    <a:pt x="2942" y="6323"/>
                  </a:cubicBezTo>
                  <a:cubicBezTo>
                    <a:pt x="3239" y="6073"/>
                    <a:pt x="3358" y="5692"/>
                    <a:pt x="3477" y="5346"/>
                  </a:cubicBezTo>
                  <a:cubicBezTo>
                    <a:pt x="3561" y="5084"/>
                    <a:pt x="3692" y="4882"/>
                    <a:pt x="3930" y="4751"/>
                  </a:cubicBezTo>
                  <a:cubicBezTo>
                    <a:pt x="4489" y="4501"/>
                    <a:pt x="4525" y="3894"/>
                    <a:pt x="4870" y="3489"/>
                  </a:cubicBezTo>
                  <a:cubicBezTo>
                    <a:pt x="4942" y="3310"/>
                    <a:pt x="4989" y="3132"/>
                    <a:pt x="5085" y="2953"/>
                  </a:cubicBezTo>
                  <a:cubicBezTo>
                    <a:pt x="5263" y="2667"/>
                    <a:pt x="5442" y="2382"/>
                    <a:pt x="5751" y="2215"/>
                  </a:cubicBezTo>
                  <a:cubicBezTo>
                    <a:pt x="6168" y="1858"/>
                    <a:pt x="6216" y="1405"/>
                    <a:pt x="6180" y="893"/>
                  </a:cubicBezTo>
                  <a:cubicBezTo>
                    <a:pt x="6156" y="691"/>
                    <a:pt x="6240" y="548"/>
                    <a:pt x="6406" y="453"/>
                  </a:cubicBezTo>
                  <a:cubicBezTo>
                    <a:pt x="6418" y="405"/>
                    <a:pt x="6430" y="334"/>
                    <a:pt x="6430" y="274"/>
                  </a:cubicBezTo>
                  <a:cubicBezTo>
                    <a:pt x="6406" y="131"/>
                    <a:pt x="6311" y="48"/>
                    <a:pt x="61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6" name="Google Shape;3166;p2"/>
            <p:cNvSpPr/>
            <p:nvPr/>
          </p:nvSpPr>
          <p:spPr>
            <a:xfrm>
              <a:off x="5431625" y="4018100"/>
              <a:ext cx="219700" cy="19750"/>
            </a:xfrm>
            <a:custGeom>
              <a:avLst/>
              <a:gdLst/>
              <a:ahLst/>
              <a:cxnLst/>
              <a:rect l="l" t="t" r="r" b="b"/>
              <a:pathLst>
                <a:path w="8788" h="790" extrusionOk="0">
                  <a:moveTo>
                    <a:pt x="8141" y="0"/>
                  </a:moveTo>
                  <a:cubicBezTo>
                    <a:pt x="7935" y="0"/>
                    <a:pt x="7721" y="46"/>
                    <a:pt x="7513" y="63"/>
                  </a:cubicBezTo>
                  <a:cubicBezTo>
                    <a:pt x="7398" y="125"/>
                    <a:pt x="7283" y="260"/>
                    <a:pt x="7159" y="260"/>
                  </a:cubicBezTo>
                  <a:cubicBezTo>
                    <a:pt x="7090" y="260"/>
                    <a:pt x="7018" y="218"/>
                    <a:pt x="6942" y="99"/>
                  </a:cubicBezTo>
                  <a:cubicBezTo>
                    <a:pt x="6852" y="66"/>
                    <a:pt x="6763" y="45"/>
                    <a:pt x="6674" y="45"/>
                  </a:cubicBezTo>
                  <a:cubicBezTo>
                    <a:pt x="6573" y="45"/>
                    <a:pt x="6471" y="72"/>
                    <a:pt x="6370" y="135"/>
                  </a:cubicBezTo>
                  <a:cubicBezTo>
                    <a:pt x="6266" y="182"/>
                    <a:pt x="6389" y="458"/>
                    <a:pt x="6249" y="458"/>
                  </a:cubicBezTo>
                  <a:cubicBezTo>
                    <a:pt x="6213" y="458"/>
                    <a:pt x="6161" y="440"/>
                    <a:pt x="6084" y="397"/>
                  </a:cubicBezTo>
                  <a:cubicBezTo>
                    <a:pt x="5989" y="337"/>
                    <a:pt x="5858" y="337"/>
                    <a:pt x="5739" y="313"/>
                  </a:cubicBezTo>
                  <a:cubicBezTo>
                    <a:pt x="5025" y="218"/>
                    <a:pt x="4263" y="349"/>
                    <a:pt x="3572" y="99"/>
                  </a:cubicBezTo>
                  <a:cubicBezTo>
                    <a:pt x="3517" y="94"/>
                    <a:pt x="3463" y="91"/>
                    <a:pt x="3409" y="91"/>
                  </a:cubicBezTo>
                  <a:cubicBezTo>
                    <a:pt x="3112" y="91"/>
                    <a:pt x="2829" y="164"/>
                    <a:pt x="2536" y="194"/>
                  </a:cubicBezTo>
                  <a:cubicBezTo>
                    <a:pt x="2441" y="224"/>
                    <a:pt x="2346" y="239"/>
                    <a:pt x="2249" y="239"/>
                  </a:cubicBezTo>
                  <a:cubicBezTo>
                    <a:pt x="2152" y="239"/>
                    <a:pt x="2054" y="224"/>
                    <a:pt x="1953" y="194"/>
                  </a:cubicBezTo>
                  <a:cubicBezTo>
                    <a:pt x="1762" y="159"/>
                    <a:pt x="1560" y="135"/>
                    <a:pt x="1346" y="135"/>
                  </a:cubicBezTo>
                  <a:lnTo>
                    <a:pt x="607" y="135"/>
                  </a:lnTo>
                  <a:cubicBezTo>
                    <a:pt x="536" y="135"/>
                    <a:pt x="453" y="135"/>
                    <a:pt x="381" y="159"/>
                  </a:cubicBezTo>
                  <a:cubicBezTo>
                    <a:pt x="238" y="182"/>
                    <a:pt x="84" y="218"/>
                    <a:pt x="0" y="349"/>
                  </a:cubicBezTo>
                  <a:cubicBezTo>
                    <a:pt x="84" y="432"/>
                    <a:pt x="203" y="432"/>
                    <a:pt x="322" y="432"/>
                  </a:cubicBezTo>
                  <a:cubicBezTo>
                    <a:pt x="1346" y="492"/>
                    <a:pt x="2382" y="516"/>
                    <a:pt x="3394" y="635"/>
                  </a:cubicBezTo>
                  <a:cubicBezTo>
                    <a:pt x="4894" y="790"/>
                    <a:pt x="6382" y="754"/>
                    <a:pt x="7882" y="790"/>
                  </a:cubicBezTo>
                  <a:cubicBezTo>
                    <a:pt x="7918" y="778"/>
                    <a:pt x="7930" y="766"/>
                    <a:pt x="7942" y="766"/>
                  </a:cubicBezTo>
                  <a:cubicBezTo>
                    <a:pt x="7942" y="742"/>
                    <a:pt x="7954" y="718"/>
                    <a:pt x="7954" y="682"/>
                  </a:cubicBezTo>
                  <a:cubicBezTo>
                    <a:pt x="7954" y="671"/>
                    <a:pt x="7942" y="647"/>
                    <a:pt x="7942" y="611"/>
                  </a:cubicBezTo>
                  <a:lnTo>
                    <a:pt x="7858" y="480"/>
                  </a:lnTo>
                  <a:cubicBezTo>
                    <a:pt x="7811" y="456"/>
                    <a:pt x="7811" y="409"/>
                    <a:pt x="7835" y="361"/>
                  </a:cubicBezTo>
                  <a:lnTo>
                    <a:pt x="7835" y="361"/>
                  </a:lnTo>
                  <a:cubicBezTo>
                    <a:pt x="7870" y="468"/>
                    <a:pt x="7942" y="480"/>
                    <a:pt x="8037" y="516"/>
                  </a:cubicBezTo>
                  <a:cubicBezTo>
                    <a:pt x="8130" y="516"/>
                    <a:pt x="8227" y="526"/>
                    <a:pt x="8320" y="526"/>
                  </a:cubicBezTo>
                  <a:cubicBezTo>
                    <a:pt x="8500" y="526"/>
                    <a:pt x="8669" y="489"/>
                    <a:pt x="8787" y="278"/>
                  </a:cubicBezTo>
                  <a:cubicBezTo>
                    <a:pt x="8592" y="58"/>
                    <a:pt x="8371" y="0"/>
                    <a:pt x="81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7" name="Google Shape;3167;p2"/>
            <p:cNvSpPr/>
            <p:nvPr/>
          </p:nvSpPr>
          <p:spPr>
            <a:xfrm>
              <a:off x="5393225" y="4009450"/>
              <a:ext cx="130100" cy="18525"/>
            </a:xfrm>
            <a:custGeom>
              <a:avLst/>
              <a:gdLst/>
              <a:ahLst/>
              <a:cxnLst/>
              <a:rect l="l" t="t" r="r" b="b"/>
              <a:pathLst>
                <a:path w="5204" h="741" extrusionOk="0">
                  <a:moveTo>
                    <a:pt x="1569" y="706"/>
                  </a:moveTo>
                  <a:lnTo>
                    <a:pt x="1569" y="706"/>
                  </a:lnTo>
                  <a:cubicBezTo>
                    <a:pt x="1566" y="706"/>
                    <a:pt x="1563" y="707"/>
                    <a:pt x="1560" y="707"/>
                  </a:cubicBezTo>
                  <a:lnTo>
                    <a:pt x="1572" y="707"/>
                  </a:lnTo>
                  <a:cubicBezTo>
                    <a:pt x="1571" y="707"/>
                    <a:pt x="1570" y="706"/>
                    <a:pt x="1569" y="706"/>
                  </a:cubicBezTo>
                  <a:close/>
                  <a:moveTo>
                    <a:pt x="1206" y="0"/>
                  </a:moveTo>
                  <a:cubicBezTo>
                    <a:pt x="1185" y="0"/>
                    <a:pt x="1164" y="2"/>
                    <a:pt x="1143" y="5"/>
                  </a:cubicBezTo>
                  <a:cubicBezTo>
                    <a:pt x="1096" y="28"/>
                    <a:pt x="1036" y="40"/>
                    <a:pt x="989" y="64"/>
                  </a:cubicBezTo>
                  <a:cubicBezTo>
                    <a:pt x="952" y="106"/>
                    <a:pt x="910" y="123"/>
                    <a:pt x="868" y="123"/>
                  </a:cubicBezTo>
                  <a:cubicBezTo>
                    <a:pt x="815" y="123"/>
                    <a:pt x="761" y="97"/>
                    <a:pt x="715" y="64"/>
                  </a:cubicBezTo>
                  <a:cubicBezTo>
                    <a:pt x="635" y="30"/>
                    <a:pt x="557" y="12"/>
                    <a:pt x="481" y="12"/>
                  </a:cubicBezTo>
                  <a:cubicBezTo>
                    <a:pt x="399" y="12"/>
                    <a:pt x="319" y="33"/>
                    <a:pt x="238" y="76"/>
                  </a:cubicBezTo>
                  <a:cubicBezTo>
                    <a:pt x="84" y="219"/>
                    <a:pt x="0" y="362"/>
                    <a:pt x="143" y="564"/>
                  </a:cubicBezTo>
                  <a:cubicBezTo>
                    <a:pt x="181" y="596"/>
                    <a:pt x="219" y="610"/>
                    <a:pt x="256" y="610"/>
                  </a:cubicBezTo>
                  <a:cubicBezTo>
                    <a:pt x="290" y="610"/>
                    <a:pt x="324" y="599"/>
                    <a:pt x="358" y="576"/>
                  </a:cubicBezTo>
                  <a:cubicBezTo>
                    <a:pt x="468" y="614"/>
                    <a:pt x="583" y="624"/>
                    <a:pt x="702" y="624"/>
                  </a:cubicBezTo>
                  <a:cubicBezTo>
                    <a:pt x="836" y="624"/>
                    <a:pt x="973" y="611"/>
                    <a:pt x="1108" y="611"/>
                  </a:cubicBezTo>
                  <a:cubicBezTo>
                    <a:pt x="1267" y="611"/>
                    <a:pt x="1423" y="629"/>
                    <a:pt x="1569" y="706"/>
                  </a:cubicBezTo>
                  <a:lnTo>
                    <a:pt x="1569" y="706"/>
                  </a:lnTo>
                  <a:cubicBezTo>
                    <a:pt x="1721" y="682"/>
                    <a:pt x="1861" y="659"/>
                    <a:pt x="2013" y="647"/>
                  </a:cubicBezTo>
                  <a:cubicBezTo>
                    <a:pt x="2030" y="636"/>
                    <a:pt x="2051" y="630"/>
                    <a:pt x="2074" y="630"/>
                  </a:cubicBezTo>
                  <a:cubicBezTo>
                    <a:pt x="2096" y="630"/>
                    <a:pt x="2120" y="636"/>
                    <a:pt x="2143" y="647"/>
                  </a:cubicBezTo>
                  <a:cubicBezTo>
                    <a:pt x="2334" y="647"/>
                    <a:pt x="2524" y="659"/>
                    <a:pt x="2727" y="659"/>
                  </a:cubicBezTo>
                  <a:cubicBezTo>
                    <a:pt x="2727" y="659"/>
                    <a:pt x="2739" y="647"/>
                    <a:pt x="2763" y="636"/>
                  </a:cubicBezTo>
                  <a:cubicBezTo>
                    <a:pt x="2772" y="632"/>
                    <a:pt x="2781" y="631"/>
                    <a:pt x="2789" y="631"/>
                  </a:cubicBezTo>
                  <a:cubicBezTo>
                    <a:pt x="2812" y="631"/>
                    <a:pt x="2832" y="642"/>
                    <a:pt x="2858" y="659"/>
                  </a:cubicBezTo>
                  <a:cubicBezTo>
                    <a:pt x="3084" y="659"/>
                    <a:pt x="3322" y="683"/>
                    <a:pt x="3560" y="683"/>
                  </a:cubicBezTo>
                  <a:cubicBezTo>
                    <a:pt x="3627" y="722"/>
                    <a:pt x="3698" y="740"/>
                    <a:pt x="3770" y="740"/>
                  </a:cubicBezTo>
                  <a:cubicBezTo>
                    <a:pt x="3853" y="740"/>
                    <a:pt x="3936" y="716"/>
                    <a:pt x="4013" y="671"/>
                  </a:cubicBezTo>
                  <a:cubicBezTo>
                    <a:pt x="4093" y="679"/>
                    <a:pt x="4174" y="683"/>
                    <a:pt x="4255" y="683"/>
                  </a:cubicBezTo>
                  <a:cubicBezTo>
                    <a:pt x="4547" y="683"/>
                    <a:pt x="4843" y="633"/>
                    <a:pt x="5132" y="540"/>
                  </a:cubicBezTo>
                  <a:cubicBezTo>
                    <a:pt x="5191" y="505"/>
                    <a:pt x="5203" y="421"/>
                    <a:pt x="5203" y="350"/>
                  </a:cubicBezTo>
                  <a:cubicBezTo>
                    <a:pt x="5180" y="231"/>
                    <a:pt x="5084" y="171"/>
                    <a:pt x="4977" y="124"/>
                  </a:cubicBezTo>
                  <a:cubicBezTo>
                    <a:pt x="4846" y="88"/>
                    <a:pt x="4703" y="64"/>
                    <a:pt x="4549" y="64"/>
                  </a:cubicBezTo>
                  <a:lnTo>
                    <a:pt x="3810" y="64"/>
                  </a:lnTo>
                  <a:cubicBezTo>
                    <a:pt x="3429" y="76"/>
                    <a:pt x="3048" y="52"/>
                    <a:pt x="2679" y="112"/>
                  </a:cubicBezTo>
                  <a:cubicBezTo>
                    <a:pt x="2676" y="111"/>
                    <a:pt x="2672" y="111"/>
                    <a:pt x="2669" y="111"/>
                  </a:cubicBezTo>
                  <a:cubicBezTo>
                    <a:pt x="2583" y="111"/>
                    <a:pt x="2561" y="239"/>
                    <a:pt x="2479" y="239"/>
                  </a:cubicBezTo>
                  <a:cubicBezTo>
                    <a:pt x="2468" y="239"/>
                    <a:pt x="2455" y="236"/>
                    <a:pt x="2441" y="231"/>
                  </a:cubicBezTo>
                  <a:cubicBezTo>
                    <a:pt x="2465" y="183"/>
                    <a:pt x="2477" y="136"/>
                    <a:pt x="2453" y="100"/>
                  </a:cubicBezTo>
                  <a:cubicBezTo>
                    <a:pt x="2405" y="64"/>
                    <a:pt x="2358" y="40"/>
                    <a:pt x="2298" y="28"/>
                  </a:cubicBezTo>
                  <a:cubicBezTo>
                    <a:pt x="2255" y="18"/>
                    <a:pt x="2208" y="12"/>
                    <a:pt x="2159" y="12"/>
                  </a:cubicBezTo>
                  <a:cubicBezTo>
                    <a:pt x="2098" y="12"/>
                    <a:pt x="2036" y="21"/>
                    <a:pt x="1977" y="40"/>
                  </a:cubicBezTo>
                  <a:cubicBezTo>
                    <a:pt x="1905" y="52"/>
                    <a:pt x="1810" y="52"/>
                    <a:pt x="1739" y="52"/>
                  </a:cubicBezTo>
                  <a:cubicBezTo>
                    <a:pt x="1721" y="49"/>
                    <a:pt x="1705" y="47"/>
                    <a:pt x="1689" y="47"/>
                  </a:cubicBezTo>
                  <a:cubicBezTo>
                    <a:pt x="1650" y="47"/>
                    <a:pt x="1614" y="56"/>
                    <a:pt x="1572" y="64"/>
                  </a:cubicBezTo>
                  <a:cubicBezTo>
                    <a:pt x="1543" y="108"/>
                    <a:pt x="1515" y="126"/>
                    <a:pt x="1489" y="126"/>
                  </a:cubicBezTo>
                  <a:cubicBezTo>
                    <a:pt x="1452" y="126"/>
                    <a:pt x="1417" y="89"/>
                    <a:pt x="1381" y="40"/>
                  </a:cubicBezTo>
                  <a:cubicBezTo>
                    <a:pt x="1328" y="13"/>
                    <a:pt x="1268" y="0"/>
                    <a:pt x="12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8" name="Google Shape;3168;p2"/>
            <p:cNvSpPr/>
            <p:nvPr/>
          </p:nvSpPr>
          <p:spPr>
            <a:xfrm>
              <a:off x="5235175" y="2925200"/>
              <a:ext cx="37225" cy="76225"/>
            </a:xfrm>
            <a:custGeom>
              <a:avLst/>
              <a:gdLst/>
              <a:ahLst/>
              <a:cxnLst/>
              <a:rect l="l" t="t" r="r" b="b"/>
              <a:pathLst>
                <a:path w="1489" h="3049" extrusionOk="0">
                  <a:moveTo>
                    <a:pt x="834" y="0"/>
                  </a:moveTo>
                  <a:cubicBezTo>
                    <a:pt x="464" y="24"/>
                    <a:pt x="322" y="250"/>
                    <a:pt x="238" y="572"/>
                  </a:cubicBezTo>
                  <a:cubicBezTo>
                    <a:pt x="95" y="1084"/>
                    <a:pt x="95" y="1584"/>
                    <a:pt x="119" y="2108"/>
                  </a:cubicBezTo>
                  <a:cubicBezTo>
                    <a:pt x="36" y="2453"/>
                    <a:pt x="0" y="2810"/>
                    <a:pt x="334" y="3048"/>
                  </a:cubicBezTo>
                  <a:cubicBezTo>
                    <a:pt x="703" y="2941"/>
                    <a:pt x="738" y="2596"/>
                    <a:pt x="845" y="2322"/>
                  </a:cubicBezTo>
                  <a:cubicBezTo>
                    <a:pt x="1036" y="1786"/>
                    <a:pt x="1131" y="1203"/>
                    <a:pt x="1357" y="679"/>
                  </a:cubicBezTo>
                  <a:cubicBezTo>
                    <a:pt x="1429" y="560"/>
                    <a:pt x="1488" y="429"/>
                    <a:pt x="1429" y="274"/>
                  </a:cubicBezTo>
                  <a:cubicBezTo>
                    <a:pt x="1262" y="131"/>
                    <a:pt x="917" y="322"/>
                    <a:pt x="8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9" name="Google Shape;3169;p2"/>
            <p:cNvSpPr/>
            <p:nvPr/>
          </p:nvSpPr>
          <p:spPr>
            <a:xfrm>
              <a:off x="5948350" y="4044250"/>
              <a:ext cx="98250" cy="24250"/>
            </a:xfrm>
            <a:custGeom>
              <a:avLst/>
              <a:gdLst/>
              <a:ahLst/>
              <a:cxnLst/>
              <a:rect l="l" t="t" r="r" b="b"/>
              <a:pathLst>
                <a:path w="3930" h="970" extrusionOk="0">
                  <a:moveTo>
                    <a:pt x="624" y="0"/>
                  </a:moveTo>
                  <a:cubicBezTo>
                    <a:pt x="520" y="0"/>
                    <a:pt x="416" y="17"/>
                    <a:pt x="310" y="65"/>
                  </a:cubicBezTo>
                  <a:cubicBezTo>
                    <a:pt x="24" y="268"/>
                    <a:pt x="1" y="494"/>
                    <a:pt x="310" y="720"/>
                  </a:cubicBezTo>
                  <a:cubicBezTo>
                    <a:pt x="1013" y="899"/>
                    <a:pt x="1739" y="910"/>
                    <a:pt x="2453" y="970"/>
                  </a:cubicBezTo>
                  <a:cubicBezTo>
                    <a:pt x="2525" y="970"/>
                    <a:pt x="2620" y="899"/>
                    <a:pt x="2703" y="863"/>
                  </a:cubicBezTo>
                  <a:cubicBezTo>
                    <a:pt x="2840" y="924"/>
                    <a:pt x="2985" y="935"/>
                    <a:pt x="3133" y="935"/>
                  </a:cubicBezTo>
                  <a:cubicBezTo>
                    <a:pt x="3209" y="935"/>
                    <a:pt x="3286" y="932"/>
                    <a:pt x="3363" y="932"/>
                  </a:cubicBezTo>
                  <a:cubicBezTo>
                    <a:pt x="3397" y="932"/>
                    <a:pt x="3431" y="933"/>
                    <a:pt x="3465" y="934"/>
                  </a:cubicBezTo>
                  <a:cubicBezTo>
                    <a:pt x="3930" y="922"/>
                    <a:pt x="3894" y="684"/>
                    <a:pt x="3656" y="398"/>
                  </a:cubicBezTo>
                  <a:cubicBezTo>
                    <a:pt x="3410" y="255"/>
                    <a:pt x="3150" y="229"/>
                    <a:pt x="2885" y="229"/>
                  </a:cubicBezTo>
                  <a:cubicBezTo>
                    <a:pt x="2726" y="229"/>
                    <a:pt x="2566" y="238"/>
                    <a:pt x="2407" y="238"/>
                  </a:cubicBezTo>
                  <a:cubicBezTo>
                    <a:pt x="2213" y="238"/>
                    <a:pt x="2021" y="224"/>
                    <a:pt x="1834" y="160"/>
                  </a:cubicBezTo>
                  <a:cubicBezTo>
                    <a:pt x="1703" y="137"/>
                    <a:pt x="1596" y="125"/>
                    <a:pt x="1477" y="101"/>
                  </a:cubicBezTo>
                  <a:cubicBezTo>
                    <a:pt x="1450" y="103"/>
                    <a:pt x="1423" y="104"/>
                    <a:pt x="1396" y="104"/>
                  </a:cubicBezTo>
                  <a:cubicBezTo>
                    <a:pt x="1137" y="104"/>
                    <a:pt x="882" y="0"/>
                    <a:pt x="6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0" name="Google Shape;3170;p2"/>
            <p:cNvSpPr/>
            <p:nvPr/>
          </p:nvSpPr>
          <p:spPr>
            <a:xfrm>
              <a:off x="5194375" y="3808325"/>
              <a:ext cx="95575" cy="28325"/>
            </a:xfrm>
            <a:custGeom>
              <a:avLst/>
              <a:gdLst/>
              <a:ahLst/>
              <a:cxnLst/>
              <a:rect l="l" t="t" r="r" b="b"/>
              <a:pathLst>
                <a:path w="3823" h="1133" extrusionOk="0">
                  <a:moveTo>
                    <a:pt x="2025" y="1"/>
                  </a:moveTo>
                  <a:cubicBezTo>
                    <a:pt x="1775" y="132"/>
                    <a:pt x="1465" y="180"/>
                    <a:pt x="1239" y="370"/>
                  </a:cubicBezTo>
                  <a:cubicBezTo>
                    <a:pt x="1131" y="493"/>
                    <a:pt x="1009" y="529"/>
                    <a:pt x="881" y="529"/>
                  </a:cubicBezTo>
                  <a:cubicBezTo>
                    <a:pt x="700" y="529"/>
                    <a:pt x="507" y="457"/>
                    <a:pt x="324" y="457"/>
                  </a:cubicBezTo>
                  <a:cubicBezTo>
                    <a:pt x="211" y="457"/>
                    <a:pt x="102" y="484"/>
                    <a:pt x="1" y="572"/>
                  </a:cubicBezTo>
                  <a:cubicBezTo>
                    <a:pt x="358" y="894"/>
                    <a:pt x="811" y="942"/>
                    <a:pt x="1251" y="989"/>
                  </a:cubicBezTo>
                  <a:cubicBezTo>
                    <a:pt x="1942" y="1025"/>
                    <a:pt x="2620" y="1084"/>
                    <a:pt x="3311" y="1132"/>
                  </a:cubicBezTo>
                  <a:cubicBezTo>
                    <a:pt x="3323" y="1126"/>
                    <a:pt x="3335" y="1123"/>
                    <a:pt x="3345" y="1123"/>
                  </a:cubicBezTo>
                  <a:cubicBezTo>
                    <a:pt x="3356" y="1123"/>
                    <a:pt x="3364" y="1126"/>
                    <a:pt x="3370" y="1132"/>
                  </a:cubicBezTo>
                  <a:cubicBezTo>
                    <a:pt x="3382" y="1073"/>
                    <a:pt x="3394" y="1025"/>
                    <a:pt x="3382" y="989"/>
                  </a:cubicBezTo>
                  <a:lnTo>
                    <a:pt x="3335" y="846"/>
                  </a:lnTo>
                  <a:cubicBezTo>
                    <a:pt x="3370" y="763"/>
                    <a:pt x="3442" y="751"/>
                    <a:pt x="3501" y="715"/>
                  </a:cubicBezTo>
                  <a:cubicBezTo>
                    <a:pt x="3561" y="703"/>
                    <a:pt x="3620" y="692"/>
                    <a:pt x="3668" y="656"/>
                  </a:cubicBezTo>
                  <a:cubicBezTo>
                    <a:pt x="3751" y="596"/>
                    <a:pt x="3823" y="537"/>
                    <a:pt x="3787" y="418"/>
                  </a:cubicBezTo>
                  <a:cubicBezTo>
                    <a:pt x="3228" y="108"/>
                    <a:pt x="2656" y="1"/>
                    <a:pt x="20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1" name="Google Shape;3171;p2"/>
            <p:cNvSpPr/>
            <p:nvPr/>
          </p:nvSpPr>
          <p:spPr>
            <a:xfrm>
              <a:off x="5158675" y="3573375"/>
              <a:ext cx="58650" cy="66625"/>
            </a:xfrm>
            <a:custGeom>
              <a:avLst/>
              <a:gdLst/>
              <a:ahLst/>
              <a:cxnLst/>
              <a:rect l="l" t="t" r="r" b="b"/>
              <a:pathLst>
                <a:path w="2346" h="2665" extrusionOk="0">
                  <a:moveTo>
                    <a:pt x="1244" y="1541"/>
                  </a:moveTo>
                  <a:cubicBezTo>
                    <a:pt x="1253" y="1541"/>
                    <a:pt x="1266" y="1550"/>
                    <a:pt x="1286" y="1565"/>
                  </a:cubicBezTo>
                  <a:cubicBezTo>
                    <a:pt x="1286" y="1565"/>
                    <a:pt x="1274" y="1565"/>
                    <a:pt x="1238" y="1588"/>
                  </a:cubicBezTo>
                  <a:cubicBezTo>
                    <a:pt x="1238" y="1589"/>
                    <a:pt x="1238" y="1590"/>
                    <a:pt x="1237" y="1591"/>
                  </a:cubicBezTo>
                  <a:lnTo>
                    <a:pt x="1237" y="1591"/>
                  </a:lnTo>
                  <a:cubicBezTo>
                    <a:pt x="1232" y="1556"/>
                    <a:pt x="1234" y="1541"/>
                    <a:pt x="1244" y="1541"/>
                  </a:cubicBezTo>
                  <a:close/>
                  <a:moveTo>
                    <a:pt x="1855" y="0"/>
                  </a:moveTo>
                  <a:cubicBezTo>
                    <a:pt x="1828" y="0"/>
                    <a:pt x="1801" y="14"/>
                    <a:pt x="1774" y="41"/>
                  </a:cubicBezTo>
                  <a:cubicBezTo>
                    <a:pt x="1334" y="636"/>
                    <a:pt x="869" y="1196"/>
                    <a:pt x="441" y="1791"/>
                  </a:cubicBezTo>
                  <a:cubicBezTo>
                    <a:pt x="262" y="2029"/>
                    <a:pt x="60" y="2291"/>
                    <a:pt x="0" y="2600"/>
                  </a:cubicBezTo>
                  <a:cubicBezTo>
                    <a:pt x="36" y="2612"/>
                    <a:pt x="48" y="2636"/>
                    <a:pt x="84" y="2660"/>
                  </a:cubicBezTo>
                  <a:cubicBezTo>
                    <a:pt x="106" y="2663"/>
                    <a:pt x="128" y="2665"/>
                    <a:pt x="149" y="2665"/>
                  </a:cubicBezTo>
                  <a:cubicBezTo>
                    <a:pt x="291" y="2665"/>
                    <a:pt x="422" y="2601"/>
                    <a:pt x="536" y="2529"/>
                  </a:cubicBezTo>
                  <a:cubicBezTo>
                    <a:pt x="871" y="2310"/>
                    <a:pt x="1004" y="1956"/>
                    <a:pt x="1218" y="1631"/>
                  </a:cubicBezTo>
                  <a:lnTo>
                    <a:pt x="1218" y="1631"/>
                  </a:lnTo>
                  <a:cubicBezTo>
                    <a:pt x="1107" y="1871"/>
                    <a:pt x="1117" y="2041"/>
                    <a:pt x="1489" y="2041"/>
                  </a:cubicBezTo>
                  <a:cubicBezTo>
                    <a:pt x="1870" y="1838"/>
                    <a:pt x="2048" y="1481"/>
                    <a:pt x="2203" y="1112"/>
                  </a:cubicBezTo>
                  <a:cubicBezTo>
                    <a:pt x="2203" y="1017"/>
                    <a:pt x="2262" y="946"/>
                    <a:pt x="2346" y="898"/>
                  </a:cubicBezTo>
                  <a:cubicBezTo>
                    <a:pt x="2316" y="808"/>
                    <a:pt x="2263" y="786"/>
                    <a:pt x="2203" y="786"/>
                  </a:cubicBezTo>
                  <a:cubicBezTo>
                    <a:pt x="2143" y="786"/>
                    <a:pt x="2075" y="808"/>
                    <a:pt x="2015" y="808"/>
                  </a:cubicBezTo>
                  <a:cubicBezTo>
                    <a:pt x="1967" y="808"/>
                    <a:pt x="1924" y="794"/>
                    <a:pt x="1893" y="743"/>
                  </a:cubicBezTo>
                  <a:cubicBezTo>
                    <a:pt x="1667" y="505"/>
                    <a:pt x="2024" y="279"/>
                    <a:pt x="1941" y="41"/>
                  </a:cubicBezTo>
                  <a:lnTo>
                    <a:pt x="1881" y="5"/>
                  </a:lnTo>
                  <a:cubicBezTo>
                    <a:pt x="1872" y="2"/>
                    <a:pt x="1864" y="0"/>
                    <a:pt x="18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2" name="Google Shape;3172;p2"/>
            <p:cNvSpPr/>
            <p:nvPr/>
          </p:nvSpPr>
          <p:spPr>
            <a:xfrm>
              <a:off x="5768575" y="4031875"/>
              <a:ext cx="110150" cy="25250"/>
            </a:xfrm>
            <a:custGeom>
              <a:avLst/>
              <a:gdLst/>
              <a:ahLst/>
              <a:cxnLst/>
              <a:rect l="l" t="t" r="r" b="b"/>
              <a:pathLst>
                <a:path w="4406" h="1010" extrusionOk="0">
                  <a:moveTo>
                    <a:pt x="488" y="1"/>
                  </a:moveTo>
                  <a:cubicBezTo>
                    <a:pt x="369" y="24"/>
                    <a:pt x="250" y="60"/>
                    <a:pt x="131" y="120"/>
                  </a:cubicBezTo>
                  <a:cubicBezTo>
                    <a:pt x="48" y="167"/>
                    <a:pt x="0" y="239"/>
                    <a:pt x="0" y="346"/>
                  </a:cubicBezTo>
                  <a:cubicBezTo>
                    <a:pt x="60" y="501"/>
                    <a:pt x="226" y="524"/>
                    <a:pt x="310" y="643"/>
                  </a:cubicBezTo>
                  <a:cubicBezTo>
                    <a:pt x="449" y="697"/>
                    <a:pt x="589" y="712"/>
                    <a:pt x="730" y="712"/>
                  </a:cubicBezTo>
                  <a:cubicBezTo>
                    <a:pt x="920" y="712"/>
                    <a:pt x="1110" y="684"/>
                    <a:pt x="1299" y="684"/>
                  </a:cubicBezTo>
                  <a:cubicBezTo>
                    <a:pt x="1378" y="684"/>
                    <a:pt x="1457" y="689"/>
                    <a:pt x="1536" y="703"/>
                  </a:cubicBezTo>
                  <a:lnTo>
                    <a:pt x="1834" y="703"/>
                  </a:lnTo>
                  <a:cubicBezTo>
                    <a:pt x="2191" y="798"/>
                    <a:pt x="2560" y="798"/>
                    <a:pt x="2905" y="917"/>
                  </a:cubicBezTo>
                  <a:cubicBezTo>
                    <a:pt x="2975" y="952"/>
                    <a:pt x="3048" y="970"/>
                    <a:pt x="3123" y="970"/>
                  </a:cubicBezTo>
                  <a:cubicBezTo>
                    <a:pt x="3177" y="970"/>
                    <a:pt x="3232" y="961"/>
                    <a:pt x="3286" y="941"/>
                  </a:cubicBezTo>
                  <a:cubicBezTo>
                    <a:pt x="3318" y="935"/>
                    <a:pt x="3350" y="933"/>
                    <a:pt x="3384" y="933"/>
                  </a:cubicBezTo>
                  <a:cubicBezTo>
                    <a:pt x="3571" y="933"/>
                    <a:pt x="3782" y="1009"/>
                    <a:pt x="3968" y="1009"/>
                  </a:cubicBezTo>
                  <a:cubicBezTo>
                    <a:pt x="4162" y="1009"/>
                    <a:pt x="4327" y="926"/>
                    <a:pt x="4405" y="584"/>
                  </a:cubicBezTo>
                  <a:cubicBezTo>
                    <a:pt x="4394" y="512"/>
                    <a:pt x="4346" y="465"/>
                    <a:pt x="4286" y="417"/>
                  </a:cubicBezTo>
                  <a:cubicBezTo>
                    <a:pt x="4060" y="322"/>
                    <a:pt x="3810" y="322"/>
                    <a:pt x="3584" y="239"/>
                  </a:cubicBezTo>
                  <a:cubicBezTo>
                    <a:pt x="3516" y="223"/>
                    <a:pt x="3447" y="214"/>
                    <a:pt x="3375" y="214"/>
                  </a:cubicBezTo>
                  <a:cubicBezTo>
                    <a:pt x="3284" y="214"/>
                    <a:pt x="3190" y="229"/>
                    <a:pt x="3096" y="262"/>
                  </a:cubicBezTo>
                  <a:cubicBezTo>
                    <a:pt x="2996" y="347"/>
                    <a:pt x="2898" y="382"/>
                    <a:pt x="2802" y="382"/>
                  </a:cubicBezTo>
                  <a:cubicBezTo>
                    <a:pt x="2680" y="382"/>
                    <a:pt x="2561" y="325"/>
                    <a:pt x="2441" y="239"/>
                  </a:cubicBezTo>
                  <a:cubicBezTo>
                    <a:pt x="2298" y="179"/>
                    <a:pt x="2143" y="120"/>
                    <a:pt x="1977" y="84"/>
                  </a:cubicBezTo>
                  <a:cubicBezTo>
                    <a:pt x="1738" y="36"/>
                    <a:pt x="1500" y="36"/>
                    <a:pt x="1262" y="36"/>
                  </a:cubicBezTo>
                  <a:cubicBezTo>
                    <a:pt x="1199" y="40"/>
                    <a:pt x="1135" y="43"/>
                    <a:pt x="1072" y="43"/>
                  </a:cubicBezTo>
                  <a:cubicBezTo>
                    <a:pt x="945" y="43"/>
                    <a:pt x="818" y="32"/>
                    <a:pt x="6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3" name="Google Shape;3173;p2"/>
            <p:cNvSpPr/>
            <p:nvPr/>
          </p:nvSpPr>
          <p:spPr>
            <a:xfrm>
              <a:off x="5127425" y="3659500"/>
              <a:ext cx="26200" cy="116050"/>
            </a:xfrm>
            <a:custGeom>
              <a:avLst/>
              <a:gdLst/>
              <a:ahLst/>
              <a:cxnLst/>
              <a:rect l="l" t="t" r="r" b="b"/>
              <a:pathLst>
                <a:path w="1048" h="4642" extrusionOk="0">
                  <a:moveTo>
                    <a:pt x="834" y="1"/>
                  </a:moveTo>
                  <a:cubicBezTo>
                    <a:pt x="381" y="870"/>
                    <a:pt x="107" y="1799"/>
                    <a:pt x="48" y="2775"/>
                  </a:cubicBezTo>
                  <a:cubicBezTo>
                    <a:pt x="0" y="3335"/>
                    <a:pt x="36" y="3930"/>
                    <a:pt x="262" y="4501"/>
                  </a:cubicBezTo>
                  <a:cubicBezTo>
                    <a:pt x="343" y="4553"/>
                    <a:pt x="420" y="4641"/>
                    <a:pt x="500" y="4641"/>
                  </a:cubicBezTo>
                  <a:cubicBezTo>
                    <a:pt x="550" y="4641"/>
                    <a:pt x="601" y="4608"/>
                    <a:pt x="655" y="4513"/>
                  </a:cubicBezTo>
                  <a:cubicBezTo>
                    <a:pt x="714" y="4251"/>
                    <a:pt x="643" y="3989"/>
                    <a:pt x="643" y="3739"/>
                  </a:cubicBezTo>
                  <a:cubicBezTo>
                    <a:pt x="429" y="2965"/>
                    <a:pt x="762" y="2203"/>
                    <a:pt x="798" y="1441"/>
                  </a:cubicBezTo>
                  <a:cubicBezTo>
                    <a:pt x="798" y="1251"/>
                    <a:pt x="905" y="1084"/>
                    <a:pt x="988" y="930"/>
                  </a:cubicBezTo>
                  <a:cubicBezTo>
                    <a:pt x="1036" y="787"/>
                    <a:pt x="1048" y="656"/>
                    <a:pt x="1048" y="513"/>
                  </a:cubicBezTo>
                  <a:cubicBezTo>
                    <a:pt x="1024" y="310"/>
                    <a:pt x="1012" y="120"/>
                    <a:pt x="8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4" name="Google Shape;3174;p2"/>
            <p:cNvSpPr/>
            <p:nvPr/>
          </p:nvSpPr>
          <p:spPr>
            <a:xfrm>
              <a:off x="5391725" y="3190175"/>
              <a:ext cx="60750" cy="91400"/>
            </a:xfrm>
            <a:custGeom>
              <a:avLst/>
              <a:gdLst/>
              <a:ahLst/>
              <a:cxnLst/>
              <a:rect l="l" t="t" r="r" b="b"/>
              <a:pathLst>
                <a:path w="2430" h="3656" extrusionOk="0">
                  <a:moveTo>
                    <a:pt x="392" y="0"/>
                  </a:moveTo>
                  <a:cubicBezTo>
                    <a:pt x="240" y="0"/>
                    <a:pt x="100" y="31"/>
                    <a:pt x="1" y="188"/>
                  </a:cubicBezTo>
                  <a:cubicBezTo>
                    <a:pt x="441" y="438"/>
                    <a:pt x="953" y="426"/>
                    <a:pt x="1430" y="569"/>
                  </a:cubicBezTo>
                  <a:cubicBezTo>
                    <a:pt x="2013" y="736"/>
                    <a:pt x="1989" y="712"/>
                    <a:pt x="1811" y="1260"/>
                  </a:cubicBezTo>
                  <a:cubicBezTo>
                    <a:pt x="1537" y="2093"/>
                    <a:pt x="1072" y="2831"/>
                    <a:pt x="644" y="3593"/>
                  </a:cubicBezTo>
                  <a:cubicBezTo>
                    <a:pt x="707" y="3632"/>
                    <a:pt x="764" y="3655"/>
                    <a:pt x="817" y="3655"/>
                  </a:cubicBezTo>
                  <a:cubicBezTo>
                    <a:pt x="895" y="3655"/>
                    <a:pt x="966" y="3606"/>
                    <a:pt x="1037" y="3486"/>
                  </a:cubicBezTo>
                  <a:cubicBezTo>
                    <a:pt x="1203" y="3224"/>
                    <a:pt x="1322" y="2915"/>
                    <a:pt x="1620" y="2736"/>
                  </a:cubicBezTo>
                  <a:cubicBezTo>
                    <a:pt x="1632" y="2712"/>
                    <a:pt x="1668" y="2700"/>
                    <a:pt x="1692" y="2700"/>
                  </a:cubicBezTo>
                  <a:cubicBezTo>
                    <a:pt x="1739" y="2641"/>
                    <a:pt x="1787" y="2569"/>
                    <a:pt x="1811" y="2486"/>
                  </a:cubicBezTo>
                  <a:cubicBezTo>
                    <a:pt x="1834" y="2427"/>
                    <a:pt x="1834" y="2391"/>
                    <a:pt x="1834" y="2331"/>
                  </a:cubicBezTo>
                  <a:cubicBezTo>
                    <a:pt x="1787" y="2212"/>
                    <a:pt x="1858" y="2129"/>
                    <a:pt x="1930" y="2057"/>
                  </a:cubicBezTo>
                  <a:cubicBezTo>
                    <a:pt x="2263" y="1510"/>
                    <a:pt x="2430" y="938"/>
                    <a:pt x="2251" y="307"/>
                  </a:cubicBezTo>
                  <a:cubicBezTo>
                    <a:pt x="1692" y="212"/>
                    <a:pt x="1144" y="129"/>
                    <a:pt x="596" y="10"/>
                  </a:cubicBezTo>
                  <a:cubicBezTo>
                    <a:pt x="527" y="6"/>
                    <a:pt x="459" y="0"/>
                    <a:pt x="3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5" name="Google Shape;3175;p2"/>
            <p:cNvSpPr/>
            <p:nvPr/>
          </p:nvSpPr>
          <p:spPr>
            <a:xfrm>
              <a:off x="5306600" y="3849125"/>
              <a:ext cx="27700" cy="120875"/>
            </a:xfrm>
            <a:custGeom>
              <a:avLst/>
              <a:gdLst/>
              <a:ahLst/>
              <a:cxnLst/>
              <a:rect l="l" t="t" r="r" b="b"/>
              <a:pathLst>
                <a:path w="1108" h="4835" extrusionOk="0">
                  <a:moveTo>
                    <a:pt x="816" y="0"/>
                  </a:moveTo>
                  <a:cubicBezTo>
                    <a:pt x="786" y="0"/>
                    <a:pt x="757" y="12"/>
                    <a:pt x="727" y="36"/>
                  </a:cubicBezTo>
                  <a:cubicBezTo>
                    <a:pt x="453" y="453"/>
                    <a:pt x="155" y="857"/>
                    <a:pt x="120" y="1357"/>
                  </a:cubicBezTo>
                  <a:cubicBezTo>
                    <a:pt x="1" y="2524"/>
                    <a:pt x="144" y="3667"/>
                    <a:pt x="394" y="4798"/>
                  </a:cubicBezTo>
                  <a:cubicBezTo>
                    <a:pt x="435" y="4822"/>
                    <a:pt x="471" y="4834"/>
                    <a:pt x="507" y="4834"/>
                  </a:cubicBezTo>
                  <a:cubicBezTo>
                    <a:pt x="542" y="4834"/>
                    <a:pt x="578" y="4822"/>
                    <a:pt x="620" y="4798"/>
                  </a:cubicBezTo>
                  <a:cubicBezTo>
                    <a:pt x="917" y="4060"/>
                    <a:pt x="560" y="3358"/>
                    <a:pt x="501" y="2643"/>
                  </a:cubicBezTo>
                  <a:cubicBezTo>
                    <a:pt x="429" y="2179"/>
                    <a:pt x="572" y="1750"/>
                    <a:pt x="679" y="1322"/>
                  </a:cubicBezTo>
                  <a:cubicBezTo>
                    <a:pt x="667" y="869"/>
                    <a:pt x="1108" y="512"/>
                    <a:pt x="906" y="36"/>
                  </a:cubicBezTo>
                  <a:cubicBezTo>
                    <a:pt x="876" y="12"/>
                    <a:pt x="846" y="0"/>
                    <a:pt x="8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6" name="Google Shape;3176;p2"/>
            <p:cNvSpPr/>
            <p:nvPr/>
          </p:nvSpPr>
          <p:spPr>
            <a:xfrm>
              <a:off x="5189625" y="3107050"/>
              <a:ext cx="40500" cy="76525"/>
            </a:xfrm>
            <a:custGeom>
              <a:avLst/>
              <a:gdLst/>
              <a:ahLst/>
              <a:cxnLst/>
              <a:rect l="l" t="t" r="r" b="b"/>
              <a:pathLst>
                <a:path w="1620" h="3061" extrusionOk="0">
                  <a:moveTo>
                    <a:pt x="615" y="1"/>
                  </a:moveTo>
                  <a:cubicBezTo>
                    <a:pt x="584" y="1"/>
                    <a:pt x="554" y="13"/>
                    <a:pt x="524" y="37"/>
                  </a:cubicBezTo>
                  <a:cubicBezTo>
                    <a:pt x="393" y="441"/>
                    <a:pt x="251" y="858"/>
                    <a:pt x="120" y="1263"/>
                  </a:cubicBezTo>
                  <a:cubicBezTo>
                    <a:pt x="0" y="1668"/>
                    <a:pt x="12" y="2073"/>
                    <a:pt x="96" y="2465"/>
                  </a:cubicBezTo>
                  <a:cubicBezTo>
                    <a:pt x="179" y="2930"/>
                    <a:pt x="346" y="3049"/>
                    <a:pt x="810" y="3061"/>
                  </a:cubicBezTo>
                  <a:lnTo>
                    <a:pt x="1524" y="3061"/>
                  </a:lnTo>
                  <a:cubicBezTo>
                    <a:pt x="1620" y="2846"/>
                    <a:pt x="1501" y="2608"/>
                    <a:pt x="1584" y="2382"/>
                  </a:cubicBezTo>
                  <a:cubicBezTo>
                    <a:pt x="1405" y="2084"/>
                    <a:pt x="1072" y="2215"/>
                    <a:pt x="822" y="2096"/>
                  </a:cubicBezTo>
                  <a:cubicBezTo>
                    <a:pt x="762" y="2084"/>
                    <a:pt x="715" y="2049"/>
                    <a:pt x="655" y="2025"/>
                  </a:cubicBezTo>
                  <a:cubicBezTo>
                    <a:pt x="417" y="1846"/>
                    <a:pt x="465" y="1608"/>
                    <a:pt x="536" y="1370"/>
                  </a:cubicBezTo>
                  <a:cubicBezTo>
                    <a:pt x="596" y="918"/>
                    <a:pt x="870" y="525"/>
                    <a:pt x="715" y="37"/>
                  </a:cubicBezTo>
                  <a:cubicBezTo>
                    <a:pt x="679" y="13"/>
                    <a:pt x="646" y="1"/>
                    <a:pt x="6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7" name="Google Shape;3177;p2"/>
            <p:cNvSpPr/>
            <p:nvPr/>
          </p:nvSpPr>
          <p:spPr>
            <a:xfrm>
              <a:off x="5313450" y="3171025"/>
              <a:ext cx="84850" cy="21000"/>
            </a:xfrm>
            <a:custGeom>
              <a:avLst/>
              <a:gdLst/>
              <a:ahLst/>
              <a:cxnLst/>
              <a:rect l="l" t="t" r="r" b="b"/>
              <a:pathLst>
                <a:path w="3394" h="840" extrusionOk="0">
                  <a:moveTo>
                    <a:pt x="913" y="1"/>
                  </a:moveTo>
                  <a:cubicBezTo>
                    <a:pt x="665" y="1"/>
                    <a:pt x="416" y="39"/>
                    <a:pt x="167" y="145"/>
                  </a:cubicBezTo>
                  <a:cubicBezTo>
                    <a:pt x="0" y="371"/>
                    <a:pt x="465" y="585"/>
                    <a:pt x="167" y="799"/>
                  </a:cubicBezTo>
                  <a:cubicBezTo>
                    <a:pt x="214" y="820"/>
                    <a:pt x="261" y="830"/>
                    <a:pt x="307" y="830"/>
                  </a:cubicBezTo>
                  <a:cubicBezTo>
                    <a:pt x="366" y="830"/>
                    <a:pt x="423" y="814"/>
                    <a:pt x="477" y="788"/>
                  </a:cubicBezTo>
                  <a:lnTo>
                    <a:pt x="739" y="788"/>
                  </a:lnTo>
                  <a:cubicBezTo>
                    <a:pt x="1041" y="828"/>
                    <a:pt x="1346" y="840"/>
                    <a:pt x="1652" y="840"/>
                  </a:cubicBezTo>
                  <a:cubicBezTo>
                    <a:pt x="2058" y="840"/>
                    <a:pt x="2466" y="819"/>
                    <a:pt x="2869" y="819"/>
                  </a:cubicBezTo>
                  <a:cubicBezTo>
                    <a:pt x="2965" y="819"/>
                    <a:pt x="3061" y="820"/>
                    <a:pt x="3156" y="823"/>
                  </a:cubicBezTo>
                  <a:cubicBezTo>
                    <a:pt x="3310" y="728"/>
                    <a:pt x="3394" y="621"/>
                    <a:pt x="3310" y="442"/>
                  </a:cubicBezTo>
                  <a:cubicBezTo>
                    <a:pt x="3001" y="204"/>
                    <a:pt x="2596" y="359"/>
                    <a:pt x="2251" y="204"/>
                  </a:cubicBezTo>
                  <a:cubicBezTo>
                    <a:pt x="1813" y="127"/>
                    <a:pt x="1365" y="1"/>
                    <a:pt x="9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8" name="Google Shape;3178;p2"/>
            <p:cNvSpPr/>
            <p:nvPr/>
          </p:nvSpPr>
          <p:spPr>
            <a:xfrm>
              <a:off x="6047175" y="4055100"/>
              <a:ext cx="72350" cy="20175"/>
            </a:xfrm>
            <a:custGeom>
              <a:avLst/>
              <a:gdLst/>
              <a:ahLst/>
              <a:cxnLst/>
              <a:rect l="l" t="t" r="r" b="b"/>
              <a:pathLst>
                <a:path w="2894" h="807" extrusionOk="0">
                  <a:moveTo>
                    <a:pt x="417" y="0"/>
                  </a:moveTo>
                  <a:cubicBezTo>
                    <a:pt x="227" y="12"/>
                    <a:pt x="36" y="48"/>
                    <a:pt x="24" y="286"/>
                  </a:cubicBezTo>
                  <a:cubicBezTo>
                    <a:pt x="0" y="500"/>
                    <a:pt x="262" y="441"/>
                    <a:pt x="358" y="548"/>
                  </a:cubicBezTo>
                  <a:cubicBezTo>
                    <a:pt x="405" y="560"/>
                    <a:pt x="453" y="560"/>
                    <a:pt x="500" y="584"/>
                  </a:cubicBezTo>
                  <a:cubicBezTo>
                    <a:pt x="527" y="573"/>
                    <a:pt x="554" y="567"/>
                    <a:pt x="579" y="567"/>
                  </a:cubicBezTo>
                  <a:cubicBezTo>
                    <a:pt x="609" y="567"/>
                    <a:pt x="636" y="576"/>
                    <a:pt x="655" y="596"/>
                  </a:cubicBezTo>
                  <a:cubicBezTo>
                    <a:pt x="739" y="596"/>
                    <a:pt x="822" y="584"/>
                    <a:pt x="893" y="584"/>
                  </a:cubicBezTo>
                  <a:cubicBezTo>
                    <a:pt x="969" y="628"/>
                    <a:pt x="1049" y="636"/>
                    <a:pt x="1129" y="636"/>
                  </a:cubicBezTo>
                  <a:cubicBezTo>
                    <a:pt x="1175" y="636"/>
                    <a:pt x="1221" y="633"/>
                    <a:pt x="1266" y="633"/>
                  </a:cubicBezTo>
                  <a:cubicBezTo>
                    <a:pt x="1354" y="633"/>
                    <a:pt x="1438" y="643"/>
                    <a:pt x="1512" y="703"/>
                  </a:cubicBezTo>
                  <a:cubicBezTo>
                    <a:pt x="1520" y="725"/>
                    <a:pt x="1532" y="734"/>
                    <a:pt x="1553" y="734"/>
                  </a:cubicBezTo>
                  <a:cubicBezTo>
                    <a:pt x="1564" y="734"/>
                    <a:pt x="1578" y="731"/>
                    <a:pt x="1596" y="726"/>
                  </a:cubicBezTo>
                  <a:cubicBezTo>
                    <a:pt x="1752" y="781"/>
                    <a:pt x="1909" y="785"/>
                    <a:pt x="2065" y="785"/>
                  </a:cubicBezTo>
                  <a:cubicBezTo>
                    <a:pt x="2091" y="785"/>
                    <a:pt x="2117" y="785"/>
                    <a:pt x="2144" y="785"/>
                  </a:cubicBezTo>
                  <a:cubicBezTo>
                    <a:pt x="2235" y="785"/>
                    <a:pt x="2326" y="786"/>
                    <a:pt x="2417" y="798"/>
                  </a:cubicBezTo>
                  <a:cubicBezTo>
                    <a:pt x="2467" y="803"/>
                    <a:pt x="2516" y="807"/>
                    <a:pt x="2564" y="807"/>
                  </a:cubicBezTo>
                  <a:cubicBezTo>
                    <a:pt x="2744" y="807"/>
                    <a:pt x="2894" y="750"/>
                    <a:pt x="2894" y="476"/>
                  </a:cubicBezTo>
                  <a:cubicBezTo>
                    <a:pt x="2882" y="357"/>
                    <a:pt x="2822" y="262"/>
                    <a:pt x="2703" y="238"/>
                  </a:cubicBezTo>
                  <a:cubicBezTo>
                    <a:pt x="2642" y="238"/>
                    <a:pt x="2577" y="277"/>
                    <a:pt x="2521" y="277"/>
                  </a:cubicBezTo>
                  <a:cubicBezTo>
                    <a:pt x="2479" y="277"/>
                    <a:pt x="2443" y="255"/>
                    <a:pt x="2417" y="179"/>
                  </a:cubicBezTo>
                  <a:cubicBezTo>
                    <a:pt x="2295" y="48"/>
                    <a:pt x="2154" y="13"/>
                    <a:pt x="1998" y="13"/>
                  </a:cubicBezTo>
                  <a:cubicBezTo>
                    <a:pt x="1941" y="13"/>
                    <a:pt x="1883" y="18"/>
                    <a:pt x="1822" y="24"/>
                  </a:cubicBezTo>
                  <a:cubicBezTo>
                    <a:pt x="1739" y="43"/>
                    <a:pt x="1670" y="83"/>
                    <a:pt x="1587" y="83"/>
                  </a:cubicBezTo>
                  <a:cubicBezTo>
                    <a:pt x="1563" y="83"/>
                    <a:pt x="1539" y="80"/>
                    <a:pt x="1512" y="72"/>
                  </a:cubicBezTo>
                  <a:cubicBezTo>
                    <a:pt x="1465" y="60"/>
                    <a:pt x="1417" y="48"/>
                    <a:pt x="1358" y="24"/>
                  </a:cubicBezTo>
                  <a:cubicBezTo>
                    <a:pt x="1307" y="16"/>
                    <a:pt x="1256" y="12"/>
                    <a:pt x="1206" y="12"/>
                  </a:cubicBezTo>
                  <a:cubicBezTo>
                    <a:pt x="1115" y="12"/>
                    <a:pt x="1026" y="25"/>
                    <a:pt x="941" y="48"/>
                  </a:cubicBezTo>
                  <a:cubicBezTo>
                    <a:pt x="899" y="56"/>
                    <a:pt x="858" y="60"/>
                    <a:pt x="818" y="60"/>
                  </a:cubicBezTo>
                  <a:cubicBezTo>
                    <a:pt x="744" y="60"/>
                    <a:pt x="673" y="47"/>
                    <a:pt x="596" y="24"/>
                  </a:cubicBezTo>
                  <a:cubicBezTo>
                    <a:pt x="536" y="12"/>
                    <a:pt x="477" y="0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9" name="Google Shape;3179;p2"/>
            <p:cNvSpPr/>
            <p:nvPr/>
          </p:nvSpPr>
          <p:spPr>
            <a:xfrm>
              <a:off x="5222075" y="2977875"/>
              <a:ext cx="29775" cy="57250"/>
            </a:xfrm>
            <a:custGeom>
              <a:avLst/>
              <a:gdLst/>
              <a:ahLst/>
              <a:cxnLst/>
              <a:rect l="l" t="t" r="r" b="b"/>
              <a:pathLst>
                <a:path w="1191" h="2290" extrusionOk="0">
                  <a:moveTo>
                    <a:pt x="643" y="1"/>
                  </a:moveTo>
                  <a:cubicBezTo>
                    <a:pt x="286" y="608"/>
                    <a:pt x="107" y="1286"/>
                    <a:pt x="60" y="1989"/>
                  </a:cubicBezTo>
                  <a:cubicBezTo>
                    <a:pt x="24" y="2096"/>
                    <a:pt x="0" y="2191"/>
                    <a:pt x="12" y="2287"/>
                  </a:cubicBezTo>
                  <a:cubicBezTo>
                    <a:pt x="37" y="2289"/>
                    <a:pt x="61" y="2290"/>
                    <a:pt x="84" y="2290"/>
                  </a:cubicBezTo>
                  <a:cubicBezTo>
                    <a:pt x="325" y="2290"/>
                    <a:pt x="524" y="2188"/>
                    <a:pt x="762" y="2156"/>
                  </a:cubicBezTo>
                  <a:cubicBezTo>
                    <a:pt x="977" y="1763"/>
                    <a:pt x="1191" y="1370"/>
                    <a:pt x="953" y="905"/>
                  </a:cubicBezTo>
                  <a:cubicBezTo>
                    <a:pt x="727" y="644"/>
                    <a:pt x="762" y="298"/>
                    <a:pt x="6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0" name="Google Shape;3180;p2"/>
            <p:cNvSpPr/>
            <p:nvPr/>
          </p:nvSpPr>
          <p:spPr>
            <a:xfrm>
              <a:off x="5136950" y="3743525"/>
              <a:ext cx="36025" cy="68100"/>
            </a:xfrm>
            <a:custGeom>
              <a:avLst/>
              <a:gdLst/>
              <a:ahLst/>
              <a:cxnLst/>
              <a:rect l="l" t="t" r="r" b="b"/>
              <a:pathLst>
                <a:path w="1441" h="2724" extrusionOk="0">
                  <a:moveTo>
                    <a:pt x="286" y="1"/>
                  </a:moveTo>
                  <a:cubicBezTo>
                    <a:pt x="264" y="1"/>
                    <a:pt x="240" y="4"/>
                    <a:pt x="214" y="9"/>
                  </a:cubicBezTo>
                  <a:cubicBezTo>
                    <a:pt x="36" y="45"/>
                    <a:pt x="95" y="259"/>
                    <a:pt x="191" y="402"/>
                  </a:cubicBezTo>
                  <a:cubicBezTo>
                    <a:pt x="0" y="640"/>
                    <a:pt x="155" y="878"/>
                    <a:pt x="191" y="1117"/>
                  </a:cubicBezTo>
                  <a:cubicBezTo>
                    <a:pt x="262" y="1640"/>
                    <a:pt x="441" y="2117"/>
                    <a:pt x="893" y="2426"/>
                  </a:cubicBezTo>
                  <a:cubicBezTo>
                    <a:pt x="988" y="2593"/>
                    <a:pt x="1107" y="2712"/>
                    <a:pt x="1310" y="2724"/>
                  </a:cubicBezTo>
                  <a:cubicBezTo>
                    <a:pt x="1369" y="2700"/>
                    <a:pt x="1393" y="2652"/>
                    <a:pt x="1405" y="2593"/>
                  </a:cubicBezTo>
                  <a:cubicBezTo>
                    <a:pt x="1322" y="2402"/>
                    <a:pt x="1393" y="2200"/>
                    <a:pt x="1441" y="2010"/>
                  </a:cubicBezTo>
                  <a:cubicBezTo>
                    <a:pt x="1429" y="1879"/>
                    <a:pt x="1369" y="1771"/>
                    <a:pt x="1286" y="1676"/>
                  </a:cubicBezTo>
                  <a:cubicBezTo>
                    <a:pt x="1250" y="1593"/>
                    <a:pt x="1167" y="1521"/>
                    <a:pt x="1107" y="1462"/>
                  </a:cubicBezTo>
                  <a:cubicBezTo>
                    <a:pt x="1048" y="1390"/>
                    <a:pt x="988" y="1331"/>
                    <a:pt x="929" y="1259"/>
                  </a:cubicBezTo>
                  <a:cubicBezTo>
                    <a:pt x="714" y="1021"/>
                    <a:pt x="667" y="700"/>
                    <a:pt x="595" y="390"/>
                  </a:cubicBezTo>
                  <a:cubicBezTo>
                    <a:pt x="509" y="239"/>
                    <a:pt x="491" y="1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1" name="Google Shape;3181;p2"/>
            <p:cNvSpPr/>
            <p:nvPr/>
          </p:nvSpPr>
          <p:spPr>
            <a:xfrm>
              <a:off x="5219100" y="3162200"/>
              <a:ext cx="69975" cy="25700"/>
            </a:xfrm>
            <a:custGeom>
              <a:avLst/>
              <a:gdLst/>
              <a:ahLst/>
              <a:cxnLst/>
              <a:rect l="l" t="t" r="r" b="b"/>
              <a:pathLst>
                <a:path w="2799" h="1028" extrusionOk="0">
                  <a:moveTo>
                    <a:pt x="1617" y="0"/>
                  </a:moveTo>
                  <a:cubicBezTo>
                    <a:pt x="1204" y="0"/>
                    <a:pt x="787" y="96"/>
                    <a:pt x="369" y="248"/>
                  </a:cubicBezTo>
                  <a:cubicBezTo>
                    <a:pt x="131" y="295"/>
                    <a:pt x="0" y="379"/>
                    <a:pt x="191" y="617"/>
                  </a:cubicBezTo>
                  <a:cubicBezTo>
                    <a:pt x="250" y="700"/>
                    <a:pt x="298" y="783"/>
                    <a:pt x="345" y="855"/>
                  </a:cubicBezTo>
                  <a:cubicBezTo>
                    <a:pt x="726" y="902"/>
                    <a:pt x="1096" y="950"/>
                    <a:pt x="1477" y="1010"/>
                  </a:cubicBezTo>
                  <a:cubicBezTo>
                    <a:pt x="1506" y="1021"/>
                    <a:pt x="1536" y="1027"/>
                    <a:pt x="1566" y="1027"/>
                  </a:cubicBezTo>
                  <a:cubicBezTo>
                    <a:pt x="1596" y="1027"/>
                    <a:pt x="1625" y="1021"/>
                    <a:pt x="1655" y="1010"/>
                  </a:cubicBezTo>
                  <a:cubicBezTo>
                    <a:pt x="1715" y="914"/>
                    <a:pt x="1846" y="855"/>
                    <a:pt x="1810" y="712"/>
                  </a:cubicBezTo>
                  <a:cubicBezTo>
                    <a:pt x="1774" y="640"/>
                    <a:pt x="1715" y="605"/>
                    <a:pt x="1631" y="581"/>
                  </a:cubicBezTo>
                  <a:cubicBezTo>
                    <a:pt x="1643" y="554"/>
                    <a:pt x="1657" y="546"/>
                    <a:pt x="1672" y="546"/>
                  </a:cubicBezTo>
                  <a:cubicBezTo>
                    <a:pt x="1694" y="546"/>
                    <a:pt x="1718" y="565"/>
                    <a:pt x="1735" y="565"/>
                  </a:cubicBezTo>
                  <a:cubicBezTo>
                    <a:pt x="1741" y="565"/>
                    <a:pt x="1746" y="563"/>
                    <a:pt x="1750" y="557"/>
                  </a:cubicBezTo>
                  <a:cubicBezTo>
                    <a:pt x="1760" y="557"/>
                    <a:pt x="1769" y="557"/>
                    <a:pt x="1779" y="557"/>
                  </a:cubicBezTo>
                  <a:cubicBezTo>
                    <a:pt x="1945" y="557"/>
                    <a:pt x="2127" y="602"/>
                    <a:pt x="2299" y="602"/>
                  </a:cubicBezTo>
                  <a:cubicBezTo>
                    <a:pt x="2491" y="602"/>
                    <a:pt x="2670" y="546"/>
                    <a:pt x="2798" y="307"/>
                  </a:cubicBezTo>
                  <a:cubicBezTo>
                    <a:pt x="2412" y="90"/>
                    <a:pt x="2016" y="0"/>
                    <a:pt x="16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2" name="Google Shape;3182;p2"/>
            <p:cNvSpPr/>
            <p:nvPr/>
          </p:nvSpPr>
          <p:spPr>
            <a:xfrm>
              <a:off x="5175925" y="3793075"/>
              <a:ext cx="52125" cy="34325"/>
            </a:xfrm>
            <a:custGeom>
              <a:avLst/>
              <a:gdLst/>
              <a:ahLst/>
              <a:cxnLst/>
              <a:rect l="l" t="t" r="r" b="b"/>
              <a:pathLst>
                <a:path w="2085" h="1373" extrusionOk="0">
                  <a:moveTo>
                    <a:pt x="353" y="0"/>
                  </a:moveTo>
                  <a:cubicBezTo>
                    <a:pt x="299" y="0"/>
                    <a:pt x="226" y="28"/>
                    <a:pt x="132" y="87"/>
                  </a:cubicBezTo>
                  <a:cubicBezTo>
                    <a:pt x="72" y="230"/>
                    <a:pt x="48" y="361"/>
                    <a:pt x="48" y="504"/>
                  </a:cubicBezTo>
                  <a:cubicBezTo>
                    <a:pt x="1" y="956"/>
                    <a:pt x="298" y="1075"/>
                    <a:pt x="656" y="1147"/>
                  </a:cubicBezTo>
                  <a:cubicBezTo>
                    <a:pt x="673" y="1174"/>
                    <a:pt x="698" y="1187"/>
                    <a:pt x="729" y="1187"/>
                  </a:cubicBezTo>
                  <a:cubicBezTo>
                    <a:pt x="740" y="1187"/>
                    <a:pt x="751" y="1185"/>
                    <a:pt x="763" y="1182"/>
                  </a:cubicBezTo>
                  <a:cubicBezTo>
                    <a:pt x="1072" y="1218"/>
                    <a:pt x="1394" y="1242"/>
                    <a:pt x="1691" y="1337"/>
                  </a:cubicBezTo>
                  <a:cubicBezTo>
                    <a:pt x="1769" y="1361"/>
                    <a:pt x="1830" y="1372"/>
                    <a:pt x="1879" y="1372"/>
                  </a:cubicBezTo>
                  <a:cubicBezTo>
                    <a:pt x="2073" y="1372"/>
                    <a:pt x="2075" y="1203"/>
                    <a:pt x="2084" y="1004"/>
                  </a:cubicBezTo>
                  <a:cubicBezTo>
                    <a:pt x="2032" y="709"/>
                    <a:pt x="1841" y="686"/>
                    <a:pt x="1639" y="686"/>
                  </a:cubicBezTo>
                  <a:cubicBezTo>
                    <a:pt x="1602" y="686"/>
                    <a:pt x="1565" y="686"/>
                    <a:pt x="1528" y="686"/>
                  </a:cubicBezTo>
                  <a:cubicBezTo>
                    <a:pt x="1491" y="686"/>
                    <a:pt x="1454" y="686"/>
                    <a:pt x="1418" y="682"/>
                  </a:cubicBezTo>
                  <a:cubicBezTo>
                    <a:pt x="1364" y="705"/>
                    <a:pt x="1315" y="719"/>
                    <a:pt x="1268" y="719"/>
                  </a:cubicBezTo>
                  <a:cubicBezTo>
                    <a:pt x="1242" y="719"/>
                    <a:pt x="1217" y="715"/>
                    <a:pt x="1191" y="706"/>
                  </a:cubicBezTo>
                  <a:cubicBezTo>
                    <a:pt x="1144" y="670"/>
                    <a:pt x="1120" y="647"/>
                    <a:pt x="1084" y="599"/>
                  </a:cubicBezTo>
                  <a:cubicBezTo>
                    <a:pt x="1037" y="540"/>
                    <a:pt x="1001" y="468"/>
                    <a:pt x="953" y="409"/>
                  </a:cubicBezTo>
                  <a:cubicBezTo>
                    <a:pt x="906" y="325"/>
                    <a:pt x="834" y="289"/>
                    <a:pt x="763" y="254"/>
                  </a:cubicBezTo>
                  <a:cubicBezTo>
                    <a:pt x="743" y="249"/>
                    <a:pt x="721" y="246"/>
                    <a:pt x="699" y="246"/>
                  </a:cubicBezTo>
                  <a:cubicBezTo>
                    <a:pt x="668" y="246"/>
                    <a:pt x="636" y="252"/>
                    <a:pt x="608" y="266"/>
                  </a:cubicBezTo>
                  <a:cubicBezTo>
                    <a:pt x="596" y="289"/>
                    <a:pt x="584" y="313"/>
                    <a:pt x="560" y="313"/>
                  </a:cubicBezTo>
                  <a:cubicBezTo>
                    <a:pt x="556" y="317"/>
                    <a:pt x="548" y="319"/>
                    <a:pt x="540" y="319"/>
                  </a:cubicBezTo>
                  <a:cubicBezTo>
                    <a:pt x="522" y="319"/>
                    <a:pt x="501" y="313"/>
                    <a:pt x="501" y="313"/>
                  </a:cubicBezTo>
                  <a:cubicBezTo>
                    <a:pt x="501" y="114"/>
                    <a:pt x="464" y="0"/>
                    <a:pt x="3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3" name="Google Shape;3183;p2"/>
            <p:cNvSpPr/>
            <p:nvPr/>
          </p:nvSpPr>
          <p:spPr>
            <a:xfrm>
              <a:off x="5255500" y="2897800"/>
              <a:ext cx="41600" cy="36825"/>
            </a:xfrm>
            <a:custGeom>
              <a:avLst/>
              <a:gdLst/>
              <a:ahLst/>
              <a:cxnLst/>
              <a:rect l="l" t="t" r="r" b="b"/>
              <a:pathLst>
                <a:path w="1664" h="1473" extrusionOk="0">
                  <a:moveTo>
                    <a:pt x="1366" y="1"/>
                  </a:moveTo>
                  <a:cubicBezTo>
                    <a:pt x="1295" y="1"/>
                    <a:pt x="1235" y="37"/>
                    <a:pt x="1187" y="72"/>
                  </a:cubicBezTo>
                  <a:cubicBezTo>
                    <a:pt x="914" y="239"/>
                    <a:pt x="628" y="370"/>
                    <a:pt x="473" y="691"/>
                  </a:cubicBezTo>
                  <a:cubicBezTo>
                    <a:pt x="342" y="834"/>
                    <a:pt x="223" y="1001"/>
                    <a:pt x="32" y="1072"/>
                  </a:cubicBezTo>
                  <a:cubicBezTo>
                    <a:pt x="9" y="1371"/>
                    <a:pt x="1" y="1473"/>
                    <a:pt x="118" y="1473"/>
                  </a:cubicBezTo>
                  <a:cubicBezTo>
                    <a:pt x="179" y="1473"/>
                    <a:pt x="272" y="1446"/>
                    <a:pt x="413" y="1406"/>
                  </a:cubicBezTo>
                  <a:cubicBezTo>
                    <a:pt x="497" y="1394"/>
                    <a:pt x="556" y="1394"/>
                    <a:pt x="628" y="1370"/>
                  </a:cubicBezTo>
                  <a:cubicBezTo>
                    <a:pt x="668" y="1382"/>
                    <a:pt x="706" y="1387"/>
                    <a:pt x="740" y="1387"/>
                  </a:cubicBezTo>
                  <a:cubicBezTo>
                    <a:pt x="948" y="1387"/>
                    <a:pt x="1051" y="1192"/>
                    <a:pt x="1164" y="1049"/>
                  </a:cubicBezTo>
                  <a:cubicBezTo>
                    <a:pt x="1295" y="787"/>
                    <a:pt x="1580" y="632"/>
                    <a:pt x="1664" y="346"/>
                  </a:cubicBezTo>
                  <a:cubicBezTo>
                    <a:pt x="1664" y="156"/>
                    <a:pt x="1568" y="48"/>
                    <a:pt x="13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4" name="Google Shape;3184;p2"/>
            <p:cNvSpPr/>
            <p:nvPr/>
          </p:nvSpPr>
          <p:spPr>
            <a:xfrm>
              <a:off x="5703375" y="4025675"/>
              <a:ext cx="72950" cy="22300"/>
            </a:xfrm>
            <a:custGeom>
              <a:avLst/>
              <a:gdLst/>
              <a:ahLst/>
              <a:cxnLst/>
              <a:rect l="l" t="t" r="r" b="b"/>
              <a:pathLst>
                <a:path w="2918" h="892" extrusionOk="0">
                  <a:moveTo>
                    <a:pt x="1773" y="1"/>
                  </a:moveTo>
                  <a:cubicBezTo>
                    <a:pt x="1644" y="1"/>
                    <a:pt x="1508" y="26"/>
                    <a:pt x="1370" y="46"/>
                  </a:cubicBezTo>
                  <a:cubicBezTo>
                    <a:pt x="1298" y="70"/>
                    <a:pt x="1239" y="106"/>
                    <a:pt x="1191" y="141"/>
                  </a:cubicBezTo>
                  <a:cubicBezTo>
                    <a:pt x="1156" y="249"/>
                    <a:pt x="1167" y="320"/>
                    <a:pt x="1239" y="403"/>
                  </a:cubicBezTo>
                  <a:cubicBezTo>
                    <a:pt x="1245" y="404"/>
                    <a:pt x="1250" y="404"/>
                    <a:pt x="1255" y="404"/>
                  </a:cubicBezTo>
                  <a:cubicBezTo>
                    <a:pt x="1277" y="404"/>
                    <a:pt x="1291" y="399"/>
                    <a:pt x="1300" y="391"/>
                  </a:cubicBezTo>
                  <a:lnTo>
                    <a:pt x="1300" y="391"/>
                  </a:lnTo>
                  <a:cubicBezTo>
                    <a:pt x="1300" y="395"/>
                    <a:pt x="1299" y="399"/>
                    <a:pt x="1298" y="403"/>
                  </a:cubicBezTo>
                  <a:cubicBezTo>
                    <a:pt x="1294" y="427"/>
                    <a:pt x="1281" y="436"/>
                    <a:pt x="1265" y="436"/>
                  </a:cubicBezTo>
                  <a:cubicBezTo>
                    <a:pt x="1240" y="436"/>
                    <a:pt x="1208" y="417"/>
                    <a:pt x="1179" y="403"/>
                  </a:cubicBezTo>
                  <a:cubicBezTo>
                    <a:pt x="1132" y="368"/>
                    <a:pt x="1096" y="356"/>
                    <a:pt x="1037" y="344"/>
                  </a:cubicBezTo>
                  <a:cubicBezTo>
                    <a:pt x="941" y="320"/>
                    <a:pt x="870" y="320"/>
                    <a:pt x="775" y="320"/>
                  </a:cubicBezTo>
                  <a:cubicBezTo>
                    <a:pt x="691" y="320"/>
                    <a:pt x="596" y="344"/>
                    <a:pt x="525" y="379"/>
                  </a:cubicBezTo>
                  <a:cubicBezTo>
                    <a:pt x="492" y="438"/>
                    <a:pt x="455" y="465"/>
                    <a:pt x="417" y="465"/>
                  </a:cubicBezTo>
                  <a:cubicBezTo>
                    <a:pt x="386" y="465"/>
                    <a:pt x="354" y="447"/>
                    <a:pt x="322" y="415"/>
                  </a:cubicBezTo>
                  <a:cubicBezTo>
                    <a:pt x="179" y="415"/>
                    <a:pt x="96" y="475"/>
                    <a:pt x="24" y="582"/>
                  </a:cubicBezTo>
                  <a:cubicBezTo>
                    <a:pt x="1" y="641"/>
                    <a:pt x="24" y="689"/>
                    <a:pt x="60" y="725"/>
                  </a:cubicBezTo>
                  <a:cubicBezTo>
                    <a:pt x="1013" y="784"/>
                    <a:pt x="1965" y="832"/>
                    <a:pt x="2918" y="891"/>
                  </a:cubicBezTo>
                  <a:cubicBezTo>
                    <a:pt x="2918" y="701"/>
                    <a:pt x="2834" y="594"/>
                    <a:pt x="2644" y="594"/>
                  </a:cubicBezTo>
                  <a:cubicBezTo>
                    <a:pt x="2561" y="531"/>
                    <a:pt x="2459" y="496"/>
                    <a:pt x="2364" y="496"/>
                  </a:cubicBezTo>
                  <a:cubicBezTo>
                    <a:pt x="2350" y="496"/>
                    <a:pt x="2336" y="497"/>
                    <a:pt x="2322" y="499"/>
                  </a:cubicBezTo>
                  <a:cubicBezTo>
                    <a:pt x="1989" y="499"/>
                    <a:pt x="2120" y="356"/>
                    <a:pt x="2239" y="201"/>
                  </a:cubicBezTo>
                  <a:cubicBezTo>
                    <a:pt x="2103" y="45"/>
                    <a:pt x="1944" y="1"/>
                    <a:pt x="17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5" name="Google Shape;3185;p2"/>
            <p:cNvSpPr/>
            <p:nvPr/>
          </p:nvSpPr>
          <p:spPr>
            <a:xfrm>
              <a:off x="6138850" y="4061050"/>
              <a:ext cx="51875" cy="22050"/>
            </a:xfrm>
            <a:custGeom>
              <a:avLst/>
              <a:gdLst/>
              <a:ahLst/>
              <a:cxnLst/>
              <a:rect l="l" t="t" r="r" b="b"/>
              <a:pathLst>
                <a:path w="2075" h="882" extrusionOk="0">
                  <a:moveTo>
                    <a:pt x="663" y="0"/>
                  </a:moveTo>
                  <a:cubicBezTo>
                    <a:pt x="489" y="0"/>
                    <a:pt x="320" y="22"/>
                    <a:pt x="155" y="119"/>
                  </a:cubicBezTo>
                  <a:cubicBezTo>
                    <a:pt x="1" y="298"/>
                    <a:pt x="60" y="465"/>
                    <a:pt x="203" y="608"/>
                  </a:cubicBezTo>
                  <a:cubicBezTo>
                    <a:pt x="358" y="727"/>
                    <a:pt x="560" y="619"/>
                    <a:pt x="715" y="739"/>
                  </a:cubicBezTo>
                  <a:cubicBezTo>
                    <a:pt x="822" y="786"/>
                    <a:pt x="905" y="834"/>
                    <a:pt x="1001" y="881"/>
                  </a:cubicBezTo>
                  <a:cubicBezTo>
                    <a:pt x="1108" y="804"/>
                    <a:pt x="1230" y="795"/>
                    <a:pt x="1355" y="795"/>
                  </a:cubicBezTo>
                  <a:cubicBezTo>
                    <a:pt x="1392" y="795"/>
                    <a:pt x="1430" y="796"/>
                    <a:pt x="1468" y="796"/>
                  </a:cubicBezTo>
                  <a:cubicBezTo>
                    <a:pt x="1556" y="796"/>
                    <a:pt x="1644" y="791"/>
                    <a:pt x="1727" y="762"/>
                  </a:cubicBezTo>
                  <a:cubicBezTo>
                    <a:pt x="2075" y="314"/>
                    <a:pt x="1926" y="257"/>
                    <a:pt x="1708" y="257"/>
                  </a:cubicBezTo>
                  <a:cubicBezTo>
                    <a:pt x="1634" y="257"/>
                    <a:pt x="1551" y="263"/>
                    <a:pt x="1478" y="263"/>
                  </a:cubicBezTo>
                  <a:cubicBezTo>
                    <a:pt x="1383" y="263"/>
                    <a:pt x="1304" y="252"/>
                    <a:pt x="1274" y="203"/>
                  </a:cubicBezTo>
                  <a:lnTo>
                    <a:pt x="1286" y="179"/>
                  </a:lnTo>
                  <a:cubicBezTo>
                    <a:pt x="1215" y="84"/>
                    <a:pt x="1096" y="24"/>
                    <a:pt x="977" y="12"/>
                  </a:cubicBezTo>
                  <a:cubicBezTo>
                    <a:pt x="871" y="8"/>
                    <a:pt x="766" y="0"/>
                    <a:pt x="6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6" name="Google Shape;3186;p2"/>
            <p:cNvSpPr/>
            <p:nvPr/>
          </p:nvSpPr>
          <p:spPr>
            <a:xfrm>
              <a:off x="5202425" y="3027300"/>
              <a:ext cx="24425" cy="80675"/>
            </a:xfrm>
            <a:custGeom>
              <a:avLst/>
              <a:gdLst/>
              <a:ahLst/>
              <a:cxnLst/>
              <a:rect l="l" t="t" r="r" b="b"/>
              <a:pathLst>
                <a:path w="977" h="3227" extrusionOk="0">
                  <a:moveTo>
                    <a:pt x="858" y="0"/>
                  </a:moveTo>
                  <a:cubicBezTo>
                    <a:pt x="572" y="917"/>
                    <a:pt x="298" y="1822"/>
                    <a:pt x="36" y="2738"/>
                  </a:cubicBezTo>
                  <a:cubicBezTo>
                    <a:pt x="0" y="2893"/>
                    <a:pt x="12" y="3072"/>
                    <a:pt x="12" y="3227"/>
                  </a:cubicBezTo>
                  <a:lnTo>
                    <a:pt x="155" y="3227"/>
                  </a:lnTo>
                  <a:cubicBezTo>
                    <a:pt x="727" y="2667"/>
                    <a:pt x="727" y="1893"/>
                    <a:pt x="917" y="1191"/>
                  </a:cubicBezTo>
                  <a:cubicBezTo>
                    <a:pt x="917" y="964"/>
                    <a:pt x="965" y="762"/>
                    <a:pt x="977" y="548"/>
                  </a:cubicBezTo>
                  <a:cubicBezTo>
                    <a:pt x="965" y="476"/>
                    <a:pt x="929" y="417"/>
                    <a:pt x="893" y="357"/>
                  </a:cubicBezTo>
                  <a:cubicBezTo>
                    <a:pt x="870" y="238"/>
                    <a:pt x="870" y="119"/>
                    <a:pt x="8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7" name="Google Shape;3187;p2"/>
            <p:cNvSpPr/>
            <p:nvPr/>
          </p:nvSpPr>
          <p:spPr>
            <a:xfrm>
              <a:off x="5260475" y="3176775"/>
              <a:ext cx="65500" cy="16725"/>
            </a:xfrm>
            <a:custGeom>
              <a:avLst/>
              <a:gdLst/>
              <a:ahLst/>
              <a:cxnLst/>
              <a:rect l="l" t="t" r="r" b="b"/>
              <a:pathLst>
                <a:path w="2620" h="669" extrusionOk="0">
                  <a:moveTo>
                    <a:pt x="667" y="0"/>
                  </a:moveTo>
                  <a:cubicBezTo>
                    <a:pt x="488" y="0"/>
                    <a:pt x="309" y="28"/>
                    <a:pt x="131" y="117"/>
                  </a:cubicBezTo>
                  <a:cubicBezTo>
                    <a:pt x="84" y="212"/>
                    <a:pt x="36" y="307"/>
                    <a:pt x="0" y="415"/>
                  </a:cubicBezTo>
                  <a:cubicBezTo>
                    <a:pt x="667" y="569"/>
                    <a:pt x="1369" y="546"/>
                    <a:pt x="2060" y="653"/>
                  </a:cubicBezTo>
                  <a:cubicBezTo>
                    <a:pt x="2132" y="661"/>
                    <a:pt x="2203" y="668"/>
                    <a:pt x="2272" y="668"/>
                  </a:cubicBezTo>
                  <a:cubicBezTo>
                    <a:pt x="2396" y="668"/>
                    <a:pt x="2513" y="646"/>
                    <a:pt x="2620" y="569"/>
                  </a:cubicBezTo>
                  <a:cubicBezTo>
                    <a:pt x="2500" y="558"/>
                    <a:pt x="2393" y="534"/>
                    <a:pt x="2286" y="510"/>
                  </a:cubicBezTo>
                  <a:cubicBezTo>
                    <a:pt x="2239" y="427"/>
                    <a:pt x="2179" y="355"/>
                    <a:pt x="2096" y="307"/>
                  </a:cubicBezTo>
                  <a:cubicBezTo>
                    <a:pt x="1917" y="248"/>
                    <a:pt x="1738" y="177"/>
                    <a:pt x="1572" y="69"/>
                  </a:cubicBezTo>
                  <a:cubicBezTo>
                    <a:pt x="1558" y="70"/>
                    <a:pt x="1543" y="70"/>
                    <a:pt x="1529" y="70"/>
                  </a:cubicBezTo>
                  <a:cubicBezTo>
                    <a:pt x="1239" y="70"/>
                    <a:pt x="952" y="0"/>
                    <a:pt x="6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8" name="Google Shape;3188;p2"/>
            <p:cNvSpPr/>
            <p:nvPr/>
          </p:nvSpPr>
          <p:spPr>
            <a:xfrm>
              <a:off x="6087050" y="4058225"/>
              <a:ext cx="69675" cy="21875"/>
            </a:xfrm>
            <a:custGeom>
              <a:avLst/>
              <a:gdLst/>
              <a:ahLst/>
              <a:cxnLst/>
              <a:rect l="l" t="t" r="r" b="b"/>
              <a:pathLst>
                <a:path w="2787" h="875" extrusionOk="0">
                  <a:moveTo>
                    <a:pt x="1558" y="1"/>
                  </a:moveTo>
                  <a:cubicBezTo>
                    <a:pt x="1425" y="1"/>
                    <a:pt x="1300" y="43"/>
                    <a:pt x="1191" y="173"/>
                  </a:cubicBezTo>
                  <a:cubicBezTo>
                    <a:pt x="1203" y="423"/>
                    <a:pt x="1144" y="590"/>
                    <a:pt x="846" y="590"/>
                  </a:cubicBezTo>
                  <a:cubicBezTo>
                    <a:pt x="761" y="582"/>
                    <a:pt x="675" y="579"/>
                    <a:pt x="588" y="579"/>
                  </a:cubicBezTo>
                  <a:cubicBezTo>
                    <a:pt x="395" y="579"/>
                    <a:pt x="198" y="593"/>
                    <a:pt x="1" y="601"/>
                  </a:cubicBezTo>
                  <a:cubicBezTo>
                    <a:pt x="775" y="701"/>
                    <a:pt x="1540" y="874"/>
                    <a:pt x="2318" y="874"/>
                  </a:cubicBezTo>
                  <a:cubicBezTo>
                    <a:pt x="2474" y="874"/>
                    <a:pt x="2630" y="867"/>
                    <a:pt x="2787" y="852"/>
                  </a:cubicBezTo>
                  <a:cubicBezTo>
                    <a:pt x="2668" y="697"/>
                    <a:pt x="2501" y="732"/>
                    <a:pt x="2334" y="721"/>
                  </a:cubicBezTo>
                  <a:cubicBezTo>
                    <a:pt x="2025" y="661"/>
                    <a:pt x="2192" y="375"/>
                    <a:pt x="2073" y="220"/>
                  </a:cubicBezTo>
                  <a:cubicBezTo>
                    <a:pt x="2013" y="137"/>
                    <a:pt x="1918" y="66"/>
                    <a:pt x="1822" y="42"/>
                  </a:cubicBezTo>
                  <a:cubicBezTo>
                    <a:pt x="1733" y="18"/>
                    <a:pt x="1644" y="1"/>
                    <a:pt x="15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9" name="Google Shape;3189;p2"/>
            <p:cNvSpPr/>
            <p:nvPr/>
          </p:nvSpPr>
          <p:spPr>
            <a:xfrm>
              <a:off x="5331900" y="3179000"/>
              <a:ext cx="90225" cy="15400"/>
            </a:xfrm>
            <a:custGeom>
              <a:avLst/>
              <a:gdLst/>
              <a:ahLst/>
              <a:cxnLst/>
              <a:rect l="l" t="t" r="r" b="b"/>
              <a:pathLst>
                <a:path w="3609" h="616" extrusionOk="0">
                  <a:moveTo>
                    <a:pt x="3196" y="1"/>
                  </a:moveTo>
                  <a:cubicBezTo>
                    <a:pt x="3093" y="1"/>
                    <a:pt x="2982" y="21"/>
                    <a:pt x="2870" y="40"/>
                  </a:cubicBezTo>
                  <a:cubicBezTo>
                    <a:pt x="2811" y="64"/>
                    <a:pt x="2751" y="99"/>
                    <a:pt x="2703" y="135"/>
                  </a:cubicBezTo>
                  <a:cubicBezTo>
                    <a:pt x="2834" y="433"/>
                    <a:pt x="2513" y="349"/>
                    <a:pt x="2441" y="457"/>
                  </a:cubicBezTo>
                  <a:cubicBezTo>
                    <a:pt x="2243" y="425"/>
                    <a:pt x="2055" y="383"/>
                    <a:pt x="1857" y="383"/>
                  </a:cubicBezTo>
                  <a:cubicBezTo>
                    <a:pt x="1757" y="383"/>
                    <a:pt x="1656" y="393"/>
                    <a:pt x="1548" y="421"/>
                  </a:cubicBezTo>
                  <a:cubicBezTo>
                    <a:pt x="1390" y="465"/>
                    <a:pt x="1218" y="488"/>
                    <a:pt x="1043" y="488"/>
                  </a:cubicBezTo>
                  <a:cubicBezTo>
                    <a:pt x="838" y="488"/>
                    <a:pt x="628" y="456"/>
                    <a:pt x="429" y="385"/>
                  </a:cubicBezTo>
                  <a:cubicBezTo>
                    <a:pt x="355" y="359"/>
                    <a:pt x="285" y="337"/>
                    <a:pt x="220" y="337"/>
                  </a:cubicBezTo>
                  <a:cubicBezTo>
                    <a:pt x="139" y="337"/>
                    <a:pt x="66" y="370"/>
                    <a:pt x="1" y="469"/>
                  </a:cubicBezTo>
                  <a:cubicBezTo>
                    <a:pt x="399" y="591"/>
                    <a:pt x="808" y="616"/>
                    <a:pt x="1219" y="616"/>
                  </a:cubicBezTo>
                  <a:cubicBezTo>
                    <a:pt x="1496" y="616"/>
                    <a:pt x="1774" y="605"/>
                    <a:pt x="2052" y="605"/>
                  </a:cubicBezTo>
                  <a:cubicBezTo>
                    <a:pt x="2162" y="605"/>
                    <a:pt x="2272" y="606"/>
                    <a:pt x="2382" y="611"/>
                  </a:cubicBezTo>
                  <a:cubicBezTo>
                    <a:pt x="2644" y="599"/>
                    <a:pt x="2894" y="599"/>
                    <a:pt x="3156" y="588"/>
                  </a:cubicBezTo>
                  <a:cubicBezTo>
                    <a:pt x="3311" y="480"/>
                    <a:pt x="3549" y="469"/>
                    <a:pt x="3608" y="230"/>
                  </a:cubicBezTo>
                  <a:cubicBezTo>
                    <a:pt x="3500" y="50"/>
                    <a:pt x="3356" y="1"/>
                    <a:pt x="31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0" name="Google Shape;3190;p2"/>
            <p:cNvSpPr/>
            <p:nvPr/>
          </p:nvSpPr>
          <p:spPr>
            <a:xfrm>
              <a:off x="5353050" y="4005200"/>
              <a:ext cx="46750" cy="18225"/>
            </a:xfrm>
            <a:custGeom>
              <a:avLst/>
              <a:gdLst/>
              <a:ahLst/>
              <a:cxnLst/>
              <a:rect l="l" t="t" r="r" b="b"/>
              <a:pathLst>
                <a:path w="1870" h="729" extrusionOk="0">
                  <a:moveTo>
                    <a:pt x="651" y="1"/>
                  </a:moveTo>
                  <a:cubicBezTo>
                    <a:pt x="566" y="1"/>
                    <a:pt x="483" y="25"/>
                    <a:pt x="405" y="79"/>
                  </a:cubicBezTo>
                  <a:cubicBezTo>
                    <a:pt x="0" y="698"/>
                    <a:pt x="643" y="520"/>
                    <a:pt x="857" y="687"/>
                  </a:cubicBezTo>
                  <a:cubicBezTo>
                    <a:pt x="1000" y="716"/>
                    <a:pt x="1146" y="728"/>
                    <a:pt x="1292" y="728"/>
                  </a:cubicBezTo>
                  <a:cubicBezTo>
                    <a:pt x="1438" y="728"/>
                    <a:pt x="1584" y="716"/>
                    <a:pt x="1726" y="698"/>
                  </a:cubicBezTo>
                  <a:cubicBezTo>
                    <a:pt x="1726" y="532"/>
                    <a:pt x="1810" y="413"/>
                    <a:pt x="1869" y="270"/>
                  </a:cubicBezTo>
                  <a:cubicBezTo>
                    <a:pt x="1810" y="151"/>
                    <a:pt x="1691" y="91"/>
                    <a:pt x="1572" y="79"/>
                  </a:cubicBezTo>
                  <a:cubicBezTo>
                    <a:pt x="1512" y="79"/>
                    <a:pt x="1453" y="79"/>
                    <a:pt x="1393" y="91"/>
                  </a:cubicBezTo>
                  <a:cubicBezTo>
                    <a:pt x="1336" y="120"/>
                    <a:pt x="1281" y="130"/>
                    <a:pt x="1226" y="130"/>
                  </a:cubicBezTo>
                  <a:cubicBezTo>
                    <a:pt x="1073" y="130"/>
                    <a:pt x="926" y="46"/>
                    <a:pt x="786" y="20"/>
                  </a:cubicBezTo>
                  <a:cubicBezTo>
                    <a:pt x="741" y="7"/>
                    <a:pt x="695" y="1"/>
                    <a:pt x="6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1" name="Google Shape;3191;p2"/>
            <p:cNvSpPr/>
            <p:nvPr/>
          </p:nvSpPr>
          <p:spPr>
            <a:xfrm>
              <a:off x="5320300" y="3836900"/>
              <a:ext cx="27100" cy="45575"/>
            </a:xfrm>
            <a:custGeom>
              <a:avLst/>
              <a:gdLst/>
              <a:ahLst/>
              <a:cxnLst/>
              <a:rect l="l" t="t" r="r" b="b"/>
              <a:pathLst>
                <a:path w="1084" h="1823" extrusionOk="0">
                  <a:moveTo>
                    <a:pt x="524" y="1"/>
                  </a:moveTo>
                  <a:cubicBezTo>
                    <a:pt x="369" y="25"/>
                    <a:pt x="250" y="60"/>
                    <a:pt x="131" y="120"/>
                  </a:cubicBezTo>
                  <a:cubicBezTo>
                    <a:pt x="84" y="156"/>
                    <a:pt x="24" y="203"/>
                    <a:pt x="0" y="263"/>
                  </a:cubicBezTo>
                  <a:cubicBezTo>
                    <a:pt x="60" y="346"/>
                    <a:pt x="107" y="430"/>
                    <a:pt x="167" y="525"/>
                  </a:cubicBezTo>
                  <a:cubicBezTo>
                    <a:pt x="203" y="537"/>
                    <a:pt x="262" y="537"/>
                    <a:pt x="310" y="561"/>
                  </a:cubicBezTo>
                  <a:cubicBezTo>
                    <a:pt x="381" y="692"/>
                    <a:pt x="358" y="822"/>
                    <a:pt x="381" y="942"/>
                  </a:cubicBezTo>
                  <a:cubicBezTo>
                    <a:pt x="405" y="1037"/>
                    <a:pt x="417" y="1120"/>
                    <a:pt x="441" y="1192"/>
                  </a:cubicBezTo>
                  <a:cubicBezTo>
                    <a:pt x="465" y="1251"/>
                    <a:pt x="477" y="1299"/>
                    <a:pt x="488" y="1358"/>
                  </a:cubicBezTo>
                  <a:cubicBezTo>
                    <a:pt x="548" y="1525"/>
                    <a:pt x="596" y="1715"/>
                    <a:pt x="762" y="1823"/>
                  </a:cubicBezTo>
                  <a:cubicBezTo>
                    <a:pt x="1060" y="1811"/>
                    <a:pt x="1024" y="1537"/>
                    <a:pt x="1084" y="1346"/>
                  </a:cubicBezTo>
                  <a:cubicBezTo>
                    <a:pt x="1084" y="1227"/>
                    <a:pt x="1036" y="1120"/>
                    <a:pt x="1000" y="1001"/>
                  </a:cubicBezTo>
                  <a:cubicBezTo>
                    <a:pt x="977" y="942"/>
                    <a:pt x="953" y="894"/>
                    <a:pt x="941" y="834"/>
                  </a:cubicBezTo>
                  <a:cubicBezTo>
                    <a:pt x="893" y="692"/>
                    <a:pt x="893" y="537"/>
                    <a:pt x="881" y="394"/>
                  </a:cubicBezTo>
                  <a:cubicBezTo>
                    <a:pt x="846" y="180"/>
                    <a:pt x="774" y="25"/>
                    <a:pt x="5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2" name="Google Shape;3192;p2"/>
            <p:cNvSpPr/>
            <p:nvPr/>
          </p:nvSpPr>
          <p:spPr>
            <a:xfrm>
              <a:off x="5628675" y="4030375"/>
              <a:ext cx="76225" cy="13300"/>
            </a:xfrm>
            <a:custGeom>
              <a:avLst/>
              <a:gdLst/>
              <a:ahLst/>
              <a:cxnLst/>
              <a:rect l="l" t="t" r="r" b="b"/>
              <a:pathLst>
                <a:path w="3049" h="532" extrusionOk="0">
                  <a:moveTo>
                    <a:pt x="703" y="1"/>
                  </a:moveTo>
                  <a:cubicBezTo>
                    <a:pt x="655" y="1"/>
                    <a:pt x="596" y="1"/>
                    <a:pt x="536" y="13"/>
                  </a:cubicBezTo>
                  <a:cubicBezTo>
                    <a:pt x="369" y="84"/>
                    <a:pt x="191" y="84"/>
                    <a:pt x="60" y="191"/>
                  </a:cubicBezTo>
                  <a:cubicBezTo>
                    <a:pt x="48" y="227"/>
                    <a:pt x="12" y="239"/>
                    <a:pt x="0" y="275"/>
                  </a:cubicBezTo>
                  <a:cubicBezTo>
                    <a:pt x="800" y="444"/>
                    <a:pt x="1599" y="532"/>
                    <a:pt x="2404" y="532"/>
                  </a:cubicBezTo>
                  <a:cubicBezTo>
                    <a:pt x="2618" y="532"/>
                    <a:pt x="2833" y="525"/>
                    <a:pt x="3048" y="513"/>
                  </a:cubicBezTo>
                  <a:lnTo>
                    <a:pt x="3048" y="453"/>
                  </a:lnTo>
                  <a:lnTo>
                    <a:pt x="3048" y="394"/>
                  </a:lnTo>
                  <a:cubicBezTo>
                    <a:pt x="3024" y="287"/>
                    <a:pt x="2929" y="227"/>
                    <a:pt x="2834" y="168"/>
                  </a:cubicBezTo>
                  <a:cubicBezTo>
                    <a:pt x="2778" y="168"/>
                    <a:pt x="2733" y="184"/>
                    <a:pt x="2688" y="184"/>
                  </a:cubicBezTo>
                  <a:cubicBezTo>
                    <a:pt x="2666" y="184"/>
                    <a:pt x="2643" y="180"/>
                    <a:pt x="2620" y="168"/>
                  </a:cubicBezTo>
                  <a:cubicBezTo>
                    <a:pt x="2572" y="156"/>
                    <a:pt x="2536" y="156"/>
                    <a:pt x="2489" y="156"/>
                  </a:cubicBezTo>
                  <a:cubicBezTo>
                    <a:pt x="2417" y="180"/>
                    <a:pt x="2358" y="191"/>
                    <a:pt x="2274" y="215"/>
                  </a:cubicBezTo>
                  <a:lnTo>
                    <a:pt x="2131" y="215"/>
                  </a:lnTo>
                  <a:cubicBezTo>
                    <a:pt x="2060" y="191"/>
                    <a:pt x="2000" y="168"/>
                    <a:pt x="1917" y="156"/>
                  </a:cubicBezTo>
                  <a:cubicBezTo>
                    <a:pt x="1893" y="156"/>
                    <a:pt x="1881" y="132"/>
                    <a:pt x="1846" y="132"/>
                  </a:cubicBezTo>
                  <a:lnTo>
                    <a:pt x="1774" y="132"/>
                  </a:lnTo>
                  <a:lnTo>
                    <a:pt x="1703" y="156"/>
                  </a:lnTo>
                  <a:cubicBezTo>
                    <a:pt x="1680" y="159"/>
                    <a:pt x="1660" y="160"/>
                    <a:pt x="1640" y="160"/>
                  </a:cubicBezTo>
                  <a:cubicBezTo>
                    <a:pt x="1587" y="160"/>
                    <a:pt x="1541" y="149"/>
                    <a:pt x="1488" y="132"/>
                  </a:cubicBezTo>
                  <a:cubicBezTo>
                    <a:pt x="1465" y="132"/>
                    <a:pt x="1441" y="120"/>
                    <a:pt x="1417" y="120"/>
                  </a:cubicBezTo>
                  <a:cubicBezTo>
                    <a:pt x="1369" y="108"/>
                    <a:pt x="1310" y="96"/>
                    <a:pt x="1262" y="96"/>
                  </a:cubicBezTo>
                  <a:cubicBezTo>
                    <a:pt x="1191" y="72"/>
                    <a:pt x="1107" y="61"/>
                    <a:pt x="1024" y="61"/>
                  </a:cubicBezTo>
                  <a:cubicBezTo>
                    <a:pt x="905" y="49"/>
                    <a:pt x="810" y="13"/>
                    <a:pt x="7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3" name="Google Shape;3193;p2"/>
            <p:cNvSpPr/>
            <p:nvPr/>
          </p:nvSpPr>
          <p:spPr>
            <a:xfrm>
              <a:off x="5338150" y="3995675"/>
              <a:ext cx="36950" cy="26750"/>
            </a:xfrm>
            <a:custGeom>
              <a:avLst/>
              <a:gdLst/>
              <a:ahLst/>
              <a:cxnLst/>
              <a:rect l="l" t="t" r="r" b="b"/>
              <a:pathLst>
                <a:path w="1478" h="1070" extrusionOk="0">
                  <a:moveTo>
                    <a:pt x="369" y="0"/>
                  </a:moveTo>
                  <a:cubicBezTo>
                    <a:pt x="328" y="0"/>
                    <a:pt x="285" y="6"/>
                    <a:pt x="239" y="20"/>
                  </a:cubicBezTo>
                  <a:cubicBezTo>
                    <a:pt x="120" y="115"/>
                    <a:pt x="120" y="258"/>
                    <a:pt x="48" y="377"/>
                  </a:cubicBezTo>
                  <a:cubicBezTo>
                    <a:pt x="13" y="436"/>
                    <a:pt x="1" y="484"/>
                    <a:pt x="1" y="544"/>
                  </a:cubicBezTo>
                  <a:cubicBezTo>
                    <a:pt x="445" y="817"/>
                    <a:pt x="868" y="1069"/>
                    <a:pt x="1405" y="1069"/>
                  </a:cubicBezTo>
                  <a:cubicBezTo>
                    <a:pt x="1429" y="1069"/>
                    <a:pt x="1453" y="1069"/>
                    <a:pt x="1477" y="1068"/>
                  </a:cubicBezTo>
                  <a:cubicBezTo>
                    <a:pt x="1418" y="960"/>
                    <a:pt x="1298" y="948"/>
                    <a:pt x="1191" y="913"/>
                  </a:cubicBezTo>
                  <a:cubicBezTo>
                    <a:pt x="941" y="853"/>
                    <a:pt x="953" y="698"/>
                    <a:pt x="1037" y="496"/>
                  </a:cubicBezTo>
                  <a:cubicBezTo>
                    <a:pt x="1025" y="401"/>
                    <a:pt x="965" y="317"/>
                    <a:pt x="894" y="258"/>
                  </a:cubicBezTo>
                  <a:cubicBezTo>
                    <a:pt x="714" y="158"/>
                    <a:pt x="577" y="0"/>
                    <a:pt x="3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4" name="Google Shape;3194;p2"/>
            <p:cNvSpPr/>
            <p:nvPr/>
          </p:nvSpPr>
          <p:spPr>
            <a:xfrm>
              <a:off x="5892100" y="4039625"/>
              <a:ext cx="53900" cy="23525"/>
            </a:xfrm>
            <a:custGeom>
              <a:avLst/>
              <a:gdLst/>
              <a:ahLst/>
              <a:cxnLst/>
              <a:rect l="l" t="t" r="r" b="b"/>
              <a:pathLst>
                <a:path w="2156" h="941" extrusionOk="0">
                  <a:moveTo>
                    <a:pt x="697" y="1"/>
                  </a:moveTo>
                  <a:cubicBezTo>
                    <a:pt x="570" y="1"/>
                    <a:pt x="441" y="15"/>
                    <a:pt x="310" y="36"/>
                  </a:cubicBezTo>
                  <a:cubicBezTo>
                    <a:pt x="238" y="48"/>
                    <a:pt x="179" y="83"/>
                    <a:pt x="119" y="119"/>
                  </a:cubicBezTo>
                  <a:cubicBezTo>
                    <a:pt x="0" y="333"/>
                    <a:pt x="191" y="381"/>
                    <a:pt x="310" y="453"/>
                  </a:cubicBezTo>
                  <a:cubicBezTo>
                    <a:pt x="476" y="572"/>
                    <a:pt x="334" y="619"/>
                    <a:pt x="274" y="691"/>
                  </a:cubicBezTo>
                  <a:cubicBezTo>
                    <a:pt x="250" y="703"/>
                    <a:pt x="238" y="738"/>
                    <a:pt x="226" y="762"/>
                  </a:cubicBezTo>
                  <a:cubicBezTo>
                    <a:pt x="846" y="941"/>
                    <a:pt x="1477" y="905"/>
                    <a:pt x="2096" y="917"/>
                  </a:cubicBezTo>
                  <a:cubicBezTo>
                    <a:pt x="2131" y="881"/>
                    <a:pt x="2143" y="857"/>
                    <a:pt x="2155" y="822"/>
                  </a:cubicBezTo>
                  <a:cubicBezTo>
                    <a:pt x="2060" y="572"/>
                    <a:pt x="1822" y="595"/>
                    <a:pt x="1608" y="583"/>
                  </a:cubicBezTo>
                  <a:cubicBezTo>
                    <a:pt x="1358" y="572"/>
                    <a:pt x="1262" y="464"/>
                    <a:pt x="1310" y="226"/>
                  </a:cubicBezTo>
                  <a:cubicBezTo>
                    <a:pt x="1286" y="167"/>
                    <a:pt x="1238" y="107"/>
                    <a:pt x="1179" y="83"/>
                  </a:cubicBezTo>
                  <a:cubicBezTo>
                    <a:pt x="1019" y="23"/>
                    <a:pt x="859" y="1"/>
                    <a:pt x="6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5" name="Google Shape;3195;p2"/>
            <p:cNvSpPr/>
            <p:nvPr/>
          </p:nvSpPr>
          <p:spPr>
            <a:xfrm>
              <a:off x="5133975" y="3771425"/>
              <a:ext cx="25325" cy="32775"/>
            </a:xfrm>
            <a:custGeom>
              <a:avLst/>
              <a:gdLst/>
              <a:ahLst/>
              <a:cxnLst/>
              <a:rect l="l" t="t" r="r" b="b"/>
              <a:pathLst>
                <a:path w="1013" h="1311" extrusionOk="0">
                  <a:moveTo>
                    <a:pt x="0" y="1"/>
                  </a:moveTo>
                  <a:cubicBezTo>
                    <a:pt x="191" y="560"/>
                    <a:pt x="321" y="1155"/>
                    <a:pt x="1012" y="1310"/>
                  </a:cubicBezTo>
                  <a:cubicBezTo>
                    <a:pt x="679" y="941"/>
                    <a:pt x="619" y="405"/>
                    <a:pt x="310" y="1"/>
                  </a:cubicBezTo>
                  <a:cubicBezTo>
                    <a:pt x="274" y="56"/>
                    <a:pt x="238" y="75"/>
                    <a:pt x="203" y="75"/>
                  </a:cubicBezTo>
                  <a:cubicBezTo>
                    <a:pt x="132" y="75"/>
                    <a:pt x="6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6" name="Google Shape;3196;p2"/>
            <p:cNvSpPr/>
            <p:nvPr/>
          </p:nvSpPr>
          <p:spPr>
            <a:xfrm>
              <a:off x="6015925" y="4050925"/>
              <a:ext cx="48525" cy="17975"/>
            </a:xfrm>
            <a:custGeom>
              <a:avLst/>
              <a:gdLst/>
              <a:ahLst/>
              <a:cxnLst/>
              <a:rect l="l" t="t" r="r" b="b"/>
              <a:pathLst>
                <a:path w="1941" h="719" extrusionOk="0">
                  <a:moveTo>
                    <a:pt x="1453" y="1"/>
                  </a:moveTo>
                  <a:cubicBezTo>
                    <a:pt x="1286" y="12"/>
                    <a:pt x="1119" y="12"/>
                    <a:pt x="977" y="108"/>
                  </a:cubicBezTo>
                  <a:cubicBezTo>
                    <a:pt x="953" y="131"/>
                    <a:pt x="929" y="155"/>
                    <a:pt x="917" y="179"/>
                  </a:cubicBezTo>
                  <a:cubicBezTo>
                    <a:pt x="977" y="346"/>
                    <a:pt x="1108" y="548"/>
                    <a:pt x="774" y="584"/>
                  </a:cubicBezTo>
                  <a:cubicBezTo>
                    <a:pt x="524" y="596"/>
                    <a:pt x="262" y="596"/>
                    <a:pt x="0" y="596"/>
                  </a:cubicBezTo>
                  <a:cubicBezTo>
                    <a:pt x="245" y="696"/>
                    <a:pt x="495" y="718"/>
                    <a:pt x="747" y="718"/>
                  </a:cubicBezTo>
                  <a:cubicBezTo>
                    <a:pt x="946" y="718"/>
                    <a:pt x="1145" y="704"/>
                    <a:pt x="1344" y="704"/>
                  </a:cubicBezTo>
                  <a:cubicBezTo>
                    <a:pt x="1432" y="704"/>
                    <a:pt x="1520" y="707"/>
                    <a:pt x="1608" y="715"/>
                  </a:cubicBezTo>
                  <a:cubicBezTo>
                    <a:pt x="1560" y="596"/>
                    <a:pt x="1346" y="572"/>
                    <a:pt x="1405" y="405"/>
                  </a:cubicBezTo>
                  <a:cubicBezTo>
                    <a:pt x="1441" y="312"/>
                    <a:pt x="1512" y="296"/>
                    <a:pt x="1594" y="296"/>
                  </a:cubicBezTo>
                  <a:cubicBezTo>
                    <a:pt x="1633" y="296"/>
                    <a:pt x="1675" y="300"/>
                    <a:pt x="1717" y="300"/>
                  </a:cubicBezTo>
                  <a:cubicBezTo>
                    <a:pt x="1732" y="300"/>
                    <a:pt x="1747" y="299"/>
                    <a:pt x="1762" y="298"/>
                  </a:cubicBezTo>
                  <a:lnTo>
                    <a:pt x="1893" y="298"/>
                  </a:lnTo>
                  <a:cubicBezTo>
                    <a:pt x="1941" y="239"/>
                    <a:pt x="1941" y="179"/>
                    <a:pt x="1905" y="120"/>
                  </a:cubicBezTo>
                  <a:cubicBezTo>
                    <a:pt x="1834" y="60"/>
                    <a:pt x="1750" y="36"/>
                    <a:pt x="1643" y="12"/>
                  </a:cubicBezTo>
                  <a:cubicBezTo>
                    <a:pt x="1584" y="1"/>
                    <a:pt x="1512" y="1"/>
                    <a:pt x="1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7" name="Google Shape;3197;p2"/>
            <p:cNvSpPr/>
            <p:nvPr/>
          </p:nvSpPr>
          <p:spPr>
            <a:xfrm>
              <a:off x="5850725" y="4042175"/>
              <a:ext cx="48825" cy="17100"/>
            </a:xfrm>
            <a:custGeom>
              <a:avLst/>
              <a:gdLst/>
              <a:ahLst/>
              <a:cxnLst/>
              <a:rect l="l" t="t" r="r" b="b"/>
              <a:pathLst>
                <a:path w="1953" h="684" extrusionOk="0">
                  <a:moveTo>
                    <a:pt x="1211" y="0"/>
                  </a:moveTo>
                  <a:cubicBezTo>
                    <a:pt x="1152" y="0"/>
                    <a:pt x="1098" y="22"/>
                    <a:pt x="1048" y="65"/>
                  </a:cubicBezTo>
                  <a:cubicBezTo>
                    <a:pt x="1038" y="354"/>
                    <a:pt x="893" y="491"/>
                    <a:pt x="652" y="491"/>
                  </a:cubicBezTo>
                  <a:cubicBezTo>
                    <a:pt x="616" y="491"/>
                    <a:pt x="577" y="488"/>
                    <a:pt x="536" y="481"/>
                  </a:cubicBezTo>
                  <a:cubicBezTo>
                    <a:pt x="441" y="470"/>
                    <a:pt x="349" y="452"/>
                    <a:pt x="259" y="452"/>
                  </a:cubicBezTo>
                  <a:cubicBezTo>
                    <a:pt x="170" y="452"/>
                    <a:pt x="84" y="470"/>
                    <a:pt x="0" y="529"/>
                  </a:cubicBezTo>
                  <a:cubicBezTo>
                    <a:pt x="379" y="658"/>
                    <a:pt x="753" y="671"/>
                    <a:pt x="1131" y="671"/>
                  </a:cubicBezTo>
                  <a:cubicBezTo>
                    <a:pt x="1225" y="671"/>
                    <a:pt x="1320" y="670"/>
                    <a:pt x="1415" y="670"/>
                  </a:cubicBezTo>
                  <a:cubicBezTo>
                    <a:pt x="1573" y="670"/>
                    <a:pt x="1733" y="672"/>
                    <a:pt x="1893" y="684"/>
                  </a:cubicBezTo>
                  <a:lnTo>
                    <a:pt x="1953" y="624"/>
                  </a:lnTo>
                  <a:cubicBezTo>
                    <a:pt x="1834" y="327"/>
                    <a:pt x="1477" y="279"/>
                    <a:pt x="1334" y="29"/>
                  </a:cubicBezTo>
                  <a:cubicBezTo>
                    <a:pt x="1291" y="10"/>
                    <a:pt x="1250" y="0"/>
                    <a:pt x="12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8" name="Google Shape;3198;p2"/>
            <p:cNvSpPr/>
            <p:nvPr/>
          </p:nvSpPr>
          <p:spPr>
            <a:xfrm>
              <a:off x="5147950" y="3638075"/>
              <a:ext cx="18175" cy="36350"/>
            </a:xfrm>
            <a:custGeom>
              <a:avLst/>
              <a:gdLst/>
              <a:ahLst/>
              <a:cxnLst/>
              <a:rect l="l" t="t" r="r" b="b"/>
              <a:pathLst>
                <a:path w="727" h="1454" extrusionOk="0">
                  <a:moveTo>
                    <a:pt x="453" y="1"/>
                  </a:moveTo>
                  <a:cubicBezTo>
                    <a:pt x="298" y="274"/>
                    <a:pt x="1" y="489"/>
                    <a:pt x="13" y="846"/>
                  </a:cubicBezTo>
                  <a:cubicBezTo>
                    <a:pt x="36" y="1048"/>
                    <a:pt x="36" y="1251"/>
                    <a:pt x="48" y="1453"/>
                  </a:cubicBezTo>
                  <a:cubicBezTo>
                    <a:pt x="477" y="1251"/>
                    <a:pt x="465" y="739"/>
                    <a:pt x="727" y="382"/>
                  </a:cubicBezTo>
                  <a:cubicBezTo>
                    <a:pt x="715" y="227"/>
                    <a:pt x="667" y="108"/>
                    <a:pt x="524" y="36"/>
                  </a:cubicBezTo>
                  <a:cubicBezTo>
                    <a:pt x="489" y="24"/>
                    <a:pt x="477" y="12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9" name="Google Shape;3199;p2"/>
            <p:cNvSpPr/>
            <p:nvPr/>
          </p:nvSpPr>
          <p:spPr>
            <a:xfrm>
              <a:off x="5316425" y="3968775"/>
              <a:ext cx="23250" cy="40500"/>
            </a:xfrm>
            <a:custGeom>
              <a:avLst/>
              <a:gdLst/>
              <a:ahLst/>
              <a:cxnLst/>
              <a:rect l="l" t="t" r="r" b="b"/>
              <a:pathLst>
                <a:path w="930" h="1620" extrusionOk="0">
                  <a:moveTo>
                    <a:pt x="179" y="0"/>
                  </a:moveTo>
                  <a:cubicBezTo>
                    <a:pt x="120" y="0"/>
                    <a:pt x="60" y="12"/>
                    <a:pt x="1" y="12"/>
                  </a:cubicBezTo>
                  <a:cubicBezTo>
                    <a:pt x="143" y="620"/>
                    <a:pt x="179" y="1298"/>
                    <a:pt x="870" y="1620"/>
                  </a:cubicBezTo>
                  <a:cubicBezTo>
                    <a:pt x="894" y="1596"/>
                    <a:pt x="917" y="1572"/>
                    <a:pt x="929" y="1548"/>
                  </a:cubicBezTo>
                  <a:cubicBezTo>
                    <a:pt x="917" y="1131"/>
                    <a:pt x="513" y="893"/>
                    <a:pt x="453" y="489"/>
                  </a:cubicBezTo>
                  <a:cubicBezTo>
                    <a:pt x="417" y="405"/>
                    <a:pt x="393" y="310"/>
                    <a:pt x="346" y="227"/>
                  </a:cubicBezTo>
                  <a:cubicBezTo>
                    <a:pt x="298" y="131"/>
                    <a:pt x="274" y="48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0" name="Google Shape;3200;p2"/>
            <p:cNvSpPr/>
            <p:nvPr/>
          </p:nvSpPr>
          <p:spPr>
            <a:xfrm>
              <a:off x="5373575" y="3301125"/>
              <a:ext cx="22350" cy="32475"/>
            </a:xfrm>
            <a:custGeom>
              <a:avLst/>
              <a:gdLst/>
              <a:ahLst/>
              <a:cxnLst/>
              <a:rect l="l" t="t" r="r" b="b"/>
              <a:pathLst>
                <a:path w="894" h="1299" extrusionOk="0">
                  <a:moveTo>
                    <a:pt x="894" y="1"/>
                  </a:moveTo>
                  <a:lnTo>
                    <a:pt x="894" y="1"/>
                  </a:lnTo>
                  <a:cubicBezTo>
                    <a:pt x="453" y="334"/>
                    <a:pt x="239" y="822"/>
                    <a:pt x="1" y="1299"/>
                  </a:cubicBezTo>
                  <a:cubicBezTo>
                    <a:pt x="477" y="989"/>
                    <a:pt x="715" y="513"/>
                    <a:pt x="8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1" name="Google Shape;3201;p2"/>
            <p:cNvSpPr/>
            <p:nvPr/>
          </p:nvSpPr>
          <p:spPr>
            <a:xfrm>
              <a:off x="5395900" y="3280000"/>
              <a:ext cx="11050" cy="21350"/>
            </a:xfrm>
            <a:custGeom>
              <a:avLst/>
              <a:gdLst/>
              <a:ahLst/>
              <a:cxnLst/>
              <a:rect l="l" t="t" r="r" b="b"/>
              <a:pathLst>
                <a:path w="442" h="854" extrusionOk="0">
                  <a:moveTo>
                    <a:pt x="441" y="0"/>
                  </a:moveTo>
                  <a:cubicBezTo>
                    <a:pt x="203" y="239"/>
                    <a:pt x="36" y="512"/>
                    <a:pt x="1" y="846"/>
                  </a:cubicBezTo>
                  <a:cubicBezTo>
                    <a:pt x="36" y="822"/>
                    <a:pt x="73" y="814"/>
                    <a:pt x="110" y="814"/>
                  </a:cubicBezTo>
                  <a:cubicBezTo>
                    <a:pt x="191" y="814"/>
                    <a:pt x="273" y="853"/>
                    <a:pt x="354" y="853"/>
                  </a:cubicBezTo>
                  <a:cubicBezTo>
                    <a:pt x="383" y="853"/>
                    <a:pt x="412" y="848"/>
                    <a:pt x="441" y="834"/>
                  </a:cubicBezTo>
                  <a:lnTo>
                    <a:pt x="44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2" name="Google Shape;3202;p2"/>
            <p:cNvSpPr/>
            <p:nvPr/>
          </p:nvSpPr>
          <p:spPr>
            <a:xfrm>
              <a:off x="5169675" y="3802025"/>
              <a:ext cx="22350" cy="19475"/>
            </a:xfrm>
            <a:custGeom>
              <a:avLst/>
              <a:gdLst/>
              <a:ahLst/>
              <a:cxnLst/>
              <a:rect l="l" t="t" r="r" b="b"/>
              <a:pathLst>
                <a:path w="894" h="779" extrusionOk="0">
                  <a:moveTo>
                    <a:pt x="284" y="0"/>
                  </a:moveTo>
                  <a:cubicBezTo>
                    <a:pt x="142" y="0"/>
                    <a:pt x="162" y="257"/>
                    <a:pt x="60" y="312"/>
                  </a:cubicBezTo>
                  <a:cubicBezTo>
                    <a:pt x="36" y="348"/>
                    <a:pt x="13" y="360"/>
                    <a:pt x="1" y="384"/>
                  </a:cubicBezTo>
                  <a:cubicBezTo>
                    <a:pt x="188" y="703"/>
                    <a:pt x="487" y="778"/>
                    <a:pt x="814" y="778"/>
                  </a:cubicBezTo>
                  <a:cubicBezTo>
                    <a:pt x="840" y="778"/>
                    <a:pt x="867" y="778"/>
                    <a:pt x="894" y="777"/>
                  </a:cubicBezTo>
                  <a:cubicBezTo>
                    <a:pt x="620" y="610"/>
                    <a:pt x="370" y="467"/>
                    <a:pt x="453" y="74"/>
                  </a:cubicBezTo>
                  <a:cubicBezTo>
                    <a:pt x="379" y="21"/>
                    <a:pt x="325" y="0"/>
                    <a:pt x="2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3" name="Google Shape;3203;p2"/>
            <p:cNvSpPr/>
            <p:nvPr/>
          </p:nvSpPr>
          <p:spPr>
            <a:xfrm>
              <a:off x="5345600" y="3354700"/>
              <a:ext cx="14900" cy="21475"/>
            </a:xfrm>
            <a:custGeom>
              <a:avLst/>
              <a:gdLst/>
              <a:ahLst/>
              <a:cxnLst/>
              <a:rect l="l" t="t" r="r" b="b"/>
              <a:pathLst>
                <a:path w="596" h="859" extrusionOk="0">
                  <a:moveTo>
                    <a:pt x="596" y="1"/>
                  </a:moveTo>
                  <a:cubicBezTo>
                    <a:pt x="346" y="275"/>
                    <a:pt x="84" y="513"/>
                    <a:pt x="0" y="858"/>
                  </a:cubicBezTo>
                  <a:cubicBezTo>
                    <a:pt x="465" y="763"/>
                    <a:pt x="596" y="418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4" name="Google Shape;3204;p2"/>
            <p:cNvSpPr/>
            <p:nvPr/>
          </p:nvSpPr>
          <p:spPr>
            <a:xfrm>
              <a:off x="5814100" y="4047625"/>
              <a:ext cx="26825" cy="7200"/>
            </a:xfrm>
            <a:custGeom>
              <a:avLst/>
              <a:gdLst/>
              <a:ahLst/>
              <a:cxnLst/>
              <a:rect l="l" t="t" r="r" b="b"/>
              <a:pathLst>
                <a:path w="1073" h="288" extrusionOk="0">
                  <a:moveTo>
                    <a:pt x="132" y="1"/>
                  </a:moveTo>
                  <a:cubicBezTo>
                    <a:pt x="112" y="1"/>
                    <a:pt x="92" y="1"/>
                    <a:pt x="72" y="2"/>
                  </a:cubicBezTo>
                  <a:cubicBezTo>
                    <a:pt x="1" y="61"/>
                    <a:pt x="1" y="109"/>
                    <a:pt x="60" y="168"/>
                  </a:cubicBezTo>
                  <a:cubicBezTo>
                    <a:pt x="242" y="262"/>
                    <a:pt x="430" y="273"/>
                    <a:pt x="623" y="273"/>
                  </a:cubicBezTo>
                  <a:cubicBezTo>
                    <a:pt x="679" y="273"/>
                    <a:pt x="736" y="272"/>
                    <a:pt x="793" y="272"/>
                  </a:cubicBezTo>
                  <a:cubicBezTo>
                    <a:pt x="886" y="272"/>
                    <a:pt x="979" y="274"/>
                    <a:pt x="1072" y="287"/>
                  </a:cubicBezTo>
                  <a:cubicBezTo>
                    <a:pt x="791" y="96"/>
                    <a:pt x="468" y="1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5" name="Google Shape;3205;p2"/>
            <p:cNvSpPr/>
            <p:nvPr/>
          </p:nvSpPr>
          <p:spPr>
            <a:xfrm>
              <a:off x="5776300" y="4046600"/>
              <a:ext cx="34250" cy="4400"/>
            </a:xfrm>
            <a:custGeom>
              <a:avLst/>
              <a:gdLst/>
              <a:ahLst/>
              <a:cxnLst/>
              <a:rect l="l" t="t" r="r" b="b"/>
              <a:pathLst>
                <a:path w="1370" h="176" extrusionOk="0">
                  <a:moveTo>
                    <a:pt x="869" y="0"/>
                  </a:moveTo>
                  <a:cubicBezTo>
                    <a:pt x="583" y="0"/>
                    <a:pt x="294" y="43"/>
                    <a:pt x="1" y="43"/>
                  </a:cubicBezTo>
                  <a:cubicBezTo>
                    <a:pt x="233" y="155"/>
                    <a:pt x="477" y="176"/>
                    <a:pt x="721" y="176"/>
                  </a:cubicBezTo>
                  <a:cubicBezTo>
                    <a:pt x="858" y="176"/>
                    <a:pt x="995" y="169"/>
                    <a:pt x="1131" y="169"/>
                  </a:cubicBezTo>
                  <a:cubicBezTo>
                    <a:pt x="1187" y="169"/>
                    <a:pt x="1243" y="170"/>
                    <a:pt x="1298" y="174"/>
                  </a:cubicBezTo>
                  <a:cubicBezTo>
                    <a:pt x="1370" y="126"/>
                    <a:pt x="1370" y="78"/>
                    <a:pt x="1298" y="43"/>
                  </a:cubicBezTo>
                  <a:cubicBezTo>
                    <a:pt x="1156" y="11"/>
                    <a:pt x="1013" y="0"/>
                    <a:pt x="8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6" name="Google Shape;3206;p2"/>
            <p:cNvSpPr/>
            <p:nvPr/>
          </p:nvSpPr>
          <p:spPr>
            <a:xfrm>
              <a:off x="5205400" y="3549075"/>
              <a:ext cx="17300" cy="23425"/>
            </a:xfrm>
            <a:custGeom>
              <a:avLst/>
              <a:gdLst/>
              <a:ahLst/>
              <a:cxnLst/>
              <a:rect l="l" t="t" r="r" b="b"/>
              <a:pathLst>
                <a:path w="692" h="937" extrusionOk="0">
                  <a:moveTo>
                    <a:pt x="608" y="1"/>
                  </a:moveTo>
                  <a:cubicBezTo>
                    <a:pt x="334" y="239"/>
                    <a:pt x="131" y="501"/>
                    <a:pt x="1" y="834"/>
                  </a:cubicBezTo>
                  <a:cubicBezTo>
                    <a:pt x="12" y="894"/>
                    <a:pt x="36" y="917"/>
                    <a:pt x="84" y="929"/>
                  </a:cubicBezTo>
                  <a:cubicBezTo>
                    <a:pt x="104" y="934"/>
                    <a:pt x="123" y="937"/>
                    <a:pt x="140" y="937"/>
                  </a:cubicBezTo>
                  <a:cubicBezTo>
                    <a:pt x="208" y="937"/>
                    <a:pt x="263" y="902"/>
                    <a:pt x="310" y="846"/>
                  </a:cubicBezTo>
                  <a:cubicBezTo>
                    <a:pt x="429" y="751"/>
                    <a:pt x="512" y="632"/>
                    <a:pt x="572" y="489"/>
                  </a:cubicBezTo>
                  <a:cubicBezTo>
                    <a:pt x="608" y="358"/>
                    <a:pt x="691" y="227"/>
                    <a:pt x="667" y="60"/>
                  </a:cubicBezTo>
                  <a:lnTo>
                    <a:pt x="60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7" name="Google Shape;3207;p2"/>
            <p:cNvSpPr/>
            <p:nvPr/>
          </p:nvSpPr>
          <p:spPr>
            <a:xfrm>
              <a:off x="5401250" y="4022100"/>
              <a:ext cx="30700" cy="5050"/>
            </a:xfrm>
            <a:custGeom>
              <a:avLst/>
              <a:gdLst/>
              <a:ahLst/>
              <a:cxnLst/>
              <a:rect l="l" t="t" r="r" b="b"/>
              <a:pathLst>
                <a:path w="1228" h="202" extrusionOk="0">
                  <a:moveTo>
                    <a:pt x="708" y="1"/>
                  </a:moveTo>
                  <a:cubicBezTo>
                    <a:pt x="515" y="1"/>
                    <a:pt x="318" y="41"/>
                    <a:pt x="127" y="41"/>
                  </a:cubicBezTo>
                  <a:cubicBezTo>
                    <a:pt x="85" y="41"/>
                    <a:pt x="42" y="39"/>
                    <a:pt x="1" y="34"/>
                  </a:cubicBezTo>
                  <a:lnTo>
                    <a:pt x="1" y="34"/>
                  </a:lnTo>
                  <a:cubicBezTo>
                    <a:pt x="406" y="201"/>
                    <a:pt x="822" y="118"/>
                    <a:pt x="1227" y="177"/>
                  </a:cubicBezTo>
                  <a:cubicBezTo>
                    <a:pt x="1066" y="37"/>
                    <a:pt x="889" y="1"/>
                    <a:pt x="7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8" name="Google Shape;3208;p2"/>
            <p:cNvSpPr/>
            <p:nvPr/>
          </p:nvSpPr>
          <p:spPr>
            <a:xfrm>
              <a:off x="5299450" y="3834275"/>
              <a:ext cx="25025" cy="9500"/>
            </a:xfrm>
            <a:custGeom>
              <a:avLst/>
              <a:gdLst/>
              <a:ahLst/>
              <a:cxnLst/>
              <a:rect l="l" t="t" r="r" b="b"/>
              <a:pathLst>
                <a:path w="1001" h="380" extrusionOk="0">
                  <a:moveTo>
                    <a:pt x="509" y="1"/>
                  </a:moveTo>
                  <a:cubicBezTo>
                    <a:pt x="365" y="1"/>
                    <a:pt x="214" y="57"/>
                    <a:pt x="60" y="142"/>
                  </a:cubicBezTo>
                  <a:cubicBezTo>
                    <a:pt x="25" y="165"/>
                    <a:pt x="13" y="201"/>
                    <a:pt x="1" y="225"/>
                  </a:cubicBezTo>
                  <a:cubicBezTo>
                    <a:pt x="263" y="380"/>
                    <a:pt x="549" y="380"/>
                    <a:pt x="846" y="380"/>
                  </a:cubicBezTo>
                  <a:cubicBezTo>
                    <a:pt x="894" y="368"/>
                    <a:pt x="953" y="332"/>
                    <a:pt x="1001" y="320"/>
                  </a:cubicBezTo>
                  <a:cubicBezTo>
                    <a:pt x="855" y="89"/>
                    <a:pt x="688" y="1"/>
                    <a:pt x="5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9" name="Google Shape;3209;p2"/>
            <p:cNvSpPr/>
            <p:nvPr/>
          </p:nvSpPr>
          <p:spPr>
            <a:xfrm>
              <a:off x="5320600" y="2860000"/>
              <a:ext cx="13700" cy="12450"/>
            </a:xfrm>
            <a:custGeom>
              <a:avLst/>
              <a:gdLst/>
              <a:ahLst/>
              <a:cxnLst/>
              <a:rect l="l" t="t" r="r" b="b"/>
              <a:pathLst>
                <a:path w="548" h="498" extrusionOk="0">
                  <a:moveTo>
                    <a:pt x="429" y="1"/>
                  </a:moveTo>
                  <a:cubicBezTo>
                    <a:pt x="179" y="48"/>
                    <a:pt x="12" y="167"/>
                    <a:pt x="0" y="429"/>
                  </a:cubicBezTo>
                  <a:cubicBezTo>
                    <a:pt x="12" y="441"/>
                    <a:pt x="36" y="477"/>
                    <a:pt x="48" y="489"/>
                  </a:cubicBezTo>
                  <a:cubicBezTo>
                    <a:pt x="72" y="495"/>
                    <a:pt x="98" y="498"/>
                    <a:pt x="124" y="498"/>
                  </a:cubicBezTo>
                  <a:cubicBezTo>
                    <a:pt x="149" y="498"/>
                    <a:pt x="173" y="495"/>
                    <a:pt x="191" y="489"/>
                  </a:cubicBezTo>
                  <a:cubicBezTo>
                    <a:pt x="250" y="477"/>
                    <a:pt x="298" y="465"/>
                    <a:pt x="346" y="429"/>
                  </a:cubicBezTo>
                  <a:lnTo>
                    <a:pt x="476" y="346"/>
                  </a:lnTo>
                  <a:cubicBezTo>
                    <a:pt x="488" y="310"/>
                    <a:pt x="512" y="298"/>
                    <a:pt x="524" y="263"/>
                  </a:cubicBezTo>
                  <a:cubicBezTo>
                    <a:pt x="548" y="191"/>
                    <a:pt x="548" y="120"/>
                    <a:pt x="488" y="48"/>
                  </a:cubicBezTo>
                  <a:lnTo>
                    <a:pt x="42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0" name="Google Shape;3210;p2"/>
            <p:cNvSpPr/>
            <p:nvPr/>
          </p:nvSpPr>
          <p:spPr>
            <a:xfrm>
              <a:off x="5277125" y="3831550"/>
              <a:ext cx="22950" cy="8950"/>
            </a:xfrm>
            <a:custGeom>
              <a:avLst/>
              <a:gdLst/>
              <a:ahLst/>
              <a:cxnLst/>
              <a:rect l="l" t="t" r="r" b="b"/>
              <a:pathLst>
                <a:path w="918" h="358" extrusionOk="0">
                  <a:moveTo>
                    <a:pt x="508" y="1"/>
                  </a:moveTo>
                  <a:cubicBezTo>
                    <a:pt x="374" y="1"/>
                    <a:pt x="227" y="61"/>
                    <a:pt x="72" y="144"/>
                  </a:cubicBezTo>
                  <a:cubicBezTo>
                    <a:pt x="49" y="179"/>
                    <a:pt x="25" y="191"/>
                    <a:pt x="1" y="203"/>
                  </a:cubicBezTo>
                  <a:cubicBezTo>
                    <a:pt x="287" y="358"/>
                    <a:pt x="584" y="298"/>
                    <a:pt x="882" y="334"/>
                  </a:cubicBezTo>
                  <a:lnTo>
                    <a:pt x="918" y="298"/>
                  </a:lnTo>
                  <a:cubicBezTo>
                    <a:pt x="803" y="81"/>
                    <a:pt x="664" y="1"/>
                    <a:pt x="5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1" name="Google Shape;3211;p2"/>
            <p:cNvSpPr/>
            <p:nvPr/>
          </p:nvSpPr>
          <p:spPr>
            <a:xfrm>
              <a:off x="5944475" y="4046125"/>
              <a:ext cx="11650" cy="16850"/>
            </a:xfrm>
            <a:custGeom>
              <a:avLst/>
              <a:gdLst/>
              <a:ahLst/>
              <a:cxnLst/>
              <a:rect l="l" t="t" r="r" b="b"/>
              <a:pathLst>
                <a:path w="466" h="674" extrusionOk="0">
                  <a:moveTo>
                    <a:pt x="274" y="1"/>
                  </a:moveTo>
                  <a:cubicBezTo>
                    <a:pt x="239" y="1"/>
                    <a:pt x="203" y="6"/>
                    <a:pt x="167" y="14"/>
                  </a:cubicBezTo>
                  <a:cubicBezTo>
                    <a:pt x="1" y="193"/>
                    <a:pt x="48" y="371"/>
                    <a:pt x="120" y="562"/>
                  </a:cubicBezTo>
                  <a:cubicBezTo>
                    <a:pt x="144" y="597"/>
                    <a:pt x="167" y="621"/>
                    <a:pt x="203" y="657"/>
                  </a:cubicBezTo>
                  <a:cubicBezTo>
                    <a:pt x="241" y="668"/>
                    <a:pt x="280" y="673"/>
                    <a:pt x="321" y="673"/>
                  </a:cubicBezTo>
                  <a:cubicBezTo>
                    <a:pt x="370" y="673"/>
                    <a:pt x="419" y="665"/>
                    <a:pt x="465" y="645"/>
                  </a:cubicBezTo>
                  <a:cubicBezTo>
                    <a:pt x="358" y="466"/>
                    <a:pt x="298" y="264"/>
                    <a:pt x="465" y="85"/>
                  </a:cubicBezTo>
                  <a:cubicBezTo>
                    <a:pt x="410" y="22"/>
                    <a:pt x="343" y="1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2" name="Google Shape;3212;p2"/>
            <p:cNvSpPr/>
            <p:nvPr/>
          </p:nvSpPr>
          <p:spPr>
            <a:xfrm>
              <a:off x="5220575" y="3537475"/>
              <a:ext cx="12800" cy="12800"/>
            </a:xfrm>
            <a:custGeom>
              <a:avLst/>
              <a:gdLst/>
              <a:ahLst/>
              <a:cxnLst/>
              <a:rect l="l" t="t" r="r" b="b"/>
              <a:pathLst>
                <a:path w="512" h="512" extrusionOk="0">
                  <a:moveTo>
                    <a:pt x="406" y="0"/>
                  </a:moveTo>
                  <a:cubicBezTo>
                    <a:pt x="263" y="155"/>
                    <a:pt x="48" y="226"/>
                    <a:pt x="1" y="465"/>
                  </a:cubicBezTo>
                  <a:lnTo>
                    <a:pt x="25" y="500"/>
                  </a:lnTo>
                  <a:cubicBezTo>
                    <a:pt x="79" y="508"/>
                    <a:pt x="128" y="512"/>
                    <a:pt x="172" y="512"/>
                  </a:cubicBezTo>
                  <a:cubicBezTo>
                    <a:pt x="412" y="512"/>
                    <a:pt x="512" y="397"/>
                    <a:pt x="441" y="96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3" name="Google Shape;3213;p2"/>
            <p:cNvSpPr/>
            <p:nvPr/>
          </p:nvSpPr>
          <p:spPr>
            <a:xfrm>
              <a:off x="5256300" y="2915075"/>
              <a:ext cx="11025" cy="9600"/>
            </a:xfrm>
            <a:custGeom>
              <a:avLst/>
              <a:gdLst/>
              <a:ahLst/>
              <a:cxnLst/>
              <a:rect l="l" t="t" r="r" b="b"/>
              <a:pathLst>
                <a:path w="441" h="384" extrusionOk="0">
                  <a:moveTo>
                    <a:pt x="441" y="0"/>
                  </a:moveTo>
                  <a:lnTo>
                    <a:pt x="441" y="0"/>
                  </a:lnTo>
                  <a:cubicBezTo>
                    <a:pt x="286" y="108"/>
                    <a:pt x="84" y="179"/>
                    <a:pt x="0" y="381"/>
                  </a:cubicBezTo>
                  <a:cubicBezTo>
                    <a:pt x="18" y="383"/>
                    <a:pt x="35" y="384"/>
                    <a:pt x="52" y="384"/>
                  </a:cubicBezTo>
                  <a:cubicBezTo>
                    <a:pt x="283" y="384"/>
                    <a:pt x="419" y="233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4" name="Google Shape;3214;p2"/>
            <p:cNvSpPr/>
            <p:nvPr/>
          </p:nvSpPr>
          <p:spPr>
            <a:xfrm>
              <a:off x="5288750" y="2888875"/>
              <a:ext cx="12650" cy="9600"/>
            </a:xfrm>
            <a:custGeom>
              <a:avLst/>
              <a:gdLst/>
              <a:ahLst/>
              <a:cxnLst/>
              <a:rect l="l" t="t" r="r" b="b"/>
              <a:pathLst>
                <a:path w="506" h="384" extrusionOk="0">
                  <a:moveTo>
                    <a:pt x="417" y="1"/>
                  </a:moveTo>
                  <a:cubicBezTo>
                    <a:pt x="274" y="96"/>
                    <a:pt x="96" y="132"/>
                    <a:pt x="0" y="298"/>
                  </a:cubicBezTo>
                  <a:cubicBezTo>
                    <a:pt x="24" y="322"/>
                    <a:pt x="60" y="334"/>
                    <a:pt x="84" y="358"/>
                  </a:cubicBezTo>
                  <a:cubicBezTo>
                    <a:pt x="148" y="374"/>
                    <a:pt x="208" y="384"/>
                    <a:pt x="262" y="384"/>
                  </a:cubicBezTo>
                  <a:cubicBezTo>
                    <a:pt x="409" y="384"/>
                    <a:pt x="506" y="310"/>
                    <a:pt x="488" y="84"/>
                  </a:cubicBezTo>
                  <a:cubicBezTo>
                    <a:pt x="453" y="60"/>
                    <a:pt x="441" y="36"/>
                    <a:pt x="4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5" name="Google Shape;3215;p2"/>
            <p:cNvSpPr/>
            <p:nvPr/>
          </p:nvSpPr>
          <p:spPr>
            <a:xfrm>
              <a:off x="5309575" y="2870725"/>
              <a:ext cx="12225" cy="10150"/>
            </a:xfrm>
            <a:custGeom>
              <a:avLst/>
              <a:gdLst/>
              <a:ahLst/>
              <a:cxnLst/>
              <a:rect l="l" t="t" r="r" b="b"/>
              <a:pathLst>
                <a:path w="489" h="406" extrusionOk="0">
                  <a:moveTo>
                    <a:pt x="429" y="0"/>
                  </a:moveTo>
                  <a:cubicBezTo>
                    <a:pt x="239" y="24"/>
                    <a:pt x="72" y="72"/>
                    <a:pt x="1" y="286"/>
                  </a:cubicBezTo>
                  <a:cubicBezTo>
                    <a:pt x="25" y="334"/>
                    <a:pt x="72" y="369"/>
                    <a:pt x="96" y="405"/>
                  </a:cubicBezTo>
                  <a:cubicBezTo>
                    <a:pt x="144" y="405"/>
                    <a:pt x="203" y="405"/>
                    <a:pt x="263" y="393"/>
                  </a:cubicBezTo>
                  <a:cubicBezTo>
                    <a:pt x="358" y="358"/>
                    <a:pt x="417" y="298"/>
                    <a:pt x="453" y="227"/>
                  </a:cubicBezTo>
                  <a:cubicBezTo>
                    <a:pt x="489" y="167"/>
                    <a:pt x="489" y="119"/>
                    <a:pt x="477" y="60"/>
                  </a:cubicBezTo>
                  <a:cubicBezTo>
                    <a:pt x="453" y="36"/>
                    <a:pt x="441" y="12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6" name="Google Shape;3216;p2"/>
            <p:cNvSpPr/>
            <p:nvPr/>
          </p:nvSpPr>
          <p:spPr>
            <a:xfrm>
              <a:off x="6069500" y="4069150"/>
              <a:ext cx="15500" cy="4125"/>
            </a:xfrm>
            <a:custGeom>
              <a:avLst/>
              <a:gdLst/>
              <a:ahLst/>
              <a:cxnLst/>
              <a:rect l="l" t="t" r="r" b="b"/>
              <a:pathLst>
                <a:path w="620" h="165" extrusionOk="0">
                  <a:moveTo>
                    <a:pt x="305" y="1"/>
                  </a:moveTo>
                  <a:cubicBezTo>
                    <a:pt x="205" y="1"/>
                    <a:pt x="101" y="22"/>
                    <a:pt x="0" y="22"/>
                  </a:cubicBezTo>
                  <a:cubicBezTo>
                    <a:pt x="179" y="164"/>
                    <a:pt x="405" y="117"/>
                    <a:pt x="619" y="141"/>
                  </a:cubicBezTo>
                  <a:cubicBezTo>
                    <a:pt x="525" y="27"/>
                    <a:pt x="417" y="1"/>
                    <a:pt x="3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7" name="Google Shape;3217;p2"/>
            <p:cNvSpPr/>
            <p:nvPr/>
          </p:nvSpPr>
          <p:spPr>
            <a:xfrm>
              <a:off x="6059975" y="4067700"/>
              <a:ext cx="4200" cy="2900"/>
            </a:xfrm>
            <a:custGeom>
              <a:avLst/>
              <a:gdLst/>
              <a:ahLst/>
              <a:cxnLst/>
              <a:rect l="l" t="t" r="r" b="b"/>
              <a:pathLst>
                <a:path w="168" h="116" extrusionOk="0">
                  <a:moveTo>
                    <a:pt x="82" y="0"/>
                  </a:moveTo>
                  <a:cubicBezTo>
                    <a:pt x="55" y="0"/>
                    <a:pt x="28" y="25"/>
                    <a:pt x="0" y="80"/>
                  </a:cubicBezTo>
                  <a:cubicBezTo>
                    <a:pt x="12" y="92"/>
                    <a:pt x="24" y="115"/>
                    <a:pt x="48" y="115"/>
                  </a:cubicBezTo>
                  <a:cubicBezTo>
                    <a:pt x="84" y="115"/>
                    <a:pt x="119" y="103"/>
                    <a:pt x="167" y="92"/>
                  </a:cubicBezTo>
                  <a:cubicBezTo>
                    <a:pt x="141" y="34"/>
                    <a:pt x="112" y="0"/>
                    <a:pt x="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8" name="Google Shape;3218;p2"/>
            <p:cNvSpPr/>
            <p:nvPr/>
          </p:nvSpPr>
          <p:spPr>
            <a:xfrm>
              <a:off x="5808750" y="4047950"/>
              <a:ext cx="7475" cy="4200"/>
            </a:xfrm>
            <a:custGeom>
              <a:avLst/>
              <a:gdLst/>
              <a:ahLst/>
              <a:cxnLst/>
              <a:rect l="l" t="t" r="r" b="b"/>
              <a:pathLst>
                <a:path w="299" h="168" extrusionOk="0">
                  <a:moveTo>
                    <a:pt x="0" y="0"/>
                  </a:moveTo>
                  <a:lnTo>
                    <a:pt x="0" y="131"/>
                  </a:lnTo>
                  <a:cubicBezTo>
                    <a:pt x="96" y="131"/>
                    <a:pt x="191" y="155"/>
                    <a:pt x="286" y="167"/>
                  </a:cubicBezTo>
                  <a:cubicBezTo>
                    <a:pt x="298" y="120"/>
                    <a:pt x="298" y="6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9" name="Google Shape;3219;p2"/>
            <p:cNvSpPr/>
            <p:nvPr/>
          </p:nvSpPr>
          <p:spPr>
            <a:xfrm>
              <a:off x="5203025" y="3569925"/>
              <a:ext cx="4775" cy="4475"/>
            </a:xfrm>
            <a:custGeom>
              <a:avLst/>
              <a:gdLst/>
              <a:ahLst/>
              <a:cxnLst/>
              <a:rect l="l" t="t" r="r" b="b"/>
              <a:pathLst>
                <a:path w="191" h="179" extrusionOk="0">
                  <a:moveTo>
                    <a:pt x="107" y="0"/>
                  </a:moveTo>
                  <a:cubicBezTo>
                    <a:pt x="36" y="48"/>
                    <a:pt x="0" y="107"/>
                    <a:pt x="0" y="179"/>
                  </a:cubicBezTo>
                  <a:lnTo>
                    <a:pt x="131" y="179"/>
                  </a:lnTo>
                  <a:lnTo>
                    <a:pt x="191" y="131"/>
                  </a:lnTo>
                  <a:lnTo>
                    <a:pt x="179" y="71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0" name="Google Shape;3220;p2"/>
            <p:cNvSpPr/>
            <p:nvPr/>
          </p:nvSpPr>
          <p:spPr>
            <a:xfrm>
              <a:off x="5342325" y="3376450"/>
              <a:ext cx="3300" cy="4175"/>
            </a:xfrm>
            <a:custGeom>
              <a:avLst/>
              <a:gdLst/>
              <a:ahLst/>
              <a:cxnLst/>
              <a:rect l="l" t="t" r="r" b="b"/>
              <a:pathLst>
                <a:path w="132" h="167" extrusionOk="0">
                  <a:moveTo>
                    <a:pt x="131" y="0"/>
                  </a:moveTo>
                  <a:lnTo>
                    <a:pt x="131" y="0"/>
                  </a:lnTo>
                  <a:cubicBezTo>
                    <a:pt x="36" y="12"/>
                    <a:pt x="0" y="71"/>
                    <a:pt x="0" y="167"/>
                  </a:cubicBezTo>
                  <a:cubicBezTo>
                    <a:pt x="84" y="143"/>
                    <a:pt x="131" y="83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1" name="Google Shape;3221;p2"/>
            <p:cNvSpPr/>
            <p:nvPr/>
          </p:nvSpPr>
          <p:spPr>
            <a:xfrm>
              <a:off x="5285175" y="2896325"/>
              <a:ext cx="5375" cy="3900"/>
            </a:xfrm>
            <a:custGeom>
              <a:avLst/>
              <a:gdLst/>
              <a:ahLst/>
              <a:cxnLst/>
              <a:rect l="l" t="t" r="r" b="b"/>
              <a:pathLst>
                <a:path w="215" h="156" extrusionOk="0">
                  <a:moveTo>
                    <a:pt x="155" y="0"/>
                  </a:moveTo>
                  <a:cubicBezTo>
                    <a:pt x="60" y="0"/>
                    <a:pt x="24" y="60"/>
                    <a:pt x="0" y="131"/>
                  </a:cubicBezTo>
                  <a:cubicBezTo>
                    <a:pt x="48" y="131"/>
                    <a:pt x="108" y="155"/>
                    <a:pt x="155" y="155"/>
                  </a:cubicBezTo>
                  <a:cubicBezTo>
                    <a:pt x="203" y="119"/>
                    <a:pt x="215" y="84"/>
                    <a:pt x="179" y="36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2" name="Google Shape;3222;p2"/>
            <p:cNvSpPr/>
            <p:nvPr/>
          </p:nvSpPr>
          <p:spPr>
            <a:xfrm>
              <a:off x="5302425" y="2881150"/>
              <a:ext cx="4800" cy="5075"/>
            </a:xfrm>
            <a:custGeom>
              <a:avLst/>
              <a:gdLst/>
              <a:ahLst/>
              <a:cxnLst/>
              <a:rect l="l" t="t" r="r" b="b"/>
              <a:pathLst>
                <a:path w="192" h="203" extrusionOk="0">
                  <a:moveTo>
                    <a:pt x="132" y="0"/>
                  </a:moveTo>
                  <a:cubicBezTo>
                    <a:pt x="49" y="12"/>
                    <a:pt x="1" y="71"/>
                    <a:pt x="1" y="143"/>
                  </a:cubicBezTo>
                  <a:cubicBezTo>
                    <a:pt x="25" y="167"/>
                    <a:pt x="60" y="179"/>
                    <a:pt x="72" y="202"/>
                  </a:cubicBezTo>
                  <a:cubicBezTo>
                    <a:pt x="132" y="179"/>
                    <a:pt x="180" y="131"/>
                    <a:pt x="191" y="71"/>
                  </a:cubicBezTo>
                  <a:cubicBezTo>
                    <a:pt x="180" y="48"/>
                    <a:pt x="144" y="36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3" name="Google Shape;3223;p2"/>
            <p:cNvSpPr/>
            <p:nvPr/>
          </p:nvSpPr>
          <p:spPr>
            <a:xfrm>
              <a:off x="5299150" y="2884425"/>
              <a:ext cx="3900" cy="4775"/>
            </a:xfrm>
            <a:custGeom>
              <a:avLst/>
              <a:gdLst/>
              <a:ahLst/>
              <a:cxnLst/>
              <a:rect l="l" t="t" r="r" b="b"/>
              <a:pathLst>
                <a:path w="156" h="191" extrusionOk="0">
                  <a:moveTo>
                    <a:pt x="132" y="0"/>
                  </a:moveTo>
                  <a:cubicBezTo>
                    <a:pt x="84" y="60"/>
                    <a:pt x="37" y="107"/>
                    <a:pt x="1" y="167"/>
                  </a:cubicBezTo>
                  <a:lnTo>
                    <a:pt x="25" y="191"/>
                  </a:lnTo>
                  <a:cubicBezTo>
                    <a:pt x="96" y="179"/>
                    <a:pt x="144" y="131"/>
                    <a:pt x="156" y="6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4" name="Google Shape;3224;p2"/>
            <p:cNvSpPr/>
            <p:nvPr/>
          </p:nvSpPr>
          <p:spPr>
            <a:xfrm>
              <a:off x="5256000" y="3187125"/>
              <a:ext cx="4500" cy="1825"/>
            </a:xfrm>
            <a:custGeom>
              <a:avLst/>
              <a:gdLst/>
              <a:ahLst/>
              <a:cxnLst/>
              <a:rect l="l" t="t" r="r" b="b"/>
              <a:pathLst>
                <a:path w="180" h="73" extrusionOk="0">
                  <a:moveTo>
                    <a:pt x="1" y="1"/>
                  </a:moveTo>
                  <a:cubicBezTo>
                    <a:pt x="30" y="48"/>
                    <a:pt x="60" y="72"/>
                    <a:pt x="90" y="72"/>
                  </a:cubicBezTo>
                  <a:cubicBezTo>
                    <a:pt x="120" y="72"/>
                    <a:pt x="149" y="48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5" name="Google Shape;3225;p2"/>
            <p:cNvSpPr/>
            <p:nvPr/>
          </p:nvSpPr>
          <p:spPr>
            <a:xfrm>
              <a:off x="5305700" y="2877875"/>
              <a:ext cx="4800" cy="4825"/>
            </a:xfrm>
            <a:custGeom>
              <a:avLst/>
              <a:gdLst/>
              <a:ahLst/>
              <a:cxnLst/>
              <a:rect l="l" t="t" r="r" b="b"/>
              <a:pathLst>
                <a:path w="192" h="193" extrusionOk="0">
                  <a:moveTo>
                    <a:pt x="156" y="0"/>
                  </a:moveTo>
                  <a:cubicBezTo>
                    <a:pt x="72" y="12"/>
                    <a:pt x="37" y="60"/>
                    <a:pt x="1" y="131"/>
                  </a:cubicBezTo>
                  <a:cubicBezTo>
                    <a:pt x="13" y="143"/>
                    <a:pt x="49" y="167"/>
                    <a:pt x="49" y="191"/>
                  </a:cubicBezTo>
                  <a:cubicBezTo>
                    <a:pt x="62" y="192"/>
                    <a:pt x="73" y="193"/>
                    <a:pt x="84" y="193"/>
                  </a:cubicBezTo>
                  <a:cubicBezTo>
                    <a:pt x="164" y="193"/>
                    <a:pt x="191" y="154"/>
                    <a:pt x="191" y="60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6" name="Google Shape;3226;p2"/>
            <p:cNvSpPr/>
            <p:nvPr/>
          </p:nvSpPr>
          <p:spPr>
            <a:xfrm>
              <a:off x="5945075" y="4060150"/>
              <a:ext cx="4500" cy="3650"/>
            </a:xfrm>
            <a:custGeom>
              <a:avLst/>
              <a:gdLst/>
              <a:ahLst/>
              <a:cxnLst/>
              <a:rect l="l" t="t" r="r" b="b"/>
              <a:pathLst>
                <a:path w="180" h="146" extrusionOk="0">
                  <a:moveTo>
                    <a:pt x="96" y="1"/>
                  </a:moveTo>
                  <a:cubicBezTo>
                    <a:pt x="72" y="1"/>
                    <a:pt x="36" y="24"/>
                    <a:pt x="24" y="48"/>
                  </a:cubicBezTo>
                  <a:lnTo>
                    <a:pt x="1" y="96"/>
                  </a:lnTo>
                  <a:cubicBezTo>
                    <a:pt x="32" y="127"/>
                    <a:pt x="63" y="145"/>
                    <a:pt x="94" y="145"/>
                  </a:cubicBezTo>
                  <a:cubicBezTo>
                    <a:pt x="122" y="145"/>
                    <a:pt x="151" y="130"/>
                    <a:pt x="179" y="96"/>
                  </a:cubicBezTo>
                  <a:lnTo>
                    <a:pt x="132" y="36"/>
                  </a:lnTo>
                  <a:cubicBezTo>
                    <a:pt x="132" y="24"/>
                    <a:pt x="132" y="24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7" name="Google Shape;3227;p2"/>
            <p:cNvSpPr/>
            <p:nvPr/>
          </p:nvSpPr>
          <p:spPr>
            <a:xfrm>
              <a:off x="6009375" y="2675100"/>
              <a:ext cx="159575" cy="24575"/>
            </a:xfrm>
            <a:custGeom>
              <a:avLst/>
              <a:gdLst/>
              <a:ahLst/>
              <a:cxnLst/>
              <a:rect l="l" t="t" r="r" b="b"/>
              <a:pathLst>
                <a:path w="6383" h="983" extrusionOk="0">
                  <a:moveTo>
                    <a:pt x="519" y="0"/>
                  </a:moveTo>
                  <a:cubicBezTo>
                    <a:pt x="346" y="0"/>
                    <a:pt x="173" y="19"/>
                    <a:pt x="0" y="74"/>
                  </a:cubicBezTo>
                  <a:cubicBezTo>
                    <a:pt x="12" y="98"/>
                    <a:pt x="24" y="146"/>
                    <a:pt x="48" y="205"/>
                  </a:cubicBezTo>
                  <a:cubicBezTo>
                    <a:pt x="219" y="434"/>
                    <a:pt x="467" y="457"/>
                    <a:pt x="712" y="457"/>
                  </a:cubicBezTo>
                  <a:cubicBezTo>
                    <a:pt x="773" y="457"/>
                    <a:pt x="834" y="455"/>
                    <a:pt x="893" y="455"/>
                  </a:cubicBezTo>
                  <a:cubicBezTo>
                    <a:pt x="1584" y="479"/>
                    <a:pt x="2286" y="455"/>
                    <a:pt x="2989" y="574"/>
                  </a:cubicBezTo>
                  <a:cubicBezTo>
                    <a:pt x="3048" y="574"/>
                    <a:pt x="3120" y="563"/>
                    <a:pt x="3179" y="551"/>
                  </a:cubicBezTo>
                  <a:cubicBezTo>
                    <a:pt x="3275" y="515"/>
                    <a:pt x="3358" y="479"/>
                    <a:pt x="3465" y="479"/>
                  </a:cubicBezTo>
                  <a:cubicBezTo>
                    <a:pt x="3513" y="479"/>
                    <a:pt x="3536" y="491"/>
                    <a:pt x="3572" y="515"/>
                  </a:cubicBezTo>
                  <a:cubicBezTo>
                    <a:pt x="3572" y="551"/>
                    <a:pt x="3560" y="574"/>
                    <a:pt x="3525" y="598"/>
                  </a:cubicBezTo>
                  <a:cubicBezTo>
                    <a:pt x="3465" y="622"/>
                    <a:pt x="3417" y="670"/>
                    <a:pt x="3394" y="729"/>
                  </a:cubicBezTo>
                  <a:cubicBezTo>
                    <a:pt x="3394" y="777"/>
                    <a:pt x="3405" y="813"/>
                    <a:pt x="3453" y="848"/>
                  </a:cubicBezTo>
                  <a:cubicBezTo>
                    <a:pt x="4160" y="923"/>
                    <a:pt x="4866" y="983"/>
                    <a:pt x="5578" y="983"/>
                  </a:cubicBezTo>
                  <a:cubicBezTo>
                    <a:pt x="5778" y="983"/>
                    <a:pt x="5979" y="978"/>
                    <a:pt x="6180" y="967"/>
                  </a:cubicBezTo>
                  <a:cubicBezTo>
                    <a:pt x="6215" y="932"/>
                    <a:pt x="6239" y="896"/>
                    <a:pt x="6251" y="836"/>
                  </a:cubicBezTo>
                  <a:cubicBezTo>
                    <a:pt x="6263" y="729"/>
                    <a:pt x="6382" y="634"/>
                    <a:pt x="6311" y="515"/>
                  </a:cubicBezTo>
                  <a:cubicBezTo>
                    <a:pt x="4826" y="250"/>
                    <a:pt x="3331" y="86"/>
                    <a:pt x="1824" y="86"/>
                  </a:cubicBezTo>
                  <a:cubicBezTo>
                    <a:pt x="1772" y="86"/>
                    <a:pt x="1720" y="86"/>
                    <a:pt x="1667" y="86"/>
                  </a:cubicBezTo>
                  <a:cubicBezTo>
                    <a:pt x="1651" y="87"/>
                    <a:pt x="1635" y="87"/>
                    <a:pt x="1620" y="87"/>
                  </a:cubicBezTo>
                  <a:cubicBezTo>
                    <a:pt x="1256" y="87"/>
                    <a:pt x="888" y="0"/>
                    <a:pt x="5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8" name="Google Shape;3228;p2"/>
            <p:cNvSpPr/>
            <p:nvPr/>
          </p:nvSpPr>
          <p:spPr>
            <a:xfrm>
              <a:off x="5474175" y="2677250"/>
              <a:ext cx="120000" cy="32475"/>
            </a:xfrm>
            <a:custGeom>
              <a:avLst/>
              <a:gdLst/>
              <a:ahLst/>
              <a:cxnLst/>
              <a:rect l="l" t="t" r="r" b="b"/>
              <a:pathLst>
                <a:path w="4800" h="1299" extrusionOk="0">
                  <a:moveTo>
                    <a:pt x="215" y="0"/>
                  </a:moveTo>
                  <a:cubicBezTo>
                    <a:pt x="108" y="12"/>
                    <a:pt x="48" y="72"/>
                    <a:pt x="1" y="179"/>
                  </a:cubicBezTo>
                  <a:cubicBezTo>
                    <a:pt x="1" y="250"/>
                    <a:pt x="1" y="310"/>
                    <a:pt x="37" y="369"/>
                  </a:cubicBezTo>
                  <a:cubicBezTo>
                    <a:pt x="96" y="548"/>
                    <a:pt x="382" y="584"/>
                    <a:pt x="334" y="834"/>
                  </a:cubicBezTo>
                  <a:cubicBezTo>
                    <a:pt x="287" y="905"/>
                    <a:pt x="263" y="977"/>
                    <a:pt x="275" y="1072"/>
                  </a:cubicBezTo>
                  <a:cubicBezTo>
                    <a:pt x="287" y="1131"/>
                    <a:pt x="322" y="1179"/>
                    <a:pt x="382" y="1191"/>
                  </a:cubicBezTo>
                  <a:cubicBezTo>
                    <a:pt x="590" y="1274"/>
                    <a:pt x="803" y="1293"/>
                    <a:pt x="1015" y="1293"/>
                  </a:cubicBezTo>
                  <a:cubicBezTo>
                    <a:pt x="1106" y="1293"/>
                    <a:pt x="1197" y="1290"/>
                    <a:pt x="1287" y="1286"/>
                  </a:cubicBezTo>
                  <a:cubicBezTo>
                    <a:pt x="1823" y="1270"/>
                    <a:pt x="2364" y="1261"/>
                    <a:pt x="2907" y="1261"/>
                  </a:cubicBezTo>
                  <a:cubicBezTo>
                    <a:pt x="3533" y="1261"/>
                    <a:pt x="4162" y="1273"/>
                    <a:pt x="4787" y="1298"/>
                  </a:cubicBezTo>
                  <a:cubicBezTo>
                    <a:pt x="4799" y="893"/>
                    <a:pt x="4501" y="881"/>
                    <a:pt x="4251" y="834"/>
                  </a:cubicBezTo>
                  <a:cubicBezTo>
                    <a:pt x="3906" y="786"/>
                    <a:pt x="3549" y="846"/>
                    <a:pt x="3204" y="762"/>
                  </a:cubicBezTo>
                  <a:cubicBezTo>
                    <a:pt x="3025" y="711"/>
                    <a:pt x="2843" y="698"/>
                    <a:pt x="2659" y="698"/>
                  </a:cubicBezTo>
                  <a:cubicBezTo>
                    <a:pt x="2469" y="698"/>
                    <a:pt x="2277" y="712"/>
                    <a:pt x="2086" y="712"/>
                  </a:cubicBezTo>
                  <a:cubicBezTo>
                    <a:pt x="1946" y="712"/>
                    <a:pt x="1806" y="705"/>
                    <a:pt x="1668" y="679"/>
                  </a:cubicBezTo>
                  <a:cubicBezTo>
                    <a:pt x="1596" y="667"/>
                    <a:pt x="1537" y="655"/>
                    <a:pt x="1477" y="655"/>
                  </a:cubicBezTo>
                  <a:cubicBezTo>
                    <a:pt x="1457" y="657"/>
                    <a:pt x="1436" y="658"/>
                    <a:pt x="1416" y="658"/>
                  </a:cubicBezTo>
                  <a:cubicBezTo>
                    <a:pt x="1318" y="658"/>
                    <a:pt x="1221" y="635"/>
                    <a:pt x="1132" y="596"/>
                  </a:cubicBezTo>
                  <a:cubicBezTo>
                    <a:pt x="1108" y="596"/>
                    <a:pt x="1072" y="584"/>
                    <a:pt x="1049" y="584"/>
                  </a:cubicBezTo>
                  <a:cubicBezTo>
                    <a:pt x="775" y="369"/>
                    <a:pt x="418" y="286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9" name="Google Shape;3229;p2"/>
            <p:cNvSpPr/>
            <p:nvPr/>
          </p:nvSpPr>
          <p:spPr>
            <a:xfrm>
              <a:off x="5929000" y="2671575"/>
              <a:ext cx="112850" cy="20925"/>
            </a:xfrm>
            <a:custGeom>
              <a:avLst/>
              <a:gdLst/>
              <a:ahLst/>
              <a:cxnLst/>
              <a:rect l="l" t="t" r="r" b="b"/>
              <a:pathLst>
                <a:path w="4514" h="837" extrusionOk="0">
                  <a:moveTo>
                    <a:pt x="673" y="0"/>
                  </a:moveTo>
                  <a:cubicBezTo>
                    <a:pt x="634" y="0"/>
                    <a:pt x="557" y="86"/>
                    <a:pt x="501" y="108"/>
                  </a:cubicBezTo>
                  <a:cubicBezTo>
                    <a:pt x="382" y="168"/>
                    <a:pt x="239" y="120"/>
                    <a:pt x="132" y="215"/>
                  </a:cubicBezTo>
                  <a:cubicBezTo>
                    <a:pt x="60" y="287"/>
                    <a:pt x="1" y="382"/>
                    <a:pt x="24" y="477"/>
                  </a:cubicBezTo>
                  <a:cubicBezTo>
                    <a:pt x="191" y="573"/>
                    <a:pt x="367" y="592"/>
                    <a:pt x="547" y="592"/>
                  </a:cubicBezTo>
                  <a:cubicBezTo>
                    <a:pt x="667" y="592"/>
                    <a:pt x="788" y="583"/>
                    <a:pt x="909" y="583"/>
                  </a:cubicBezTo>
                  <a:cubicBezTo>
                    <a:pt x="1060" y="583"/>
                    <a:pt x="1211" y="596"/>
                    <a:pt x="1358" y="656"/>
                  </a:cubicBezTo>
                  <a:cubicBezTo>
                    <a:pt x="2135" y="790"/>
                    <a:pt x="2925" y="837"/>
                    <a:pt x="3719" y="837"/>
                  </a:cubicBezTo>
                  <a:cubicBezTo>
                    <a:pt x="3983" y="837"/>
                    <a:pt x="4248" y="832"/>
                    <a:pt x="4513" y="823"/>
                  </a:cubicBezTo>
                  <a:cubicBezTo>
                    <a:pt x="4491" y="564"/>
                    <a:pt x="4359" y="530"/>
                    <a:pt x="4211" y="530"/>
                  </a:cubicBezTo>
                  <a:cubicBezTo>
                    <a:pt x="4158" y="530"/>
                    <a:pt x="4102" y="535"/>
                    <a:pt x="4049" y="535"/>
                  </a:cubicBezTo>
                  <a:cubicBezTo>
                    <a:pt x="4011" y="535"/>
                    <a:pt x="3975" y="532"/>
                    <a:pt x="3942" y="525"/>
                  </a:cubicBezTo>
                  <a:cubicBezTo>
                    <a:pt x="3913" y="519"/>
                    <a:pt x="3883" y="517"/>
                    <a:pt x="3852" y="517"/>
                  </a:cubicBezTo>
                  <a:cubicBezTo>
                    <a:pt x="3761" y="517"/>
                    <a:pt x="3661" y="536"/>
                    <a:pt x="3566" y="536"/>
                  </a:cubicBezTo>
                  <a:cubicBezTo>
                    <a:pt x="3425" y="536"/>
                    <a:pt x="3296" y="494"/>
                    <a:pt x="3227" y="287"/>
                  </a:cubicBezTo>
                  <a:cubicBezTo>
                    <a:pt x="3227" y="263"/>
                    <a:pt x="3215" y="239"/>
                    <a:pt x="3215" y="215"/>
                  </a:cubicBezTo>
                  <a:cubicBezTo>
                    <a:pt x="2382" y="49"/>
                    <a:pt x="1513" y="120"/>
                    <a:pt x="679" y="1"/>
                  </a:cubicBezTo>
                  <a:cubicBezTo>
                    <a:pt x="677" y="0"/>
                    <a:pt x="675" y="0"/>
                    <a:pt x="6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0" name="Google Shape;3230;p2"/>
            <p:cNvSpPr/>
            <p:nvPr/>
          </p:nvSpPr>
          <p:spPr>
            <a:xfrm>
              <a:off x="5782250" y="2661200"/>
              <a:ext cx="153925" cy="21100"/>
            </a:xfrm>
            <a:custGeom>
              <a:avLst/>
              <a:gdLst/>
              <a:ahLst/>
              <a:cxnLst/>
              <a:rect l="l" t="t" r="r" b="b"/>
              <a:pathLst>
                <a:path w="6157" h="844" extrusionOk="0">
                  <a:moveTo>
                    <a:pt x="352" y="0"/>
                  </a:moveTo>
                  <a:cubicBezTo>
                    <a:pt x="231" y="0"/>
                    <a:pt x="125" y="53"/>
                    <a:pt x="37" y="166"/>
                  </a:cubicBezTo>
                  <a:cubicBezTo>
                    <a:pt x="1" y="237"/>
                    <a:pt x="25" y="321"/>
                    <a:pt x="60" y="380"/>
                  </a:cubicBezTo>
                  <a:cubicBezTo>
                    <a:pt x="142" y="409"/>
                    <a:pt x="226" y="416"/>
                    <a:pt x="312" y="416"/>
                  </a:cubicBezTo>
                  <a:cubicBezTo>
                    <a:pt x="403" y="416"/>
                    <a:pt x="495" y="408"/>
                    <a:pt x="587" y="408"/>
                  </a:cubicBezTo>
                  <a:cubicBezTo>
                    <a:pt x="700" y="408"/>
                    <a:pt x="811" y="420"/>
                    <a:pt x="918" y="476"/>
                  </a:cubicBezTo>
                  <a:cubicBezTo>
                    <a:pt x="989" y="499"/>
                    <a:pt x="1072" y="499"/>
                    <a:pt x="1156" y="511"/>
                  </a:cubicBezTo>
                  <a:cubicBezTo>
                    <a:pt x="1257" y="556"/>
                    <a:pt x="1361" y="566"/>
                    <a:pt x="1466" y="566"/>
                  </a:cubicBezTo>
                  <a:cubicBezTo>
                    <a:pt x="1552" y="566"/>
                    <a:pt x="1638" y="559"/>
                    <a:pt x="1723" y="559"/>
                  </a:cubicBezTo>
                  <a:cubicBezTo>
                    <a:pt x="1839" y="559"/>
                    <a:pt x="1952" y="572"/>
                    <a:pt x="2061" y="630"/>
                  </a:cubicBezTo>
                  <a:cubicBezTo>
                    <a:pt x="2132" y="642"/>
                    <a:pt x="2203" y="642"/>
                    <a:pt x="2287" y="654"/>
                  </a:cubicBezTo>
                  <a:cubicBezTo>
                    <a:pt x="2379" y="691"/>
                    <a:pt x="2474" y="699"/>
                    <a:pt x="2570" y="699"/>
                  </a:cubicBezTo>
                  <a:cubicBezTo>
                    <a:pt x="2651" y="699"/>
                    <a:pt x="2733" y="693"/>
                    <a:pt x="2814" y="693"/>
                  </a:cubicBezTo>
                  <a:cubicBezTo>
                    <a:pt x="2948" y="693"/>
                    <a:pt x="3080" y="710"/>
                    <a:pt x="3204" y="797"/>
                  </a:cubicBezTo>
                  <a:cubicBezTo>
                    <a:pt x="3738" y="818"/>
                    <a:pt x="4280" y="843"/>
                    <a:pt x="4821" y="843"/>
                  </a:cubicBezTo>
                  <a:cubicBezTo>
                    <a:pt x="5196" y="843"/>
                    <a:pt x="5571" y="831"/>
                    <a:pt x="5942" y="797"/>
                  </a:cubicBezTo>
                  <a:lnTo>
                    <a:pt x="6097" y="642"/>
                  </a:lnTo>
                  <a:cubicBezTo>
                    <a:pt x="6156" y="452"/>
                    <a:pt x="6002" y="452"/>
                    <a:pt x="5883" y="416"/>
                  </a:cubicBezTo>
                  <a:cubicBezTo>
                    <a:pt x="5815" y="444"/>
                    <a:pt x="5742" y="456"/>
                    <a:pt x="5668" y="456"/>
                  </a:cubicBezTo>
                  <a:cubicBezTo>
                    <a:pt x="5585" y="456"/>
                    <a:pt x="5500" y="441"/>
                    <a:pt x="5418" y="416"/>
                  </a:cubicBezTo>
                  <a:cubicBezTo>
                    <a:pt x="5395" y="412"/>
                    <a:pt x="5371" y="410"/>
                    <a:pt x="5347" y="410"/>
                  </a:cubicBezTo>
                  <a:cubicBezTo>
                    <a:pt x="5259" y="410"/>
                    <a:pt x="5164" y="432"/>
                    <a:pt x="5072" y="432"/>
                  </a:cubicBezTo>
                  <a:cubicBezTo>
                    <a:pt x="4980" y="432"/>
                    <a:pt x="4890" y="410"/>
                    <a:pt x="4811" y="321"/>
                  </a:cubicBezTo>
                  <a:lnTo>
                    <a:pt x="4823" y="321"/>
                  </a:lnTo>
                  <a:cubicBezTo>
                    <a:pt x="4721" y="288"/>
                    <a:pt x="4619" y="279"/>
                    <a:pt x="4518" y="279"/>
                  </a:cubicBezTo>
                  <a:cubicBezTo>
                    <a:pt x="4395" y="279"/>
                    <a:pt x="4272" y="292"/>
                    <a:pt x="4149" y="292"/>
                  </a:cubicBezTo>
                  <a:cubicBezTo>
                    <a:pt x="4076" y="292"/>
                    <a:pt x="4003" y="288"/>
                    <a:pt x="3930" y="273"/>
                  </a:cubicBezTo>
                  <a:cubicBezTo>
                    <a:pt x="3866" y="281"/>
                    <a:pt x="3796" y="316"/>
                    <a:pt x="3721" y="316"/>
                  </a:cubicBezTo>
                  <a:cubicBezTo>
                    <a:pt x="3684" y="316"/>
                    <a:pt x="3647" y="308"/>
                    <a:pt x="3608" y="285"/>
                  </a:cubicBezTo>
                  <a:cubicBezTo>
                    <a:pt x="3549" y="285"/>
                    <a:pt x="3489" y="297"/>
                    <a:pt x="3430" y="321"/>
                  </a:cubicBezTo>
                  <a:cubicBezTo>
                    <a:pt x="3391" y="325"/>
                    <a:pt x="3351" y="328"/>
                    <a:pt x="3313" y="328"/>
                  </a:cubicBezTo>
                  <a:cubicBezTo>
                    <a:pt x="3247" y="328"/>
                    <a:pt x="3185" y="320"/>
                    <a:pt x="3132" y="297"/>
                  </a:cubicBezTo>
                  <a:cubicBezTo>
                    <a:pt x="2299" y="47"/>
                    <a:pt x="1430" y="178"/>
                    <a:pt x="584" y="35"/>
                  </a:cubicBezTo>
                  <a:lnTo>
                    <a:pt x="537" y="35"/>
                  </a:lnTo>
                  <a:cubicBezTo>
                    <a:pt x="471" y="12"/>
                    <a:pt x="410" y="0"/>
                    <a:pt x="35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1" name="Google Shape;3231;p2"/>
            <p:cNvSpPr/>
            <p:nvPr/>
          </p:nvSpPr>
          <p:spPr>
            <a:xfrm>
              <a:off x="6062650" y="2713850"/>
              <a:ext cx="153625" cy="11350"/>
            </a:xfrm>
            <a:custGeom>
              <a:avLst/>
              <a:gdLst/>
              <a:ahLst/>
              <a:cxnLst/>
              <a:rect l="l" t="t" r="r" b="b"/>
              <a:pathLst>
                <a:path w="6145" h="454" extrusionOk="0">
                  <a:moveTo>
                    <a:pt x="24" y="1"/>
                  </a:moveTo>
                  <a:cubicBezTo>
                    <a:pt x="1" y="60"/>
                    <a:pt x="12" y="132"/>
                    <a:pt x="36" y="215"/>
                  </a:cubicBezTo>
                  <a:cubicBezTo>
                    <a:pt x="101" y="236"/>
                    <a:pt x="165" y="241"/>
                    <a:pt x="227" y="241"/>
                  </a:cubicBezTo>
                  <a:cubicBezTo>
                    <a:pt x="268" y="241"/>
                    <a:pt x="308" y="239"/>
                    <a:pt x="346" y="239"/>
                  </a:cubicBezTo>
                  <a:cubicBezTo>
                    <a:pt x="469" y="255"/>
                    <a:pt x="593" y="261"/>
                    <a:pt x="716" y="261"/>
                  </a:cubicBezTo>
                  <a:cubicBezTo>
                    <a:pt x="864" y="261"/>
                    <a:pt x="1012" y="252"/>
                    <a:pt x="1155" y="239"/>
                  </a:cubicBezTo>
                  <a:lnTo>
                    <a:pt x="1263" y="239"/>
                  </a:lnTo>
                  <a:cubicBezTo>
                    <a:pt x="1203" y="239"/>
                    <a:pt x="1155" y="263"/>
                    <a:pt x="1144" y="322"/>
                  </a:cubicBezTo>
                  <a:cubicBezTo>
                    <a:pt x="1227" y="358"/>
                    <a:pt x="1322" y="394"/>
                    <a:pt x="1405" y="394"/>
                  </a:cubicBezTo>
                  <a:cubicBezTo>
                    <a:pt x="2906" y="429"/>
                    <a:pt x="4394" y="441"/>
                    <a:pt x="5882" y="453"/>
                  </a:cubicBezTo>
                  <a:cubicBezTo>
                    <a:pt x="5989" y="453"/>
                    <a:pt x="6144" y="453"/>
                    <a:pt x="6120" y="203"/>
                  </a:cubicBezTo>
                  <a:cubicBezTo>
                    <a:pt x="5369" y="159"/>
                    <a:pt x="4617" y="109"/>
                    <a:pt x="3856" y="109"/>
                  </a:cubicBezTo>
                  <a:cubicBezTo>
                    <a:pt x="3580" y="109"/>
                    <a:pt x="3303" y="116"/>
                    <a:pt x="3025" y="132"/>
                  </a:cubicBezTo>
                  <a:lnTo>
                    <a:pt x="3013" y="132"/>
                  </a:lnTo>
                  <a:cubicBezTo>
                    <a:pt x="3001" y="114"/>
                    <a:pt x="2986" y="105"/>
                    <a:pt x="2971" y="105"/>
                  </a:cubicBezTo>
                  <a:cubicBezTo>
                    <a:pt x="2956" y="105"/>
                    <a:pt x="2941" y="114"/>
                    <a:pt x="2929" y="132"/>
                  </a:cubicBezTo>
                  <a:cubicBezTo>
                    <a:pt x="2877" y="153"/>
                    <a:pt x="2843" y="219"/>
                    <a:pt x="2780" y="219"/>
                  </a:cubicBezTo>
                  <a:cubicBezTo>
                    <a:pt x="2771" y="219"/>
                    <a:pt x="2761" y="218"/>
                    <a:pt x="2751" y="215"/>
                  </a:cubicBezTo>
                  <a:lnTo>
                    <a:pt x="2453" y="215"/>
                  </a:lnTo>
                  <a:cubicBezTo>
                    <a:pt x="2437" y="212"/>
                    <a:pt x="2422" y="210"/>
                    <a:pt x="2408" y="210"/>
                  </a:cubicBezTo>
                  <a:cubicBezTo>
                    <a:pt x="2368" y="210"/>
                    <a:pt x="2333" y="221"/>
                    <a:pt x="2298" y="239"/>
                  </a:cubicBezTo>
                  <a:lnTo>
                    <a:pt x="2263" y="191"/>
                  </a:lnTo>
                  <a:lnTo>
                    <a:pt x="2322" y="215"/>
                  </a:lnTo>
                  <a:cubicBezTo>
                    <a:pt x="2358" y="203"/>
                    <a:pt x="2417" y="203"/>
                    <a:pt x="2465" y="203"/>
                  </a:cubicBezTo>
                  <a:lnTo>
                    <a:pt x="2632" y="203"/>
                  </a:lnTo>
                  <a:cubicBezTo>
                    <a:pt x="2652" y="207"/>
                    <a:pt x="2671" y="208"/>
                    <a:pt x="2690" y="208"/>
                  </a:cubicBezTo>
                  <a:cubicBezTo>
                    <a:pt x="2728" y="208"/>
                    <a:pt x="2763" y="203"/>
                    <a:pt x="2787" y="203"/>
                  </a:cubicBezTo>
                  <a:lnTo>
                    <a:pt x="2929" y="120"/>
                  </a:lnTo>
                  <a:cubicBezTo>
                    <a:pt x="2830" y="21"/>
                    <a:pt x="2706" y="12"/>
                    <a:pt x="2592" y="12"/>
                  </a:cubicBezTo>
                  <a:cubicBezTo>
                    <a:pt x="2569" y="12"/>
                    <a:pt x="2546" y="13"/>
                    <a:pt x="2525" y="13"/>
                  </a:cubicBezTo>
                  <a:cubicBezTo>
                    <a:pt x="1691" y="1"/>
                    <a:pt x="858" y="1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2" name="Google Shape;3232;p2"/>
            <p:cNvSpPr/>
            <p:nvPr/>
          </p:nvSpPr>
          <p:spPr>
            <a:xfrm>
              <a:off x="5799525" y="2698675"/>
              <a:ext cx="159875" cy="19125"/>
            </a:xfrm>
            <a:custGeom>
              <a:avLst/>
              <a:gdLst/>
              <a:ahLst/>
              <a:cxnLst/>
              <a:rect l="l" t="t" r="r" b="b"/>
              <a:pathLst>
                <a:path w="6395" h="765" extrusionOk="0">
                  <a:moveTo>
                    <a:pt x="84" y="1"/>
                  </a:moveTo>
                  <a:cubicBezTo>
                    <a:pt x="0" y="96"/>
                    <a:pt x="0" y="179"/>
                    <a:pt x="84" y="274"/>
                  </a:cubicBezTo>
                  <a:cubicBezTo>
                    <a:pt x="184" y="308"/>
                    <a:pt x="285" y="323"/>
                    <a:pt x="386" y="323"/>
                  </a:cubicBezTo>
                  <a:cubicBezTo>
                    <a:pt x="464" y="323"/>
                    <a:pt x="542" y="314"/>
                    <a:pt x="620" y="298"/>
                  </a:cubicBezTo>
                  <a:cubicBezTo>
                    <a:pt x="746" y="355"/>
                    <a:pt x="876" y="367"/>
                    <a:pt x="1006" y="367"/>
                  </a:cubicBezTo>
                  <a:cubicBezTo>
                    <a:pt x="1100" y="367"/>
                    <a:pt x="1195" y="360"/>
                    <a:pt x="1289" y="360"/>
                  </a:cubicBezTo>
                  <a:cubicBezTo>
                    <a:pt x="1418" y="360"/>
                    <a:pt x="1545" y="372"/>
                    <a:pt x="1667" y="429"/>
                  </a:cubicBezTo>
                  <a:lnTo>
                    <a:pt x="1810" y="429"/>
                  </a:lnTo>
                  <a:cubicBezTo>
                    <a:pt x="1810" y="405"/>
                    <a:pt x="1834" y="405"/>
                    <a:pt x="1858" y="393"/>
                  </a:cubicBezTo>
                  <a:cubicBezTo>
                    <a:pt x="1893" y="393"/>
                    <a:pt x="1917" y="393"/>
                    <a:pt x="1953" y="441"/>
                  </a:cubicBezTo>
                  <a:cubicBezTo>
                    <a:pt x="2286" y="489"/>
                    <a:pt x="2620" y="513"/>
                    <a:pt x="2965" y="560"/>
                  </a:cubicBezTo>
                  <a:cubicBezTo>
                    <a:pt x="3247" y="683"/>
                    <a:pt x="3539" y="708"/>
                    <a:pt x="3834" y="708"/>
                  </a:cubicBezTo>
                  <a:cubicBezTo>
                    <a:pt x="4032" y="708"/>
                    <a:pt x="4232" y="696"/>
                    <a:pt x="4431" y="696"/>
                  </a:cubicBezTo>
                  <a:cubicBezTo>
                    <a:pt x="4510" y="696"/>
                    <a:pt x="4589" y="698"/>
                    <a:pt x="4668" y="703"/>
                  </a:cubicBezTo>
                  <a:cubicBezTo>
                    <a:pt x="4882" y="742"/>
                    <a:pt x="5094" y="765"/>
                    <a:pt x="5304" y="765"/>
                  </a:cubicBezTo>
                  <a:cubicBezTo>
                    <a:pt x="5678" y="765"/>
                    <a:pt x="6043" y="691"/>
                    <a:pt x="6394" y="501"/>
                  </a:cubicBezTo>
                  <a:cubicBezTo>
                    <a:pt x="5834" y="274"/>
                    <a:pt x="5251" y="441"/>
                    <a:pt x="4691" y="298"/>
                  </a:cubicBezTo>
                  <a:cubicBezTo>
                    <a:pt x="3825" y="185"/>
                    <a:pt x="2965" y="117"/>
                    <a:pt x="2102" y="117"/>
                  </a:cubicBezTo>
                  <a:cubicBezTo>
                    <a:pt x="1874" y="117"/>
                    <a:pt x="1646" y="122"/>
                    <a:pt x="1417" y="132"/>
                  </a:cubicBezTo>
                  <a:cubicBezTo>
                    <a:pt x="1286" y="78"/>
                    <a:pt x="1150" y="66"/>
                    <a:pt x="1012" y="66"/>
                  </a:cubicBezTo>
                  <a:cubicBezTo>
                    <a:pt x="896" y="66"/>
                    <a:pt x="780" y="74"/>
                    <a:pt x="664" y="74"/>
                  </a:cubicBezTo>
                  <a:cubicBezTo>
                    <a:pt x="520" y="74"/>
                    <a:pt x="377" y="61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3" name="Google Shape;3233;p2"/>
            <p:cNvSpPr/>
            <p:nvPr/>
          </p:nvSpPr>
          <p:spPr>
            <a:xfrm>
              <a:off x="6003725" y="2678425"/>
              <a:ext cx="92275" cy="17000"/>
            </a:xfrm>
            <a:custGeom>
              <a:avLst/>
              <a:gdLst/>
              <a:ahLst/>
              <a:cxnLst/>
              <a:rect l="l" t="t" r="r" b="b"/>
              <a:pathLst>
                <a:path w="3691" h="680" extrusionOk="0">
                  <a:moveTo>
                    <a:pt x="250" y="1"/>
                  </a:moveTo>
                  <a:cubicBezTo>
                    <a:pt x="179" y="84"/>
                    <a:pt x="0" y="120"/>
                    <a:pt x="36" y="251"/>
                  </a:cubicBezTo>
                  <a:cubicBezTo>
                    <a:pt x="48" y="406"/>
                    <a:pt x="214" y="370"/>
                    <a:pt x="310" y="382"/>
                  </a:cubicBezTo>
                  <a:cubicBezTo>
                    <a:pt x="382" y="397"/>
                    <a:pt x="455" y="402"/>
                    <a:pt x="529" y="402"/>
                  </a:cubicBezTo>
                  <a:cubicBezTo>
                    <a:pt x="687" y="402"/>
                    <a:pt x="848" y="379"/>
                    <a:pt x="1005" y="379"/>
                  </a:cubicBezTo>
                  <a:cubicBezTo>
                    <a:pt x="1191" y="379"/>
                    <a:pt x="1372" y="411"/>
                    <a:pt x="1536" y="549"/>
                  </a:cubicBezTo>
                  <a:cubicBezTo>
                    <a:pt x="2250" y="596"/>
                    <a:pt x="2965" y="644"/>
                    <a:pt x="3691" y="680"/>
                  </a:cubicBezTo>
                  <a:lnTo>
                    <a:pt x="3691" y="608"/>
                  </a:lnTo>
                  <a:lnTo>
                    <a:pt x="3691" y="537"/>
                  </a:lnTo>
                  <a:cubicBezTo>
                    <a:pt x="3548" y="489"/>
                    <a:pt x="3489" y="382"/>
                    <a:pt x="3548" y="239"/>
                  </a:cubicBezTo>
                  <a:cubicBezTo>
                    <a:pt x="2631" y="108"/>
                    <a:pt x="1726" y="84"/>
                    <a:pt x="810" y="84"/>
                  </a:cubicBezTo>
                  <a:cubicBezTo>
                    <a:pt x="631" y="84"/>
                    <a:pt x="429" y="25"/>
                    <a:pt x="2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4" name="Google Shape;3234;p2"/>
            <p:cNvSpPr/>
            <p:nvPr/>
          </p:nvSpPr>
          <p:spPr>
            <a:xfrm>
              <a:off x="5676600" y="2654900"/>
              <a:ext cx="91400" cy="13525"/>
            </a:xfrm>
            <a:custGeom>
              <a:avLst/>
              <a:gdLst/>
              <a:ahLst/>
              <a:cxnLst/>
              <a:rect l="l" t="t" r="r" b="b"/>
              <a:pathLst>
                <a:path w="3656" h="541" extrusionOk="0">
                  <a:moveTo>
                    <a:pt x="1535" y="1"/>
                  </a:moveTo>
                  <a:cubicBezTo>
                    <a:pt x="1357" y="1"/>
                    <a:pt x="1178" y="12"/>
                    <a:pt x="1000" y="37"/>
                  </a:cubicBezTo>
                  <a:cubicBezTo>
                    <a:pt x="750" y="37"/>
                    <a:pt x="500" y="37"/>
                    <a:pt x="238" y="49"/>
                  </a:cubicBezTo>
                  <a:cubicBezTo>
                    <a:pt x="0" y="49"/>
                    <a:pt x="107" y="228"/>
                    <a:pt x="119" y="347"/>
                  </a:cubicBezTo>
                  <a:cubicBezTo>
                    <a:pt x="445" y="463"/>
                    <a:pt x="776" y="483"/>
                    <a:pt x="1113" y="483"/>
                  </a:cubicBezTo>
                  <a:cubicBezTo>
                    <a:pt x="1292" y="483"/>
                    <a:pt x="1473" y="478"/>
                    <a:pt x="1655" y="478"/>
                  </a:cubicBezTo>
                  <a:cubicBezTo>
                    <a:pt x="1999" y="516"/>
                    <a:pt x="2343" y="540"/>
                    <a:pt x="2698" y="540"/>
                  </a:cubicBezTo>
                  <a:cubicBezTo>
                    <a:pt x="3007" y="540"/>
                    <a:pt x="3323" y="522"/>
                    <a:pt x="3655" y="478"/>
                  </a:cubicBezTo>
                  <a:cubicBezTo>
                    <a:pt x="3429" y="156"/>
                    <a:pt x="3155" y="335"/>
                    <a:pt x="3000" y="180"/>
                  </a:cubicBezTo>
                  <a:cubicBezTo>
                    <a:pt x="2520" y="84"/>
                    <a:pt x="2027" y="1"/>
                    <a:pt x="15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5" name="Google Shape;3235;p2"/>
            <p:cNvSpPr/>
            <p:nvPr/>
          </p:nvSpPr>
          <p:spPr>
            <a:xfrm>
              <a:off x="5502450" y="2684575"/>
              <a:ext cx="96175" cy="14425"/>
            </a:xfrm>
            <a:custGeom>
              <a:avLst/>
              <a:gdLst/>
              <a:ahLst/>
              <a:cxnLst/>
              <a:rect l="l" t="t" r="r" b="b"/>
              <a:pathLst>
                <a:path w="3847" h="577" extrusionOk="0">
                  <a:moveTo>
                    <a:pt x="594" y="0"/>
                  </a:moveTo>
                  <a:cubicBezTo>
                    <a:pt x="405" y="0"/>
                    <a:pt x="240" y="69"/>
                    <a:pt x="84" y="184"/>
                  </a:cubicBezTo>
                  <a:cubicBezTo>
                    <a:pt x="25" y="219"/>
                    <a:pt x="1" y="255"/>
                    <a:pt x="37" y="315"/>
                  </a:cubicBezTo>
                  <a:cubicBezTo>
                    <a:pt x="84" y="374"/>
                    <a:pt x="144" y="434"/>
                    <a:pt x="227" y="457"/>
                  </a:cubicBezTo>
                  <a:cubicBezTo>
                    <a:pt x="263" y="434"/>
                    <a:pt x="299" y="434"/>
                    <a:pt x="346" y="434"/>
                  </a:cubicBezTo>
                  <a:cubicBezTo>
                    <a:pt x="410" y="431"/>
                    <a:pt x="474" y="430"/>
                    <a:pt x="537" y="430"/>
                  </a:cubicBezTo>
                  <a:cubicBezTo>
                    <a:pt x="1186" y="430"/>
                    <a:pt x="1828" y="533"/>
                    <a:pt x="2489" y="576"/>
                  </a:cubicBezTo>
                  <a:cubicBezTo>
                    <a:pt x="2582" y="571"/>
                    <a:pt x="2675" y="569"/>
                    <a:pt x="2768" y="569"/>
                  </a:cubicBezTo>
                  <a:cubicBezTo>
                    <a:pt x="2897" y="569"/>
                    <a:pt x="3025" y="572"/>
                    <a:pt x="3153" y="572"/>
                  </a:cubicBezTo>
                  <a:cubicBezTo>
                    <a:pt x="3325" y="572"/>
                    <a:pt x="3496" y="567"/>
                    <a:pt x="3668" y="541"/>
                  </a:cubicBezTo>
                  <a:cubicBezTo>
                    <a:pt x="3740" y="517"/>
                    <a:pt x="3799" y="469"/>
                    <a:pt x="3847" y="398"/>
                  </a:cubicBezTo>
                  <a:cubicBezTo>
                    <a:pt x="3835" y="362"/>
                    <a:pt x="3811" y="315"/>
                    <a:pt x="3799" y="291"/>
                  </a:cubicBezTo>
                  <a:cubicBezTo>
                    <a:pt x="3680" y="255"/>
                    <a:pt x="3573" y="184"/>
                    <a:pt x="3454" y="184"/>
                  </a:cubicBezTo>
                  <a:cubicBezTo>
                    <a:pt x="2525" y="172"/>
                    <a:pt x="1596" y="100"/>
                    <a:pt x="680" y="5"/>
                  </a:cubicBezTo>
                  <a:cubicBezTo>
                    <a:pt x="651" y="2"/>
                    <a:pt x="622" y="0"/>
                    <a:pt x="5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6" name="Google Shape;3236;p2"/>
            <p:cNvSpPr/>
            <p:nvPr/>
          </p:nvSpPr>
          <p:spPr>
            <a:xfrm>
              <a:off x="5713500" y="2694900"/>
              <a:ext cx="88125" cy="10950"/>
            </a:xfrm>
            <a:custGeom>
              <a:avLst/>
              <a:gdLst/>
              <a:ahLst/>
              <a:cxnLst/>
              <a:rect l="l" t="t" r="r" b="b"/>
              <a:pathLst>
                <a:path w="3525" h="438" extrusionOk="0">
                  <a:moveTo>
                    <a:pt x="1579" y="1"/>
                  </a:moveTo>
                  <a:cubicBezTo>
                    <a:pt x="1085" y="1"/>
                    <a:pt x="590" y="24"/>
                    <a:pt x="96" y="44"/>
                  </a:cubicBezTo>
                  <a:cubicBezTo>
                    <a:pt x="48" y="68"/>
                    <a:pt x="12" y="116"/>
                    <a:pt x="0" y="175"/>
                  </a:cubicBezTo>
                  <a:cubicBezTo>
                    <a:pt x="12" y="235"/>
                    <a:pt x="48" y="283"/>
                    <a:pt x="96" y="306"/>
                  </a:cubicBezTo>
                  <a:lnTo>
                    <a:pt x="3525" y="437"/>
                  </a:lnTo>
                  <a:lnTo>
                    <a:pt x="3525" y="175"/>
                  </a:lnTo>
                  <a:cubicBezTo>
                    <a:pt x="2876" y="40"/>
                    <a:pt x="2228" y="1"/>
                    <a:pt x="15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7" name="Google Shape;3237;p2"/>
            <p:cNvSpPr/>
            <p:nvPr/>
          </p:nvSpPr>
          <p:spPr>
            <a:xfrm>
              <a:off x="6167725" y="2687000"/>
              <a:ext cx="65500" cy="19450"/>
            </a:xfrm>
            <a:custGeom>
              <a:avLst/>
              <a:gdLst/>
              <a:ahLst/>
              <a:cxnLst/>
              <a:rect l="l" t="t" r="r" b="b"/>
              <a:pathLst>
                <a:path w="2620" h="778" extrusionOk="0">
                  <a:moveTo>
                    <a:pt x="345" y="0"/>
                  </a:moveTo>
                  <a:cubicBezTo>
                    <a:pt x="322" y="0"/>
                    <a:pt x="298" y="8"/>
                    <a:pt x="274" y="27"/>
                  </a:cubicBezTo>
                  <a:cubicBezTo>
                    <a:pt x="477" y="253"/>
                    <a:pt x="0" y="301"/>
                    <a:pt x="131" y="503"/>
                  </a:cubicBezTo>
                  <a:cubicBezTo>
                    <a:pt x="941" y="599"/>
                    <a:pt x="1763" y="682"/>
                    <a:pt x="2572" y="777"/>
                  </a:cubicBezTo>
                  <a:cubicBezTo>
                    <a:pt x="2620" y="622"/>
                    <a:pt x="2382" y="444"/>
                    <a:pt x="2608" y="313"/>
                  </a:cubicBezTo>
                  <a:cubicBezTo>
                    <a:pt x="1894" y="170"/>
                    <a:pt x="1167" y="87"/>
                    <a:pt x="441" y="39"/>
                  </a:cubicBezTo>
                  <a:cubicBezTo>
                    <a:pt x="412" y="17"/>
                    <a:pt x="380" y="0"/>
                    <a:pt x="3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8" name="Google Shape;3238;p2"/>
            <p:cNvSpPr/>
            <p:nvPr/>
          </p:nvSpPr>
          <p:spPr>
            <a:xfrm>
              <a:off x="5915600" y="2706150"/>
              <a:ext cx="66100" cy="15975"/>
            </a:xfrm>
            <a:custGeom>
              <a:avLst/>
              <a:gdLst/>
              <a:ahLst/>
              <a:cxnLst/>
              <a:rect l="l" t="t" r="r" b="b"/>
              <a:pathLst>
                <a:path w="2644" h="639" extrusionOk="0">
                  <a:moveTo>
                    <a:pt x="1192" y="1"/>
                  </a:moveTo>
                  <a:cubicBezTo>
                    <a:pt x="814" y="1"/>
                    <a:pt x="436" y="23"/>
                    <a:pt x="60" y="23"/>
                  </a:cubicBezTo>
                  <a:cubicBezTo>
                    <a:pt x="304" y="166"/>
                    <a:pt x="569" y="166"/>
                    <a:pt x="836" y="166"/>
                  </a:cubicBezTo>
                  <a:cubicBezTo>
                    <a:pt x="1102" y="166"/>
                    <a:pt x="1370" y="166"/>
                    <a:pt x="1620" y="309"/>
                  </a:cubicBezTo>
                  <a:lnTo>
                    <a:pt x="1" y="309"/>
                  </a:lnTo>
                  <a:cubicBezTo>
                    <a:pt x="112" y="549"/>
                    <a:pt x="316" y="639"/>
                    <a:pt x="536" y="639"/>
                  </a:cubicBezTo>
                  <a:cubicBezTo>
                    <a:pt x="599" y="639"/>
                    <a:pt x="663" y="632"/>
                    <a:pt x="727" y="618"/>
                  </a:cubicBezTo>
                  <a:cubicBezTo>
                    <a:pt x="964" y="546"/>
                    <a:pt x="1197" y="526"/>
                    <a:pt x="1429" y="526"/>
                  </a:cubicBezTo>
                  <a:cubicBezTo>
                    <a:pt x="1700" y="526"/>
                    <a:pt x="1970" y="553"/>
                    <a:pt x="2244" y="553"/>
                  </a:cubicBezTo>
                  <a:cubicBezTo>
                    <a:pt x="2314" y="553"/>
                    <a:pt x="2383" y="551"/>
                    <a:pt x="2454" y="547"/>
                  </a:cubicBezTo>
                  <a:cubicBezTo>
                    <a:pt x="2644" y="380"/>
                    <a:pt x="2644" y="380"/>
                    <a:pt x="2287" y="202"/>
                  </a:cubicBezTo>
                  <a:cubicBezTo>
                    <a:pt x="2238" y="174"/>
                    <a:pt x="2242" y="154"/>
                    <a:pt x="2268" y="154"/>
                  </a:cubicBezTo>
                  <a:cubicBezTo>
                    <a:pt x="2286" y="154"/>
                    <a:pt x="2316" y="165"/>
                    <a:pt x="2346" y="190"/>
                  </a:cubicBezTo>
                  <a:cubicBezTo>
                    <a:pt x="2357" y="197"/>
                    <a:pt x="2365" y="200"/>
                    <a:pt x="2372" y="200"/>
                  </a:cubicBezTo>
                  <a:cubicBezTo>
                    <a:pt x="2409" y="200"/>
                    <a:pt x="2395" y="105"/>
                    <a:pt x="2392" y="105"/>
                  </a:cubicBezTo>
                  <a:lnTo>
                    <a:pt x="2392" y="105"/>
                  </a:lnTo>
                  <a:cubicBezTo>
                    <a:pt x="2392" y="105"/>
                    <a:pt x="2392" y="112"/>
                    <a:pt x="2394" y="130"/>
                  </a:cubicBezTo>
                  <a:cubicBezTo>
                    <a:pt x="1995" y="26"/>
                    <a:pt x="1593" y="1"/>
                    <a:pt x="11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9" name="Google Shape;3239;p2"/>
            <p:cNvSpPr/>
            <p:nvPr/>
          </p:nvSpPr>
          <p:spPr>
            <a:xfrm>
              <a:off x="5862325" y="2679275"/>
              <a:ext cx="100925" cy="8975"/>
            </a:xfrm>
            <a:custGeom>
              <a:avLst/>
              <a:gdLst/>
              <a:ahLst/>
              <a:cxnLst/>
              <a:rect l="l" t="t" r="r" b="b"/>
              <a:pathLst>
                <a:path w="4037" h="359" extrusionOk="0">
                  <a:moveTo>
                    <a:pt x="1050" y="0"/>
                  </a:moveTo>
                  <a:cubicBezTo>
                    <a:pt x="698" y="0"/>
                    <a:pt x="348" y="22"/>
                    <a:pt x="1" y="86"/>
                  </a:cubicBezTo>
                  <a:cubicBezTo>
                    <a:pt x="250" y="185"/>
                    <a:pt x="506" y="206"/>
                    <a:pt x="764" y="206"/>
                  </a:cubicBezTo>
                  <a:cubicBezTo>
                    <a:pt x="968" y="206"/>
                    <a:pt x="1173" y="193"/>
                    <a:pt x="1378" y="193"/>
                  </a:cubicBezTo>
                  <a:cubicBezTo>
                    <a:pt x="1510" y="193"/>
                    <a:pt x="1643" y="198"/>
                    <a:pt x="1775" y="217"/>
                  </a:cubicBezTo>
                  <a:cubicBezTo>
                    <a:pt x="2367" y="303"/>
                    <a:pt x="2975" y="358"/>
                    <a:pt x="3586" y="358"/>
                  </a:cubicBezTo>
                  <a:cubicBezTo>
                    <a:pt x="3736" y="358"/>
                    <a:pt x="3887" y="355"/>
                    <a:pt x="4037" y="348"/>
                  </a:cubicBezTo>
                  <a:cubicBezTo>
                    <a:pt x="3942" y="217"/>
                    <a:pt x="3799" y="229"/>
                    <a:pt x="3668" y="217"/>
                  </a:cubicBezTo>
                  <a:cubicBezTo>
                    <a:pt x="3346" y="193"/>
                    <a:pt x="3037" y="217"/>
                    <a:pt x="2739" y="86"/>
                  </a:cubicBezTo>
                  <a:cubicBezTo>
                    <a:pt x="2181" y="57"/>
                    <a:pt x="1615" y="0"/>
                    <a:pt x="10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0" name="Google Shape;3240;p2"/>
            <p:cNvSpPr/>
            <p:nvPr/>
          </p:nvSpPr>
          <p:spPr>
            <a:xfrm>
              <a:off x="5443525" y="2667175"/>
              <a:ext cx="35750" cy="32350"/>
            </a:xfrm>
            <a:custGeom>
              <a:avLst/>
              <a:gdLst/>
              <a:ahLst/>
              <a:cxnLst/>
              <a:rect l="l" t="t" r="r" b="b"/>
              <a:pathLst>
                <a:path w="1430" h="1294" extrusionOk="0">
                  <a:moveTo>
                    <a:pt x="973" y="1"/>
                  </a:moveTo>
                  <a:cubicBezTo>
                    <a:pt x="867" y="1"/>
                    <a:pt x="746" y="72"/>
                    <a:pt x="560" y="201"/>
                  </a:cubicBezTo>
                  <a:cubicBezTo>
                    <a:pt x="465" y="260"/>
                    <a:pt x="393" y="344"/>
                    <a:pt x="310" y="415"/>
                  </a:cubicBezTo>
                  <a:cubicBezTo>
                    <a:pt x="203" y="618"/>
                    <a:pt x="96" y="796"/>
                    <a:pt x="1" y="987"/>
                  </a:cubicBezTo>
                  <a:cubicBezTo>
                    <a:pt x="36" y="1034"/>
                    <a:pt x="72" y="1094"/>
                    <a:pt x="96" y="1130"/>
                  </a:cubicBezTo>
                  <a:cubicBezTo>
                    <a:pt x="178" y="1212"/>
                    <a:pt x="254" y="1294"/>
                    <a:pt x="353" y="1294"/>
                  </a:cubicBezTo>
                  <a:cubicBezTo>
                    <a:pt x="397" y="1294"/>
                    <a:pt x="445" y="1277"/>
                    <a:pt x="501" y="1237"/>
                  </a:cubicBezTo>
                  <a:cubicBezTo>
                    <a:pt x="739" y="999"/>
                    <a:pt x="846" y="618"/>
                    <a:pt x="1263" y="558"/>
                  </a:cubicBezTo>
                  <a:lnTo>
                    <a:pt x="1429" y="391"/>
                  </a:lnTo>
                  <a:cubicBezTo>
                    <a:pt x="1227" y="122"/>
                    <a:pt x="1113" y="1"/>
                    <a:pt x="9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1" name="Google Shape;3241;p2"/>
            <p:cNvSpPr/>
            <p:nvPr/>
          </p:nvSpPr>
          <p:spPr>
            <a:xfrm>
              <a:off x="6063550" y="2758650"/>
              <a:ext cx="53900" cy="12675"/>
            </a:xfrm>
            <a:custGeom>
              <a:avLst/>
              <a:gdLst/>
              <a:ahLst/>
              <a:cxnLst/>
              <a:rect l="l" t="t" r="r" b="b"/>
              <a:pathLst>
                <a:path w="2156" h="507" extrusionOk="0">
                  <a:moveTo>
                    <a:pt x="1721" y="1"/>
                  </a:moveTo>
                  <a:cubicBezTo>
                    <a:pt x="1679" y="1"/>
                    <a:pt x="1635" y="20"/>
                    <a:pt x="1584" y="66"/>
                  </a:cubicBezTo>
                  <a:cubicBezTo>
                    <a:pt x="1364" y="84"/>
                    <a:pt x="1138" y="145"/>
                    <a:pt x="931" y="145"/>
                  </a:cubicBezTo>
                  <a:cubicBezTo>
                    <a:pt x="869" y="145"/>
                    <a:pt x="808" y="139"/>
                    <a:pt x="750" y="126"/>
                  </a:cubicBezTo>
                  <a:cubicBezTo>
                    <a:pt x="672" y="105"/>
                    <a:pt x="603" y="95"/>
                    <a:pt x="540" y="95"/>
                  </a:cubicBezTo>
                  <a:cubicBezTo>
                    <a:pt x="277" y="95"/>
                    <a:pt x="135" y="264"/>
                    <a:pt x="0" y="495"/>
                  </a:cubicBezTo>
                  <a:cubicBezTo>
                    <a:pt x="120" y="437"/>
                    <a:pt x="237" y="417"/>
                    <a:pt x="353" y="417"/>
                  </a:cubicBezTo>
                  <a:cubicBezTo>
                    <a:pt x="591" y="417"/>
                    <a:pt x="825" y="499"/>
                    <a:pt x="1066" y="499"/>
                  </a:cubicBezTo>
                  <a:cubicBezTo>
                    <a:pt x="1096" y="499"/>
                    <a:pt x="1125" y="497"/>
                    <a:pt x="1155" y="495"/>
                  </a:cubicBezTo>
                  <a:lnTo>
                    <a:pt x="2012" y="495"/>
                  </a:lnTo>
                  <a:cubicBezTo>
                    <a:pt x="2032" y="490"/>
                    <a:pt x="2052" y="487"/>
                    <a:pt x="2072" y="487"/>
                  </a:cubicBezTo>
                  <a:cubicBezTo>
                    <a:pt x="2099" y="487"/>
                    <a:pt x="2127" y="493"/>
                    <a:pt x="2155" y="507"/>
                  </a:cubicBezTo>
                  <a:cubicBezTo>
                    <a:pt x="2108" y="411"/>
                    <a:pt x="2060" y="316"/>
                    <a:pt x="2000" y="209"/>
                  </a:cubicBezTo>
                  <a:cubicBezTo>
                    <a:pt x="1993" y="186"/>
                    <a:pt x="1976" y="178"/>
                    <a:pt x="1952" y="178"/>
                  </a:cubicBezTo>
                  <a:cubicBezTo>
                    <a:pt x="1938" y="178"/>
                    <a:pt x="1923" y="181"/>
                    <a:pt x="1905" y="185"/>
                  </a:cubicBezTo>
                  <a:cubicBezTo>
                    <a:pt x="1846" y="173"/>
                    <a:pt x="1905" y="114"/>
                    <a:pt x="1881" y="90"/>
                  </a:cubicBezTo>
                  <a:cubicBezTo>
                    <a:pt x="1827" y="36"/>
                    <a:pt x="1776" y="1"/>
                    <a:pt x="17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2" name="Google Shape;3242;p2"/>
            <p:cNvSpPr/>
            <p:nvPr/>
          </p:nvSpPr>
          <p:spPr>
            <a:xfrm>
              <a:off x="5717975" y="2659325"/>
              <a:ext cx="77700" cy="11600"/>
            </a:xfrm>
            <a:custGeom>
              <a:avLst/>
              <a:gdLst/>
              <a:ahLst/>
              <a:cxnLst/>
              <a:rect l="l" t="t" r="r" b="b"/>
              <a:pathLst>
                <a:path w="3108" h="464" extrusionOk="0">
                  <a:moveTo>
                    <a:pt x="2040" y="0"/>
                  </a:moveTo>
                  <a:cubicBezTo>
                    <a:pt x="1809" y="0"/>
                    <a:pt x="1577" y="10"/>
                    <a:pt x="1345" y="15"/>
                  </a:cubicBezTo>
                  <a:cubicBezTo>
                    <a:pt x="1417" y="217"/>
                    <a:pt x="1715" y="62"/>
                    <a:pt x="1786" y="312"/>
                  </a:cubicBezTo>
                  <a:lnTo>
                    <a:pt x="0" y="312"/>
                  </a:lnTo>
                  <a:cubicBezTo>
                    <a:pt x="570" y="425"/>
                    <a:pt x="1147" y="463"/>
                    <a:pt x="1726" y="463"/>
                  </a:cubicBezTo>
                  <a:cubicBezTo>
                    <a:pt x="1885" y="463"/>
                    <a:pt x="2044" y="460"/>
                    <a:pt x="2203" y="455"/>
                  </a:cubicBezTo>
                  <a:cubicBezTo>
                    <a:pt x="2245" y="356"/>
                    <a:pt x="2310" y="337"/>
                    <a:pt x="2380" y="337"/>
                  </a:cubicBezTo>
                  <a:cubicBezTo>
                    <a:pt x="2422" y="337"/>
                    <a:pt x="2466" y="344"/>
                    <a:pt x="2508" y="344"/>
                  </a:cubicBezTo>
                  <a:cubicBezTo>
                    <a:pt x="2553" y="344"/>
                    <a:pt x="2596" y="335"/>
                    <a:pt x="2631" y="301"/>
                  </a:cubicBezTo>
                  <a:cubicBezTo>
                    <a:pt x="2798" y="241"/>
                    <a:pt x="2953" y="193"/>
                    <a:pt x="3108" y="134"/>
                  </a:cubicBezTo>
                  <a:cubicBezTo>
                    <a:pt x="2759" y="25"/>
                    <a:pt x="2401" y="0"/>
                    <a:pt x="204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3" name="Google Shape;3243;p2"/>
            <p:cNvSpPr/>
            <p:nvPr/>
          </p:nvSpPr>
          <p:spPr>
            <a:xfrm>
              <a:off x="5596825" y="2690050"/>
              <a:ext cx="64600" cy="14000"/>
            </a:xfrm>
            <a:custGeom>
              <a:avLst/>
              <a:gdLst/>
              <a:ahLst/>
              <a:cxnLst/>
              <a:rect l="l" t="t" r="r" b="b"/>
              <a:pathLst>
                <a:path w="2584" h="560" extrusionOk="0">
                  <a:moveTo>
                    <a:pt x="1477" y="46"/>
                  </a:moveTo>
                  <a:cubicBezTo>
                    <a:pt x="1089" y="46"/>
                    <a:pt x="705" y="76"/>
                    <a:pt x="310" y="84"/>
                  </a:cubicBezTo>
                  <a:cubicBezTo>
                    <a:pt x="238" y="143"/>
                    <a:pt x="131" y="143"/>
                    <a:pt x="84" y="203"/>
                  </a:cubicBezTo>
                  <a:cubicBezTo>
                    <a:pt x="60" y="215"/>
                    <a:pt x="24" y="215"/>
                    <a:pt x="0" y="226"/>
                  </a:cubicBezTo>
                  <a:cubicBezTo>
                    <a:pt x="129" y="525"/>
                    <a:pt x="346" y="550"/>
                    <a:pt x="576" y="550"/>
                  </a:cubicBezTo>
                  <a:cubicBezTo>
                    <a:pt x="622" y="550"/>
                    <a:pt x="669" y="549"/>
                    <a:pt x="716" y="549"/>
                  </a:cubicBezTo>
                  <a:cubicBezTo>
                    <a:pt x="780" y="549"/>
                    <a:pt x="843" y="551"/>
                    <a:pt x="905" y="560"/>
                  </a:cubicBezTo>
                  <a:cubicBezTo>
                    <a:pt x="989" y="554"/>
                    <a:pt x="1074" y="552"/>
                    <a:pt x="1159" y="552"/>
                  </a:cubicBezTo>
                  <a:cubicBezTo>
                    <a:pt x="1303" y="552"/>
                    <a:pt x="1448" y="557"/>
                    <a:pt x="1593" y="557"/>
                  </a:cubicBezTo>
                  <a:cubicBezTo>
                    <a:pt x="1865" y="557"/>
                    <a:pt x="2136" y="538"/>
                    <a:pt x="2393" y="429"/>
                  </a:cubicBezTo>
                  <a:cubicBezTo>
                    <a:pt x="2584" y="0"/>
                    <a:pt x="2096" y="250"/>
                    <a:pt x="2036" y="72"/>
                  </a:cubicBezTo>
                  <a:cubicBezTo>
                    <a:pt x="1848" y="52"/>
                    <a:pt x="1662" y="46"/>
                    <a:pt x="1477" y="4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4" name="Google Shape;3244;p2"/>
            <p:cNvSpPr/>
            <p:nvPr/>
          </p:nvSpPr>
          <p:spPr>
            <a:xfrm>
              <a:off x="5966500" y="2708375"/>
              <a:ext cx="73850" cy="13550"/>
            </a:xfrm>
            <a:custGeom>
              <a:avLst/>
              <a:gdLst/>
              <a:ahLst/>
              <a:cxnLst/>
              <a:rect l="l" t="t" r="r" b="b"/>
              <a:pathLst>
                <a:path w="2954" h="542" extrusionOk="0">
                  <a:moveTo>
                    <a:pt x="643" y="0"/>
                  </a:moveTo>
                  <a:cubicBezTo>
                    <a:pt x="546" y="0"/>
                    <a:pt x="447" y="12"/>
                    <a:pt x="346" y="41"/>
                  </a:cubicBezTo>
                  <a:cubicBezTo>
                    <a:pt x="322" y="49"/>
                    <a:pt x="296" y="51"/>
                    <a:pt x="270" y="51"/>
                  </a:cubicBezTo>
                  <a:cubicBezTo>
                    <a:pt x="239" y="51"/>
                    <a:pt x="207" y="48"/>
                    <a:pt x="176" y="48"/>
                  </a:cubicBezTo>
                  <a:cubicBezTo>
                    <a:pt x="109" y="48"/>
                    <a:pt x="45" y="61"/>
                    <a:pt x="1" y="136"/>
                  </a:cubicBezTo>
                  <a:cubicBezTo>
                    <a:pt x="191" y="255"/>
                    <a:pt x="453" y="125"/>
                    <a:pt x="584" y="339"/>
                  </a:cubicBezTo>
                  <a:cubicBezTo>
                    <a:pt x="775" y="470"/>
                    <a:pt x="1001" y="482"/>
                    <a:pt x="1203" y="517"/>
                  </a:cubicBezTo>
                  <a:cubicBezTo>
                    <a:pt x="1307" y="498"/>
                    <a:pt x="1411" y="491"/>
                    <a:pt x="1516" y="491"/>
                  </a:cubicBezTo>
                  <a:cubicBezTo>
                    <a:pt x="1726" y="491"/>
                    <a:pt x="1938" y="517"/>
                    <a:pt x="2144" y="517"/>
                  </a:cubicBezTo>
                  <a:cubicBezTo>
                    <a:pt x="2203" y="517"/>
                    <a:pt x="2275" y="529"/>
                    <a:pt x="2334" y="541"/>
                  </a:cubicBezTo>
                  <a:cubicBezTo>
                    <a:pt x="2419" y="541"/>
                    <a:pt x="2505" y="511"/>
                    <a:pt x="2590" y="511"/>
                  </a:cubicBezTo>
                  <a:cubicBezTo>
                    <a:pt x="2624" y="511"/>
                    <a:pt x="2658" y="516"/>
                    <a:pt x="2692" y="529"/>
                  </a:cubicBezTo>
                  <a:cubicBezTo>
                    <a:pt x="2721" y="535"/>
                    <a:pt x="2751" y="538"/>
                    <a:pt x="2781" y="538"/>
                  </a:cubicBezTo>
                  <a:cubicBezTo>
                    <a:pt x="2811" y="538"/>
                    <a:pt x="2840" y="535"/>
                    <a:pt x="2870" y="529"/>
                  </a:cubicBezTo>
                  <a:cubicBezTo>
                    <a:pt x="2918" y="482"/>
                    <a:pt x="2930" y="434"/>
                    <a:pt x="2954" y="375"/>
                  </a:cubicBezTo>
                  <a:cubicBezTo>
                    <a:pt x="2954" y="315"/>
                    <a:pt x="2918" y="279"/>
                    <a:pt x="2870" y="232"/>
                  </a:cubicBezTo>
                  <a:cubicBezTo>
                    <a:pt x="2767" y="200"/>
                    <a:pt x="2659" y="163"/>
                    <a:pt x="2548" y="163"/>
                  </a:cubicBezTo>
                  <a:cubicBezTo>
                    <a:pt x="2493" y="163"/>
                    <a:pt x="2438" y="172"/>
                    <a:pt x="2382" y="196"/>
                  </a:cubicBezTo>
                  <a:cubicBezTo>
                    <a:pt x="2244" y="147"/>
                    <a:pt x="2105" y="136"/>
                    <a:pt x="1967" y="136"/>
                  </a:cubicBezTo>
                  <a:cubicBezTo>
                    <a:pt x="1843" y="136"/>
                    <a:pt x="1720" y="145"/>
                    <a:pt x="1597" y="145"/>
                  </a:cubicBezTo>
                  <a:cubicBezTo>
                    <a:pt x="1452" y="145"/>
                    <a:pt x="1308" y="132"/>
                    <a:pt x="1168" y="77"/>
                  </a:cubicBezTo>
                  <a:cubicBezTo>
                    <a:pt x="991" y="38"/>
                    <a:pt x="819" y="0"/>
                    <a:pt x="6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5" name="Google Shape;3245;p2"/>
            <p:cNvSpPr/>
            <p:nvPr/>
          </p:nvSpPr>
          <p:spPr>
            <a:xfrm>
              <a:off x="6123975" y="2739425"/>
              <a:ext cx="51225" cy="9575"/>
            </a:xfrm>
            <a:custGeom>
              <a:avLst/>
              <a:gdLst/>
              <a:ahLst/>
              <a:cxnLst/>
              <a:rect l="l" t="t" r="r" b="b"/>
              <a:pathLst>
                <a:path w="2049" h="383" extrusionOk="0">
                  <a:moveTo>
                    <a:pt x="884" y="0"/>
                  </a:moveTo>
                  <a:cubicBezTo>
                    <a:pt x="607" y="0"/>
                    <a:pt x="315" y="43"/>
                    <a:pt x="0" y="192"/>
                  </a:cubicBezTo>
                  <a:cubicBezTo>
                    <a:pt x="703" y="287"/>
                    <a:pt x="1250" y="347"/>
                    <a:pt x="1798" y="383"/>
                  </a:cubicBezTo>
                  <a:cubicBezTo>
                    <a:pt x="1893" y="383"/>
                    <a:pt x="1965" y="311"/>
                    <a:pt x="2048" y="264"/>
                  </a:cubicBezTo>
                  <a:cubicBezTo>
                    <a:pt x="2024" y="228"/>
                    <a:pt x="1977" y="192"/>
                    <a:pt x="1929" y="192"/>
                  </a:cubicBezTo>
                  <a:cubicBezTo>
                    <a:pt x="1903" y="192"/>
                    <a:pt x="1876" y="187"/>
                    <a:pt x="1850" y="187"/>
                  </a:cubicBezTo>
                  <a:cubicBezTo>
                    <a:pt x="1817" y="187"/>
                    <a:pt x="1783" y="195"/>
                    <a:pt x="1750" y="228"/>
                  </a:cubicBezTo>
                  <a:cubicBezTo>
                    <a:pt x="1786" y="133"/>
                    <a:pt x="1905" y="168"/>
                    <a:pt x="1917" y="73"/>
                  </a:cubicBezTo>
                  <a:cubicBezTo>
                    <a:pt x="1586" y="73"/>
                    <a:pt x="1248" y="0"/>
                    <a:pt x="8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6" name="Google Shape;3246;p2"/>
            <p:cNvSpPr/>
            <p:nvPr/>
          </p:nvSpPr>
          <p:spPr>
            <a:xfrm>
              <a:off x="6219225" y="2693925"/>
              <a:ext cx="39300" cy="14300"/>
            </a:xfrm>
            <a:custGeom>
              <a:avLst/>
              <a:gdLst/>
              <a:ahLst/>
              <a:cxnLst/>
              <a:rect l="l" t="t" r="r" b="b"/>
              <a:pathLst>
                <a:path w="1572" h="572" extrusionOk="0">
                  <a:moveTo>
                    <a:pt x="548" y="48"/>
                  </a:moveTo>
                  <a:cubicBezTo>
                    <a:pt x="500" y="83"/>
                    <a:pt x="437" y="87"/>
                    <a:pt x="369" y="87"/>
                  </a:cubicBezTo>
                  <a:cubicBezTo>
                    <a:pt x="349" y="87"/>
                    <a:pt x="330" y="87"/>
                    <a:pt x="310" y="87"/>
                  </a:cubicBezTo>
                  <a:cubicBezTo>
                    <a:pt x="191" y="87"/>
                    <a:pt x="68" y="99"/>
                    <a:pt x="0" y="262"/>
                  </a:cubicBezTo>
                  <a:cubicBezTo>
                    <a:pt x="179" y="381"/>
                    <a:pt x="417" y="298"/>
                    <a:pt x="524" y="500"/>
                  </a:cubicBezTo>
                  <a:cubicBezTo>
                    <a:pt x="655" y="500"/>
                    <a:pt x="786" y="512"/>
                    <a:pt x="917" y="524"/>
                  </a:cubicBezTo>
                  <a:cubicBezTo>
                    <a:pt x="994" y="554"/>
                    <a:pt x="1075" y="572"/>
                    <a:pt x="1154" y="572"/>
                  </a:cubicBezTo>
                  <a:cubicBezTo>
                    <a:pt x="1232" y="572"/>
                    <a:pt x="1310" y="554"/>
                    <a:pt x="1381" y="512"/>
                  </a:cubicBezTo>
                  <a:cubicBezTo>
                    <a:pt x="1572" y="0"/>
                    <a:pt x="1072" y="226"/>
                    <a:pt x="941" y="83"/>
                  </a:cubicBezTo>
                  <a:cubicBezTo>
                    <a:pt x="822" y="83"/>
                    <a:pt x="679" y="60"/>
                    <a:pt x="548" y="4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7" name="Google Shape;3247;p2"/>
            <p:cNvSpPr/>
            <p:nvPr/>
          </p:nvSpPr>
          <p:spPr>
            <a:xfrm>
              <a:off x="5997750" y="2785600"/>
              <a:ext cx="42000" cy="14850"/>
            </a:xfrm>
            <a:custGeom>
              <a:avLst/>
              <a:gdLst/>
              <a:ahLst/>
              <a:cxnLst/>
              <a:rect l="l" t="t" r="r" b="b"/>
              <a:pathLst>
                <a:path w="1680" h="594" extrusionOk="0">
                  <a:moveTo>
                    <a:pt x="596" y="0"/>
                  </a:moveTo>
                  <a:cubicBezTo>
                    <a:pt x="498" y="59"/>
                    <a:pt x="392" y="102"/>
                    <a:pt x="285" y="102"/>
                  </a:cubicBezTo>
                  <a:cubicBezTo>
                    <a:pt x="262" y="102"/>
                    <a:pt x="238" y="100"/>
                    <a:pt x="215" y="95"/>
                  </a:cubicBezTo>
                  <a:cubicBezTo>
                    <a:pt x="185" y="86"/>
                    <a:pt x="159" y="82"/>
                    <a:pt x="136" y="82"/>
                  </a:cubicBezTo>
                  <a:cubicBezTo>
                    <a:pt x="43" y="82"/>
                    <a:pt x="11" y="154"/>
                    <a:pt x="1" y="250"/>
                  </a:cubicBezTo>
                  <a:cubicBezTo>
                    <a:pt x="37" y="310"/>
                    <a:pt x="96" y="369"/>
                    <a:pt x="156" y="417"/>
                  </a:cubicBezTo>
                  <a:cubicBezTo>
                    <a:pt x="239" y="476"/>
                    <a:pt x="346" y="512"/>
                    <a:pt x="465" y="548"/>
                  </a:cubicBezTo>
                  <a:cubicBezTo>
                    <a:pt x="638" y="569"/>
                    <a:pt x="812" y="593"/>
                    <a:pt x="986" y="593"/>
                  </a:cubicBezTo>
                  <a:cubicBezTo>
                    <a:pt x="1197" y="593"/>
                    <a:pt x="1406" y="558"/>
                    <a:pt x="1608" y="441"/>
                  </a:cubicBezTo>
                  <a:cubicBezTo>
                    <a:pt x="1680" y="381"/>
                    <a:pt x="1680" y="310"/>
                    <a:pt x="1644" y="238"/>
                  </a:cubicBezTo>
                  <a:lnTo>
                    <a:pt x="1644" y="238"/>
                  </a:lnTo>
                  <a:lnTo>
                    <a:pt x="1644" y="250"/>
                  </a:lnTo>
                  <a:cubicBezTo>
                    <a:pt x="1596" y="226"/>
                    <a:pt x="1537" y="179"/>
                    <a:pt x="1489" y="131"/>
                  </a:cubicBezTo>
                  <a:cubicBezTo>
                    <a:pt x="1382" y="131"/>
                    <a:pt x="1299" y="119"/>
                    <a:pt x="1192" y="119"/>
                  </a:cubicBezTo>
                  <a:cubicBezTo>
                    <a:pt x="1192" y="131"/>
                    <a:pt x="1180" y="143"/>
                    <a:pt x="1144" y="155"/>
                  </a:cubicBezTo>
                  <a:cubicBezTo>
                    <a:pt x="1137" y="162"/>
                    <a:pt x="1128" y="165"/>
                    <a:pt x="1118" y="165"/>
                  </a:cubicBezTo>
                  <a:cubicBezTo>
                    <a:pt x="1094" y="165"/>
                    <a:pt x="1066" y="148"/>
                    <a:pt x="1049" y="131"/>
                  </a:cubicBezTo>
                  <a:cubicBezTo>
                    <a:pt x="882" y="131"/>
                    <a:pt x="715" y="131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8" name="Google Shape;3248;p2"/>
            <p:cNvSpPr/>
            <p:nvPr/>
          </p:nvSpPr>
          <p:spPr>
            <a:xfrm>
              <a:off x="6195200" y="2738675"/>
              <a:ext cx="32975" cy="10325"/>
            </a:xfrm>
            <a:custGeom>
              <a:avLst/>
              <a:gdLst/>
              <a:ahLst/>
              <a:cxnLst/>
              <a:rect l="l" t="t" r="r" b="b"/>
              <a:pathLst>
                <a:path w="1319" h="413" extrusionOk="0">
                  <a:moveTo>
                    <a:pt x="858" y="0"/>
                  </a:moveTo>
                  <a:cubicBezTo>
                    <a:pt x="717" y="0"/>
                    <a:pt x="576" y="23"/>
                    <a:pt x="437" y="115"/>
                  </a:cubicBezTo>
                  <a:cubicBezTo>
                    <a:pt x="411" y="180"/>
                    <a:pt x="343" y="187"/>
                    <a:pt x="270" y="187"/>
                  </a:cubicBezTo>
                  <a:cubicBezTo>
                    <a:pt x="250" y="187"/>
                    <a:pt x="230" y="186"/>
                    <a:pt x="210" y="186"/>
                  </a:cubicBezTo>
                  <a:cubicBezTo>
                    <a:pt x="100" y="186"/>
                    <a:pt x="0" y="201"/>
                    <a:pt x="33" y="401"/>
                  </a:cubicBezTo>
                  <a:cubicBezTo>
                    <a:pt x="461" y="401"/>
                    <a:pt x="878" y="413"/>
                    <a:pt x="1318" y="413"/>
                  </a:cubicBezTo>
                  <a:cubicBezTo>
                    <a:pt x="1318" y="282"/>
                    <a:pt x="1306" y="151"/>
                    <a:pt x="1306" y="20"/>
                  </a:cubicBezTo>
                  <a:cubicBezTo>
                    <a:pt x="1291" y="20"/>
                    <a:pt x="1275" y="21"/>
                    <a:pt x="1259" y="21"/>
                  </a:cubicBezTo>
                  <a:cubicBezTo>
                    <a:pt x="1127" y="21"/>
                    <a:pt x="992" y="0"/>
                    <a:pt x="8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9" name="Google Shape;3249;p2"/>
            <p:cNvSpPr/>
            <p:nvPr/>
          </p:nvSpPr>
          <p:spPr>
            <a:xfrm>
              <a:off x="6167125" y="2739675"/>
              <a:ext cx="42300" cy="9325"/>
            </a:xfrm>
            <a:custGeom>
              <a:avLst/>
              <a:gdLst/>
              <a:ahLst/>
              <a:cxnLst/>
              <a:rect l="l" t="t" r="r" b="b"/>
              <a:pathLst>
                <a:path w="1692" h="373" extrusionOk="0">
                  <a:moveTo>
                    <a:pt x="1169" y="0"/>
                  </a:moveTo>
                  <a:cubicBezTo>
                    <a:pt x="889" y="0"/>
                    <a:pt x="604" y="81"/>
                    <a:pt x="314" y="81"/>
                  </a:cubicBezTo>
                  <a:cubicBezTo>
                    <a:pt x="269" y="81"/>
                    <a:pt x="224" y="80"/>
                    <a:pt x="179" y="75"/>
                  </a:cubicBezTo>
                  <a:cubicBezTo>
                    <a:pt x="96" y="111"/>
                    <a:pt x="1" y="99"/>
                    <a:pt x="1" y="218"/>
                  </a:cubicBezTo>
                  <a:cubicBezTo>
                    <a:pt x="1" y="230"/>
                    <a:pt x="120" y="242"/>
                    <a:pt x="179" y="254"/>
                  </a:cubicBezTo>
                  <a:cubicBezTo>
                    <a:pt x="227" y="277"/>
                    <a:pt x="263" y="277"/>
                    <a:pt x="310" y="277"/>
                  </a:cubicBezTo>
                  <a:lnTo>
                    <a:pt x="417" y="277"/>
                  </a:lnTo>
                  <a:cubicBezTo>
                    <a:pt x="474" y="312"/>
                    <a:pt x="531" y="327"/>
                    <a:pt x="588" y="327"/>
                  </a:cubicBezTo>
                  <a:cubicBezTo>
                    <a:pt x="650" y="327"/>
                    <a:pt x="712" y="309"/>
                    <a:pt x="775" y="277"/>
                  </a:cubicBezTo>
                  <a:lnTo>
                    <a:pt x="834" y="277"/>
                  </a:lnTo>
                  <a:cubicBezTo>
                    <a:pt x="905" y="289"/>
                    <a:pt x="953" y="337"/>
                    <a:pt x="1013" y="373"/>
                  </a:cubicBezTo>
                  <a:lnTo>
                    <a:pt x="1179" y="373"/>
                  </a:lnTo>
                  <a:cubicBezTo>
                    <a:pt x="1251" y="254"/>
                    <a:pt x="1370" y="254"/>
                    <a:pt x="1489" y="242"/>
                  </a:cubicBezTo>
                  <a:cubicBezTo>
                    <a:pt x="1584" y="230"/>
                    <a:pt x="1691" y="218"/>
                    <a:pt x="1572" y="75"/>
                  </a:cubicBezTo>
                  <a:cubicBezTo>
                    <a:pt x="1439" y="19"/>
                    <a:pt x="1305" y="0"/>
                    <a:pt x="11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0" name="Google Shape;3250;p2"/>
            <p:cNvSpPr/>
            <p:nvPr/>
          </p:nvSpPr>
          <p:spPr>
            <a:xfrm>
              <a:off x="5426550" y="2645325"/>
              <a:ext cx="24450" cy="22425"/>
            </a:xfrm>
            <a:custGeom>
              <a:avLst/>
              <a:gdLst/>
              <a:ahLst/>
              <a:cxnLst/>
              <a:rect l="l" t="t" r="r" b="b"/>
              <a:pathLst>
                <a:path w="978" h="897" extrusionOk="0">
                  <a:moveTo>
                    <a:pt x="878" y="0"/>
                  </a:moveTo>
                  <a:cubicBezTo>
                    <a:pt x="696" y="0"/>
                    <a:pt x="568" y="153"/>
                    <a:pt x="406" y="194"/>
                  </a:cubicBezTo>
                  <a:cubicBezTo>
                    <a:pt x="1" y="277"/>
                    <a:pt x="144" y="491"/>
                    <a:pt x="227" y="718"/>
                  </a:cubicBezTo>
                  <a:cubicBezTo>
                    <a:pt x="156" y="777"/>
                    <a:pt x="168" y="849"/>
                    <a:pt x="263" y="896"/>
                  </a:cubicBezTo>
                  <a:cubicBezTo>
                    <a:pt x="501" y="611"/>
                    <a:pt x="739" y="313"/>
                    <a:pt x="977" y="15"/>
                  </a:cubicBezTo>
                  <a:cubicBezTo>
                    <a:pt x="942" y="5"/>
                    <a:pt x="909" y="0"/>
                    <a:pt x="8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1" name="Google Shape;3251;p2"/>
            <p:cNvSpPr/>
            <p:nvPr/>
          </p:nvSpPr>
          <p:spPr>
            <a:xfrm>
              <a:off x="5663800" y="2691675"/>
              <a:ext cx="49125" cy="9100"/>
            </a:xfrm>
            <a:custGeom>
              <a:avLst/>
              <a:gdLst/>
              <a:ahLst/>
              <a:cxnLst/>
              <a:rect l="l" t="t" r="r" b="b"/>
              <a:pathLst>
                <a:path w="1965" h="364" extrusionOk="0">
                  <a:moveTo>
                    <a:pt x="765" y="0"/>
                  </a:moveTo>
                  <a:cubicBezTo>
                    <a:pt x="536" y="0"/>
                    <a:pt x="305" y="7"/>
                    <a:pt x="72" y="7"/>
                  </a:cubicBezTo>
                  <a:cubicBezTo>
                    <a:pt x="0" y="197"/>
                    <a:pt x="119" y="292"/>
                    <a:pt x="250" y="364"/>
                  </a:cubicBezTo>
                  <a:cubicBezTo>
                    <a:pt x="369" y="364"/>
                    <a:pt x="488" y="352"/>
                    <a:pt x="595" y="316"/>
                  </a:cubicBezTo>
                  <a:cubicBezTo>
                    <a:pt x="698" y="289"/>
                    <a:pt x="803" y="281"/>
                    <a:pt x="909" y="281"/>
                  </a:cubicBezTo>
                  <a:cubicBezTo>
                    <a:pt x="1064" y="281"/>
                    <a:pt x="1221" y="298"/>
                    <a:pt x="1374" y="298"/>
                  </a:cubicBezTo>
                  <a:cubicBezTo>
                    <a:pt x="1580" y="298"/>
                    <a:pt x="1780" y="268"/>
                    <a:pt x="1965" y="126"/>
                  </a:cubicBezTo>
                  <a:cubicBezTo>
                    <a:pt x="1563" y="20"/>
                    <a:pt x="1166" y="0"/>
                    <a:pt x="7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2" name="Google Shape;3252;p2"/>
            <p:cNvSpPr/>
            <p:nvPr/>
          </p:nvSpPr>
          <p:spPr>
            <a:xfrm>
              <a:off x="6159400" y="2686775"/>
              <a:ext cx="28300" cy="13025"/>
            </a:xfrm>
            <a:custGeom>
              <a:avLst/>
              <a:gdLst/>
              <a:ahLst/>
              <a:cxnLst/>
              <a:rect l="l" t="t" r="r" b="b"/>
              <a:pathLst>
                <a:path w="1132" h="521" extrusionOk="0">
                  <a:moveTo>
                    <a:pt x="450" y="0"/>
                  </a:moveTo>
                  <a:cubicBezTo>
                    <a:pt x="407" y="0"/>
                    <a:pt x="360" y="20"/>
                    <a:pt x="310" y="48"/>
                  </a:cubicBezTo>
                  <a:cubicBezTo>
                    <a:pt x="357" y="203"/>
                    <a:pt x="0" y="155"/>
                    <a:pt x="179" y="369"/>
                  </a:cubicBezTo>
                  <a:cubicBezTo>
                    <a:pt x="214" y="405"/>
                    <a:pt x="274" y="453"/>
                    <a:pt x="322" y="500"/>
                  </a:cubicBezTo>
                  <a:cubicBezTo>
                    <a:pt x="349" y="514"/>
                    <a:pt x="377" y="520"/>
                    <a:pt x="403" y="520"/>
                  </a:cubicBezTo>
                  <a:cubicBezTo>
                    <a:pt x="421" y="520"/>
                    <a:pt x="438" y="517"/>
                    <a:pt x="452" y="512"/>
                  </a:cubicBezTo>
                  <a:cubicBezTo>
                    <a:pt x="498" y="410"/>
                    <a:pt x="562" y="380"/>
                    <a:pt x="633" y="380"/>
                  </a:cubicBezTo>
                  <a:cubicBezTo>
                    <a:pt x="736" y="380"/>
                    <a:pt x="856" y="444"/>
                    <a:pt x="960" y="444"/>
                  </a:cubicBezTo>
                  <a:cubicBezTo>
                    <a:pt x="1026" y="444"/>
                    <a:pt x="1086" y="418"/>
                    <a:pt x="1131" y="334"/>
                  </a:cubicBezTo>
                  <a:cubicBezTo>
                    <a:pt x="988" y="143"/>
                    <a:pt x="714" y="274"/>
                    <a:pt x="572" y="96"/>
                  </a:cubicBezTo>
                  <a:cubicBezTo>
                    <a:pt x="540" y="26"/>
                    <a:pt x="498" y="0"/>
                    <a:pt x="4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3" name="Google Shape;3253;p2"/>
            <p:cNvSpPr/>
            <p:nvPr/>
          </p:nvSpPr>
          <p:spPr>
            <a:xfrm>
              <a:off x="6050750" y="2788875"/>
              <a:ext cx="25925" cy="12475"/>
            </a:xfrm>
            <a:custGeom>
              <a:avLst/>
              <a:gdLst/>
              <a:ahLst/>
              <a:cxnLst/>
              <a:rect l="l" t="t" r="r" b="b"/>
              <a:pathLst>
                <a:path w="1037" h="499" extrusionOk="0">
                  <a:moveTo>
                    <a:pt x="72" y="0"/>
                  </a:moveTo>
                  <a:cubicBezTo>
                    <a:pt x="0" y="95"/>
                    <a:pt x="0" y="179"/>
                    <a:pt x="24" y="286"/>
                  </a:cubicBezTo>
                  <a:cubicBezTo>
                    <a:pt x="201" y="433"/>
                    <a:pt x="387" y="499"/>
                    <a:pt x="585" y="499"/>
                  </a:cubicBezTo>
                  <a:cubicBezTo>
                    <a:pt x="707" y="499"/>
                    <a:pt x="833" y="474"/>
                    <a:pt x="965" y="429"/>
                  </a:cubicBezTo>
                  <a:cubicBezTo>
                    <a:pt x="1024" y="345"/>
                    <a:pt x="1036" y="250"/>
                    <a:pt x="988" y="155"/>
                  </a:cubicBezTo>
                  <a:cubicBezTo>
                    <a:pt x="905" y="36"/>
                    <a:pt x="738" y="95"/>
                    <a:pt x="6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4" name="Google Shape;3254;p2"/>
            <p:cNvSpPr/>
            <p:nvPr/>
          </p:nvSpPr>
          <p:spPr>
            <a:xfrm>
              <a:off x="6230525" y="2719600"/>
              <a:ext cx="30100" cy="7975"/>
            </a:xfrm>
            <a:custGeom>
              <a:avLst/>
              <a:gdLst/>
              <a:ahLst/>
              <a:cxnLst/>
              <a:rect l="l" t="t" r="r" b="b"/>
              <a:pathLst>
                <a:path w="1204" h="319" extrusionOk="0">
                  <a:moveTo>
                    <a:pt x="273" y="0"/>
                  </a:moveTo>
                  <a:cubicBezTo>
                    <a:pt x="203" y="0"/>
                    <a:pt x="132" y="6"/>
                    <a:pt x="60" y="21"/>
                  </a:cubicBezTo>
                  <a:cubicBezTo>
                    <a:pt x="1" y="68"/>
                    <a:pt x="1" y="128"/>
                    <a:pt x="60" y="164"/>
                  </a:cubicBezTo>
                  <a:cubicBezTo>
                    <a:pt x="155" y="211"/>
                    <a:pt x="286" y="199"/>
                    <a:pt x="346" y="318"/>
                  </a:cubicBezTo>
                  <a:lnTo>
                    <a:pt x="1203" y="318"/>
                  </a:lnTo>
                  <a:cubicBezTo>
                    <a:pt x="1156" y="223"/>
                    <a:pt x="1108" y="152"/>
                    <a:pt x="1060" y="45"/>
                  </a:cubicBezTo>
                  <a:cubicBezTo>
                    <a:pt x="1013" y="52"/>
                    <a:pt x="965" y="55"/>
                    <a:pt x="916" y="55"/>
                  </a:cubicBezTo>
                  <a:cubicBezTo>
                    <a:pt x="707" y="55"/>
                    <a:pt x="493" y="0"/>
                    <a:pt x="2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5" name="Google Shape;3255;p2"/>
            <p:cNvSpPr/>
            <p:nvPr/>
          </p:nvSpPr>
          <p:spPr>
            <a:xfrm>
              <a:off x="5414050" y="2672450"/>
              <a:ext cx="14025" cy="19800"/>
            </a:xfrm>
            <a:custGeom>
              <a:avLst/>
              <a:gdLst/>
              <a:ahLst/>
              <a:cxnLst/>
              <a:rect l="l" t="t" r="r" b="b"/>
              <a:pathLst>
                <a:path w="561" h="792" extrusionOk="0">
                  <a:moveTo>
                    <a:pt x="288" y="1"/>
                  </a:moveTo>
                  <a:cubicBezTo>
                    <a:pt x="33" y="1"/>
                    <a:pt x="52" y="274"/>
                    <a:pt x="1" y="478"/>
                  </a:cubicBezTo>
                  <a:cubicBezTo>
                    <a:pt x="132" y="549"/>
                    <a:pt x="144" y="669"/>
                    <a:pt x="167" y="788"/>
                  </a:cubicBezTo>
                  <a:cubicBezTo>
                    <a:pt x="176" y="790"/>
                    <a:pt x="185" y="792"/>
                    <a:pt x="194" y="792"/>
                  </a:cubicBezTo>
                  <a:cubicBezTo>
                    <a:pt x="225" y="792"/>
                    <a:pt x="259" y="776"/>
                    <a:pt x="287" y="740"/>
                  </a:cubicBezTo>
                  <a:cubicBezTo>
                    <a:pt x="298" y="645"/>
                    <a:pt x="322" y="538"/>
                    <a:pt x="429" y="466"/>
                  </a:cubicBezTo>
                  <a:cubicBezTo>
                    <a:pt x="477" y="323"/>
                    <a:pt x="537" y="192"/>
                    <a:pt x="560" y="49"/>
                  </a:cubicBezTo>
                  <a:cubicBezTo>
                    <a:pt x="525" y="49"/>
                    <a:pt x="489" y="26"/>
                    <a:pt x="441" y="26"/>
                  </a:cubicBezTo>
                  <a:cubicBezTo>
                    <a:pt x="381" y="8"/>
                    <a:pt x="331" y="1"/>
                    <a:pt x="2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6" name="Google Shape;3256;p2"/>
            <p:cNvSpPr/>
            <p:nvPr/>
          </p:nvSpPr>
          <p:spPr>
            <a:xfrm>
              <a:off x="6045375" y="2757525"/>
              <a:ext cx="17900" cy="9625"/>
            </a:xfrm>
            <a:custGeom>
              <a:avLst/>
              <a:gdLst/>
              <a:ahLst/>
              <a:cxnLst/>
              <a:rect l="l" t="t" r="r" b="b"/>
              <a:pathLst>
                <a:path w="716" h="385" extrusionOk="0">
                  <a:moveTo>
                    <a:pt x="261" y="1"/>
                  </a:moveTo>
                  <a:cubicBezTo>
                    <a:pt x="174" y="1"/>
                    <a:pt x="88" y="26"/>
                    <a:pt x="1" y="99"/>
                  </a:cubicBezTo>
                  <a:cubicBezTo>
                    <a:pt x="114" y="290"/>
                    <a:pt x="206" y="385"/>
                    <a:pt x="313" y="385"/>
                  </a:cubicBezTo>
                  <a:cubicBezTo>
                    <a:pt x="421" y="385"/>
                    <a:pt x="543" y="290"/>
                    <a:pt x="715" y="99"/>
                  </a:cubicBezTo>
                  <a:cubicBezTo>
                    <a:pt x="564" y="76"/>
                    <a:pt x="412" y="1"/>
                    <a:pt x="2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7" name="Google Shape;3257;p2"/>
            <p:cNvSpPr/>
            <p:nvPr/>
          </p:nvSpPr>
          <p:spPr>
            <a:xfrm>
              <a:off x="5676300" y="2694675"/>
              <a:ext cx="39300" cy="6200"/>
            </a:xfrm>
            <a:custGeom>
              <a:avLst/>
              <a:gdLst/>
              <a:ahLst/>
              <a:cxnLst/>
              <a:rect l="l" t="t" r="r" b="b"/>
              <a:pathLst>
                <a:path w="1572" h="248" extrusionOk="0">
                  <a:moveTo>
                    <a:pt x="1496" y="1"/>
                  </a:moveTo>
                  <a:cubicBezTo>
                    <a:pt x="1486" y="1"/>
                    <a:pt x="1475" y="2"/>
                    <a:pt x="1465" y="6"/>
                  </a:cubicBezTo>
                  <a:cubicBezTo>
                    <a:pt x="1350" y="39"/>
                    <a:pt x="1235" y="50"/>
                    <a:pt x="1119" y="50"/>
                  </a:cubicBezTo>
                  <a:cubicBezTo>
                    <a:pt x="917" y="50"/>
                    <a:pt x="715" y="18"/>
                    <a:pt x="515" y="18"/>
                  </a:cubicBezTo>
                  <a:cubicBezTo>
                    <a:pt x="340" y="18"/>
                    <a:pt x="167" y="43"/>
                    <a:pt x="0" y="137"/>
                  </a:cubicBezTo>
                  <a:cubicBezTo>
                    <a:pt x="84" y="226"/>
                    <a:pt x="177" y="247"/>
                    <a:pt x="273" y="247"/>
                  </a:cubicBezTo>
                  <a:cubicBezTo>
                    <a:pt x="362" y="247"/>
                    <a:pt x="453" y="229"/>
                    <a:pt x="538" y="229"/>
                  </a:cubicBezTo>
                  <a:cubicBezTo>
                    <a:pt x="558" y="229"/>
                    <a:pt x="577" y="230"/>
                    <a:pt x="596" y="232"/>
                  </a:cubicBezTo>
                  <a:cubicBezTo>
                    <a:pt x="646" y="226"/>
                    <a:pt x="698" y="224"/>
                    <a:pt x="750" y="224"/>
                  </a:cubicBezTo>
                  <a:cubicBezTo>
                    <a:pt x="892" y="224"/>
                    <a:pt x="1036" y="240"/>
                    <a:pt x="1179" y="240"/>
                  </a:cubicBezTo>
                  <a:cubicBezTo>
                    <a:pt x="1313" y="240"/>
                    <a:pt x="1445" y="226"/>
                    <a:pt x="1572" y="172"/>
                  </a:cubicBezTo>
                  <a:lnTo>
                    <a:pt x="1572" y="18"/>
                  </a:lnTo>
                  <a:cubicBezTo>
                    <a:pt x="1547" y="9"/>
                    <a:pt x="1521" y="1"/>
                    <a:pt x="14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8" name="Google Shape;3258;p2"/>
            <p:cNvSpPr/>
            <p:nvPr/>
          </p:nvSpPr>
          <p:spPr>
            <a:xfrm>
              <a:off x="6019800" y="2756500"/>
              <a:ext cx="22050" cy="7100"/>
            </a:xfrm>
            <a:custGeom>
              <a:avLst/>
              <a:gdLst/>
              <a:ahLst/>
              <a:cxnLst/>
              <a:rect l="l" t="t" r="r" b="b"/>
              <a:pathLst>
                <a:path w="882" h="284" extrusionOk="0">
                  <a:moveTo>
                    <a:pt x="448" y="0"/>
                  </a:moveTo>
                  <a:cubicBezTo>
                    <a:pt x="296" y="0"/>
                    <a:pt x="147" y="59"/>
                    <a:pt x="0" y="200"/>
                  </a:cubicBezTo>
                  <a:cubicBezTo>
                    <a:pt x="50" y="260"/>
                    <a:pt x="105" y="279"/>
                    <a:pt x="162" y="279"/>
                  </a:cubicBezTo>
                  <a:cubicBezTo>
                    <a:pt x="258" y="279"/>
                    <a:pt x="360" y="225"/>
                    <a:pt x="455" y="225"/>
                  </a:cubicBezTo>
                  <a:cubicBezTo>
                    <a:pt x="504" y="225"/>
                    <a:pt x="552" y="239"/>
                    <a:pt x="595" y="283"/>
                  </a:cubicBezTo>
                  <a:cubicBezTo>
                    <a:pt x="714" y="283"/>
                    <a:pt x="833" y="259"/>
                    <a:pt x="881" y="140"/>
                  </a:cubicBezTo>
                  <a:cubicBezTo>
                    <a:pt x="736" y="53"/>
                    <a:pt x="591" y="0"/>
                    <a:pt x="4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9" name="Google Shape;3259;p2"/>
            <p:cNvSpPr/>
            <p:nvPr/>
          </p:nvSpPr>
          <p:spPr>
            <a:xfrm>
              <a:off x="6038250" y="2713175"/>
              <a:ext cx="25325" cy="9550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433" y="0"/>
                  </a:moveTo>
                  <a:cubicBezTo>
                    <a:pt x="288" y="0"/>
                    <a:pt x="143" y="9"/>
                    <a:pt x="0" y="40"/>
                  </a:cubicBezTo>
                  <a:lnTo>
                    <a:pt x="0" y="159"/>
                  </a:lnTo>
                  <a:cubicBezTo>
                    <a:pt x="155" y="302"/>
                    <a:pt x="357" y="325"/>
                    <a:pt x="536" y="373"/>
                  </a:cubicBezTo>
                  <a:cubicBezTo>
                    <a:pt x="562" y="379"/>
                    <a:pt x="587" y="381"/>
                    <a:pt x="611" y="381"/>
                  </a:cubicBezTo>
                  <a:cubicBezTo>
                    <a:pt x="689" y="381"/>
                    <a:pt x="761" y="358"/>
                    <a:pt x="834" y="349"/>
                  </a:cubicBezTo>
                  <a:cubicBezTo>
                    <a:pt x="941" y="302"/>
                    <a:pt x="1000" y="230"/>
                    <a:pt x="1012" y="123"/>
                  </a:cubicBezTo>
                  <a:cubicBezTo>
                    <a:pt x="1012" y="99"/>
                    <a:pt x="1000" y="52"/>
                    <a:pt x="1000" y="16"/>
                  </a:cubicBezTo>
                  <a:cubicBezTo>
                    <a:pt x="817" y="16"/>
                    <a:pt x="625" y="0"/>
                    <a:pt x="4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0" name="Google Shape;3260;p2"/>
            <p:cNvSpPr/>
            <p:nvPr/>
          </p:nvSpPr>
          <p:spPr>
            <a:xfrm>
              <a:off x="6069200" y="2717425"/>
              <a:ext cx="26800" cy="5150"/>
            </a:xfrm>
            <a:custGeom>
              <a:avLst/>
              <a:gdLst/>
              <a:ahLst/>
              <a:cxnLst/>
              <a:rect l="l" t="t" r="r" b="b"/>
              <a:pathLst>
                <a:path w="1072" h="206" extrusionOk="0">
                  <a:moveTo>
                    <a:pt x="60" y="1"/>
                  </a:moveTo>
                  <a:cubicBezTo>
                    <a:pt x="0" y="48"/>
                    <a:pt x="0" y="84"/>
                    <a:pt x="72" y="132"/>
                  </a:cubicBezTo>
                  <a:cubicBezTo>
                    <a:pt x="196" y="185"/>
                    <a:pt x="322" y="205"/>
                    <a:pt x="447" y="205"/>
                  </a:cubicBezTo>
                  <a:cubicBezTo>
                    <a:pt x="599" y="205"/>
                    <a:pt x="750" y="176"/>
                    <a:pt x="893" y="143"/>
                  </a:cubicBezTo>
                  <a:cubicBezTo>
                    <a:pt x="941" y="132"/>
                    <a:pt x="1001" y="108"/>
                    <a:pt x="1060" y="96"/>
                  </a:cubicBezTo>
                  <a:cubicBezTo>
                    <a:pt x="1060" y="60"/>
                    <a:pt x="1060" y="36"/>
                    <a:pt x="10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1" name="Google Shape;3261;p2"/>
            <p:cNvSpPr/>
            <p:nvPr/>
          </p:nvSpPr>
          <p:spPr>
            <a:xfrm>
              <a:off x="5775400" y="2668625"/>
              <a:ext cx="29800" cy="5425"/>
            </a:xfrm>
            <a:custGeom>
              <a:avLst/>
              <a:gdLst/>
              <a:ahLst/>
              <a:cxnLst/>
              <a:rect l="l" t="t" r="r" b="b"/>
              <a:pathLst>
                <a:path w="1192" h="217" extrusionOk="0">
                  <a:moveTo>
                    <a:pt x="177" y="1"/>
                  </a:moveTo>
                  <a:cubicBezTo>
                    <a:pt x="115" y="1"/>
                    <a:pt x="54" y="23"/>
                    <a:pt x="1" y="83"/>
                  </a:cubicBezTo>
                  <a:cubicBezTo>
                    <a:pt x="259" y="188"/>
                    <a:pt x="528" y="217"/>
                    <a:pt x="800" y="217"/>
                  </a:cubicBezTo>
                  <a:cubicBezTo>
                    <a:pt x="930" y="217"/>
                    <a:pt x="1061" y="210"/>
                    <a:pt x="1192" y="202"/>
                  </a:cubicBezTo>
                  <a:cubicBezTo>
                    <a:pt x="1055" y="78"/>
                    <a:pt x="902" y="61"/>
                    <a:pt x="747" y="61"/>
                  </a:cubicBezTo>
                  <a:cubicBezTo>
                    <a:pt x="687" y="61"/>
                    <a:pt x="626" y="64"/>
                    <a:pt x="565" y="64"/>
                  </a:cubicBezTo>
                  <a:cubicBezTo>
                    <a:pt x="483" y="64"/>
                    <a:pt x="401" y="59"/>
                    <a:pt x="322" y="36"/>
                  </a:cubicBezTo>
                  <a:cubicBezTo>
                    <a:pt x="275" y="15"/>
                    <a:pt x="226" y="1"/>
                    <a:pt x="1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2" name="Google Shape;3262;p2"/>
            <p:cNvSpPr/>
            <p:nvPr/>
          </p:nvSpPr>
          <p:spPr>
            <a:xfrm>
              <a:off x="5805475" y="2699275"/>
              <a:ext cx="29500" cy="3575"/>
            </a:xfrm>
            <a:custGeom>
              <a:avLst/>
              <a:gdLst/>
              <a:ahLst/>
              <a:cxnLst/>
              <a:rect l="l" t="t" r="r" b="b"/>
              <a:pathLst>
                <a:path w="1180" h="143" extrusionOk="0">
                  <a:moveTo>
                    <a:pt x="178" y="0"/>
                  </a:moveTo>
                  <a:cubicBezTo>
                    <a:pt x="118" y="0"/>
                    <a:pt x="59" y="0"/>
                    <a:pt x="1" y="0"/>
                  </a:cubicBezTo>
                  <a:cubicBezTo>
                    <a:pt x="160" y="113"/>
                    <a:pt x="328" y="142"/>
                    <a:pt x="499" y="142"/>
                  </a:cubicBezTo>
                  <a:cubicBezTo>
                    <a:pt x="677" y="142"/>
                    <a:pt x="858" y="111"/>
                    <a:pt x="1035" y="111"/>
                  </a:cubicBezTo>
                  <a:cubicBezTo>
                    <a:pt x="1084" y="111"/>
                    <a:pt x="1132" y="114"/>
                    <a:pt x="1179" y="119"/>
                  </a:cubicBezTo>
                  <a:cubicBezTo>
                    <a:pt x="847" y="9"/>
                    <a:pt x="506" y="0"/>
                    <a:pt x="1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3" name="Google Shape;3263;p2"/>
            <p:cNvSpPr/>
            <p:nvPr/>
          </p:nvSpPr>
          <p:spPr>
            <a:xfrm>
              <a:off x="5647725" y="2690925"/>
              <a:ext cx="21150" cy="10075"/>
            </a:xfrm>
            <a:custGeom>
              <a:avLst/>
              <a:gdLst/>
              <a:ahLst/>
              <a:cxnLst/>
              <a:rect l="l" t="t" r="r" b="b"/>
              <a:pathLst>
                <a:path w="846" h="403" extrusionOk="0">
                  <a:moveTo>
                    <a:pt x="348" y="1"/>
                  </a:moveTo>
                  <a:cubicBezTo>
                    <a:pt x="229" y="1"/>
                    <a:pt x="113" y="13"/>
                    <a:pt x="0" y="37"/>
                  </a:cubicBezTo>
                  <a:cubicBezTo>
                    <a:pt x="72" y="227"/>
                    <a:pt x="322" y="144"/>
                    <a:pt x="429" y="287"/>
                  </a:cubicBezTo>
                  <a:cubicBezTo>
                    <a:pt x="506" y="364"/>
                    <a:pt x="578" y="403"/>
                    <a:pt x="646" y="403"/>
                  </a:cubicBezTo>
                  <a:cubicBezTo>
                    <a:pt x="715" y="403"/>
                    <a:pt x="780" y="364"/>
                    <a:pt x="846" y="287"/>
                  </a:cubicBezTo>
                  <a:cubicBezTo>
                    <a:pt x="798" y="203"/>
                    <a:pt x="762" y="120"/>
                    <a:pt x="715" y="37"/>
                  </a:cubicBezTo>
                  <a:cubicBezTo>
                    <a:pt x="590" y="13"/>
                    <a:pt x="468" y="1"/>
                    <a:pt x="3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4" name="Google Shape;3264;p2"/>
            <p:cNvSpPr/>
            <p:nvPr/>
          </p:nvSpPr>
          <p:spPr>
            <a:xfrm>
              <a:off x="5995675" y="2709875"/>
              <a:ext cx="30400" cy="3550"/>
            </a:xfrm>
            <a:custGeom>
              <a:avLst/>
              <a:gdLst/>
              <a:ahLst/>
              <a:cxnLst/>
              <a:rect l="l" t="t" r="r" b="b"/>
              <a:pathLst>
                <a:path w="1216" h="142" extrusionOk="0">
                  <a:moveTo>
                    <a:pt x="277" y="0"/>
                  </a:moveTo>
                  <a:cubicBezTo>
                    <a:pt x="184" y="0"/>
                    <a:pt x="92" y="2"/>
                    <a:pt x="1" y="5"/>
                  </a:cubicBezTo>
                  <a:cubicBezTo>
                    <a:pt x="168" y="115"/>
                    <a:pt x="344" y="142"/>
                    <a:pt x="523" y="142"/>
                  </a:cubicBezTo>
                  <a:cubicBezTo>
                    <a:pt x="700" y="142"/>
                    <a:pt x="880" y="115"/>
                    <a:pt x="1057" y="115"/>
                  </a:cubicBezTo>
                  <a:cubicBezTo>
                    <a:pt x="1110" y="115"/>
                    <a:pt x="1163" y="118"/>
                    <a:pt x="1215" y="124"/>
                  </a:cubicBezTo>
                  <a:cubicBezTo>
                    <a:pt x="904" y="23"/>
                    <a:pt x="586" y="0"/>
                    <a:pt x="2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5" name="Google Shape;3265;p2"/>
            <p:cNvSpPr/>
            <p:nvPr/>
          </p:nvSpPr>
          <p:spPr>
            <a:xfrm>
              <a:off x="6038250" y="2788675"/>
              <a:ext cx="14600" cy="11775"/>
            </a:xfrm>
            <a:custGeom>
              <a:avLst/>
              <a:gdLst/>
              <a:ahLst/>
              <a:cxnLst/>
              <a:rect l="l" t="t" r="r" b="b"/>
              <a:pathLst>
                <a:path w="584" h="471" extrusionOk="0">
                  <a:moveTo>
                    <a:pt x="505" y="0"/>
                  </a:moveTo>
                  <a:cubicBezTo>
                    <a:pt x="353" y="0"/>
                    <a:pt x="212" y="117"/>
                    <a:pt x="50" y="117"/>
                  </a:cubicBezTo>
                  <a:cubicBezTo>
                    <a:pt x="37" y="117"/>
                    <a:pt x="25" y="117"/>
                    <a:pt x="12" y="115"/>
                  </a:cubicBezTo>
                  <a:cubicBezTo>
                    <a:pt x="12" y="175"/>
                    <a:pt x="0" y="234"/>
                    <a:pt x="0" y="294"/>
                  </a:cubicBezTo>
                  <a:cubicBezTo>
                    <a:pt x="120" y="372"/>
                    <a:pt x="236" y="470"/>
                    <a:pt x="351" y="470"/>
                  </a:cubicBezTo>
                  <a:cubicBezTo>
                    <a:pt x="429" y="470"/>
                    <a:pt x="506" y="424"/>
                    <a:pt x="584" y="294"/>
                  </a:cubicBezTo>
                  <a:cubicBezTo>
                    <a:pt x="584" y="199"/>
                    <a:pt x="572" y="103"/>
                    <a:pt x="572" y="8"/>
                  </a:cubicBezTo>
                  <a:cubicBezTo>
                    <a:pt x="549" y="2"/>
                    <a:pt x="527" y="0"/>
                    <a:pt x="5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6" name="Google Shape;3266;p2"/>
            <p:cNvSpPr/>
            <p:nvPr/>
          </p:nvSpPr>
          <p:spPr>
            <a:xfrm>
              <a:off x="5770050" y="2663225"/>
              <a:ext cx="13725" cy="7975"/>
            </a:xfrm>
            <a:custGeom>
              <a:avLst/>
              <a:gdLst/>
              <a:ahLst/>
              <a:cxnLst/>
              <a:rect l="l" t="t" r="r" b="b"/>
              <a:pathLst>
                <a:path w="549" h="319" extrusionOk="0">
                  <a:moveTo>
                    <a:pt x="208" y="1"/>
                  </a:moveTo>
                  <a:cubicBezTo>
                    <a:pt x="171" y="1"/>
                    <a:pt x="134" y="11"/>
                    <a:pt x="96" y="37"/>
                  </a:cubicBezTo>
                  <a:cubicBezTo>
                    <a:pt x="1" y="97"/>
                    <a:pt x="96" y="204"/>
                    <a:pt x="108" y="287"/>
                  </a:cubicBezTo>
                  <a:cubicBezTo>
                    <a:pt x="123" y="310"/>
                    <a:pt x="143" y="318"/>
                    <a:pt x="167" y="318"/>
                  </a:cubicBezTo>
                  <a:cubicBezTo>
                    <a:pt x="182" y="318"/>
                    <a:pt x="198" y="316"/>
                    <a:pt x="215" y="311"/>
                  </a:cubicBezTo>
                  <a:cubicBezTo>
                    <a:pt x="334" y="276"/>
                    <a:pt x="429" y="264"/>
                    <a:pt x="536" y="252"/>
                  </a:cubicBezTo>
                  <a:cubicBezTo>
                    <a:pt x="548" y="216"/>
                    <a:pt x="548" y="180"/>
                    <a:pt x="536" y="145"/>
                  </a:cubicBezTo>
                  <a:cubicBezTo>
                    <a:pt x="429" y="100"/>
                    <a:pt x="321" y="1"/>
                    <a:pt x="2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7" name="Google Shape;3267;p2"/>
            <p:cNvSpPr/>
            <p:nvPr/>
          </p:nvSpPr>
          <p:spPr>
            <a:xfrm>
              <a:off x="5839400" y="2677200"/>
              <a:ext cx="22950" cy="4400"/>
            </a:xfrm>
            <a:custGeom>
              <a:avLst/>
              <a:gdLst/>
              <a:ahLst/>
              <a:cxnLst/>
              <a:rect l="l" t="t" r="r" b="b"/>
              <a:pathLst>
                <a:path w="918" h="176" extrusionOk="0">
                  <a:moveTo>
                    <a:pt x="506" y="0"/>
                  </a:moveTo>
                  <a:cubicBezTo>
                    <a:pt x="350" y="0"/>
                    <a:pt x="188" y="39"/>
                    <a:pt x="34" y="39"/>
                  </a:cubicBezTo>
                  <a:cubicBezTo>
                    <a:pt x="23" y="39"/>
                    <a:pt x="12" y="38"/>
                    <a:pt x="1" y="38"/>
                  </a:cubicBezTo>
                  <a:lnTo>
                    <a:pt x="1" y="38"/>
                  </a:lnTo>
                  <a:cubicBezTo>
                    <a:pt x="219" y="151"/>
                    <a:pt x="443" y="175"/>
                    <a:pt x="670" y="175"/>
                  </a:cubicBezTo>
                  <a:cubicBezTo>
                    <a:pt x="752" y="175"/>
                    <a:pt x="835" y="172"/>
                    <a:pt x="918" y="169"/>
                  </a:cubicBezTo>
                  <a:cubicBezTo>
                    <a:pt x="795" y="35"/>
                    <a:pt x="653" y="0"/>
                    <a:pt x="5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8" name="Google Shape;3268;p2"/>
            <p:cNvSpPr/>
            <p:nvPr/>
          </p:nvSpPr>
          <p:spPr>
            <a:xfrm>
              <a:off x="5811425" y="2673400"/>
              <a:ext cx="22650" cy="3875"/>
            </a:xfrm>
            <a:custGeom>
              <a:avLst/>
              <a:gdLst/>
              <a:ahLst/>
              <a:cxnLst/>
              <a:rect l="l" t="t" r="r" b="b"/>
              <a:pathLst>
                <a:path w="906" h="155" extrusionOk="0">
                  <a:moveTo>
                    <a:pt x="473" y="1"/>
                  </a:moveTo>
                  <a:cubicBezTo>
                    <a:pt x="317" y="1"/>
                    <a:pt x="159" y="35"/>
                    <a:pt x="1" y="35"/>
                  </a:cubicBezTo>
                  <a:cubicBezTo>
                    <a:pt x="163" y="137"/>
                    <a:pt x="334" y="154"/>
                    <a:pt x="507" y="154"/>
                  </a:cubicBezTo>
                  <a:cubicBezTo>
                    <a:pt x="593" y="154"/>
                    <a:pt x="680" y="150"/>
                    <a:pt x="767" y="150"/>
                  </a:cubicBezTo>
                  <a:cubicBezTo>
                    <a:pt x="813" y="150"/>
                    <a:pt x="859" y="151"/>
                    <a:pt x="906" y="154"/>
                  </a:cubicBezTo>
                  <a:cubicBezTo>
                    <a:pt x="766" y="32"/>
                    <a:pt x="621" y="1"/>
                    <a:pt x="4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9" name="Google Shape;3269;p2"/>
            <p:cNvSpPr/>
            <p:nvPr/>
          </p:nvSpPr>
          <p:spPr>
            <a:xfrm>
              <a:off x="6058175" y="2715950"/>
              <a:ext cx="12525" cy="7450"/>
            </a:xfrm>
            <a:custGeom>
              <a:avLst/>
              <a:gdLst/>
              <a:ahLst/>
              <a:cxnLst/>
              <a:rect l="l" t="t" r="r" b="b"/>
              <a:pathLst>
                <a:path w="501" h="298" extrusionOk="0">
                  <a:moveTo>
                    <a:pt x="215" y="0"/>
                  </a:moveTo>
                  <a:cubicBezTo>
                    <a:pt x="156" y="72"/>
                    <a:pt x="120" y="131"/>
                    <a:pt x="60" y="191"/>
                  </a:cubicBezTo>
                  <a:cubicBezTo>
                    <a:pt x="1" y="250"/>
                    <a:pt x="1" y="286"/>
                    <a:pt x="84" y="298"/>
                  </a:cubicBezTo>
                  <a:cubicBezTo>
                    <a:pt x="239" y="274"/>
                    <a:pt x="370" y="226"/>
                    <a:pt x="501" y="191"/>
                  </a:cubicBezTo>
                  <a:cubicBezTo>
                    <a:pt x="501" y="155"/>
                    <a:pt x="489" y="107"/>
                    <a:pt x="489" y="60"/>
                  </a:cubicBezTo>
                  <a:cubicBezTo>
                    <a:pt x="394" y="48"/>
                    <a:pt x="310" y="36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0" name="Google Shape;3270;p2"/>
            <p:cNvSpPr/>
            <p:nvPr/>
          </p:nvSpPr>
          <p:spPr>
            <a:xfrm>
              <a:off x="6222575" y="2719050"/>
              <a:ext cx="9775" cy="5900"/>
            </a:xfrm>
            <a:custGeom>
              <a:avLst/>
              <a:gdLst/>
              <a:ahLst/>
              <a:cxnLst/>
              <a:rect l="l" t="t" r="r" b="b"/>
              <a:pathLst>
                <a:path w="391" h="236" extrusionOk="0">
                  <a:moveTo>
                    <a:pt x="155" y="1"/>
                  </a:moveTo>
                  <a:cubicBezTo>
                    <a:pt x="70" y="1"/>
                    <a:pt x="0" y="26"/>
                    <a:pt x="9" y="150"/>
                  </a:cubicBezTo>
                  <a:cubicBezTo>
                    <a:pt x="23" y="219"/>
                    <a:pt x="72" y="236"/>
                    <a:pt x="127" y="236"/>
                  </a:cubicBezTo>
                  <a:cubicBezTo>
                    <a:pt x="168" y="236"/>
                    <a:pt x="212" y="226"/>
                    <a:pt x="247" y="221"/>
                  </a:cubicBezTo>
                  <a:cubicBezTo>
                    <a:pt x="295" y="221"/>
                    <a:pt x="342" y="209"/>
                    <a:pt x="390" y="209"/>
                  </a:cubicBezTo>
                  <a:lnTo>
                    <a:pt x="390" y="55"/>
                  </a:lnTo>
                  <a:lnTo>
                    <a:pt x="247" y="7"/>
                  </a:lnTo>
                  <a:cubicBezTo>
                    <a:pt x="216" y="4"/>
                    <a:pt x="185" y="1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1" name="Google Shape;3271;p2"/>
            <p:cNvSpPr/>
            <p:nvPr/>
          </p:nvSpPr>
          <p:spPr>
            <a:xfrm>
              <a:off x="6242125" y="2705675"/>
              <a:ext cx="11650" cy="3850"/>
            </a:xfrm>
            <a:custGeom>
              <a:avLst/>
              <a:gdLst/>
              <a:ahLst/>
              <a:cxnLst/>
              <a:rect l="l" t="t" r="r" b="b"/>
              <a:pathLst>
                <a:path w="466" h="154" extrusionOk="0">
                  <a:moveTo>
                    <a:pt x="309" y="1"/>
                  </a:moveTo>
                  <a:cubicBezTo>
                    <a:pt x="208" y="1"/>
                    <a:pt x="102" y="19"/>
                    <a:pt x="1" y="42"/>
                  </a:cubicBezTo>
                  <a:cubicBezTo>
                    <a:pt x="53" y="134"/>
                    <a:pt x="124" y="154"/>
                    <a:pt x="201" y="154"/>
                  </a:cubicBezTo>
                  <a:cubicBezTo>
                    <a:pt x="260" y="154"/>
                    <a:pt x="322" y="142"/>
                    <a:pt x="383" y="142"/>
                  </a:cubicBezTo>
                  <a:cubicBezTo>
                    <a:pt x="407" y="142"/>
                    <a:pt x="430" y="144"/>
                    <a:pt x="453" y="149"/>
                  </a:cubicBezTo>
                  <a:cubicBezTo>
                    <a:pt x="465" y="113"/>
                    <a:pt x="465" y="66"/>
                    <a:pt x="465" y="18"/>
                  </a:cubicBezTo>
                  <a:cubicBezTo>
                    <a:pt x="416" y="6"/>
                    <a:pt x="363" y="1"/>
                    <a:pt x="3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2" name="Google Shape;3272;p2"/>
            <p:cNvSpPr/>
            <p:nvPr/>
          </p:nvSpPr>
          <p:spPr>
            <a:xfrm>
              <a:off x="5428050" y="2663250"/>
              <a:ext cx="5075" cy="10450"/>
            </a:xfrm>
            <a:custGeom>
              <a:avLst/>
              <a:gdLst/>
              <a:ahLst/>
              <a:cxnLst/>
              <a:rect l="l" t="t" r="r" b="b"/>
              <a:pathLst>
                <a:path w="203" h="418" extrusionOk="0">
                  <a:moveTo>
                    <a:pt x="167" y="1"/>
                  </a:moveTo>
                  <a:cubicBezTo>
                    <a:pt x="0" y="96"/>
                    <a:pt x="0" y="251"/>
                    <a:pt x="24" y="417"/>
                  </a:cubicBezTo>
                  <a:cubicBezTo>
                    <a:pt x="119" y="370"/>
                    <a:pt x="179" y="275"/>
                    <a:pt x="203" y="179"/>
                  </a:cubicBezTo>
                  <a:cubicBezTo>
                    <a:pt x="179" y="120"/>
                    <a:pt x="179" y="60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3" name="Google Shape;3273;p2"/>
            <p:cNvSpPr/>
            <p:nvPr/>
          </p:nvSpPr>
          <p:spPr>
            <a:xfrm>
              <a:off x="6177550" y="2745700"/>
              <a:ext cx="8950" cy="2625"/>
            </a:xfrm>
            <a:custGeom>
              <a:avLst/>
              <a:gdLst/>
              <a:ahLst/>
              <a:cxnLst/>
              <a:rect l="l" t="t" r="r" b="b"/>
              <a:pathLst>
                <a:path w="358" h="105" extrusionOk="0">
                  <a:moveTo>
                    <a:pt x="0" y="1"/>
                  </a:moveTo>
                  <a:cubicBezTo>
                    <a:pt x="54" y="75"/>
                    <a:pt x="107" y="105"/>
                    <a:pt x="160" y="105"/>
                  </a:cubicBezTo>
                  <a:cubicBezTo>
                    <a:pt x="226" y="105"/>
                    <a:pt x="292" y="60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4" name="Google Shape;3274;p2"/>
            <p:cNvSpPr/>
            <p:nvPr/>
          </p:nvSpPr>
          <p:spPr>
            <a:xfrm>
              <a:off x="6113550" y="2760000"/>
              <a:ext cx="7475" cy="3300"/>
            </a:xfrm>
            <a:custGeom>
              <a:avLst/>
              <a:gdLst/>
              <a:ahLst/>
              <a:cxnLst/>
              <a:rect l="l" t="t" r="r" b="b"/>
              <a:pathLst>
                <a:path w="299" h="132" extrusionOk="0">
                  <a:moveTo>
                    <a:pt x="143" y="0"/>
                  </a:moveTo>
                  <a:cubicBezTo>
                    <a:pt x="108" y="36"/>
                    <a:pt x="48" y="84"/>
                    <a:pt x="0" y="131"/>
                  </a:cubicBezTo>
                  <a:lnTo>
                    <a:pt x="298" y="131"/>
                  </a:lnTo>
                  <a:cubicBezTo>
                    <a:pt x="251" y="84"/>
                    <a:pt x="191" y="36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5" name="Google Shape;3275;p2"/>
            <p:cNvSpPr/>
            <p:nvPr/>
          </p:nvSpPr>
          <p:spPr>
            <a:xfrm>
              <a:off x="5597425" y="2691825"/>
              <a:ext cx="7150" cy="3300"/>
            </a:xfrm>
            <a:custGeom>
              <a:avLst/>
              <a:gdLst/>
              <a:ahLst/>
              <a:cxnLst/>
              <a:rect l="l" t="t" r="r" b="b"/>
              <a:pathLst>
                <a:path w="286" h="132" extrusionOk="0">
                  <a:moveTo>
                    <a:pt x="0" y="1"/>
                  </a:moveTo>
                  <a:lnTo>
                    <a:pt x="48" y="132"/>
                  </a:lnTo>
                  <a:cubicBezTo>
                    <a:pt x="155" y="132"/>
                    <a:pt x="238" y="120"/>
                    <a:pt x="286" y="13"/>
                  </a:cubicBezTo>
                  <a:cubicBezTo>
                    <a:pt x="179" y="1"/>
                    <a:pt x="95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6" name="Google Shape;3276;p2"/>
            <p:cNvSpPr/>
            <p:nvPr/>
          </p:nvSpPr>
          <p:spPr>
            <a:xfrm>
              <a:off x="5500375" y="2688850"/>
              <a:ext cx="4200" cy="4200"/>
            </a:xfrm>
            <a:custGeom>
              <a:avLst/>
              <a:gdLst/>
              <a:ahLst/>
              <a:cxnLst/>
              <a:rect l="l" t="t" r="r" b="b"/>
              <a:pathLst>
                <a:path w="168" h="168" extrusionOk="0">
                  <a:moveTo>
                    <a:pt x="167" y="1"/>
                  </a:moveTo>
                  <a:cubicBezTo>
                    <a:pt x="108" y="48"/>
                    <a:pt x="48" y="72"/>
                    <a:pt x="1" y="84"/>
                  </a:cubicBezTo>
                  <a:cubicBezTo>
                    <a:pt x="24" y="108"/>
                    <a:pt x="48" y="132"/>
                    <a:pt x="72" y="144"/>
                  </a:cubicBezTo>
                  <a:lnTo>
                    <a:pt x="132" y="167"/>
                  </a:lnTo>
                  <a:lnTo>
                    <a:pt x="167" y="120"/>
                  </a:lnTo>
                  <a:lnTo>
                    <a:pt x="16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7" name="Google Shape;3277;p2"/>
            <p:cNvSpPr/>
            <p:nvPr/>
          </p:nvSpPr>
          <p:spPr>
            <a:xfrm>
              <a:off x="6034975" y="2788875"/>
              <a:ext cx="3875" cy="3000"/>
            </a:xfrm>
            <a:custGeom>
              <a:avLst/>
              <a:gdLst/>
              <a:ahLst/>
              <a:cxnLst/>
              <a:rect l="l" t="t" r="r" b="b"/>
              <a:pathLst>
                <a:path w="155" h="120" extrusionOk="0">
                  <a:moveTo>
                    <a:pt x="0" y="0"/>
                  </a:moveTo>
                  <a:cubicBezTo>
                    <a:pt x="48" y="48"/>
                    <a:pt x="107" y="72"/>
                    <a:pt x="155" y="119"/>
                  </a:cubicBezTo>
                  <a:cubicBezTo>
                    <a:pt x="131" y="48"/>
                    <a:pt x="72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8" name="Google Shape;3278;p2"/>
            <p:cNvSpPr/>
            <p:nvPr/>
          </p:nvSpPr>
          <p:spPr>
            <a:xfrm>
              <a:off x="6187975" y="2746000"/>
              <a:ext cx="4475" cy="2700"/>
            </a:xfrm>
            <a:custGeom>
              <a:avLst/>
              <a:gdLst/>
              <a:ahLst/>
              <a:cxnLst/>
              <a:rect l="l" t="t" r="r" b="b"/>
              <a:pathLst>
                <a:path w="179" h="108" extrusionOk="0">
                  <a:moveTo>
                    <a:pt x="0" y="1"/>
                  </a:moveTo>
                  <a:lnTo>
                    <a:pt x="0" y="1"/>
                  </a:lnTo>
                  <a:cubicBezTo>
                    <a:pt x="60" y="36"/>
                    <a:pt x="119" y="84"/>
                    <a:pt x="179" y="108"/>
                  </a:cubicBezTo>
                  <a:cubicBezTo>
                    <a:pt x="119" y="60"/>
                    <a:pt x="60" y="36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9" name="Google Shape;3279;p2"/>
            <p:cNvSpPr/>
            <p:nvPr/>
          </p:nvSpPr>
          <p:spPr>
            <a:xfrm>
              <a:off x="6163850" y="269540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1"/>
                  </a:moveTo>
                  <a:lnTo>
                    <a:pt x="1" y="132"/>
                  </a:lnTo>
                  <a:lnTo>
                    <a:pt x="144" y="132"/>
                  </a:lnTo>
                  <a:cubicBezTo>
                    <a:pt x="132" y="60"/>
                    <a:pt x="72" y="24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0" name="Google Shape;3280;p2"/>
            <p:cNvSpPr/>
            <p:nvPr/>
          </p:nvSpPr>
          <p:spPr>
            <a:xfrm>
              <a:off x="5345300" y="2587850"/>
              <a:ext cx="169675" cy="25125"/>
            </a:xfrm>
            <a:custGeom>
              <a:avLst/>
              <a:gdLst/>
              <a:ahLst/>
              <a:cxnLst/>
              <a:rect l="l" t="t" r="r" b="b"/>
              <a:pathLst>
                <a:path w="6787" h="1005" extrusionOk="0">
                  <a:moveTo>
                    <a:pt x="1253" y="1"/>
                  </a:moveTo>
                  <a:cubicBezTo>
                    <a:pt x="1202" y="1"/>
                    <a:pt x="1150" y="6"/>
                    <a:pt x="1096" y="16"/>
                  </a:cubicBezTo>
                  <a:cubicBezTo>
                    <a:pt x="977" y="68"/>
                    <a:pt x="849" y="97"/>
                    <a:pt x="721" y="97"/>
                  </a:cubicBezTo>
                  <a:cubicBezTo>
                    <a:pt x="643" y="97"/>
                    <a:pt x="565" y="86"/>
                    <a:pt x="489" y="64"/>
                  </a:cubicBezTo>
                  <a:cubicBezTo>
                    <a:pt x="429" y="64"/>
                    <a:pt x="370" y="64"/>
                    <a:pt x="310" y="76"/>
                  </a:cubicBezTo>
                  <a:cubicBezTo>
                    <a:pt x="179" y="159"/>
                    <a:pt x="0" y="195"/>
                    <a:pt x="36" y="409"/>
                  </a:cubicBezTo>
                  <a:cubicBezTo>
                    <a:pt x="477" y="421"/>
                    <a:pt x="905" y="397"/>
                    <a:pt x="1322" y="469"/>
                  </a:cubicBezTo>
                  <a:cubicBezTo>
                    <a:pt x="2584" y="671"/>
                    <a:pt x="3870" y="814"/>
                    <a:pt x="5144" y="885"/>
                  </a:cubicBezTo>
                  <a:cubicBezTo>
                    <a:pt x="5287" y="929"/>
                    <a:pt x="5434" y="940"/>
                    <a:pt x="5583" y="940"/>
                  </a:cubicBezTo>
                  <a:cubicBezTo>
                    <a:pt x="5723" y="940"/>
                    <a:pt x="5865" y="930"/>
                    <a:pt x="6008" y="930"/>
                  </a:cubicBezTo>
                  <a:cubicBezTo>
                    <a:pt x="6169" y="930"/>
                    <a:pt x="6330" y="942"/>
                    <a:pt x="6489" y="993"/>
                  </a:cubicBezTo>
                  <a:cubicBezTo>
                    <a:pt x="6585" y="993"/>
                    <a:pt x="6680" y="1005"/>
                    <a:pt x="6787" y="1005"/>
                  </a:cubicBezTo>
                  <a:lnTo>
                    <a:pt x="6787" y="850"/>
                  </a:lnTo>
                  <a:cubicBezTo>
                    <a:pt x="6739" y="790"/>
                    <a:pt x="6692" y="766"/>
                    <a:pt x="6644" y="719"/>
                  </a:cubicBezTo>
                  <a:cubicBezTo>
                    <a:pt x="6489" y="695"/>
                    <a:pt x="6323" y="635"/>
                    <a:pt x="6156" y="612"/>
                  </a:cubicBezTo>
                  <a:cubicBezTo>
                    <a:pt x="5311" y="540"/>
                    <a:pt x="4441" y="588"/>
                    <a:pt x="3608" y="409"/>
                  </a:cubicBezTo>
                  <a:cubicBezTo>
                    <a:pt x="3048" y="290"/>
                    <a:pt x="2465" y="278"/>
                    <a:pt x="1905" y="278"/>
                  </a:cubicBezTo>
                  <a:cubicBezTo>
                    <a:pt x="1763" y="183"/>
                    <a:pt x="1620" y="112"/>
                    <a:pt x="1465" y="40"/>
                  </a:cubicBezTo>
                  <a:cubicBezTo>
                    <a:pt x="1395" y="12"/>
                    <a:pt x="1325" y="1"/>
                    <a:pt x="12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1" name="Google Shape;3281;p2"/>
            <p:cNvSpPr/>
            <p:nvPr/>
          </p:nvSpPr>
          <p:spPr>
            <a:xfrm>
              <a:off x="6104975" y="2650775"/>
              <a:ext cx="133625" cy="19600"/>
            </a:xfrm>
            <a:custGeom>
              <a:avLst/>
              <a:gdLst/>
              <a:ahLst/>
              <a:cxnLst/>
              <a:rect l="l" t="t" r="r" b="b"/>
              <a:pathLst>
                <a:path w="5345" h="784" extrusionOk="0">
                  <a:moveTo>
                    <a:pt x="822" y="0"/>
                  </a:moveTo>
                  <a:cubicBezTo>
                    <a:pt x="642" y="0"/>
                    <a:pt x="459" y="16"/>
                    <a:pt x="277" y="16"/>
                  </a:cubicBezTo>
                  <a:cubicBezTo>
                    <a:pt x="228" y="16"/>
                    <a:pt x="178" y="14"/>
                    <a:pt x="129" y="12"/>
                  </a:cubicBezTo>
                  <a:lnTo>
                    <a:pt x="129" y="12"/>
                  </a:lnTo>
                  <a:cubicBezTo>
                    <a:pt x="1" y="276"/>
                    <a:pt x="126" y="289"/>
                    <a:pt x="262" y="289"/>
                  </a:cubicBezTo>
                  <a:cubicBezTo>
                    <a:pt x="278" y="289"/>
                    <a:pt x="295" y="289"/>
                    <a:pt x="311" y="289"/>
                  </a:cubicBezTo>
                  <a:cubicBezTo>
                    <a:pt x="398" y="289"/>
                    <a:pt x="478" y="295"/>
                    <a:pt x="486" y="369"/>
                  </a:cubicBezTo>
                  <a:cubicBezTo>
                    <a:pt x="641" y="464"/>
                    <a:pt x="808" y="476"/>
                    <a:pt x="963" y="476"/>
                  </a:cubicBezTo>
                  <a:cubicBezTo>
                    <a:pt x="1939" y="512"/>
                    <a:pt x="2891" y="595"/>
                    <a:pt x="3856" y="714"/>
                  </a:cubicBezTo>
                  <a:cubicBezTo>
                    <a:pt x="4186" y="754"/>
                    <a:pt x="4528" y="784"/>
                    <a:pt x="4865" y="784"/>
                  </a:cubicBezTo>
                  <a:cubicBezTo>
                    <a:pt x="5026" y="784"/>
                    <a:pt x="5186" y="777"/>
                    <a:pt x="5344" y="762"/>
                  </a:cubicBezTo>
                  <a:cubicBezTo>
                    <a:pt x="5344" y="607"/>
                    <a:pt x="5308" y="512"/>
                    <a:pt x="5130" y="476"/>
                  </a:cubicBezTo>
                  <a:cubicBezTo>
                    <a:pt x="5011" y="464"/>
                    <a:pt x="4868" y="476"/>
                    <a:pt x="4761" y="381"/>
                  </a:cubicBezTo>
                  <a:cubicBezTo>
                    <a:pt x="4748" y="384"/>
                    <a:pt x="4737" y="385"/>
                    <a:pt x="4727" y="385"/>
                  </a:cubicBezTo>
                  <a:cubicBezTo>
                    <a:pt x="4699" y="385"/>
                    <a:pt x="4676" y="374"/>
                    <a:pt x="4642" y="357"/>
                  </a:cubicBezTo>
                  <a:cubicBezTo>
                    <a:pt x="4165" y="238"/>
                    <a:pt x="3653" y="238"/>
                    <a:pt x="3165" y="238"/>
                  </a:cubicBezTo>
                  <a:cubicBezTo>
                    <a:pt x="3151" y="245"/>
                    <a:pt x="3139" y="248"/>
                    <a:pt x="3129" y="248"/>
                  </a:cubicBezTo>
                  <a:cubicBezTo>
                    <a:pt x="3103" y="248"/>
                    <a:pt x="3083" y="231"/>
                    <a:pt x="3058" y="214"/>
                  </a:cubicBezTo>
                  <a:cubicBezTo>
                    <a:pt x="2899" y="130"/>
                    <a:pt x="2733" y="108"/>
                    <a:pt x="2565" y="108"/>
                  </a:cubicBezTo>
                  <a:cubicBezTo>
                    <a:pt x="2389" y="108"/>
                    <a:pt x="2211" y="132"/>
                    <a:pt x="2037" y="132"/>
                  </a:cubicBezTo>
                  <a:cubicBezTo>
                    <a:pt x="1931" y="132"/>
                    <a:pt x="1826" y="123"/>
                    <a:pt x="1725" y="95"/>
                  </a:cubicBezTo>
                  <a:cubicBezTo>
                    <a:pt x="1668" y="131"/>
                    <a:pt x="1610" y="147"/>
                    <a:pt x="1552" y="147"/>
                  </a:cubicBezTo>
                  <a:cubicBezTo>
                    <a:pt x="1475" y="147"/>
                    <a:pt x="1400" y="119"/>
                    <a:pt x="1332" y="71"/>
                  </a:cubicBezTo>
                  <a:cubicBezTo>
                    <a:pt x="1167" y="15"/>
                    <a:pt x="996" y="0"/>
                    <a:pt x="8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2" name="Google Shape;3282;p2"/>
            <p:cNvSpPr/>
            <p:nvPr/>
          </p:nvSpPr>
          <p:spPr>
            <a:xfrm>
              <a:off x="5213725" y="2497625"/>
              <a:ext cx="30700" cy="93625"/>
            </a:xfrm>
            <a:custGeom>
              <a:avLst/>
              <a:gdLst/>
              <a:ahLst/>
              <a:cxnLst/>
              <a:rect l="l" t="t" r="r" b="b"/>
              <a:pathLst>
                <a:path w="1228" h="3745" extrusionOk="0">
                  <a:moveTo>
                    <a:pt x="321" y="0"/>
                  </a:moveTo>
                  <a:cubicBezTo>
                    <a:pt x="281" y="0"/>
                    <a:pt x="248" y="19"/>
                    <a:pt x="227" y="53"/>
                  </a:cubicBezTo>
                  <a:cubicBezTo>
                    <a:pt x="1" y="708"/>
                    <a:pt x="239" y="1411"/>
                    <a:pt x="108" y="2078"/>
                  </a:cubicBezTo>
                  <a:cubicBezTo>
                    <a:pt x="120" y="2578"/>
                    <a:pt x="60" y="3066"/>
                    <a:pt x="168" y="3554"/>
                  </a:cubicBezTo>
                  <a:cubicBezTo>
                    <a:pt x="203" y="3625"/>
                    <a:pt x="239" y="3685"/>
                    <a:pt x="299" y="3744"/>
                  </a:cubicBezTo>
                  <a:cubicBezTo>
                    <a:pt x="346" y="3744"/>
                    <a:pt x="382" y="3732"/>
                    <a:pt x="418" y="3732"/>
                  </a:cubicBezTo>
                  <a:lnTo>
                    <a:pt x="465" y="2304"/>
                  </a:lnTo>
                  <a:cubicBezTo>
                    <a:pt x="525" y="2232"/>
                    <a:pt x="560" y="2137"/>
                    <a:pt x="525" y="2042"/>
                  </a:cubicBezTo>
                  <a:lnTo>
                    <a:pt x="525" y="2006"/>
                  </a:lnTo>
                  <a:cubicBezTo>
                    <a:pt x="537" y="2042"/>
                    <a:pt x="560" y="2078"/>
                    <a:pt x="572" y="2113"/>
                  </a:cubicBezTo>
                  <a:cubicBezTo>
                    <a:pt x="632" y="2244"/>
                    <a:pt x="680" y="2363"/>
                    <a:pt x="703" y="2494"/>
                  </a:cubicBezTo>
                  <a:cubicBezTo>
                    <a:pt x="691" y="2542"/>
                    <a:pt x="703" y="2578"/>
                    <a:pt x="715" y="2601"/>
                  </a:cubicBezTo>
                  <a:cubicBezTo>
                    <a:pt x="811" y="2685"/>
                    <a:pt x="799" y="2828"/>
                    <a:pt x="834" y="2935"/>
                  </a:cubicBezTo>
                  <a:lnTo>
                    <a:pt x="977" y="3066"/>
                  </a:lnTo>
                  <a:cubicBezTo>
                    <a:pt x="1014" y="3076"/>
                    <a:pt x="1045" y="3081"/>
                    <a:pt x="1071" y="3081"/>
                  </a:cubicBezTo>
                  <a:cubicBezTo>
                    <a:pt x="1192" y="3081"/>
                    <a:pt x="1217" y="2978"/>
                    <a:pt x="1227" y="2851"/>
                  </a:cubicBezTo>
                  <a:lnTo>
                    <a:pt x="1227" y="2649"/>
                  </a:lnTo>
                  <a:cubicBezTo>
                    <a:pt x="1227" y="2518"/>
                    <a:pt x="1192" y="2387"/>
                    <a:pt x="1168" y="2256"/>
                  </a:cubicBezTo>
                  <a:cubicBezTo>
                    <a:pt x="1132" y="2173"/>
                    <a:pt x="1132" y="2066"/>
                    <a:pt x="1108" y="1958"/>
                  </a:cubicBezTo>
                  <a:cubicBezTo>
                    <a:pt x="1072" y="1851"/>
                    <a:pt x="1061" y="1756"/>
                    <a:pt x="1025" y="1649"/>
                  </a:cubicBezTo>
                  <a:cubicBezTo>
                    <a:pt x="941" y="1113"/>
                    <a:pt x="1001" y="554"/>
                    <a:pt x="834" y="30"/>
                  </a:cubicBezTo>
                  <a:lnTo>
                    <a:pt x="418" y="30"/>
                  </a:lnTo>
                  <a:cubicBezTo>
                    <a:pt x="383" y="10"/>
                    <a:pt x="350" y="0"/>
                    <a:pt x="3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3" name="Google Shape;3283;p2"/>
            <p:cNvSpPr/>
            <p:nvPr/>
          </p:nvSpPr>
          <p:spPr>
            <a:xfrm>
              <a:off x="6023950" y="2648825"/>
              <a:ext cx="80400" cy="12375"/>
            </a:xfrm>
            <a:custGeom>
              <a:avLst/>
              <a:gdLst/>
              <a:ahLst/>
              <a:cxnLst/>
              <a:rect l="l" t="t" r="r" b="b"/>
              <a:pathLst>
                <a:path w="3216" h="495" extrusionOk="0">
                  <a:moveTo>
                    <a:pt x="488" y="1"/>
                  </a:moveTo>
                  <a:cubicBezTo>
                    <a:pt x="373" y="1"/>
                    <a:pt x="258" y="6"/>
                    <a:pt x="144" y="18"/>
                  </a:cubicBezTo>
                  <a:cubicBezTo>
                    <a:pt x="96" y="101"/>
                    <a:pt x="60" y="185"/>
                    <a:pt x="1" y="280"/>
                  </a:cubicBezTo>
                  <a:cubicBezTo>
                    <a:pt x="692" y="389"/>
                    <a:pt x="1383" y="436"/>
                    <a:pt x="2074" y="436"/>
                  </a:cubicBezTo>
                  <a:cubicBezTo>
                    <a:pt x="2288" y="436"/>
                    <a:pt x="2502" y="431"/>
                    <a:pt x="2715" y="423"/>
                  </a:cubicBezTo>
                  <a:cubicBezTo>
                    <a:pt x="2811" y="256"/>
                    <a:pt x="3215" y="494"/>
                    <a:pt x="3156" y="113"/>
                  </a:cubicBezTo>
                  <a:cubicBezTo>
                    <a:pt x="3073" y="74"/>
                    <a:pt x="2983" y="67"/>
                    <a:pt x="2891" y="67"/>
                  </a:cubicBezTo>
                  <a:cubicBezTo>
                    <a:pt x="2834" y="67"/>
                    <a:pt x="2776" y="70"/>
                    <a:pt x="2719" y="70"/>
                  </a:cubicBezTo>
                  <a:cubicBezTo>
                    <a:pt x="2614" y="70"/>
                    <a:pt x="2511" y="60"/>
                    <a:pt x="2418" y="6"/>
                  </a:cubicBezTo>
                  <a:lnTo>
                    <a:pt x="2418" y="18"/>
                  </a:lnTo>
                  <a:cubicBezTo>
                    <a:pt x="2221" y="62"/>
                    <a:pt x="2024" y="77"/>
                    <a:pt x="1827" y="77"/>
                  </a:cubicBezTo>
                  <a:cubicBezTo>
                    <a:pt x="1383" y="77"/>
                    <a:pt x="935" y="1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4" name="Google Shape;3284;p2"/>
            <p:cNvSpPr/>
            <p:nvPr/>
          </p:nvSpPr>
          <p:spPr>
            <a:xfrm>
              <a:off x="5796850" y="2660850"/>
              <a:ext cx="105975" cy="12550"/>
            </a:xfrm>
            <a:custGeom>
              <a:avLst/>
              <a:gdLst/>
              <a:ahLst/>
              <a:cxnLst/>
              <a:rect l="l" t="t" r="r" b="b"/>
              <a:pathLst>
                <a:path w="4239" h="502" extrusionOk="0">
                  <a:moveTo>
                    <a:pt x="649" y="0"/>
                  </a:moveTo>
                  <a:cubicBezTo>
                    <a:pt x="433" y="0"/>
                    <a:pt x="217" y="17"/>
                    <a:pt x="0" y="61"/>
                  </a:cubicBezTo>
                  <a:cubicBezTo>
                    <a:pt x="274" y="107"/>
                    <a:pt x="514" y="228"/>
                    <a:pt x="795" y="228"/>
                  </a:cubicBezTo>
                  <a:cubicBezTo>
                    <a:pt x="808" y="228"/>
                    <a:pt x="821" y="228"/>
                    <a:pt x="834" y="228"/>
                  </a:cubicBezTo>
                  <a:cubicBezTo>
                    <a:pt x="909" y="222"/>
                    <a:pt x="984" y="220"/>
                    <a:pt x="1058" y="220"/>
                  </a:cubicBezTo>
                  <a:cubicBezTo>
                    <a:pt x="1645" y="220"/>
                    <a:pt x="2216" y="375"/>
                    <a:pt x="2786" y="502"/>
                  </a:cubicBezTo>
                  <a:cubicBezTo>
                    <a:pt x="2822" y="466"/>
                    <a:pt x="2870" y="418"/>
                    <a:pt x="2929" y="371"/>
                  </a:cubicBezTo>
                  <a:lnTo>
                    <a:pt x="3072" y="371"/>
                  </a:lnTo>
                  <a:cubicBezTo>
                    <a:pt x="3094" y="399"/>
                    <a:pt x="3120" y="415"/>
                    <a:pt x="3150" y="415"/>
                  </a:cubicBezTo>
                  <a:cubicBezTo>
                    <a:pt x="3170" y="415"/>
                    <a:pt x="3191" y="408"/>
                    <a:pt x="3215" y="394"/>
                  </a:cubicBezTo>
                  <a:cubicBezTo>
                    <a:pt x="3388" y="400"/>
                    <a:pt x="3560" y="415"/>
                    <a:pt x="3731" y="415"/>
                  </a:cubicBezTo>
                  <a:cubicBezTo>
                    <a:pt x="3903" y="415"/>
                    <a:pt x="4072" y="400"/>
                    <a:pt x="4239" y="347"/>
                  </a:cubicBezTo>
                  <a:cubicBezTo>
                    <a:pt x="3429" y="132"/>
                    <a:pt x="2572" y="180"/>
                    <a:pt x="1739" y="85"/>
                  </a:cubicBezTo>
                  <a:cubicBezTo>
                    <a:pt x="1379" y="47"/>
                    <a:pt x="1015" y="0"/>
                    <a:pt x="6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5" name="Google Shape;3285;p2"/>
            <p:cNvSpPr/>
            <p:nvPr/>
          </p:nvSpPr>
          <p:spPr>
            <a:xfrm>
              <a:off x="5208500" y="2576575"/>
              <a:ext cx="30250" cy="38225"/>
            </a:xfrm>
            <a:custGeom>
              <a:avLst/>
              <a:gdLst/>
              <a:ahLst/>
              <a:cxnLst/>
              <a:rect l="l" t="t" r="r" b="b"/>
              <a:pathLst>
                <a:path w="1210" h="1529" extrusionOk="0">
                  <a:moveTo>
                    <a:pt x="219" y="1"/>
                  </a:moveTo>
                  <a:cubicBezTo>
                    <a:pt x="172" y="1"/>
                    <a:pt x="115" y="9"/>
                    <a:pt x="43" y="27"/>
                  </a:cubicBezTo>
                  <a:cubicBezTo>
                    <a:pt x="43" y="444"/>
                    <a:pt x="293" y="848"/>
                    <a:pt x="79" y="1289"/>
                  </a:cubicBezTo>
                  <a:cubicBezTo>
                    <a:pt x="1" y="1445"/>
                    <a:pt x="111" y="1528"/>
                    <a:pt x="321" y="1528"/>
                  </a:cubicBezTo>
                  <a:cubicBezTo>
                    <a:pt x="335" y="1528"/>
                    <a:pt x="350" y="1528"/>
                    <a:pt x="365" y="1527"/>
                  </a:cubicBezTo>
                  <a:cubicBezTo>
                    <a:pt x="722" y="1515"/>
                    <a:pt x="1008" y="1420"/>
                    <a:pt x="1210" y="1146"/>
                  </a:cubicBezTo>
                  <a:cubicBezTo>
                    <a:pt x="1139" y="1039"/>
                    <a:pt x="1020" y="1039"/>
                    <a:pt x="912" y="1039"/>
                  </a:cubicBezTo>
                  <a:cubicBezTo>
                    <a:pt x="674" y="1003"/>
                    <a:pt x="603" y="789"/>
                    <a:pt x="484" y="622"/>
                  </a:cubicBezTo>
                  <a:lnTo>
                    <a:pt x="460" y="610"/>
                  </a:lnTo>
                  <a:cubicBezTo>
                    <a:pt x="281" y="473"/>
                    <a:pt x="577" y="1"/>
                    <a:pt x="2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6" name="Google Shape;3286;p2"/>
            <p:cNvSpPr/>
            <p:nvPr/>
          </p:nvSpPr>
          <p:spPr>
            <a:xfrm>
              <a:off x="5233675" y="2483475"/>
              <a:ext cx="17000" cy="84725"/>
            </a:xfrm>
            <a:custGeom>
              <a:avLst/>
              <a:gdLst/>
              <a:ahLst/>
              <a:cxnLst/>
              <a:rect l="l" t="t" r="r" b="b"/>
              <a:pathLst>
                <a:path w="680" h="3389" extrusionOk="0">
                  <a:moveTo>
                    <a:pt x="179" y="0"/>
                  </a:moveTo>
                  <a:cubicBezTo>
                    <a:pt x="1" y="167"/>
                    <a:pt x="60" y="381"/>
                    <a:pt x="24" y="596"/>
                  </a:cubicBezTo>
                  <a:lnTo>
                    <a:pt x="72" y="2429"/>
                  </a:lnTo>
                  <a:cubicBezTo>
                    <a:pt x="84" y="2501"/>
                    <a:pt x="132" y="2548"/>
                    <a:pt x="179" y="2608"/>
                  </a:cubicBezTo>
                  <a:cubicBezTo>
                    <a:pt x="191" y="2691"/>
                    <a:pt x="203" y="2763"/>
                    <a:pt x="215" y="2858"/>
                  </a:cubicBezTo>
                  <a:cubicBezTo>
                    <a:pt x="263" y="2941"/>
                    <a:pt x="263" y="3084"/>
                    <a:pt x="334" y="3179"/>
                  </a:cubicBezTo>
                  <a:cubicBezTo>
                    <a:pt x="346" y="3227"/>
                    <a:pt x="370" y="3275"/>
                    <a:pt x="370" y="3322"/>
                  </a:cubicBezTo>
                  <a:cubicBezTo>
                    <a:pt x="370" y="3346"/>
                    <a:pt x="382" y="3358"/>
                    <a:pt x="394" y="3382"/>
                  </a:cubicBezTo>
                  <a:cubicBezTo>
                    <a:pt x="397" y="3386"/>
                    <a:pt x="405" y="3388"/>
                    <a:pt x="416" y="3388"/>
                  </a:cubicBezTo>
                  <a:cubicBezTo>
                    <a:pt x="436" y="3388"/>
                    <a:pt x="465" y="3378"/>
                    <a:pt x="489" y="3346"/>
                  </a:cubicBezTo>
                  <a:cubicBezTo>
                    <a:pt x="513" y="3298"/>
                    <a:pt x="560" y="3239"/>
                    <a:pt x="584" y="3203"/>
                  </a:cubicBezTo>
                  <a:cubicBezTo>
                    <a:pt x="608" y="3179"/>
                    <a:pt x="632" y="3167"/>
                    <a:pt x="667" y="3155"/>
                  </a:cubicBezTo>
                  <a:cubicBezTo>
                    <a:pt x="679" y="3096"/>
                    <a:pt x="667" y="3036"/>
                    <a:pt x="644" y="2977"/>
                  </a:cubicBezTo>
                  <a:cubicBezTo>
                    <a:pt x="608" y="2882"/>
                    <a:pt x="548" y="2822"/>
                    <a:pt x="489" y="2751"/>
                  </a:cubicBezTo>
                  <a:cubicBezTo>
                    <a:pt x="394" y="2167"/>
                    <a:pt x="298" y="1608"/>
                    <a:pt x="191" y="1024"/>
                  </a:cubicBezTo>
                  <a:cubicBezTo>
                    <a:pt x="191" y="679"/>
                    <a:pt x="179" y="346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7" name="Google Shape;3287;p2"/>
            <p:cNvSpPr/>
            <p:nvPr/>
          </p:nvSpPr>
          <p:spPr>
            <a:xfrm>
              <a:off x="5259575" y="2579200"/>
              <a:ext cx="55100" cy="14025"/>
            </a:xfrm>
            <a:custGeom>
              <a:avLst/>
              <a:gdLst/>
              <a:ahLst/>
              <a:cxnLst/>
              <a:rect l="l" t="t" r="r" b="b"/>
              <a:pathLst>
                <a:path w="2204" h="561" extrusionOk="0">
                  <a:moveTo>
                    <a:pt x="309" y="1"/>
                  </a:moveTo>
                  <a:cubicBezTo>
                    <a:pt x="265" y="1"/>
                    <a:pt x="217" y="27"/>
                    <a:pt x="155" y="88"/>
                  </a:cubicBezTo>
                  <a:cubicBezTo>
                    <a:pt x="108" y="184"/>
                    <a:pt x="0" y="339"/>
                    <a:pt x="191" y="350"/>
                  </a:cubicBezTo>
                  <a:cubicBezTo>
                    <a:pt x="664" y="394"/>
                    <a:pt x="1107" y="520"/>
                    <a:pt x="1566" y="520"/>
                  </a:cubicBezTo>
                  <a:cubicBezTo>
                    <a:pt x="1603" y="520"/>
                    <a:pt x="1641" y="519"/>
                    <a:pt x="1679" y="517"/>
                  </a:cubicBezTo>
                  <a:cubicBezTo>
                    <a:pt x="1756" y="549"/>
                    <a:pt x="1833" y="560"/>
                    <a:pt x="1907" y="560"/>
                  </a:cubicBezTo>
                  <a:cubicBezTo>
                    <a:pt x="1972" y="560"/>
                    <a:pt x="2035" y="552"/>
                    <a:pt x="2096" y="541"/>
                  </a:cubicBezTo>
                  <a:cubicBezTo>
                    <a:pt x="2132" y="529"/>
                    <a:pt x="2155" y="505"/>
                    <a:pt x="2191" y="481"/>
                  </a:cubicBezTo>
                  <a:cubicBezTo>
                    <a:pt x="2203" y="458"/>
                    <a:pt x="2203" y="410"/>
                    <a:pt x="2203" y="386"/>
                  </a:cubicBezTo>
                  <a:cubicBezTo>
                    <a:pt x="2191" y="350"/>
                    <a:pt x="2155" y="327"/>
                    <a:pt x="2144" y="291"/>
                  </a:cubicBezTo>
                  <a:cubicBezTo>
                    <a:pt x="2096" y="243"/>
                    <a:pt x="2036" y="208"/>
                    <a:pt x="1965" y="184"/>
                  </a:cubicBezTo>
                  <a:cubicBezTo>
                    <a:pt x="1811" y="161"/>
                    <a:pt x="1662" y="93"/>
                    <a:pt x="1511" y="93"/>
                  </a:cubicBezTo>
                  <a:cubicBezTo>
                    <a:pt x="1429" y="93"/>
                    <a:pt x="1347" y="113"/>
                    <a:pt x="1263" y="172"/>
                  </a:cubicBezTo>
                  <a:cubicBezTo>
                    <a:pt x="1148" y="172"/>
                    <a:pt x="1032" y="182"/>
                    <a:pt x="916" y="182"/>
                  </a:cubicBezTo>
                  <a:cubicBezTo>
                    <a:pt x="753" y="182"/>
                    <a:pt x="589" y="162"/>
                    <a:pt x="429" y="65"/>
                  </a:cubicBezTo>
                  <a:cubicBezTo>
                    <a:pt x="389" y="24"/>
                    <a:pt x="351" y="1"/>
                    <a:pt x="3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8" name="Google Shape;3288;p2"/>
            <p:cNvSpPr/>
            <p:nvPr/>
          </p:nvSpPr>
          <p:spPr>
            <a:xfrm>
              <a:off x="5311950" y="2586150"/>
              <a:ext cx="41100" cy="12325"/>
            </a:xfrm>
            <a:custGeom>
              <a:avLst/>
              <a:gdLst/>
              <a:ahLst/>
              <a:cxnLst/>
              <a:rect l="l" t="t" r="r" b="b"/>
              <a:pathLst>
                <a:path w="1644" h="493" extrusionOk="0">
                  <a:moveTo>
                    <a:pt x="334" y="1"/>
                  </a:moveTo>
                  <a:cubicBezTo>
                    <a:pt x="299" y="1"/>
                    <a:pt x="275" y="13"/>
                    <a:pt x="239" y="13"/>
                  </a:cubicBezTo>
                  <a:cubicBezTo>
                    <a:pt x="215" y="25"/>
                    <a:pt x="203" y="37"/>
                    <a:pt x="168" y="61"/>
                  </a:cubicBezTo>
                  <a:cubicBezTo>
                    <a:pt x="144" y="120"/>
                    <a:pt x="108" y="168"/>
                    <a:pt x="84" y="203"/>
                  </a:cubicBezTo>
                  <a:cubicBezTo>
                    <a:pt x="1" y="251"/>
                    <a:pt x="1" y="287"/>
                    <a:pt x="84" y="322"/>
                  </a:cubicBezTo>
                  <a:cubicBezTo>
                    <a:pt x="428" y="391"/>
                    <a:pt x="771" y="492"/>
                    <a:pt x="1128" y="492"/>
                  </a:cubicBezTo>
                  <a:cubicBezTo>
                    <a:pt x="1204" y="492"/>
                    <a:pt x="1281" y="488"/>
                    <a:pt x="1358" y="477"/>
                  </a:cubicBezTo>
                  <a:cubicBezTo>
                    <a:pt x="1465" y="382"/>
                    <a:pt x="1549" y="311"/>
                    <a:pt x="1644" y="227"/>
                  </a:cubicBezTo>
                  <a:cubicBezTo>
                    <a:pt x="1573" y="108"/>
                    <a:pt x="1430" y="72"/>
                    <a:pt x="1311" y="61"/>
                  </a:cubicBezTo>
                  <a:lnTo>
                    <a:pt x="1120" y="61"/>
                  </a:lnTo>
                  <a:cubicBezTo>
                    <a:pt x="1017" y="61"/>
                    <a:pt x="919" y="66"/>
                    <a:pt x="819" y="66"/>
                  </a:cubicBezTo>
                  <a:cubicBezTo>
                    <a:pt x="770" y="66"/>
                    <a:pt x="719" y="64"/>
                    <a:pt x="668" y="61"/>
                  </a:cubicBezTo>
                  <a:cubicBezTo>
                    <a:pt x="584" y="37"/>
                    <a:pt x="513" y="25"/>
                    <a:pt x="418" y="13"/>
                  </a:cubicBezTo>
                  <a:cubicBezTo>
                    <a:pt x="394" y="1"/>
                    <a:pt x="358" y="1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9" name="Google Shape;3289;p2"/>
            <p:cNvSpPr/>
            <p:nvPr/>
          </p:nvSpPr>
          <p:spPr>
            <a:xfrm>
              <a:off x="5634625" y="2652250"/>
              <a:ext cx="36025" cy="7500"/>
            </a:xfrm>
            <a:custGeom>
              <a:avLst/>
              <a:gdLst/>
              <a:ahLst/>
              <a:cxnLst/>
              <a:rect l="l" t="t" r="r" b="b"/>
              <a:pathLst>
                <a:path w="1441" h="300" extrusionOk="0">
                  <a:moveTo>
                    <a:pt x="1239" y="0"/>
                  </a:moveTo>
                  <a:cubicBezTo>
                    <a:pt x="1160" y="99"/>
                    <a:pt x="1081" y="132"/>
                    <a:pt x="998" y="132"/>
                  </a:cubicBezTo>
                  <a:cubicBezTo>
                    <a:pt x="931" y="132"/>
                    <a:pt x="861" y="110"/>
                    <a:pt x="786" y="84"/>
                  </a:cubicBezTo>
                  <a:cubicBezTo>
                    <a:pt x="667" y="30"/>
                    <a:pt x="548" y="3"/>
                    <a:pt x="420" y="3"/>
                  </a:cubicBezTo>
                  <a:cubicBezTo>
                    <a:pt x="292" y="3"/>
                    <a:pt x="155" y="30"/>
                    <a:pt x="0" y="84"/>
                  </a:cubicBezTo>
                  <a:cubicBezTo>
                    <a:pt x="266" y="256"/>
                    <a:pt x="529" y="299"/>
                    <a:pt x="783" y="299"/>
                  </a:cubicBezTo>
                  <a:cubicBezTo>
                    <a:pt x="984" y="299"/>
                    <a:pt x="1180" y="273"/>
                    <a:pt x="1370" y="262"/>
                  </a:cubicBezTo>
                  <a:cubicBezTo>
                    <a:pt x="1441" y="262"/>
                    <a:pt x="1405" y="95"/>
                    <a:pt x="1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0" name="Google Shape;3290;p2"/>
            <p:cNvSpPr/>
            <p:nvPr/>
          </p:nvSpPr>
          <p:spPr>
            <a:xfrm>
              <a:off x="5252425" y="2561075"/>
              <a:ext cx="17900" cy="19750"/>
            </a:xfrm>
            <a:custGeom>
              <a:avLst/>
              <a:gdLst/>
              <a:ahLst/>
              <a:cxnLst/>
              <a:rect l="l" t="t" r="r" b="b"/>
              <a:pathLst>
                <a:path w="716" h="790" extrusionOk="0">
                  <a:moveTo>
                    <a:pt x="317" y="1"/>
                  </a:moveTo>
                  <a:cubicBezTo>
                    <a:pt x="307" y="1"/>
                    <a:pt x="297" y="2"/>
                    <a:pt x="286" y="4"/>
                  </a:cubicBezTo>
                  <a:cubicBezTo>
                    <a:pt x="203" y="40"/>
                    <a:pt x="120" y="75"/>
                    <a:pt x="48" y="135"/>
                  </a:cubicBezTo>
                  <a:cubicBezTo>
                    <a:pt x="36" y="171"/>
                    <a:pt x="25" y="182"/>
                    <a:pt x="1" y="218"/>
                  </a:cubicBezTo>
                  <a:cubicBezTo>
                    <a:pt x="96" y="468"/>
                    <a:pt x="286" y="611"/>
                    <a:pt x="465" y="790"/>
                  </a:cubicBezTo>
                  <a:lnTo>
                    <a:pt x="715" y="790"/>
                  </a:lnTo>
                  <a:cubicBezTo>
                    <a:pt x="632" y="552"/>
                    <a:pt x="536" y="313"/>
                    <a:pt x="441" y="63"/>
                  </a:cubicBezTo>
                  <a:cubicBezTo>
                    <a:pt x="412" y="24"/>
                    <a:pt x="366" y="1"/>
                    <a:pt x="3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1" name="Google Shape;3291;p2"/>
            <p:cNvSpPr/>
            <p:nvPr/>
          </p:nvSpPr>
          <p:spPr>
            <a:xfrm>
              <a:off x="5902500" y="2669800"/>
              <a:ext cx="39025" cy="8350"/>
            </a:xfrm>
            <a:custGeom>
              <a:avLst/>
              <a:gdLst/>
              <a:ahLst/>
              <a:cxnLst/>
              <a:rect l="l" t="t" r="r" b="b"/>
              <a:pathLst>
                <a:path w="1561" h="334" extrusionOk="0">
                  <a:moveTo>
                    <a:pt x="1" y="1"/>
                  </a:moveTo>
                  <a:cubicBezTo>
                    <a:pt x="84" y="149"/>
                    <a:pt x="200" y="179"/>
                    <a:pt x="325" y="179"/>
                  </a:cubicBezTo>
                  <a:cubicBezTo>
                    <a:pt x="409" y="179"/>
                    <a:pt x="496" y="166"/>
                    <a:pt x="580" y="166"/>
                  </a:cubicBezTo>
                  <a:cubicBezTo>
                    <a:pt x="622" y="166"/>
                    <a:pt x="664" y="169"/>
                    <a:pt x="703" y="179"/>
                  </a:cubicBezTo>
                  <a:cubicBezTo>
                    <a:pt x="747" y="211"/>
                    <a:pt x="798" y="225"/>
                    <a:pt x="848" y="225"/>
                  </a:cubicBezTo>
                  <a:cubicBezTo>
                    <a:pt x="893" y="225"/>
                    <a:pt x="938" y="214"/>
                    <a:pt x="977" y="191"/>
                  </a:cubicBezTo>
                  <a:cubicBezTo>
                    <a:pt x="1096" y="191"/>
                    <a:pt x="1215" y="215"/>
                    <a:pt x="1275" y="334"/>
                  </a:cubicBezTo>
                  <a:cubicBezTo>
                    <a:pt x="1406" y="334"/>
                    <a:pt x="1501" y="298"/>
                    <a:pt x="1561" y="191"/>
                  </a:cubicBezTo>
                  <a:cubicBezTo>
                    <a:pt x="1295" y="49"/>
                    <a:pt x="1012" y="33"/>
                    <a:pt x="725" y="33"/>
                  </a:cubicBezTo>
                  <a:cubicBezTo>
                    <a:pt x="644" y="33"/>
                    <a:pt x="562" y="34"/>
                    <a:pt x="480" y="34"/>
                  </a:cubicBezTo>
                  <a:cubicBezTo>
                    <a:pt x="320" y="34"/>
                    <a:pt x="159" y="29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2" name="Google Shape;3292;p2"/>
            <p:cNvSpPr/>
            <p:nvPr/>
          </p:nvSpPr>
          <p:spPr>
            <a:xfrm>
              <a:off x="5446800" y="2630400"/>
              <a:ext cx="36050" cy="5425"/>
            </a:xfrm>
            <a:custGeom>
              <a:avLst/>
              <a:gdLst/>
              <a:ahLst/>
              <a:cxnLst/>
              <a:rect l="l" t="t" r="r" b="b"/>
              <a:pathLst>
                <a:path w="1442" h="217" extrusionOk="0">
                  <a:moveTo>
                    <a:pt x="708" y="0"/>
                  </a:moveTo>
                  <a:cubicBezTo>
                    <a:pt x="540" y="0"/>
                    <a:pt x="371" y="12"/>
                    <a:pt x="202" y="12"/>
                  </a:cubicBezTo>
                  <a:cubicBezTo>
                    <a:pt x="135" y="12"/>
                    <a:pt x="68" y="10"/>
                    <a:pt x="0" y="5"/>
                  </a:cubicBezTo>
                  <a:lnTo>
                    <a:pt x="0" y="5"/>
                  </a:lnTo>
                  <a:cubicBezTo>
                    <a:pt x="112" y="172"/>
                    <a:pt x="274" y="216"/>
                    <a:pt x="453" y="216"/>
                  </a:cubicBezTo>
                  <a:cubicBezTo>
                    <a:pt x="503" y="216"/>
                    <a:pt x="555" y="213"/>
                    <a:pt x="608" y="207"/>
                  </a:cubicBezTo>
                  <a:cubicBezTo>
                    <a:pt x="893" y="184"/>
                    <a:pt x="1155" y="160"/>
                    <a:pt x="1441" y="148"/>
                  </a:cubicBezTo>
                  <a:cubicBezTo>
                    <a:pt x="1202" y="25"/>
                    <a:pt x="956" y="0"/>
                    <a:pt x="7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3" name="Google Shape;3293;p2"/>
            <p:cNvSpPr/>
            <p:nvPr/>
          </p:nvSpPr>
          <p:spPr>
            <a:xfrm>
              <a:off x="5581050" y="2619650"/>
              <a:ext cx="37525" cy="4150"/>
            </a:xfrm>
            <a:custGeom>
              <a:avLst/>
              <a:gdLst/>
              <a:ahLst/>
              <a:cxnLst/>
              <a:rect l="l" t="t" r="r" b="b"/>
              <a:pathLst>
                <a:path w="1501" h="166" extrusionOk="0">
                  <a:moveTo>
                    <a:pt x="888" y="0"/>
                  </a:moveTo>
                  <a:cubicBezTo>
                    <a:pt x="653" y="0"/>
                    <a:pt x="415" y="38"/>
                    <a:pt x="174" y="38"/>
                  </a:cubicBezTo>
                  <a:cubicBezTo>
                    <a:pt x="116" y="38"/>
                    <a:pt x="58" y="36"/>
                    <a:pt x="0" y="30"/>
                  </a:cubicBezTo>
                  <a:lnTo>
                    <a:pt x="0" y="30"/>
                  </a:lnTo>
                  <a:cubicBezTo>
                    <a:pt x="274" y="137"/>
                    <a:pt x="555" y="165"/>
                    <a:pt x="837" y="165"/>
                  </a:cubicBezTo>
                  <a:cubicBezTo>
                    <a:pt x="1058" y="165"/>
                    <a:pt x="1281" y="148"/>
                    <a:pt x="1500" y="137"/>
                  </a:cubicBezTo>
                  <a:cubicBezTo>
                    <a:pt x="1298" y="29"/>
                    <a:pt x="1094" y="0"/>
                    <a:pt x="8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4" name="Google Shape;3294;p2"/>
            <p:cNvSpPr/>
            <p:nvPr/>
          </p:nvSpPr>
          <p:spPr>
            <a:xfrm>
              <a:off x="5473875" y="2609075"/>
              <a:ext cx="33675" cy="3950"/>
            </a:xfrm>
            <a:custGeom>
              <a:avLst/>
              <a:gdLst/>
              <a:ahLst/>
              <a:cxnLst/>
              <a:rect l="l" t="t" r="r" b="b"/>
              <a:pathLst>
                <a:path w="1347" h="158" extrusionOk="0">
                  <a:moveTo>
                    <a:pt x="710" y="1"/>
                  </a:moveTo>
                  <a:cubicBezTo>
                    <a:pt x="475" y="1"/>
                    <a:pt x="238" y="36"/>
                    <a:pt x="1" y="36"/>
                  </a:cubicBezTo>
                  <a:cubicBezTo>
                    <a:pt x="239" y="136"/>
                    <a:pt x="488" y="158"/>
                    <a:pt x="740" y="158"/>
                  </a:cubicBezTo>
                  <a:cubicBezTo>
                    <a:pt x="942" y="158"/>
                    <a:pt x="1145" y="144"/>
                    <a:pt x="1346" y="144"/>
                  </a:cubicBezTo>
                  <a:cubicBezTo>
                    <a:pt x="1137" y="30"/>
                    <a:pt x="924" y="1"/>
                    <a:pt x="7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5" name="Google Shape;3295;p2"/>
            <p:cNvSpPr/>
            <p:nvPr/>
          </p:nvSpPr>
          <p:spPr>
            <a:xfrm>
              <a:off x="6092425" y="2651550"/>
              <a:ext cx="24725" cy="9350"/>
            </a:xfrm>
            <a:custGeom>
              <a:avLst/>
              <a:gdLst/>
              <a:ahLst/>
              <a:cxnLst/>
              <a:rect l="l" t="t" r="r" b="b"/>
              <a:pathLst>
                <a:path w="989" h="374" extrusionOk="0">
                  <a:moveTo>
                    <a:pt x="494" y="0"/>
                  </a:moveTo>
                  <a:cubicBezTo>
                    <a:pt x="472" y="0"/>
                    <a:pt x="447" y="16"/>
                    <a:pt x="429" y="52"/>
                  </a:cubicBezTo>
                  <a:cubicBezTo>
                    <a:pt x="334" y="231"/>
                    <a:pt x="83" y="123"/>
                    <a:pt x="0" y="314"/>
                  </a:cubicBezTo>
                  <a:cubicBezTo>
                    <a:pt x="133" y="358"/>
                    <a:pt x="269" y="374"/>
                    <a:pt x="407" y="374"/>
                  </a:cubicBezTo>
                  <a:cubicBezTo>
                    <a:pt x="603" y="374"/>
                    <a:pt x="800" y="342"/>
                    <a:pt x="988" y="314"/>
                  </a:cubicBezTo>
                  <a:cubicBezTo>
                    <a:pt x="917" y="123"/>
                    <a:pt x="655" y="207"/>
                    <a:pt x="560" y="28"/>
                  </a:cubicBezTo>
                  <a:cubicBezTo>
                    <a:pt x="560" y="28"/>
                    <a:pt x="548" y="16"/>
                    <a:pt x="512" y="4"/>
                  </a:cubicBezTo>
                  <a:cubicBezTo>
                    <a:pt x="506" y="2"/>
                    <a:pt x="500" y="0"/>
                    <a:pt x="4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6" name="Google Shape;3296;p2"/>
            <p:cNvSpPr/>
            <p:nvPr/>
          </p:nvSpPr>
          <p:spPr>
            <a:xfrm>
              <a:off x="5220575" y="2591825"/>
              <a:ext cx="10750" cy="12225"/>
            </a:xfrm>
            <a:custGeom>
              <a:avLst/>
              <a:gdLst/>
              <a:ahLst/>
              <a:cxnLst/>
              <a:rect l="l" t="t" r="r" b="b"/>
              <a:pathLst>
                <a:path w="430" h="489" extrusionOk="0">
                  <a:moveTo>
                    <a:pt x="1" y="0"/>
                  </a:moveTo>
                  <a:cubicBezTo>
                    <a:pt x="9" y="368"/>
                    <a:pt x="11" y="489"/>
                    <a:pt x="138" y="489"/>
                  </a:cubicBezTo>
                  <a:cubicBezTo>
                    <a:pt x="201" y="489"/>
                    <a:pt x="292" y="460"/>
                    <a:pt x="429" y="417"/>
                  </a:cubicBezTo>
                  <a:cubicBezTo>
                    <a:pt x="322" y="274"/>
                    <a:pt x="227" y="131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7" name="Google Shape;3297;p2"/>
            <p:cNvSpPr/>
            <p:nvPr/>
          </p:nvSpPr>
          <p:spPr>
            <a:xfrm>
              <a:off x="5237550" y="2565925"/>
              <a:ext cx="11625" cy="11500"/>
            </a:xfrm>
            <a:custGeom>
              <a:avLst/>
              <a:gdLst/>
              <a:ahLst/>
              <a:cxnLst/>
              <a:rect l="l" t="t" r="r" b="b"/>
              <a:pathLst>
                <a:path w="465" h="460" extrusionOk="0">
                  <a:moveTo>
                    <a:pt x="203" y="0"/>
                  </a:moveTo>
                  <a:cubicBezTo>
                    <a:pt x="179" y="143"/>
                    <a:pt x="143" y="262"/>
                    <a:pt x="0" y="334"/>
                  </a:cubicBezTo>
                  <a:cubicBezTo>
                    <a:pt x="63" y="412"/>
                    <a:pt x="135" y="459"/>
                    <a:pt x="208" y="459"/>
                  </a:cubicBezTo>
                  <a:cubicBezTo>
                    <a:pt x="246" y="459"/>
                    <a:pt x="285" y="446"/>
                    <a:pt x="322" y="417"/>
                  </a:cubicBezTo>
                  <a:cubicBezTo>
                    <a:pt x="465" y="322"/>
                    <a:pt x="298" y="167"/>
                    <a:pt x="322" y="36"/>
                  </a:cubicBezTo>
                  <a:cubicBezTo>
                    <a:pt x="286" y="24"/>
                    <a:pt x="239" y="24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8" name="Google Shape;3298;p2"/>
            <p:cNvSpPr/>
            <p:nvPr/>
          </p:nvSpPr>
          <p:spPr>
            <a:xfrm>
              <a:off x="5312550" y="2611875"/>
              <a:ext cx="8675" cy="6975"/>
            </a:xfrm>
            <a:custGeom>
              <a:avLst/>
              <a:gdLst/>
              <a:ahLst/>
              <a:cxnLst/>
              <a:rect l="l" t="t" r="r" b="b"/>
              <a:pathLst>
                <a:path w="347" h="279" extrusionOk="0">
                  <a:moveTo>
                    <a:pt x="278" y="1"/>
                  </a:moveTo>
                  <a:cubicBezTo>
                    <a:pt x="265" y="1"/>
                    <a:pt x="252" y="3"/>
                    <a:pt x="239" y="8"/>
                  </a:cubicBezTo>
                  <a:cubicBezTo>
                    <a:pt x="179" y="32"/>
                    <a:pt x="132" y="55"/>
                    <a:pt x="72" y="67"/>
                  </a:cubicBezTo>
                  <a:cubicBezTo>
                    <a:pt x="13" y="103"/>
                    <a:pt x="1" y="151"/>
                    <a:pt x="36" y="186"/>
                  </a:cubicBezTo>
                  <a:cubicBezTo>
                    <a:pt x="113" y="252"/>
                    <a:pt x="170" y="279"/>
                    <a:pt x="213" y="279"/>
                  </a:cubicBezTo>
                  <a:cubicBezTo>
                    <a:pt x="303" y="279"/>
                    <a:pt x="330" y="161"/>
                    <a:pt x="346" y="32"/>
                  </a:cubicBezTo>
                  <a:cubicBezTo>
                    <a:pt x="323" y="9"/>
                    <a:pt x="301" y="1"/>
                    <a:pt x="2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9" name="Google Shape;3299;p2"/>
            <p:cNvSpPr/>
            <p:nvPr/>
          </p:nvSpPr>
          <p:spPr>
            <a:xfrm>
              <a:off x="5751600" y="2631100"/>
              <a:ext cx="9250" cy="4075"/>
            </a:xfrm>
            <a:custGeom>
              <a:avLst/>
              <a:gdLst/>
              <a:ahLst/>
              <a:cxnLst/>
              <a:rect l="l" t="t" r="r" b="b"/>
              <a:pathLst>
                <a:path w="370" h="163" extrusionOk="0">
                  <a:moveTo>
                    <a:pt x="312" y="1"/>
                  </a:moveTo>
                  <a:cubicBezTo>
                    <a:pt x="196" y="1"/>
                    <a:pt x="72" y="9"/>
                    <a:pt x="0" y="132"/>
                  </a:cubicBezTo>
                  <a:cubicBezTo>
                    <a:pt x="16" y="154"/>
                    <a:pt x="40" y="163"/>
                    <a:pt x="62" y="163"/>
                  </a:cubicBezTo>
                  <a:cubicBezTo>
                    <a:pt x="75" y="163"/>
                    <a:pt x="87" y="160"/>
                    <a:pt x="96" y="156"/>
                  </a:cubicBezTo>
                  <a:cubicBezTo>
                    <a:pt x="203" y="108"/>
                    <a:pt x="334" y="156"/>
                    <a:pt x="370" y="1"/>
                  </a:cubicBezTo>
                  <a:cubicBezTo>
                    <a:pt x="351" y="1"/>
                    <a:pt x="332" y="1"/>
                    <a:pt x="3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0" name="Google Shape;3300;p2"/>
            <p:cNvSpPr/>
            <p:nvPr/>
          </p:nvSpPr>
          <p:spPr>
            <a:xfrm>
              <a:off x="6167125" y="2685200"/>
              <a:ext cx="11625" cy="3975"/>
            </a:xfrm>
            <a:custGeom>
              <a:avLst/>
              <a:gdLst/>
              <a:ahLst/>
              <a:cxnLst/>
              <a:rect l="l" t="t" r="r" b="b"/>
              <a:pathLst>
                <a:path w="465" h="159" extrusionOk="0">
                  <a:moveTo>
                    <a:pt x="208" y="0"/>
                  </a:moveTo>
                  <a:cubicBezTo>
                    <a:pt x="130" y="0"/>
                    <a:pt x="58" y="21"/>
                    <a:pt x="1" y="111"/>
                  </a:cubicBezTo>
                  <a:lnTo>
                    <a:pt x="263" y="159"/>
                  </a:lnTo>
                  <a:cubicBezTo>
                    <a:pt x="346" y="147"/>
                    <a:pt x="405" y="135"/>
                    <a:pt x="465" y="111"/>
                  </a:cubicBezTo>
                  <a:cubicBezTo>
                    <a:pt x="441" y="87"/>
                    <a:pt x="429" y="39"/>
                    <a:pt x="417" y="16"/>
                  </a:cubicBezTo>
                  <a:cubicBezTo>
                    <a:pt x="346" y="16"/>
                    <a:pt x="274" y="0"/>
                    <a:pt x="2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1" name="Google Shape;3301;p2"/>
            <p:cNvSpPr/>
            <p:nvPr/>
          </p:nvSpPr>
          <p:spPr>
            <a:xfrm>
              <a:off x="5224150" y="2543500"/>
              <a:ext cx="5375" cy="12025"/>
            </a:xfrm>
            <a:custGeom>
              <a:avLst/>
              <a:gdLst/>
              <a:ahLst/>
              <a:cxnLst/>
              <a:rect l="l" t="t" r="r" b="b"/>
              <a:pathLst>
                <a:path w="215" h="481" extrusionOk="0">
                  <a:moveTo>
                    <a:pt x="68" y="0"/>
                  </a:moveTo>
                  <a:cubicBezTo>
                    <a:pt x="49" y="0"/>
                    <a:pt x="28" y="18"/>
                    <a:pt x="1" y="64"/>
                  </a:cubicBezTo>
                  <a:cubicBezTo>
                    <a:pt x="1" y="207"/>
                    <a:pt x="24" y="350"/>
                    <a:pt x="24" y="481"/>
                  </a:cubicBezTo>
                  <a:lnTo>
                    <a:pt x="120" y="481"/>
                  </a:lnTo>
                  <a:cubicBezTo>
                    <a:pt x="215" y="397"/>
                    <a:pt x="215" y="290"/>
                    <a:pt x="155" y="183"/>
                  </a:cubicBezTo>
                  <a:cubicBezTo>
                    <a:pt x="143" y="159"/>
                    <a:pt x="120" y="112"/>
                    <a:pt x="120" y="64"/>
                  </a:cubicBezTo>
                  <a:cubicBezTo>
                    <a:pt x="120" y="52"/>
                    <a:pt x="120" y="40"/>
                    <a:pt x="84" y="4"/>
                  </a:cubicBezTo>
                  <a:cubicBezTo>
                    <a:pt x="79" y="2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2" name="Google Shape;3302;p2"/>
            <p:cNvSpPr/>
            <p:nvPr/>
          </p:nvSpPr>
          <p:spPr>
            <a:xfrm>
              <a:off x="5227725" y="2548050"/>
              <a:ext cx="4775" cy="11950"/>
            </a:xfrm>
            <a:custGeom>
              <a:avLst/>
              <a:gdLst/>
              <a:ahLst/>
              <a:cxnLst/>
              <a:rect l="l" t="t" r="r" b="b"/>
              <a:pathLst>
                <a:path w="191" h="478" extrusionOk="0">
                  <a:moveTo>
                    <a:pt x="24" y="1"/>
                  </a:moveTo>
                  <a:cubicBezTo>
                    <a:pt x="12" y="108"/>
                    <a:pt x="12" y="203"/>
                    <a:pt x="0" y="299"/>
                  </a:cubicBezTo>
                  <a:lnTo>
                    <a:pt x="131" y="477"/>
                  </a:lnTo>
                  <a:cubicBezTo>
                    <a:pt x="143" y="322"/>
                    <a:pt x="191" y="144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3" name="Google Shape;3303;p2"/>
            <p:cNvSpPr/>
            <p:nvPr/>
          </p:nvSpPr>
          <p:spPr>
            <a:xfrm>
              <a:off x="5517350" y="2612950"/>
              <a:ext cx="11625" cy="3175"/>
            </a:xfrm>
            <a:custGeom>
              <a:avLst/>
              <a:gdLst/>
              <a:ahLst/>
              <a:cxnLst/>
              <a:rect l="l" t="t" r="r" b="b"/>
              <a:pathLst>
                <a:path w="465" h="127" extrusionOk="0">
                  <a:moveTo>
                    <a:pt x="184" y="0"/>
                  </a:moveTo>
                  <a:cubicBezTo>
                    <a:pt x="124" y="0"/>
                    <a:pt x="62" y="8"/>
                    <a:pt x="0" y="12"/>
                  </a:cubicBezTo>
                  <a:cubicBezTo>
                    <a:pt x="102" y="106"/>
                    <a:pt x="210" y="126"/>
                    <a:pt x="323" y="126"/>
                  </a:cubicBezTo>
                  <a:cubicBezTo>
                    <a:pt x="369" y="126"/>
                    <a:pt x="416" y="123"/>
                    <a:pt x="465" y="120"/>
                  </a:cubicBezTo>
                  <a:cubicBezTo>
                    <a:pt x="382" y="22"/>
                    <a:pt x="286" y="0"/>
                    <a:pt x="1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4" name="Google Shape;3304;p2"/>
            <p:cNvSpPr/>
            <p:nvPr/>
          </p:nvSpPr>
          <p:spPr>
            <a:xfrm>
              <a:off x="5302425" y="2591225"/>
              <a:ext cx="11650" cy="3300"/>
            </a:xfrm>
            <a:custGeom>
              <a:avLst/>
              <a:gdLst/>
              <a:ahLst/>
              <a:cxnLst/>
              <a:rect l="l" t="t" r="r" b="b"/>
              <a:pathLst>
                <a:path w="466" h="132" extrusionOk="0">
                  <a:moveTo>
                    <a:pt x="465" y="0"/>
                  </a:moveTo>
                  <a:cubicBezTo>
                    <a:pt x="311" y="24"/>
                    <a:pt x="144" y="24"/>
                    <a:pt x="1" y="24"/>
                  </a:cubicBezTo>
                  <a:cubicBezTo>
                    <a:pt x="102" y="88"/>
                    <a:pt x="224" y="131"/>
                    <a:pt x="351" y="131"/>
                  </a:cubicBezTo>
                  <a:cubicBezTo>
                    <a:pt x="389" y="131"/>
                    <a:pt x="427" y="128"/>
                    <a:pt x="465" y="119"/>
                  </a:cubicBezTo>
                  <a:lnTo>
                    <a:pt x="46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5" name="Google Shape;3305;p2"/>
            <p:cNvSpPr/>
            <p:nvPr/>
          </p:nvSpPr>
          <p:spPr>
            <a:xfrm>
              <a:off x="5231000" y="2562650"/>
              <a:ext cx="4200" cy="8350"/>
            </a:xfrm>
            <a:custGeom>
              <a:avLst/>
              <a:gdLst/>
              <a:ahLst/>
              <a:cxnLst/>
              <a:rect l="l" t="t" r="r" b="b"/>
              <a:pathLst>
                <a:path w="168" h="334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131"/>
                    <a:pt x="48" y="239"/>
                    <a:pt x="131" y="334"/>
                  </a:cubicBezTo>
                  <a:cubicBezTo>
                    <a:pt x="167" y="191"/>
                    <a:pt x="143" y="72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6" name="Google Shape;3306;p2"/>
            <p:cNvSpPr/>
            <p:nvPr/>
          </p:nvSpPr>
          <p:spPr>
            <a:xfrm>
              <a:off x="5614675" y="2648125"/>
              <a:ext cx="3900" cy="4850"/>
            </a:xfrm>
            <a:custGeom>
              <a:avLst/>
              <a:gdLst/>
              <a:ahLst/>
              <a:cxnLst/>
              <a:rect l="l" t="t" r="r" b="b"/>
              <a:pathLst>
                <a:path w="156" h="194" extrusionOk="0">
                  <a:moveTo>
                    <a:pt x="78" y="1"/>
                  </a:moveTo>
                  <a:cubicBezTo>
                    <a:pt x="64" y="1"/>
                    <a:pt x="50" y="3"/>
                    <a:pt x="36" y="10"/>
                  </a:cubicBezTo>
                  <a:cubicBezTo>
                    <a:pt x="24" y="22"/>
                    <a:pt x="13" y="46"/>
                    <a:pt x="1" y="70"/>
                  </a:cubicBezTo>
                  <a:cubicBezTo>
                    <a:pt x="9" y="151"/>
                    <a:pt x="33" y="193"/>
                    <a:pt x="78" y="193"/>
                  </a:cubicBezTo>
                  <a:cubicBezTo>
                    <a:pt x="99" y="193"/>
                    <a:pt x="125" y="184"/>
                    <a:pt x="155" y="165"/>
                  </a:cubicBezTo>
                  <a:lnTo>
                    <a:pt x="155" y="34"/>
                  </a:lnTo>
                  <a:cubicBezTo>
                    <a:pt x="139" y="17"/>
                    <a:pt x="110" y="1"/>
                    <a:pt x="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7" name="Google Shape;3307;p2"/>
            <p:cNvSpPr/>
            <p:nvPr/>
          </p:nvSpPr>
          <p:spPr>
            <a:xfrm>
              <a:off x="5247975" y="2562650"/>
              <a:ext cx="5375" cy="3900"/>
            </a:xfrm>
            <a:custGeom>
              <a:avLst/>
              <a:gdLst/>
              <a:ahLst/>
              <a:cxnLst/>
              <a:rect l="l" t="t" r="r" b="b"/>
              <a:pathLst>
                <a:path w="215" h="156" extrusionOk="0">
                  <a:moveTo>
                    <a:pt x="0" y="0"/>
                  </a:moveTo>
                  <a:cubicBezTo>
                    <a:pt x="60" y="48"/>
                    <a:pt x="119" y="108"/>
                    <a:pt x="179" y="155"/>
                  </a:cubicBezTo>
                  <a:lnTo>
                    <a:pt x="214" y="119"/>
                  </a:lnTo>
                  <a:cubicBezTo>
                    <a:pt x="203" y="48"/>
                    <a:pt x="167" y="12"/>
                    <a:pt x="95" y="12"/>
                  </a:cubicBezTo>
                  <a:cubicBezTo>
                    <a:pt x="60" y="0"/>
                    <a:pt x="36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8" name="Google Shape;3308;p2"/>
            <p:cNvSpPr/>
            <p:nvPr/>
          </p:nvSpPr>
          <p:spPr>
            <a:xfrm>
              <a:off x="5744450" y="2632900"/>
              <a:ext cx="3600" cy="1200"/>
            </a:xfrm>
            <a:custGeom>
              <a:avLst/>
              <a:gdLst/>
              <a:ahLst/>
              <a:cxnLst/>
              <a:rect l="l" t="t" r="r" b="b"/>
              <a:pathLst>
                <a:path w="144" h="48" extrusionOk="0">
                  <a:moveTo>
                    <a:pt x="108" y="0"/>
                  </a:moveTo>
                  <a:cubicBezTo>
                    <a:pt x="72" y="24"/>
                    <a:pt x="25" y="36"/>
                    <a:pt x="1" y="48"/>
                  </a:cubicBezTo>
                  <a:lnTo>
                    <a:pt x="144" y="48"/>
                  </a:lnTo>
                  <a:cubicBezTo>
                    <a:pt x="132" y="36"/>
                    <a:pt x="120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9" name="Google Shape;3309;p2"/>
            <p:cNvSpPr/>
            <p:nvPr/>
          </p:nvSpPr>
          <p:spPr>
            <a:xfrm>
              <a:off x="5979600" y="2802300"/>
              <a:ext cx="140525" cy="35150"/>
            </a:xfrm>
            <a:custGeom>
              <a:avLst/>
              <a:gdLst/>
              <a:ahLst/>
              <a:cxnLst/>
              <a:rect l="l" t="t" r="r" b="b"/>
              <a:pathLst>
                <a:path w="5621" h="1406" extrusionOk="0">
                  <a:moveTo>
                    <a:pt x="1027" y="0"/>
                  </a:moveTo>
                  <a:cubicBezTo>
                    <a:pt x="745" y="0"/>
                    <a:pt x="462" y="16"/>
                    <a:pt x="179" y="58"/>
                  </a:cubicBezTo>
                  <a:cubicBezTo>
                    <a:pt x="1" y="177"/>
                    <a:pt x="13" y="285"/>
                    <a:pt x="167" y="416"/>
                  </a:cubicBezTo>
                  <a:cubicBezTo>
                    <a:pt x="310" y="535"/>
                    <a:pt x="644" y="487"/>
                    <a:pt x="441" y="868"/>
                  </a:cubicBezTo>
                  <a:cubicBezTo>
                    <a:pt x="346" y="1047"/>
                    <a:pt x="310" y="1344"/>
                    <a:pt x="667" y="1404"/>
                  </a:cubicBezTo>
                  <a:cubicBezTo>
                    <a:pt x="681" y="1405"/>
                    <a:pt x="695" y="1405"/>
                    <a:pt x="708" y="1405"/>
                  </a:cubicBezTo>
                  <a:cubicBezTo>
                    <a:pt x="857" y="1405"/>
                    <a:pt x="985" y="1343"/>
                    <a:pt x="1072" y="1201"/>
                  </a:cubicBezTo>
                  <a:cubicBezTo>
                    <a:pt x="1156" y="1070"/>
                    <a:pt x="1310" y="1023"/>
                    <a:pt x="1418" y="904"/>
                  </a:cubicBezTo>
                  <a:cubicBezTo>
                    <a:pt x="1489" y="832"/>
                    <a:pt x="1477" y="701"/>
                    <a:pt x="1572" y="642"/>
                  </a:cubicBezTo>
                  <a:lnTo>
                    <a:pt x="1572" y="642"/>
                  </a:lnTo>
                  <a:cubicBezTo>
                    <a:pt x="1572" y="713"/>
                    <a:pt x="1560" y="773"/>
                    <a:pt x="1572" y="844"/>
                  </a:cubicBezTo>
                  <a:cubicBezTo>
                    <a:pt x="1668" y="1011"/>
                    <a:pt x="1810" y="1023"/>
                    <a:pt x="1977" y="1047"/>
                  </a:cubicBezTo>
                  <a:lnTo>
                    <a:pt x="2072" y="1047"/>
                  </a:lnTo>
                  <a:cubicBezTo>
                    <a:pt x="2620" y="1047"/>
                    <a:pt x="3180" y="1059"/>
                    <a:pt x="3751" y="1059"/>
                  </a:cubicBezTo>
                  <a:cubicBezTo>
                    <a:pt x="3949" y="1099"/>
                    <a:pt x="4149" y="1111"/>
                    <a:pt x="4350" y="1111"/>
                  </a:cubicBezTo>
                  <a:cubicBezTo>
                    <a:pt x="4617" y="1111"/>
                    <a:pt x="4886" y="1090"/>
                    <a:pt x="5155" y="1090"/>
                  </a:cubicBezTo>
                  <a:cubicBezTo>
                    <a:pt x="5219" y="1090"/>
                    <a:pt x="5283" y="1091"/>
                    <a:pt x="5347" y="1094"/>
                  </a:cubicBezTo>
                  <a:cubicBezTo>
                    <a:pt x="5501" y="1082"/>
                    <a:pt x="5620" y="975"/>
                    <a:pt x="5466" y="880"/>
                  </a:cubicBezTo>
                  <a:cubicBezTo>
                    <a:pt x="5251" y="737"/>
                    <a:pt x="5311" y="499"/>
                    <a:pt x="5144" y="380"/>
                  </a:cubicBezTo>
                  <a:cubicBezTo>
                    <a:pt x="4632" y="142"/>
                    <a:pt x="4061" y="189"/>
                    <a:pt x="3525" y="177"/>
                  </a:cubicBezTo>
                  <a:cubicBezTo>
                    <a:pt x="2689" y="142"/>
                    <a:pt x="1859" y="0"/>
                    <a:pt x="10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0" name="Google Shape;3310;p2"/>
            <p:cNvSpPr/>
            <p:nvPr/>
          </p:nvSpPr>
          <p:spPr>
            <a:xfrm>
              <a:off x="5963525" y="2810000"/>
              <a:ext cx="35750" cy="104800"/>
            </a:xfrm>
            <a:custGeom>
              <a:avLst/>
              <a:gdLst/>
              <a:ahLst/>
              <a:cxnLst/>
              <a:rect l="l" t="t" r="r" b="b"/>
              <a:pathLst>
                <a:path w="1430" h="4192" extrusionOk="0">
                  <a:moveTo>
                    <a:pt x="989" y="0"/>
                  </a:moveTo>
                  <a:cubicBezTo>
                    <a:pt x="822" y="167"/>
                    <a:pt x="787" y="381"/>
                    <a:pt x="751" y="584"/>
                  </a:cubicBezTo>
                  <a:cubicBezTo>
                    <a:pt x="787" y="1286"/>
                    <a:pt x="191" y="1822"/>
                    <a:pt x="239" y="2525"/>
                  </a:cubicBezTo>
                  <a:cubicBezTo>
                    <a:pt x="239" y="2739"/>
                    <a:pt x="203" y="2953"/>
                    <a:pt x="60" y="3132"/>
                  </a:cubicBezTo>
                  <a:cubicBezTo>
                    <a:pt x="25" y="3191"/>
                    <a:pt x="13" y="3251"/>
                    <a:pt x="1" y="3310"/>
                  </a:cubicBezTo>
                  <a:cubicBezTo>
                    <a:pt x="1" y="3394"/>
                    <a:pt x="13" y="3489"/>
                    <a:pt x="60" y="3572"/>
                  </a:cubicBezTo>
                  <a:cubicBezTo>
                    <a:pt x="275" y="3727"/>
                    <a:pt x="203" y="4037"/>
                    <a:pt x="417" y="4191"/>
                  </a:cubicBezTo>
                  <a:lnTo>
                    <a:pt x="548" y="4013"/>
                  </a:lnTo>
                  <a:cubicBezTo>
                    <a:pt x="644" y="3906"/>
                    <a:pt x="644" y="3799"/>
                    <a:pt x="584" y="3679"/>
                  </a:cubicBezTo>
                  <a:cubicBezTo>
                    <a:pt x="608" y="3060"/>
                    <a:pt x="822" y="2477"/>
                    <a:pt x="1001" y="1882"/>
                  </a:cubicBezTo>
                  <a:cubicBezTo>
                    <a:pt x="1358" y="1786"/>
                    <a:pt x="1263" y="1524"/>
                    <a:pt x="1251" y="1286"/>
                  </a:cubicBezTo>
                  <a:cubicBezTo>
                    <a:pt x="1251" y="1239"/>
                    <a:pt x="1287" y="1191"/>
                    <a:pt x="1299" y="1167"/>
                  </a:cubicBezTo>
                  <a:cubicBezTo>
                    <a:pt x="1346" y="1120"/>
                    <a:pt x="1346" y="1060"/>
                    <a:pt x="1299" y="1012"/>
                  </a:cubicBezTo>
                  <a:cubicBezTo>
                    <a:pt x="1013" y="882"/>
                    <a:pt x="1168" y="584"/>
                    <a:pt x="1227" y="477"/>
                  </a:cubicBezTo>
                  <a:cubicBezTo>
                    <a:pt x="1429" y="155"/>
                    <a:pt x="1179" y="108"/>
                    <a:pt x="9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1" name="Google Shape;3311;p2"/>
            <p:cNvSpPr/>
            <p:nvPr/>
          </p:nvSpPr>
          <p:spPr>
            <a:xfrm>
              <a:off x="5948350" y="2898600"/>
              <a:ext cx="25925" cy="75325"/>
            </a:xfrm>
            <a:custGeom>
              <a:avLst/>
              <a:gdLst/>
              <a:ahLst/>
              <a:cxnLst/>
              <a:rect l="l" t="t" r="r" b="b"/>
              <a:pathLst>
                <a:path w="1037" h="3013" extrusionOk="0">
                  <a:moveTo>
                    <a:pt x="915" y="1"/>
                  </a:moveTo>
                  <a:cubicBezTo>
                    <a:pt x="865" y="1"/>
                    <a:pt x="803" y="24"/>
                    <a:pt x="739" y="40"/>
                  </a:cubicBezTo>
                  <a:cubicBezTo>
                    <a:pt x="679" y="76"/>
                    <a:pt x="620" y="124"/>
                    <a:pt x="596" y="183"/>
                  </a:cubicBezTo>
                  <a:cubicBezTo>
                    <a:pt x="524" y="290"/>
                    <a:pt x="477" y="409"/>
                    <a:pt x="441" y="540"/>
                  </a:cubicBezTo>
                  <a:cubicBezTo>
                    <a:pt x="417" y="671"/>
                    <a:pt x="405" y="790"/>
                    <a:pt x="405" y="921"/>
                  </a:cubicBezTo>
                  <a:cubicBezTo>
                    <a:pt x="346" y="1386"/>
                    <a:pt x="203" y="1838"/>
                    <a:pt x="60" y="2267"/>
                  </a:cubicBezTo>
                  <a:cubicBezTo>
                    <a:pt x="48" y="2326"/>
                    <a:pt x="24" y="2386"/>
                    <a:pt x="12" y="2457"/>
                  </a:cubicBezTo>
                  <a:cubicBezTo>
                    <a:pt x="1" y="2636"/>
                    <a:pt x="12" y="2814"/>
                    <a:pt x="167" y="2945"/>
                  </a:cubicBezTo>
                  <a:cubicBezTo>
                    <a:pt x="243" y="2987"/>
                    <a:pt x="319" y="3012"/>
                    <a:pt x="396" y="3012"/>
                  </a:cubicBezTo>
                  <a:cubicBezTo>
                    <a:pt x="450" y="3012"/>
                    <a:pt x="505" y="2999"/>
                    <a:pt x="560" y="2969"/>
                  </a:cubicBezTo>
                  <a:cubicBezTo>
                    <a:pt x="667" y="2874"/>
                    <a:pt x="608" y="2683"/>
                    <a:pt x="774" y="2636"/>
                  </a:cubicBezTo>
                  <a:cubicBezTo>
                    <a:pt x="784" y="2641"/>
                    <a:pt x="796" y="2644"/>
                    <a:pt x="808" y="2644"/>
                  </a:cubicBezTo>
                  <a:cubicBezTo>
                    <a:pt x="826" y="2644"/>
                    <a:pt x="844" y="2638"/>
                    <a:pt x="858" y="2624"/>
                  </a:cubicBezTo>
                  <a:cubicBezTo>
                    <a:pt x="953" y="2517"/>
                    <a:pt x="953" y="2410"/>
                    <a:pt x="882" y="2302"/>
                  </a:cubicBezTo>
                  <a:lnTo>
                    <a:pt x="882" y="2302"/>
                  </a:lnTo>
                  <a:lnTo>
                    <a:pt x="882" y="2326"/>
                  </a:lnTo>
                  <a:cubicBezTo>
                    <a:pt x="715" y="2005"/>
                    <a:pt x="727" y="1695"/>
                    <a:pt x="917" y="1398"/>
                  </a:cubicBezTo>
                  <a:cubicBezTo>
                    <a:pt x="977" y="1267"/>
                    <a:pt x="941" y="1148"/>
                    <a:pt x="941" y="1017"/>
                  </a:cubicBezTo>
                  <a:cubicBezTo>
                    <a:pt x="941" y="921"/>
                    <a:pt x="941" y="814"/>
                    <a:pt x="1001" y="743"/>
                  </a:cubicBezTo>
                  <a:lnTo>
                    <a:pt x="1036" y="695"/>
                  </a:lnTo>
                  <a:lnTo>
                    <a:pt x="1036" y="636"/>
                  </a:lnTo>
                  <a:cubicBezTo>
                    <a:pt x="1036" y="481"/>
                    <a:pt x="1024" y="326"/>
                    <a:pt x="1024" y="159"/>
                  </a:cubicBezTo>
                  <a:cubicBezTo>
                    <a:pt x="1018" y="35"/>
                    <a:pt x="976" y="1"/>
                    <a:pt x="9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2" name="Google Shape;3312;p2"/>
            <p:cNvSpPr/>
            <p:nvPr/>
          </p:nvSpPr>
          <p:spPr>
            <a:xfrm>
              <a:off x="6010850" y="2931050"/>
              <a:ext cx="81900" cy="13225"/>
            </a:xfrm>
            <a:custGeom>
              <a:avLst/>
              <a:gdLst/>
              <a:ahLst/>
              <a:cxnLst/>
              <a:rect l="l" t="t" r="r" b="b"/>
              <a:pathLst>
                <a:path w="3276" h="529" extrusionOk="0">
                  <a:moveTo>
                    <a:pt x="926" y="0"/>
                  </a:moveTo>
                  <a:cubicBezTo>
                    <a:pt x="693" y="0"/>
                    <a:pt x="460" y="8"/>
                    <a:pt x="227" y="28"/>
                  </a:cubicBezTo>
                  <a:cubicBezTo>
                    <a:pt x="168" y="123"/>
                    <a:pt x="1" y="159"/>
                    <a:pt x="84" y="326"/>
                  </a:cubicBezTo>
                  <a:cubicBezTo>
                    <a:pt x="829" y="326"/>
                    <a:pt x="1565" y="457"/>
                    <a:pt x="2308" y="457"/>
                  </a:cubicBezTo>
                  <a:cubicBezTo>
                    <a:pt x="2432" y="457"/>
                    <a:pt x="2556" y="453"/>
                    <a:pt x="2680" y="445"/>
                  </a:cubicBezTo>
                  <a:cubicBezTo>
                    <a:pt x="2846" y="326"/>
                    <a:pt x="3275" y="528"/>
                    <a:pt x="3096" y="64"/>
                  </a:cubicBezTo>
                  <a:lnTo>
                    <a:pt x="3096" y="64"/>
                  </a:lnTo>
                  <a:cubicBezTo>
                    <a:pt x="3054" y="64"/>
                    <a:pt x="3012" y="65"/>
                    <a:pt x="2970" y="65"/>
                  </a:cubicBezTo>
                  <a:cubicBezTo>
                    <a:pt x="2292" y="65"/>
                    <a:pt x="1607" y="0"/>
                    <a:pt x="9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3" name="Google Shape;3313;p2"/>
            <p:cNvSpPr/>
            <p:nvPr/>
          </p:nvSpPr>
          <p:spPr>
            <a:xfrm>
              <a:off x="6073375" y="2812500"/>
              <a:ext cx="90500" cy="19700"/>
            </a:xfrm>
            <a:custGeom>
              <a:avLst/>
              <a:gdLst/>
              <a:ahLst/>
              <a:cxnLst/>
              <a:rect l="l" t="t" r="r" b="b"/>
              <a:pathLst>
                <a:path w="3620" h="788" extrusionOk="0">
                  <a:moveTo>
                    <a:pt x="2183" y="1"/>
                  </a:moveTo>
                  <a:cubicBezTo>
                    <a:pt x="2043" y="1"/>
                    <a:pt x="1898" y="28"/>
                    <a:pt x="1750" y="67"/>
                  </a:cubicBezTo>
                  <a:cubicBezTo>
                    <a:pt x="1572" y="162"/>
                    <a:pt x="1465" y="281"/>
                    <a:pt x="1727" y="401"/>
                  </a:cubicBezTo>
                  <a:cubicBezTo>
                    <a:pt x="1869" y="472"/>
                    <a:pt x="1869" y="531"/>
                    <a:pt x="1750" y="615"/>
                  </a:cubicBezTo>
                  <a:cubicBezTo>
                    <a:pt x="1636" y="624"/>
                    <a:pt x="1521" y="628"/>
                    <a:pt x="1405" y="628"/>
                  </a:cubicBezTo>
                  <a:cubicBezTo>
                    <a:pt x="1134" y="628"/>
                    <a:pt x="860" y="610"/>
                    <a:pt x="586" y="610"/>
                  </a:cubicBezTo>
                  <a:cubicBezTo>
                    <a:pt x="390" y="610"/>
                    <a:pt x="195" y="619"/>
                    <a:pt x="0" y="651"/>
                  </a:cubicBezTo>
                  <a:cubicBezTo>
                    <a:pt x="89" y="731"/>
                    <a:pt x="192" y="731"/>
                    <a:pt x="293" y="731"/>
                  </a:cubicBezTo>
                  <a:lnTo>
                    <a:pt x="293" y="731"/>
                  </a:lnTo>
                  <a:cubicBezTo>
                    <a:pt x="327" y="731"/>
                    <a:pt x="360" y="731"/>
                    <a:pt x="393" y="734"/>
                  </a:cubicBezTo>
                  <a:cubicBezTo>
                    <a:pt x="753" y="765"/>
                    <a:pt x="1113" y="787"/>
                    <a:pt x="1472" y="787"/>
                  </a:cubicBezTo>
                  <a:cubicBezTo>
                    <a:pt x="1932" y="787"/>
                    <a:pt x="2391" y="751"/>
                    <a:pt x="2846" y="651"/>
                  </a:cubicBezTo>
                  <a:cubicBezTo>
                    <a:pt x="2857" y="650"/>
                    <a:pt x="2868" y="649"/>
                    <a:pt x="2880" y="649"/>
                  </a:cubicBezTo>
                  <a:cubicBezTo>
                    <a:pt x="3018" y="649"/>
                    <a:pt x="3173" y="717"/>
                    <a:pt x="3313" y="717"/>
                  </a:cubicBezTo>
                  <a:cubicBezTo>
                    <a:pt x="3432" y="717"/>
                    <a:pt x="3541" y="668"/>
                    <a:pt x="3620" y="484"/>
                  </a:cubicBezTo>
                  <a:cubicBezTo>
                    <a:pt x="3334" y="401"/>
                    <a:pt x="3036" y="305"/>
                    <a:pt x="2750" y="210"/>
                  </a:cubicBezTo>
                  <a:cubicBezTo>
                    <a:pt x="2575" y="56"/>
                    <a:pt x="2384" y="1"/>
                    <a:pt x="21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4" name="Google Shape;3314;p2"/>
            <p:cNvSpPr/>
            <p:nvPr/>
          </p:nvSpPr>
          <p:spPr>
            <a:xfrm>
              <a:off x="6077825" y="2932100"/>
              <a:ext cx="61050" cy="12525"/>
            </a:xfrm>
            <a:custGeom>
              <a:avLst/>
              <a:gdLst/>
              <a:ahLst/>
              <a:cxnLst/>
              <a:rect l="l" t="t" r="r" b="b"/>
              <a:pathLst>
                <a:path w="2442" h="501" extrusionOk="0">
                  <a:moveTo>
                    <a:pt x="1456" y="0"/>
                  </a:moveTo>
                  <a:cubicBezTo>
                    <a:pt x="1347" y="0"/>
                    <a:pt x="1239" y="54"/>
                    <a:pt x="1132" y="141"/>
                  </a:cubicBezTo>
                  <a:cubicBezTo>
                    <a:pt x="1040" y="54"/>
                    <a:pt x="940" y="35"/>
                    <a:pt x="837" y="35"/>
                  </a:cubicBezTo>
                  <a:cubicBezTo>
                    <a:pt x="755" y="35"/>
                    <a:pt x="671" y="47"/>
                    <a:pt x="588" y="47"/>
                  </a:cubicBezTo>
                  <a:cubicBezTo>
                    <a:pt x="531" y="47"/>
                    <a:pt x="473" y="41"/>
                    <a:pt x="417" y="22"/>
                  </a:cubicBezTo>
                  <a:lnTo>
                    <a:pt x="417" y="22"/>
                  </a:lnTo>
                  <a:cubicBezTo>
                    <a:pt x="441" y="331"/>
                    <a:pt x="120" y="236"/>
                    <a:pt x="1" y="403"/>
                  </a:cubicBezTo>
                  <a:cubicBezTo>
                    <a:pt x="504" y="412"/>
                    <a:pt x="1001" y="455"/>
                    <a:pt x="1496" y="455"/>
                  </a:cubicBezTo>
                  <a:cubicBezTo>
                    <a:pt x="1656" y="455"/>
                    <a:pt x="1817" y="450"/>
                    <a:pt x="1977" y="439"/>
                  </a:cubicBezTo>
                  <a:cubicBezTo>
                    <a:pt x="2056" y="476"/>
                    <a:pt x="2133" y="501"/>
                    <a:pt x="2205" y="501"/>
                  </a:cubicBezTo>
                  <a:cubicBezTo>
                    <a:pt x="2294" y="501"/>
                    <a:pt x="2375" y="461"/>
                    <a:pt x="2442" y="355"/>
                  </a:cubicBezTo>
                  <a:cubicBezTo>
                    <a:pt x="2350" y="234"/>
                    <a:pt x="2238" y="216"/>
                    <a:pt x="2125" y="216"/>
                  </a:cubicBezTo>
                  <a:cubicBezTo>
                    <a:pt x="2076" y="216"/>
                    <a:pt x="2028" y="219"/>
                    <a:pt x="1981" y="219"/>
                  </a:cubicBezTo>
                  <a:cubicBezTo>
                    <a:pt x="1879" y="219"/>
                    <a:pt x="1785" y="203"/>
                    <a:pt x="1715" y="105"/>
                  </a:cubicBezTo>
                  <a:cubicBezTo>
                    <a:pt x="1627" y="32"/>
                    <a:pt x="1541" y="0"/>
                    <a:pt x="14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5" name="Google Shape;3315;p2"/>
            <p:cNvSpPr/>
            <p:nvPr/>
          </p:nvSpPr>
          <p:spPr>
            <a:xfrm>
              <a:off x="5988825" y="2842450"/>
              <a:ext cx="53900" cy="16775"/>
            </a:xfrm>
            <a:custGeom>
              <a:avLst/>
              <a:gdLst/>
              <a:ahLst/>
              <a:cxnLst/>
              <a:rect l="l" t="t" r="r" b="b"/>
              <a:pathLst>
                <a:path w="2156" h="671" extrusionOk="0">
                  <a:moveTo>
                    <a:pt x="251" y="0"/>
                  </a:moveTo>
                  <a:cubicBezTo>
                    <a:pt x="167" y="191"/>
                    <a:pt x="84" y="405"/>
                    <a:pt x="1" y="596"/>
                  </a:cubicBezTo>
                  <a:cubicBezTo>
                    <a:pt x="513" y="596"/>
                    <a:pt x="1025" y="596"/>
                    <a:pt x="1560" y="607"/>
                  </a:cubicBezTo>
                  <a:cubicBezTo>
                    <a:pt x="1671" y="614"/>
                    <a:pt x="1800" y="670"/>
                    <a:pt x="1912" y="670"/>
                  </a:cubicBezTo>
                  <a:cubicBezTo>
                    <a:pt x="2018" y="670"/>
                    <a:pt x="2110" y="620"/>
                    <a:pt x="2156" y="429"/>
                  </a:cubicBezTo>
                  <a:cubicBezTo>
                    <a:pt x="1790" y="338"/>
                    <a:pt x="1416" y="281"/>
                    <a:pt x="1034" y="281"/>
                  </a:cubicBezTo>
                  <a:cubicBezTo>
                    <a:pt x="967" y="281"/>
                    <a:pt x="901" y="282"/>
                    <a:pt x="834" y="286"/>
                  </a:cubicBezTo>
                  <a:cubicBezTo>
                    <a:pt x="809" y="287"/>
                    <a:pt x="784" y="288"/>
                    <a:pt x="760" y="288"/>
                  </a:cubicBezTo>
                  <a:cubicBezTo>
                    <a:pt x="548" y="288"/>
                    <a:pt x="347" y="235"/>
                    <a:pt x="2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6" name="Google Shape;3316;p2"/>
            <p:cNvSpPr/>
            <p:nvPr/>
          </p:nvSpPr>
          <p:spPr>
            <a:xfrm>
              <a:off x="5995975" y="2826725"/>
              <a:ext cx="47950" cy="12775"/>
            </a:xfrm>
            <a:custGeom>
              <a:avLst/>
              <a:gdLst/>
              <a:ahLst/>
              <a:cxnLst/>
              <a:rect l="l" t="t" r="r" b="b"/>
              <a:pathLst>
                <a:path w="1918" h="511" extrusionOk="0">
                  <a:moveTo>
                    <a:pt x="1225" y="0"/>
                  </a:moveTo>
                  <a:cubicBezTo>
                    <a:pt x="1198" y="0"/>
                    <a:pt x="1171" y="3"/>
                    <a:pt x="1144" y="10"/>
                  </a:cubicBezTo>
                  <a:cubicBezTo>
                    <a:pt x="1012" y="49"/>
                    <a:pt x="881" y="67"/>
                    <a:pt x="750" y="67"/>
                  </a:cubicBezTo>
                  <a:cubicBezTo>
                    <a:pt x="643" y="67"/>
                    <a:pt x="536" y="55"/>
                    <a:pt x="429" y="34"/>
                  </a:cubicBezTo>
                  <a:cubicBezTo>
                    <a:pt x="429" y="22"/>
                    <a:pt x="417" y="22"/>
                    <a:pt x="370" y="22"/>
                  </a:cubicBezTo>
                  <a:cubicBezTo>
                    <a:pt x="322" y="22"/>
                    <a:pt x="298" y="34"/>
                    <a:pt x="262" y="70"/>
                  </a:cubicBezTo>
                  <a:cubicBezTo>
                    <a:pt x="239" y="213"/>
                    <a:pt x="191" y="343"/>
                    <a:pt x="1" y="367"/>
                  </a:cubicBezTo>
                  <a:lnTo>
                    <a:pt x="1" y="510"/>
                  </a:lnTo>
                  <a:cubicBezTo>
                    <a:pt x="150" y="493"/>
                    <a:pt x="301" y="487"/>
                    <a:pt x="452" y="487"/>
                  </a:cubicBezTo>
                  <a:cubicBezTo>
                    <a:pt x="710" y="487"/>
                    <a:pt x="970" y="503"/>
                    <a:pt x="1235" y="503"/>
                  </a:cubicBezTo>
                  <a:cubicBezTo>
                    <a:pt x="1459" y="503"/>
                    <a:pt x="1686" y="492"/>
                    <a:pt x="1917" y="451"/>
                  </a:cubicBezTo>
                  <a:cubicBezTo>
                    <a:pt x="1691" y="284"/>
                    <a:pt x="1548" y="165"/>
                    <a:pt x="1394" y="70"/>
                  </a:cubicBezTo>
                  <a:lnTo>
                    <a:pt x="1417" y="34"/>
                  </a:lnTo>
                  <a:cubicBezTo>
                    <a:pt x="1350" y="17"/>
                    <a:pt x="1289" y="0"/>
                    <a:pt x="12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7" name="Google Shape;3317;p2"/>
            <p:cNvSpPr/>
            <p:nvPr/>
          </p:nvSpPr>
          <p:spPr>
            <a:xfrm>
              <a:off x="6004000" y="2865850"/>
              <a:ext cx="62550" cy="9075"/>
            </a:xfrm>
            <a:custGeom>
              <a:avLst/>
              <a:gdLst/>
              <a:ahLst/>
              <a:cxnLst/>
              <a:rect l="l" t="t" r="r" b="b"/>
              <a:pathLst>
                <a:path w="2502" h="363" extrusionOk="0">
                  <a:moveTo>
                    <a:pt x="965" y="1"/>
                  </a:moveTo>
                  <a:cubicBezTo>
                    <a:pt x="741" y="1"/>
                    <a:pt x="514" y="75"/>
                    <a:pt x="290" y="75"/>
                  </a:cubicBezTo>
                  <a:cubicBezTo>
                    <a:pt x="225" y="75"/>
                    <a:pt x="161" y="69"/>
                    <a:pt x="96" y="52"/>
                  </a:cubicBezTo>
                  <a:cubicBezTo>
                    <a:pt x="1" y="136"/>
                    <a:pt x="1" y="243"/>
                    <a:pt x="72" y="362"/>
                  </a:cubicBezTo>
                  <a:cubicBezTo>
                    <a:pt x="882" y="350"/>
                    <a:pt x="1704" y="350"/>
                    <a:pt x="2501" y="326"/>
                  </a:cubicBezTo>
                  <a:cubicBezTo>
                    <a:pt x="2472" y="169"/>
                    <a:pt x="2397" y="134"/>
                    <a:pt x="2308" y="134"/>
                  </a:cubicBezTo>
                  <a:cubicBezTo>
                    <a:pt x="2237" y="134"/>
                    <a:pt x="2157" y="156"/>
                    <a:pt x="2083" y="156"/>
                  </a:cubicBezTo>
                  <a:cubicBezTo>
                    <a:pt x="2059" y="156"/>
                    <a:pt x="2035" y="154"/>
                    <a:pt x="2013" y="148"/>
                  </a:cubicBezTo>
                  <a:cubicBezTo>
                    <a:pt x="1960" y="121"/>
                    <a:pt x="1904" y="112"/>
                    <a:pt x="1846" y="112"/>
                  </a:cubicBezTo>
                  <a:cubicBezTo>
                    <a:pt x="1734" y="112"/>
                    <a:pt x="1615" y="146"/>
                    <a:pt x="1502" y="146"/>
                  </a:cubicBezTo>
                  <a:cubicBezTo>
                    <a:pt x="1414" y="146"/>
                    <a:pt x="1328" y="125"/>
                    <a:pt x="1251" y="52"/>
                  </a:cubicBezTo>
                  <a:cubicBezTo>
                    <a:pt x="1157" y="14"/>
                    <a:pt x="1061" y="1"/>
                    <a:pt x="9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8" name="Google Shape;3318;p2"/>
            <p:cNvSpPr/>
            <p:nvPr/>
          </p:nvSpPr>
          <p:spPr>
            <a:xfrm>
              <a:off x="5977225" y="2902275"/>
              <a:ext cx="40625" cy="10700"/>
            </a:xfrm>
            <a:custGeom>
              <a:avLst/>
              <a:gdLst/>
              <a:ahLst/>
              <a:cxnLst/>
              <a:rect l="l" t="t" r="r" b="b"/>
              <a:pathLst>
                <a:path w="1625" h="428" extrusionOk="0">
                  <a:moveTo>
                    <a:pt x="36" y="0"/>
                  </a:moveTo>
                  <a:cubicBezTo>
                    <a:pt x="24" y="108"/>
                    <a:pt x="24" y="227"/>
                    <a:pt x="0" y="334"/>
                  </a:cubicBezTo>
                  <a:cubicBezTo>
                    <a:pt x="265" y="393"/>
                    <a:pt x="525" y="427"/>
                    <a:pt x="786" y="427"/>
                  </a:cubicBezTo>
                  <a:cubicBezTo>
                    <a:pt x="996" y="427"/>
                    <a:pt x="1205" y="405"/>
                    <a:pt x="1417" y="358"/>
                  </a:cubicBezTo>
                  <a:cubicBezTo>
                    <a:pt x="1452" y="367"/>
                    <a:pt x="1481" y="372"/>
                    <a:pt x="1506" y="372"/>
                  </a:cubicBezTo>
                  <a:cubicBezTo>
                    <a:pt x="1600" y="372"/>
                    <a:pt x="1624" y="302"/>
                    <a:pt x="1596" y="179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9" name="Google Shape;3319;p2"/>
            <p:cNvSpPr/>
            <p:nvPr/>
          </p:nvSpPr>
          <p:spPr>
            <a:xfrm>
              <a:off x="6121000" y="2934725"/>
              <a:ext cx="44675" cy="11925"/>
            </a:xfrm>
            <a:custGeom>
              <a:avLst/>
              <a:gdLst/>
              <a:ahLst/>
              <a:cxnLst/>
              <a:rect l="l" t="t" r="r" b="b"/>
              <a:pathLst>
                <a:path w="1787" h="477" extrusionOk="0">
                  <a:moveTo>
                    <a:pt x="0" y="0"/>
                  </a:moveTo>
                  <a:lnTo>
                    <a:pt x="0" y="0"/>
                  </a:lnTo>
                  <a:cubicBezTo>
                    <a:pt x="107" y="286"/>
                    <a:pt x="417" y="84"/>
                    <a:pt x="584" y="238"/>
                  </a:cubicBezTo>
                  <a:cubicBezTo>
                    <a:pt x="500" y="357"/>
                    <a:pt x="369" y="298"/>
                    <a:pt x="262" y="334"/>
                  </a:cubicBezTo>
                  <a:cubicBezTo>
                    <a:pt x="506" y="446"/>
                    <a:pt x="757" y="477"/>
                    <a:pt x="1009" y="477"/>
                  </a:cubicBezTo>
                  <a:cubicBezTo>
                    <a:pt x="1237" y="477"/>
                    <a:pt x="1465" y="452"/>
                    <a:pt x="1691" y="441"/>
                  </a:cubicBezTo>
                  <a:cubicBezTo>
                    <a:pt x="1786" y="286"/>
                    <a:pt x="1643" y="250"/>
                    <a:pt x="1560" y="191"/>
                  </a:cubicBezTo>
                  <a:cubicBezTo>
                    <a:pt x="1036" y="131"/>
                    <a:pt x="524" y="6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0" name="Google Shape;3320;p2"/>
            <p:cNvSpPr/>
            <p:nvPr/>
          </p:nvSpPr>
          <p:spPr>
            <a:xfrm>
              <a:off x="6066525" y="2910600"/>
              <a:ext cx="57475" cy="7100"/>
            </a:xfrm>
            <a:custGeom>
              <a:avLst/>
              <a:gdLst/>
              <a:ahLst/>
              <a:cxnLst/>
              <a:rect l="l" t="t" r="r" b="b"/>
              <a:pathLst>
                <a:path w="2299" h="284" extrusionOk="0">
                  <a:moveTo>
                    <a:pt x="453" y="1"/>
                  </a:moveTo>
                  <a:cubicBezTo>
                    <a:pt x="410" y="48"/>
                    <a:pt x="353" y="56"/>
                    <a:pt x="293" y="56"/>
                  </a:cubicBezTo>
                  <a:cubicBezTo>
                    <a:pt x="259" y="56"/>
                    <a:pt x="223" y="54"/>
                    <a:pt x="189" y="54"/>
                  </a:cubicBezTo>
                  <a:cubicBezTo>
                    <a:pt x="116" y="54"/>
                    <a:pt x="47" y="66"/>
                    <a:pt x="0" y="144"/>
                  </a:cubicBezTo>
                  <a:cubicBezTo>
                    <a:pt x="316" y="233"/>
                    <a:pt x="798" y="284"/>
                    <a:pt x="1247" y="284"/>
                  </a:cubicBezTo>
                  <a:cubicBezTo>
                    <a:pt x="1697" y="284"/>
                    <a:pt x="2114" y="233"/>
                    <a:pt x="2298" y="120"/>
                  </a:cubicBezTo>
                  <a:lnTo>
                    <a:pt x="2298" y="120"/>
                  </a:lnTo>
                  <a:cubicBezTo>
                    <a:pt x="2188" y="128"/>
                    <a:pt x="2083" y="132"/>
                    <a:pt x="1980" y="132"/>
                  </a:cubicBezTo>
                  <a:cubicBezTo>
                    <a:pt x="1628" y="132"/>
                    <a:pt x="1317" y="86"/>
                    <a:pt x="1012" y="13"/>
                  </a:cubicBezTo>
                  <a:cubicBezTo>
                    <a:pt x="971" y="54"/>
                    <a:pt x="924" y="67"/>
                    <a:pt x="876" y="67"/>
                  </a:cubicBezTo>
                  <a:cubicBezTo>
                    <a:pt x="854" y="67"/>
                    <a:pt x="832" y="64"/>
                    <a:pt x="810" y="60"/>
                  </a:cubicBezTo>
                  <a:cubicBezTo>
                    <a:pt x="738" y="60"/>
                    <a:pt x="655" y="60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1" name="Google Shape;3321;p2"/>
            <p:cNvSpPr/>
            <p:nvPr/>
          </p:nvSpPr>
          <p:spPr>
            <a:xfrm>
              <a:off x="5967700" y="2921025"/>
              <a:ext cx="30075" cy="19075"/>
            </a:xfrm>
            <a:custGeom>
              <a:avLst/>
              <a:gdLst/>
              <a:ahLst/>
              <a:cxnLst/>
              <a:rect l="l" t="t" r="r" b="b"/>
              <a:pathLst>
                <a:path w="1203" h="763" extrusionOk="0">
                  <a:moveTo>
                    <a:pt x="186" y="1"/>
                  </a:moveTo>
                  <a:cubicBezTo>
                    <a:pt x="152" y="1"/>
                    <a:pt x="128" y="19"/>
                    <a:pt x="119" y="60"/>
                  </a:cubicBezTo>
                  <a:lnTo>
                    <a:pt x="119" y="429"/>
                  </a:lnTo>
                  <a:cubicBezTo>
                    <a:pt x="131" y="536"/>
                    <a:pt x="0" y="632"/>
                    <a:pt x="131" y="762"/>
                  </a:cubicBezTo>
                  <a:cubicBezTo>
                    <a:pt x="465" y="739"/>
                    <a:pt x="786" y="739"/>
                    <a:pt x="1120" y="727"/>
                  </a:cubicBezTo>
                  <a:cubicBezTo>
                    <a:pt x="1203" y="643"/>
                    <a:pt x="1191" y="560"/>
                    <a:pt x="1120" y="477"/>
                  </a:cubicBezTo>
                  <a:cubicBezTo>
                    <a:pt x="941" y="310"/>
                    <a:pt x="715" y="370"/>
                    <a:pt x="524" y="346"/>
                  </a:cubicBezTo>
                  <a:cubicBezTo>
                    <a:pt x="310" y="298"/>
                    <a:pt x="262" y="179"/>
                    <a:pt x="239" y="12"/>
                  </a:cubicBezTo>
                  <a:cubicBezTo>
                    <a:pt x="220" y="5"/>
                    <a:pt x="202" y="1"/>
                    <a:pt x="1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2" name="Google Shape;3322;p2"/>
            <p:cNvSpPr/>
            <p:nvPr/>
          </p:nvSpPr>
          <p:spPr>
            <a:xfrm>
              <a:off x="6160275" y="2938725"/>
              <a:ext cx="38125" cy="7625"/>
            </a:xfrm>
            <a:custGeom>
              <a:avLst/>
              <a:gdLst/>
              <a:ahLst/>
              <a:cxnLst/>
              <a:rect l="l" t="t" r="r" b="b"/>
              <a:pathLst>
                <a:path w="1525" h="305" extrusionOk="0">
                  <a:moveTo>
                    <a:pt x="797" y="0"/>
                  </a:moveTo>
                  <a:cubicBezTo>
                    <a:pt x="565" y="0"/>
                    <a:pt x="330" y="33"/>
                    <a:pt x="102" y="33"/>
                  </a:cubicBezTo>
                  <a:cubicBezTo>
                    <a:pt x="68" y="33"/>
                    <a:pt x="34" y="32"/>
                    <a:pt x="1" y="31"/>
                  </a:cubicBezTo>
                  <a:lnTo>
                    <a:pt x="1" y="31"/>
                  </a:lnTo>
                  <a:cubicBezTo>
                    <a:pt x="48" y="126"/>
                    <a:pt x="96" y="197"/>
                    <a:pt x="144" y="293"/>
                  </a:cubicBezTo>
                  <a:cubicBezTo>
                    <a:pt x="239" y="299"/>
                    <a:pt x="334" y="302"/>
                    <a:pt x="432" y="302"/>
                  </a:cubicBezTo>
                  <a:cubicBezTo>
                    <a:pt x="531" y="302"/>
                    <a:pt x="632" y="299"/>
                    <a:pt x="739" y="293"/>
                  </a:cubicBezTo>
                  <a:cubicBezTo>
                    <a:pt x="739" y="293"/>
                    <a:pt x="751" y="269"/>
                    <a:pt x="775" y="257"/>
                  </a:cubicBezTo>
                  <a:cubicBezTo>
                    <a:pt x="810" y="257"/>
                    <a:pt x="834" y="257"/>
                    <a:pt x="870" y="305"/>
                  </a:cubicBezTo>
                  <a:cubicBezTo>
                    <a:pt x="1060" y="281"/>
                    <a:pt x="1251" y="281"/>
                    <a:pt x="1453" y="281"/>
                  </a:cubicBezTo>
                  <a:cubicBezTo>
                    <a:pt x="1525" y="245"/>
                    <a:pt x="1525" y="197"/>
                    <a:pt x="1453" y="150"/>
                  </a:cubicBezTo>
                  <a:cubicBezTo>
                    <a:pt x="1242" y="30"/>
                    <a:pt x="1021" y="0"/>
                    <a:pt x="7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3" name="Google Shape;3323;p2"/>
            <p:cNvSpPr/>
            <p:nvPr/>
          </p:nvSpPr>
          <p:spPr>
            <a:xfrm>
              <a:off x="6144500" y="2824575"/>
              <a:ext cx="36650" cy="10150"/>
            </a:xfrm>
            <a:custGeom>
              <a:avLst/>
              <a:gdLst/>
              <a:ahLst/>
              <a:cxnLst/>
              <a:rect l="l" t="t" r="r" b="b"/>
              <a:pathLst>
                <a:path w="1466" h="406" extrusionOk="0">
                  <a:moveTo>
                    <a:pt x="775" y="1"/>
                  </a:moveTo>
                  <a:cubicBezTo>
                    <a:pt x="652" y="130"/>
                    <a:pt x="508" y="147"/>
                    <a:pt x="363" y="147"/>
                  </a:cubicBezTo>
                  <a:cubicBezTo>
                    <a:pt x="310" y="147"/>
                    <a:pt x="257" y="145"/>
                    <a:pt x="205" y="145"/>
                  </a:cubicBezTo>
                  <a:cubicBezTo>
                    <a:pt x="135" y="145"/>
                    <a:pt x="66" y="149"/>
                    <a:pt x="1" y="168"/>
                  </a:cubicBezTo>
                  <a:cubicBezTo>
                    <a:pt x="489" y="239"/>
                    <a:pt x="977" y="322"/>
                    <a:pt x="1465" y="406"/>
                  </a:cubicBezTo>
                  <a:lnTo>
                    <a:pt x="1465" y="156"/>
                  </a:lnTo>
                  <a:cubicBezTo>
                    <a:pt x="1394" y="120"/>
                    <a:pt x="1346" y="72"/>
                    <a:pt x="1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4" name="Google Shape;3324;p2"/>
            <p:cNvSpPr/>
            <p:nvPr/>
          </p:nvSpPr>
          <p:spPr>
            <a:xfrm>
              <a:off x="6072775" y="2867400"/>
              <a:ext cx="44075" cy="9300"/>
            </a:xfrm>
            <a:custGeom>
              <a:avLst/>
              <a:gdLst/>
              <a:ahLst/>
              <a:cxnLst/>
              <a:rect l="l" t="t" r="r" b="b"/>
              <a:pathLst>
                <a:path w="1763" h="372" extrusionOk="0">
                  <a:moveTo>
                    <a:pt x="606" y="1"/>
                  </a:moveTo>
                  <a:cubicBezTo>
                    <a:pt x="516" y="1"/>
                    <a:pt x="425" y="8"/>
                    <a:pt x="334" y="26"/>
                  </a:cubicBezTo>
                  <a:cubicBezTo>
                    <a:pt x="262" y="121"/>
                    <a:pt x="0" y="26"/>
                    <a:pt x="72" y="264"/>
                  </a:cubicBezTo>
                  <a:cubicBezTo>
                    <a:pt x="429" y="288"/>
                    <a:pt x="798" y="312"/>
                    <a:pt x="1167" y="324"/>
                  </a:cubicBezTo>
                  <a:cubicBezTo>
                    <a:pt x="1358" y="252"/>
                    <a:pt x="1596" y="371"/>
                    <a:pt x="1762" y="169"/>
                  </a:cubicBezTo>
                  <a:cubicBezTo>
                    <a:pt x="1375" y="140"/>
                    <a:pt x="996" y="1"/>
                    <a:pt x="6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5" name="Google Shape;3325;p2"/>
            <p:cNvSpPr/>
            <p:nvPr/>
          </p:nvSpPr>
          <p:spPr>
            <a:xfrm>
              <a:off x="6044800" y="2906500"/>
              <a:ext cx="33050" cy="8600"/>
            </a:xfrm>
            <a:custGeom>
              <a:avLst/>
              <a:gdLst/>
              <a:ahLst/>
              <a:cxnLst/>
              <a:rect l="l" t="t" r="r" b="b"/>
              <a:pathLst>
                <a:path w="1322" h="344" extrusionOk="0">
                  <a:moveTo>
                    <a:pt x="498" y="1"/>
                  </a:moveTo>
                  <a:cubicBezTo>
                    <a:pt x="343" y="1"/>
                    <a:pt x="185" y="19"/>
                    <a:pt x="24" y="58"/>
                  </a:cubicBezTo>
                  <a:cubicBezTo>
                    <a:pt x="0" y="296"/>
                    <a:pt x="262" y="189"/>
                    <a:pt x="322" y="308"/>
                  </a:cubicBezTo>
                  <a:cubicBezTo>
                    <a:pt x="500" y="308"/>
                    <a:pt x="691" y="320"/>
                    <a:pt x="869" y="320"/>
                  </a:cubicBezTo>
                  <a:cubicBezTo>
                    <a:pt x="1024" y="296"/>
                    <a:pt x="1215" y="343"/>
                    <a:pt x="1322" y="177"/>
                  </a:cubicBezTo>
                  <a:cubicBezTo>
                    <a:pt x="1053" y="62"/>
                    <a:pt x="780" y="1"/>
                    <a:pt x="4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6" name="Google Shape;3326;p2"/>
            <p:cNvSpPr/>
            <p:nvPr/>
          </p:nvSpPr>
          <p:spPr>
            <a:xfrm>
              <a:off x="5987650" y="2862850"/>
              <a:ext cx="18775" cy="12350"/>
            </a:xfrm>
            <a:custGeom>
              <a:avLst/>
              <a:gdLst/>
              <a:ahLst/>
              <a:cxnLst/>
              <a:rect l="l" t="t" r="r" b="b"/>
              <a:pathLst>
                <a:path w="751" h="494" extrusionOk="0">
                  <a:moveTo>
                    <a:pt x="335" y="0"/>
                  </a:moveTo>
                  <a:cubicBezTo>
                    <a:pt x="178" y="0"/>
                    <a:pt x="80" y="129"/>
                    <a:pt x="48" y="268"/>
                  </a:cubicBezTo>
                  <a:cubicBezTo>
                    <a:pt x="0" y="470"/>
                    <a:pt x="179" y="494"/>
                    <a:pt x="322" y="494"/>
                  </a:cubicBezTo>
                  <a:cubicBezTo>
                    <a:pt x="453" y="494"/>
                    <a:pt x="595" y="482"/>
                    <a:pt x="738" y="470"/>
                  </a:cubicBezTo>
                  <a:cubicBezTo>
                    <a:pt x="750" y="375"/>
                    <a:pt x="750" y="268"/>
                    <a:pt x="750" y="172"/>
                  </a:cubicBezTo>
                  <a:cubicBezTo>
                    <a:pt x="631" y="113"/>
                    <a:pt x="512" y="30"/>
                    <a:pt x="393" y="6"/>
                  </a:cubicBezTo>
                  <a:cubicBezTo>
                    <a:pt x="373" y="2"/>
                    <a:pt x="354" y="0"/>
                    <a:pt x="3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7" name="Google Shape;3327;p2"/>
            <p:cNvSpPr/>
            <p:nvPr/>
          </p:nvSpPr>
          <p:spPr>
            <a:xfrm>
              <a:off x="6051350" y="2865700"/>
              <a:ext cx="29775" cy="8325"/>
            </a:xfrm>
            <a:custGeom>
              <a:avLst/>
              <a:gdLst/>
              <a:ahLst/>
              <a:cxnLst/>
              <a:rect l="l" t="t" r="r" b="b"/>
              <a:pathLst>
                <a:path w="1191" h="333" extrusionOk="0">
                  <a:moveTo>
                    <a:pt x="634" y="0"/>
                  </a:moveTo>
                  <a:cubicBezTo>
                    <a:pt x="441" y="0"/>
                    <a:pt x="249" y="33"/>
                    <a:pt x="60" y="94"/>
                  </a:cubicBezTo>
                  <a:cubicBezTo>
                    <a:pt x="0" y="118"/>
                    <a:pt x="0" y="154"/>
                    <a:pt x="36" y="201"/>
                  </a:cubicBezTo>
                  <a:cubicBezTo>
                    <a:pt x="90" y="215"/>
                    <a:pt x="148" y="217"/>
                    <a:pt x="206" y="217"/>
                  </a:cubicBezTo>
                  <a:cubicBezTo>
                    <a:pt x="229" y="217"/>
                    <a:pt x="253" y="217"/>
                    <a:pt x="276" y="217"/>
                  </a:cubicBezTo>
                  <a:cubicBezTo>
                    <a:pt x="400" y="217"/>
                    <a:pt x="524" y="225"/>
                    <a:pt x="631" y="332"/>
                  </a:cubicBezTo>
                  <a:lnTo>
                    <a:pt x="929" y="332"/>
                  </a:lnTo>
                  <a:cubicBezTo>
                    <a:pt x="1012" y="249"/>
                    <a:pt x="1107" y="166"/>
                    <a:pt x="1191" y="94"/>
                  </a:cubicBezTo>
                  <a:cubicBezTo>
                    <a:pt x="1005" y="30"/>
                    <a:pt x="819" y="0"/>
                    <a:pt x="6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8" name="Google Shape;3328;p2"/>
            <p:cNvSpPr/>
            <p:nvPr/>
          </p:nvSpPr>
          <p:spPr>
            <a:xfrm>
              <a:off x="6012650" y="2906725"/>
              <a:ext cx="24125" cy="7975"/>
            </a:xfrm>
            <a:custGeom>
              <a:avLst/>
              <a:gdLst/>
              <a:ahLst/>
              <a:cxnLst/>
              <a:rect l="l" t="t" r="r" b="b"/>
              <a:pathLst>
                <a:path w="965" h="319" extrusionOk="0">
                  <a:moveTo>
                    <a:pt x="179" y="1"/>
                  </a:moveTo>
                  <a:lnTo>
                    <a:pt x="0" y="180"/>
                  </a:lnTo>
                  <a:cubicBezTo>
                    <a:pt x="155" y="289"/>
                    <a:pt x="313" y="319"/>
                    <a:pt x="475" y="319"/>
                  </a:cubicBezTo>
                  <a:cubicBezTo>
                    <a:pt x="612" y="319"/>
                    <a:pt x="751" y="298"/>
                    <a:pt x="893" y="287"/>
                  </a:cubicBezTo>
                  <a:cubicBezTo>
                    <a:pt x="965" y="215"/>
                    <a:pt x="965" y="132"/>
                    <a:pt x="893" y="49"/>
                  </a:cubicBezTo>
                  <a:lnTo>
                    <a:pt x="17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9" name="Google Shape;3329;p2"/>
            <p:cNvSpPr/>
            <p:nvPr/>
          </p:nvSpPr>
          <p:spPr>
            <a:xfrm>
              <a:off x="5995675" y="2931750"/>
              <a:ext cx="21150" cy="7450"/>
            </a:xfrm>
            <a:custGeom>
              <a:avLst/>
              <a:gdLst/>
              <a:ahLst/>
              <a:cxnLst/>
              <a:rect l="l" t="t" r="r" b="b"/>
              <a:pathLst>
                <a:path w="846" h="298" extrusionOk="0">
                  <a:moveTo>
                    <a:pt x="846" y="0"/>
                  </a:moveTo>
                  <a:lnTo>
                    <a:pt x="846" y="0"/>
                  </a:lnTo>
                  <a:cubicBezTo>
                    <a:pt x="560" y="12"/>
                    <a:pt x="274" y="12"/>
                    <a:pt x="1" y="24"/>
                  </a:cubicBezTo>
                  <a:lnTo>
                    <a:pt x="1" y="286"/>
                  </a:lnTo>
                  <a:cubicBezTo>
                    <a:pt x="239" y="286"/>
                    <a:pt x="477" y="298"/>
                    <a:pt x="715" y="298"/>
                  </a:cubicBezTo>
                  <a:cubicBezTo>
                    <a:pt x="751" y="191"/>
                    <a:pt x="798" y="107"/>
                    <a:pt x="8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0" name="Google Shape;3330;p2"/>
            <p:cNvSpPr/>
            <p:nvPr/>
          </p:nvSpPr>
          <p:spPr>
            <a:xfrm>
              <a:off x="6027525" y="2852850"/>
              <a:ext cx="27700" cy="7800"/>
            </a:xfrm>
            <a:custGeom>
              <a:avLst/>
              <a:gdLst/>
              <a:ahLst/>
              <a:cxnLst/>
              <a:rect l="l" t="t" r="r" b="b"/>
              <a:pathLst>
                <a:path w="1108" h="312" extrusionOk="0">
                  <a:moveTo>
                    <a:pt x="596" y="1"/>
                  </a:moveTo>
                  <a:cubicBezTo>
                    <a:pt x="453" y="227"/>
                    <a:pt x="215" y="120"/>
                    <a:pt x="1" y="180"/>
                  </a:cubicBezTo>
                  <a:cubicBezTo>
                    <a:pt x="156" y="275"/>
                    <a:pt x="310" y="311"/>
                    <a:pt x="464" y="311"/>
                  </a:cubicBezTo>
                  <a:cubicBezTo>
                    <a:pt x="675" y="311"/>
                    <a:pt x="888" y="243"/>
                    <a:pt x="1108" y="168"/>
                  </a:cubicBezTo>
                  <a:cubicBezTo>
                    <a:pt x="1016" y="23"/>
                    <a:pt x="900" y="10"/>
                    <a:pt x="785" y="10"/>
                  </a:cubicBezTo>
                  <a:cubicBezTo>
                    <a:pt x="760" y="10"/>
                    <a:pt x="735" y="10"/>
                    <a:pt x="710" y="10"/>
                  </a:cubicBezTo>
                  <a:cubicBezTo>
                    <a:pt x="671" y="10"/>
                    <a:pt x="633" y="9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1" name="Google Shape;3331;p2"/>
            <p:cNvSpPr/>
            <p:nvPr/>
          </p:nvSpPr>
          <p:spPr>
            <a:xfrm>
              <a:off x="6034975" y="2906925"/>
              <a:ext cx="17875" cy="7275"/>
            </a:xfrm>
            <a:custGeom>
              <a:avLst/>
              <a:gdLst/>
              <a:ahLst/>
              <a:cxnLst/>
              <a:rect l="l" t="t" r="r" b="b"/>
              <a:pathLst>
                <a:path w="715" h="291" extrusionOk="0">
                  <a:moveTo>
                    <a:pt x="197" y="0"/>
                  </a:moveTo>
                  <a:cubicBezTo>
                    <a:pt x="129" y="0"/>
                    <a:pt x="62" y="12"/>
                    <a:pt x="0" y="41"/>
                  </a:cubicBezTo>
                  <a:lnTo>
                    <a:pt x="0" y="279"/>
                  </a:lnTo>
                  <a:cubicBezTo>
                    <a:pt x="238" y="279"/>
                    <a:pt x="476" y="291"/>
                    <a:pt x="715" y="291"/>
                  </a:cubicBezTo>
                  <a:cubicBezTo>
                    <a:pt x="667" y="148"/>
                    <a:pt x="476" y="160"/>
                    <a:pt x="417" y="41"/>
                  </a:cubicBezTo>
                  <a:cubicBezTo>
                    <a:pt x="348" y="15"/>
                    <a:pt x="272" y="0"/>
                    <a:pt x="1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2" name="Google Shape;3332;p2"/>
            <p:cNvSpPr/>
            <p:nvPr/>
          </p:nvSpPr>
          <p:spPr>
            <a:xfrm>
              <a:off x="6033475" y="2866400"/>
              <a:ext cx="19075" cy="4475"/>
            </a:xfrm>
            <a:custGeom>
              <a:avLst/>
              <a:gdLst/>
              <a:ahLst/>
              <a:cxnLst/>
              <a:rect l="l" t="t" r="r" b="b"/>
              <a:pathLst>
                <a:path w="763" h="179" extrusionOk="0">
                  <a:moveTo>
                    <a:pt x="499" y="0"/>
                  </a:moveTo>
                  <a:cubicBezTo>
                    <a:pt x="372" y="0"/>
                    <a:pt x="243" y="31"/>
                    <a:pt x="111" y="31"/>
                  </a:cubicBezTo>
                  <a:cubicBezTo>
                    <a:pt x="98" y="31"/>
                    <a:pt x="85" y="31"/>
                    <a:pt x="72" y="30"/>
                  </a:cubicBezTo>
                  <a:lnTo>
                    <a:pt x="72" y="30"/>
                  </a:lnTo>
                  <a:cubicBezTo>
                    <a:pt x="13" y="90"/>
                    <a:pt x="1" y="173"/>
                    <a:pt x="96" y="173"/>
                  </a:cubicBezTo>
                  <a:cubicBezTo>
                    <a:pt x="167" y="177"/>
                    <a:pt x="239" y="179"/>
                    <a:pt x="310" y="179"/>
                  </a:cubicBezTo>
                  <a:cubicBezTo>
                    <a:pt x="452" y="179"/>
                    <a:pt x="592" y="173"/>
                    <a:pt x="727" y="173"/>
                  </a:cubicBezTo>
                  <a:cubicBezTo>
                    <a:pt x="751" y="138"/>
                    <a:pt x="763" y="102"/>
                    <a:pt x="763" y="66"/>
                  </a:cubicBezTo>
                  <a:cubicBezTo>
                    <a:pt x="675" y="15"/>
                    <a:pt x="587" y="0"/>
                    <a:pt x="4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3" name="Google Shape;3333;p2"/>
            <p:cNvSpPr/>
            <p:nvPr/>
          </p:nvSpPr>
          <p:spPr>
            <a:xfrm>
              <a:off x="6196000" y="2943050"/>
              <a:ext cx="7350" cy="4850"/>
            </a:xfrm>
            <a:custGeom>
              <a:avLst/>
              <a:gdLst/>
              <a:ahLst/>
              <a:cxnLst/>
              <a:rect l="l" t="t" r="r" b="b"/>
              <a:pathLst>
                <a:path w="294" h="194" extrusionOk="0">
                  <a:moveTo>
                    <a:pt x="1" y="1"/>
                  </a:moveTo>
                  <a:lnTo>
                    <a:pt x="1" y="132"/>
                  </a:lnTo>
                  <a:cubicBezTo>
                    <a:pt x="71" y="167"/>
                    <a:pt x="136" y="194"/>
                    <a:pt x="185" y="194"/>
                  </a:cubicBezTo>
                  <a:cubicBezTo>
                    <a:pt x="253" y="194"/>
                    <a:pt x="293" y="144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4" name="Google Shape;3334;p2"/>
            <p:cNvSpPr/>
            <p:nvPr/>
          </p:nvSpPr>
          <p:spPr>
            <a:xfrm>
              <a:off x="6083775" y="2910300"/>
              <a:ext cx="8075" cy="3400"/>
            </a:xfrm>
            <a:custGeom>
              <a:avLst/>
              <a:gdLst/>
              <a:ahLst/>
              <a:cxnLst/>
              <a:rect l="l" t="t" r="r" b="b"/>
              <a:pathLst>
                <a:path w="323" h="136" extrusionOk="0">
                  <a:moveTo>
                    <a:pt x="48" y="1"/>
                  </a:moveTo>
                  <a:lnTo>
                    <a:pt x="48" y="1"/>
                  </a:lnTo>
                  <a:cubicBezTo>
                    <a:pt x="1" y="37"/>
                    <a:pt x="13" y="84"/>
                    <a:pt x="60" y="132"/>
                  </a:cubicBezTo>
                  <a:cubicBezTo>
                    <a:pt x="81" y="134"/>
                    <a:pt x="101" y="136"/>
                    <a:pt x="121" y="136"/>
                  </a:cubicBezTo>
                  <a:cubicBezTo>
                    <a:pt x="203" y="136"/>
                    <a:pt x="274" y="111"/>
                    <a:pt x="322" y="25"/>
                  </a:cubicBezTo>
                  <a:cubicBezTo>
                    <a:pt x="239" y="25"/>
                    <a:pt x="144" y="13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5" name="Google Shape;3335;p2"/>
            <p:cNvSpPr/>
            <p:nvPr/>
          </p:nvSpPr>
          <p:spPr>
            <a:xfrm>
              <a:off x="6081400" y="2910400"/>
              <a:ext cx="3900" cy="3500"/>
            </a:xfrm>
            <a:custGeom>
              <a:avLst/>
              <a:gdLst/>
              <a:ahLst/>
              <a:cxnLst/>
              <a:rect l="l" t="t" r="r" b="b"/>
              <a:pathLst>
                <a:path w="156" h="140" extrusionOk="0">
                  <a:moveTo>
                    <a:pt x="84" y="1"/>
                  </a:moveTo>
                  <a:cubicBezTo>
                    <a:pt x="56" y="1"/>
                    <a:pt x="28" y="7"/>
                    <a:pt x="1" y="21"/>
                  </a:cubicBezTo>
                  <a:cubicBezTo>
                    <a:pt x="48" y="68"/>
                    <a:pt x="108" y="92"/>
                    <a:pt x="155" y="140"/>
                  </a:cubicBezTo>
                  <a:cubicBezTo>
                    <a:pt x="143" y="92"/>
                    <a:pt x="143" y="56"/>
                    <a:pt x="143" y="9"/>
                  </a:cubicBezTo>
                  <a:cubicBezTo>
                    <a:pt x="124" y="4"/>
                    <a:pt x="104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6" name="Google Shape;3336;p2"/>
            <p:cNvSpPr/>
            <p:nvPr/>
          </p:nvSpPr>
          <p:spPr>
            <a:xfrm>
              <a:off x="5970675" y="2917450"/>
              <a:ext cx="3000" cy="4500"/>
            </a:xfrm>
            <a:custGeom>
              <a:avLst/>
              <a:gdLst/>
              <a:ahLst/>
              <a:cxnLst/>
              <a:rect l="l" t="t" r="r" b="b"/>
              <a:pathLst>
                <a:path w="120" h="180" extrusionOk="0">
                  <a:moveTo>
                    <a:pt x="108" y="1"/>
                  </a:moveTo>
                  <a:cubicBezTo>
                    <a:pt x="48" y="36"/>
                    <a:pt x="0" y="108"/>
                    <a:pt x="0" y="179"/>
                  </a:cubicBezTo>
                  <a:cubicBezTo>
                    <a:pt x="48" y="167"/>
                    <a:pt x="72" y="155"/>
                    <a:pt x="120" y="143"/>
                  </a:cubicBezTo>
                  <a:lnTo>
                    <a:pt x="120" y="60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7" name="Google Shape;3337;p2"/>
            <p:cNvSpPr/>
            <p:nvPr/>
          </p:nvSpPr>
          <p:spPr>
            <a:xfrm>
              <a:off x="5911750" y="2451925"/>
              <a:ext cx="89000" cy="14800"/>
            </a:xfrm>
            <a:custGeom>
              <a:avLst/>
              <a:gdLst/>
              <a:ahLst/>
              <a:cxnLst/>
              <a:rect l="l" t="t" r="r" b="b"/>
              <a:pathLst>
                <a:path w="3560" h="592" extrusionOk="0">
                  <a:moveTo>
                    <a:pt x="917" y="0"/>
                  </a:moveTo>
                  <a:cubicBezTo>
                    <a:pt x="793" y="113"/>
                    <a:pt x="657" y="137"/>
                    <a:pt x="518" y="137"/>
                  </a:cubicBezTo>
                  <a:cubicBezTo>
                    <a:pt x="407" y="137"/>
                    <a:pt x="295" y="121"/>
                    <a:pt x="187" y="121"/>
                  </a:cubicBezTo>
                  <a:cubicBezTo>
                    <a:pt x="144" y="121"/>
                    <a:pt x="101" y="124"/>
                    <a:pt x="60" y="131"/>
                  </a:cubicBezTo>
                  <a:cubicBezTo>
                    <a:pt x="0" y="179"/>
                    <a:pt x="0" y="238"/>
                    <a:pt x="60" y="274"/>
                  </a:cubicBezTo>
                  <a:cubicBezTo>
                    <a:pt x="257" y="379"/>
                    <a:pt x="463" y="401"/>
                    <a:pt x="670" y="401"/>
                  </a:cubicBezTo>
                  <a:cubicBezTo>
                    <a:pt x="818" y="401"/>
                    <a:pt x="965" y="389"/>
                    <a:pt x="1109" y="389"/>
                  </a:cubicBezTo>
                  <a:cubicBezTo>
                    <a:pt x="1152" y="389"/>
                    <a:pt x="1196" y="391"/>
                    <a:pt x="1238" y="393"/>
                  </a:cubicBezTo>
                  <a:cubicBezTo>
                    <a:pt x="1863" y="443"/>
                    <a:pt x="2480" y="592"/>
                    <a:pt x="3109" y="592"/>
                  </a:cubicBezTo>
                  <a:cubicBezTo>
                    <a:pt x="3235" y="592"/>
                    <a:pt x="3362" y="586"/>
                    <a:pt x="3489" y="572"/>
                  </a:cubicBezTo>
                  <a:cubicBezTo>
                    <a:pt x="3536" y="548"/>
                    <a:pt x="3560" y="500"/>
                    <a:pt x="3548" y="441"/>
                  </a:cubicBezTo>
                  <a:cubicBezTo>
                    <a:pt x="3512" y="357"/>
                    <a:pt x="3417" y="334"/>
                    <a:pt x="3358" y="274"/>
                  </a:cubicBezTo>
                  <a:cubicBezTo>
                    <a:pt x="3170" y="274"/>
                    <a:pt x="3015" y="135"/>
                    <a:pt x="2839" y="135"/>
                  </a:cubicBezTo>
                  <a:cubicBezTo>
                    <a:pt x="2802" y="135"/>
                    <a:pt x="2765" y="141"/>
                    <a:pt x="2727" y="155"/>
                  </a:cubicBezTo>
                  <a:cubicBezTo>
                    <a:pt x="2529" y="235"/>
                    <a:pt x="2339" y="266"/>
                    <a:pt x="2153" y="266"/>
                  </a:cubicBezTo>
                  <a:cubicBezTo>
                    <a:pt x="1731" y="266"/>
                    <a:pt x="1330" y="108"/>
                    <a:pt x="9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8" name="Google Shape;3338;p2"/>
            <p:cNvSpPr/>
            <p:nvPr/>
          </p:nvSpPr>
          <p:spPr>
            <a:xfrm>
              <a:off x="6043900" y="2490600"/>
              <a:ext cx="66700" cy="15175"/>
            </a:xfrm>
            <a:custGeom>
              <a:avLst/>
              <a:gdLst/>
              <a:ahLst/>
              <a:cxnLst/>
              <a:rect l="l" t="t" r="r" b="b"/>
              <a:pathLst>
                <a:path w="2668" h="607" extrusionOk="0">
                  <a:moveTo>
                    <a:pt x="369" y="0"/>
                  </a:moveTo>
                  <a:cubicBezTo>
                    <a:pt x="327" y="0"/>
                    <a:pt x="284" y="8"/>
                    <a:pt x="239" y="25"/>
                  </a:cubicBezTo>
                  <a:cubicBezTo>
                    <a:pt x="191" y="73"/>
                    <a:pt x="155" y="120"/>
                    <a:pt x="96" y="156"/>
                  </a:cubicBezTo>
                  <a:cubicBezTo>
                    <a:pt x="0" y="251"/>
                    <a:pt x="0" y="346"/>
                    <a:pt x="96" y="442"/>
                  </a:cubicBezTo>
                  <a:cubicBezTo>
                    <a:pt x="533" y="480"/>
                    <a:pt x="954" y="606"/>
                    <a:pt x="1385" y="606"/>
                  </a:cubicBezTo>
                  <a:cubicBezTo>
                    <a:pt x="1482" y="606"/>
                    <a:pt x="1580" y="600"/>
                    <a:pt x="1679" y="584"/>
                  </a:cubicBezTo>
                  <a:cubicBezTo>
                    <a:pt x="1750" y="529"/>
                    <a:pt x="1830" y="518"/>
                    <a:pt x="1912" y="518"/>
                  </a:cubicBezTo>
                  <a:cubicBezTo>
                    <a:pt x="1960" y="518"/>
                    <a:pt x="2010" y="522"/>
                    <a:pt x="2058" y="522"/>
                  </a:cubicBezTo>
                  <a:cubicBezTo>
                    <a:pt x="2120" y="522"/>
                    <a:pt x="2181" y="516"/>
                    <a:pt x="2239" y="489"/>
                  </a:cubicBezTo>
                  <a:lnTo>
                    <a:pt x="2251" y="430"/>
                  </a:lnTo>
                  <a:lnTo>
                    <a:pt x="2310" y="394"/>
                  </a:lnTo>
                  <a:lnTo>
                    <a:pt x="2358" y="442"/>
                  </a:lnTo>
                  <a:cubicBezTo>
                    <a:pt x="2453" y="382"/>
                    <a:pt x="2560" y="334"/>
                    <a:pt x="2667" y="275"/>
                  </a:cubicBezTo>
                  <a:cubicBezTo>
                    <a:pt x="2179" y="192"/>
                    <a:pt x="1679" y="120"/>
                    <a:pt x="1227" y="61"/>
                  </a:cubicBezTo>
                  <a:cubicBezTo>
                    <a:pt x="1132" y="132"/>
                    <a:pt x="1227" y="299"/>
                    <a:pt x="1108" y="358"/>
                  </a:cubicBezTo>
                  <a:cubicBezTo>
                    <a:pt x="1191" y="275"/>
                    <a:pt x="1179" y="215"/>
                    <a:pt x="1084" y="156"/>
                  </a:cubicBezTo>
                  <a:cubicBezTo>
                    <a:pt x="1043" y="170"/>
                    <a:pt x="1003" y="176"/>
                    <a:pt x="964" y="176"/>
                  </a:cubicBezTo>
                  <a:cubicBezTo>
                    <a:pt x="755" y="176"/>
                    <a:pt x="577" y="0"/>
                    <a:pt x="3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9" name="Google Shape;3339;p2"/>
            <p:cNvSpPr/>
            <p:nvPr/>
          </p:nvSpPr>
          <p:spPr>
            <a:xfrm>
              <a:off x="6001625" y="2454300"/>
              <a:ext cx="73775" cy="15925"/>
            </a:xfrm>
            <a:custGeom>
              <a:avLst/>
              <a:gdLst/>
              <a:ahLst/>
              <a:cxnLst/>
              <a:rect l="l" t="t" r="r" b="b"/>
              <a:pathLst>
                <a:path w="2951" h="637" extrusionOk="0">
                  <a:moveTo>
                    <a:pt x="1168" y="36"/>
                  </a:moveTo>
                  <a:cubicBezTo>
                    <a:pt x="798" y="167"/>
                    <a:pt x="370" y="1"/>
                    <a:pt x="1" y="227"/>
                  </a:cubicBezTo>
                  <a:cubicBezTo>
                    <a:pt x="1" y="346"/>
                    <a:pt x="84" y="405"/>
                    <a:pt x="179" y="453"/>
                  </a:cubicBezTo>
                  <a:cubicBezTo>
                    <a:pt x="275" y="501"/>
                    <a:pt x="394" y="572"/>
                    <a:pt x="501" y="572"/>
                  </a:cubicBezTo>
                  <a:cubicBezTo>
                    <a:pt x="1251" y="596"/>
                    <a:pt x="1989" y="620"/>
                    <a:pt x="2739" y="632"/>
                  </a:cubicBezTo>
                  <a:cubicBezTo>
                    <a:pt x="2761" y="635"/>
                    <a:pt x="2782" y="636"/>
                    <a:pt x="2800" y="636"/>
                  </a:cubicBezTo>
                  <a:cubicBezTo>
                    <a:pt x="2926" y="636"/>
                    <a:pt x="2951" y="563"/>
                    <a:pt x="2930" y="417"/>
                  </a:cubicBezTo>
                  <a:cubicBezTo>
                    <a:pt x="2442" y="382"/>
                    <a:pt x="1930" y="298"/>
                    <a:pt x="1441" y="274"/>
                  </a:cubicBezTo>
                  <a:cubicBezTo>
                    <a:pt x="1251" y="262"/>
                    <a:pt x="1203" y="179"/>
                    <a:pt x="1168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0" name="Google Shape;3340;p2"/>
            <p:cNvSpPr/>
            <p:nvPr/>
          </p:nvSpPr>
          <p:spPr>
            <a:xfrm>
              <a:off x="5744450" y="2470300"/>
              <a:ext cx="47650" cy="9725"/>
            </a:xfrm>
            <a:custGeom>
              <a:avLst/>
              <a:gdLst/>
              <a:ahLst/>
              <a:cxnLst/>
              <a:rect l="l" t="t" r="r" b="b"/>
              <a:pathLst>
                <a:path w="1906" h="389" extrusionOk="0">
                  <a:moveTo>
                    <a:pt x="653" y="0"/>
                  </a:moveTo>
                  <a:cubicBezTo>
                    <a:pt x="439" y="0"/>
                    <a:pt x="222" y="29"/>
                    <a:pt x="1" y="99"/>
                  </a:cubicBezTo>
                  <a:lnTo>
                    <a:pt x="1" y="373"/>
                  </a:lnTo>
                  <a:cubicBezTo>
                    <a:pt x="141" y="356"/>
                    <a:pt x="281" y="351"/>
                    <a:pt x="421" y="351"/>
                  </a:cubicBezTo>
                  <a:cubicBezTo>
                    <a:pt x="779" y="351"/>
                    <a:pt x="1137" y="389"/>
                    <a:pt x="1494" y="389"/>
                  </a:cubicBezTo>
                  <a:cubicBezTo>
                    <a:pt x="1616" y="389"/>
                    <a:pt x="1737" y="384"/>
                    <a:pt x="1858" y="373"/>
                  </a:cubicBezTo>
                  <a:cubicBezTo>
                    <a:pt x="1906" y="337"/>
                    <a:pt x="1906" y="277"/>
                    <a:pt x="1846" y="230"/>
                  </a:cubicBezTo>
                  <a:cubicBezTo>
                    <a:pt x="1456" y="105"/>
                    <a:pt x="1060" y="0"/>
                    <a:pt x="6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1" name="Google Shape;3341;p2"/>
            <p:cNvSpPr/>
            <p:nvPr/>
          </p:nvSpPr>
          <p:spPr>
            <a:xfrm>
              <a:off x="5919175" y="2481425"/>
              <a:ext cx="44375" cy="12600"/>
            </a:xfrm>
            <a:custGeom>
              <a:avLst/>
              <a:gdLst/>
              <a:ahLst/>
              <a:cxnLst/>
              <a:rect l="l" t="t" r="r" b="b"/>
              <a:pathLst>
                <a:path w="1775" h="504" extrusionOk="0">
                  <a:moveTo>
                    <a:pt x="1086" y="0"/>
                  </a:moveTo>
                  <a:cubicBezTo>
                    <a:pt x="836" y="0"/>
                    <a:pt x="581" y="75"/>
                    <a:pt x="346" y="225"/>
                  </a:cubicBezTo>
                  <a:cubicBezTo>
                    <a:pt x="292" y="193"/>
                    <a:pt x="239" y="175"/>
                    <a:pt x="187" y="175"/>
                  </a:cubicBezTo>
                  <a:cubicBezTo>
                    <a:pt x="122" y="175"/>
                    <a:pt x="60" y="202"/>
                    <a:pt x="1" y="261"/>
                  </a:cubicBezTo>
                  <a:cubicBezTo>
                    <a:pt x="460" y="428"/>
                    <a:pt x="929" y="503"/>
                    <a:pt x="1406" y="503"/>
                  </a:cubicBezTo>
                  <a:cubicBezTo>
                    <a:pt x="1473" y="503"/>
                    <a:pt x="1541" y="502"/>
                    <a:pt x="1608" y="499"/>
                  </a:cubicBezTo>
                  <a:lnTo>
                    <a:pt x="1656" y="451"/>
                  </a:lnTo>
                  <a:lnTo>
                    <a:pt x="1656" y="392"/>
                  </a:lnTo>
                  <a:lnTo>
                    <a:pt x="1644" y="332"/>
                  </a:lnTo>
                  <a:lnTo>
                    <a:pt x="1703" y="320"/>
                  </a:lnTo>
                  <a:cubicBezTo>
                    <a:pt x="1751" y="309"/>
                    <a:pt x="1775" y="261"/>
                    <a:pt x="1775" y="213"/>
                  </a:cubicBezTo>
                  <a:cubicBezTo>
                    <a:pt x="1568" y="72"/>
                    <a:pt x="1330" y="0"/>
                    <a:pt x="10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2" name="Google Shape;3342;p2"/>
            <p:cNvSpPr/>
            <p:nvPr/>
          </p:nvSpPr>
          <p:spPr>
            <a:xfrm>
              <a:off x="5884350" y="2477500"/>
              <a:ext cx="34550" cy="12600"/>
            </a:xfrm>
            <a:custGeom>
              <a:avLst/>
              <a:gdLst/>
              <a:ahLst/>
              <a:cxnLst/>
              <a:rect l="l" t="t" r="r" b="b"/>
              <a:pathLst>
                <a:path w="1382" h="504" extrusionOk="0">
                  <a:moveTo>
                    <a:pt x="592" y="0"/>
                  </a:moveTo>
                  <a:cubicBezTo>
                    <a:pt x="394" y="0"/>
                    <a:pt x="197" y="32"/>
                    <a:pt x="1" y="108"/>
                  </a:cubicBezTo>
                  <a:cubicBezTo>
                    <a:pt x="84" y="204"/>
                    <a:pt x="191" y="299"/>
                    <a:pt x="286" y="406"/>
                  </a:cubicBezTo>
                  <a:cubicBezTo>
                    <a:pt x="494" y="443"/>
                    <a:pt x="706" y="503"/>
                    <a:pt x="922" y="503"/>
                  </a:cubicBezTo>
                  <a:cubicBezTo>
                    <a:pt x="1054" y="503"/>
                    <a:pt x="1187" y="481"/>
                    <a:pt x="1322" y="418"/>
                  </a:cubicBezTo>
                  <a:cubicBezTo>
                    <a:pt x="1298" y="311"/>
                    <a:pt x="1382" y="192"/>
                    <a:pt x="1298" y="108"/>
                  </a:cubicBezTo>
                  <a:cubicBezTo>
                    <a:pt x="1060" y="44"/>
                    <a:pt x="825" y="0"/>
                    <a:pt x="5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3" name="Google Shape;3343;p2"/>
            <p:cNvSpPr/>
            <p:nvPr/>
          </p:nvSpPr>
          <p:spPr>
            <a:xfrm>
              <a:off x="6011450" y="2489875"/>
              <a:ext cx="33950" cy="12425"/>
            </a:xfrm>
            <a:custGeom>
              <a:avLst/>
              <a:gdLst/>
              <a:ahLst/>
              <a:cxnLst/>
              <a:rect l="l" t="t" r="r" b="b"/>
              <a:pathLst>
                <a:path w="1358" h="497" extrusionOk="0">
                  <a:moveTo>
                    <a:pt x="816" y="1"/>
                  </a:moveTo>
                  <a:cubicBezTo>
                    <a:pt x="663" y="1"/>
                    <a:pt x="506" y="27"/>
                    <a:pt x="346" y="54"/>
                  </a:cubicBezTo>
                  <a:cubicBezTo>
                    <a:pt x="327" y="130"/>
                    <a:pt x="300" y="183"/>
                    <a:pt x="235" y="183"/>
                  </a:cubicBezTo>
                  <a:cubicBezTo>
                    <a:pt x="219" y="183"/>
                    <a:pt x="201" y="180"/>
                    <a:pt x="179" y="173"/>
                  </a:cubicBezTo>
                  <a:lnTo>
                    <a:pt x="72" y="173"/>
                  </a:lnTo>
                  <a:cubicBezTo>
                    <a:pt x="1" y="232"/>
                    <a:pt x="1" y="292"/>
                    <a:pt x="60" y="352"/>
                  </a:cubicBezTo>
                  <a:cubicBezTo>
                    <a:pt x="253" y="468"/>
                    <a:pt x="454" y="496"/>
                    <a:pt x="657" y="496"/>
                  </a:cubicBezTo>
                  <a:cubicBezTo>
                    <a:pt x="858" y="496"/>
                    <a:pt x="1061" y="468"/>
                    <a:pt x="1260" y="468"/>
                  </a:cubicBezTo>
                  <a:cubicBezTo>
                    <a:pt x="1293" y="468"/>
                    <a:pt x="1325" y="469"/>
                    <a:pt x="1358" y="471"/>
                  </a:cubicBezTo>
                  <a:lnTo>
                    <a:pt x="1358" y="173"/>
                  </a:lnTo>
                  <a:cubicBezTo>
                    <a:pt x="1187" y="41"/>
                    <a:pt x="1005" y="1"/>
                    <a:pt x="81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4" name="Google Shape;3344;p2"/>
            <p:cNvSpPr/>
            <p:nvPr/>
          </p:nvSpPr>
          <p:spPr>
            <a:xfrm>
              <a:off x="5858750" y="2448975"/>
              <a:ext cx="39025" cy="7825"/>
            </a:xfrm>
            <a:custGeom>
              <a:avLst/>
              <a:gdLst/>
              <a:ahLst/>
              <a:cxnLst/>
              <a:rect l="l" t="t" r="r" b="b"/>
              <a:pathLst>
                <a:path w="1561" h="313" extrusionOk="0">
                  <a:moveTo>
                    <a:pt x="561" y="0"/>
                  </a:moveTo>
                  <a:cubicBezTo>
                    <a:pt x="368" y="0"/>
                    <a:pt x="180" y="29"/>
                    <a:pt x="1" y="83"/>
                  </a:cubicBezTo>
                  <a:cubicBezTo>
                    <a:pt x="13" y="130"/>
                    <a:pt x="13" y="190"/>
                    <a:pt x="13" y="237"/>
                  </a:cubicBezTo>
                  <a:cubicBezTo>
                    <a:pt x="53" y="233"/>
                    <a:pt x="94" y="231"/>
                    <a:pt x="134" y="231"/>
                  </a:cubicBezTo>
                  <a:cubicBezTo>
                    <a:pt x="396" y="231"/>
                    <a:pt x="658" y="312"/>
                    <a:pt x="924" y="312"/>
                  </a:cubicBezTo>
                  <a:cubicBezTo>
                    <a:pt x="1052" y="312"/>
                    <a:pt x="1181" y="293"/>
                    <a:pt x="1310" y="237"/>
                  </a:cubicBezTo>
                  <a:cubicBezTo>
                    <a:pt x="1348" y="281"/>
                    <a:pt x="1388" y="301"/>
                    <a:pt x="1431" y="301"/>
                  </a:cubicBezTo>
                  <a:cubicBezTo>
                    <a:pt x="1472" y="301"/>
                    <a:pt x="1515" y="284"/>
                    <a:pt x="1560" y="249"/>
                  </a:cubicBezTo>
                  <a:cubicBezTo>
                    <a:pt x="1219" y="78"/>
                    <a:pt x="882" y="0"/>
                    <a:pt x="5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5" name="Google Shape;3345;p2"/>
            <p:cNvSpPr/>
            <p:nvPr/>
          </p:nvSpPr>
          <p:spPr>
            <a:xfrm>
              <a:off x="6070100" y="2461200"/>
              <a:ext cx="26200" cy="11900"/>
            </a:xfrm>
            <a:custGeom>
              <a:avLst/>
              <a:gdLst/>
              <a:ahLst/>
              <a:cxnLst/>
              <a:rect l="l" t="t" r="r" b="b"/>
              <a:pathLst>
                <a:path w="1048" h="476" extrusionOk="0">
                  <a:moveTo>
                    <a:pt x="528" y="0"/>
                  </a:moveTo>
                  <a:cubicBezTo>
                    <a:pt x="412" y="0"/>
                    <a:pt x="301" y="44"/>
                    <a:pt x="191" y="165"/>
                  </a:cubicBezTo>
                  <a:cubicBezTo>
                    <a:pt x="131" y="236"/>
                    <a:pt x="60" y="296"/>
                    <a:pt x="0" y="367"/>
                  </a:cubicBezTo>
                  <a:cubicBezTo>
                    <a:pt x="138" y="439"/>
                    <a:pt x="270" y="475"/>
                    <a:pt x="399" y="475"/>
                  </a:cubicBezTo>
                  <a:cubicBezTo>
                    <a:pt x="615" y="475"/>
                    <a:pt x="824" y="374"/>
                    <a:pt x="1048" y="165"/>
                  </a:cubicBezTo>
                  <a:cubicBezTo>
                    <a:pt x="855" y="83"/>
                    <a:pt x="687" y="0"/>
                    <a:pt x="5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6" name="Google Shape;3346;p2"/>
            <p:cNvSpPr/>
            <p:nvPr/>
          </p:nvSpPr>
          <p:spPr>
            <a:xfrm>
              <a:off x="5790600" y="2473275"/>
              <a:ext cx="14600" cy="7850"/>
            </a:xfrm>
            <a:custGeom>
              <a:avLst/>
              <a:gdLst/>
              <a:ahLst/>
              <a:cxnLst/>
              <a:rect l="l" t="t" r="r" b="b"/>
              <a:pathLst>
                <a:path w="584" h="314" extrusionOk="0">
                  <a:moveTo>
                    <a:pt x="281" y="1"/>
                  </a:moveTo>
                  <a:cubicBezTo>
                    <a:pt x="180" y="1"/>
                    <a:pt x="80" y="27"/>
                    <a:pt x="0" y="123"/>
                  </a:cubicBezTo>
                  <a:cubicBezTo>
                    <a:pt x="12" y="170"/>
                    <a:pt x="12" y="230"/>
                    <a:pt x="12" y="277"/>
                  </a:cubicBezTo>
                  <a:cubicBezTo>
                    <a:pt x="48" y="289"/>
                    <a:pt x="84" y="301"/>
                    <a:pt x="119" y="313"/>
                  </a:cubicBezTo>
                  <a:cubicBezTo>
                    <a:pt x="191" y="301"/>
                    <a:pt x="250" y="301"/>
                    <a:pt x="322" y="289"/>
                  </a:cubicBezTo>
                  <a:cubicBezTo>
                    <a:pt x="337" y="287"/>
                    <a:pt x="354" y="286"/>
                    <a:pt x="372" y="286"/>
                  </a:cubicBezTo>
                  <a:cubicBezTo>
                    <a:pt x="391" y="286"/>
                    <a:pt x="411" y="287"/>
                    <a:pt x="431" y="287"/>
                  </a:cubicBezTo>
                  <a:cubicBezTo>
                    <a:pt x="490" y="287"/>
                    <a:pt x="545" y="281"/>
                    <a:pt x="560" y="230"/>
                  </a:cubicBezTo>
                  <a:cubicBezTo>
                    <a:pt x="584" y="182"/>
                    <a:pt x="476" y="99"/>
                    <a:pt x="429" y="15"/>
                  </a:cubicBezTo>
                  <a:cubicBezTo>
                    <a:pt x="381" y="7"/>
                    <a:pt x="331" y="1"/>
                    <a:pt x="2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7" name="Google Shape;3347;p2"/>
            <p:cNvSpPr/>
            <p:nvPr/>
          </p:nvSpPr>
          <p:spPr>
            <a:xfrm>
              <a:off x="6001925" y="2486550"/>
              <a:ext cx="11925" cy="12125"/>
            </a:xfrm>
            <a:custGeom>
              <a:avLst/>
              <a:gdLst/>
              <a:ahLst/>
              <a:cxnLst/>
              <a:rect l="l" t="t" r="r" b="b"/>
              <a:pathLst>
                <a:path w="477" h="485" extrusionOk="0">
                  <a:moveTo>
                    <a:pt x="159" y="0"/>
                  </a:moveTo>
                  <a:cubicBezTo>
                    <a:pt x="119" y="0"/>
                    <a:pt x="72" y="13"/>
                    <a:pt x="13" y="44"/>
                  </a:cubicBezTo>
                  <a:cubicBezTo>
                    <a:pt x="1" y="258"/>
                    <a:pt x="203" y="318"/>
                    <a:pt x="310" y="473"/>
                  </a:cubicBezTo>
                  <a:cubicBezTo>
                    <a:pt x="370" y="473"/>
                    <a:pt x="417" y="485"/>
                    <a:pt x="465" y="485"/>
                  </a:cubicBezTo>
                  <a:cubicBezTo>
                    <a:pt x="465" y="425"/>
                    <a:pt x="477" y="365"/>
                    <a:pt x="477" y="306"/>
                  </a:cubicBezTo>
                  <a:cubicBezTo>
                    <a:pt x="353" y="211"/>
                    <a:pt x="321" y="0"/>
                    <a:pt x="1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8" name="Google Shape;3348;p2"/>
            <p:cNvSpPr/>
            <p:nvPr/>
          </p:nvSpPr>
          <p:spPr>
            <a:xfrm>
              <a:off x="6131400" y="2498650"/>
              <a:ext cx="11050" cy="9625"/>
            </a:xfrm>
            <a:custGeom>
              <a:avLst/>
              <a:gdLst/>
              <a:ahLst/>
              <a:cxnLst/>
              <a:rect l="l" t="t" r="r" b="b"/>
              <a:pathLst>
                <a:path w="442" h="385" extrusionOk="0">
                  <a:moveTo>
                    <a:pt x="13" y="1"/>
                  </a:moveTo>
                  <a:cubicBezTo>
                    <a:pt x="13" y="96"/>
                    <a:pt x="1" y="191"/>
                    <a:pt x="1" y="286"/>
                  </a:cubicBezTo>
                  <a:cubicBezTo>
                    <a:pt x="68" y="347"/>
                    <a:pt x="150" y="384"/>
                    <a:pt x="222" y="384"/>
                  </a:cubicBezTo>
                  <a:cubicBezTo>
                    <a:pt x="278" y="384"/>
                    <a:pt x="327" y="362"/>
                    <a:pt x="358" y="310"/>
                  </a:cubicBezTo>
                  <a:cubicBezTo>
                    <a:pt x="441" y="155"/>
                    <a:pt x="251" y="108"/>
                    <a:pt x="144" y="36"/>
                  </a:cubicBezTo>
                  <a:cubicBezTo>
                    <a:pt x="108" y="12"/>
                    <a:pt x="60" y="12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9" name="Google Shape;3349;p2"/>
            <p:cNvSpPr/>
            <p:nvPr/>
          </p:nvSpPr>
          <p:spPr>
            <a:xfrm>
              <a:off x="5891500" y="2455200"/>
              <a:ext cx="21150" cy="4500"/>
            </a:xfrm>
            <a:custGeom>
              <a:avLst/>
              <a:gdLst/>
              <a:ahLst/>
              <a:cxnLst/>
              <a:rect l="l" t="t" r="r" b="b"/>
              <a:pathLst>
                <a:path w="846" h="180" extrusionOk="0">
                  <a:moveTo>
                    <a:pt x="0" y="0"/>
                  </a:moveTo>
                  <a:cubicBezTo>
                    <a:pt x="173" y="149"/>
                    <a:pt x="360" y="179"/>
                    <a:pt x="550" y="179"/>
                  </a:cubicBezTo>
                  <a:cubicBezTo>
                    <a:pt x="648" y="179"/>
                    <a:pt x="748" y="171"/>
                    <a:pt x="846" y="167"/>
                  </a:cubicBezTo>
                  <a:lnTo>
                    <a:pt x="846" y="12"/>
                  </a:lnTo>
                  <a:lnTo>
                    <a:pt x="250" y="12"/>
                  </a:lnTo>
                  <a:cubicBezTo>
                    <a:pt x="179" y="0"/>
                    <a:pt x="84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0" name="Google Shape;3350;p2"/>
            <p:cNvSpPr/>
            <p:nvPr/>
          </p:nvSpPr>
          <p:spPr>
            <a:xfrm>
              <a:off x="5912925" y="2480100"/>
              <a:ext cx="15200" cy="8150"/>
            </a:xfrm>
            <a:custGeom>
              <a:avLst/>
              <a:gdLst/>
              <a:ahLst/>
              <a:cxnLst/>
              <a:rect l="l" t="t" r="r" b="b"/>
              <a:pathLst>
                <a:path w="608" h="326" extrusionOk="0">
                  <a:moveTo>
                    <a:pt x="318" y="0"/>
                  </a:moveTo>
                  <a:cubicBezTo>
                    <a:pt x="266" y="0"/>
                    <a:pt x="211" y="7"/>
                    <a:pt x="155" y="16"/>
                  </a:cubicBezTo>
                  <a:cubicBezTo>
                    <a:pt x="108" y="123"/>
                    <a:pt x="1" y="242"/>
                    <a:pt x="179" y="326"/>
                  </a:cubicBezTo>
                  <a:cubicBezTo>
                    <a:pt x="215" y="326"/>
                    <a:pt x="227" y="314"/>
                    <a:pt x="275" y="314"/>
                  </a:cubicBezTo>
                  <a:cubicBezTo>
                    <a:pt x="394" y="302"/>
                    <a:pt x="489" y="302"/>
                    <a:pt x="608" y="278"/>
                  </a:cubicBezTo>
                  <a:cubicBezTo>
                    <a:pt x="590" y="57"/>
                    <a:pt x="467" y="0"/>
                    <a:pt x="3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1" name="Google Shape;3351;p2"/>
            <p:cNvSpPr/>
            <p:nvPr/>
          </p:nvSpPr>
          <p:spPr>
            <a:xfrm>
              <a:off x="5958775" y="2486450"/>
              <a:ext cx="11025" cy="7475"/>
            </a:xfrm>
            <a:custGeom>
              <a:avLst/>
              <a:gdLst/>
              <a:ahLst/>
              <a:cxnLst/>
              <a:rect l="l" t="t" r="r" b="b"/>
              <a:pathLst>
                <a:path w="441" h="299" extrusionOk="0">
                  <a:moveTo>
                    <a:pt x="286" y="0"/>
                  </a:moveTo>
                  <a:cubicBezTo>
                    <a:pt x="250" y="12"/>
                    <a:pt x="226" y="12"/>
                    <a:pt x="191" y="12"/>
                  </a:cubicBezTo>
                  <a:cubicBezTo>
                    <a:pt x="131" y="24"/>
                    <a:pt x="60" y="24"/>
                    <a:pt x="0" y="48"/>
                  </a:cubicBezTo>
                  <a:cubicBezTo>
                    <a:pt x="0" y="72"/>
                    <a:pt x="12" y="119"/>
                    <a:pt x="0" y="131"/>
                  </a:cubicBezTo>
                  <a:cubicBezTo>
                    <a:pt x="12" y="179"/>
                    <a:pt x="12" y="239"/>
                    <a:pt x="24" y="286"/>
                  </a:cubicBezTo>
                  <a:cubicBezTo>
                    <a:pt x="155" y="286"/>
                    <a:pt x="310" y="298"/>
                    <a:pt x="441" y="298"/>
                  </a:cubicBezTo>
                  <a:cubicBezTo>
                    <a:pt x="441" y="179"/>
                    <a:pt x="393" y="60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2" name="Google Shape;3352;p2"/>
            <p:cNvSpPr/>
            <p:nvPr/>
          </p:nvSpPr>
          <p:spPr>
            <a:xfrm>
              <a:off x="5747725" y="2444625"/>
              <a:ext cx="10750" cy="6725"/>
            </a:xfrm>
            <a:custGeom>
              <a:avLst/>
              <a:gdLst/>
              <a:ahLst/>
              <a:cxnLst/>
              <a:rect l="l" t="t" r="r" b="b"/>
              <a:pathLst>
                <a:path w="430" h="269" extrusionOk="0">
                  <a:moveTo>
                    <a:pt x="243" y="1"/>
                  </a:moveTo>
                  <a:cubicBezTo>
                    <a:pt x="227" y="1"/>
                    <a:pt x="210" y="3"/>
                    <a:pt x="191" y="7"/>
                  </a:cubicBezTo>
                  <a:cubicBezTo>
                    <a:pt x="1" y="30"/>
                    <a:pt x="120" y="173"/>
                    <a:pt x="155" y="257"/>
                  </a:cubicBezTo>
                  <a:cubicBezTo>
                    <a:pt x="239" y="257"/>
                    <a:pt x="346" y="257"/>
                    <a:pt x="429" y="268"/>
                  </a:cubicBezTo>
                  <a:cubicBezTo>
                    <a:pt x="419" y="130"/>
                    <a:pt x="379" y="1"/>
                    <a:pt x="2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3" name="Google Shape;3353;p2"/>
            <p:cNvSpPr/>
            <p:nvPr/>
          </p:nvSpPr>
          <p:spPr>
            <a:xfrm>
              <a:off x="5708450" y="2469525"/>
              <a:ext cx="17875" cy="7725"/>
            </a:xfrm>
            <a:custGeom>
              <a:avLst/>
              <a:gdLst/>
              <a:ahLst/>
              <a:cxnLst/>
              <a:rect l="l" t="t" r="r" b="b"/>
              <a:pathLst>
                <a:path w="715" h="309" extrusionOk="0">
                  <a:moveTo>
                    <a:pt x="187" y="0"/>
                  </a:moveTo>
                  <a:cubicBezTo>
                    <a:pt x="172" y="0"/>
                    <a:pt x="158" y="3"/>
                    <a:pt x="143" y="11"/>
                  </a:cubicBezTo>
                  <a:cubicBezTo>
                    <a:pt x="119" y="94"/>
                    <a:pt x="0" y="213"/>
                    <a:pt x="155" y="308"/>
                  </a:cubicBezTo>
                  <a:lnTo>
                    <a:pt x="262" y="308"/>
                  </a:lnTo>
                  <a:cubicBezTo>
                    <a:pt x="714" y="225"/>
                    <a:pt x="298" y="106"/>
                    <a:pt x="274" y="23"/>
                  </a:cubicBezTo>
                  <a:cubicBezTo>
                    <a:pt x="249" y="14"/>
                    <a:pt x="219" y="0"/>
                    <a:pt x="1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4" name="Google Shape;3354;p2"/>
            <p:cNvSpPr/>
            <p:nvPr/>
          </p:nvSpPr>
          <p:spPr>
            <a:xfrm>
              <a:off x="6145100" y="2501325"/>
              <a:ext cx="7775" cy="7775"/>
            </a:xfrm>
            <a:custGeom>
              <a:avLst/>
              <a:gdLst/>
              <a:ahLst/>
              <a:cxnLst/>
              <a:rect l="l" t="t" r="r" b="b"/>
              <a:pathLst>
                <a:path w="311" h="311" extrusionOk="0">
                  <a:moveTo>
                    <a:pt x="108" y="1"/>
                  </a:moveTo>
                  <a:cubicBezTo>
                    <a:pt x="72" y="48"/>
                    <a:pt x="36" y="72"/>
                    <a:pt x="36" y="108"/>
                  </a:cubicBezTo>
                  <a:cubicBezTo>
                    <a:pt x="1" y="251"/>
                    <a:pt x="108" y="310"/>
                    <a:pt x="239" y="310"/>
                  </a:cubicBezTo>
                  <a:lnTo>
                    <a:pt x="310" y="310"/>
                  </a:lnTo>
                  <a:lnTo>
                    <a:pt x="310" y="167"/>
                  </a:lnTo>
                  <a:cubicBezTo>
                    <a:pt x="239" y="108"/>
                    <a:pt x="179" y="60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5" name="Google Shape;3355;p2"/>
            <p:cNvSpPr/>
            <p:nvPr/>
          </p:nvSpPr>
          <p:spPr>
            <a:xfrm>
              <a:off x="6070400" y="2491500"/>
              <a:ext cx="5675" cy="7175"/>
            </a:xfrm>
            <a:custGeom>
              <a:avLst/>
              <a:gdLst/>
              <a:ahLst/>
              <a:cxnLst/>
              <a:rect l="l" t="t" r="r" b="b"/>
              <a:pathLst>
                <a:path w="227" h="287" extrusionOk="0">
                  <a:moveTo>
                    <a:pt x="131" y="1"/>
                  </a:moveTo>
                  <a:cubicBezTo>
                    <a:pt x="60" y="1"/>
                    <a:pt x="24" y="48"/>
                    <a:pt x="0" y="108"/>
                  </a:cubicBezTo>
                  <a:cubicBezTo>
                    <a:pt x="24" y="167"/>
                    <a:pt x="48" y="227"/>
                    <a:pt x="72" y="287"/>
                  </a:cubicBezTo>
                  <a:cubicBezTo>
                    <a:pt x="226" y="227"/>
                    <a:pt x="119" y="108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6" name="Google Shape;3356;p2"/>
            <p:cNvSpPr/>
            <p:nvPr/>
          </p:nvSpPr>
          <p:spPr>
            <a:xfrm>
              <a:off x="5998350" y="2461150"/>
              <a:ext cx="7475" cy="6525"/>
            </a:xfrm>
            <a:custGeom>
              <a:avLst/>
              <a:gdLst/>
              <a:ahLst/>
              <a:cxnLst/>
              <a:rect l="l" t="t" r="r" b="b"/>
              <a:pathLst>
                <a:path w="299" h="261" extrusionOk="0">
                  <a:moveTo>
                    <a:pt x="96" y="0"/>
                  </a:moveTo>
                  <a:cubicBezTo>
                    <a:pt x="60" y="0"/>
                    <a:pt x="48" y="12"/>
                    <a:pt x="25" y="48"/>
                  </a:cubicBezTo>
                  <a:cubicBezTo>
                    <a:pt x="1" y="108"/>
                    <a:pt x="1" y="143"/>
                    <a:pt x="1" y="203"/>
                  </a:cubicBezTo>
                  <a:cubicBezTo>
                    <a:pt x="39" y="246"/>
                    <a:pt x="77" y="261"/>
                    <a:pt x="113" y="261"/>
                  </a:cubicBezTo>
                  <a:cubicBezTo>
                    <a:pt x="177" y="261"/>
                    <a:pt x="238" y="214"/>
                    <a:pt x="298" y="191"/>
                  </a:cubicBezTo>
                  <a:lnTo>
                    <a:pt x="144" y="24"/>
                  </a:lnTo>
                  <a:cubicBezTo>
                    <a:pt x="144" y="12"/>
                    <a:pt x="132" y="12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7" name="Google Shape;3357;p2"/>
            <p:cNvSpPr/>
            <p:nvPr/>
          </p:nvSpPr>
          <p:spPr>
            <a:xfrm>
              <a:off x="6016525" y="2491200"/>
              <a:ext cx="6850" cy="6150"/>
            </a:xfrm>
            <a:custGeom>
              <a:avLst/>
              <a:gdLst/>
              <a:ahLst/>
              <a:cxnLst/>
              <a:rect l="l" t="t" r="r" b="b"/>
              <a:pathLst>
                <a:path w="274" h="246" extrusionOk="0">
                  <a:moveTo>
                    <a:pt x="143" y="1"/>
                  </a:moveTo>
                  <a:cubicBezTo>
                    <a:pt x="71" y="1"/>
                    <a:pt x="24" y="49"/>
                    <a:pt x="0" y="120"/>
                  </a:cubicBezTo>
                  <a:cubicBezTo>
                    <a:pt x="28" y="176"/>
                    <a:pt x="70" y="246"/>
                    <a:pt x="133" y="246"/>
                  </a:cubicBezTo>
                  <a:cubicBezTo>
                    <a:pt x="150" y="246"/>
                    <a:pt x="170" y="240"/>
                    <a:pt x="191" y="227"/>
                  </a:cubicBezTo>
                  <a:cubicBezTo>
                    <a:pt x="274" y="168"/>
                    <a:pt x="155" y="72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8" name="Google Shape;3358;p2"/>
            <p:cNvSpPr/>
            <p:nvPr/>
          </p:nvSpPr>
          <p:spPr>
            <a:xfrm>
              <a:off x="6045375" y="249090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56" y="1"/>
                  </a:moveTo>
                  <a:lnTo>
                    <a:pt x="156" y="1"/>
                  </a:lnTo>
                  <a:cubicBezTo>
                    <a:pt x="72" y="13"/>
                    <a:pt x="13" y="61"/>
                    <a:pt x="1" y="132"/>
                  </a:cubicBezTo>
                  <a:cubicBezTo>
                    <a:pt x="49" y="84"/>
                    <a:pt x="108" y="49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9" name="Google Shape;3359;p2"/>
            <p:cNvSpPr/>
            <p:nvPr/>
          </p:nvSpPr>
          <p:spPr>
            <a:xfrm>
              <a:off x="5938525" y="2971625"/>
              <a:ext cx="116125" cy="43250"/>
            </a:xfrm>
            <a:custGeom>
              <a:avLst/>
              <a:gdLst/>
              <a:ahLst/>
              <a:cxnLst/>
              <a:rect l="l" t="t" r="r" b="b"/>
              <a:pathLst>
                <a:path w="4645" h="1730" extrusionOk="0">
                  <a:moveTo>
                    <a:pt x="477" y="1"/>
                  </a:moveTo>
                  <a:cubicBezTo>
                    <a:pt x="441" y="12"/>
                    <a:pt x="394" y="48"/>
                    <a:pt x="346" y="72"/>
                  </a:cubicBezTo>
                  <a:cubicBezTo>
                    <a:pt x="298" y="108"/>
                    <a:pt x="263" y="120"/>
                    <a:pt x="215" y="132"/>
                  </a:cubicBezTo>
                  <a:cubicBezTo>
                    <a:pt x="132" y="143"/>
                    <a:pt x="72" y="179"/>
                    <a:pt x="1" y="203"/>
                  </a:cubicBezTo>
                  <a:lnTo>
                    <a:pt x="1" y="465"/>
                  </a:lnTo>
                  <a:cubicBezTo>
                    <a:pt x="36" y="489"/>
                    <a:pt x="60" y="501"/>
                    <a:pt x="96" y="524"/>
                  </a:cubicBezTo>
                  <a:cubicBezTo>
                    <a:pt x="132" y="536"/>
                    <a:pt x="179" y="560"/>
                    <a:pt x="239" y="584"/>
                  </a:cubicBezTo>
                  <a:cubicBezTo>
                    <a:pt x="310" y="620"/>
                    <a:pt x="370" y="667"/>
                    <a:pt x="417" y="739"/>
                  </a:cubicBezTo>
                  <a:cubicBezTo>
                    <a:pt x="513" y="977"/>
                    <a:pt x="548" y="1251"/>
                    <a:pt x="608" y="1501"/>
                  </a:cubicBezTo>
                  <a:cubicBezTo>
                    <a:pt x="642" y="1658"/>
                    <a:pt x="708" y="1729"/>
                    <a:pt x="794" y="1729"/>
                  </a:cubicBezTo>
                  <a:cubicBezTo>
                    <a:pt x="857" y="1729"/>
                    <a:pt x="932" y="1691"/>
                    <a:pt x="1013" y="1620"/>
                  </a:cubicBezTo>
                  <a:cubicBezTo>
                    <a:pt x="1072" y="1489"/>
                    <a:pt x="1048" y="1334"/>
                    <a:pt x="1072" y="1191"/>
                  </a:cubicBezTo>
                  <a:cubicBezTo>
                    <a:pt x="1084" y="1120"/>
                    <a:pt x="1120" y="1036"/>
                    <a:pt x="1167" y="977"/>
                  </a:cubicBezTo>
                  <a:cubicBezTo>
                    <a:pt x="1179" y="941"/>
                    <a:pt x="1203" y="894"/>
                    <a:pt x="1227" y="846"/>
                  </a:cubicBezTo>
                  <a:cubicBezTo>
                    <a:pt x="1235" y="843"/>
                    <a:pt x="1241" y="842"/>
                    <a:pt x="1247" y="842"/>
                  </a:cubicBezTo>
                  <a:cubicBezTo>
                    <a:pt x="1289" y="842"/>
                    <a:pt x="1256" y="917"/>
                    <a:pt x="1298" y="917"/>
                  </a:cubicBezTo>
                  <a:cubicBezTo>
                    <a:pt x="1346" y="953"/>
                    <a:pt x="1382" y="977"/>
                    <a:pt x="1429" y="1001"/>
                  </a:cubicBezTo>
                  <a:cubicBezTo>
                    <a:pt x="1477" y="1024"/>
                    <a:pt x="1525" y="1036"/>
                    <a:pt x="1584" y="1060"/>
                  </a:cubicBezTo>
                  <a:cubicBezTo>
                    <a:pt x="1608" y="1060"/>
                    <a:pt x="1644" y="1060"/>
                    <a:pt x="1656" y="1072"/>
                  </a:cubicBezTo>
                  <a:cubicBezTo>
                    <a:pt x="1691" y="1072"/>
                    <a:pt x="1715" y="1072"/>
                    <a:pt x="1727" y="1060"/>
                  </a:cubicBezTo>
                  <a:cubicBezTo>
                    <a:pt x="1775" y="1036"/>
                    <a:pt x="1834" y="1013"/>
                    <a:pt x="1882" y="1001"/>
                  </a:cubicBezTo>
                  <a:cubicBezTo>
                    <a:pt x="1975" y="958"/>
                    <a:pt x="2069" y="952"/>
                    <a:pt x="2167" y="952"/>
                  </a:cubicBezTo>
                  <a:cubicBezTo>
                    <a:pt x="2206" y="952"/>
                    <a:pt x="2246" y="953"/>
                    <a:pt x="2287" y="953"/>
                  </a:cubicBezTo>
                  <a:cubicBezTo>
                    <a:pt x="2346" y="953"/>
                    <a:pt x="2382" y="941"/>
                    <a:pt x="2441" y="905"/>
                  </a:cubicBezTo>
                  <a:cubicBezTo>
                    <a:pt x="2441" y="894"/>
                    <a:pt x="2453" y="882"/>
                    <a:pt x="2477" y="858"/>
                  </a:cubicBezTo>
                  <a:cubicBezTo>
                    <a:pt x="2480" y="855"/>
                    <a:pt x="2484" y="853"/>
                    <a:pt x="2488" y="853"/>
                  </a:cubicBezTo>
                  <a:cubicBezTo>
                    <a:pt x="2502" y="853"/>
                    <a:pt x="2522" y="867"/>
                    <a:pt x="2549" y="894"/>
                  </a:cubicBezTo>
                  <a:cubicBezTo>
                    <a:pt x="2596" y="917"/>
                    <a:pt x="2632" y="941"/>
                    <a:pt x="2691" y="941"/>
                  </a:cubicBezTo>
                  <a:cubicBezTo>
                    <a:pt x="2799" y="953"/>
                    <a:pt x="2906" y="953"/>
                    <a:pt x="3013" y="965"/>
                  </a:cubicBezTo>
                  <a:cubicBezTo>
                    <a:pt x="3049" y="965"/>
                    <a:pt x="3108" y="953"/>
                    <a:pt x="3156" y="953"/>
                  </a:cubicBezTo>
                  <a:cubicBezTo>
                    <a:pt x="3175" y="945"/>
                    <a:pt x="3190" y="941"/>
                    <a:pt x="3203" y="941"/>
                  </a:cubicBezTo>
                  <a:cubicBezTo>
                    <a:pt x="3265" y="941"/>
                    <a:pt x="3273" y="1021"/>
                    <a:pt x="3322" y="1060"/>
                  </a:cubicBezTo>
                  <a:cubicBezTo>
                    <a:pt x="3365" y="1069"/>
                    <a:pt x="3401" y="1077"/>
                    <a:pt x="3439" y="1077"/>
                  </a:cubicBezTo>
                  <a:cubicBezTo>
                    <a:pt x="3455" y="1077"/>
                    <a:pt x="3472" y="1076"/>
                    <a:pt x="3489" y="1072"/>
                  </a:cubicBezTo>
                  <a:cubicBezTo>
                    <a:pt x="3550" y="1056"/>
                    <a:pt x="3611" y="1047"/>
                    <a:pt x="3671" y="1047"/>
                  </a:cubicBezTo>
                  <a:cubicBezTo>
                    <a:pt x="3742" y="1047"/>
                    <a:pt x="3812" y="1058"/>
                    <a:pt x="3882" y="1084"/>
                  </a:cubicBezTo>
                  <a:cubicBezTo>
                    <a:pt x="3942" y="1096"/>
                    <a:pt x="3989" y="1132"/>
                    <a:pt x="4049" y="1132"/>
                  </a:cubicBezTo>
                  <a:cubicBezTo>
                    <a:pt x="4144" y="1132"/>
                    <a:pt x="4227" y="1132"/>
                    <a:pt x="4299" y="1084"/>
                  </a:cubicBezTo>
                  <a:cubicBezTo>
                    <a:pt x="4346" y="1060"/>
                    <a:pt x="4394" y="1013"/>
                    <a:pt x="4418" y="953"/>
                  </a:cubicBezTo>
                  <a:cubicBezTo>
                    <a:pt x="4442" y="917"/>
                    <a:pt x="4454" y="894"/>
                    <a:pt x="4454" y="858"/>
                  </a:cubicBezTo>
                  <a:cubicBezTo>
                    <a:pt x="4501" y="739"/>
                    <a:pt x="4585" y="667"/>
                    <a:pt x="4644" y="560"/>
                  </a:cubicBezTo>
                  <a:cubicBezTo>
                    <a:pt x="4507" y="477"/>
                    <a:pt x="4375" y="466"/>
                    <a:pt x="4251" y="466"/>
                  </a:cubicBezTo>
                  <a:cubicBezTo>
                    <a:pt x="4208" y="466"/>
                    <a:pt x="4165" y="467"/>
                    <a:pt x="4124" y="467"/>
                  </a:cubicBezTo>
                  <a:cubicBezTo>
                    <a:pt x="4099" y="467"/>
                    <a:pt x="4073" y="467"/>
                    <a:pt x="4049" y="465"/>
                  </a:cubicBezTo>
                  <a:cubicBezTo>
                    <a:pt x="3084" y="405"/>
                    <a:pt x="2132" y="322"/>
                    <a:pt x="1167" y="262"/>
                  </a:cubicBezTo>
                  <a:cubicBezTo>
                    <a:pt x="1025" y="227"/>
                    <a:pt x="1072" y="60"/>
                    <a:pt x="9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0" name="Google Shape;3360;p2"/>
            <p:cNvSpPr/>
            <p:nvPr/>
          </p:nvSpPr>
          <p:spPr>
            <a:xfrm>
              <a:off x="6026050" y="2960975"/>
              <a:ext cx="120275" cy="13175"/>
            </a:xfrm>
            <a:custGeom>
              <a:avLst/>
              <a:gdLst/>
              <a:ahLst/>
              <a:cxnLst/>
              <a:rect l="l" t="t" r="r" b="b"/>
              <a:pathLst>
                <a:path w="4811" h="527" extrusionOk="0">
                  <a:moveTo>
                    <a:pt x="647" y="1"/>
                  </a:moveTo>
                  <a:cubicBezTo>
                    <a:pt x="455" y="1"/>
                    <a:pt x="264" y="4"/>
                    <a:pt x="71" y="10"/>
                  </a:cubicBezTo>
                  <a:cubicBezTo>
                    <a:pt x="0" y="272"/>
                    <a:pt x="298" y="153"/>
                    <a:pt x="357" y="296"/>
                  </a:cubicBezTo>
                  <a:cubicBezTo>
                    <a:pt x="381" y="307"/>
                    <a:pt x="405" y="313"/>
                    <a:pt x="427" y="313"/>
                  </a:cubicBezTo>
                  <a:cubicBezTo>
                    <a:pt x="450" y="313"/>
                    <a:pt x="470" y="307"/>
                    <a:pt x="488" y="296"/>
                  </a:cubicBezTo>
                  <a:cubicBezTo>
                    <a:pt x="583" y="367"/>
                    <a:pt x="703" y="391"/>
                    <a:pt x="822" y="391"/>
                  </a:cubicBezTo>
                  <a:cubicBezTo>
                    <a:pt x="1738" y="415"/>
                    <a:pt x="2679" y="427"/>
                    <a:pt x="3608" y="438"/>
                  </a:cubicBezTo>
                  <a:cubicBezTo>
                    <a:pt x="3615" y="438"/>
                    <a:pt x="3623" y="438"/>
                    <a:pt x="3630" y="438"/>
                  </a:cubicBezTo>
                  <a:cubicBezTo>
                    <a:pt x="3845" y="438"/>
                    <a:pt x="4076" y="526"/>
                    <a:pt x="4298" y="526"/>
                  </a:cubicBezTo>
                  <a:cubicBezTo>
                    <a:pt x="4479" y="526"/>
                    <a:pt x="4654" y="469"/>
                    <a:pt x="4810" y="260"/>
                  </a:cubicBezTo>
                  <a:cubicBezTo>
                    <a:pt x="4691" y="236"/>
                    <a:pt x="4584" y="177"/>
                    <a:pt x="4465" y="177"/>
                  </a:cubicBezTo>
                  <a:cubicBezTo>
                    <a:pt x="3191" y="125"/>
                    <a:pt x="1926" y="1"/>
                    <a:pt x="6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1" name="Google Shape;3361;p2"/>
            <p:cNvSpPr/>
            <p:nvPr/>
          </p:nvSpPr>
          <p:spPr>
            <a:xfrm>
              <a:off x="6045375" y="2985600"/>
              <a:ext cx="109275" cy="22575"/>
            </a:xfrm>
            <a:custGeom>
              <a:avLst/>
              <a:gdLst/>
              <a:ahLst/>
              <a:cxnLst/>
              <a:rect l="l" t="t" r="r" b="b"/>
              <a:pathLst>
                <a:path w="4371" h="903" extrusionOk="0">
                  <a:moveTo>
                    <a:pt x="897" y="0"/>
                  </a:moveTo>
                  <a:cubicBezTo>
                    <a:pt x="836" y="0"/>
                    <a:pt x="776" y="1"/>
                    <a:pt x="715" y="1"/>
                  </a:cubicBezTo>
                  <a:cubicBezTo>
                    <a:pt x="619" y="22"/>
                    <a:pt x="819" y="187"/>
                    <a:pt x="674" y="187"/>
                  </a:cubicBezTo>
                  <a:cubicBezTo>
                    <a:pt x="657" y="187"/>
                    <a:pt x="636" y="185"/>
                    <a:pt x="608" y="180"/>
                  </a:cubicBezTo>
                  <a:cubicBezTo>
                    <a:pt x="502" y="161"/>
                    <a:pt x="385" y="112"/>
                    <a:pt x="274" y="112"/>
                  </a:cubicBezTo>
                  <a:cubicBezTo>
                    <a:pt x="175" y="112"/>
                    <a:pt x="80" y="152"/>
                    <a:pt x="1" y="287"/>
                  </a:cubicBezTo>
                  <a:lnTo>
                    <a:pt x="1" y="418"/>
                  </a:lnTo>
                  <a:cubicBezTo>
                    <a:pt x="426" y="623"/>
                    <a:pt x="864" y="690"/>
                    <a:pt x="1304" y="690"/>
                  </a:cubicBezTo>
                  <a:cubicBezTo>
                    <a:pt x="1604" y="690"/>
                    <a:pt x="1905" y="659"/>
                    <a:pt x="2204" y="620"/>
                  </a:cubicBezTo>
                  <a:cubicBezTo>
                    <a:pt x="2318" y="605"/>
                    <a:pt x="2443" y="573"/>
                    <a:pt x="2561" y="573"/>
                  </a:cubicBezTo>
                  <a:cubicBezTo>
                    <a:pt x="2714" y="573"/>
                    <a:pt x="2854" y="626"/>
                    <a:pt x="2942" y="835"/>
                  </a:cubicBezTo>
                  <a:cubicBezTo>
                    <a:pt x="3014" y="884"/>
                    <a:pt x="3077" y="903"/>
                    <a:pt x="3134" y="903"/>
                  </a:cubicBezTo>
                  <a:cubicBezTo>
                    <a:pt x="3341" y="903"/>
                    <a:pt x="3470" y="648"/>
                    <a:pt x="3656" y="620"/>
                  </a:cubicBezTo>
                  <a:cubicBezTo>
                    <a:pt x="3693" y="613"/>
                    <a:pt x="3730" y="610"/>
                    <a:pt x="3767" y="610"/>
                  </a:cubicBezTo>
                  <a:cubicBezTo>
                    <a:pt x="3849" y="610"/>
                    <a:pt x="3931" y="624"/>
                    <a:pt x="4013" y="632"/>
                  </a:cubicBezTo>
                  <a:cubicBezTo>
                    <a:pt x="4073" y="632"/>
                    <a:pt x="4132" y="632"/>
                    <a:pt x="4192" y="596"/>
                  </a:cubicBezTo>
                  <a:cubicBezTo>
                    <a:pt x="4287" y="525"/>
                    <a:pt x="4371" y="430"/>
                    <a:pt x="4299" y="287"/>
                  </a:cubicBezTo>
                  <a:cubicBezTo>
                    <a:pt x="3168" y="106"/>
                    <a:pt x="2038" y="0"/>
                    <a:pt x="8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2" name="Google Shape;3362;p2"/>
            <p:cNvSpPr/>
            <p:nvPr/>
          </p:nvSpPr>
          <p:spPr>
            <a:xfrm>
              <a:off x="6147325" y="2993075"/>
              <a:ext cx="47500" cy="17950"/>
            </a:xfrm>
            <a:custGeom>
              <a:avLst/>
              <a:gdLst/>
              <a:ahLst/>
              <a:cxnLst/>
              <a:rect l="l" t="t" r="r" b="b"/>
              <a:pathLst>
                <a:path w="1900" h="718" extrusionOk="0">
                  <a:moveTo>
                    <a:pt x="678" y="0"/>
                  </a:moveTo>
                  <a:cubicBezTo>
                    <a:pt x="535" y="0"/>
                    <a:pt x="391" y="7"/>
                    <a:pt x="245" y="24"/>
                  </a:cubicBezTo>
                  <a:cubicBezTo>
                    <a:pt x="185" y="107"/>
                    <a:pt x="138" y="214"/>
                    <a:pt x="90" y="297"/>
                  </a:cubicBezTo>
                  <a:cubicBezTo>
                    <a:pt x="1" y="549"/>
                    <a:pt x="90" y="588"/>
                    <a:pt x="215" y="588"/>
                  </a:cubicBezTo>
                  <a:cubicBezTo>
                    <a:pt x="270" y="588"/>
                    <a:pt x="333" y="580"/>
                    <a:pt x="389" y="580"/>
                  </a:cubicBezTo>
                  <a:cubicBezTo>
                    <a:pt x="477" y="580"/>
                    <a:pt x="551" y="599"/>
                    <a:pt x="566" y="690"/>
                  </a:cubicBezTo>
                  <a:lnTo>
                    <a:pt x="685" y="571"/>
                  </a:lnTo>
                  <a:cubicBezTo>
                    <a:pt x="712" y="519"/>
                    <a:pt x="738" y="481"/>
                    <a:pt x="762" y="481"/>
                  </a:cubicBezTo>
                  <a:cubicBezTo>
                    <a:pt x="782" y="481"/>
                    <a:pt x="800" y="507"/>
                    <a:pt x="816" y="571"/>
                  </a:cubicBezTo>
                  <a:cubicBezTo>
                    <a:pt x="906" y="674"/>
                    <a:pt x="1006" y="718"/>
                    <a:pt x="1111" y="718"/>
                  </a:cubicBezTo>
                  <a:cubicBezTo>
                    <a:pt x="1201" y="718"/>
                    <a:pt x="1295" y="686"/>
                    <a:pt x="1388" y="631"/>
                  </a:cubicBezTo>
                  <a:cubicBezTo>
                    <a:pt x="1519" y="547"/>
                    <a:pt x="1638" y="428"/>
                    <a:pt x="1817" y="428"/>
                  </a:cubicBezTo>
                  <a:lnTo>
                    <a:pt x="1876" y="381"/>
                  </a:lnTo>
                  <a:cubicBezTo>
                    <a:pt x="1900" y="286"/>
                    <a:pt x="1888" y="190"/>
                    <a:pt x="1817" y="131"/>
                  </a:cubicBezTo>
                  <a:cubicBezTo>
                    <a:pt x="1435" y="53"/>
                    <a:pt x="1060" y="0"/>
                    <a:pt x="6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3" name="Google Shape;3363;p2"/>
            <p:cNvSpPr/>
            <p:nvPr/>
          </p:nvSpPr>
          <p:spPr>
            <a:xfrm>
              <a:off x="5969775" y="2956750"/>
              <a:ext cx="64925" cy="11925"/>
            </a:xfrm>
            <a:custGeom>
              <a:avLst/>
              <a:gdLst/>
              <a:ahLst/>
              <a:cxnLst/>
              <a:rect l="l" t="t" r="r" b="b"/>
              <a:pathLst>
                <a:path w="2597" h="477" extrusionOk="0">
                  <a:moveTo>
                    <a:pt x="25" y="0"/>
                  </a:moveTo>
                  <a:cubicBezTo>
                    <a:pt x="25" y="95"/>
                    <a:pt x="1" y="203"/>
                    <a:pt x="1" y="310"/>
                  </a:cubicBezTo>
                  <a:cubicBezTo>
                    <a:pt x="719" y="320"/>
                    <a:pt x="1422" y="476"/>
                    <a:pt x="2142" y="476"/>
                  </a:cubicBezTo>
                  <a:cubicBezTo>
                    <a:pt x="2292" y="476"/>
                    <a:pt x="2444" y="469"/>
                    <a:pt x="2596" y="453"/>
                  </a:cubicBezTo>
                  <a:lnTo>
                    <a:pt x="2311" y="179"/>
                  </a:lnTo>
                  <a:cubicBezTo>
                    <a:pt x="1572" y="0"/>
                    <a:pt x="798" y="12"/>
                    <a:pt x="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4" name="Google Shape;3364;p2"/>
            <p:cNvSpPr/>
            <p:nvPr/>
          </p:nvSpPr>
          <p:spPr>
            <a:xfrm>
              <a:off x="6116225" y="2967325"/>
              <a:ext cx="78025" cy="9450"/>
            </a:xfrm>
            <a:custGeom>
              <a:avLst/>
              <a:gdLst/>
              <a:ahLst/>
              <a:cxnLst/>
              <a:rect l="l" t="t" r="r" b="b"/>
              <a:pathLst>
                <a:path w="3121" h="378" extrusionOk="0">
                  <a:moveTo>
                    <a:pt x="1281" y="1"/>
                  </a:moveTo>
                  <a:cubicBezTo>
                    <a:pt x="1248" y="1"/>
                    <a:pt x="1217" y="9"/>
                    <a:pt x="1191" y="18"/>
                  </a:cubicBezTo>
                  <a:cubicBezTo>
                    <a:pt x="1030" y="153"/>
                    <a:pt x="848" y="182"/>
                    <a:pt x="663" y="182"/>
                  </a:cubicBezTo>
                  <a:cubicBezTo>
                    <a:pt x="516" y="182"/>
                    <a:pt x="366" y="164"/>
                    <a:pt x="222" y="164"/>
                  </a:cubicBezTo>
                  <a:cubicBezTo>
                    <a:pt x="147" y="164"/>
                    <a:pt x="72" y="169"/>
                    <a:pt x="1" y="184"/>
                  </a:cubicBezTo>
                  <a:cubicBezTo>
                    <a:pt x="159" y="298"/>
                    <a:pt x="334" y="328"/>
                    <a:pt x="513" y="328"/>
                  </a:cubicBezTo>
                  <a:cubicBezTo>
                    <a:pt x="709" y="328"/>
                    <a:pt x="909" y="292"/>
                    <a:pt x="1096" y="292"/>
                  </a:cubicBezTo>
                  <a:cubicBezTo>
                    <a:pt x="1527" y="300"/>
                    <a:pt x="1964" y="377"/>
                    <a:pt x="2402" y="377"/>
                  </a:cubicBezTo>
                  <a:cubicBezTo>
                    <a:pt x="2617" y="377"/>
                    <a:pt x="2833" y="358"/>
                    <a:pt x="3049" y="304"/>
                  </a:cubicBezTo>
                  <a:cubicBezTo>
                    <a:pt x="3120" y="256"/>
                    <a:pt x="3120" y="220"/>
                    <a:pt x="3061" y="161"/>
                  </a:cubicBezTo>
                  <a:cubicBezTo>
                    <a:pt x="2573" y="117"/>
                    <a:pt x="2095" y="15"/>
                    <a:pt x="1608" y="15"/>
                  </a:cubicBezTo>
                  <a:cubicBezTo>
                    <a:pt x="1561" y="15"/>
                    <a:pt x="1513" y="16"/>
                    <a:pt x="1465" y="18"/>
                  </a:cubicBezTo>
                  <a:cubicBezTo>
                    <a:pt x="1454" y="25"/>
                    <a:pt x="1441" y="28"/>
                    <a:pt x="1426" y="28"/>
                  </a:cubicBezTo>
                  <a:cubicBezTo>
                    <a:pt x="1394" y="28"/>
                    <a:pt x="1355" y="14"/>
                    <a:pt x="1322" y="6"/>
                  </a:cubicBezTo>
                  <a:cubicBezTo>
                    <a:pt x="1308" y="2"/>
                    <a:pt x="1294" y="1"/>
                    <a:pt x="12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5" name="Google Shape;3365;p2"/>
            <p:cNvSpPr/>
            <p:nvPr/>
          </p:nvSpPr>
          <p:spPr>
            <a:xfrm>
              <a:off x="6192725" y="2996325"/>
              <a:ext cx="35450" cy="12675"/>
            </a:xfrm>
            <a:custGeom>
              <a:avLst/>
              <a:gdLst/>
              <a:ahLst/>
              <a:cxnLst/>
              <a:rect l="l" t="t" r="r" b="b"/>
              <a:pathLst>
                <a:path w="1418" h="507" extrusionOk="0">
                  <a:moveTo>
                    <a:pt x="155" y="1"/>
                  </a:moveTo>
                  <a:cubicBezTo>
                    <a:pt x="60" y="84"/>
                    <a:pt x="84" y="227"/>
                    <a:pt x="1" y="298"/>
                  </a:cubicBezTo>
                  <a:cubicBezTo>
                    <a:pt x="10" y="378"/>
                    <a:pt x="12" y="506"/>
                    <a:pt x="81" y="506"/>
                  </a:cubicBezTo>
                  <a:cubicBezTo>
                    <a:pt x="95" y="506"/>
                    <a:pt x="111" y="501"/>
                    <a:pt x="132" y="489"/>
                  </a:cubicBezTo>
                  <a:cubicBezTo>
                    <a:pt x="277" y="400"/>
                    <a:pt x="462" y="333"/>
                    <a:pt x="610" y="333"/>
                  </a:cubicBezTo>
                  <a:cubicBezTo>
                    <a:pt x="679" y="333"/>
                    <a:pt x="741" y="348"/>
                    <a:pt x="786" y="382"/>
                  </a:cubicBezTo>
                  <a:cubicBezTo>
                    <a:pt x="880" y="450"/>
                    <a:pt x="957" y="476"/>
                    <a:pt x="1022" y="476"/>
                  </a:cubicBezTo>
                  <a:cubicBezTo>
                    <a:pt x="1195" y="476"/>
                    <a:pt x="1287" y="287"/>
                    <a:pt x="1417" y="191"/>
                  </a:cubicBezTo>
                  <a:cubicBezTo>
                    <a:pt x="1310" y="1"/>
                    <a:pt x="1120" y="144"/>
                    <a:pt x="1013" y="36"/>
                  </a:cubicBezTo>
                  <a:cubicBezTo>
                    <a:pt x="715" y="25"/>
                    <a:pt x="429" y="25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6" name="Google Shape;3366;p2"/>
            <p:cNvSpPr/>
            <p:nvPr/>
          </p:nvSpPr>
          <p:spPr>
            <a:xfrm>
              <a:off x="6041225" y="2983525"/>
              <a:ext cx="26400" cy="9750"/>
            </a:xfrm>
            <a:custGeom>
              <a:avLst/>
              <a:gdLst/>
              <a:ahLst/>
              <a:cxnLst/>
              <a:rect l="l" t="t" r="r" b="b"/>
              <a:pathLst>
                <a:path w="1056" h="390" extrusionOk="0">
                  <a:moveTo>
                    <a:pt x="663" y="60"/>
                  </a:moveTo>
                  <a:cubicBezTo>
                    <a:pt x="601" y="60"/>
                    <a:pt x="539" y="69"/>
                    <a:pt x="477" y="84"/>
                  </a:cubicBezTo>
                  <a:cubicBezTo>
                    <a:pt x="334" y="144"/>
                    <a:pt x="0" y="1"/>
                    <a:pt x="167" y="382"/>
                  </a:cubicBezTo>
                  <a:cubicBezTo>
                    <a:pt x="238" y="341"/>
                    <a:pt x="307" y="328"/>
                    <a:pt x="377" y="328"/>
                  </a:cubicBezTo>
                  <a:cubicBezTo>
                    <a:pt x="523" y="328"/>
                    <a:pt x="667" y="390"/>
                    <a:pt x="810" y="390"/>
                  </a:cubicBezTo>
                  <a:cubicBezTo>
                    <a:pt x="838" y="390"/>
                    <a:pt x="866" y="387"/>
                    <a:pt x="893" y="382"/>
                  </a:cubicBezTo>
                  <a:cubicBezTo>
                    <a:pt x="905" y="379"/>
                    <a:pt x="919" y="379"/>
                    <a:pt x="933" y="379"/>
                  </a:cubicBezTo>
                  <a:cubicBezTo>
                    <a:pt x="943" y="379"/>
                    <a:pt x="953" y="379"/>
                    <a:pt x="962" y="379"/>
                  </a:cubicBezTo>
                  <a:cubicBezTo>
                    <a:pt x="1011" y="379"/>
                    <a:pt x="1056" y="374"/>
                    <a:pt x="1048" y="310"/>
                  </a:cubicBezTo>
                  <a:cubicBezTo>
                    <a:pt x="1036" y="239"/>
                    <a:pt x="953" y="179"/>
                    <a:pt x="893" y="108"/>
                  </a:cubicBezTo>
                  <a:cubicBezTo>
                    <a:pt x="819" y="74"/>
                    <a:pt x="742" y="60"/>
                    <a:pt x="663" y="6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7" name="Google Shape;3367;p2"/>
            <p:cNvSpPr/>
            <p:nvPr/>
          </p:nvSpPr>
          <p:spPr>
            <a:xfrm>
              <a:off x="6192425" y="2971150"/>
              <a:ext cx="25925" cy="5350"/>
            </a:xfrm>
            <a:custGeom>
              <a:avLst/>
              <a:gdLst/>
              <a:ahLst/>
              <a:cxnLst/>
              <a:rect l="l" t="t" r="r" b="b"/>
              <a:pathLst>
                <a:path w="1037" h="214" extrusionOk="0">
                  <a:moveTo>
                    <a:pt x="500" y="0"/>
                  </a:moveTo>
                  <a:cubicBezTo>
                    <a:pt x="367" y="0"/>
                    <a:pt x="234" y="9"/>
                    <a:pt x="99" y="9"/>
                  </a:cubicBezTo>
                  <a:cubicBezTo>
                    <a:pt x="70" y="9"/>
                    <a:pt x="42" y="9"/>
                    <a:pt x="13" y="8"/>
                  </a:cubicBezTo>
                  <a:cubicBezTo>
                    <a:pt x="13" y="43"/>
                    <a:pt x="1" y="103"/>
                    <a:pt x="1" y="151"/>
                  </a:cubicBezTo>
                  <a:cubicBezTo>
                    <a:pt x="139" y="194"/>
                    <a:pt x="272" y="214"/>
                    <a:pt x="407" y="214"/>
                  </a:cubicBezTo>
                  <a:cubicBezTo>
                    <a:pt x="606" y="214"/>
                    <a:pt x="809" y="169"/>
                    <a:pt x="1036" y="91"/>
                  </a:cubicBezTo>
                  <a:cubicBezTo>
                    <a:pt x="856" y="16"/>
                    <a:pt x="678" y="0"/>
                    <a:pt x="50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8" name="Google Shape;3368;p2"/>
            <p:cNvSpPr/>
            <p:nvPr/>
          </p:nvSpPr>
          <p:spPr>
            <a:xfrm>
              <a:off x="5964425" y="2931750"/>
              <a:ext cx="9550" cy="25025"/>
            </a:xfrm>
            <a:custGeom>
              <a:avLst/>
              <a:gdLst/>
              <a:ahLst/>
              <a:cxnLst/>
              <a:rect l="l" t="t" r="r" b="b"/>
              <a:pathLst>
                <a:path w="382" h="1001" extrusionOk="0">
                  <a:moveTo>
                    <a:pt x="250" y="0"/>
                  </a:moveTo>
                  <a:lnTo>
                    <a:pt x="250" y="0"/>
                  </a:lnTo>
                  <a:cubicBezTo>
                    <a:pt x="0" y="345"/>
                    <a:pt x="0" y="691"/>
                    <a:pt x="239" y="1000"/>
                  </a:cubicBezTo>
                  <a:cubicBezTo>
                    <a:pt x="155" y="774"/>
                    <a:pt x="191" y="536"/>
                    <a:pt x="250" y="298"/>
                  </a:cubicBezTo>
                  <a:cubicBezTo>
                    <a:pt x="191" y="203"/>
                    <a:pt x="381" y="107"/>
                    <a:pt x="2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9" name="Google Shape;3369;p2"/>
            <p:cNvSpPr/>
            <p:nvPr/>
          </p:nvSpPr>
          <p:spPr>
            <a:xfrm>
              <a:off x="5962925" y="2964475"/>
              <a:ext cx="4800" cy="13725"/>
            </a:xfrm>
            <a:custGeom>
              <a:avLst/>
              <a:gdLst/>
              <a:ahLst/>
              <a:cxnLst/>
              <a:rect l="l" t="t" r="r" b="b"/>
              <a:pathLst>
                <a:path w="192" h="549" extrusionOk="0">
                  <a:moveTo>
                    <a:pt x="191" y="1"/>
                  </a:moveTo>
                  <a:lnTo>
                    <a:pt x="191" y="1"/>
                  </a:lnTo>
                  <a:cubicBezTo>
                    <a:pt x="37" y="37"/>
                    <a:pt x="13" y="156"/>
                    <a:pt x="1" y="287"/>
                  </a:cubicBezTo>
                  <a:cubicBezTo>
                    <a:pt x="13" y="406"/>
                    <a:pt x="60" y="525"/>
                    <a:pt x="191" y="548"/>
                  </a:cubicBezTo>
                  <a:cubicBezTo>
                    <a:pt x="156" y="370"/>
                    <a:pt x="144" y="19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0" name="Google Shape;3370;p2"/>
            <p:cNvSpPr/>
            <p:nvPr/>
          </p:nvSpPr>
          <p:spPr>
            <a:xfrm>
              <a:off x="6217725" y="2996800"/>
              <a:ext cx="14625" cy="4625"/>
            </a:xfrm>
            <a:custGeom>
              <a:avLst/>
              <a:gdLst/>
              <a:ahLst/>
              <a:cxnLst/>
              <a:rect l="l" t="t" r="r" b="b"/>
              <a:pathLst>
                <a:path w="585" h="185" extrusionOk="0">
                  <a:moveTo>
                    <a:pt x="308" y="1"/>
                  </a:moveTo>
                  <a:cubicBezTo>
                    <a:pt x="207" y="1"/>
                    <a:pt x="106" y="10"/>
                    <a:pt x="1" y="29"/>
                  </a:cubicBezTo>
                  <a:cubicBezTo>
                    <a:pt x="108" y="184"/>
                    <a:pt x="286" y="125"/>
                    <a:pt x="417" y="172"/>
                  </a:cubicBezTo>
                  <a:cubicBezTo>
                    <a:pt x="465" y="148"/>
                    <a:pt x="525" y="148"/>
                    <a:pt x="584" y="148"/>
                  </a:cubicBezTo>
                  <a:cubicBezTo>
                    <a:pt x="584" y="113"/>
                    <a:pt x="560" y="65"/>
                    <a:pt x="560" y="17"/>
                  </a:cubicBezTo>
                  <a:cubicBezTo>
                    <a:pt x="475" y="7"/>
                    <a:pt x="391" y="1"/>
                    <a:pt x="3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1" name="Google Shape;3371;p2"/>
            <p:cNvSpPr/>
            <p:nvPr/>
          </p:nvSpPr>
          <p:spPr>
            <a:xfrm>
              <a:off x="6149575" y="2966575"/>
              <a:ext cx="3875" cy="3075"/>
            </a:xfrm>
            <a:custGeom>
              <a:avLst/>
              <a:gdLst/>
              <a:ahLst/>
              <a:cxnLst/>
              <a:rect l="l" t="t" r="r" b="b"/>
              <a:pathLst>
                <a:path w="155" h="123" extrusionOk="0">
                  <a:moveTo>
                    <a:pt x="119" y="0"/>
                  </a:moveTo>
                  <a:cubicBezTo>
                    <a:pt x="72" y="0"/>
                    <a:pt x="48" y="24"/>
                    <a:pt x="0" y="36"/>
                  </a:cubicBezTo>
                  <a:cubicBezTo>
                    <a:pt x="25" y="92"/>
                    <a:pt x="50" y="122"/>
                    <a:pt x="77" y="122"/>
                  </a:cubicBezTo>
                  <a:cubicBezTo>
                    <a:pt x="101" y="122"/>
                    <a:pt x="127" y="98"/>
                    <a:pt x="155" y="48"/>
                  </a:cubicBezTo>
                  <a:cubicBezTo>
                    <a:pt x="131" y="36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2" name="Google Shape;3372;p2"/>
            <p:cNvSpPr/>
            <p:nvPr/>
          </p:nvSpPr>
          <p:spPr>
            <a:xfrm>
              <a:off x="6192425" y="2996325"/>
              <a:ext cx="3600" cy="7475"/>
            </a:xfrm>
            <a:custGeom>
              <a:avLst/>
              <a:gdLst/>
              <a:ahLst/>
              <a:cxnLst/>
              <a:rect l="l" t="t" r="r" b="b"/>
              <a:pathLst>
                <a:path w="144" h="299" extrusionOk="0">
                  <a:moveTo>
                    <a:pt x="13" y="1"/>
                  </a:moveTo>
                  <a:cubicBezTo>
                    <a:pt x="1" y="96"/>
                    <a:pt x="1" y="203"/>
                    <a:pt x="1" y="298"/>
                  </a:cubicBezTo>
                  <a:cubicBezTo>
                    <a:pt x="120" y="227"/>
                    <a:pt x="144" y="120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3" name="Google Shape;3373;p2"/>
            <p:cNvSpPr/>
            <p:nvPr/>
          </p:nvSpPr>
          <p:spPr>
            <a:xfrm>
              <a:off x="6178150" y="2944200"/>
              <a:ext cx="3575" cy="2600"/>
            </a:xfrm>
            <a:custGeom>
              <a:avLst/>
              <a:gdLst/>
              <a:ahLst/>
              <a:cxnLst/>
              <a:rect l="l" t="t" r="r" b="b"/>
              <a:pathLst>
                <a:path w="143" h="104" extrusionOk="0">
                  <a:moveTo>
                    <a:pt x="70" y="1"/>
                  </a:moveTo>
                  <a:cubicBezTo>
                    <a:pt x="47" y="1"/>
                    <a:pt x="23" y="28"/>
                    <a:pt x="0" y="86"/>
                  </a:cubicBezTo>
                  <a:cubicBezTo>
                    <a:pt x="24" y="97"/>
                    <a:pt x="51" y="103"/>
                    <a:pt x="76" y="103"/>
                  </a:cubicBezTo>
                  <a:cubicBezTo>
                    <a:pt x="101" y="103"/>
                    <a:pt x="125" y="97"/>
                    <a:pt x="143" y="86"/>
                  </a:cubicBezTo>
                  <a:cubicBezTo>
                    <a:pt x="119" y="31"/>
                    <a:pt x="94" y="1"/>
                    <a:pt x="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4" name="Google Shape;3374;p2"/>
            <p:cNvSpPr/>
            <p:nvPr/>
          </p:nvSpPr>
          <p:spPr>
            <a:xfrm>
              <a:off x="6026050" y="2025075"/>
              <a:ext cx="64900" cy="16175"/>
            </a:xfrm>
            <a:custGeom>
              <a:avLst/>
              <a:gdLst/>
              <a:ahLst/>
              <a:cxnLst/>
              <a:rect l="l" t="t" r="r" b="b"/>
              <a:pathLst>
                <a:path w="2596" h="647" extrusionOk="0">
                  <a:moveTo>
                    <a:pt x="71" y="1"/>
                  </a:moveTo>
                  <a:cubicBezTo>
                    <a:pt x="0" y="25"/>
                    <a:pt x="0" y="72"/>
                    <a:pt x="60" y="120"/>
                  </a:cubicBezTo>
                  <a:lnTo>
                    <a:pt x="191" y="251"/>
                  </a:lnTo>
                  <a:cubicBezTo>
                    <a:pt x="310" y="310"/>
                    <a:pt x="345" y="429"/>
                    <a:pt x="357" y="548"/>
                  </a:cubicBezTo>
                  <a:cubicBezTo>
                    <a:pt x="389" y="560"/>
                    <a:pt x="421" y="565"/>
                    <a:pt x="453" y="565"/>
                  </a:cubicBezTo>
                  <a:cubicBezTo>
                    <a:pt x="618" y="565"/>
                    <a:pt x="792" y="436"/>
                    <a:pt x="946" y="436"/>
                  </a:cubicBezTo>
                  <a:cubicBezTo>
                    <a:pt x="1003" y="436"/>
                    <a:pt x="1057" y="453"/>
                    <a:pt x="1107" y="501"/>
                  </a:cubicBezTo>
                  <a:cubicBezTo>
                    <a:pt x="1214" y="608"/>
                    <a:pt x="1322" y="647"/>
                    <a:pt x="1427" y="647"/>
                  </a:cubicBezTo>
                  <a:cubicBezTo>
                    <a:pt x="1533" y="647"/>
                    <a:pt x="1637" y="608"/>
                    <a:pt x="1738" y="560"/>
                  </a:cubicBezTo>
                  <a:cubicBezTo>
                    <a:pt x="1854" y="510"/>
                    <a:pt x="1963" y="492"/>
                    <a:pt x="2070" y="492"/>
                  </a:cubicBezTo>
                  <a:cubicBezTo>
                    <a:pt x="2216" y="492"/>
                    <a:pt x="2356" y="526"/>
                    <a:pt x="2500" y="560"/>
                  </a:cubicBezTo>
                  <a:cubicBezTo>
                    <a:pt x="2596" y="417"/>
                    <a:pt x="2453" y="358"/>
                    <a:pt x="2369" y="286"/>
                  </a:cubicBezTo>
                  <a:cubicBezTo>
                    <a:pt x="2162" y="224"/>
                    <a:pt x="1949" y="216"/>
                    <a:pt x="1736" y="216"/>
                  </a:cubicBezTo>
                  <a:cubicBezTo>
                    <a:pt x="1662" y="216"/>
                    <a:pt x="1588" y="217"/>
                    <a:pt x="1515" y="217"/>
                  </a:cubicBezTo>
                  <a:cubicBezTo>
                    <a:pt x="1275" y="217"/>
                    <a:pt x="1037" y="207"/>
                    <a:pt x="810" y="120"/>
                  </a:cubicBezTo>
                  <a:cubicBezTo>
                    <a:pt x="667" y="13"/>
                    <a:pt x="488" y="120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5" name="Google Shape;3375;p2"/>
            <p:cNvSpPr/>
            <p:nvPr/>
          </p:nvSpPr>
          <p:spPr>
            <a:xfrm>
              <a:off x="6099850" y="2032225"/>
              <a:ext cx="31875" cy="13775"/>
            </a:xfrm>
            <a:custGeom>
              <a:avLst/>
              <a:gdLst/>
              <a:ahLst/>
              <a:cxnLst/>
              <a:rect l="l" t="t" r="r" b="b"/>
              <a:pathLst>
                <a:path w="1275" h="551" extrusionOk="0">
                  <a:moveTo>
                    <a:pt x="96" y="0"/>
                  </a:moveTo>
                  <a:cubicBezTo>
                    <a:pt x="1" y="143"/>
                    <a:pt x="13" y="274"/>
                    <a:pt x="132" y="417"/>
                  </a:cubicBezTo>
                  <a:cubicBezTo>
                    <a:pt x="139" y="418"/>
                    <a:pt x="146" y="418"/>
                    <a:pt x="153" y="418"/>
                  </a:cubicBezTo>
                  <a:cubicBezTo>
                    <a:pt x="265" y="418"/>
                    <a:pt x="374" y="366"/>
                    <a:pt x="489" y="366"/>
                  </a:cubicBezTo>
                  <a:cubicBezTo>
                    <a:pt x="561" y="366"/>
                    <a:pt x="636" y="387"/>
                    <a:pt x="715" y="453"/>
                  </a:cubicBezTo>
                  <a:cubicBezTo>
                    <a:pt x="788" y="521"/>
                    <a:pt x="859" y="550"/>
                    <a:pt x="927" y="550"/>
                  </a:cubicBezTo>
                  <a:cubicBezTo>
                    <a:pt x="1060" y="550"/>
                    <a:pt x="1180" y="440"/>
                    <a:pt x="1275" y="298"/>
                  </a:cubicBezTo>
                  <a:cubicBezTo>
                    <a:pt x="1144" y="191"/>
                    <a:pt x="953" y="155"/>
                    <a:pt x="8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6" name="Google Shape;3376;p2"/>
            <p:cNvSpPr/>
            <p:nvPr/>
          </p:nvSpPr>
          <p:spPr>
            <a:xfrm>
              <a:off x="5923650" y="2021050"/>
              <a:ext cx="16975" cy="10675"/>
            </a:xfrm>
            <a:custGeom>
              <a:avLst/>
              <a:gdLst/>
              <a:ahLst/>
              <a:cxnLst/>
              <a:rect l="l" t="t" r="r" b="b"/>
              <a:pathLst>
                <a:path w="679" h="427" extrusionOk="0">
                  <a:moveTo>
                    <a:pt x="237" y="1"/>
                  </a:moveTo>
                  <a:cubicBezTo>
                    <a:pt x="161" y="1"/>
                    <a:pt x="82" y="41"/>
                    <a:pt x="0" y="150"/>
                  </a:cubicBezTo>
                  <a:cubicBezTo>
                    <a:pt x="115" y="255"/>
                    <a:pt x="203" y="426"/>
                    <a:pt x="367" y="426"/>
                  </a:cubicBezTo>
                  <a:cubicBezTo>
                    <a:pt x="424" y="426"/>
                    <a:pt x="491" y="405"/>
                    <a:pt x="572" y="352"/>
                  </a:cubicBezTo>
                  <a:cubicBezTo>
                    <a:pt x="608" y="328"/>
                    <a:pt x="679" y="233"/>
                    <a:pt x="596" y="186"/>
                  </a:cubicBezTo>
                  <a:cubicBezTo>
                    <a:pt x="478" y="105"/>
                    <a:pt x="360" y="1"/>
                    <a:pt x="2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7" name="Google Shape;3377;p2"/>
            <p:cNvSpPr/>
            <p:nvPr/>
          </p:nvSpPr>
          <p:spPr>
            <a:xfrm>
              <a:off x="6085275" y="2032300"/>
              <a:ext cx="17875" cy="11100"/>
            </a:xfrm>
            <a:custGeom>
              <a:avLst/>
              <a:gdLst/>
              <a:ahLst/>
              <a:cxnLst/>
              <a:rect l="l" t="t" r="r" b="b"/>
              <a:pathLst>
                <a:path w="715" h="444" extrusionOk="0">
                  <a:moveTo>
                    <a:pt x="344" y="0"/>
                  </a:moveTo>
                  <a:cubicBezTo>
                    <a:pt x="230" y="0"/>
                    <a:pt x="113" y="3"/>
                    <a:pt x="0" y="9"/>
                  </a:cubicBezTo>
                  <a:cubicBezTo>
                    <a:pt x="48" y="93"/>
                    <a:pt x="84" y="200"/>
                    <a:pt x="131" y="283"/>
                  </a:cubicBezTo>
                  <a:lnTo>
                    <a:pt x="131" y="307"/>
                  </a:lnTo>
                  <a:cubicBezTo>
                    <a:pt x="286" y="331"/>
                    <a:pt x="441" y="295"/>
                    <a:pt x="560" y="426"/>
                  </a:cubicBezTo>
                  <a:cubicBezTo>
                    <a:pt x="584" y="438"/>
                    <a:pt x="611" y="444"/>
                    <a:pt x="637" y="444"/>
                  </a:cubicBezTo>
                  <a:cubicBezTo>
                    <a:pt x="664" y="444"/>
                    <a:pt x="691" y="438"/>
                    <a:pt x="715" y="426"/>
                  </a:cubicBezTo>
                  <a:cubicBezTo>
                    <a:pt x="691" y="283"/>
                    <a:pt x="691" y="140"/>
                    <a:pt x="679" y="9"/>
                  </a:cubicBezTo>
                  <a:cubicBezTo>
                    <a:pt x="572" y="3"/>
                    <a:pt x="459" y="0"/>
                    <a:pt x="3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8" name="Google Shape;3378;p2"/>
            <p:cNvSpPr/>
            <p:nvPr/>
          </p:nvSpPr>
          <p:spPr>
            <a:xfrm>
              <a:off x="5904900" y="2019400"/>
              <a:ext cx="11325" cy="11400"/>
            </a:xfrm>
            <a:custGeom>
              <a:avLst/>
              <a:gdLst/>
              <a:ahLst/>
              <a:cxnLst/>
              <a:rect l="l" t="t" r="r" b="b"/>
              <a:pathLst>
                <a:path w="453" h="456" extrusionOk="0">
                  <a:moveTo>
                    <a:pt x="197" y="1"/>
                  </a:moveTo>
                  <a:cubicBezTo>
                    <a:pt x="143" y="1"/>
                    <a:pt x="86" y="50"/>
                    <a:pt x="24" y="192"/>
                  </a:cubicBezTo>
                  <a:cubicBezTo>
                    <a:pt x="0" y="252"/>
                    <a:pt x="36" y="406"/>
                    <a:pt x="84" y="430"/>
                  </a:cubicBezTo>
                  <a:cubicBezTo>
                    <a:pt x="119" y="448"/>
                    <a:pt x="150" y="456"/>
                    <a:pt x="176" y="456"/>
                  </a:cubicBezTo>
                  <a:cubicBezTo>
                    <a:pt x="309" y="456"/>
                    <a:pt x="343" y="265"/>
                    <a:pt x="453" y="216"/>
                  </a:cubicBezTo>
                  <a:cubicBezTo>
                    <a:pt x="370" y="141"/>
                    <a:pt x="288" y="1"/>
                    <a:pt x="1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9" name="Google Shape;3379;p2"/>
            <p:cNvSpPr/>
            <p:nvPr/>
          </p:nvSpPr>
          <p:spPr>
            <a:xfrm>
              <a:off x="5895075" y="2020825"/>
              <a:ext cx="6275" cy="7550"/>
            </a:xfrm>
            <a:custGeom>
              <a:avLst/>
              <a:gdLst/>
              <a:ahLst/>
              <a:cxnLst/>
              <a:rect l="l" t="t" r="r" b="b"/>
              <a:pathLst>
                <a:path w="251" h="302" extrusionOk="0">
                  <a:moveTo>
                    <a:pt x="57" y="0"/>
                  </a:moveTo>
                  <a:cubicBezTo>
                    <a:pt x="38" y="0"/>
                    <a:pt x="19" y="2"/>
                    <a:pt x="0" y="4"/>
                  </a:cubicBezTo>
                  <a:lnTo>
                    <a:pt x="0" y="302"/>
                  </a:lnTo>
                  <a:cubicBezTo>
                    <a:pt x="119" y="290"/>
                    <a:pt x="250" y="266"/>
                    <a:pt x="227" y="111"/>
                  </a:cubicBezTo>
                  <a:cubicBezTo>
                    <a:pt x="217" y="25"/>
                    <a:pt x="138" y="0"/>
                    <a:pt x="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0" name="Google Shape;3380;p2"/>
            <p:cNvSpPr/>
            <p:nvPr/>
          </p:nvSpPr>
          <p:spPr>
            <a:xfrm>
              <a:off x="5916200" y="2024775"/>
              <a:ext cx="7475" cy="5550"/>
            </a:xfrm>
            <a:custGeom>
              <a:avLst/>
              <a:gdLst/>
              <a:ahLst/>
              <a:cxnLst/>
              <a:rect l="l" t="t" r="r" b="b"/>
              <a:pathLst>
                <a:path w="299" h="222" extrusionOk="0">
                  <a:moveTo>
                    <a:pt x="1" y="1"/>
                  </a:moveTo>
                  <a:cubicBezTo>
                    <a:pt x="1" y="84"/>
                    <a:pt x="24" y="203"/>
                    <a:pt x="120" y="215"/>
                  </a:cubicBezTo>
                  <a:cubicBezTo>
                    <a:pt x="137" y="219"/>
                    <a:pt x="153" y="221"/>
                    <a:pt x="168" y="221"/>
                  </a:cubicBezTo>
                  <a:cubicBezTo>
                    <a:pt x="280" y="221"/>
                    <a:pt x="298" y="106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1" name="Google Shape;3381;p2"/>
            <p:cNvSpPr/>
            <p:nvPr/>
          </p:nvSpPr>
          <p:spPr>
            <a:xfrm>
              <a:off x="5863225" y="2017050"/>
              <a:ext cx="10450" cy="6200"/>
            </a:xfrm>
            <a:custGeom>
              <a:avLst/>
              <a:gdLst/>
              <a:ahLst/>
              <a:cxnLst/>
              <a:rect l="l" t="t" r="r" b="b"/>
              <a:pathLst>
                <a:path w="418" h="248" extrusionOk="0">
                  <a:moveTo>
                    <a:pt x="0" y="0"/>
                  </a:moveTo>
                  <a:lnTo>
                    <a:pt x="0" y="0"/>
                  </a:lnTo>
                  <a:cubicBezTo>
                    <a:pt x="37" y="186"/>
                    <a:pt x="83" y="247"/>
                    <a:pt x="135" y="247"/>
                  </a:cubicBezTo>
                  <a:cubicBezTo>
                    <a:pt x="221" y="247"/>
                    <a:pt x="321" y="83"/>
                    <a:pt x="417" y="24"/>
                  </a:cubicBezTo>
                  <a:cubicBezTo>
                    <a:pt x="262" y="12"/>
                    <a:pt x="131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2" name="Google Shape;3382;p2"/>
            <p:cNvSpPr/>
            <p:nvPr/>
          </p:nvSpPr>
          <p:spPr>
            <a:xfrm>
              <a:off x="6034675" y="2024850"/>
              <a:ext cx="11025" cy="3525"/>
            </a:xfrm>
            <a:custGeom>
              <a:avLst/>
              <a:gdLst/>
              <a:ahLst/>
              <a:cxnLst/>
              <a:rect l="l" t="t" r="r" b="b"/>
              <a:pathLst>
                <a:path w="441" h="141" extrusionOk="0">
                  <a:moveTo>
                    <a:pt x="156" y="1"/>
                  </a:moveTo>
                  <a:cubicBezTo>
                    <a:pt x="106" y="1"/>
                    <a:pt x="54" y="6"/>
                    <a:pt x="0" y="10"/>
                  </a:cubicBezTo>
                  <a:cubicBezTo>
                    <a:pt x="77" y="117"/>
                    <a:pt x="173" y="140"/>
                    <a:pt x="273" y="140"/>
                  </a:cubicBezTo>
                  <a:cubicBezTo>
                    <a:pt x="329" y="140"/>
                    <a:pt x="385" y="133"/>
                    <a:pt x="441" y="129"/>
                  </a:cubicBezTo>
                  <a:cubicBezTo>
                    <a:pt x="360" y="24"/>
                    <a:pt x="262" y="1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3" name="Google Shape;3383;p2"/>
            <p:cNvSpPr/>
            <p:nvPr/>
          </p:nvSpPr>
          <p:spPr>
            <a:xfrm>
              <a:off x="6020375" y="2025000"/>
              <a:ext cx="7475" cy="3075"/>
            </a:xfrm>
            <a:custGeom>
              <a:avLst/>
              <a:gdLst/>
              <a:ahLst/>
              <a:cxnLst/>
              <a:rect l="l" t="t" r="r" b="b"/>
              <a:pathLst>
                <a:path w="299" h="123" extrusionOk="0">
                  <a:moveTo>
                    <a:pt x="241" y="1"/>
                  </a:moveTo>
                  <a:cubicBezTo>
                    <a:pt x="136" y="1"/>
                    <a:pt x="51" y="32"/>
                    <a:pt x="1" y="123"/>
                  </a:cubicBezTo>
                  <a:lnTo>
                    <a:pt x="287" y="123"/>
                  </a:lnTo>
                  <a:cubicBezTo>
                    <a:pt x="287" y="87"/>
                    <a:pt x="298" y="51"/>
                    <a:pt x="298" y="4"/>
                  </a:cubicBezTo>
                  <a:cubicBezTo>
                    <a:pt x="279" y="2"/>
                    <a:pt x="259" y="1"/>
                    <a:pt x="2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4" name="Google Shape;3384;p2"/>
            <p:cNvSpPr/>
            <p:nvPr/>
          </p:nvSpPr>
          <p:spPr>
            <a:xfrm>
              <a:off x="5970375" y="2024850"/>
              <a:ext cx="3300" cy="1450"/>
            </a:xfrm>
            <a:custGeom>
              <a:avLst/>
              <a:gdLst/>
              <a:ahLst/>
              <a:cxnLst/>
              <a:rect l="l" t="t" r="r" b="b"/>
              <a:pathLst>
                <a:path w="132" h="58" extrusionOk="0">
                  <a:moveTo>
                    <a:pt x="62" y="1"/>
                  </a:moveTo>
                  <a:cubicBezTo>
                    <a:pt x="39" y="1"/>
                    <a:pt x="18" y="4"/>
                    <a:pt x="1" y="10"/>
                  </a:cubicBezTo>
                  <a:lnTo>
                    <a:pt x="36" y="57"/>
                  </a:lnTo>
                  <a:cubicBezTo>
                    <a:pt x="72" y="57"/>
                    <a:pt x="96" y="22"/>
                    <a:pt x="132" y="10"/>
                  </a:cubicBezTo>
                  <a:cubicBezTo>
                    <a:pt x="108" y="4"/>
                    <a:pt x="84" y="1"/>
                    <a:pt x="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5" name="Google Shape;3385;p2"/>
            <p:cNvSpPr/>
            <p:nvPr/>
          </p:nvSpPr>
          <p:spPr>
            <a:xfrm>
              <a:off x="5952525" y="2023900"/>
              <a:ext cx="3300" cy="2575"/>
            </a:xfrm>
            <a:custGeom>
              <a:avLst/>
              <a:gdLst/>
              <a:ahLst/>
              <a:cxnLst/>
              <a:rect l="l" t="t" r="r" b="b"/>
              <a:pathLst>
                <a:path w="132" h="103" extrusionOk="0">
                  <a:moveTo>
                    <a:pt x="131" y="0"/>
                  </a:moveTo>
                  <a:cubicBezTo>
                    <a:pt x="84" y="0"/>
                    <a:pt x="24" y="0"/>
                    <a:pt x="0" y="24"/>
                  </a:cubicBezTo>
                  <a:cubicBezTo>
                    <a:pt x="27" y="78"/>
                    <a:pt x="49" y="102"/>
                    <a:pt x="68" y="102"/>
                  </a:cubicBezTo>
                  <a:cubicBezTo>
                    <a:pt x="92" y="102"/>
                    <a:pt x="112" y="66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6" name="Google Shape;3386;p2"/>
            <p:cNvSpPr/>
            <p:nvPr/>
          </p:nvSpPr>
          <p:spPr>
            <a:xfrm>
              <a:off x="5823325" y="1995900"/>
              <a:ext cx="3600" cy="3900"/>
            </a:xfrm>
            <a:custGeom>
              <a:avLst/>
              <a:gdLst/>
              <a:ahLst/>
              <a:cxnLst/>
              <a:rect l="l" t="t" r="r" b="b"/>
              <a:pathLst>
                <a:path w="144" h="156" extrusionOk="0">
                  <a:moveTo>
                    <a:pt x="1" y="1"/>
                  </a:moveTo>
                  <a:lnTo>
                    <a:pt x="1" y="156"/>
                  </a:lnTo>
                  <a:lnTo>
                    <a:pt x="144" y="15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7" name="Google Shape;3387;p2"/>
            <p:cNvSpPr/>
            <p:nvPr/>
          </p:nvSpPr>
          <p:spPr>
            <a:xfrm>
              <a:off x="5533125" y="3599075"/>
              <a:ext cx="229500" cy="41100"/>
            </a:xfrm>
            <a:custGeom>
              <a:avLst/>
              <a:gdLst/>
              <a:ahLst/>
              <a:cxnLst/>
              <a:rect l="l" t="t" r="r" b="b"/>
              <a:pathLst>
                <a:path w="9180" h="1644" extrusionOk="0">
                  <a:moveTo>
                    <a:pt x="547" y="1"/>
                  </a:moveTo>
                  <a:cubicBezTo>
                    <a:pt x="426" y="1"/>
                    <a:pt x="306" y="17"/>
                    <a:pt x="191" y="72"/>
                  </a:cubicBezTo>
                  <a:cubicBezTo>
                    <a:pt x="0" y="191"/>
                    <a:pt x="72" y="322"/>
                    <a:pt x="179" y="453"/>
                  </a:cubicBezTo>
                  <a:cubicBezTo>
                    <a:pt x="250" y="513"/>
                    <a:pt x="340" y="513"/>
                    <a:pt x="432" y="513"/>
                  </a:cubicBezTo>
                  <a:cubicBezTo>
                    <a:pt x="524" y="513"/>
                    <a:pt x="619" y="513"/>
                    <a:pt x="703" y="572"/>
                  </a:cubicBezTo>
                  <a:cubicBezTo>
                    <a:pt x="822" y="572"/>
                    <a:pt x="930" y="567"/>
                    <a:pt x="1039" y="567"/>
                  </a:cubicBezTo>
                  <a:cubicBezTo>
                    <a:pt x="1093" y="567"/>
                    <a:pt x="1147" y="568"/>
                    <a:pt x="1203" y="572"/>
                  </a:cubicBezTo>
                  <a:cubicBezTo>
                    <a:pt x="1893" y="668"/>
                    <a:pt x="2572" y="763"/>
                    <a:pt x="3263" y="846"/>
                  </a:cubicBezTo>
                  <a:cubicBezTo>
                    <a:pt x="4096" y="930"/>
                    <a:pt x="4929" y="1037"/>
                    <a:pt x="5739" y="1168"/>
                  </a:cubicBezTo>
                  <a:cubicBezTo>
                    <a:pt x="6739" y="1334"/>
                    <a:pt x="7727" y="1453"/>
                    <a:pt x="8716" y="1596"/>
                  </a:cubicBezTo>
                  <a:cubicBezTo>
                    <a:pt x="8894" y="1561"/>
                    <a:pt x="9156" y="1644"/>
                    <a:pt x="9180" y="1358"/>
                  </a:cubicBezTo>
                  <a:cubicBezTo>
                    <a:pt x="8978" y="1072"/>
                    <a:pt x="8644" y="1096"/>
                    <a:pt x="8347" y="1037"/>
                  </a:cubicBezTo>
                  <a:cubicBezTo>
                    <a:pt x="7727" y="906"/>
                    <a:pt x="7085" y="858"/>
                    <a:pt x="6453" y="739"/>
                  </a:cubicBezTo>
                  <a:cubicBezTo>
                    <a:pt x="6180" y="691"/>
                    <a:pt x="5906" y="691"/>
                    <a:pt x="5644" y="608"/>
                  </a:cubicBezTo>
                  <a:cubicBezTo>
                    <a:pt x="4096" y="394"/>
                    <a:pt x="2524" y="191"/>
                    <a:pt x="965" y="37"/>
                  </a:cubicBezTo>
                  <a:cubicBezTo>
                    <a:pt x="830" y="24"/>
                    <a:pt x="688" y="1"/>
                    <a:pt x="5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8" name="Google Shape;3388;p2"/>
            <p:cNvSpPr/>
            <p:nvPr/>
          </p:nvSpPr>
          <p:spPr>
            <a:xfrm>
              <a:off x="5751000" y="3629950"/>
              <a:ext cx="173275" cy="29250"/>
            </a:xfrm>
            <a:custGeom>
              <a:avLst/>
              <a:gdLst/>
              <a:ahLst/>
              <a:cxnLst/>
              <a:rect l="l" t="t" r="r" b="b"/>
              <a:pathLst>
                <a:path w="6931" h="1170" extrusionOk="0">
                  <a:moveTo>
                    <a:pt x="1090" y="1"/>
                  </a:moveTo>
                  <a:cubicBezTo>
                    <a:pt x="884" y="1"/>
                    <a:pt x="684" y="42"/>
                    <a:pt x="501" y="183"/>
                  </a:cubicBezTo>
                  <a:cubicBezTo>
                    <a:pt x="322" y="218"/>
                    <a:pt x="120" y="171"/>
                    <a:pt x="1" y="361"/>
                  </a:cubicBezTo>
                  <a:cubicBezTo>
                    <a:pt x="155" y="468"/>
                    <a:pt x="322" y="480"/>
                    <a:pt x="465" y="504"/>
                  </a:cubicBezTo>
                  <a:cubicBezTo>
                    <a:pt x="2132" y="695"/>
                    <a:pt x="3787" y="873"/>
                    <a:pt x="5454" y="1064"/>
                  </a:cubicBezTo>
                  <a:cubicBezTo>
                    <a:pt x="5728" y="1090"/>
                    <a:pt x="6006" y="1170"/>
                    <a:pt x="6277" y="1170"/>
                  </a:cubicBezTo>
                  <a:cubicBezTo>
                    <a:pt x="6501" y="1170"/>
                    <a:pt x="6720" y="1116"/>
                    <a:pt x="6930" y="933"/>
                  </a:cubicBezTo>
                  <a:cubicBezTo>
                    <a:pt x="6728" y="695"/>
                    <a:pt x="6454" y="635"/>
                    <a:pt x="6168" y="599"/>
                  </a:cubicBezTo>
                  <a:cubicBezTo>
                    <a:pt x="4620" y="468"/>
                    <a:pt x="3072" y="242"/>
                    <a:pt x="1525" y="40"/>
                  </a:cubicBezTo>
                  <a:cubicBezTo>
                    <a:pt x="1379" y="20"/>
                    <a:pt x="1233" y="1"/>
                    <a:pt x="10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9" name="Google Shape;3389;p2"/>
            <p:cNvSpPr/>
            <p:nvPr/>
          </p:nvSpPr>
          <p:spPr>
            <a:xfrm>
              <a:off x="6109375" y="3690900"/>
              <a:ext cx="94975" cy="20125"/>
            </a:xfrm>
            <a:custGeom>
              <a:avLst/>
              <a:gdLst/>
              <a:ahLst/>
              <a:cxnLst/>
              <a:rect l="l" t="t" r="r" b="b"/>
              <a:pathLst>
                <a:path w="3799" h="805" extrusionOk="0">
                  <a:moveTo>
                    <a:pt x="825" y="1"/>
                  </a:moveTo>
                  <a:cubicBezTo>
                    <a:pt x="608" y="1"/>
                    <a:pt x="394" y="19"/>
                    <a:pt x="179" y="55"/>
                  </a:cubicBezTo>
                  <a:lnTo>
                    <a:pt x="1" y="102"/>
                  </a:lnTo>
                  <a:cubicBezTo>
                    <a:pt x="96" y="519"/>
                    <a:pt x="572" y="221"/>
                    <a:pt x="727" y="483"/>
                  </a:cubicBezTo>
                  <a:cubicBezTo>
                    <a:pt x="1549" y="686"/>
                    <a:pt x="2394" y="650"/>
                    <a:pt x="3227" y="805"/>
                  </a:cubicBezTo>
                  <a:lnTo>
                    <a:pt x="3585" y="626"/>
                  </a:lnTo>
                  <a:cubicBezTo>
                    <a:pt x="3585" y="519"/>
                    <a:pt x="3799" y="364"/>
                    <a:pt x="3477" y="352"/>
                  </a:cubicBezTo>
                  <a:cubicBezTo>
                    <a:pt x="3382" y="352"/>
                    <a:pt x="3275" y="269"/>
                    <a:pt x="3168" y="221"/>
                  </a:cubicBezTo>
                  <a:cubicBezTo>
                    <a:pt x="2620" y="162"/>
                    <a:pt x="2037" y="150"/>
                    <a:pt x="1489" y="55"/>
                  </a:cubicBezTo>
                  <a:cubicBezTo>
                    <a:pt x="1263" y="19"/>
                    <a:pt x="1043" y="1"/>
                    <a:pt x="8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0" name="Google Shape;3390;p2"/>
            <p:cNvSpPr/>
            <p:nvPr/>
          </p:nvSpPr>
          <p:spPr>
            <a:xfrm>
              <a:off x="5926025" y="3651400"/>
              <a:ext cx="196475" cy="23900"/>
            </a:xfrm>
            <a:custGeom>
              <a:avLst/>
              <a:gdLst/>
              <a:ahLst/>
              <a:cxnLst/>
              <a:rect l="l" t="t" r="r" b="b"/>
              <a:pathLst>
                <a:path w="7859" h="956" extrusionOk="0">
                  <a:moveTo>
                    <a:pt x="1306" y="0"/>
                  </a:moveTo>
                  <a:cubicBezTo>
                    <a:pt x="1177" y="0"/>
                    <a:pt x="1047" y="3"/>
                    <a:pt x="917" y="3"/>
                  </a:cubicBezTo>
                  <a:cubicBezTo>
                    <a:pt x="727" y="15"/>
                    <a:pt x="524" y="3"/>
                    <a:pt x="322" y="39"/>
                  </a:cubicBezTo>
                  <a:cubicBezTo>
                    <a:pt x="179" y="99"/>
                    <a:pt x="1" y="111"/>
                    <a:pt x="48" y="361"/>
                  </a:cubicBezTo>
                  <a:cubicBezTo>
                    <a:pt x="61" y="380"/>
                    <a:pt x="82" y="389"/>
                    <a:pt x="101" y="389"/>
                  </a:cubicBezTo>
                  <a:cubicBezTo>
                    <a:pt x="117" y="389"/>
                    <a:pt x="133" y="383"/>
                    <a:pt x="143" y="372"/>
                  </a:cubicBezTo>
                  <a:cubicBezTo>
                    <a:pt x="230" y="416"/>
                    <a:pt x="324" y="426"/>
                    <a:pt x="418" y="426"/>
                  </a:cubicBezTo>
                  <a:cubicBezTo>
                    <a:pt x="501" y="426"/>
                    <a:pt x="584" y="418"/>
                    <a:pt x="665" y="418"/>
                  </a:cubicBezTo>
                  <a:cubicBezTo>
                    <a:pt x="745" y="418"/>
                    <a:pt x="822" y="426"/>
                    <a:pt x="894" y="456"/>
                  </a:cubicBezTo>
                  <a:lnTo>
                    <a:pt x="1036" y="456"/>
                  </a:lnTo>
                  <a:cubicBezTo>
                    <a:pt x="1132" y="414"/>
                    <a:pt x="1224" y="393"/>
                    <a:pt x="1318" y="393"/>
                  </a:cubicBezTo>
                  <a:cubicBezTo>
                    <a:pt x="1411" y="393"/>
                    <a:pt x="1507" y="414"/>
                    <a:pt x="1608" y="456"/>
                  </a:cubicBezTo>
                  <a:cubicBezTo>
                    <a:pt x="1681" y="492"/>
                    <a:pt x="1758" y="506"/>
                    <a:pt x="1837" y="506"/>
                  </a:cubicBezTo>
                  <a:cubicBezTo>
                    <a:pt x="1887" y="506"/>
                    <a:pt x="1938" y="501"/>
                    <a:pt x="1989" y="492"/>
                  </a:cubicBezTo>
                  <a:cubicBezTo>
                    <a:pt x="2129" y="541"/>
                    <a:pt x="2269" y="554"/>
                    <a:pt x="2409" y="554"/>
                  </a:cubicBezTo>
                  <a:cubicBezTo>
                    <a:pt x="2544" y="554"/>
                    <a:pt x="2680" y="542"/>
                    <a:pt x="2817" y="542"/>
                  </a:cubicBezTo>
                  <a:cubicBezTo>
                    <a:pt x="2878" y="542"/>
                    <a:pt x="2939" y="545"/>
                    <a:pt x="3001" y="551"/>
                  </a:cubicBezTo>
                  <a:cubicBezTo>
                    <a:pt x="3031" y="551"/>
                    <a:pt x="3060" y="550"/>
                    <a:pt x="3090" y="550"/>
                  </a:cubicBezTo>
                  <a:cubicBezTo>
                    <a:pt x="3178" y="550"/>
                    <a:pt x="3263" y="557"/>
                    <a:pt x="3334" y="611"/>
                  </a:cubicBezTo>
                  <a:cubicBezTo>
                    <a:pt x="3453" y="622"/>
                    <a:pt x="3572" y="622"/>
                    <a:pt x="3691" y="634"/>
                  </a:cubicBezTo>
                  <a:cubicBezTo>
                    <a:pt x="3874" y="682"/>
                    <a:pt x="4058" y="695"/>
                    <a:pt x="4242" y="695"/>
                  </a:cubicBezTo>
                  <a:cubicBezTo>
                    <a:pt x="4455" y="695"/>
                    <a:pt x="4669" y="678"/>
                    <a:pt x="4882" y="678"/>
                  </a:cubicBezTo>
                  <a:cubicBezTo>
                    <a:pt x="5085" y="678"/>
                    <a:pt x="5288" y="693"/>
                    <a:pt x="5489" y="753"/>
                  </a:cubicBezTo>
                  <a:lnTo>
                    <a:pt x="5632" y="753"/>
                  </a:lnTo>
                  <a:cubicBezTo>
                    <a:pt x="5680" y="718"/>
                    <a:pt x="5730" y="700"/>
                    <a:pt x="5780" y="700"/>
                  </a:cubicBezTo>
                  <a:cubicBezTo>
                    <a:pt x="5829" y="700"/>
                    <a:pt x="5876" y="718"/>
                    <a:pt x="5918" y="753"/>
                  </a:cubicBezTo>
                  <a:cubicBezTo>
                    <a:pt x="6525" y="813"/>
                    <a:pt x="7156" y="896"/>
                    <a:pt x="7775" y="956"/>
                  </a:cubicBezTo>
                  <a:cubicBezTo>
                    <a:pt x="7799" y="920"/>
                    <a:pt x="7823" y="873"/>
                    <a:pt x="7847" y="849"/>
                  </a:cubicBezTo>
                  <a:cubicBezTo>
                    <a:pt x="7859" y="718"/>
                    <a:pt x="7823" y="599"/>
                    <a:pt x="7704" y="515"/>
                  </a:cubicBezTo>
                  <a:cubicBezTo>
                    <a:pt x="7331" y="312"/>
                    <a:pt x="6939" y="278"/>
                    <a:pt x="6546" y="278"/>
                  </a:cubicBezTo>
                  <a:cubicBezTo>
                    <a:pt x="6351" y="278"/>
                    <a:pt x="6156" y="287"/>
                    <a:pt x="5963" y="287"/>
                  </a:cubicBezTo>
                  <a:cubicBezTo>
                    <a:pt x="5860" y="287"/>
                    <a:pt x="5758" y="284"/>
                    <a:pt x="5656" y="277"/>
                  </a:cubicBezTo>
                  <a:cubicBezTo>
                    <a:pt x="5306" y="277"/>
                    <a:pt x="4964" y="290"/>
                    <a:pt x="4621" y="290"/>
                  </a:cubicBezTo>
                  <a:cubicBezTo>
                    <a:pt x="4393" y="290"/>
                    <a:pt x="4163" y="284"/>
                    <a:pt x="3930" y="265"/>
                  </a:cubicBezTo>
                  <a:cubicBezTo>
                    <a:pt x="3894" y="259"/>
                    <a:pt x="3855" y="256"/>
                    <a:pt x="3816" y="256"/>
                  </a:cubicBezTo>
                  <a:cubicBezTo>
                    <a:pt x="3778" y="256"/>
                    <a:pt x="3739" y="259"/>
                    <a:pt x="3703" y="265"/>
                  </a:cubicBezTo>
                  <a:cubicBezTo>
                    <a:pt x="3649" y="315"/>
                    <a:pt x="3596" y="339"/>
                    <a:pt x="3548" y="339"/>
                  </a:cubicBezTo>
                  <a:cubicBezTo>
                    <a:pt x="3491" y="339"/>
                    <a:pt x="3439" y="306"/>
                    <a:pt x="3394" y="241"/>
                  </a:cubicBezTo>
                  <a:cubicBezTo>
                    <a:pt x="3287" y="194"/>
                    <a:pt x="3180" y="158"/>
                    <a:pt x="3084" y="158"/>
                  </a:cubicBezTo>
                  <a:cubicBezTo>
                    <a:pt x="2703" y="146"/>
                    <a:pt x="2334" y="170"/>
                    <a:pt x="1977" y="63"/>
                  </a:cubicBezTo>
                  <a:cubicBezTo>
                    <a:pt x="1757" y="10"/>
                    <a:pt x="1533" y="0"/>
                    <a:pt x="13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1" name="Google Shape;3391;p2"/>
            <p:cNvSpPr/>
            <p:nvPr/>
          </p:nvSpPr>
          <p:spPr>
            <a:xfrm>
              <a:off x="6121000" y="3664150"/>
              <a:ext cx="75925" cy="18300"/>
            </a:xfrm>
            <a:custGeom>
              <a:avLst/>
              <a:gdLst/>
              <a:ahLst/>
              <a:cxnLst/>
              <a:rect l="l" t="t" r="r" b="b"/>
              <a:pathLst>
                <a:path w="3037" h="732" extrusionOk="0">
                  <a:moveTo>
                    <a:pt x="938" y="1"/>
                  </a:moveTo>
                  <a:cubicBezTo>
                    <a:pt x="844" y="1"/>
                    <a:pt x="749" y="15"/>
                    <a:pt x="655" y="53"/>
                  </a:cubicBezTo>
                  <a:cubicBezTo>
                    <a:pt x="500" y="303"/>
                    <a:pt x="203" y="267"/>
                    <a:pt x="0" y="398"/>
                  </a:cubicBezTo>
                  <a:lnTo>
                    <a:pt x="0" y="458"/>
                  </a:lnTo>
                  <a:cubicBezTo>
                    <a:pt x="786" y="636"/>
                    <a:pt x="1619" y="589"/>
                    <a:pt x="2429" y="684"/>
                  </a:cubicBezTo>
                  <a:cubicBezTo>
                    <a:pt x="2534" y="691"/>
                    <a:pt x="2652" y="731"/>
                    <a:pt x="2775" y="731"/>
                  </a:cubicBezTo>
                  <a:cubicBezTo>
                    <a:pt x="2860" y="731"/>
                    <a:pt x="2948" y="712"/>
                    <a:pt x="3036" y="648"/>
                  </a:cubicBezTo>
                  <a:cubicBezTo>
                    <a:pt x="2965" y="565"/>
                    <a:pt x="2881" y="505"/>
                    <a:pt x="2822" y="446"/>
                  </a:cubicBezTo>
                  <a:cubicBezTo>
                    <a:pt x="2809" y="450"/>
                    <a:pt x="2796" y="453"/>
                    <a:pt x="2783" y="453"/>
                  </a:cubicBezTo>
                  <a:cubicBezTo>
                    <a:pt x="2762" y="453"/>
                    <a:pt x="2742" y="445"/>
                    <a:pt x="2727" y="422"/>
                  </a:cubicBezTo>
                  <a:cubicBezTo>
                    <a:pt x="2274" y="65"/>
                    <a:pt x="1715" y="112"/>
                    <a:pt x="1191" y="29"/>
                  </a:cubicBezTo>
                  <a:cubicBezTo>
                    <a:pt x="1107" y="12"/>
                    <a:pt x="1022" y="1"/>
                    <a:pt x="9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2" name="Google Shape;3392;p2"/>
            <p:cNvSpPr/>
            <p:nvPr/>
          </p:nvSpPr>
          <p:spPr>
            <a:xfrm>
              <a:off x="5878400" y="3667850"/>
              <a:ext cx="59850" cy="17275"/>
            </a:xfrm>
            <a:custGeom>
              <a:avLst/>
              <a:gdLst/>
              <a:ahLst/>
              <a:cxnLst/>
              <a:rect l="l" t="t" r="r" b="b"/>
              <a:pathLst>
                <a:path w="2394" h="691" extrusionOk="0">
                  <a:moveTo>
                    <a:pt x="524" y="0"/>
                  </a:moveTo>
                  <a:cubicBezTo>
                    <a:pt x="274" y="191"/>
                    <a:pt x="1" y="381"/>
                    <a:pt x="382" y="691"/>
                  </a:cubicBezTo>
                  <a:cubicBezTo>
                    <a:pt x="450" y="634"/>
                    <a:pt x="540" y="511"/>
                    <a:pt x="589" y="511"/>
                  </a:cubicBezTo>
                  <a:cubicBezTo>
                    <a:pt x="592" y="511"/>
                    <a:pt x="594" y="512"/>
                    <a:pt x="596" y="512"/>
                  </a:cubicBezTo>
                  <a:cubicBezTo>
                    <a:pt x="646" y="524"/>
                    <a:pt x="697" y="528"/>
                    <a:pt x="746" y="528"/>
                  </a:cubicBezTo>
                  <a:cubicBezTo>
                    <a:pt x="866" y="528"/>
                    <a:pt x="983" y="504"/>
                    <a:pt x="1102" y="504"/>
                  </a:cubicBezTo>
                  <a:cubicBezTo>
                    <a:pt x="1178" y="504"/>
                    <a:pt x="1256" y="514"/>
                    <a:pt x="1334" y="548"/>
                  </a:cubicBezTo>
                  <a:cubicBezTo>
                    <a:pt x="1364" y="560"/>
                    <a:pt x="1392" y="566"/>
                    <a:pt x="1417" y="566"/>
                  </a:cubicBezTo>
                  <a:cubicBezTo>
                    <a:pt x="1607" y="566"/>
                    <a:pt x="1681" y="256"/>
                    <a:pt x="1879" y="256"/>
                  </a:cubicBezTo>
                  <a:cubicBezTo>
                    <a:pt x="1905" y="256"/>
                    <a:pt x="1934" y="261"/>
                    <a:pt x="1965" y="274"/>
                  </a:cubicBezTo>
                  <a:cubicBezTo>
                    <a:pt x="1989" y="298"/>
                    <a:pt x="2048" y="298"/>
                    <a:pt x="2096" y="298"/>
                  </a:cubicBezTo>
                  <a:cubicBezTo>
                    <a:pt x="2143" y="321"/>
                    <a:pt x="2194" y="339"/>
                    <a:pt x="2251" y="339"/>
                  </a:cubicBezTo>
                  <a:cubicBezTo>
                    <a:pt x="2281" y="339"/>
                    <a:pt x="2313" y="334"/>
                    <a:pt x="2346" y="322"/>
                  </a:cubicBezTo>
                  <a:cubicBezTo>
                    <a:pt x="2358" y="298"/>
                    <a:pt x="2382" y="274"/>
                    <a:pt x="2394" y="250"/>
                  </a:cubicBezTo>
                  <a:cubicBezTo>
                    <a:pt x="1786" y="36"/>
                    <a:pt x="1144" y="95"/>
                    <a:pt x="5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3" name="Google Shape;3393;p2"/>
            <p:cNvSpPr/>
            <p:nvPr/>
          </p:nvSpPr>
          <p:spPr>
            <a:xfrm>
              <a:off x="5750400" y="3658150"/>
              <a:ext cx="55925" cy="22750"/>
            </a:xfrm>
            <a:custGeom>
              <a:avLst/>
              <a:gdLst/>
              <a:ahLst/>
              <a:cxnLst/>
              <a:rect l="l" t="t" r="r" b="b"/>
              <a:pathLst>
                <a:path w="2237" h="910" extrusionOk="0">
                  <a:moveTo>
                    <a:pt x="609" y="1"/>
                  </a:moveTo>
                  <a:cubicBezTo>
                    <a:pt x="420" y="1"/>
                    <a:pt x="233" y="23"/>
                    <a:pt x="48" y="91"/>
                  </a:cubicBezTo>
                  <a:lnTo>
                    <a:pt x="48" y="233"/>
                  </a:lnTo>
                  <a:cubicBezTo>
                    <a:pt x="25" y="245"/>
                    <a:pt x="13" y="281"/>
                    <a:pt x="1" y="293"/>
                  </a:cubicBezTo>
                  <a:cubicBezTo>
                    <a:pt x="25" y="305"/>
                    <a:pt x="48" y="341"/>
                    <a:pt x="72" y="352"/>
                  </a:cubicBezTo>
                  <a:cubicBezTo>
                    <a:pt x="148" y="366"/>
                    <a:pt x="226" y="370"/>
                    <a:pt x="304" y="370"/>
                  </a:cubicBezTo>
                  <a:cubicBezTo>
                    <a:pt x="455" y="370"/>
                    <a:pt x="610" y="353"/>
                    <a:pt x="762" y="353"/>
                  </a:cubicBezTo>
                  <a:cubicBezTo>
                    <a:pt x="959" y="353"/>
                    <a:pt x="1153" y="381"/>
                    <a:pt x="1334" y="507"/>
                  </a:cubicBezTo>
                  <a:cubicBezTo>
                    <a:pt x="1513" y="579"/>
                    <a:pt x="1442" y="829"/>
                    <a:pt x="1608" y="888"/>
                  </a:cubicBezTo>
                  <a:cubicBezTo>
                    <a:pt x="1636" y="894"/>
                    <a:pt x="1686" y="909"/>
                    <a:pt x="1724" y="909"/>
                  </a:cubicBezTo>
                  <a:cubicBezTo>
                    <a:pt x="1768" y="909"/>
                    <a:pt x="1796" y="888"/>
                    <a:pt x="1751" y="805"/>
                  </a:cubicBezTo>
                  <a:cubicBezTo>
                    <a:pt x="1645" y="554"/>
                    <a:pt x="1719" y="512"/>
                    <a:pt x="1826" y="512"/>
                  </a:cubicBezTo>
                  <a:cubicBezTo>
                    <a:pt x="1880" y="512"/>
                    <a:pt x="1943" y="523"/>
                    <a:pt x="1996" y="523"/>
                  </a:cubicBezTo>
                  <a:cubicBezTo>
                    <a:pt x="2026" y="523"/>
                    <a:pt x="2053" y="519"/>
                    <a:pt x="2073" y="507"/>
                  </a:cubicBezTo>
                  <a:cubicBezTo>
                    <a:pt x="2103" y="519"/>
                    <a:pt x="2128" y="524"/>
                    <a:pt x="2148" y="524"/>
                  </a:cubicBezTo>
                  <a:cubicBezTo>
                    <a:pt x="2231" y="524"/>
                    <a:pt x="2237" y="436"/>
                    <a:pt x="2227" y="341"/>
                  </a:cubicBezTo>
                  <a:cubicBezTo>
                    <a:pt x="2122" y="185"/>
                    <a:pt x="1980" y="162"/>
                    <a:pt x="1831" y="162"/>
                  </a:cubicBezTo>
                  <a:cubicBezTo>
                    <a:pt x="1767" y="162"/>
                    <a:pt x="1702" y="166"/>
                    <a:pt x="1637" y="166"/>
                  </a:cubicBezTo>
                  <a:cubicBezTo>
                    <a:pt x="1530" y="166"/>
                    <a:pt x="1426" y="154"/>
                    <a:pt x="1334" y="91"/>
                  </a:cubicBezTo>
                  <a:cubicBezTo>
                    <a:pt x="1325" y="64"/>
                    <a:pt x="1303" y="50"/>
                    <a:pt x="1277" y="50"/>
                  </a:cubicBezTo>
                  <a:cubicBezTo>
                    <a:pt x="1269" y="50"/>
                    <a:pt x="1260" y="52"/>
                    <a:pt x="1251" y="55"/>
                  </a:cubicBezTo>
                  <a:cubicBezTo>
                    <a:pt x="1036" y="30"/>
                    <a:pt x="822" y="1"/>
                    <a:pt x="6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4" name="Google Shape;3394;p2"/>
            <p:cNvSpPr/>
            <p:nvPr/>
          </p:nvSpPr>
          <p:spPr>
            <a:xfrm>
              <a:off x="5801600" y="3663975"/>
              <a:ext cx="32175" cy="20550"/>
            </a:xfrm>
            <a:custGeom>
              <a:avLst/>
              <a:gdLst/>
              <a:ahLst/>
              <a:cxnLst/>
              <a:rect l="l" t="t" r="r" b="b"/>
              <a:pathLst>
                <a:path w="1287" h="822" extrusionOk="0">
                  <a:moveTo>
                    <a:pt x="441" y="0"/>
                  </a:moveTo>
                  <a:cubicBezTo>
                    <a:pt x="358" y="96"/>
                    <a:pt x="215" y="36"/>
                    <a:pt x="156" y="155"/>
                  </a:cubicBezTo>
                  <a:cubicBezTo>
                    <a:pt x="96" y="191"/>
                    <a:pt x="48" y="239"/>
                    <a:pt x="1" y="286"/>
                  </a:cubicBezTo>
                  <a:cubicBezTo>
                    <a:pt x="120" y="453"/>
                    <a:pt x="286" y="524"/>
                    <a:pt x="477" y="572"/>
                  </a:cubicBezTo>
                  <a:cubicBezTo>
                    <a:pt x="656" y="596"/>
                    <a:pt x="644" y="703"/>
                    <a:pt x="632" y="822"/>
                  </a:cubicBezTo>
                  <a:cubicBezTo>
                    <a:pt x="929" y="786"/>
                    <a:pt x="1227" y="643"/>
                    <a:pt x="1251" y="358"/>
                  </a:cubicBezTo>
                  <a:cubicBezTo>
                    <a:pt x="1287" y="48"/>
                    <a:pt x="822" y="250"/>
                    <a:pt x="7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5" name="Google Shape;3395;p2"/>
            <p:cNvSpPr/>
            <p:nvPr/>
          </p:nvSpPr>
          <p:spPr>
            <a:xfrm>
              <a:off x="5969775" y="3678550"/>
              <a:ext cx="35150" cy="20575"/>
            </a:xfrm>
            <a:custGeom>
              <a:avLst/>
              <a:gdLst/>
              <a:ahLst/>
              <a:cxnLst/>
              <a:rect l="l" t="t" r="r" b="b"/>
              <a:pathLst>
                <a:path w="1406" h="823" extrusionOk="0">
                  <a:moveTo>
                    <a:pt x="1" y="1"/>
                  </a:moveTo>
                  <a:cubicBezTo>
                    <a:pt x="25" y="239"/>
                    <a:pt x="156" y="382"/>
                    <a:pt x="382" y="429"/>
                  </a:cubicBezTo>
                  <a:cubicBezTo>
                    <a:pt x="584" y="477"/>
                    <a:pt x="572" y="656"/>
                    <a:pt x="596" y="799"/>
                  </a:cubicBezTo>
                  <a:cubicBezTo>
                    <a:pt x="644" y="822"/>
                    <a:pt x="679" y="822"/>
                    <a:pt x="715" y="822"/>
                  </a:cubicBezTo>
                  <a:cubicBezTo>
                    <a:pt x="834" y="739"/>
                    <a:pt x="929" y="656"/>
                    <a:pt x="1013" y="584"/>
                  </a:cubicBezTo>
                  <a:cubicBezTo>
                    <a:pt x="1406" y="287"/>
                    <a:pt x="1037" y="251"/>
                    <a:pt x="870" y="144"/>
                  </a:cubicBezTo>
                  <a:cubicBezTo>
                    <a:pt x="798" y="132"/>
                    <a:pt x="715" y="132"/>
                    <a:pt x="644" y="120"/>
                  </a:cubicBezTo>
                  <a:cubicBezTo>
                    <a:pt x="477" y="48"/>
                    <a:pt x="298" y="108"/>
                    <a:pt x="156" y="13"/>
                  </a:cubicBezTo>
                  <a:cubicBezTo>
                    <a:pt x="96" y="13"/>
                    <a:pt x="48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6" name="Google Shape;3396;p2"/>
            <p:cNvSpPr/>
            <p:nvPr/>
          </p:nvSpPr>
          <p:spPr>
            <a:xfrm>
              <a:off x="5991500" y="3681275"/>
              <a:ext cx="36350" cy="11300"/>
            </a:xfrm>
            <a:custGeom>
              <a:avLst/>
              <a:gdLst/>
              <a:ahLst/>
              <a:cxnLst/>
              <a:rect l="l" t="t" r="r" b="b"/>
              <a:pathLst>
                <a:path w="1454" h="452" extrusionOk="0">
                  <a:moveTo>
                    <a:pt x="578" y="0"/>
                  </a:moveTo>
                  <a:cubicBezTo>
                    <a:pt x="386" y="0"/>
                    <a:pt x="193" y="13"/>
                    <a:pt x="1" y="23"/>
                  </a:cubicBezTo>
                  <a:cubicBezTo>
                    <a:pt x="84" y="154"/>
                    <a:pt x="322" y="237"/>
                    <a:pt x="144" y="451"/>
                  </a:cubicBezTo>
                  <a:lnTo>
                    <a:pt x="561" y="451"/>
                  </a:lnTo>
                  <a:cubicBezTo>
                    <a:pt x="685" y="196"/>
                    <a:pt x="876" y="164"/>
                    <a:pt x="1077" y="164"/>
                  </a:cubicBezTo>
                  <a:cubicBezTo>
                    <a:pt x="1143" y="164"/>
                    <a:pt x="1210" y="168"/>
                    <a:pt x="1276" y="168"/>
                  </a:cubicBezTo>
                  <a:cubicBezTo>
                    <a:pt x="1337" y="168"/>
                    <a:pt x="1396" y="165"/>
                    <a:pt x="1453" y="154"/>
                  </a:cubicBezTo>
                  <a:cubicBezTo>
                    <a:pt x="1165" y="31"/>
                    <a:pt x="872" y="0"/>
                    <a:pt x="5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7" name="Google Shape;3397;p2"/>
            <p:cNvSpPr/>
            <p:nvPr/>
          </p:nvSpPr>
          <p:spPr>
            <a:xfrm>
              <a:off x="5887625" y="3650575"/>
              <a:ext cx="47950" cy="9850"/>
            </a:xfrm>
            <a:custGeom>
              <a:avLst/>
              <a:gdLst/>
              <a:ahLst/>
              <a:cxnLst/>
              <a:rect l="l" t="t" r="r" b="b"/>
              <a:pathLst>
                <a:path w="1918" h="394" extrusionOk="0">
                  <a:moveTo>
                    <a:pt x="1666" y="0"/>
                  </a:moveTo>
                  <a:cubicBezTo>
                    <a:pt x="1586" y="0"/>
                    <a:pt x="1510" y="32"/>
                    <a:pt x="1441" y="108"/>
                  </a:cubicBezTo>
                  <a:cubicBezTo>
                    <a:pt x="1248" y="220"/>
                    <a:pt x="1044" y="247"/>
                    <a:pt x="837" y="247"/>
                  </a:cubicBezTo>
                  <a:cubicBezTo>
                    <a:pt x="640" y="247"/>
                    <a:pt x="441" y="222"/>
                    <a:pt x="245" y="222"/>
                  </a:cubicBezTo>
                  <a:cubicBezTo>
                    <a:pt x="163" y="222"/>
                    <a:pt x="81" y="227"/>
                    <a:pt x="1" y="239"/>
                  </a:cubicBezTo>
                  <a:cubicBezTo>
                    <a:pt x="308" y="367"/>
                    <a:pt x="628" y="380"/>
                    <a:pt x="948" y="380"/>
                  </a:cubicBezTo>
                  <a:cubicBezTo>
                    <a:pt x="1028" y="380"/>
                    <a:pt x="1108" y="379"/>
                    <a:pt x="1188" y="379"/>
                  </a:cubicBezTo>
                  <a:cubicBezTo>
                    <a:pt x="1321" y="379"/>
                    <a:pt x="1453" y="382"/>
                    <a:pt x="1584" y="394"/>
                  </a:cubicBezTo>
                  <a:cubicBezTo>
                    <a:pt x="1656" y="274"/>
                    <a:pt x="1763" y="239"/>
                    <a:pt x="1882" y="239"/>
                  </a:cubicBezTo>
                  <a:cubicBezTo>
                    <a:pt x="1918" y="167"/>
                    <a:pt x="1906" y="108"/>
                    <a:pt x="1846" y="48"/>
                  </a:cubicBezTo>
                  <a:cubicBezTo>
                    <a:pt x="1785" y="18"/>
                    <a:pt x="1725" y="0"/>
                    <a:pt x="16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8" name="Google Shape;3398;p2"/>
            <p:cNvSpPr/>
            <p:nvPr/>
          </p:nvSpPr>
          <p:spPr>
            <a:xfrm>
              <a:off x="5876925" y="3667850"/>
              <a:ext cx="14600" cy="21150"/>
            </a:xfrm>
            <a:custGeom>
              <a:avLst/>
              <a:gdLst/>
              <a:ahLst/>
              <a:cxnLst/>
              <a:rect l="l" t="t" r="r" b="b"/>
              <a:pathLst>
                <a:path w="584" h="846" extrusionOk="0">
                  <a:moveTo>
                    <a:pt x="583" y="0"/>
                  </a:moveTo>
                  <a:cubicBezTo>
                    <a:pt x="524" y="0"/>
                    <a:pt x="476" y="0"/>
                    <a:pt x="429" y="12"/>
                  </a:cubicBezTo>
                  <a:cubicBezTo>
                    <a:pt x="286" y="119"/>
                    <a:pt x="60" y="84"/>
                    <a:pt x="0" y="298"/>
                  </a:cubicBezTo>
                  <a:lnTo>
                    <a:pt x="0" y="429"/>
                  </a:lnTo>
                  <a:cubicBezTo>
                    <a:pt x="48" y="560"/>
                    <a:pt x="107" y="715"/>
                    <a:pt x="143" y="846"/>
                  </a:cubicBezTo>
                  <a:lnTo>
                    <a:pt x="429" y="846"/>
                  </a:lnTo>
                  <a:cubicBezTo>
                    <a:pt x="441" y="786"/>
                    <a:pt x="441" y="738"/>
                    <a:pt x="441" y="691"/>
                  </a:cubicBezTo>
                  <a:cubicBezTo>
                    <a:pt x="298" y="429"/>
                    <a:pt x="536" y="238"/>
                    <a:pt x="5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9" name="Google Shape;3399;p2"/>
            <p:cNvSpPr/>
            <p:nvPr/>
          </p:nvSpPr>
          <p:spPr>
            <a:xfrm>
              <a:off x="6018600" y="3666925"/>
              <a:ext cx="44975" cy="4250"/>
            </a:xfrm>
            <a:custGeom>
              <a:avLst/>
              <a:gdLst/>
              <a:ahLst/>
              <a:cxnLst/>
              <a:rect l="l" t="t" r="r" b="b"/>
              <a:pathLst>
                <a:path w="1799" h="170" extrusionOk="0">
                  <a:moveTo>
                    <a:pt x="1034" y="1"/>
                  </a:moveTo>
                  <a:cubicBezTo>
                    <a:pt x="742" y="1"/>
                    <a:pt x="446" y="42"/>
                    <a:pt x="155" y="42"/>
                  </a:cubicBezTo>
                  <a:cubicBezTo>
                    <a:pt x="103" y="42"/>
                    <a:pt x="52" y="40"/>
                    <a:pt x="0" y="37"/>
                  </a:cubicBezTo>
                  <a:lnTo>
                    <a:pt x="0" y="37"/>
                  </a:lnTo>
                  <a:cubicBezTo>
                    <a:pt x="334" y="146"/>
                    <a:pt x="675" y="169"/>
                    <a:pt x="1019" y="169"/>
                  </a:cubicBezTo>
                  <a:cubicBezTo>
                    <a:pt x="1278" y="169"/>
                    <a:pt x="1538" y="156"/>
                    <a:pt x="1798" y="156"/>
                  </a:cubicBezTo>
                  <a:cubicBezTo>
                    <a:pt x="1552" y="33"/>
                    <a:pt x="1295" y="1"/>
                    <a:pt x="10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0" name="Google Shape;3400;p2"/>
            <p:cNvSpPr/>
            <p:nvPr/>
          </p:nvSpPr>
          <p:spPr>
            <a:xfrm>
              <a:off x="5951625" y="3677825"/>
              <a:ext cx="14300" cy="17250"/>
            </a:xfrm>
            <a:custGeom>
              <a:avLst/>
              <a:gdLst/>
              <a:ahLst/>
              <a:cxnLst/>
              <a:rect l="l" t="t" r="r" b="b"/>
              <a:pathLst>
                <a:path w="572" h="690" extrusionOk="0">
                  <a:moveTo>
                    <a:pt x="387" y="0"/>
                  </a:moveTo>
                  <a:cubicBezTo>
                    <a:pt x="361" y="0"/>
                    <a:pt x="334" y="6"/>
                    <a:pt x="310" y="18"/>
                  </a:cubicBezTo>
                  <a:cubicBezTo>
                    <a:pt x="286" y="77"/>
                    <a:pt x="251" y="137"/>
                    <a:pt x="227" y="208"/>
                  </a:cubicBezTo>
                  <a:cubicBezTo>
                    <a:pt x="179" y="351"/>
                    <a:pt x="0" y="494"/>
                    <a:pt x="191" y="649"/>
                  </a:cubicBezTo>
                  <a:cubicBezTo>
                    <a:pt x="218" y="676"/>
                    <a:pt x="265" y="689"/>
                    <a:pt x="301" y="689"/>
                  </a:cubicBezTo>
                  <a:cubicBezTo>
                    <a:pt x="314" y="689"/>
                    <a:pt x="325" y="688"/>
                    <a:pt x="334" y="685"/>
                  </a:cubicBezTo>
                  <a:cubicBezTo>
                    <a:pt x="524" y="613"/>
                    <a:pt x="572" y="447"/>
                    <a:pt x="572" y="280"/>
                  </a:cubicBezTo>
                  <a:cubicBezTo>
                    <a:pt x="572" y="197"/>
                    <a:pt x="489" y="101"/>
                    <a:pt x="465" y="18"/>
                  </a:cubicBezTo>
                  <a:cubicBezTo>
                    <a:pt x="441" y="6"/>
                    <a:pt x="414" y="0"/>
                    <a:pt x="3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1" name="Google Shape;3401;p2"/>
            <p:cNvSpPr/>
            <p:nvPr/>
          </p:nvSpPr>
          <p:spPr>
            <a:xfrm>
              <a:off x="5517350" y="3606075"/>
              <a:ext cx="33650" cy="13100"/>
            </a:xfrm>
            <a:custGeom>
              <a:avLst/>
              <a:gdLst/>
              <a:ahLst/>
              <a:cxnLst/>
              <a:rect l="l" t="t" r="r" b="b"/>
              <a:pathLst>
                <a:path w="1346" h="524" extrusionOk="0">
                  <a:moveTo>
                    <a:pt x="436" y="1"/>
                  </a:moveTo>
                  <a:cubicBezTo>
                    <a:pt x="364" y="1"/>
                    <a:pt x="290" y="13"/>
                    <a:pt x="215" y="42"/>
                  </a:cubicBezTo>
                  <a:cubicBezTo>
                    <a:pt x="107" y="90"/>
                    <a:pt x="24" y="149"/>
                    <a:pt x="0" y="280"/>
                  </a:cubicBezTo>
                  <a:cubicBezTo>
                    <a:pt x="119" y="411"/>
                    <a:pt x="357" y="340"/>
                    <a:pt x="477" y="507"/>
                  </a:cubicBezTo>
                  <a:cubicBezTo>
                    <a:pt x="537" y="516"/>
                    <a:pt x="596" y="523"/>
                    <a:pt x="652" y="523"/>
                  </a:cubicBezTo>
                  <a:cubicBezTo>
                    <a:pt x="739" y="523"/>
                    <a:pt x="821" y="505"/>
                    <a:pt x="893" y="447"/>
                  </a:cubicBezTo>
                  <a:cubicBezTo>
                    <a:pt x="1000" y="280"/>
                    <a:pt x="1191" y="352"/>
                    <a:pt x="1346" y="292"/>
                  </a:cubicBezTo>
                  <a:cubicBezTo>
                    <a:pt x="1227" y="161"/>
                    <a:pt x="1048" y="209"/>
                    <a:pt x="893" y="149"/>
                  </a:cubicBezTo>
                  <a:cubicBezTo>
                    <a:pt x="752" y="67"/>
                    <a:pt x="600" y="1"/>
                    <a:pt x="4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2" name="Google Shape;3402;p2"/>
            <p:cNvSpPr/>
            <p:nvPr/>
          </p:nvSpPr>
          <p:spPr>
            <a:xfrm>
              <a:off x="5747425" y="3655825"/>
              <a:ext cx="33975" cy="4725"/>
            </a:xfrm>
            <a:custGeom>
              <a:avLst/>
              <a:gdLst/>
              <a:ahLst/>
              <a:cxnLst/>
              <a:rect l="l" t="t" r="r" b="b"/>
              <a:pathLst>
                <a:path w="1359" h="189" extrusionOk="0">
                  <a:moveTo>
                    <a:pt x="387" y="0"/>
                  </a:moveTo>
                  <a:cubicBezTo>
                    <a:pt x="260" y="0"/>
                    <a:pt x="132" y="9"/>
                    <a:pt x="1" y="29"/>
                  </a:cubicBezTo>
                  <a:cubicBezTo>
                    <a:pt x="60" y="76"/>
                    <a:pt x="108" y="136"/>
                    <a:pt x="144" y="184"/>
                  </a:cubicBezTo>
                  <a:cubicBezTo>
                    <a:pt x="225" y="174"/>
                    <a:pt x="306" y="171"/>
                    <a:pt x="387" y="171"/>
                  </a:cubicBezTo>
                  <a:cubicBezTo>
                    <a:pt x="575" y="171"/>
                    <a:pt x="764" y="189"/>
                    <a:pt x="953" y="189"/>
                  </a:cubicBezTo>
                  <a:cubicBezTo>
                    <a:pt x="1088" y="189"/>
                    <a:pt x="1223" y="180"/>
                    <a:pt x="1358" y="148"/>
                  </a:cubicBezTo>
                  <a:cubicBezTo>
                    <a:pt x="1039" y="62"/>
                    <a:pt x="720" y="0"/>
                    <a:pt x="3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3" name="Google Shape;3403;p2"/>
            <p:cNvSpPr/>
            <p:nvPr/>
          </p:nvSpPr>
          <p:spPr>
            <a:xfrm>
              <a:off x="5783750" y="3660200"/>
              <a:ext cx="28900" cy="7075"/>
            </a:xfrm>
            <a:custGeom>
              <a:avLst/>
              <a:gdLst/>
              <a:ahLst/>
              <a:cxnLst/>
              <a:rect l="l" t="t" r="r" b="b"/>
              <a:pathLst>
                <a:path w="1156" h="283" extrusionOk="0">
                  <a:moveTo>
                    <a:pt x="258" y="0"/>
                  </a:moveTo>
                  <a:cubicBezTo>
                    <a:pt x="173" y="0"/>
                    <a:pt x="87" y="3"/>
                    <a:pt x="0" y="9"/>
                  </a:cubicBezTo>
                  <a:cubicBezTo>
                    <a:pt x="238" y="247"/>
                    <a:pt x="619" y="80"/>
                    <a:pt x="870" y="282"/>
                  </a:cubicBezTo>
                  <a:cubicBezTo>
                    <a:pt x="977" y="270"/>
                    <a:pt x="1096" y="259"/>
                    <a:pt x="1155" y="140"/>
                  </a:cubicBezTo>
                  <a:cubicBezTo>
                    <a:pt x="858" y="37"/>
                    <a:pt x="561" y="0"/>
                    <a:pt x="2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4" name="Google Shape;3404;p2"/>
            <p:cNvSpPr/>
            <p:nvPr/>
          </p:nvSpPr>
          <p:spPr>
            <a:xfrm>
              <a:off x="5524775" y="3615950"/>
              <a:ext cx="26225" cy="6750"/>
            </a:xfrm>
            <a:custGeom>
              <a:avLst/>
              <a:gdLst/>
              <a:ahLst/>
              <a:cxnLst/>
              <a:rect l="l" t="t" r="r" b="b"/>
              <a:pathLst>
                <a:path w="1049" h="270" extrusionOk="0">
                  <a:moveTo>
                    <a:pt x="94" y="0"/>
                  </a:moveTo>
                  <a:cubicBezTo>
                    <a:pt x="59" y="0"/>
                    <a:pt x="28" y="28"/>
                    <a:pt x="1" y="76"/>
                  </a:cubicBezTo>
                  <a:cubicBezTo>
                    <a:pt x="162" y="226"/>
                    <a:pt x="329" y="270"/>
                    <a:pt x="499" y="270"/>
                  </a:cubicBezTo>
                  <a:cubicBezTo>
                    <a:pt x="680" y="270"/>
                    <a:pt x="864" y="220"/>
                    <a:pt x="1049" y="195"/>
                  </a:cubicBezTo>
                  <a:cubicBezTo>
                    <a:pt x="942" y="16"/>
                    <a:pt x="751" y="135"/>
                    <a:pt x="620" y="52"/>
                  </a:cubicBezTo>
                  <a:lnTo>
                    <a:pt x="180" y="52"/>
                  </a:lnTo>
                  <a:cubicBezTo>
                    <a:pt x="149" y="16"/>
                    <a:pt x="120" y="0"/>
                    <a:pt x="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5" name="Google Shape;3405;p2"/>
            <p:cNvSpPr/>
            <p:nvPr/>
          </p:nvSpPr>
          <p:spPr>
            <a:xfrm>
              <a:off x="5690875" y="3648975"/>
              <a:ext cx="28900" cy="4300"/>
            </a:xfrm>
            <a:custGeom>
              <a:avLst/>
              <a:gdLst/>
              <a:ahLst/>
              <a:cxnLst/>
              <a:rect l="l" t="t" r="r" b="b"/>
              <a:pathLst>
                <a:path w="1156" h="172" extrusionOk="0">
                  <a:moveTo>
                    <a:pt x="455" y="0"/>
                  </a:moveTo>
                  <a:cubicBezTo>
                    <a:pt x="302" y="0"/>
                    <a:pt x="150" y="12"/>
                    <a:pt x="1" y="17"/>
                  </a:cubicBezTo>
                  <a:cubicBezTo>
                    <a:pt x="48" y="65"/>
                    <a:pt x="84" y="124"/>
                    <a:pt x="132" y="172"/>
                  </a:cubicBezTo>
                  <a:cubicBezTo>
                    <a:pt x="477" y="172"/>
                    <a:pt x="822" y="160"/>
                    <a:pt x="1156" y="160"/>
                  </a:cubicBezTo>
                  <a:cubicBezTo>
                    <a:pt x="931" y="29"/>
                    <a:pt x="693" y="0"/>
                    <a:pt x="4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6" name="Google Shape;3406;p2"/>
            <p:cNvSpPr/>
            <p:nvPr/>
          </p:nvSpPr>
          <p:spPr>
            <a:xfrm>
              <a:off x="5976325" y="3663975"/>
              <a:ext cx="30700" cy="3100"/>
            </a:xfrm>
            <a:custGeom>
              <a:avLst/>
              <a:gdLst/>
              <a:ahLst/>
              <a:cxnLst/>
              <a:rect l="l" t="t" r="r" b="b"/>
              <a:pathLst>
                <a:path w="1228" h="124" extrusionOk="0">
                  <a:moveTo>
                    <a:pt x="1191" y="0"/>
                  </a:moveTo>
                  <a:cubicBezTo>
                    <a:pt x="787" y="12"/>
                    <a:pt x="394" y="12"/>
                    <a:pt x="1" y="12"/>
                  </a:cubicBezTo>
                  <a:cubicBezTo>
                    <a:pt x="308" y="99"/>
                    <a:pt x="631" y="123"/>
                    <a:pt x="956" y="123"/>
                  </a:cubicBezTo>
                  <a:cubicBezTo>
                    <a:pt x="1034" y="123"/>
                    <a:pt x="1113" y="122"/>
                    <a:pt x="1191" y="119"/>
                  </a:cubicBezTo>
                  <a:cubicBezTo>
                    <a:pt x="1227" y="72"/>
                    <a:pt x="1227" y="48"/>
                    <a:pt x="1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7" name="Google Shape;3407;p2"/>
            <p:cNvSpPr/>
            <p:nvPr/>
          </p:nvSpPr>
          <p:spPr>
            <a:xfrm>
              <a:off x="5935250" y="3674400"/>
              <a:ext cx="10750" cy="18175"/>
            </a:xfrm>
            <a:custGeom>
              <a:avLst/>
              <a:gdLst/>
              <a:ahLst/>
              <a:cxnLst/>
              <a:rect l="l" t="t" r="r" b="b"/>
              <a:pathLst>
                <a:path w="430" h="727" extrusionOk="0">
                  <a:moveTo>
                    <a:pt x="120" y="0"/>
                  </a:moveTo>
                  <a:lnTo>
                    <a:pt x="120" y="0"/>
                  </a:lnTo>
                  <a:cubicBezTo>
                    <a:pt x="155" y="12"/>
                    <a:pt x="155" y="48"/>
                    <a:pt x="120" y="60"/>
                  </a:cubicBezTo>
                  <a:cubicBezTo>
                    <a:pt x="1" y="226"/>
                    <a:pt x="13" y="405"/>
                    <a:pt x="108" y="584"/>
                  </a:cubicBezTo>
                  <a:lnTo>
                    <a:pt x="108" y="726"/>
                  </a:lnTo>
                  <a:cubicBezTo>
                    <a:pt x="346" y="536"/>
                    <a:pt x="429" y="298"/>
                    <a:pt x="251" y="36"/>
                  </a:cubicBezTo>
                  <a:cubicBezTo>
                    <a:pt x="215" y="36"/>
                    <a:pt x="167" y="12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8" name="Google Shape;3408;p2"/>
            <p:cNvSpPr/>
            <p:nvPr/>
          </p:nvSpPr>
          <p:spPr>
            <a:xfrm>
              <a:off x="5868575" y="3667250"/>
              <a:ext cx="19075" cy="7475"/>
            </a:xfrm>
            <a:custGeom>
              <a:avLst/>
              <a:gdLst/>
              <a:ahLst/>
              <a:cxnLst/>
              <a:rect l="l" t="t" r="r" b="b"/>
              <a:pathLst>
                <a:path w="763" h="299" extrusionOk="0">
                  <a:moveTo>
                    <a:pt x="215" y="0"/>
                  </a:moveTo>
                  <a:cubicBezTo>
                    <a:pt x="1" y="203"/>
                    <a:pt x="358" y="167"/>
                    <a:pt x="334" y="298"/>
                  </a:cubicBezTo>
                  <a:cubicBezTo>
                    <a:pt x="477" y="215"/>
                    <a:pt x="655" y="167"/>
                    <a:pt x="763" y="24"/>
                  </a:cubicBezTo>
                  <a:cubicBezTo>
                    <a:pt x="584" y="0"/>
                    <a:pt x="405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9" name="Google Shape;3409;p2"/>
            <p:cNvSpPr/>
            <p:nvPr/>
          </p:nvSpPr>
          <p:spPr>
            <a:xfrm>
              <a:off x="5929600" y="3660025"/>
              <a:ext cx="19075" cy="3475"/>
            </a:xfrm>
            <a:custGeom>
              <a:avLst/>
              <a:gdLst/>
              <a:ahLst/>
              <a:cxnLst/>
              <a:rect l="l" t="t" r="r" b="b"/>
              <a:pathLst>
                <a:path w="763" h="139" extrusionOk="0">
                  <a:moveTo>
                    <a:pt x="395" y="1"/>
                  </a:moveTo>
                  <a:cubicBezTo>
                    <a:pt x="265" y="1"/>
                    <a:pt x="131" y="27"/>
                    <a:pt x="0" y="27"/>
                  </a:cubicBezTo>
                  <a:cubicBezTo>
                    <a:pt x="159" y="123"/>
                    <a:pt x="328" y="139"/>
                    <a:pt x="501" y="139"/>
                  </a:cubicBezTo>
                  <a:cubicBezTo>
                    <a:pt x="588" y="139"/>
                    <a:pt x="675" y="135"/>
                    <a:pt x="762" y="135"/>
                  </a:cubicBezTo>
                  <a:cubicBezTo>
                    <a:pt x="649" y="27"/>
                    <a:pt x="524" y="1"/>
                    <a:pt x="3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0" name="Google Shape;3410;p2"/>
            <p:cNvSpPr/>
            <p:nvPr/>
          </p:nvSpPr>
          <p:spPr>
            <a:xfrm>
              <a:off x="5658125" y="3641875"/>
              <a:ext cx="18200" cy="4225"/>
            </a:xfrm>
            <a:custGeom>
              <a:avLst/>
              <a:gdLst/>
              <a:ahLst/>
              <a:cxnLst/>
              <a:rect l="l" t="t" r="r" b="b"/>
              <a:pathLst>
                <a:path w="728" h="169" extrusionOk="0">
                  <a:moveTo>
                    <a:pt x="327" y="0"/>
                  </a:moveTo>
                  <a:cubicBezTo>
                    <a:pt x="219" y="0"/>
                    <a:pt x="108" y="17"/>
                    <a:pt x="1" y="27"/>
                  </a:cubicBezTo>
                  <a:cubicBezTo>
                    <a:pt x="115" y="141"/>
                    <a:pt x="251" y="168"/>
                    <a:pt x="393" y="168"/>
                  </a:cubicBezTo>
                  <a:cubicBezTo>
                    <a:pt x="503" y="168"/>
                    <a:pt x="618" y="151"/>
                    <a:pt x="727" y="146"/>
                  </a:cubicBezTo>
                  <a:cubicBezTo>
                    <a:pt x="611" y="30"/>
                    <a:pt x="472" y="0"/>
                    <a:pt x="3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1" name="Google Shape;3411;p2"/>
            <p:cNvSpPr/>
            <p:nvPr/>
          </p:nvSpPr>
          <p:spPr>
            <a:xfrm>
              <a:off x="5952525" y="3660025"/>
              <a:ext cx="14000" cy="3375"/>
            </a:xfrm>
            <a:custGeom>
              <a:avLst/>
              <a:gdLst/>
              <a:ahLst/>
              <a:cxnLst/>
              <a:rect l="l" t="t" r="r" b="b"/>
              <a:pathLst>
                <a:path w="560" h="135" extrusionOk="0">
                  <a:moveTo>
                    <a:pt x="280" y="1"/>
                  </a:moveTo>
                  <a:cubicBezTo>
                    <a:pt x="188" y="1"/>
                    <a:pt x="95" y="45"/>
                    <a:pt x="0" y="135"/>
                  </a:cubicBezTo>
                  <a:lnTo>
                    <a:pt x="560" y="135"/>
                  </a:lnTo>
                  <a:cubicBezTo>
                    <a:pt x="465" y="45"/>
                    <a:pt x="372" y="1"/>
                    <a:pt x="2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2" name="Google Shape;3412;p2"/>
            <p:cNvSpPr/>
            <p:nvPr/>
          </p:nvSpPr>
          <p:spPr>
            <a:xfrm>
              <a:off x="5676300" y="3645375"/>
              <a:ext cx="14300" cy="4650"/>
            </a:xfrm>
            <a:custGeom>
              <a:avLst/>
              <a:gdLst/>
              <a:ahLst/>
              <a:cxnLst/>
              <a:rect l="l" t="t" r="r" b="b"/>
              <a:pathLst>
                <a:path w="572" h="186" extrusionOk="0">
                  <a:moveTo>
                    <a:pt x="104" y="0"/>
                  </a:moveTo>
                  <a:cubicBezTo>
                    <a:pt x="70" y="0"/>
                    <a:pt x="35" y="2"/>
                    <a:pt x="0" y="6"/>
                  </a:cubicBezTo>
                  <a:cubicBezTo>
                    <a:pt x="79" y="150"/>
                    <a:pt x="194" y="185"/>
                    <a:pt x="319" y="185"/>
                  </a:cubicBezTo>
                  <a:cubicBezTo>
                    <a:pt x="400" y="185"/>
                    <a:pt x="487" y="170"/>
                    <a:pt x="572" y="161"/>
                  </a:cubicBezTo>
                  <a:cubicBezTo>
                    <a:pt x="432" y="52"/>
                    <a:pt x="277" y="0"/>
                    <a:pt x="1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3" name="Google Shape;3413;p2"/>
            <p:cNvSpPr/>
            <p:nvPr/>
          </p:nvSpPr>
          <p:spPr>
            <a:xfrm>
              <a:off x="5973650" y="3678475"/>
              <a:ext cx="12225" cy="3300"/>
            </a:xfrm>
            <a:custGeom>
              <a:avLst/>
              <a:gdLst/>
              <a:ahLst/>
              <a:cxnLst/>
              <a:rect l="l" t="t" r="r" b="b"/>
              <a:pathLst>
                <a:path w="489" h="132" extrusionOk="0">
                  <a:moveTo>
                    <a:pt x="103" y="0"/>
                  </a:moveTo>
                  <a:cubicBezTo>
                    <a:pt x="69" y="0"/>
                    <a:pt x="35" y="2"/>
                    <a:pt x="1" y="4"/>
                  </a:cubicBezTo>
                  <a:cubicBezTo>
                    <a:pt x="80" y="105"/>
                    <a:pt x="177" y="132"/>
                    <a:pt x="281" y="132"/>
                  </a:cubicBezTo>
                  <a:cubicBezTo>
                    <a:pt x="348" y="132"/>
                    <a:pt x="418" y="120"/>
                    <a:pt x="489" y="111"/>
                  </a:cubicBezTo>
                  <a:cubicBezTo>
                    <a:pt x="373" y="25"/>
                    <a:pt x="243" y="0"/>
                    <a:pt x="1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4" name="Google Shape;3414;p2"/>
            <p:cNvSpPr/>
            <p:nvPr/>
          </p:nvSpPr>
          <p:spPr>
            <a:xfrm>
              <a:off x="6067125" y="3668150"/>
              <a:ext cx="6850" cy="2700"/>
            </a:xfrm>
            <a:custGeom>
              <a:avLst/>
              <a:gdLst/>
              <a:ahLst/>
              <a:cxnLst/>
              <a:rect l="l" t="t" r="r" b="b"/>
              <a:pathLst>
                <a:path w="274" h="108" extrusionOk="0">
                  <a:moveTo>
                    <a:pt x="133" y="0"/>
                  </a:moveTo>
                  <a:cubicBezTo>
                    <a:pt x="86" y="0"/>
                    <a:pt x="42" y="36"/>
                    <a:pt x="0" y="107"/>
                  </a:cubicBezTo>
                  <a:lnTo>
                    <a:pt x="274" y="107"/>
                  </a:lnTo>
                  <a:cubicBezTo>
                    <a:pt x="226" y="36"/>
                    <a:pt x="179" y="0"/>
                    <a:pt x="1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5" name="Google Shape;3415;p2"/>
            <p:cNvSpPr/>
            <p:nvPr/>
          </p:nvSpPr>
          <p:spPr>
            <a:xfrm>
              <a:off x="6006100" y="366397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0" y="0"/>
                  </a:moveTo>
                  <a:lnTo>
                    <a:pt x="0" y="119"/>
                  </a:lnTo>
                  <a:cubicBezTo>
                    <a:pt x="60" y="119"/>
                    <a:pt x="96" y="119"/>
                    <a:pt x="143" y="131"/>
                  </a:cubicBezTo>
                  <a:cubicBezTo>
                    <a:pt x="96" y="96"/>
                    <a:pt x="36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6" name="Google Shape;3416;p2"/>
            <p:cNvSpPr/>
            <p:nvPr/>
          </p:nvSpPr>
          <p:spPr>
            <a:xfrm>
              <a:off x="6058475" y="2096725"/>
              <a:ext cx="110750" cy="11475"/>
            </a:xfrm>
            <a:custGeom>
              <a:avLst/>
              <a:gdLst/>
              <a:ahLst/>
              <a:cxnLst/>
              <a:rect l="l" t="t" r="r" b="b"/>
              <a:pathLst>
                <a:path w="4430" h="459" extrusionOk="0">
                  <a:moveTo>
                    <a:pt x="2523" y="0"/>
                  </a:moveTo>
                  <a:cubicBezTo>
                    <a:pt x="2204" y="0"/>
                    <a:pt x="1884" y="4"/>
                    <a:pt x="1561" y="4"/>
                  </a:cubicBezTo>
                  <a:cubicBezTo>
                    <a:pt x="1320" y="4"/>
                    <a:pt x="1102" y="191"/>
                    <a:pt x="860" y="191"/>
                  </a:cubicBezTo>
                  <a:cubicBezTo>
                    <a:pt x="790" y="191"/>
                    <a:pt x="718" y="175"/>
                    <a:pt x="644" y="135"/>
                  </a:cubicBezTo>
                  <a:cubicBezTo>
                    <a:pt x="644" y="135"/>
                    <a:pt x="620" y="147"/>
                    <a:pt x="596" y="171"/>
                  </a:cubicBezTo>
                  <a:cubicBezTo>
                    <a:pt x="587" y="174"/>
                    <a:pt x="579" y="175"/>
                    <a:pt x="571" y="175"/>
                  </a:cubicBezTo>
                  <a:cubicBezTo>
                    <a:pt x="548" y="175"/>
                    <a:pt x="528" y="162"/>
                    <a:pt x="501" y="135"/>
                  </a:cubicBezTo>
                  <a:cubicBezTo>
                    <a:pt x="358" y="135"/>
                    <a:pt x="203" y="159"/>
                    <a:pt x="60" y="159"/>
                  </a:cubicBezTo>
                  <a:cubicBezTo>
                    <a:pt x="1" y="302"/>
                    <a:pt x="120" y="349"/>
                    <a:pt x="191" y="409"/>
                  </a:cubicBezTo>
                  <a:cubicBezTo>
                    <a:pt x="389" y="446"/>
                    <a:pt x="586" y="459"/>
                    <a:pt x="784" y="459"/>
                  </a:cubicBezTo>
                  <a:cubicBezTo>
                    <a:pt x="1158" y="459"/>
                    <a:pt x="1532" y="413"/>
                    <a:pt x="1906" y="397"/>
                  </a:cubicBezTo>
                  <a:cubicBezTo>
                    <a:pt x="2098" y="344"/>
                    <a:pt x="2283" y="302"/>
                    <a:pt x="2469" y="302"/>
                  </a:cubicBezTo>
                  <a:cubicBezTo>
                    <a:pt x="2617" y="302"/>
                    <a:pt x="2765" y="329"/>
                    <a:pt x="2918" y="397"/>
                  </a:cubicBezTo>
                  <a:cubicBezTo>
                    <a:pt x="3394" y="254"/>
                    <a:pt x="3882" y="338"/>
                    <a:pt x="4359" y="254"/>
                  </a:cubicBezTo>
                  <a:cubicBezTo>
                    <a:pt x="4430" y="111"/>
                    <a:pt x="4311" y="64"/>
                    <a:pt x="4228" y="4"/>
                  </a:cubicBezTo>
                  <a:cubicBezTo>
                    <a:pt x="4143" y="15"/>
                    <a:pt x="4067" y="54"/>
                    <a:pt x="3985" y="54"/>
                  </a:cubicBezTo>
                  <a:cubicBezTo>
                    <a:pt x="3974" y="54"/>
                    <a:pt x="3964" y="53"/>
                    <a:pt x="3954" y="52"/>
                  </a:cubicBezTo>
                  <a:cubicBezTo>
                    <a:pt x="3475" y="9"/>
                    <a:pt x="3001" y="0"/>
                    <a:pt x="25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7" name="Google Shape;3417;p2"/>
            <p:cNvSpPr/>
            <p:nvPr/>
          </p:nvSpPr>
          <p:spPr>
            <a:xfrm>
              <a:off x="6066525" y="2053700"/>
              <a:ext cx="49125" cy="16350"/>
            </a:xfrm>
            <a:custGeom>
              <a:avLst/>
              <a:gdLst/>
              <a:ahLst/>
              <a:cxnLst/>
              <a:rect l="l" t="t" r="r" b="b"/>
              <a:pathLst>
                <a:path w="1965" h="654" extrusionOk="0">
                  <a:moveTo>
                    <a:pt x="703" y="1"/>
                  </a:moveTo>
                  <a:cubicBezTo>
                    <a:pt x="522" y="1"/>
                    <a:pt x="347" y="32"/>
                    <a:pt x="179" y="130"/>
                  </a:cubicBezTo>
                  <a:cubicBezTo>
                    <a:pt x="36" y="189"/>
                    <a:pt x="0" y="308"/>
                    <a:pt x="0" y="439"/>
                  </a:cubicBezTo>
                  <a:cubicBezTo>
                    <a:pt x="84" y="535"/>
                    <a:pt x="179" y="570"/>
                    <a:pt x="298" y="570"/>
                  </a:cubicBezTo>
                  <a:cubicBezTo>
                    <a:pt x="371" y="492"/>
                    <a:pt x="438" y="458"/>
                    <a:pt x="505" y="458"/>
                  </a:cubicBezTo>
                  <a:cubicBezTo>
                    <a:pt x="581" y="458"/>
                    <a:pt x="656" y="501"/>
                    <a:pt x="738" y="570"/>
                  </a:cubicBezTo>
                  <a:lnTo>
                    <a:pt x="1298" y="570"/>
                  </a:lnTo>
                  <a:cubicBezTo>
                    <a:pt x="1393" y="356"/>
                    <a:pt x="1965" y="654"/>
                    <a:pt x="1751" y="165"/>
                  </a:cubicBezTo>
                  <a:cubicBezTo>
                    <a:pt x="1657" y="29"/>
                    <a:pt x="1538" y="5"/>
                    <a:pt x="1413" y="5"/>
                  </a:cubicBezTo>
                  <a:cubicBezTo>
                    <a:pt x="1347" y="5"/>
                    <a:pt x="1279" y="12"/>
                    <a:pt x="1213" y="12"/>
                  </a:cubicBezTo>
                  <a:cubicBezTo>
                    <a:pt x="1197" y="12"/>
                    <a:pt x="1182" y="12"/>
                    <a:pt x="1167" y="11"/>
                  </a:cubicBezTo>
                  <a:cubicBezTo>
                    <a:pt x="1118" y="60"/>
                    <a:pt x="1072" y="87"/>
                    <a:pt x="1026" y="87"/>
                  </a:cubicBezTo>
                  <a:cubicBezTo>
                    <a:pt x="983" y="87"/>
                    <a:pt x="939" y="63"/>
                    <a:pt x="893" y="11"/>
                  </a:cubicBezTo>
                  <a:cubicBezTo>
                    <a:pt x="829" y="5"/>
                    <a:pt x="766" y="1"/>
                    <a:pt x="7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8" name="Google Shape;3418;p2"/>
            <p:cNvSpPr/>
            <p:nvPr/>
          </p:nvSpPr>
          <p:spPr>
            <a:xfrm>
              <a:off x="6036750" y="2053125"/>
              <a:ext cx="34250" cy="14250"/>
            </a:xfrm>
            <a:custGeom>
              <a:avLst/>
              <a:gdLst/>
              <a:ahLst/>
              <a:cxnLst/>
              <a:rect l="l" t="t" r="r" b="b"/>
              <a:pathLst>
                <a:path w="1370" h="570" extrusionOk="0">
                  <a:moveTo>
                    <a:pt x="624" y="1"/>
                  </a:moveTo>
                  <a:cubicBezTo>
                    <a:pt x="437" y="1"/>
                    <a:pt x="249" y="41"/>
                    <a:pt x="60" y="153"/>
                  </a:cubicBezTo>
                  <a:cubicBezTo>
                    <a:pt x="1" y="319"/>
                    <a:pt x="72" y="415"/>
                    <a:pt x="215" y="486"/>
                  </a:cubicBezTo>
                  <a:cubicBezTo>
                    <a:pt x="265" y="502"/>
                    <a:pt x="316" y="506"/>
                    <a:pt x="368" y="506"/>
                  </a:cubicBezTo>
                  <a:cubicBezTo>
                    <a:pt x="428" y="506"/>
                    <a:pt x="488" y="500"/>
                    <a:pt x="548" y="500"/>
                  </a:cubicBezTo>
                  <a:cubicBezTo>
                    <a:pt x="635" y="500"/>
                    <a:pt x="720" y="512"/>
                    <a:pt x="798" y="569"/>
                  </a:cubicBezTo>
                  <a:lnTo>
                    <a:pt x="929" y="569"/>
                  </a:lnTo>
                  <a:cubicBezTo>
                    <a:pt x="977" y="534"/>
                    <a:pt x="1013" y="498"/>
                    <a:pt x="1072" y="450"/>
                  </a:cubicBezTo>
                  <a:cubicBezTo>
                    <a:pt x="1096" y="444"/>
                    <a:pt x="1120" y="441"/>
                    <a:pt x="1144" y="441"/>
                  </a:cubicBezTo>
                  <a:cubicBezTo>
                    <a:pt x="1167" y="441"/>
                    <a:pt x="1191" y="444"/>
                    <a:pt x="1215" y="450"/>
                  </a:cubicBezTo>
                  <a:cubicBezTo>
                    <a:pt x="1346" y="391"/>
                    <a:pt x="1358" y="272"/>
                    <a:pt x="1370" y="141"/>
                  </a:cubicBezTo>
                  <a:cubicBezTo>
                    <a:pt x="1124" y="73"/>
                    <a:pt x="875" y="1"/>
                    <a:pt x="6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9" name="Google Shape;3419;p2"/>
            <p:cNvSpPr/>
            <p:nvPr/>
          </p:nvSpPr>
          <p:spPr>
            <a:xfrm>
              <a:off x="6135875" y="2056600"/>
              <a:ext cx="31575" cy="14850"/>
            </a:xfrm>
            <a:custGeom>
              <a:avLst/>
              <a:gdLst/>
              <a:ahLst/>
              <a:cxnLst/>
              <a:rect l="l" t="t" r="r" b="b"/>
              <a:pathLst>
                <a:path w="1263" h="594" extrusionOk="0">
                  <a:moveTo>
                    <a:pt x="258" y="0"/>
                  </a:moveTo>
                  <a:cubicBezTo>
                    <a:pt x="212" y="0"/>
                    <a:pt x="166" y="4"/>
                    <a:pt x="120" y="14"/>
                  </a:cubicBezTo>
                  <a:cubicBezTo>
                    <a:pt x="0" y="168"/>
                    <a:pt x="0" y="299"/>
                    <a:pt x="131" y="454"/>
                  </a:cubicBezTo>
                  <a:cubicBezTo>
                    <a:pt x="364" y="477"/>
                    <a:pt x="606" y="594"/>
                    <a:pt x="846" y="594"/>
                  </a:cubicBezTo>
                  <a:cubicBezTo>
                    <a:pt x="986" y="594"/>
                    <a:pt x="1126" y="554"/>
                    <a:pt x="1263" y="430"/>
                  </a:cubicBezTo>
                  <a:cubicBezTo>
                    <a:pt x="1179" y="323"/>
                    <a:pt x="1143" y="168"/>
                    <a:pt x="965" y="157"/>
                  </a:cubicBezTo>
                  <a:cubicBezTo>
                    <a:pt x="724" y="116"/>
                    <a:pt x="500" y="0"/>
                    <a:pt x="2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0" name="Google Shape;3420;p2"/>
            <p:cNvSpPr/>
            <p:nvPr/>
          </p:nvSpPr>
          <p:spPr>
            <a:xfrm>
              <a:off x="6016525" y="2074800"/>
              <a:ext cx="28875" cy="14825"/>
            </a:xfrm>
            <a:custGeom>
              <a:avLst/>
              <a:gdLst/>
              <a:ahLst/>
              <a:cxnLst/>
              <a:rect l="l" t="t" r="r" b="b"/>
              <a:pathLst>
                <a:path w="1155" h="593" extrusionOk="0">
                  <a:moveTo>
                    <a:pt x="595" y="0"/>
                  </a:moveTo>
                  <a:cubicBezTo>
                    <a:pt x="547" y="48"/>
                    <a:pt x="492" y="63"/>
                    <a:pt x="434" y="63"/>
                  </a:cubicBezTo>
                  <a:cubicBezTo>
                    <a:pt x="349" y="63"/>
                    <a:pt x="258" y="31"/>
                    <a:pt x="176" y="31"/>
                  </a:cubicBezTo>
                  <a:cubicBezTo>
                    <a:pt x="109" y="31"/>
                    <a:pt x="47" y="52"/>
                    <a:pt x="0" y="131"/>
                  </a:cubicBezTo>
                  <a:lnTo>
                    <a:pt x="0" y="226"/>
                  </a:lnTo>
                  <a:cubicBezTo>
                    <a:pt x="0" y="357"/>
                    <a:pt x="60" y="476"/>
                    <a:pt x="143" y="572"/>
                  </a:cubicBezTo>
                  <a:cubicBezTo>
                    <a:pt x="185" y="566"/>
                    <a:pt x="227" y="564"/>
                    <a:pt x="270" y="564"/>
                  </a:cubicBezTo>
                  <a:cubicBezTo>
                    <a:pt x="420" y="564"/>
                    <a:pt x="572" y="592"/>
                    <a:pt x="720" y="592"/>
                  </a:cubicBezTo>
                  <a:cubicBezTo>
                    <a:pt x="871" y="592"/>
                    <a:pt x="1018" y="562"/>
                    <a:pt x="1155" y="441"/>
                  </a:cubicBezTo>
                  <a:cubicBezTo>
                    <a:pt x="1143" y="60"/>
                    <a:pt x="810" y="107"/>
                    <a:pt x="5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1" name="Google Shape;3421;p2"/>
            <p:cNvSpPr/>
            <p:nvPr/>
          </p:nvSpPr>
          <p:spPr>
            <a:xfrm>
              <a:off x="6134975" y="2035500"/>
              <a:ext cx="26225" cy="11225"/>
            </a:xfrm>
            <a:custGeom>
              <a:avLst/>
              <a:gdLst/>
              <a:ahLst/>
              <a:cxnLst/>
              <a:rect l="l" t="t" r="r" b="b"/>
              <a:pathLst>
                <a:path w="1049" h="449" extrusionOk="0">
                  <a:moveTo>
                    <a:pt x="144" y="0"/>
                  </a:moveTo>
                  <a:cubicBezTo>
                    <a:pt x="96" y="60"/>
                    <a:pt x="48" y="108"/>
                    <a:pt x="1" y="143"/>
                  </a:cubicBezTo>
                  <a:cubicBezTo>
                    <a:pt x="142" y="368"/>
                    <a:pt x="301" y="448"/>
                    <a:pt x="469" y="448"/>
                  </a:cubicBezTo>
                  <a:cubicBezTo>
                    <a:pt x="640" y="448"/>
                    <a:pt x="821" y="365"/>
                    <a:pt x="1001" y="262"/>
                  </a:cubicBezTo>
                  <a:cubicBezTo>
                    <a:pt x="1048" y="227"/>
                    <a:pt x="1048" y="179"/>
                    <a:pt x="1001" y="131"/>
                  </a:cubicBezTo>
                  <a:cubicBezTo>
                    <a:pt x="739" y="0"/>
                    <a:pt x="417" y="84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2" name="Google Shape;3422;p2"/>
            <p:cNvSpPr/>
            <p:nvPr/>
          </p:nvSpPr>
          <p:spPr>
            <a:xfrm>
              <a:off x="6031400" y="2075375"/>
              <a:ext cx="30075" cy="14325"/>
            </a:xfrm>
            <a:custGeom>
              <a:avLst/>
              <a:gdLst/>
              <a:ahLst/>
              <a:cxnLst/>
              <a:rect l="l" t="t" r="r" b="b"/>
              <a:pathLst>
                <a:path w="1203" h="573" extrusionOk="0">
                  <a:moveTo>
                    <a:pt x="0" y="1"/>
                  </a:moveTo>
                  <a:cubicBezTo>
                    <a:pt x="179" y="144"/>
                    <a:pt x="429" y="203"/>
                    <a:pt x="560" y="418"/>
                  </a:cubicBezTo>
                  <a:cubicBezTo>
                    <a:pt x="630" y="348"/>
                    <a:pt x="688" y="321"/>
                    <a:pt x="739" y="321"/>
                  </a:cubicBezTo>
                  <a:cubicBezTo>
                    <a:pt x="895" y="321"/>
                    <a:pt x="984" y="572"/>
                    <a:pt x="1155" y="572"/>
                  </a:cubicBezTo>
                  <a:cubicBezTo>
                    <a:pt x="1203" y="299"/>
                    <a:pt x="1012" y="156"/>
                    <a:pt x="8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3" name="Google Shape;3423;p2"/>
            <p:cNvSpPr/>
            <p:nvPr/>
          </p:nvSpPr>
          <p:spPr>
            <a:xfrm>
              <a:off x="6168925" y="2095625"/>
              <a:ext cx="26200" cy="8725"/>
            </a:xfrm>
            <a:custGeom>
              <a:avLst/>
              <a:gdLst/>
              <a:ahLst/>
              <a:cxnLst/>
              <a:rect l="l" t="t" r="r" b="b"/>
              <a:pathLst>
                <a:path w="1048" h="349" extrusionOk="0">
                  <a:moveTo>
                    <a:pt x="95" y="1"/>
                  </a:moveTo>
                  <a:cubicBezTo>
                    <a:pt x="71" y="24"/>
                    <a:pt x="71" y="48"/>
                    <a:pt x="95" y="96"/>
                  </a:cubicBezTo>
                  <a:cubicBezTo>
                    <a:pt x="0" y="167"/>
                    <a:pt x="12" y="239"/>
                    <a:pt x="71" y="310"/>
                  </a:cubicBezTo>
                  <a:cubicBezTo>
                    <a:pt x="91" y="309"/>
                    <a:pt x="111" y="308"/>
                    <a:pt x="131" y="308"/>
                  </a:cubicBezTo>
                  <a:cubicBezTo>
                    <a:pt x="290" y="308"/>
                    <a:pt x="455" y="348"/>
                    <a:pt x="617" y="348"/>
                  </a:cubicBezTo>
                  <a:cubicBezTo>
                    <a:pt x="767" y="348"/>
                    <a:pt x="913" y="314"/>
                    <a:pt x="1048" y="179"/>
                  </a:cubicBezTo>
                  <a:cubicBezTo>
                    <a:pt x="953" y="73"/>
                    <a:pt x="849" y="43"/>
                    <a:pt x="743" y="43"/>
                  </a:cubicBezTo>
                  <a:cubicBezTo>
                    <a:pt x="607" y="43"/>
                    <a:pt x="467" y="92"/>
                    <a:pt x="336" y="92"/>
                  </a:cubicBezTo>
                  <a:cubicBezTo>
                    <a:pt x="251" y="92"/>
                    <a:pt x="169" y="71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4" name="Google Shape;3424;p2"/>
            <p:cNvSpPr/>
            <p:nvPr/>
          </p:nvSpPr>
          <p:spPr>
            <a:xfrm>
              <a:off x="6110275" y="2054050"/>
              <a:ext cx="15800" cy="17225"/>
            </a:xfrm>
            <a:custGeom>
              <a:avLst/>
              <a:gdLst/>
              <a:ahLst/>
              <a:cxnLst/>
              <a:rect l="l" t="t" r="r" b="b"/>
              <a:pathLst>
                <a:path w="632" h="689" extrusionOk="0">
                  <a:moveTo>
                    <a:pt x="328" y="1"/>
                  </a:moveTo>
                  <a:cubicBezTo>
                    <a:pt x="278" y="1"/>
                    <a:pt x="217" y="30"/>
                    <a:pt x="143" y="104"/>
                  </a:cubicBezTo>
                  <a:cubicBezTo>
                    <a:pt x="24" y="235"/>
                    <a:pt x="72" y="413"/>
                    <a:pt x="1" y="556"/>
                  </a:cubicBezTo>
                  <a:cubicBezTo>
                    <a:pt x="89" y="665"/>
                    <a:pt x="197" y="688"/>
                    <a:pt x="311" y="688"/>
                  </a:cubicBezTo>
                  <a:cubicBezTo>
                    <a:pt x="396" y="688"/>
                    <a:pt x="485" y="675"/>
                    <a:pt x="572" y="675"/>
                  </a:cubicBezTo>
                  <a:cubicBezTo>
                    <a:pt x="632" y="532"/>
                    <a:pt x="512" y="390"/>
                    <a:pt x="572" y="259"/>
                  </a:cubicBezTo>
                  <a:cubicBezTo>
                    <a:pt x="506" y="144"/>
                    <a:pt x="441" y="1"/>
                    <a:pt x="3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5" name="Google Shape;3425;p2"/>
            <p:cNvSpPr/>
            <p:nvPr/>
          </p:nvSpPr>
          <p:spPr>
            <a:xfrm>
              <a:off x="6160275" y="2037375"/>
              <a:ext cx="16100" cy="9925"/>
            </a:xfrm>
            <a:custGeom>
              <a:avLst/>
              <a:gdLst/>
              <a:ahLst/>
              <a:cxnLst/>
              <a:rect l="l" t="t" r="r" b="b"/>
              <a:pathLst>
                <a:path w="644" h="397" extrusionOk="0">
                  <a:moveTo>
                    <a:pt x="194" y="1"/>
                  </a:moveTo>
                  <a:cubicBezTo>
                    <a:pt x="145" y="1"/>
                    <a:pt x="82" y="20"/>
                    <a:pt x="1" y="68"/>
                  </a:cubicBezTo>
                  <a:lnTo>
                    <a:pt x="1" y="199"/>
                  </a:lnTo>
                  <a:cubicBezTo>
                    <a:pt x="132" y="227"/>
                    <a:pt x="219" y="396"/>
                    <a:pt x="437" y="396"/>
                  </a:cubicBezTo>
                  <a:cubicBezTo>
                    <a:pt x="495" y="396"/>
                    <a:pt x="563" y="384"/>
                    <a:pt x="644" y="354"/>
                  </a:cubicBezTo>
                  <a:cubicBezTo>
                    <a:pt x="397" y="307"/>
                    <a:pt x="392" y="1"/>
                    <a:pt x="1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6" name="Google Shape;3426;p2"/>
            <p:cNvSpPr/>
            <p:nvPr/>
          </p:nvSpPr>
          <p:spPr>
            <a:xfrm>
              <a:off x="5903400" y="2053650"/>
              <a:ext cx="19975" cy="8675"/>
            </a:xfrm>
            <a:custGeom>
              <a:avLst/>
              <a:gdLst/>
              <a:ahLst/>
              <a:cxnLst/>
              <a:rect l="l" t="t" r="r" b="b"/>
              <a:pathLst>
                <a:path w="799" h="347" extrusionOk="0">
                  <a:moveTo>
                    <a:pt x="96" y="1"/>
                  </a:moveTo>
                  <a:cubicBezTo>
                    <a:pt x="1" y="96"/>
                    <a:pt x="13" y="191"/>
                    <a:pt x="72" y="298"/>
                  </a:cubicBezTo>
                  <a:cubicBezTo>
                    <a:pt x="114" y="334"/>
                    <a:pt x="154" y="346"/>
                    <a:pt x="194" y="346"/>
                  </a:cubicBezTo>
                  <a:cubicBezTo>
                    <a:pt x="304" y="346"/>
                    <a:pt x="408" y="251"/>
                    <a:pt x="513" y="251"/>
                  </a:cubicBezTo>
                  <a:cubicBezTo>
                    <a:pt x="620" y="167"/>
                    <a:pt x="715" y="96"/>
                    <a:pt x="798" y="1"/>
                  </a:cubicBezTo>
                  <a:lnTo>
                    <a:pt x="382" y="1"/>
                  </a:lnTo>
                  <a:cubicBezTo>
                    <a:pt x="352" y="25"/>
                    <a:pt x="325" y="36"/>
                    <a:pt x="298" y="36"/>
                  </a:cubicBezTo>
                  <a:cubicBezTo>
                    <a:pt x="272" y="36"/>
                    <a:pt x="245" y="25"/>
                    <a:pt x="2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7" name="Google Shape;3427;p2"/>
            <p:cNvSpPr/>
            <p:nvPr/>
          </p:nvSpPr>
          <p:spPr>
            <a:xfrm>
              <a:off x="6030800" y="2056925"/>
              <a:ext cx="12825" cy="10325"/>
            </a:xfrm>
            <a:custGeom>
              <a:avLst/>
              <a:gdLst/>
              <a:ahLst/>
              <a:cxnLst/>
              <a:rect l="l" t="t" r="r" b="b"/>
              <a:pathLst>
                <a:path w="513" h="413" extrusionOk="0">
                  <a:moveTo>
                    <a:pt x="298" y="1"/>
                  </a:moveTo>
                  <a:cubicBezTo>
                    <a:pt x="143" y="1"/>
                    <a:pt x="1" y="60"/>
                    <a:pt x="24" y="227"/>
                  </a:cubicBezTo>
                  <a:cubicBezTo>
                    <a:pt x="48" y="386"/>
                    <a:pt x="151" y="412"/>
                    <a:pt x="260" y="412"/>
                  </a:cubicBezTo>
                  <a:cubicBezTo>
                    <a:pt x="314" y="412"/>
                    <a:pt x="370" y="406"/>
                    <a:pt x="417" y="406"/>
                  </a:cubicBezTo>
                  <a:cubicBezTo>
                    <a:pt x="513" y="382"/>
                    <a:pt x="513" y="346"/>
                    <a:pt x="453" y="286"/>
                  </a:cubicBezTo>
                  <a:cubicBezTo>
                    <a:pt x="405" y="203"/>
                    <a:pt x="346" y="96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8" name="Google Shape;3428;p2"/>
            <p:cNvSpPr/>
            <p:nvPr/>
          </p:nvSpPr>
          <p:spPr>
            <a:xfrm>
              <a:off x="6109975" y="2060500"/>
              <a:ext cx="23250" cy="10450"/>
            </a:xfrm>
            <a:custGeom>
              <a:avLst/>
              <a:gdLst/>
              <a:ahLst/>
              <a:cxnLst/>
              <a:rect l="l" t="t" r="r" b="b"/>
              <a:pathLst>
                <a:path w="930" h="418" extrusionOk="0">
                  <a:moveTo>
                    <a:pt x="584" y="1"/>
                  </a:moveTo>
                  <a:cubicBezTo>
                    <a:pt x="1" y="143"/>
                    <a:pt x="524" y="274"/>
                    <a:pt x="584" y="417"/>
                  </a:cubicBezTo>
                  <a:cubicBezTo>
                    <a:pt x="679" y="382"/>
                    <a:pt x="763" y="334"/>
                    <a:pt x="870" y="298"/>
                  </a:cubicBezTo>
                  <a:cubicBezTo>
                    <a:pt x="929" y="227"/>
                    <a:pt x="929" y="191"/>
                    <a:pt x="870" y="132"/>
                  </a:cubicBezTo>
                  <a:cubicBezTo>
                    <a:pt x="763" y="84"/>
                    <a:pt x="679" y="36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9" name="Google Shape;3429;p2"/>
            <p:cNvSpPr/>
            <p:nvPr/>
          </p:nvSpPr>
          <p:spPr>
            <a:xfrm>
              <a:off x="6099850" y="2056625"/>
              <a:ext cx="14925" cy="11725"/>
            </a:xfrm>
            <a:custGeom>
              <a:avLst/>
              <a:gdLst/>
              <a:ahLst/>
              <a:cxnLst/>
              <a:rect l="l" t="t" r="r" b="b"/>
              <a:pathLst>
                <a:path w="597" h="469" extrusionOk="0">
                  <a:moveTo>
                    <a:pt x="441" y="1"/>
                  </a:moveTo>
                  <a:cubicBezTo>
                    <a:pt x="431" y="125"/>
                    <a:pt x="394" y="248"/>
                    <a:pt x="260" y="248"/>
                  </a:cubicBezTo>
                  <a:cubicBezTo>
                    <a:pt x="240" y="248"/>
                    <a:pt x="217" y="245"/>
                    <a:pt x="191" y="239"/>
                  </a:cubicBezTo>
                  <a:cubicBezTo>
                    <a:pt x="165" y="232"/>
                    <a:pt x="143" y="228"/>
                    <a:pt x="124" y="228"/>
                  </a:cubicBezTo>
                  <a:cubicBezTo>
                    <a:pt x="21" y="228"/>
                    <a:pt x="11" y="329"/>
                    <a:pt x="1" y="429"/>
                  </a:cubicBezTo>
                  <a:cubicBezTo>
                    <a:pt x="22" y="457"/>
                    <a:pt x="47" y="469"/>
                    <a:pt x="76" y="469"/>
                  </a:cubicBezTo>
                  <a:cubicBezTo>
                    <a:pt x="96" y="469"/>
                    <a:pt x="119" y="463"/>
                    <a:pt x="144" y="453"/>
                  </a:cubicBezTo>
                  <a:lnTo>
                    <a:pt x="418" y="453"/>
                  </a:lnTo>
                  <a:cubicBezTo>
                    <a:pt x="596" y="346"/>
                    <a:pt x="560" y="167"/>
                    <a:pt x="560" y="1"/>
                  </a:cubicBezTo>
                  <a:lnTo>
                    <a:pt x="560" y="1"/>
                  </a:lnTo>
                  <a:cubicBezTo>
                    <a:pt x="531" y="7"/>
                    <a:pt x="504" y="10"/>
                    <a:pt x="483" y="10"/>
                  </a:cubicBezTo>
                  <a:cubicBezTo>
                    <a:pt x="462" y="10"/>
                    <a:pt x="447" y="7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0" name="Google Shape;3430;p2"/>
            <p:cNvSpPr/>
            <p:nvPr/>
          </p:nvSpPr>
          <p:spPr>
            <a:xfrm>
              <a:off x="5995075" y="2060675"/>
              <a:ext cx="17900" cy="6700"/>
            </a:xfrm>
            <a:custGeom>
              <a:avLst/>
              <a:gdLst/>
              <a:ahLst/>
              <a:cxnLst/>
              <a:rect l="l" t="t" r="r" b="b"/>
              <a:pathLst>
                <a:path w="716" h="268" extrusionOk="0">
                  <a:moveTo>
                    <a:pt x="419" y="1"/>
                  </a:moveTo>
                  <a:cubicBezTo>
                    <a:pt x="280" y="1"/>
                    <a:pt x="140" y="79"/>
                    <a:pt x="1" y="148"/>
                  </a:cubicBezTo>
                  <a:cubicBezTo>
                    <a:pt x="83" y="238"/>
                    <a:pt x="160" y="268"/>
                    <a:pt x="235" y="268"/>
                  </a:cubicBezTo>
                  <a:cubicBezTo>
                    <a:pt x="386" y="268"/>
                    <a:pt x="528" y="146"/>
                    <a:pt x="677" y="146"/>
                  </a:cubicBezTo>
                  <a:cubicBezTo>
                    <a:pt x="690" y="146"/>
                    <a:pt x="702" y="146"/>
                    <a:pt x="715" y="148"/>
                  </a:cubicBezTo>
                  <a:cubicBezTo>
                    <a:pt x="616" y="40"/>
                    <a:pt x="518" y="1"/>
                    <a:pt x="4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1" name="Google Shape;3431;p2"/>
            <p:cNvSpPr/>
            <p:nvPr/>
          </p:nvSpPr>
          <p:spPr>
            <a:xfrm>
              <a:off x="6131700" y="2056925"/>
              <a:ext cx="7475" cy="11050"/>
            </a:xfrm>
            <a:custGeom>
              <a:avLst/>
              <a:gdLst/>
              <a:ahLst/>
              <a:cxnLst/>
              <a:rect l="l" t="t" r="r" b="b"/>
              <a:pathLst>
                <a:path w="299" h="442" extrusionOk="0">
                  <a:moveTo>
                    <a:pt x="287" y="1"/>
                  </a:moveTo>
                  <a:cubicBezTo>
                    <a:pt x="108" y="1"/>
                    <a:pt x="13" y="96"/>
                    <a:pt x="1" y="275"/>
                  </a:cubicBezTo>
                  <a:lnTo>
                    <a:pt x="1" y="441"/>
                  </a:lnTo>
                  <a:lnTo>
                    <a:pt x="298" y="429"/>
                  </a:lnTo>
                  <a:cubicBezTo>
                    <a:pt x="287" y="286"/>
                    <a:pt x="287" y="155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2" name="Google Shape;3432;p2"/>
            <p:cNvSpPr/>
            <p:nvPr/>
          </p:nvSpPr>
          <p:spPr>
            <a:xfrm>
              <a:off x="6087350" y="2053650"/>
              <a:ext cx="10050" cy="8975"/>
            </a:xfrm>
            <a:custGeom>
              <a:avLst/>
              <a:gdLst/>
              <a:ahLst/>
              <a:cxnLst/>
              <a:rect l="l" t="t" r="r" b="b"/>
              <a:pathLst>
                <a:path w="402" h="359" extrusionOk="0">
                  <a:moveTo>
                    <a:pt x="334" y="1"/>
                  </a:moveTo>
                  <a:cubicBezTo>
                    <a:pt x="239" y="1"/>
                    <a:pt x="156" y="1"/>
                    <a:pt x="60" y="13"/>
                  </a:cubicBezTo>
                  <a:cubicBezTo>
                    <a:pt x="60" y="132"/>
                    <a:pt x="1" y="346"/>
                    <a:pt x="167" y="358"/>
                  </a:cubicBezTo>
                  <a:cubicBezTo>
                    <a:pt x="173" y="358"/>
                    <a:pt x="179" y="358"/>
                    <a:pt x="185" y="358"/>
                  </a:cubicBezTo>
                  <a:cubicBezTo>
                    <a:pt x="401" y="358"/>
                    <a:pt x="322" y="140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3" name="Google Shape;3433;p2"/>
            <p:cNvSpPr/>
            <p:nvPr/>
          </p:nvSpPr>
          <p:spPr>
            <a:xfrm>
              <a:off x="5887625" y="2058650"/>
              <a:ext cx="14625" cy="5250"/>
            </a:xfrm>
            <a:custGeom>
              <a:avLst/>
              <a:gdLst/>
              <a:ahLst/>
              <a:cxnLst/>
              <a:rect l="l" t="t" r="r" b="b"/>
              <a:pathLst>
                <a:path w="585" h="210" extrusionOk="0">
                  <a:moveTo>
                    <a:pt x="393" y="1"/>
                  </a:moveTo>
                  <a:cubicBezTo>
                    <a:pt x="261" y="1"/>
                    <a:pt x="128" y="79"/>
                    <a:pt x="1" y="86"/>
                  </a:cubicBezTo>
                  <a:cubicBezTo>
                    <a:pt x="49" y="183"/>
                    <a:pt x="137" y="209"/>
                    <a:pt x="232" y="209"/>
                  </a:cubicBezTo>
                  <a:cubicBezTo>
                    <a:pt x="254" y="209"/>
                    <a:pt x="276" y="208"/>
                    <a:pt x="298" y="206"/>
                  </a:cubicBezTo>
                  <a:cubicBezTo>
                    <a:pt x="405" y="206"/>
                    <a:pt x="525" y="194"/>
                    <a:pt x="584" y="75"/>
                  </a:cubicBezTo>
                  <a:cubicBezTo>
                    <a:pt x="521" y="20"/>
                    <a:pt x="457" y="1"/>
                    <a:pt x="3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4" name="Google Shape;3434;p2"/>
            <p:cNvSpPr/>
            <p:nvPr/>
          </p:nvSpPr>
          <p:spPr>
            <a:xfrm>
              <a:off x="6074550" y="2061475"/>
              <a:ext cx="10750" cy="6500"/>
            </a:xfrm>
            <a:custGeom>
              <a:avLst/>
              <a:gdLst/>
              <a:ahLst/>
              <a:cxnLst/>
              <a:rect l="l" t="t" r="r" b="b"/>
              <a:pathLst>
                <a:path w="430" h="260" extrusionOk="0">
                  <a:moveTo>
                    <a:pt x="166" y="0"/>
                  </a:moveTo>
                  <a:cubicBezTo>
                    <a:pt x="111" y="0"/>
                    <a:pt x="72" y="87"/>
                    <a:pt x="1" y="259"/>
                  </a:cubicBezTo>
                  <a:lnTo>
                    <a:pt x="429" y="259"/>
                  </a:lnTo>
                  <a:cubicBezTo>
                    <a:pt x="292" y="87"/>
                    <a:pt x="221" y="0"/>
                    <a:pt x="1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5" name="Google Shape;3435;p2"/>
            <p:cNvSpPr/>
            <p:nvPr/>
          </p:nvSpPr>
          <p:spPr>
            <a:xfrm>
              <a:off x="6007575" y="2078075"/>
              <a:ext cx="11950" cy="11025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84" y="0"/>
                  </a:moveTo>
                  <a:lnTo>
                    <a:pt x="25" y="60"/>
                  </a:lnTo>
                  <a:cubicBezTo>
                    <a:pt x="1" y="155"/>
                    <a:pt x="13" y="250"/>
                    <a:pt x="84" y="298"/>
                  </a:cubicBezTo>
                  <a:lnTo>
                    <a:pt x="96" y="322"/>
                  </a:lnTo>
                  <a:cubicBezTo>
                    <a:pt x="191" y="345"/>
                    <a:pt x="299" y="393"/>
                    <a:pt x="382" y="441"/>
                  </a:cubicBezTo>
                  <a:cubicBezTo>
                    <a:pt x="477" y="310"/>
                    <a:pt x="453" y="167"/>
                    <a:pt x="382" y="36"/>
                  </a:cubicBezTo>
                  <a:lnTo>
                    <a:pt x="35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6" name="Google Shape;3436;p2"/>
            <p:cNvSpPr/>
            <p:nvPr/>
          </p:nvSpPr>
          <p:spPr>
            <a:xfrm>
              <a:off x="6041225" y="2064375"/>
              <a:ext cx="15500" cy="3600"/>
            </a:xfrm>
            <a:custGeom>
              <a:avLst/>
              <a:gdLst/>
              <a:ahLst/>
              <a:cxnLst/>
              <a:rect l="l" t="t" r="r" b="b"/>
              <a:pathLst>
                <a:path w="620" h="144" extrusionOk="0">
                  <a:moveTo>
                    <a:pt x="36" y="0"/>
                  </a:moveTo>
                  <a:cubicBezTo>
                    <a:pt x="24" y="48"/>
                    <a:pt x="24" y="84"/>
                    <a:pt x="0" y="119"/>
                  </a:cubicBezTo>
                  <a:cubicBezTo>
                    <a:pt x="215" y="119"/>
                    <a:pt x="405" y="119"/>
                    <a:pt x="619" y="143"/>
                  </a:cubicBezTo>
                  <a:cubicBezTo>
                    <a:pt x="518" y="20"/>
                    <a:pt x="394" y="3"/>
                    <a:pt x="270" y="3"/>
                  </a:cubicBezTo>
                  <a:cubicBezTo>
                    <a:pt x="222" y="3"/>
                    <a:pt x="174" y="5"/>
                    <a:pt x="127" y="5"/>
                  </a:cubicBezTo>
                  <a:cubicBezTo>
                    <a:pt x="96" y="5"/>
                    <a:pt x="66" y="4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7" name="Google Shape;3437;p2"/>
            <p:cNvSpPr/>
            <p:nvPr/>
          </p:nvSpPr>
          <p:spPr>
            <a:xfrm>
              <a:off x="6088550" y="2037700"/>
              <a:ext cx="10725" cy="5575"/>
            </a:xfrm>
            <a:custGeom>
              <a:avLst/>
              <a:gdLst/>
              <a:ahLst/>
              <a:cxnLst/>
              <a:rect l="l" t="t" r="r" b="b"/>
              <a:pathLst>
                <a:path w="429" h="223" extrusionOk="0">
                  <a:moveTo>
                    <a:pt x="216" y="1"/>
                  </a:moveTo>
                  <a:cubicBezTo>
                    <a:pt x="152" y="1"/>
                    <a:pt x="79" y="30"/>
                    <a:pt x="0" y="79"/>
                  </a:cubicBezTo>
                  <a:cubicBezTo>
                    <a:pt x="108" y="222"/>
                    <a:pt x="274" y="186"/>
                    <a:pt x="429" y="198"/>
                  </a:cubicBezTo>
                  <a:cubicBezTo>
                    <a:pt x="380" y="59"/>
                    <a:pt x="307" y="1"/>
                    <a:pt x="21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8" name="Google Shape;3438;p2"/>
            <p:cNvSpPr/>
            <p:nvPr/>
          </p:nvSpPr>
          <p:spPr>
            <a:xfrm>
              <a:off x="5970375" y="2063775"/>
              <a:ext cx="14325" cy="4125"/>
            </a:xfrm>
            <a:custGeom>
              <a:avLst/>
              <a:gdLst/>
              <a:ahLst/>
              <a:cxnLst/>
              <a:rect l="l" t="t" r="r" b="b"/>
              <a:pathLst>
                <a:path w="573" h="165" extrusionOk="0">
                  <a:moveTo>
                    <a:pt x="572" y="1"/>
                  </a:moveTo>
                  <a:cubicBezTo>
                    <a:pt x="382" y="12"/>
                    <a:pt x="191" y="12"/>
                    <a:pt x="1" y="24"/>
                  </a:cubicBezTo>
                  <a:cubicBezTo>
                    <a:pt x="96" y="114"/>
                    <a:pt x="191" y="164"/>
                    <a:pt x="286" y="164"/>
                  </a:cubicBezTo>
                  <a:cubicBezTo>
                    <a:pt x="382" y="164"/>
                    <a:pt x="477" y="114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9" name="Google Shape;3439;p2"/>
            <p:cNvSpPr/>
            <p:nvPr/>
          </p:nvSpPr>
          <p:spPr>
            <a:xfrm>
              <a:off x="6159975" y="2056925"/>
              <a:ext cx="9550" cy="10450"/>
            </a:xfrm>
            <a:custGeom>
              <a:avLst/>
              <a:gdLst/>
              <a:ahLst/>
              <a:cxnLst/>
              <a:rect l="l" t="t" r="r" b="b"/>
              <a:pathLst>
                <a:path w="382" h="418" extrusionOk="0">
                  <a:moveTo>
                    <a:pt x="156" y="1"/>
                  </a:moveTo>
                  <a:cubicBezTo>
                    <a:pt x="108" y="48"/>
                    <a:pt x="48" y="96"/>
                    <a:pt x="1" y="144"/>
                  </a:cubicBezTo>
                  <a:cubicBezTo>
                    <a:pt x="60" y="275"/>
                    <a:pt x="156" y="382"/>
                    <a:pt x="299" y="417"/>
                  </a:cubicBezTo>
                  <a:cubicBezTo>
                    <a:pt x="299" y="382"/>
                    <a:pt x="310" y="334"/>
                    <a:pt x="310" y="286"/>
                  </a:cubicBezTo>
                  <a:cubicBezTo>
                    <a:pt x="382" y="120"/>
                    <a:pt x="239" y="84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0" name="Google Shape;3440;p2"/>
            <p:cNvSpPr/>
            <p:nvPr/>
          </p:nvSpPr>
          <p:spPr>
            <a:xfrm>
              <a:off x="6163850" y="2056925"/>
              <a:ext cx="9550" cy="7475"/>
            </a:xfrm>
            <a:custGeom>
              <a:avLst/>
              <a:gdLst/>
              <a:ahLst/>
              <a:cxnLst/>
              <a:rect l="l" t="t" r="r" b="b"/>
              <a:pathLst>
                <a:path w="382" h="299" extrusionOk="0">
                  <a:moveTo>
                    <a:pt x="1" y="1"/>
                  </a:moveTo>
                  <a:cubicBezTo>
                    <a:pt x="60" y="96"/>
                    <a:pt x="96" y="191"/>
                    <a:pt x="155" y="286"/>
                  </a:cubicBezTo>
                  <a:cubicBezTo>
                    <a:pt x="203" y="286"/>
                    <a:pt x="239" y="286"/>
                    <a:pt x="274" y="298"/>
                  </a:cubicBezTo>
                  <a:lnTo>
                    <a:pt x="298" y="286"/>
                  </a:lnTo>
                  <a:cubicBezTo>
                    <a:pt x="370" y="179"/>
                    <a:pt x="382" y="96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1" name="Google Shape;3441;p2"/>
            <p:cNvSpPr/>
            <p:nvPr/>
          </p:nvSpPr>
          <p:spPr>
            <a:xfrm>
              <a:off x="6163850" y="2096525"/>
              <a:ext cx="6875" cy="7025"/>
            </a:xfrm>
            <a:custGeom>
              <a:avLst/>
              <a:gdLst/>
              <a:ahLst/>
              <a:cxnLst/>
              <a:rect l="l" t="t" r="r" b="b"/>
              <a:pathLst>
                <a:path w="275" h="281" extrusionOk="0">
                  <a:moveTo>
                    <a:pt x="95" y="0"/>
                  </a:moveTo>
                  <a:cubicBezTo>
                    <a:pt x="64" y="0"/>
                    <a:pt x="32" y="4"/>
                    <a:pt x="1" y="12"/>
                  </a:cubicBezTo>
                  <a:cubicBezTo>
                    <a:pt x="36" y="107"/>
                    <a:pt x="84" y="179"/>
                    <a:pt x="132" y="262"/>
                  </a:cubicBezTo>
                  <a:cubicBezTo>
                    <a:pt x="155" y="274"/>
                    <a:pt x="176" y="280"/>
                    <a:pt x="197" y="280"/>
                  </a:cubicBezTo>
                  <a:cubicBezTo>
                    <a:pt x="218" y="280"/>
                    <a:pt x="239" y="274"/>
                    <a:pt x="263" y="262"/>
                  </a:cubicBezTo>
                  <a:cubicBezTo>
                    <a:pt x="274" y="191"/>
                    <a:pt x="274" y="119"/>
                    <a:pt x="274" y="48"/>
                  </a:cubicBezTo>
                  <a:cubicBezTo>
                    <a:pt x="219" y="16"/>
                    <a:pt x="158" y="0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2" name="Google Shape;3442;p2"/>
            <p:cNvSpPr/>
            <p:nvPr/>
          </p:nvSpPr>
          <p:spPr>
            <a:xfrm>
              <a:off x="5981400" y="2058350"/>
              <a:ext cx="7050" cy="5750"/>
            </a:xfrm>
            <a:custGeom>
              <a:avLst/>
              <a:gdLst/>
              <a:ahLst/>
              <a:cxnLst/>
              <a:rect l="l" t="t" r="r" b="b"/>
              <a:pathLst>
                <a:path w="282" h="230" extrusionOk="0">
                  <a:moveTo>
                    <a:pt x="151" y="1"/>
                  </a:moveTo>
                  <a:cubicBezTo>
                    <a:pt x="141" y="1"/>
                    <a:pt x="131" y="2"/>
                    <a:pt x="119" y="3"/>
                  </a:cubicBezTo>
                  <a:cubicBezTo>
                    <a:pt x="0" y="39"/>
                    <a:pt x="119" y="158"/>
                    <a:pt x="119" y="229"/>
                  </a:cubicBezTo>
                  <a:lnTo>
                    <a:pt x="274" y="229"/>
                  </a:lnTo>
                  <a:cubicBezTo>
                    <a:pt x="252" y="141"/>
                    <a:pt x="281" y="1"/>
                    <a:pt x="1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3" name="Google Shape;3443;p2"/>
            <p:cNvSpPr/>
            <p:nvPr/>
          </p:nvSpPr>
          <p:spPr>
            <a:xfrm>
              <a:off x="5998950" y="2075300"/>
              <a:ext cx="11050" cy="4725"/>
            </a:xfrm>
            <a:custGeom>
              <a:avLst/>
              <a:gdLst/>
              <a:ahLst/>
              <a:cxnLst/>
              <a:rect l="l" t="t" r="r" b="b"/>
              <a:pathLst>
                <a:path w="442" h="189" extrusionOk="0">
                  <a:moveTo>
                    <a:pt x="154" y="0"/>
                  </a:moveTo>
                  <a:cubicBezTo>
                    <a:pt x="105" y="0"/>
                    <a:pt x="53" y="4"/>
                    <a:pt x="1" y="4"/>
                  </a:cubicBezTo>
                  <a:cubicBezTo>
                    <a:pt x="48" y="40"/>
                    <a:pt x="108" y="87"/>
                    <a:pt x="143" y="135"/>
                  </a:cubicBezTo>
                  <a:cubicBezTo>
                    <a:pt x="191" y="171"/>
                    <a:pt x="242" y="188"/>
                    <a:pt x="291" y="188"/>
                  </a:cubicBezTo>
                  <a:cubicBezTo>
                    <a:pt x="340" y="188"/>
                    <a:pt x="388" y="171"/>
                    <a:pt x="429" y="135"/>
                  </a:cubicBezTo>
                  <a:lnTo>
                    <a:pt x="441" y="123"/>
                  </a:lnTo>
                  <a:cubicBezTo>
                    <a:pt x="360" y="17"/>
                    <a:pt x="261" y="0"/>
                    <a:pt x="1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4" name="Google Shape;3444;p2"/>
            <p:cNvSpPr/>
            <p:nvPr/>
          </p:nvSpPr>
          <p:spPr>
            <a:xfrm>
              <a:off x="6171300" y="2056925"/>
              <a:ext cx="3300" cy="7175"/>
            </a:xfrm>
            <a:custGeom>
              <a:avLst/>
              <a:gdLst/>
              <a:ahLst/>
              <a:cxnLst/>
              <a:rect l="l" t="t" r="r" b="b"/>
              <a:pathLst>
                <a:path w="132" h="287" extrusionOk="0">
                  <a:moveTo>
                    <a:pt x="0" y="1"/>
                  </a:moveTo>
                  <a:lnTo>
                    <a:pt x="0" y="286"/>
                  </a:lnTo>
                  <a:cubicBezTo>
                    <a:pt x="119" y="227"/>
                    <a:pt x="131" y="120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5" name="Google Shape;3445;p2"/>
            <p:cNvSpPr/>
            <p:nvPr/>
          </p:nvSpPr>
          <p:spPr>
            <a:xfrm>
              <a:off x="5901625" y="2053650"/>
              <a:ext cx="4175" cy="7475"/>
            </a:xfrm>
            <a:custGeom>
              <a:avLst/>
              <a:gdLst/>
              <a:ahLst/>
              <a:cxnLst/>
              <a:rect l="l" t="t" r="r" b="b"/>
              <a:pathLst>
                <a:path w="167" h="299" extrusionOk="0">
                  <a:moveTo>
                    <a:pt x="0" y="1"/>
                  </a:moveTo>
                  <a:lnTo>
                    <a:pt x="0" y="286"/>
                  </a:lnTo>
                  <a:cubicBezTo>
                    <a:pt x="48" y="286"/>
                    <a:pt x="95" y="298"/>
                    <a:pt x="143" y="298"/>
                  </a:cubicBezTo>
                  <a:cubicBezTo>
                    <a:pt x="155" y="191"/>
                    <a:pt x="155" y="108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6" name="Google Shape;3446;p2"/>
            <p:cNvSpPr/>
            <p:nvPr/>
          </p:nvSpPr>
          <p:spPr>
            <a:xfrm>
              <a:off x="6059975" y="2064375"/>
              <a:ext cx="3600" cy="3000"/>
            </a:xfrm>
            <a:custGeom>
              <a:avLst/>
              <a:gdLst/>
              <a:ahLst/>
              <a:cxnLst/>
              <a:rect l="l" t="t" r="r" b="b"/>
              <a:pathLst>
                <a:path w="144" h="120" extrusionOk="0">
                  <a:moveTo>
                    <a:pt x="143" y="0"/>
                  </a:moveTo>
                  <a:cubicBezTo>
                    <a:pt x="84" y="48"/>
                    <a:pt x="48" y="84"/>
                    <a:pt x="0" y="119"/>
                  </a:cubicBezTo>
                  <a:cubicBezTo>
                    <a:pt x="48" y="84"/>
                    <a:pt x="108" y="36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7" name="Google Shape;3447;p2"/>
            <p:cNvSpPr/>
            <p:nvPr/>
          </p:nvSpPr>
          <p:spPr>
            <a:xfrm>
              <a:off x="6099250" y="2067950"/>
              <a:ext cx="3900" cy="1500"/>
            </a:xfrm>
            <a:custGeom>
              <a:avLst/>
              <a:gdLst/>
              <a:ahLst/>
              <a:cxnLst/>
              <a:rect l="l" t="t" r="r" b="b"/>
              <a:pathLst>
                <a:path w="156" h="60" extrusionOk="0">
                  <a:moveTo>
                    <a:pt x="1" y="0"/>
                  </a:moveTo>
                  <a:cubicBezTo>
                    <a:pt x="25" y="12"/>
                    <a:pt x="37" y="60"/>
                    <a:pt x="37" y="60"/>
                  </a:cubicBezTo>
                  <a:cubicBezTo>
                    <a:pt x="84" y="36"/>
                    <a:pt x="108" y="24"/>
                    <a:pt x="156" y="12"/>
                  </a:cubicBezTo>
                  <a:cubicBezTo>
                    <a:pt x="108" y="0"/>
                    <a:pt x="49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8" name="Google Shape;3448;p2"/>
            <p:cNvSpPr/>
            <p:nvPr/>
          </p:nvSpPr>
          <p:spPr>
            <a:xfrm>
              <a:off x="6099250" y="2042350"/>
              <a:ext cx="3900" cy="2025"/>
            </a:xfrm>
            <a:custGeom>
              <a:avLst/>
              <a:gdLst/>
              <a:ahLst/>
              <a:cxnLst/>
              <a:rect l="l" t="t" r="r" b="b"/>
              <a:pathLst>
                <a:path w="156" h="81" extrusionOk="0">
                  <a:moveTo>
                    <a:pt x="1" y="0"/>
                  </a:moveTo>
                  <a:cubicBezTo>
                    <a:pt x="25" y="54"/>
                    <a:pt x="49" y="81"/>
                    <a:pt x="74" y="81"/>
                  </a:cubicBezTo>
                  <a:cubicBezTo>
                    <a:pt x="99" y="81"/>
                    <a:pt x="126" y="54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9" name="Google Shape;3449;p2"/>
            <p:cNvSpPr/>
            <p:nvPr/>
          </p:nvSpPr>
          <p:spPr>
            <a:xfrm>
              <a:off x="5988225" y="2064075"/>
              <a:ext cx="3600" cy="2025"/>
            </a:xfrm>
            <a:custGeom>
              <a:avLst/>
              <a:gdLst/>
              <a:ahLst/>
              <a:cxnLst/>
              <a:rect l="l" t="t" r="r" b="b"/>
              <a:pathLst>
                <a:path w="144" h="81" extrusionOk="0">
                  <a:moveTo>
                    <a:pt x="1" y="0"/>
                  </a:moveTo>
                  <a:cubicBezTo>
                    <a:pt x="19" y="54"/>
                    <a:pt x="40" y="81"/>
                    <a:pt x="63" y="81"/>
                  </a:cubicBezTo>
                  <a:cubicBezTo>
                    <a:pt x="87" y="81"/>
                    <a:pt x="114" y="54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0" name="Google Shape;3450;p2"/>
            <p:cNvSpPr/>
            <p:nvPr/>
          </p:nvSpPr>
          <p:spPr>
            <a:xfrm>
              <a:off x="5936150" y="3445500"/>
              <a:ext cx="46750" cy="11675"/>
            </a:xfrm>
            <a:custGeom>
              <a:avLst/>
              <a:gdLst/>
              <a:ahLst/>
              <a:cxnLst/>
              <a:rect l="l" t="t" r="r" b="b"/>
              <a:pathLst>
                <a:path w="1870" h="467" extrusionOk="0">
                  <a:moveTo>
                    <a:pt x="191" y="0"/>
                  </a:moveTo>
                  <a:cubicBezTo>
                    <a:pt x="119" y="60"/>
                    <a:pt x="0" y="107"/>
                    <a:pt x="72" y="274"/>
                  </a:cubicBezTo>
                  <a:cubicBezTo>
                    <a:pt x="311" y="428"/>
                    <a:pt x="564" y="466"/>
                    <a:pt x="822" y="466"/>
                  </a:cubicBezTo>
                  <a:cubicBezTo>
                    <a:pt x="1072" y="466"/>
                    <a:pt x="1326" y="431"/>
                    <a:pt x="1576" y="431"/>
                  </a:cubicBezTo>
                  <a:cubicBezTo>
                    <a:pt x="1646" y="431"/>
                    <a:pt x="1717" y="434"/>
                    <a:pt x="1786" y="441"/>
                  </a:cubicBezTo>
                  <a:cubicBezTo>
                    <a:pt x="1846" y="393"/>
                    <a:pt x="1858" y="346"/>
                    <a:pt x="1870" y="286"/>
                  </a:cubicBezTo>
                  <a:cubicBezTo>
                    <a:pt x="1858" y="226"/>
                    <a:pt x="1822" y="167"/>
                    <a:pt x="1786" y="143"/>
                  </a:cubicBezTo>
                  <a:cubicBezTo>
                    <a:pt x="1739" y="143"/>
                    <a:pt x="1691" y="119"/>
                    <a:pt x="1643" y="119"/>
                  </a:cubicBezTo>
                  <a:cubicBezTo>
                    <a:pt x="1509" y="158"/>
                    <a:pt x="1376" y="173"/>
                    <a:pt x="1244" y="173"/>
                  </a:cubicBezTo>
                  <a:cubicBezTo>
                    <a:pt x="887" y="173"/>
                    <a:pt x="539" y="61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1" name="Google Shape;3451;p2"/>
            <p:cNvSpPr/>
            <p:nvPr/>
          </p:nvSpPr>
          <p:spPr>
            <a:xfrm>
              <a:off x="5981100" y="3448450"/>
              <a:ext cx="39300" cy="13275"/>
            </a:xfrm>
            <a:custGeom>
              <a:avLst/>
              <a:gdLst/>
              <a:ahLst/>
              <a:cxnLst/>
              <a:rect l="l" t="t" r="r" b="b"/>
              <a:pathLst>
                <a:path w="1572" h="531" extrusionOk="0">
                  <a:moveTo>
                    <a:pt x="310" y="0"/>
                  </a:moveTo>
                  <a:cubicBezTo>
                    <a:pt x="302" y="0"/>
                    <a:pt x="294" y="1"/>
                    <a:pt x="286" y="1"/>
                  </a:cubicBezTo>
                  <a:cubicBezTo>
                    <a:pt x="203" y="108"/>
                    <a:pt x="72" y="61"/>
                    <a:pt x="0" y="156"/>
                  </a:cubicBezTo>
                  <a:lnTo>
                    <a:pt x="0" y="299"/>
                  </a:lnTo>
                  <a:lnTo>
                    <a:pt x="24" y="335"/>
                  </a:lnTo>
                  <a:cubicBezTo>
                    <a:pt x="36" y="338"/>
                    <a:pt x="47" y="339"/>
                    <a:pt x="57" y="339"/>
                  </a:cubicBezTo>
                  <a:cubicBezTo>
                    <a:pt x="89" y="339"/>
                    <a:pt x="113" y="326"/>
                    <a:pt x="131" y="299"/>
                  </a:cubicBezTo>
                  <a:cubicBezTo>
                    <a:pt x="548" y="513"/>
                    <a:pt x="1024" y="347"/>
                    <a:pt x="1453" y="525"/>
                  </a:cubicBezTo>
                  <a:cubicBezTo>
                    <a:pt x="1461" y="529"/>
                    <a:pt x="1468" y="530"/>
                    <a:pt x="1475" y="530"/>
                  </a:cubicBezTo>
                  <a:cubicBezTo>
                    <a:pt x="1540" y="530"/>
                    <a:pt x="1561" y="385"/>
                    <a:pt x="1572" y="299"/>
                  </a:cubicBezTo>
                  <a:cubicBezTo>
                    <a:pt x="1512" y="263"/>
                    <a:pt x="1477" y="192"/>
                    <a:pt x="1429" y="156"/>
                  </a:cubicBezTo>
                  <a:cubicBezTo>
                    <a:pt x="1397" y="137"/>
                    <a:pt x="1369" y="125"/>
                    <a:pt x="1342" y="125"/>
                  </a:cubicBezTo>
                  <a:cubicBezTo>
                    <a:pt x="1318" y="125"/>
                    <a:pt x="1296" y="134"/>
                    <a:pt x="1274" y="156"/>
                  </a:cubicBezTo>
                  <a:cubicBezTo>
                    <a:pt x="1274" y="156"/>
                    <a:pt x="1262" y="168"/>
                    <a:pt x="1238" y="180"/>
                  </a:cubicBezTo>
                  <a:cubicBezTo>
                    <a:pt x="1229" y="183"/>
                    <a:pt x="1220" y="185"/>
                    <a:pt x="1212" y="185"/>
                  </a:cubicBezTo>
                  <a:cubicBezTo>
                    <a:pt x="1189" y="185"/>
                    <a:pt x="1169" y="174"/>
                    <a:pt x="1143" y="156"/>
                  </a:cubicBezTo>
                  <a:cubicBezTo>
                    <a:pt x="1072" y="103"/>
                    <a:pt x="1000" y="76"/>
                    <a:pt x="929" y="76"/>
                  </a:cubicBezTo>
                  <a:cubicBezTo>
                    <a:pt x="857" y="76"/>
                    <a:pt x="786" y="103"/>
                    <a:pt x="715" y="156"/>
                  </a:cubicBezTo>
                  <a:cubicBezTo>
                    <a:pt x="590" y="100"/>
                    <a:pt x="456" y="0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2" name="Google Shape;3452;p2"/>
            <p:cNvSpPr/>
            <p:nvPr/>
          </p:nvSpPr>
          <p:spPr>
            <a:xfrm>
              <a:off x="6094800" y="3526075"/>
              <a:ext cx="35750" cy="13200"/>
            </a:xfrm>
            <a:custGeom>
              <a:avLst/>
              <a:gdLst/>
              <a:ahLst/>
              <a:cxnLst/>
              <a:rect l="l" t="t" r="r" b="b"/>
              <a:pathLst>
                <a:path w="1430" h="528" extrusionOk="0">
                  <a:moveTo>
                    <a:pt x="857" y="1"/>
                  </a:moveTo>
                  <a:cubicBezTo>
                    <a:pt x="630" y="1"/>
                    <a:pt x="401" y="31"/>
                    <a:pt x="171" y="31"/>
                  </a:cubicBezTo>
                  <a:cubicBezTo>
                    <a:pt x="130" y="31"/>
                    <a:pt x="89" y="30"/>
                    <a:pt x="48" y="28"/>
                  </a:cubicBezTo>
                  <a:cubicBezTo>
                    <a:pt x="0" y="87"/>
                    <a:pt x="0" y="159"/>
                    <a:pt x="48" y="218"/>
                  </a:cubicBezTo>
                  <a:cubicBezTo>
                    <a:pt x="179" y="313"/>
                    <a:pt x="310" y="385"/>
                    <a:pt x="453" y="468"/>
                  </a:cubicBezTo>
                  <a:cubicBezTo>
                    <a:pt x="504" y="429"/>
                    <a:pt x="555" y="414"/>
                    <a:pt x="606" y="414"/>
                  </a:cubicBezTo>
                  <a:cubicBezTo>
                    <a:pt x="748" y="414"/>
                    <a:pt x="888" y="528"/>
                    <a:pt x="1030" y="528"/>
                  </a:cubicBezTo>
                  <a:cubicBezTo>
                    <a:pt x="1083" y="528"/>
                    <a:pt x="1137" y="512"/>
                    <a:pt x="1191" y="468"/>
                  </a:cubicBezTo>
                  <a:cubicBezTo>
                    <a:pt x="1209" y="462"/>
                    <a:pt x="1224" y="459"/>
                    <a:pt x="1239" y="459"/>
                  </a:cubicBezTo>
                  <a:cubicBezTo>
                    <a:pt x="1254" y="459"/>
                    <a:pt x="1268" y="462"/>
                    <a:pt x="1286" y="468"/>
                  </a:cubicBezTo>
                  <a:cubicBezTo>
                    <a:pt x="1346" y="444"/>
                    <a:pt x="1405" y="397"/>
                    <a:pt x="1417" y="337"/>
                  </a:cubicBezTo>
                  <a:cubicBezTo>
                    <a:pt x="1429" y="230"/>
                    <a:pt x="1405" y="147"/>
                    <a:pt x="1322" y="63"/>
                  </a:cubicBezTo>
                  <a:cubicBezTo>
                    <a:pt x="1168" y="15"/>
                    <a:pt x="1013" y="1"/>
                    <a:pt x="8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3" name="Google Shape;3453;p2"/>
            <p:cNvSpPr/>
            <p:nvPr/>
          </p:nvSpPr>
          <p:spPr>
            <a:xfrm>
              <a:off x="6192425" y="3626675"/>
              <a:ext cx="13425" cy="9750"/>
            </a:xfrm>
            <a:custGeom>
              <a:avLst/>
              <a:gdLst/>
              <a:ahLst/>
              <a:cxnLst/>
              <a:rect l="l" t="t" r="r" b="b"/>
              <a:pathLst>
                <a:path w="537" h="390" extrusionOk="0">
                  <a:moveTo>
                    <a:pt x="224" y="1"/>
                  </a:moveTo>
                  <a:cubicBezTo>
                    <a:pt x="200" y="1"/>
                    <a:pt x="180" y="25"/>
                    <a:pt x="167" y="76"/>
                  </a:cubicBezTo>
                  <a:cubicBezTo>
                    <a:pt x="1" y="278"/>
                    <a:pt x="72" y="349"/>
                    <a:pt x="298" y="361"/>
                  </a:cubicBezTo>
                  <a:cubicBezTo>
                    <a:pt x="325" y="381"/>
                    <a:pt x="354" y="390"/>
                    <a:pt x="388" y="390"/>
                  </a:cubicBezTo>
                  <a:cubicBezTo>
                    <a:pt x="415" y="390"/>
                    <a:pt x="445" y="384"/>
                    <a:pt x="477" y="373"/>
                  </a:cubicBezTo>
                  <a:cubicBezTo>
                    <a:pt x="501" y="338"/>
                    <a:pt x="536" y="278"/>
                    <a:pt x="536" y="218"/>
                  </a:cubicBezTo>
                  <a:cubicBezTo>
                    <a:pt x="525" y="159"/>
                    <a:pt x="489" y="111"/>
                    <a:pt x="429" y="76"/>
                  </a:cubicBezTo>
                  <a:lnTo>
                    <a:pt x="429" y="64"/>
                  </a:lnTo>
                  <a:cubicBezTo>
                    <a:pt x="382" y="64"/>
                    <a:pt x="346" y="64"/>
                    <a:pt x="298" y="52"/>
                  </a:cubicBezTo>
                  <a:cubicBezTo>
                    <a:pt x="271" y="19"/>
                    <a:pt x="246" y="1"/>
                    <a:pt x="2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4" name="Google Shape;3454;p2"/>
            <p:cNvSpPr/>
            <p:nvPr/>
          </p:nvSpPr>
          <p:spPr>
            <a:xfrm>
              <a:off x="6141825" y="3617250"/>
              <a:ext cx="11625" cy="6525"/>
            </a:xfrm>
            <a:custGeom>
              <a:avLst/>
              <a:gdLst/>
              <a:ahLst/>
              <a:cxnLst/>
              <a:rect l="l" t="t" r="r" b="b"/>
              <a:pathLst>
                <a:path w="465" h="261" extrusionOk="0">
                  <a:moveTo>
                    <a:pt x="167" y="0"/>
                  </a:moveTo>
                  <a:cubicBezTo>
                    <a:pt x="120" y="36"/>
                    <a:pt x="60" y="83"/>
                    <a:pt x="1" y="131"/>
                  </a:cubicBezTo>
                  <a:cubicBezTo>
                    <a:pt x="12" y="191"/>
                    <a:pt x="60" y="214"/>
                    <a:pt x="120" y="250"/>
                  </a:cubicBezTo>
                  <a:cubicBezTo>
                    <a:pt x="152" y="257"/>
                    <a:pt x="184" y="260"/>
                    <a:pt x="216" y="260"/>
                  </a:cubicBezTo>
                  <a:cubicBezTo>
                    <a:pt x="301" y="260"/>
                    <a:pt x="380" y="233"/>
                    <a:pt x="441" y="155"/>
                  </a:cubicBezTo>
                  <a:cubicBezTo>
                    <a:pt x="465" y="95"/>
                    <a:pt x="441" y="60"/>
                    <a:pt x="441" y="12"/>
                  </a:cubicBezTo>
                  <a:cubicBezTo>
                    <a:pt x="358" y="0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5" name="Google Shape;3455;p2"/>
            <p:cNvSpPr/>
            <p:nvPr/>
          </p:nvSpPr>
          <p:spPr>
            <a:xfrm>
              <a:off x="5475975" y="2098325"/>
              <a:ext cx="233375" cy="27650"/>
            </a:xfrm>
            <a:custGeom>
              <a:avLst/>
              <a:gdLst/>
              <a:ahLst/>
              <a:cxnLst/>
              <a:rect l="l" t="t" r="r" b="b"/>
              <a:pathLst>
                <a:path w="9335" h="1106" extrusionOk="0">
                  <a:moveTo>
                    <a:pt x="783" y="1"/>
                  </a:moveTo>
                  <a:cubicBezTo>
                    <a:pt x="523" y="1"/>
                    <a:pt x="268" y="45"/>
                    <a:pt x="36" y="202"/>
                  </a:cubicBezTo>
                  <a:cubicBezTo>
                    <a:pt x="0" y="262"/>
                    <a:pt x="0" y="345"/>
                    <a:pt x="24" y="416"/>
                  </a:cubicBezTo>
                  <a:cubicBezTo>
                    <a:pt x="36" y="488"/>
                    <a:pt x="96" y="547"/>
                    <a:pt x="155" y="595"/>
                  </a:cubicBezTo>
                  <a:cubicBezTo>
                    <a:pt x="774" y="952"/>
                    <a:pt x="1489" y="714"/>
                    <a:pt x="2143" y="905"/>
                  </a:cubicBezTo>
                  <a:cubicBezTo>
                    <a:pt x="2363" y="942"/>
                    <a:pt x="2582" y="951"/>
                    <a:pt x="2801" y="951"/>
                  </a:cubicBezTo>
                  <a:cubicBezTo>
                    <a:pt x="2999" y="951"/>
                    <a:pt x="3198" y="944"/>
                    <a:pt x="3395" y="944"/>
                  </a:cubicBezTo>
                  <a:cubicBezTo>
                    <a:pt x="3666" y="944"/>
                    <a:pt x="3935" y="958"/>
                    <a:pt x="4203" y="1024"/>
                  </a:cubicBezTo>
                  <a:cubicBezTo>
                    <a:pt x="4370" y="1071"/>
                    <a:pt x="4525" y="1083"/>
                    <a:pt x="4691" y="1095"/>
                  </a:cubicBezTo>
                  <a:cubicBezTo>
                    <a:pt x="4779" y="1095"/>
                    <a:pt x="4861" y="1106"/>
                    <a:pt x="4941" y="1106"/>
                  </a:cubicBezTo>
                  <a:cubicBezTo>
                    <a:pt x="4981" y="1106"/>
                    <a:pt x="5021" y="1103"/>
                    <a:pt x="5060" y="1095"/>
                  </a:cubicBezTo>
                  <a:lnTo>
                    <a:pt x="7585" y="1095"/>
                  </a:lnTo>
                  <a:cubicBezTo>
                    <a:pt x="7704" y="1095"/>
                    <a:pt x="7799" y="1095"/>
                    <a:pt x="7906" y="1083"/>
                  </a:cubicBezTo>
                  <a:cubicBezTo>
                    <a:pt x="8013" y="1083"/>
                    <a:pt x="8097" y="1071"/>
                    <a:pt x="8204" y="1059"/>
                  </a:cubicBezTo>
                  <a:cubicBezTo>
                    <a:pt x="8302" y="1030"/>
                    <a:pt x="8400" y="1009"/>
                    <a:pt x="8498" y="1009"/>
                  </a:cubicBezTo>
                  <a:cubicBezTo>
                    <a:pt x="8519" y="1009"/>
                    <a:pt x="8540" y="1010"/>
                    <a:pt x="8561" y="1012"/>
                  </a:cubicBezTo>
                  <a:cubicBezTo>
                    <a:pt x="8620" y="1024"/>
                    <a:pt x="8680" y="1024"/>
                    <a:pt x="8739" y="1036"/>
                  </a:cubicBezTo>
                  <a:cubicBezTo>
                    <a:pt x="8799" y="1059"/>
                    <a:pt x="8859" y="1059"/>
                    <a:pt x="8918" y="1059"/>
                  </a:cubicBezTo>
                  <a:cubicBezTo>
                    <a:pt x="9013" y="1059"/>
                    <a:pt x="9097" y="1036"/>
                    <a:pt x="9192" y="1012"/>
                  </a:cubicBezTo>
                  <a:cubicBezTo>
                    <a:pt x="9275" y="964"/>
                    <a:pt x="9335" y="905"/>
                    <a:pt x="9335" y="797"/>
                  </a:cubicBezTo>
                  <a:cubicBezTo>
                    <a:pt x="9097" y="785"/>
                    <a:pt x="9073" y="666"/>
                    <a:pt x="9144" y="476"/>
                  </a:cubicBezTo>
                  <a:cubicBezTo>
                    <a:pt x="8978" y="439"/>
                    <a:pt x="8811" y="427"/>
                    <a:pt x="8645" y="427"/>
                  </a:cubicBezTo>
                  <a:cubicBezTo>
                    <a:pt x="8358" y="427"/>
                    <a:pt x="8070" y="462"/>
                    <a:pt x="7782" y="462"/>
                  </a:cubicBezTo>
                  <a:cubicBezTo>
                    <a:pt x="7701" y="462"/>
                    <a:pt x="7619" y="459"/>
                    <a:pt x="7537" y="452"/>
                  </a:cubicBezTo>
                  <a:cubicBezTo>
                    <a:pt x="7286" y="419"/>
                    <a:pt x="7029" y="344"/>
                    <a:pt x="6770" y="344"/>
                  </a:cubicBezTo>
                  <a:cubicBezTo>
                    <a:pt x="6661" y="344"/>
                    <a:pt x="6551" y="357"/>
                    <a:pt x="6442" y="393"/>
                  </a:cubicBezTo>
                  <a:cubicBezTo>
                    <a:pt x="6394" y="412"/>
                    <a:pt x="6350" y="420"/>
                    <a:pt x="6307" y="420"/>
                  </a:cubicBezTo>
                  <a:cubicBezTo>
                    <a:pt x="6135" y="420"/>
                    <a:pt x="5994" y="288"/>
                    <a:pt x="5822" y="202"/>
                  </a:cubicBezTo>
                  <a:cubicBezTo>
                    <a:pt x="5664" y="187"/>
                    <a:pt x="5508" y="182"/>
                    <a:pt x="5353" y="182"/>
                  </a:cubicBezTo>
                  <a:cubicBezTo>
                    <a:pt x="5145" y="182"/>
                    <a:pt x="4938" y="190"/>
                    <a:pt x="4727" y="190"/>
                  </a:cubicBezTo>
                  <a:cubicBezTo>
                    <a:pt x="4539" y="190"/>
                    <a:pt x="4351" y="207"/>
                    <a:pt x="4165" y="207"/>
                  </a:cubicBezTo>
                  <a:cubicBezTo>
                    <a:pt x="3997" y="207"/>
                    <a:pt x="3831" y="193"/>
                    <a:pt x="3667" y="143"/>
                  </a:cubicBezTo>
                  <a:cubicBezTo>
                    <a:pt x="3624" y="137"/>
                    <a:pt x="3580" y="135"/>
                    <a:pt x="3535" y="135"/>
                  </a:cubicBezTo>
                  <a:cubicBezTo>
                    <a:pt x="3454" y="135"/>
                    <a:pt x="3372" y="141"/>
                    <a:pt x="3291" y="141"/>
                  </a:cubicBezTo>
                  <a:cubicBezTo>
                    <a:pt x="3216" y="141"/>
                    <a:pt x="3142" y="136"/>
                    <a:pt x="3072" y="119"/>
                  </a:cubicBezTo>
                  <a:cubicBezTo>
                    <a:pt x="3042" y="113"/>
                    <a:pt x="3010" y="110"/>
                    <a:pt x="2977" y="110"/>
                  </a:cubicBezTo>
                  <a:cubicBezTo>
                    <a:pt x="2944" y="110"/>
                    <a:pt x="2911" y="113"/>
                    <a:pt x="2882" y="119"/>
                  </a:cubicBezTo>
                  <a:cubicBezTo>
                    <a:pt x="2417" y="83"/>
                    <a:pt x="1953" y="107"/>
                    <a:pt x="1477" y="59"/>
                  </a:cubicBezTo>
                  <a:cubicBezTo>
                    <a:pt x="1251" y="37"/>
                    <a:pt x="1015" y="1"/>
                    <a:pt x="7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6" name="Google Shape;3456;p2"/>
            <p:cNvSpPr/>
            <p:nvPr/>
          </p:nvSpPr>
          <p:spPr>
            <a:xfrm>
              <a:off x="5870075" y="2128075"/>
              <a:ext cx="113125" cy="19075"/>
            </a:xfrm>
            <a:custGeom>
              <a:avLst/>
              <a:gdLst/>
              <a:ahLst/>
              <a:cxnLst/>
              <a:rect l="l" t="t" r="r" b="b"/>
              <a:pathLst>
                <a:path w="4525" h="763" extrusionOk="0">
                  <a:moveTo>
                    <a:pt x="274" y="0"/>
                  </a:moveTo>
                  <a:cubicBezTo>
                    <a:pt x="167" y="119"/>
                    <a:pt x="0" y="227"/>
                    <a:pt x="214" y="405"/>
                  </a:cubicBezTo>
                  <a:cubicBezTo>
                    <a:pt x="345" y="477"/>
                    <a:pt x="488" y="524"/>
                    <a:pt x="655" y="524"/>
                  </a:cubicBezTo>
                  <a:cubicBezTo>
                    <a:pt x="698" y="500"/>
                    <a:pt x="741" y="488"/>
                    <a:pt x="782" y="488"/>
                  </a:cubicBezTo>
                  <a:cubicBezTo>
                    <a:pt x="843" y="488"/>
                    <a:pt x="898" y="515"/>
                    <a:pt x="941" y="572"/>
                  </a:cubicBezTo>
                  <a:cubicBezTo>
                    <a:pt x="1107" y="631"/>
                    <a:pt x="1286" y="608"/>
                    <a:pt x="1465" y="643"/>
                  </a:cubicBezTo>
                  <a:cubicBezTo>
                    <a:pt x="1548" y="655"/>
                    <a:pt x="1631" y="691"/>
                    <a:pt x="1715" y="703"/>
                  </a:cubicBezTo>
                  <a:cubicBezTo>
                    <a:pt x="1762" y="709"/>
                    <a:pt x="1804" y="712"/>
                    <a:pt x="1844" y="712"/>
                  </a:cubicBezTo>
                  <a:cubicBezTo>
                    <a:pt x="1884" y="712"/>
                    <a:pt x="1923" y="709"/>
                    <a:pt x="1965" y="703"/>
                  </a:cubicBezTo>
                  <a:cubicBezTo>
                    <a:pt x="2048" y="691"/>
                    <a:pt x="2131" y="655"/>
                    <a:pt x="2203" y="643"/>
                  </a:cubicBezTo>
                  <a:cubicBezTo>
                    <a:pt x="2250" y="631"/>
                    <a:pt x="2310" y="631"/>
                    <a:pt x="2370" y="631"/>
                  </a:cubicBezTo>
                  <a:cubicBezTo>
                    <a:pt x="2489" y="631"/>
                    <a:pt x="2608" y="655"/>
                    <a:pt x="2727" y="703"/>
                  </a:cubicBezTo>
                  <a:cubicBezTo>
                    <a:pt x="2846" y="750"/>
                    <a:pt x="2953" y="762"/>
                    <a:pt x="3072" y="762"/>
                  </a:cubicBezTo>
                  <a:lnTo>
                    <a:pt x="3393" y="762"/>
                  </a:lnTo>
                  <a:cubicBezTo>
                    <a:pt x="3441" y="762"/>
                    <a:pt x="3501" y="762"/>
                    <a:pt x="3548" y="750"/>
                  </a:cubicBezTo>
                  <a:cubicBezTo>
                    <a:pt x="3608" y="727"/>
                    <a:pt x="3643" y="715"/>
                    <a:pt x="3691" y="703"/>
                  </a:cubicBezTo>
                  <a:cubicBezTo>
                    <a:pt x="3730" y="683"/>
                    <a:pt x="3766" y="674"/>
                    <a:pt x="3804" y="674"/>
                  </a:cubicBezTo>
                  <a:cubicBezTo>
                    <a:pt x="3835" y="674"/>
                    <a:pt x="3868" y="680"/>
                    <a:pt x="3905" y="691"/>
                  </a:cubicBezTo>
                  <a:cubicBezTo>
                    <a:pt x="3941" y="691"/>
                    <a:pt x="3989" y="691"/>
                    <a:pt x="4036" y="655"/>
                  </a:cubicBezTo>
                  <a:cubicBezTo>
                    <a:pt x="4060" y="608"/>
                    <a:pt x="4084" y="572"/>
                    <a:pt x="4084" y="524"/>
                  </a:cubicBezTo>
                  <a:cubicBezTo>
                    <a:pt x="4097" y="497"/>
                    <a:pt x="4107" y="482"/>
                    <a:pt x="4111" y="482"/>
                  </a:cubicBezTo>
                  <a:lnTo>
                    <a:pt x="4111" y="482"/>
                  </a:lnTo>
                  <a:cubicBezTo>
                    <a:pt x="4114" y="482"/>
                    <a:pt x="4113" y="491"/>
                    <a:pt x="4108" y="512"/>
                  </a:cubicBezTo>
                  <a:lnTo>
                    <a:pt x="4108" y="608"/>
                  </a:lnTo>
                  <a:cubicBezTo>
                    <a:pt x="4144" y="655"/>
                    <a:pt x="4179" y="691"/>
                    <a:pt x="4239" y="703"/>
                  </a:cubicBezTo>
                  <a:cubicBezTo>
                    <a:pt x="4310" y="703"/>
                    <a:pt x="4358" y="703"/>
                    <a:pt x="4429" y="667"/>
                  </a:cubicBezTo>
                  <a:cubicBezTo>
                    <a:pt x="4489" y="631"/>
                    <a:pt x="4513" y="572"/>
                    <a:pt x="4525" y="512"/>
                  </a:cubicBezTo>
                  <a:cubicBezTo>
                    <a:pt x="4525" y="429"/>
                    <a:pt x="4513" y="357"/>
                    <a:pt x="4489" y="298"/>
                  </a:cubicBezTo>
                  <a:cubicBezTo>
                    <a:pt x="4394" y="155"/>
                    <a:pt x="4239" y="107"/>
                    <a:pt x="4084" y="107"/>
                  </a:cubicBezTo>
                  <a:cubicBezTo>
                    <a:pt x="3876" y="97"/>
                    <a:pt x="3669" y="94"/>
                    <a:pt x="3462" y="94"/>
                  </a:cubicBezTo>
                  <a:cubicBezTo>
                    <a:pt x="2947" y="94"/>
                    <a:pt x="2433" y="116"/>
                    <a:pt x="1918" y="116"/>
                  </a:cubicBezTo>
                  <a:cubicBezTo>
                    <a:pt x="1419" y="116"/>
                    <a:pt x="919" y="95"/>
                    <a:pt x="417" y="12"/>
                  </a:cubicBezTo>
                  <a:cubicBezTo>
                    <a:pt x="357" y="0"/>
                    <a:pt x="322" y="0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7" name="Google Shape;3457;p2"/>
            <p:cNvSpPr/>
            <p:nvPr/>
          </p:nvSpPr>
          <p:spPr>
            <a:xfrm>
              <a:off x="6046875" y="2131425"/>
              <a:ext cx="67000" cy="24650"/>
            </a:xfrm>
            <a:custGeom>
              <a:avLst/>
              <a:gdLst/>
              <a:ahLst/>
              <a:cxnLst/>
              <a:rect l="l" t="t" r="r" b="b"/>
              <a:pathLst>
                <a:path w="2680" h="986" extrusionOk="0">
                  <a:moveTo>
                    <a:pt x="545" y="0"/>
                  </a:moveTo>
                  <a:cubicBezTo>
                    <a:pt x="488" y="0"/>
                    <a:pt x="431" y="7"/>
                    <a:pt x="370" y="21"/>
                  </a:cubicBezTo>
                  <a:cubicBezTo>
                    <a:pt x="298" y="152"/>
                    <a:pt x="72" y="33"/>
                    <a:pt x="12" y="212"/>
                  </a:cubicBezTo>
                  <a:cubicBezTo>
                    <a:pt x="0" y="319"/>
                    <a:pt x="36" y="402"/>
                    <a:pt x="96" y="474"/>
                  </a:cubicBezTo>
                  <a:cubicBezTo>
                    <a:pt x="608" y="985"/>
                    <a:pt x="1322" y="628"/>
                    <a:pt x="1894" y="878"/>
                  </a:cubicBezTo>
                  <a:cubicBezTo>
                    <a:pt x="1894" y="890"/>
                    <a:pt x="1905" y="890"/>
                    <a:pt x="1953" y="890"/>
                  </a:cubicBezTo>
                  <a:cubicBezTo>
                    <a:pt x="2001" y="890"/>
                    <a:pt x="2036" y="878"/>
                    <a:pt x="2072" y="855"/>
                  </a:cubicBezTo>
                  <a:cubicBezTo>
                    <a:pt x="2179" y="747"/>
                    <a:pt x="2334" y="747"/>
                    <a:pt x="2453" y="688"/>
                  </a:cubicBezTo>
                  <a:cubicBezTo>
                    <a:pt x="2596" y="628"/>
                    <a:pt x="2679" y="521"/>
                    <a:pt x="2656" y="354"/>
                  </a:cubicBezTo>
                  <a:cubicBezTo>
                    <a:pt x="2620" y="176"/>
                    <a:pt x="2453" y="176"/>
                    <a:pt x="2322" y="176"/>
                  </a:cubicBezTo>
                  <a:cubicBezTo>
                    <a:pt x="2167" y="170"/>
                    <a:pt x="2013" y="170"/>
                    <a:pt x="1859" y="170"/>
                  </a:cubicBezTo>
                  <a:cubicBezTo>
                    <a:pt x="1706" y="170"/>
                    <a:pt x="1554" y="170"/>
                    <a:pt x="1405" y="164"/>
                  </a:cubicBezTo>
                  <a:cubicBezTo>
                    <a:pt x="1320" y="164"/>
                    <a:pt x="1232" y="173"/>
                    <a:pt x="1148" y="173"/>
                  </a:cubicBezTo>
                  <a:cubicBezTo>
                    <a:pt x="1022" y="173"/>
                    <a:pt x="903" y="152"/>
                    <a:pt x="810" y="45"/>
                  </a:cubicBezTo>
                  <a:cubicBezTo>
                    <a:pt x="716" y="16"/>
                    <a:pt x="631" y="0"/>
                    <a:pt x="5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8" name="Google Shape;3458;p2"/>
            <p:cNvSpPr/>
            <p:nvPr/>
          </p:nvSpPr>
          <p:spPr>
            <a:xfrm>
              <a:off x="5793275" y="2124500"/>
              <a:ext cx="78300" cy="18325"/>
            </a:xfrm>
            <a:custGeom>
              <a:avLst/>
              <a:gdLst/>
              <a:ahLst/>
              <a:cxnLst/>
              <a:rect l="l" t="t" r="r" b="b"/>
              <a:pathLst>
                <a:path w="3132" h="733" extrusionOk="0">
                  <a:moveTo>
                    <a:pt x="619" y="12"/>
                  </a:moveTo>
                  <a:cubicBezTo>
                    <a:pt x="512" y="24"/>
                    <a:pt x="417" y="24"/>
                    <a:pt x="286" y="24"/>
                  </a:cubicBezTo>
                  <a:cubicBezTo>
                    <a:pt x="203" y="36"/>
                    <a:pt x="131" y="72"/>
                    <a:pt x="60" y="119"/>
                  </a:cubicBezTo>
                  <a:cubicBezTo>
                    <a:pt x="12" y="155"/>
                    <a:pt x="0" y="215"/>
                    <a:pt x="12" y="274"/>
                  </a:cubicBezTo>
                  <a:cubicBezTo>
                    <a:pt x="36" y="334"/>
                    <a:pt x="72" y="381"/>
                    <a:pt x="119" y="429"/>
                  </a:cubicBezTo>
                  <a:cubicBezTo>
                    <a:pt x="238" y="512"/>
                    <a:pt x="358" y="620"/>
                    <a:pt x="500" y="679"/>
                  </a:cubicBezTo>
                  <a:cubicBezTo>
                    <a:pt x="548" y="697"/>
                    <a:pt x="596" y="706"/>
                    <a:pt x="643" y="706"/>
                  </a:cubicBezTo>
                  <a:cubicBezTo>
                    <a:pt x="691" y="706"/>
                    <a:pt x="739" y="697"/>
                    <a:pt x="786" y="679"/>
                  </a:cubicBezTo>
                  <a:cubicBezTo>
                    <a:pt x="880" y="630"/>
                    <a:pt x="973" y="611"/>
                    <a:pt x="1064" y="611"/>
                  </a:cubicBezTo>
                  <a:cubicBezTo>
                    <a:pt x="1215" y="611"/>
                    <a:pt x="1364" y="663"/>
                    <a:pt x="1512" y="715"/>
                  </a:cubicBezTo>
                  <a:cubicBezTo>
                    <a:pt x="1596" y="727"/>
                    <a:pt x="1673" y="733"/>
                    <a:pt x="1751" y="733"/>
                  </a:cubicBezTo>
                  <a:cubicBezTo>
                    <a:pt x="1828" y="733"/>
                    <a:pt x="1905" y="727"/>
                    <a:pt x="1989" y="715"/>
                  </a:cubicBezTo>
                  <a:cubicBezTo>
                    <a:pt x="2096" y="685"/>
                    <a:pt x="2220" y="664"/>
                    <a:pt x="2340" y="664"/>
                  </a:cubicBezTo>
                  <a:cubicBezTo>
                    <a:pt x="2366" y="664"/>
                    <a:pt x="2392" y="665"/>
                    <a:pt x="2417" y="667"/>
                  </a:cubicBezTo>
                  <a:cubicBezTo>
                    <a:pt x="2477" y="667"/>
                    <a:pt x="2536" y="667"/>
                    <a:pt x="2596" y="655"/>
                  </a:cubicBezTo>
                  <a:cubicBezTo>
                    <a:pt x="2641" y="610"/>
                    <a:pt x="2684" y="594"/>
                    <a:pt x="2727" y="594"/>
                  </a:cubicBezTo>
                  <a:cubicBezTo>
                    <a:pt x="2774" y="594"/>
                    <a:pt x="2820" y="613"/>
                    <a:pt x="2870" y="631"/>
                  </a:cubicBezTo>
                  <a:cubicBezTo>
                    <a:pt x="3001" y="608"/>
                    <a:pt x="3096" y="548"/>
                    <a:pt x="3132" y="417"/>
                  </a:cubicBezTo>
                  <a:cubicBezTo>
                    <a:pt x="3132" y="322"/>
                    <a:pt x="3132" y="239"/>
                    <a:pt x="3060" y="155"/>
                  </a:cubicBezTo>
                  <a:cubicBezTo>
                    <a:pt x="2263" y="0"/>
                    <a:pt x="1441" y="24"/>
                    <a:pt x="619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9" name="Google Shape;3459;p2"/>
            <p:cNvSpPr/>
            <p:nvPr/>
          </p:nvSpPr>
          <p:spPr>
            <a:xfrm>
              <a:off x="5879900" y="2128075"/>
              <a:ext cx="176225" cy="12475"/>
            </a:xfrm>
            <a:custGeom>
              <a:avLst/>
              <a:gdLst/>
              <a:ahLst/>
              <a:cxnLst/>
              <a:rect l="l" t="t" r="r" b="b"/>
              <a:pathLst>
                <a:path w="7049" h="499" extrusionOk="0">
                  <a:moveTo>
                    <a:pt x="0" y="0"/>
                  </a:moveTo>
                  <a:cubicBezTo>
                    <a:pt x="117" y="139"/>
                    <a:pt x="256" y="166"/>
                    <a:pt x="398" y="166"/>
                  </a:cubicBezTo>
                  <a:cubicBezTo>
                    <a:pt x="488" y="166"/>
                    <a:pt x="579" y="155"/>
                    <a:pt x="667" y="155"/>
                  </a:cubicBezTo>
                  <a:cubicBezTo>
                    <a:pt x="1738" y="155"/>
                    <a:pt x="2810" y="167"/>
                    <a:pt x="3882" y="167"/>
                  </a:cubicBezTo>
                  <a:cubicBezTo>
                    <a:pt x="4001" y="227"/>
                    <a:pt x="4120" y="286"/>
                    <a:pt x="4251" y="310"/>
                  </a:cubicBezTo>
                  <a:cubicBezTo>
                    <a:pt x="4358" y="334"/>
                    <a:pt x="4441" y="334"/>
                    <a:pt x="4548" y="334"/>
                  </a:cubicBezTo>
                  <a:cubicBezTo>
                    <a:pt x="4586" y="330"/>
                    <a:pt x="4623" y="328"/>
                    <a:pt x="4659" y="328"/>
                  </a:cubicBezTo>
                  <a:cubicBezTo>
                    <a:pt x="4838" y="328"/>
                    <a:pt x="4995" y="377"/>
                    <a:pt x="5144" y="477"/>
                  </a:cubicBezTo>
                  <a:cubicBezTo>
                    <a:pt x="5185" y="485"/>
                    <a:pt x="5226" y="499"/>
                    <a:pt x="5267" y="499"/>
                  </a:cubicBezTo>
                  <a:cubicBezTo>
                    <a:pt x="5285" y="499"/>
                    <a:pt x="5304" y="496"/>
                    <a:pt x="5322" y="488"/>
                  </a:cubicBezTo>
                  <a:cubicBezTo>
                    <a:pt x="5424" y="438"/>
                    <a:pt x="5520" y="393"/>
                    <a:pt x="5627" y="393"/>
                  </a:cubicBezTo>
                  <a:cubicBezTo>
                    <a:pt x="5670" y="393"/>
                    <a:pt x="5715" y="400"/>
                    <a:pt x="5763" y="417"/>
                  </a:cubicBezTo>
                  <a:cubicBezTo>
                    <a:pt x="5923" y="446"/>
                    <a:pt x="6089" y="483"/>
                    <a:pt x="6254" y="483"/>
                  </a:cubicBezTo>
                  <a:cubicBezTo>
                    <a:pt x="6432" y="483"/>
                    <a:pt x="6608" y="440"/>
                    <a:pt x="6775" y="298"/>
                  </a:cubicBezTo>
                  <a:cubicBezTo>
                    <a:pt x="6834" y="330"/>
                    <a:pt x="6895" y="360"/>
                    <a:pt x="6945" y="360"/>
                  </a:cubicBezTo>
                  <a:cubicBezTo>
                    <a:pt x="7006" y="360"/>
                    <a:pt x="7049" y="316"/>
                    <a:pt x="7049" y="179"/>
                  </a:cubicBezTo>
                  <a:cubicBezTo>
                    <a:pt x="6846" y="167"/>
                    <a:pt x="6632" y="131"/>
                    <a:pt x="6394" y="107"/>
                  </a:cubicBezTo>
                  <a:cubicBezTo>
                    <a:pt x="5282" y="20"/>
                    <a:pt x="4164" y="5"/>
                    <a:pt x="3044" y="5"/>
                  </a:cubicBezTo>
                  <a:cubicBezTo>
                    <a:pt x="2438" y="5"/>
                    <a:pt x="1830" y="9"/>
                    <a:pt x="1224" y="9"/>
                  </a:cubicBezTo>
                  <a:cubicBezTo>
                    <a:pt x="815" y="9"/>
                    <a:pt x="408" y="7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0" name="Google Shape;3460;p2"/>
            <p:cNvSpPr/>
            <p:nvPr/>
          </p:nvSpPr>
          <p:spPr>
            <a:xfrm>
              <a:off x="5718250" y="2118550"/>
              <a:ext cx="90525" cy="14900"/>
            </a:xfrm>
            <a:custGeom>
              <a:avLst/>
              <a:gdLst/>
              <a:ahLst/>
              <a:cxnLst/>
              <a:rect l="l" t="t" r="r" b="b"/>
              <a:pathLst>
                <a:path w="3621" h="596" extrusionOk="0">
                  <a:moveTo>
                    <a:pt x="1499" y="0"/>
                  </a:moveTo>
                  <a:cubicBezTo>
                    <a:pt x="1196" y="0"/>
                    <a:pt x="892" y="22"/>
                    <a:pt x="592" y="22"/>
                  </a:cubicBezTo>
                  <a:cubicBezTo>
                    <a:pt x="486" y="22"/>
                    <a:pt x="380" y="20"/>
                    <a:pt x="275" y="12"/>
                  </a:cubicBezTo>
                  <a:lnTo>
                    <a:pt x="275" y="12"/>
                  </a:lnTo>
                  <a:cubicBezTo>
                    <a:pt x="1" y="417"/>
                    <a:pt x="406" y="381"/>
                    <a:pt x="584" y="500"/>
                  </a:cubicBezTo>
                  <a:cubicBezTo>
                    <a:pt x="638" y="506"/>
                    <a:pt x="692" y="509"/>
                    <a:pt x="744" y="509"/>
                  </a:cubicBezTo>
                  <a:cubicBezTo>
                    <a:pt x="796" y="509"/>
                    <a:pt x="846" y="506"/>
                    <a:pt x="894" y="500"/>
                  </a:cubicBezTo>
                  <a:cubicBezTo>
                    <a:pt x="987" y="479"/>
                    <a:pt x="1075" y="462"/>
                    <a:pt x="1165" y="462"/>
                  </a:cubicBezTo>
                  <a:cubicBezTo>
                    <a:pt x="1224" y="462"/>
                    <a:pt x="1284" y="469"/>
                    <a:pt x="1346" y="488"/>
                  </a:cubicBezTo>
                  <a:cubicBezTo>
                    <a:pt x="1489" y="512"/>
                    <a:pt x="1632" y="536"/>
                    <a:pt x="1775" y="536"/>
                  </a:cubicBezTo>
                  <a:lnTo>
                    <a:pt x="1942" y="536"/>
                  </a:lnTo>
                  <a:cubicBezTo>
                    <a:pt x="2001" y="548"/>
                    <a:pt x="2049" y="548"/>
                    <a:pt x="2108" y="548"/>
                  </a:cubicBezTo>
                  <a:cubicBezTo>
                    <a:pt x="2227" y="560"/>
                    <a:pt x="2323" y="596"/>
                    <a:pt x="2430" y="596"/>
                  </a:cubicBezTo>
                  <a:cubicBezTo>
                    <a:pt x="2501" y="572"/>
                    <a:pt x="2597" y="560"/>
                    <a:pt x="2668" y="548"/>
                  </a:cubicBezTo>
                  <a:cubicBezTo>
                    <a:pt x="2728" y="536"/>
                    <a:pt x="2775" y="536"/>
                    <a:pt x="2835" y="512"/>
                  </a:cubicBezTo>
                  <a:cubicBezTo>
                    <a:pt x="2918" y="500"/>
                    <a:pt x="3001" y="477"/>
                    <a:pt x="3037" y="393"/>
                  </a:cubicBezTo>
                  <a:lnTo>
                    <a:pt x="3037" y="381"/>
                  </a:lnTo>
                  <a:cubicBezTo>
                    <a:pt x="3083" y="347"/>
                    <a:pt x="3131" y="332"/>
                    <a:pt x="3179" y="332"/>
                  </a:cubicBezTo>
                  <a:cubicBezTo>
                    <a:pt x="3232" y="332"/>
                    <a:pt x="3285" y="350"/>
                    <a:pt x="3335" y="381"/>
                  </a:cubicBezTo>
                  <a:cubicBezTo>
                    <a:pt x="3454" y="381"/>
                    <a:pt x="3561" y="369"/>
                    <a:pt x="3620" y="250"/>
                  </a:cubicBezTo>
                  <a:cubicBezTo>
                    <a:pt x="3436" y="171"/>
                    <a:pt x="3247" y="162"/>
                    <a:pt x="3053" y="162"/>
                  </a:cubicBezTo>
                  <a:cubicBezTo>
                    <a:pt x="2995" y="162"/>
                    <a:pt x="2937" y="163"/>
                    <a:pt x="2879" y="163"/>
                  </a:cubicBezTo>
                  <a:cubicBezTo>
                    <a:pt x="2690" y="163"/>
                    <a:pt x="2497" y="155"/>
                    <a:pt x="2299" y="84"/>
                  </a:cubicBezTo>
                  <a:cubicBezTo>
                    <a:pt x="2035" y="18"/>
                    <a:pt x="1767" y="0"/>
                    <a:pt x="14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1" name="Google Shape;3461;p2"/>
            <p:cNvSpPr/>
            <p:nvPr/>
          </p:nvSpPr>
          <p:spPr>
            <a:xfrm>
              <a:off x="5710825" y="2117350"/>
              <a:ext cx="65500" cy="6275"/>
            </a:xfrm>
            <a:custGeom>
              <a:avLst/>
              <a:gdLst/>
              <a:ahLst/>
              <a:cxnLst/>
              <a:rect l="l" t="t" r="r" b="b"/>
              <a:pathLst>
                <a:path w="2620" h="251" extrusionOk="0">
                  <a:moveTo>
                    <a:pt x="2251" y="1"/>
                  </a:moveTo>
                  <a:cubicBezTo>
                    <a:pt x="1501" y="13"/>
                    <a:pt x="750" y="13"/>
                    <a:pt x="0" y="24"/>
                  </a:cubicBezTo>
                  <a:cubicBezTo>
                    <a:pt x="12" y="227"/>
                    <a:pt x="155" y="251"/>
                    <a:pt x="298" y="251"/>
                  </a:cubicBezTo>
                  <a:cubicBezTo>
                    <a:pt x="381" y="239"/>
                    <a:pt x="441" y="203"/>
                    <a:pt x="477" y="144"/>
                  </a:cubicBezTo>
                  <a:cubicBezTo>
                    <a:pt x="1191" y="144"/>
                    <a:pt x="1905" y="167"/>
                    <a:pt x="2620" y="167"/>
                  </a:cubicBezTo>
                  <a:cubicBezTo>
                    <a:pt x="2536" y="48"/>
                    <a:pt x="2405" y="24"/>
                    <a:pt x="2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2" name="Google Shape;3462;p2"/>
            <p:cNvSpPr/>
            <p:nvPr/>
          </p:nvSpPr>
          <p:spPr>
            <a:xfrm>
              <a:off x="6023350" y="2103025"/>
              <a:ext cx="18775" cy="6850"/>
            </a:xfrm>
            <a:custGeom>
              <a:avLst/>
              <a:gdLst/>
              <a:ahLst/>
              <a:cxnLst/>
              <a:rect l="l" t="t" r="r" b="b"/>
              <a:pathLst>
                <a:path w="751" h="274" extrusionOk="0">
                  <a:moveTo>
                    <a:pt x="376" y="1"/>
                  </a:moveTo>
                  <a:cubicBezTo>
                    <a:pt x="248" y="1"/>
                    <a:pt x="121" y="60"/>
                    <a:pt x="1" y="181"/>
                  </a:cubicBezTo>
                  <a:cubicBezTo>
                    <a:pt x="143" y="233"/>
                    <a:pt x="282" y="274"/>
                    <a:pt x="418" y="274"/>
                  </a:cubicBezTo>
                  <a:cubicBezTo>
                    <a:pt x="531" y="274"/>
                    <a:pt x="642" y="245"/>
                    <a:pt x="751" y="169"/>
                  </a:cubicBezTo>
                  <a:cubicBezTo>
                    <a:pt x="628" y="57"/>
                    <a:pt x="501" y="1"/>
                    <a:pt x="3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3" name="Google Shape;3463;p2"/>
            <p:cNvSpPr/>
            <p:nvPr/>
          </p:nvSpPr>
          <p:spPr>
            <a:xfrm>
              <a:off x="5708725" y="2107525"/>
              <a:ext cx="25050" cy="7650"/>
            </a:xfrm>
            <a:custGeom>
              <a:avLst/>
              <a:gdLst/>
              <a:ahLst/>
              <a:cxnLst/>
              <a:rect l="l" t="t" r="r" b="b"/>
              <a:pathLst>
                <a:path w="1002" h="306" extrusionOk="0">
                  <a:moveTo>
                    <a:pt x="680" y="1"/>
                  </a:moveTo>
                  <a:cubicBezTo>
                    <a:pt x="527" y="102"/>
                    <a:pt x="363" y="132"/>
                    <a:pt x="200" y="132"/>
                  </a:cubicBezTo>
                  <a:cubicBezTo>
                    <a:pt x="133" y="132"/>
                    <a:pt x="67" y="127"/>
                    <a:pt x="1" y="120"/>
                  </a:cubicBezTo>
                  <a:lnTo>
                    <a:pt x="1" y="120"/>
                  </a:lnTo>
                  <a:cubicBezTo>
                    <a:pt x="176" y="240"/>
                    <a:pt x="344" y="306"/>
                    <a:pt x="511" y="306"/>
                  </a:cubicBezTo>
                  <a:cubicBezTo>
                    <a:pt x="675" y="306"/>
                    <a:pt x="836" y="243"/>
                    <a:pt x="1001" y="108"/>
                  </a:cubicBezTo>
                  <a:cubicBezTo>
                    <a:pt x="894" y="84"/>
                    <a:pt x="787" y="36"/>
                    <a:pt x="6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4" name="Google Shape;3464;p2"/>
            <p:cNvSpPr/>
            <p:nvPr/>
          </p:nvSpPr>
          <p:spPr>
            <a:xfrm>
              <a:off x="5743575" y="2107525"/>
              <a:ext cx="22925" cy="3525"/>
            </a:xfrm>
            <a:custGeom>
              <a:avLst/>
              <a:gdLst/>
              <a:ahLst/>
              <a:cxnLst/>
              <a:rect l="l" t="t" r="r" b="b"/>
              <a:pathLst>
                <a:path w="917" h="141" extrusionOk="0">
                  <a:moveTo>
                    <a:pt x="0" y="1"/>
                  </a:moveTo>
                  <a:cubicBezTo>
                    <a:pt x="165" y="80"/>
                    <a:pt x="330" y="141"/>
                    <a:pt x="499" y="141"/>
                  </a:cubicBezTo>
                  <a:cubicBezTo>
                    <a:pt x="635" y="141"/>
                    <a:pt x="774" y="102"/>
                    <a:pt x="9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5" name="Google Shape;3465;p2"/>
            <p:cNvSpPr/>
            <p:nvPr/>
          </p:nvSpPr>
          <p:spPr>
            <a:xfrm>
              <a:off x="5869475" y="2127700"/>
              <a:ext cx="7450" cy="13200"/>
            </a:xfrm>
            <a:custGeom>
              <a:avLst/>
              <a:gdLst/>
              <a:ahLst/>
              <a:cxnLst/>
              <a:rect l="l" t="t" r="r" b="b"/>
              <a:pathLst>
                <a:path w="298" h="528" extrusionOk="0">
                  <a:moveTo>
                    <a:pt x="151" y="0"/>
                  </a:moveTo>
                  <a:cubicBezTo>
                    <a:pt x="102" y="0"/>
                    <a:pt x="54" y="9"/>
                    <a:pt x="12" y="27"/>
                  </a:cubicBezTo>
                  <a:lnTo>
                    <a:pt x="12" y="325"/>
                  </a:lnTo>
                  <a:cubicBezTo>
                    <a:pt x="0" y="432"/>
                    <a:pt x="24" y="503"/>
                    <a:pt x="143" y="527"/>
                  </a:cubicBezTo>
                  <a:cubicBezTo>
                    <a:pt x="262" y="527"/>
                    <a:pt x="298" y="444"/>
                    <a:pt x="298" y="349"/>
                  </a:cubicBezTo>
                  <a:cubicBezTo>
                    <a:pt x="131" y="242"/>
                    <a:pt x="286" y="134"/>
                    <a:pt x="298" y="27"/>
                  </a:cubicBezTo>
                  <a:cubicBezTo>
                    <a:pt x="250" y="9"/>
                    <a:pt x="200" y="0"/>
                    <a:pt x="1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6" name="Google Shape;3466;p2"/>
            <p:cNvSpPr/>
            <p:nvPr/>
          </p:nvSpPr>
          <p:spPr>
            <a:xfrm>
              <a:off x="6053125" y="2100100"/>
              <a:ext cx="10450" cy="7450"/>
            </a:xfrm>
            <a:custGeom>
              <a:avLst/>
              <a:gdLst/>
              <a:ahLst/>
              <a:cxnLst/>
              <a:rect l="l" t="t" r="r" b="b"/>
              <a:pathLst>
                <a:path w="418" h="298" extrusionOk="0">
                  <a:moveTo>
                    <a:pt x="1" y="0"/>
                  </a:moveTo>
                  <a:cubicBezTo>
                    <a:pt x="1" y="131"/>
                    <a:pt x="48" y="238"/>
                    <a:pt x="167" y="298"/>
                  </a:cubicBezTo>
                  <a:cubicBezTo>
                    <a:pt x="262" y="286"/>
                    <a:pt x="334" y="286"/>
                    <a:pt x="417" y="274"/>
                  </a:cubicBezTo>
                  <a:cubicBezTo>
                    <a:pt x="358" y="179"/>
                    <a:pt x="322" y="107"/>
                    <a:pt x="274" y="24"/>
                  </a:cubicBezTo>
                  <a:cubicBezTo>
                    <a:pt x="167" y="24"/>
                    <a:pt x="84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7" name="Google Shape;3467;p2"/>
            <p:cNvSpPr/>
            <p:nvPr/>
          </p:nvSpPr>
          <p:spPr>
            <a:xfrm>
              <a:off x="5704575" y="2118250"/>
              <a:ext cx="14600" cy="10250"/>
            </a:xfrm>
            <a:custGeom>
              <a:avLst/>
              <a:gdLst/>
              <a:ahLst/>
              <a:cxnLst/>
              <a:rect l="l" t="t" r="r" b="b"/>
              <a:pathLst>
                <a:path w="584" h="410" extrusionOk="0">
                  <a:moveTo>
                    <a:pt x="179" y="0"/>
                  </a:moveTo>
                  <a:cubicBezTo>
                    <a:pt x="119" y="48"/>
                    <a:pt x="60" y="84"/>
                    <a:pt x="0" y="131"/>
                  </a:cubicBezTo>
                  <a:cubicBezTo>
                    <a:pt x="95" y="320"/>
                    <a:pt x="192" y="410"/>
                    <a:pt x="290" y="410"/>
                  </a:cubicBezTo>
                  <a:cubicBezTo>
                    <a:pt x="389" y="410"/>
                    <a:pt x="488" y="317"/>
                    <a:pt x="584" y="143"/>
                  </a:cubicBezTo>
                  <a:cubicBezTo>
                    <a:pt x="477" y="96"/>
                    <a:pt x="357" y="48"/>
                    <a:pt x="250" y="12"/>
                  </a:cubicBezTo>
                  <a:lnTo>
                    <a:pt x="215" y="24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8" name="Google Shape;3468;p2"/>
            <p:cNvSpPr/>
            <p:nvPr/>
          </p:nvSpPr>
          <p:spPr>
            <a:xfrm>
              <a:off x="5704275" y="2108225"/>
              <a:ext cx="3900" cy="2300"/>
            </a:xfrm>
            <a:custGeom>
              <a:avLst/>
              <a:gdLst/>
              <a:ahLst/>
              <a:cxnLst/>
              <a:rect l="l" t="t" r="r" b="b"/>
              <a:pathLst>
                <a:path w="156" h="92" extrusionOk="0">
                  <a:moveTo>
                    <a:pt x="85" y="1"/>
                  </a:moveTo>
                  <a:cubicBezTo>
                    <a:pt x="58" y="1"/>
                    <a:pt x="29" y="28"/>
                    <a:pt x="0" y="80"/>
                  </a:cubicBezTo>
                  <a:cubicBezTo>
                    <a:pt x="60" y="92"/>
                    <a:pt x="119" y="92"/>
                    <a:pt x="155" y="92"/>
                  </a:cubicBezTo>
                  <a:cubicBezTo>
                    <a:pt x="137" y="31"/>
                    <a:pt x="112" y="1"/>
                    <a:pt x="8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9" name="Google Shape;3469;p2"/>
            <p:cNvSpPr/>
            <p:nvPr/>
          </p:nvSpPr>
          <p:spPr>
            <a:xfrm>
              <a:off x="6158800" y="1612900"/>
              <a:ext cx="73550" cy="30825"/>
            </a:xfrm>
            <a:custGeom>
              <a:avLst/>
              <a:gdLst/>
              <a:ahLst/>
              <a:cxnLst/>
              <a:rect l="l" t="t" r="r" b="b"/>
              <a:pathLst>
                <a:path w="2942" h="1233" extrusionOk="0">
                  <a:moveTo>
                    <a:pt x="1388" y="0"/>
                  </a:moveTo>
                  <a:cubicBezTo>
                    <a:pt x="1239" y="0"/>
                    <a:pt x="1091" y="23"/>
                    <a:pt x="941" y="81"/>
                  </a:cubicBezTo>
                  <a:cubicBezTo>
                    <a:pt x="881" y="117"/>
                    <a:pt x="834" y="164"/>
                    <a:pt x="810" y="224"/>
                  </a:cubicBezTo>
                  <a:cubicBezTo>
                    <a:pt x="715" y="593"/>
                    <a:pt x="143" y="414"/>
                    <a:pt x="95" y="843"/>
                  </a:cubicBezTo>
                  <a:cubicBezTo>
                    <a:pt x="48" y="914"/>
                    <a:pt x="0" y="1010"/>
                    <a:pt x="60" y="1117"/>
                  </a:cubicBezTo>
                  <a:lnTo>
                    <a:pt x="631" y="1117"/>
                  </a:lnTo>
                  <a:cubicBezTo>
                    <a:pt x="778" y="1201"/>
                    <a:pt x="919" y="1233"/>
                    <a:pt x="1055" y="1233"/>
                  </a:cubicBezTo>
                  <a:cubicBezTo>
                    <a:pt x="1461" y="1233"/>
                    <a:pt x="1829" y="950"/>
                    <a:pt x="2203" y="914"/>
                  </a:cubicBezTo>
                  <a:cubicBezTo>
                    <a:pt x="2560" y="891"/>
                    <a:pt x="2941" y="831"/>
                    <a:pt x="2905" y="414"/>
                  </a:cubicBezTo>
                  <a:cubicBezTo>
                    <a:pt x="2897" y="99"/>
                    <a:pt x="2674" y="84"/>
                    <a:pt x="2451" y="84"/>
                  </a:cubicBezTo>
                  <a:cubicBezTo>
                    <a:pt x="2429" y="84"/>
                    <a:pt x="2407" y="85"/>
                    <a:pt x="2385" y="85"/>
                  </a:cubicBezTo>
                  <a:cubicBezTo>
                    <a:pt x="2312" y="85"/>
                    <a:pt x="2240" y="83"/>
                    <a:pt x="2179" y="69"/>
                  </a:cubicBezTo>
                  <a:cubicBezTo>
                    <a:pt x="2131" y="69"/>
                    <a:pt x="2084" y="69"/>
                    <a:pt x="2048" y="105"/>
                  </a:cubicBezTo>
                  <a:cubicBezTo>
                    <a:pt x="1822" y="48"/>
                    <a:pt x="1605" y="0"/>
                    <a:pt x="13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0" name="Google Shape;3470;p2"/>
            <p:cNvSpPr/>
            <p:nvPr/>
          </p:nvSpPr>
          <p:spPr>
            <a:xfrm>
              <a:off x="6174575" y="1612850"/>
              <a:ext cx="62525" cy="33625"/>
            </a:xfrm>
            <a:custGeom>
              <a:avLst/>
              <a:gdLst/>
              <a:ahLst/>
              <a:cxnLst/>
              <a:rect l="l" t="t" r="r" b="b"/>
              <a:pathLst>
                <a:path w="2501" h="1345" extrusionOk="0">
                  <a:moveTo>
                    <a:pt x="1682" y="0"/>
                  </a:moveTo>
                  <a:cubicBezTo>
                    <a:pt x="1592" y="0"/>
                    <a:pt x="1503" y="19"/>
                    <a:pt x="1429" y="107"/>
                  </a:cubicBezTo>
                  <a:cubicBezTo>
                    <a:pt x="1540" y="192"/>
                    <a:pt x="1668" y="204"/>
                    <a:pt x="1802" y="204"/>
                  </a:cubicBezTo>
                  <a:cubicBezTo>
                    <a:pt x="1856" y="204"/>
                    <a:pt x="1910" y="202"/>
                    <a:pt x="1965" y="202"/>
                  </a:cubicBezTo>
                  <a:cubicBezTo>
                    <a:pt x="2096" y="202"/>
                    <a:pt x="2227" y="321"/>
                    <a:pt x="2215" y="488"/>
                  </a:cubicBezTo>
                  <a:cubicBezTo>
                    <a:pt x="2179" y="643"/>
                    <a:pt x="2072" y="738"/>
                    <a:pt x="1917" y="762"/>
                  </a:cubicBezTo>
                  <a:cubicBezTo>
                    <a:pt x="1862" y="768"/>
                    <a:pt x="1807" y="775"/>
                    <a:pt x="1752" y="775"/>
                  </a:cubicBezTo>
                  <a:cubicBezTo>
                    <a:pt x="1712" y="775"/>
                    <a:pt x="1672" y="772"/>
                    <a:pt x="1631" y="762"/>
                  </a:cubicBezTo>
                  <a:cubicBezTo>
                    <a:pt x="1525" y="729"/>
                    <a:pt x="1418" y="700"/>
                    <a:pt x="1320" y="700"/>
                  </a:cubicBezTo>
                  <a:cubicBezTo>
                    <a:pt x="1166" y="700"/>
                    <a:pt x="1033" y="772"/>
                    <a:pt x="953" y="1012"/>
                  </a:cubicBezTo>
                  <a:cubicBezTo>
                    <a:pt x="913" y="1111"/>
                    <a:pt x="807" y="1119"/>
                    <a:pt x="704" y="1119"/>
                  </a:cubicBezTo>
                  <a:cubicBezTo>
                    <a:pt x="684" y="1119"/>
                    <a:pt x="663" y="1119"/>
                    <a:pt x="643" y="1119"/>
                  </a:cubicBezTo>
                  <a:lnTo>
                    <a:pt x="0" y="1119"/>
                  </a:lnTo>
                  <a:cubicBezTo>
                    <a:pt x="12" y="1178"/>
                    <a:pt x="12" y="1238"/>
                    <a:pt x="12" y="1297"/>
                  </a:cubicBezTo>
                  <a:cubicBezTo>
                    <a:pt x="123" y="1332"/>
                    <a:pt x="236" y="1344"/>
                    <a:pt x="348" y="1344"/>
                  </a:cubicBezTo>
                  <a:cubicBezTo>
                    <a:pt x="597" y="1344"/>
                    <a:pt x="848" y="1286"/>
                    <a:pt x="1096" y="1286"/>
                  </a:cubicBezTo>
                  <a:cubicBezTo>
                    <a:pt x="1156" y="1286"/>
                    <a:pt x="1215" y="1289"/>
                    <a:pt x="1274" y="1297"/>
                  </a:cubicBezTo>
                  <a:cubicBezTo>
                    <a:pt x="1306" y="1300"/>
                    <a:pt x="1336" y="1301"/>
                    <a:pt x="1366" y="1301"/>
                  </a:cubicBezTo>
                  <a:cubicBezTo>
                    <a:pt x="1745" y="1301"/>
                    <a:pt x="2009" y="1097"/>
                    <a:pt x="2262" y="821"/>
                  </a:cubicBezTo>
                  <a:cubicBezTo>
                    <a:pt x="2441" y="619"/>
                    <a:pt x="2501" y="404"/>
                    <a:pt x="2393" y="166"/>
                  </a:cubicBezTo>
                  <a:cubicBezTo>
                    <a:pt x="2328" y="28"/>
                    <a:pt x="2222" y="1"/>
                    <a:pt x="2106" y="1"/>
                  </a:cubicBezTo>
                  <a:cubicBezTo>
                    <a:pt x="2032" y="1"/>
                    <a:pt x="1955" y="12"/>
                    <a:pt x="1881" y="12"/>
                  </a:cubicBezTo>
                  <a:cubicBezTo>
                    <a:pt x="1819" y="12"/>
                    <a:pt x="1750" y="0"/>
                    <a:pt x="16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1" name="Google Shape;3471;p2"/>
            <p:cNvSpPr/>
            <p:nvPr/>
          </p:nvSpPr>
          <p:spPr>
            <a:xfrm>
              <a:off x="6070400" y="1614025"/>
              <a:ext cx="57175" cy="26800"/>
            </a:xfrm>
            <a:custGeom>
              <a:avLst/>
              <a:gdLst/>
              <a:ahLst/>
              <a:cxnLst/>
              <a:rect l="l" t="t" r="r" b="b"/>
              <a:pathLst>
                <a:path w="2287" h="1072" extrusionOk="0">
                  <a:moveTo>
                    <a:pt x="700" y="1"/>
                  </a:moveTo>
                  <a:cubicBezTo>
                    <a:pt x="468" y="1"/>
                    <a:pt x="235" y="17"/>
                    <a:pt x="0" y="60"/>
                  </a:cubicBezTo>
                  <a:cubicBezTo>
                    <a:pt x="0" y="155"/>
                    <a:pt x="12" y="262"/>
                    <a:pt x="12" y="369"/>
                  </a:cubicBezTo>
                  <a:cubicBezTo>
                    <a:pt x="26" y="370"/>
                    <a:pt x="42" y="371"/>
                    <a:pt x="57" y="371"/>
                  </a:cubicBezTo>
                  <a:cubicBezTo>
                    <a:pt x="94" y="371"/>
                    <a:pt x="133" y="369"/>
                    <a:pt x="170" y="369"/>
                  </a:cubicBezTo>
                  <a:cubicBezTo>
                    <a:pt x="308" y="369"/>
                    <a:pt x="419" y="396"/>
                    <a:pt x="298" y="655"/>
                  </a:cubicBezTo>
                  <a:cubicBezTo>
                    <a:pt x="83" y="857"/>
                    <a:pt x="202" y="965"/>
                    <a:pt x="464" y="977"/>
                  </a:cubicBezTo>
                  <a:cubicBezTo>
                    <a:pt x="483" y="978"/>
                    <a:pt x="501" y="979"/>
                    <a:pt x="518" y="979"/>
                  </a:cubicBezTo>
                  <a:cubicBezTo>
                    <a:pt x="901" y="979"/>
                    <a:pt x="996" y="608"/>
                    <a:pt x="1179" y="357"/>
                  </a:cubicBezTo>
                  <a:cubicBezTo>
                    <a:pt x="1429" y="488"/>
                    <a:pt x="1607" y="691"/>
                    <a:pt x="1738" y="929"/>
                  </a:cubicBezTo>
                  <a:cubicBezTo>
                    <a:pt x="1798" y="977"/>
                    <a:pt x="1846" y="1024"/>
                    <a:pt x="1881" y="1072"/>
                  </a:cubicBezTo>
                  <a:cubicBezTo>
                    <a:pt x="1977" y="988"/>
                    <a:pt x="2107" y="1024"/>
                    <a:pt x="2179" y="929"/>
                  </a:cubicBezTo>
                  <a:cubicBezTo>
                    <a:pt x="2286" y="750"/>
                    <a:pt x="2143" y="596"/>
                    <a:pt x="2143" y="417"/>
                  </a:cubicBezTo>
                  <a:cubicBezTo>
                    <a:pt x="2143" y="322"/>
                    <a:pt x="2143" y="238"/>
                    <a:pt x="2131" y="143"/>
                  </a:cubicBezTo>
                  <a:cubicBezTo>
                    <a:pt x="2096" y="84"/>
                    <a:pt x="2072" y="48"/>
                    <a:pt x="2012" y="24"/>
                  </a:cubicBezTo>
                  <a:lnTo>
                    <a:pt x="1738" y="72"/>
                  </a:lnTo>
                  <a:cubicBezTo>
                    <a:pt x="1390" y="36"/>
                    <a:pt x="1045" y="1"/>
                    <a:pt x="7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2" name="Google Shape;3472;p2"/>
            <p:cNvSpPr/>
            <p:nvPr/>
          </p:nvSpPr>
          <p:spPr>
            <a:xfrm>
              <a:off x="6120100" y="1611300"/>
              <a:ext cx="62525" cy="19375"/>
            </a:xfrm>
            <a:custGeom>
              <a:avLst/>
              <a:gdLst/>
              <a:ahLst/>
              <a:cxnLst/>
              <a:rect l="l" t="t" r="r" b="b"/>
              <a:pathLst>
                <a:path w="2501" h="775" extrusionOk="0">
                  <a:moveTo>
                    <a:pt x="1230" y="1"/>
                  </a:moveTo>
                  <a:cubicBezTo>
                    <a:pt x="820" y="1"/>
                    <a:pt x="410" y="45"/>
                    <a:pt x="0" y="133"/>
                  </a:cubicBezTo>
                  <a:cubicBezTo>
                    <a:pt x="0" y="169"/>
                    <a:pt x="24" y="193"/>
                    <a:pt x="36" y="204"/>
                  </a:cubicBezTo>
                  <a:cubicBezTo>
                    <a:pt x="346" y="490"/>
                    <a:pt x="822" y="181"/>
                    <a:pt x="1108" y="526"/>
                  </a:cubicBezTo>
                  <a:cubicBezTo>
                    <a:pt x="1193" y="666"/>
                    <a:pt x="1293" y="775"/>
                    <a:pt x="1422" y="775"/>
                  </a:cubicBezTo>
                  <a:cubicBezTo>
                    <a:pt x="1491" y="775"/>
                    <a:pt x="1568" y="744"/>
                    <a:pt x="1655" y="669"/>
                  </a:cubicBezTo>
                  <a:cubicBezTo>
                    <a:pt x="1822" y="347"/>
                    <a:pt x="2179" y="383"/>
                    <a:pt x="2429" y="228"/>
                  </a:cubicBezTo>
                  <a:lnTo>
                    <a:pt x="2501" y="145"/>
                  </a:lnTo>
                  <a:cubicBezTo>
                    <a:pt x="2077" y="48"/>
                    <a:pt x="1654" y="1"/>
                    <a:pt x="12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3" name="Google Shape;3473;p2"/>
            <p:cNvSpPr/>
            <p:nvPr/>
          </p:nvSpPr>
          <p:spPr>
            <a:xfrm>
              <a:off x="5690575" y="1611625"/>
              <a:ext cx="41100" cy="14625"/>
            </a:xfrm>
            <a:custGeom>
              <a:avLst/>
              <a:gdLst/>
              <a:ahLst/>
              <a:cxnLst/>
              <a:rect l="l" t="t" r="r" b="b"/>
              <a:pathLst>
                <a:path w="1644" h="585" extrusionOk="0">
                  <a:moveTo>
                    <a:pt x="275" y="1"/>
                  </a:moveTo>
                  <a:cubicBezTo>
                    <a:pt x="1" y="370"/>
                    <a:pt x="1" y="394"/>
                    <a:pt x="429" y="453"/>
                  </a:cubicBezTo>
                  <a:cubicBezTo>
                    <a:pt x="548" y="465"/>
                    <a:pt x="656" y="489"/>
                    <a:pt x="739" y="572"/>
                  </a:cubicBezTo>
                  <a:cubicBezTo>
                    <a:pt x="1025" y="572"/>
                    <a:pt x="1287" y="584"/>
                    <a:pt x="1572" y="584"/>
                  </a:cubicBezTo>
                  <a:cubicBezTo>
                    <a:pt x="1644" y="346"/>
                    <a:pt x="1489" y="227"/>
                    <a:pt x="1322" y="120"/>
                  </a:cubicBezTo>
                  <a:cubicBezTo>
                    <a:pt x="1263" y="108"/>
                    <a:pt x="1191" y="96"/>
                    <a:pt x="1132" y="96"/>
                  </a:cubicBezTo>
                  <a:cubicBezTo>
                    <a:pt x="1091" y="82"/>
                    <a:pt x="1050" y="77"/>
                    <a:pt x="1008" y="77"/>
                  </a:cubicBezTo>
                  <a:cubicBezTo>
                    <a:pt x="893" y="77"/>
                    <a:pt x="776" y="117"/>
                    <a:pt x="666" y="117"/>
                  </a:cubicBezTo>
                  <a:cubicBezTo>
                    <a:pt x="582" y="117"/>
                    <a:pt x="502" y="94"/>
                    <a:pt x="429" y="13"/>
                  </a:cubicBezTo>
                  <a:cubicBezTo>
                    <a:pt x="370" y="13"/>
                    <a:pt x="322" y="1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4" name="Google Shape;3474;p2"/>
            <p:cNvSpPr/>
            <p:nvPr/>
          </p:nvSpPr>
          <p:spPr>
            <a:xfrm>
              <a:off x="5717375" y="1608375"/>
              <a:ext cx="53600" cy="12050"/>
            </a:xfrm>
            <a:custGeom>
              <a:avLst/>
              <a:gdLst/>
              <a:ahLst/>
              <a:cxnLst/>
              <a:rect l="l" t="t" r="r" b="b"/>
              <a:pathLst>
                <a:path w="2144" h="482" extrusionOk="0">
                  <a:moveTo>
                    <a:pt x="2084" y="0"/>
                  </a:moveTo>
                  <a:cubicBezTo>
                    <a:pt x="1405" y="60"/>
                    <a:pt x="738" y="95"/>
                    <a:pt x="72" y="143"/>
                  </a:cubicBezTo>
                  <a:cubicBezTo>
                    <a:pt x="0" y="191"/>
                    <a:pt x="12" y="238"/>
                    <a:pt x="72" y="286"/>
                  </a:cubicBezTo>
                  <a:lnTo>
                    <a:pt x="203" y="321"/>
                  </a:lnTo>
                  <a:cubicBezTo>
                    <a:pt x="384" y="398"/>
                    <a:pt x="549" y="482"/>
                    <a:pt x="743" y="482"/>
                  </a:cubicBezTo>
                  <a:cubicBezTo>
                    <a:pt x="791" y="482"/>
                    <a:pt x="841" y="476"/>
                    <a:pt x="893" y="464"/>
                  </a:cubicBezTo>
                  <a:cubicBezTo>
                    <a:pt x="929" y="469"/>
                    <a:pt x="964" y="471"/>
                    <a:pt x="999" y="471"/>
                  </a:cubicBezTo>
                  <a:cubicBezTo>
                    <a:pt x="1220" y="471"/>
                    <a:pt x="1427" y="383"/>
                    <a:pt x="1643" y="321"/>
                  </a:cubicBezTo>
                  <a:cubicBezTo>
                    <a:pt x="1739" y="298"/>
                    <a:pt x="1846" y="274"/>
                    <a:pt x="1929" y="250"/>
                  </a:cubicBezTo>
                  <a:cubicBezTo>
                    <a:pt x="1989" y="238"/>
                    <a:pt x="2048" y="202"/>
                    <a:pt x="2096" y="167"/>
                  </a:cubicBezTo>
                  <a:cubicBezTo>
                    <a:pt x="2143" y="95"/>
                    <a:pt x="2143" y="48"/>
                    <a:pt x="20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5" name="Google Shape;3475;p2"/>
            <p:cNvSpPr/>
            <p:nvPr/>
          </p:nvSpPr>
          <p:spPr>
            <a:xfrm>
              <a:off x="5948950" y="1612525"/>
              <a:ext cx="25325" cy="17300"/>
            </a:xfrm>
            <a:custGeom>
              <a:avLst/>
              <a:gdLst/>
              <a:ahLst/>
              <a:cxnLst/>
              <a:rect l="l" t="t" r="r" b="b"/>
              <a:pathLst>
                <a:path w="1013" h="692" extrusionOk="0">
                  <a:moveTo>
                    <a:pt x="506" y="1"/>
                  </a:moveTo>
                  <a:cubicBezTo>
                    <a:pt x="337" y="1"/>
                    <a:pt x="167" y="42"/>
                    <a:pt x="0" y="120"/>
                  </a:cubicBezTo>
                  <a:lnTo>
                    <a:pt x="0" y="179"/>
                  </a:lnTo>
                  <a:cubicBezTo>
                    <a:pt x="143" y="358"/>
                    <a:pt x="215" y="572"/>
                    <a:pt x="441" y="691"/>
                  </a:cubicBezTo>
                  <a:cubicBezTo>
                    <a:pt x="524" y="691"/>
                    <a:pt x="631" y="679"/>
                    <a:pt x="619" y="560"/>
                  </a:cubicBezTo>
                  <a:cubicBezTo>
                    <a:pt x="560" y="227"/>
                    <a:pt x="774" y="179"/>
                    <a:pt x="1012" y="132"/>
                  </a:cubicBezTo>
                  <a:cubicBezTo>
                    <a:pt x="846" y="42"/>
                    <a:pt x="676" y="1"/>
                    <a:pt x="5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6" name="Google Shape;3476;p2"/>
            <p:cNvSpPr/>
            <p:nvPr/>
          </p:nvSpPr>
          <p:spPr>
            <a:xfrm>
              <a:off x="6070100" y="1611625"/>
              <a:ext cx="43475" cy="4450"/>
            </a:xfrm>
            <a:custGeom>
              <a:avLst/>
              <a:gdLst/>
              <a:ahLst/>
              <a:cxnLst/>
              <a:rect l="l" t="t" r="r" b="b"/>
              <a:pathLst>
                <a:path w="1739" h="178" extrusionOk="0">
                  <a:moveTo>
                    <a:pt x="878" y="1"/>
                  </a:moveTo>
                  <a:cubicBezTo>
                    <a:pt x="590" y="1"/>
                    <a:pt x="298" y="55"/>
                    <a:pt x="0" y="156"/>
                  </a:cubicBezTo>
                  <a:cubicBezTo>
                    <a:pt x="394" y="164"/>
                    <a:pt x="794" y="178"/>
                    <a:pt x="1196" y="178"/>
                  </a:cubicBezTo>
                  <a:cubicBezTo>
                    <a:pt x="1377" y="178"/>
                    <a:pt x="1558" y="175"/>
                    <a:pt x="1738" y="168"/>
                  </a:cubicBezTo>
                  <a:cubicBezTo>
                    <a:pt x="1453" y="55"/>
                    <a:pt x="1167" y="1"/>
                    <a:pt x="8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7" name="Google Shape;3477;p2"/>
            <p:cNvSpPr/>
            <p:nvPr/>
          </p:nvSpPr>
          <p:spPr>
            <a:xfrm>
              <a:off x="5561400" y="1622700"/>
              <a:ext cx="28600" cy="11275"/>
            </a:xfrm>
            <a:custGeom>
              <a:avLst/>
              <a:gdLst/>
              <a:ahLst/>
              <a:cxnLst/>
              <a:rect l="l" t="t" r="r" b="b"/>
              <a:pathLst>
                <a:path w="1144" h="451" extrusionOk="0">
                  <a:moveTo>
                    <a:pt x="996" y="0"/>
                  </a:moveTo>
                  <a:cubicBezTo>
                    <a:pt x="634" y="0"/>
                    <a:pt x="326" y="183"/>
                    <a:pt x="0" y="320"/>
                  </a:cubicBezTo>
                  <a:lnTo>
                    <a:pt x="0" y="451"/>
                  </a:lnTo>
                  <a:cubicBezTo>
                    <a:pt x="417" y="368"/>
                    <a:pt x="858" y="391"/>
                    <a:pt x="1143" y="10"/>
                  </a:cubicBezTo>
                  <a:cubicBezTo>
                    <a:pt x="1093" y="3"/>
                    <a:pt x="1044" y="0"/>
                    <a:pt x="9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8" name="Google Shape;3478;p2"/>
            <p:cNvSpPr/>
            <p:nvPr/>
          </p:nvSpPr>
          <p:spPr>
            <a:xfrm>
              <a:off x="5853400" y="1614325"/>
              <a:ext cx="23825" cy="9125"/>
            </a:xfrm>
            <a:custGeom>
              <a:avLst/>
              <a:gdLst/>
              <a:ahLst/>
              <a:cxnLst/>
              <a:rect l="l" t="t" r="r" b="b"/>
              <a:pathLst>
                <a:path w="953" h="365" extrusionOk="0">
                  <a:moveTo>
                    <a:pt x="941" y="48"/>
                  </a:moveTo>
                  <a:cubicBezTo>
                    <a:pt x="846" y="48"/>
                    <a:pt x="774" y="48"/>
                    <a:pt x="703" y="60"/>
                  </a:cubicBezTo>
                  <a:cubicBezTo>
                    <a:pt x="477" y="107"/>
                    <a:pt x="215" y="0"/>
                    <a:pt x="0" y="286"/>
                  </a:cubicBezTo>
                  <a:cubicBezTo>
                    <a:pt x="34" y="293"/>
                    <a:pt x="64" y="296"/>
                    <a:pt x="92" y="296"/>
                  </a:cubicBezTo>
                  <a:cubicBezTo>
                    <a:pt x="211" y="296"/>
                    <a:pt x="283" y="241"/>
                    <a:pt x="370" y="203"/>
                  </a:cubicBezTo>
                  <a:cubicBezTo>
                    <a:pt x="466" y="319"/>
                    <a:pt x="579" y="364"/>
                    <a:pt x="714" y="364"/>
                  </a:cubicBezTo>
                  <a:cubicBezTo>
                    <a:pt x="745" y="364"/>
                    <a:pt x="777" y="362"/>
                    <a:pt x="810" y="357"/>
                  </a:cubicBezTo>
                  <a:cubicBezTo>
                    <a:pt x="929" y="286"/>
                    <a:pt x="953" y="167"/>
                    <a:pt x="941" y="4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9" name="Google Shape;3479;p2"/>
            <p:cNvSpPr/>
            <p:nvPr/>
          </p:nvSpPr>
          <p:spPr>
            <a:xfrm>
              <a:off x="5628975" y="1607775"/>
              <a:ext cx="25900" cy="4625"/>
            </a:xfrm>
            <a:custGeom>
              <a:avLst/>
              <a:gdLst/>
              <a:ahLst/>
              <a:cxnLst/>
              <a:rect l="l" t="t" r="r" b="b"/>
              <a:pathLst>
                <a:path w="1036" h="185" extrusionOk="0">
                  <a:moveTo>
                    <a:pt x="484" y="0"/>
                  </a:moveTo>
                  <a:cubicBezTo>
                    <a:pt x="317" y="0"/>
                    <a:pt x="153" y="30"/>
                    <a:pt x="0" y="155"/>
                  </a:cubicBezTo>
                  <a:cubicBezTo>
                    <a:pt x="32" y="152"/>
                    <a:pt x="64" y="150"/>
                    <a:pt x="96" y="150"/>
                  </a:cubicBezTo>
                  <a:cubicBezTo>
                    <a:pt x="257" y="150"/>
                    <a:pt x="421" y="184"/>
                    <a:pt x="582" y="184"/>
                  </a:cubicBezTo>
                  <a:cubicBezTo>
                    <a:pt x="738" y="184"/>
                    <a:pt x="892" y="152"/>
                    <a:pt x="1036" y="24"/>
                  </a:cubicBezTo>
                  <a:lnTo>
                    <a:pt x="1036" y="24"/>
                  </a:lnTo>
                  <a:cubicBezTo>
                    <a:pt x="1010" y="26"/>
                    <a:pt x="983" y="27"/>
                    <a:pt x="956" y="27"/>
                  </a:cubicBezTo>
                  <a:cubicBezTo>
                    <a:pt x="801" y="27"/>
                    <a:pt x="641" y="0"/>
                    <a:pt x="4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0" name="Google Shape;3480;p2"/>
            <p:cNvSpPr/>
            <p:nvPr/>
          </p:nvSpPr>
          <p:spPr>
            <a:xfrm>
              <a:off x="5701300" y="1611275"/>
              <a:ext cx="17875" cy="7000"/>
            </a:xfrm>
            <a:custGeom>
              <a:avLst/>
              <a:gdLst/>
              <a:ahLst/>
              <a:cxnLst/>
              <a:rect l="l" t="t" r="r" b="b"/>
              <a:pathLst>
                <a:path w="715" h="280" extrusionOk="0">
                  <a:moveTo>
                    <a:pt x="404" y="1"/>
                  </a:moveTo>
                  <a:cubicBezTo>
                    <a:pt x="269" y="1"/>
                    <a:pt x="135" y="24"/>
                    <a:pt x="0" y="51"/>
                  </a:cubicBezTo>
                  <a:cubicBezTo>
                    <a:pt x="10" y="169"/>
                    <a:pt x="53" y="280"/>
                    <a:pt x="169" y="280"/>
                  </a:cubicBezTo>
                  <a:cubicBezTo>
                    <a:pt x="193" y="280"/>
                    <a:pt x="220" y="275"/>
                    <a:pt x="250" y="265"/>
                  </a:cubicBezTo>
                  <a:cubicBezTo>
                    <a:pt x="405" y="229"/>
                    <a:pt x="548" y="182"/>
                    <a:pt x="715" y="182"/>
                  </a:cubicBezTo>
                  <a:lnTo>
                    <a:pt x="715" y="51"/>
                  </a:lnTo>
                  <a:cubicBezTo>
                    <a:pt x="611" y="14"/>
                    <a:pt x="507" y="1"/>
                    <a:pt x="4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1" name="Google Shape;3481;p2"/>
            <p:cNvSpPr/>
            <p:nvPr/>
          </p:nvSpPr>
          <p:spPr>
            <a:xfrm>
              <a:off x="5589975" y="1617275"/>
              <a:ext cx="11325" cy="5775"/>
            </a:xfrm>
            <a:custGeom>
              <a:avLst/>
              <a:gdLst/>
              <a:ahLst/>
              <a:cxnLst/>
              <a:rect l="l" t="t" r="r" b="b"/>
              <a:pathLst>
                <a:path w="453" h="231" extrusionOk="0">
                  <a:moveTo>
                    <a:pt x="283" y="0"/>
                  </a:moveTo>
                  <a:cubicBezTo>
                    <a:pt x="164" y="0"/>
                    <a:pt x="85" y="126"/>
                    <a:pt x="0" y="227"/>
                  </a:cubicBezTo>
                  <a:cubicBezTo>
                    <a:pt x="17" y="230"/>
                    <a:pt x="32" y="231"/>
                    <a:pt x="48" y="231"/>
                  </a:cubicBezTo>
                  <a:cubicBezTo>
                    <a:pt x="193" y="231"/>
                    <a:pt x="313" y="137"/>
                    <a:pt x="453" y="73"/>
                  </a:cubicBezTo>
                  <a:cubicBezTo>
                    <a:pt x="387" y="21"/>
                    <a:pt x="332" y="0"/>
                    <a:pt x="2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2" name="Google Shape;3482;p2"/>
            <p:cNvSpPr/>
            <p:nvPr/>
          </p:nvSpPr>
          <p:spPr>
            <a:xfrm>
              <a:off x="5601275" y="1618550"/>
              <a:ext cx="3000" cy="2500"/>
            </a:xfrm>
            <a:custGeom>
              <a:avLst/>
              <a:gdLst/>
              <a:ahLst/>
              <a:cxnLst/>
              <a:rect l="l" t="t" r="r" b="b"/>
              <a:pathLst>
                <a:path w="120" h="100" extrusionOk="0">
                  <a:moveTo>
                    <a:pt x="51" y="1"/>
                  </a:moveTo>
                  <a:cubicBezTo>
                    <a:pt x="31" y="1"/>
                    <a:pt x="13" y="4"/>
                    <a:pt x="1" y="10"/>
                  </a:cubicBezTo>
                  <a:cubicBezTo>
                    <a:pt x="19" y="69"/>
                    <a:pt x="37" y="99"/>
                    <a:pt x="56" y="99"/>
                  </a:cubicBezTo>
                  <a:cubicBezTo>
                    <a:pt x="75" y="99"/>
                    <a:pt x="96" y="69"/>
                    <a:pt x="120" y="10"/>
                  </a:cubicBezTo>
                  <a:cubicBezTo>
                    <a:pt x="96" y="4"/>
                    <a:pt x="72" y="1"/>
                    <a:pt x="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3" name="Google Shape;3483;p2"/>
            <p:cNvSpPr/>
            <p:nvPr/>
          </p:nvSpPr>
          <p:spPr>
            <a:xfrm>
              <a:off x="5769450" y="1608375"/>
              <a:ext cx="3600" cy="4450"/>
            </a:xfrm>
            <a:custGeom>
              <a:avLst/>
              <a:gdLst/>
              <a:ahLst/>
              <a:cxnLst/>
              <a:rect l="l" t="t" r="r" b="b"/>
              <a:pathLst>
                <a:path w="144" h="178" extrusionOk="0">
                  <a:moveTo>
                    <a:pt x="144" y="0"/>
                  </a:moveTo>
                  <a:cubicBezTo>
                    <a:pt x="84" y="12"/>
                    <a:pt x="37" y="12"/>
                    <a:pt x="1" y="12"/>
                  </a:cubicBezTo>
                  <a:lnTo>
                    <a:pt x="1" y="143"/>
                  </a:lnTo>
                  <a:cubicBezTo>
                    <a:pt x="18" y="165"/>
                    <a:pt x="37" y="177"/>
                    <a:pt x="59" y="177"/>
                  </a:cubicBezTo>
                  <a:cubicBezTo>
                    <a:pt x="84" y="177"/>
                    <a:pt x="112" y="162"/>
                    <a:pt x="144" y="131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4" name="Google Shape;3484;p2"/>
            <p:cNvSpPr/>
            <p:nvPr/>
          </p:nvSpPr>
          <p:spPr>
            <a:xfrm>
              <a:off x="6031700" y="2285825"/>
              <a:ext cx="71750" cy="15800"/>
            </a:xfrm>
            <a:custGeom>
              <a:avLst/>
              <a:gdLst/>
              <a:ahLst/>
              <a:cxnLst/>
              <a:rect l="l" t="t" r="r" b="b"/>
              <a:pathLst>
                <a:path w="2870" h="632" extrusionOk="0">
                  <a:moveTo>
                    <a:pt x="429" y="1"/>
                  </a:moveTo>
                  <a:cubicBezTo>
                    <a:pt x="405" y="1"/>
                    <a:pt x="357" y="13"/>
                    <a:pt x="310" y="48"/>
                  </a:cubicBezTo>
                  <a:cubicBezTo>
                    <a:pt x="143" y="108"/>
                    <a:pt x="0" y="167"/>
                    <a:pt x="143" y="370"/>
                  </a:cubicBezTo>
                  <a:cubicBezTo>
                    <a:pt x="953" y="632"/>
                    <a:pt x="1786" y="524"/>
                    <a:pt x="2608" y="584"/>
                  </a:cubicBezTo>
                  <a:cubicBezTo>
                    <a:pt x="2751" y="524"/>
                    <a:pt x="2858" y="417"/>
                    <a:pt x="2870" y="239"/>
                  </a:cubicBezTo>
                  <a:cubicBezTo>
                    <a:pt x="2786" y="108"/>
                    <a:pt x="2680" y="29"/>
                    <a:pt x="2536" y="29"/>
                  </a:cubicBezTo>
                  <a:cubicBezTo>
                    <a:pt x="2495" y="29"/>
                    <a:pt x="2452" y="35"/>
                    <a:pt x="2405" y="48"/>
                  </a:cubicBezTo>
                  <a:cubicBezTo>
                    <a:pt x="2036" y="48"/>
                    <a:pt x="1655" y="36"/>
                    <a:pt x="1274" y="36"/>
                  </a:cubicBezTo>
                  <a:lnTo>
                    <a:pt x="1096" y="36"/>
                  </a:lnTo>
                  <a:cubicBezTo>
                    <a:pt x="1072" y="36"/>
                    <a:pt x="1024" y="36"/>
                    <a:pt x="977" y="13"/>
                  </a:cubicBezTo>
                  <a:lnTo>
                    <a:pt x="715" y="13"/>
                  </a:lnTo>
                  <a:cubicBezTo>
                    <a:pt x="715" y="36"/>
                    <a:pt x="679" y="48"/>
                    <a:pt x="655" y="48"/>
                  </a:cubicBezTo>
                  <a:cubicBezTo>
                    <a:pt x="607" y="48"/>
                    <a:pt x="560" y="36"/>
                    <a:pt x="5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5" name="Google Shape;3485;p2"/>
            <p:cNvSpPr/>
            <p:nvPr/>
          </p:nvSpPr>
          <p:spPr>
            <a:xfrm>
              <a:off x="5983775" y="2279625"/>
              <a:ext cx="58650" cy="15600"/>
            </a:xfrm>
            <a:custGeom>
              <a:avLst/>
              <a:gdLst/>
              <a:ahLst/>
              <a:cxnLst/>
              <a:rect l="l" t="t" r="r" b="b"/>
              <a:pathLst>
                <a:path w="2346" h="624" extrusionOk="0">
                  <a:moveTo>
                    <a:pt x="1053" y="0"/>
                  </a:moveTo>
                  <a:cubicBezTo>
                    <a:pt x="815" y="0"/>
                    <a:pt x="583" y="28"/>
                    <a:pt x="358" y="106"/>
                  </a:cubicBezTo>
                  <a:cubicBezTo>
                    <a:pt x="203" y="130"/>
                    <a:pt x="60" y="165"/>
                    <a:pt x="0" y="320"/>
                  </a:cubicBezTo>
                  <a:cubicBezTo>
                    <a:pt x="12" y="403"/>
                    <a:pt x="60" y="463"/>
                    <a:pt x="119" y="499"/>
                  </a:cubicBezTo>
                  <a:cubicBezTo>
                    <a:pt x="399" y="588"/>
                    <a:pt x="682" y="624"/>
                    <a:pt x="965" y="624"/>
                  </a:cubicBezTo>
                  <a:cubicBezTo>
                    <a:pt x="1248" y="624"/>
                    <a:pt x="1530" y="588"/>
                    <a:pt x="1810" y="534"/>
                  </a:cubicBezTo>
                  <a:cubicBezTo>
                    <a:pt x="1965" y="415"/>
                    <a:pt x="2120" y="320"/>
                    <a:pt x="2298" y="296"/>
                  </a:cubicBezTo>
                  <a:lnTo>
                    <a:pt x="2346" y="249"/>
                  </a:lnTo>
                  <a:cubicBezTo>
                    <a:pt x="2209" y="128"/>
                    <a:pt x="2047" y="116"/>
                    <a:pt x="1881" y="116"/>
                  </a:cubicBezTo>
                  <a:cubicBezTo>
                    <a:pt x="1840" y="116"/>
                    <a:pt x="1798" y="117"/>
                    <a:pt x="1756" y="117"/>
                  </a:cubicBezTo>
                  <a:cubicBezTo>
                    <a:pt x="1604" y="117"/>
                    <a:pt x="1453" y="106"/>
                    <a:pt x="1322" y="10"/>
                  </a:cubicBezTo>
                  <a:cubicBezTo>
                    <a:pt x="1231" y="4"/>
                    <a:pt x="1142" y="0"/>
                    <a:pt x="10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6" name="Google Shape;3486;p2"/>
            <p:cNvSpPr/>
            <p:nvPr/>
          </p:nvSpPr>
          <p:spPr>
            <a:xfrm>
              <a:off x="6029025" y="2247900"/>
              <a:ext cx="64300" cy="15575"/>
            </a:xfrm>
            <a:custGeom>
              <a:avLst/>
              <a:gdLst/>
              <a:ahLst/>
              <a:cxnLst/>
              <a:rect l="l" t="t" r="r" b="b"/>
              <a:pathLst>
                <a:path w="2572" h="623" extrusionOk="0">
                  <a:moveTo>
                    <a:pt x="245" y="1"/>
                  </a:moveTo>
                  <a:cubicBezTo>
                    <a:pt x="193" y="1"/>
                    <a:pt x="144" y="34"/>
                    <a:pt x="95" y="101"/>
                  </a:cubicBezTo>
                  <a:cubicBezTo>
                    <a:pt x="0" y="196"/>
                    <a:pt x="0" y="279"/>
                    <a:pt x="83" y="387"/>
                  </a:cubicBezTo>
                  <a:cubicBezTo>
                    <a:pt x="199" y="401"/>
                    <a:pt x="317" y="404"/>
                    <a:pt x="436" y="404"/>
                  </a:cubicBezTo>
                  <a:cubicBezTo>
                    <a:pt x="531" y="404"/>
                    <a:pt x="627" y="402"/>
                    <a:pt x="723" y="402"/>
                  </a:cubicBezTo>
                  <a:cubicBezTo>
                    <a:pt x="999" y="402"/>
                    <a:pt x="1275" y="419"/>
                    <a:pt x="1536" y="553"/>
                  </a:cubicBezTo>
                  <a:cubicBezTo>
                    <a:pt x="1677" y="607"/>
                    <a:pt x="1822" y="622"/>
                    <a:pt x="1968" y="622"/>
                  </a:cubicBezTo>
                  <a:cubicBezTo>
                    <a:pt x="2144" y="622"/>
                    <a:pt x="2320" y="601"/>
                    <a:pt x="2489" y="601"/>
                  </a:cubicBezTo>
                  <a:cubicBezTo>
                    <a:pt x="2560" y="553"/>
                    <a:pt x="2572" y="494"/>
                    <a:pt x="2536" y="398"/>
                  </a:cubicBezTo>
                  <a:cubicBezTo>
                    <a:pt x="1904" y="332"/>
                    <a:pt x="1293" y="121"/>
                    <a:pt x="664" y="121"/>
                  </a:cubicBezTo>
                  <a:cubicBezTo>
                    <a:pt x="618" y="121"/>
                    <a:pt x="571" y="122"/>
                    <a:pt x="524" y="125"/>
                  </a:cubicBezTo>
                  <a:cubicBezTo>
                    <a:pt x="496" y="132"/>
                    <a:pt x="464" y="172"/>
                    <a:pt x="439" y="172"/>
                  </a:cubicBezTo>
                  <a:cubicBezTo>
                    <a:pt x="423" y="172"/>
                    <a:pt x="410" y="152"/>
                    <a:pt x="405" y="89"/>
                  </a:cubicBezTo>
                  <a:cubicBezTo>
                    <a:pt x="347" y="31"/>
                    <a:pt x="294" y="1"/>
                    <a:pt x="2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7" name="Google Shape;3487;p2"/>
            <p:cNvSpPr/>
            <p:nvPr/>
          </p:nvSpPr>
          <p:spPr>
            <a:xfrm>
              <a:off x="6140625" y="2234600"/>
              <a:ext cx="55100" cy="12850"/>
            </a:xfrm>
            <a:custGeom>
              <a:avLst/>
              <a:gdLst/>
              <a:ahLst/>
              <a:cxnLst/>
              <a:rect l="l" t="t" r="r" b="b"/>
              <a:pathLst>
                <a:path w="2204" h="514" extrusionOk="0">
                  <a:moveTo>
                    <a:pt x="207" y="0"/>
                  </a:moveTo>
                  <a:cubicBezTo>
                    <a:pt x="134" y="0"/>
                    <a:pt x="71" y="57"/>
                    <a:pt x="13" y="145"/>
                  </a:cubicBezTo>
                  <a:cubicBezTo>
                    <a:pt x="1" y="216"/>
                    <a:pt x="13" y="276"/>
                    <a:pt x="60" y="335"/>
                  </a:cubicBezTo>
                  <a:cubicBezTo>
                    <a:pt x="120" y="395"/>
                    <a:pt x="168" y="442"/>
                    <a:pt x="227" y="490"/>
                  </a:cubicBezTo>
                  <a:cubicBezTo>
                    <a:pt x="894" y="490"/>
                    <a:pt x="1561" y="490"/>
                    <a:pt x="2204" y="514"/>
                  </a:cubicBezTo>
                  <a:lnTo>
                    <a:pt x="2204" y="383"/>
                  </a:lnTo>
                  <a:cubicBezTo>
                    <a:pt x="2192" y="335"/>
                    <a:pt x="2192" y="299"/>
                    <a:pt x="2168" y="252"/>
                  </a:cubicBezTo>
                  <a:cubicBezTo>
                    <a:pt x="2132" y="252"/>
                    <a:pt x="2096" y="252"/>
                    <a:pt x="2049" y="240"/>
                  </a:cubicBezTo>
                  <a:cubicBezTo>
                    <a:pt x="2049" y="216"/>
                    <a:pt x="2037" y="216"/>
                    <a:pt x="2013" y="204"/>
                  </a:cubicBezTo>
                  <a:cubicBezTo>
                    <a:pt x="2004" y="201"/>
                    <a:pt x="1996" y="200"/>
                    <a:pt x="1988" y="200"/>
                  </a:cubicBezTo>
                  <a:cubicBezTo>
                    <a:pt x="1965" y="200"/>
                    <a:pt x="1945" y="213"/>
                    <a:pt x="1918" y="240"/>
                  </a:cubicBezTo>
                  <a:cubicBezTo>
                    <a:pt x="1918" y="252"/>
                    <a:pt x="1906" y="252"/>
                    <a:pt x="1882" y="264"/>
                  </a:cubicBezTo>
                  <a:cubicBezTo>
                    <a:pt x="1846" y="264"/>
                    <a:pt x="1823" y="252"/>
                    <a:pt x="1787" y="216"/>
                  </a:cubicBezTo>
                  <a:cubicBezTo>
                    <a:pt x="1664" y="173"/>
                    <a:pt x="1541" y="149"/>
                    <a:pt x="1418" y="149"/>
                  </a:cubicBezTo>
                  <a:cubicBezTo>
                    <a:pt x="1303" y="149"/>
                    <a:pt x="1188" y="170"/>
                    <a:pt x="1073" y="216"/>
                  </a:cubicBezTo>
                  <a:cubicBezTo>
                    <a:pt x="1025" y="204"/>
                    <a:pt x="965" y="204"/>
                    <a:pt x="930" y="192"/>
                  </a:cubicBezTo>
                  <a:cubicBezTo>
                    <a:pt x="862" y="151"/>
                    <a:pt x="787" y="145"/>
                    <a:pt x="711" y="145"/>
                  </a:cubicBezTo>
                  <a:cubicBezTo>
                    <a:pt x="677" y="145"/>
                    <a:pt x="643" y="146"/>
                    <a:pt x="610" y="146"/>
                  </a:cubicBezTo>
                  <a:cubicBezTo>
                    <a:pt x="521" y="146"/>
                    <a:pt x="433" y="138"/>
                    <a:pt x="358" y="73"/>
                  </a:cubicBezTo>
                  <a:cubicBezTo>
                    <a:pt x="303" y="23"/>
                    <a:pt x="253" y="0"/>
                    <a:pt x="2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8" name="Google Shape;3488;p2"/>
            <p:cNvSpPr/>
            <p:nvPr/>
          </p:nvSpPr>
          <p:spPr>
            <a:xfrm>
              <a:off x="5962050" y="2244875"/>
              <a:ext cx="59550" cy="10925"/>
            </a:xfrm>
            <a:custGeom>
              <a:avLst/>
              <a:gdLst/>
              <a:ahLst/>
              <a:cxnLst/>
              <a:rect l="l" t="t" r="r" b="b"/>
              <a:pathLst>
                <a:path w="2382" h="437" extrusionOk="0">
                  <a:moveTo>
                    <a:pt x="405" y="1"/>
                  </a:moveTo>
                  <a:cubicBezTo>
                    <a:pt x="271" y="1"/>
                    <a:pt x="137" y="18"/>
                    <a:pt x="0" y="67"/>
                  </a:cubicBezTo>
                  <a:cubicBezTo>
                    <a:pt x="48" y="186"/>
                    <a:pt x="155" y="222"/>
                    <a:pt x="250" y="257"/>
                  </a:cubicBezTo>
                  <a:cubicBezTo>
                    <a:pt x="334" y="281"/>
                    <a:pt x="405" y="317"/>
                    <a:pt x="476" y="353"/>
                  </a:cubicBezTo>
                  <a:cubicBezTo>
                    <a:pt x="762" y="377"/>
                    <a:pt x="1048" y="377"/>
                    <a:pt x="1322" y="388"/>
                  </a:cubicBezTo>
                  <a:cubicBezTo>
                    <a:pt x="1447" y="427"/>
                    <a:pt x="1575" y="435"/>
                    <a:pt x="1701" y="435"/>
                  </a:cubicBezTo>
                  <a:cubicBezTo>
                    <a:pt x="1798" y="435"/>
                    <a:pt x="1894" y="430"/>
                    <a:pt x="1989" y="430"/>
                  </a:cubicBezTo>
                  <a:cubicBezTo>
                    <a:pt x="2041" y="430"/>
                    <a:pt x="2093" y="431"/>
                    <a:pt x="2143" y="436"/>
                  </a:cubicBezTo>
                  <a:cubicBezTo>
                    <a:pt x="2274" y="424"/>
                    <a:pt x="2381" y="388"/>
                    <a:pt x="2334" y="222"/>
                  </a:cubicBezTo>
                  <a:cubicBezTo>
                    <a:pt x="2012" y="186"/>
                    <a:pt x="1703" y="91"/>
                    <a:pt x="1369" y="91"/>
                  </a:cubicBezTo>
                  <a:cubicBezTo>
                    <a:pt x="1356" y="91"/>
                    <a:pt x="1343" y="91"/>
                    <a:pt x="1329" y="91"/>
                  </a:cubicBezTo>
                  <a:cubicBezTo>
                    <a:pt x="1016" y="91"/>
                    <a:pt x="713" y="1"/>
                    <a:pt x="4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9" name="Google Shape;3489;p2"/>
            <p:cNvSpPr/>
            <p:nvPr/>
          </p:nvSpPr>
          <p:spPr>
            <a:xfrm>
              <a:off x="6115325" y="2290675"/>
              <a:ext cx="56000" cy="14025"/>
            </a:xfrm>
            <a:custGeom>
              <a:avLst/>
              <a:gdLst/>
              <a:ahLst/>
              <a:cxnLst/>
              <a:rect l="l" t="t" r="r" b="b"/>
              <a:pathLst>
                <a:path w="2240" h="561" extrusionOk="0">
                  <a:moveTo>
                    <a:pt x="542" y="0"/>
                  </a:moveTo>
                  <a:cubicBezTo>
                    <a:pt x="453" y="0"/>
                    <a:pt x="364" y="6"/>
                    <a:pt x="275" y="21"/>
                  </a:cubicBezTo>
                  <a:cubicBezTo>
                    <a:pt x="156" y="116"/>
                    <a:pt x="1" y="211"/>
                    <a:pt x="72" y="402"/>
                  </a:cubicBezTo>
                  <a:cubicBezTo>
                    <a:pt x="203" y="526"/>
                    <a:pt x="348" y="561"/>
                    <a:pt x="497" y="561"/>
                  </a:cubicBezTo>
                  <a:cubicBezTo>
                    <a:pt x="620" y="561"/>
                    <a:pt x="746" y="537"/>
                    <a:pt x="870" y="521"/>
                  </a:cubicBezTo>
                  <a:cubicBezTo>
                    <a:pt x="1059" y="496"/>
                    <a:pt x="1252" y="467"/>
                    <a:pt x="1445" y="467"/>
                  </a:cubicBezTo>
                  <a:cubicBezTo>
                    <a:pt x="1615" y="467"/>
                    <a:pt x="1786" y="490"/>
                    <a:pt x="1954" y="557"/>
                  </a:cubicBezTo>
                  <a:cubicBezTo>
                    <a:pt x="2037" y="521"/>
                    <a:pt x="2120" y="497"/>
                    <a:pt x="2204" y="461"/>
                  </a:cubicBezTo>
                  <a:cubicBezTo>
                    <a:pt x="2239" y="354"/>
                    <a:pt x="2180" y="330"/>
                    <a:pt x="2085" y="295"/>
                  </a:cubicBezTo>
                  <a:cubicBezTo>
                    <a:pt x="1834" y="259"/>
                    <a:pt x="1584" y="259"/>
                    <a:pt x="1358" y="104"/>
                  </a:cubicBezTo>
                  <a:cubicBezTo>
                    <a:pt x="1088" y="59"/>
                    <a:pt x="817" y="0"/>
                    <a:pt x="5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0" name="Google Shape;3490;p2"/>
            <p:cNvSpPr/>
            <p:nvPr/>
          </p:nvSpPr>
          <p:spPr>
            <a:xfrm>
              <a:off x="6107900" y="2257850"/>
              <a:ext cx="25625" cy="8900"/>
            </a:xfrm>
            <a:custGeom>
              <a:avLst/>
              <a:gdLst/>
              <a:ahLst/>
              <a:cxnLst/>
              <a:rect l="l" t="t" r="r" b="b"/>
              <a:pathLst>
                <a:path w="1025" h="356" extrusionOk="0">
                  <a:moveTo>
                    <a:pt x="96" y="0"/>
                  </a:moveTo>
                  <a:cubicBezTo>
                    <a:pt x="0" y="96"/>
                    <a:pt x="0" y="179"/>
                    <a:pt x="96" y="298"/>
                  </a:cubicBezTo>
                  <a:cubicBezTo>
                    <a:pt x="131" y="290"/>
                    <a:pt x="166" y="287"/>
                    <a:pt x="202" y="287"/>
                  </a:cubicBezTo>
                  <a:cubicBezTo>
                    <a:pt x="368" y="287"/>
                    <a:pt x="542" y="355"/>
                    <a:pt x="714" y="355"/>
                  </a:cubicBezTo>
                  <a:cubicBezTo>
                    <a:pt x="794" y="355"/>
                    <a:pt x="874" y="341"/>
                    <a:pt x="953" y="298"/>
                  </a:cubicBezTo>
                  <a:cubicBezTo>
                    <a:pt x="1024" y="203"/>
                    <a:pt x="1024" y="108"/>
                    <a:pt x="9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1" name="Google Shape;3491;p2"/>
            <p:cNvSpPr/>
            <p:nvPr/>
          </p:nvSpPr>
          <p:spPr>
            <a:xfrm>
              <a:off x="6167725" y="2296950"/>
              <a:ext cx="25025" cy="8850"/>
            </a:xfrm>
            <a:custGeom>
              <a:avLst/>
              <a:gdLst/>
              <a:ahLst/>
              <a:cxnLst/>
              <a:rect l="l" t="t" r="r" b="b"/>
              <a:pathLst>
                <a:path w="1001" h="354" extrusionOk="0">
                  <a:moveTo>
                    <a:pt x="303" y="0"/>
                  </a:moveTo>
                  <a:cubicBezTo>
                    <a:pt x="199" y="0"/>
                    <a:pt x="96" y="12"/>
                    <a:pt x="0" y="44"/>
                  </a:cubicBezTo>
                  <a:cubicBezTo>
                    <a:pt x="36" y="103"/>
                    <a:pt x="84" y="151"/>
                    <a:pt x="108" y="210"/>
                  </a:cubicBezTo>
                  <a:cubicBezTo>
                    <a:pt x="203" y="258"/>
                    <a:pt x="298" y="306"/>
                    <a:pt x="405" y="330"/>
                  </a:cubicBezTo>
                  <a:cubicBezTo>
                    <a:pt x="620" y="270"/>
                    <a:pt x="858" y="353"/>
                    <a:pt x="1001" y="151"/>
                  </a:cubicBezTo>
                  <a:cubicBezTo>
                    <a:pt x="980" y="151"/>
                    <a:pt x="959" y="151"/>
                    <a:pt x="937" y="151"/>
                  </a:cubicBezTo>
                  <a:cubicBezTo>
                    <a:pt x="808" y="151"/>
                    <a:pt x="664" y="142"/>
                    <a:pt x="572" y="20"/>
                  </a:cubicBezTo>
                  <a:cubicBezTo>
                    <a:pt x="484" y="9"/>
                    <a:pt x="393" y="0"/>
                    <a:pt x="3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2" name="Google Shape;3492;p2"/>
            <p:cNvSpPr/>
            <p:nvPr/>
          </p:nvSpPr>
          <p:spPr>
            <a:xfrm>
              <a:off x="6090325" y="2257550"/>
              <a:ext cx="19975" cy="7475"/>
            </a:xfrm>
            <a:custGeom>
              <a:avLst/>
              <a:gdLst/>
              <a:ahLst/>
              <a:cxnLst/>
              <a:rect l="l" t="t" r="r" b="b"/>
              <a:pathLst>
                <a:path w="799" h="299" extrusionOk="0">
                  <a:moveTo>
                    <a:pt x="60" y="1"/>
                  </a:moveTo>
                  <a:lnTo>
                    <a:pt x="60" y="155"/>
                  </a:lnTo>
                  <a:cubicBezTo>
                    <a:pt x="1" y="215"/>
                    <a:pt x="1" y="251"/>
                    <a:pt x="84" y="286"/>
                  </a:cubicBezTo>
                  <a:lnTo>
                    <a:pt x="191" y="286"/>
                  </a:lnTo>
                  <a:cubicBezTo>
                    <a:pt x="191" y="274"/>
                    <a:pt x="227" y="274"/>
                    <a:pt x="263" y="251"/>
                  </a:cubicBezTo>
                  <a:cubicBezTo>
                    <a:pt x="287" y="251"/>
                    <a:pt x="334" y="274"/>
                    <a:pt x="358" y="298"/>
                  </a:cubicBezTo>
                  <a:lnTo>
                    <a:pt x="799" y="298"/>
                  </a:lnTo>
                  <a:lnTo>
                    <a:pt x="799" y="12"/>
                  </a:lnTo>
                  <a:cubicBezTo>
                    <a:pt x="560" y="12"/>
                    <a:pt x="322" y="12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3" name="Google Shape;3493;p2"/>
            <p:cNvSpPr/>
            <p:nvPr/>
          </p:nvSpPr>
          <p:spPr>
            <a:xfrm>
              <a:off x="5959075" y="2265000"/>
              <a:ext cx="17575" cy="7475"/>
            </a:xfrm>
            <a:custGeom>
              <a:avLst/>
              <a:gdLst/>
              <a:ahLst/>
              <a:cxnLst/>
              <a:rect l="l" t="t" r="r" b="b"/>
              <a:pathLst>
                <a:path w="703" h="299" extrusionOk="0">
                  <a:moveTo>
                    <a:pt x="453" y="0"/>
                  </a:moveTo>
                  <a:cubicBezTo>
                    <a:pt x="298" y="0"/>
                    <a:pt x="155" y="12"/>
                    <a:pt x="0" y="36"/>
                  </a:cubicBezTo>
                  <a:lnTo>
                    <a:pt x="0" y="131"/>
                  </a:lnTo>
                  <a:cubicBezTo>
                    <a:pt x="146" y="210"/>
                    <a:pt x="271" y="299"/>
                    <a:pt x="434" y="299"/>
                  </a:cubicBezTo>
                  <a:cubicBezTo>
                    <a:pt x="444" y="299"/>
                    <a:pt x="454" y="299"/>
                    <a:pt x="464" y="298"/>
                  </a:cubicBezTo>
                  <a:cubicBezTo>
                    <a:pt x="703" y="286"/>
                    <a:pt x="643" y="155"/>
                    <a:pt x="584" y="12"/>
                  </a:cubicBezTo>
                  <a:cubicBezTo>
                    <a:pt x="536" y="12"/>
                    <a:pt x="488" y="12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4" name="Google Shape;3494;p2"/>
            <p:cNvSpPr/>
            <p:nvPr/>
          </p:nvSpPr>
          <p:spPr>
            <a:xfrm>
              <a:off x="6134800" y="2259875"/>
              <a:ext cx="14200" cy="9025"/>
            </a:xfrm>
            <a:custGeom>
              <a:avLst/>
              <a:gdLst/>
              <a:ahLst/>
              <a:cxnLst/>
              <a:rect l="l" t="t" r="r" b="b"/>
              <a:pathLst>
                <a:path w="568" h="361" extrusionOk="0">
                  <a:moveTo>
                    <a:pt x="121" y="0"/>
                  </a:moveTo>
                  <a:cubicBezTo>
                    <a:pt x="49" y="0"/>
                    <a:pt x="1" y="49"/>
                    <a:pt x="8" y="193"/>
                  </a:cubicBezTo>
                  <a:cubicBezTo>
                    <a:pt x="93" y="300"/>
                    <a:pt x="196" y="360"/>
                    <a:pt x="293" y="360"/>
                  </a:cubicBezTo>
                  <a:cubicBezTo>
                    <a:pt x="358" y="360"/>
                    <a:pt x="420" y="334"/>
                    <a:pt x="472" y="277"/>
                  </a:cubicBezTo>
                  <a:cubicBezTo>
                    <a:pt x="567" y="205"/>
                    <a:pt x="401" y="122"/>
                    <a:pt x="305" y="62"/>
                  </a:cubicBezTo>
                  <a:cubicBezTo>
                    <a:pt x="240" y="27"/>
                    <a:pt x="174" y="0"/>
                    <a:pt x="1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5" name="Google Shape;3495;p2"/>
            <p:cNvSpPr/>
            <p:nvPr/>
          </p:nvSpPr>
          <p:spPr>
            <a:xfrm>
              <a:off x="6016800" y="2250400"/>
              <a:ext cx="14925" cy="7475"/>
            </a:xfrm>
            <a:custGeom>
              <a:avLst/>
              <a:gdLst/>
              <a:ahLst/>
              <a:cxnLst/>
              <a:rect l="l" t="t" r="r" b="b"/>
              <a:pathLst>
                <a:path w="597" h="299" extrusionOk="0">
                  <a:moveTo>
                    <a:pt x="156" y="1"/>
                  </a:moveTo>
                  <a:lnTo>
                    <a:pt x="1" y="167"/>
                  </a:lnTo>
                  <a:cubicBezTo>
                    <a:pt x="1" y="215"/>
                    <a:pt x="13" y="239"/>
                    <a:pt x="25" y="287"/>
                  </a:cubicBezTo>
                  <a:lnTo>
                    <a:pt x="299" y="287"/>
                  </a:lnTo>
                  <a:cubicBezTo>
                    <a:pt x="299" y="275"/>
                    <a:pt x="311" y="275"/>
                    <a:pt x="358" y="251"/>
                  </a:cubicBezTo>
                  <a:cubicBezTo>
                    <a:pt x="382" y="251"/>
                    <a:pt x="430" y="275"/>
                    <a:pt x="453" y="298"/>
                  </a:cubicBezTo>
                  <a:cubicBezTo>
                    <a:pt x="501" y="298"/>
                    <a:pt x="549" y="298"/>
                    <a:pt x="596" y="287"/>
                  </a:cubicBezTo>
                  <a:lnTo>
                    <a:pt x="59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6" name="Google Shape;3496;p2"/>
            <p:cNvSpPr/>
            <p:nvPr/>
          </p:nvSpPr>
          <p:spPr>
            <a:xfrm>
              <a:off x="6056100" y="2283625"/>
              <a:ext cx="8075" cy="6100"/>
            </a:xfrm>
            <a:custGeom>
              <a:avLst/>
              <a:gdLst/>
              <a:ahLst/>
              <a:cxnLst/>
              <a:rect l="l" t="t" r="r" b="b"/>
              <a:pathLst>
                <a:path w="323" h="244" extrusionOk="0">
                  <a:moveTo>
                    <a:pt x="150" y="0"/>
                  </a:moveTo>
                  <a:cubicBezTo>
                    <a:pt x="100" y="0"/>
                    <a:pt x="50" y="28"/>
                    <a:pt x="1" y="89"/>
                  </a:cubicBezTo>
                  <a:cubicBezTo>
                    <a:pt x="60" y="136"/>
                    <a:pt x="108" y="196"/>
                    <a:pt x="167" y="243"/>
                  </a:cubicBezTo>
                  <a:cubicBezTo>
                    <a:pt x="203" y="208"/>
                    <a:pt x="227" y="184"/>
                    <a:pt x="263" y="136"/>
                  </a:cubicBezTo>
                  <a:lnTo>
                    <a:pt x="322" y="101"/>
                  </a:lnTo>
                  <a:cubicBezTo>
                    <a:pt x="265" y="37"/>
                    <a:pt x="207" y="0"/>
                    <a:pt x="1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7" name="Google Shape;3497;p2"/>
            <p:cNvSpPr/>
            <p:nvPr/>
          </p:nvSpPr>
          <p:spPr>
            <a:xfrm>
              <a:off x="6045375" y="2284525"/>
              <a:ext cx="4200" cy="3725"/>
            </a:xfrm>
            <a:custGeom>
              <a:avLst/>
              <a:gdLst/>
              <a:ahLst/>
              <a:cxnLst/>
              <a:rect l="l" t="t" r="r" b="b"/>
              <a:pathLst>
                <a:path w="168" h="149" extrusionOk="0">
                  <a:moveTo>
                    <a:pt x="77" y="0"/>
                  </a:moveTo>
                  <a:cubicBezTo>
                    <a:pt x="49" y="0"/>
                    <a:pt x="24" y="18"/>
                    <a:pt x="1" y="53"/>
                  </a:cubicBezTo>
                  <a:cubicBezTo>
                    <a:pt x="26" y="115"/>
                    <a:pt x="54" y="148"/>
                    <a:pt x="84" y="148"/>
                  </a:cubicBezTo>
                  <a:cubicBezTo>
                    <a:pt x="111" y="148"/>
                    <a:pt x="139" y="121"/>
                    <a:pt x="168" y="65"/>
                  </a:cubicBezTo>
                  <a:cubicBezTo>
                    <a:pt x="137" y="21"/>
                    <a:pt x="106" y="0"/>
                    <a:pt x="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8" name="Google Shape;3498;p2"/>
            <p:cNvSpPr/>
            <p:nvPr/>
          </p:nvSpPr>
          <p:spPr>
            <a:xfrm>
              <a:off x="6064725" y="3025200"/>
              <a:ext cx="132200" cy="19875"/>
            </a:xfrm>
            <a:custGeom>
              <a:avLst/>
              <a:gdLst/>
              <a:ahLst/>
              <a:cxnLst/>
              <a:rect l="l" t="t" r="r" b="b"/>
              <a:pathLst>
                <a:path w="5288" h="795" extrusionOk="0">
                  <a:moveTo>
                    <a:pt x="96" y="1"/>
                  </a:moveTo>
                  <a:cubicBezTo>
                    <a:pt x="1" y="120"/>
                    <a:pt x="13" y="227"/>
                    <a:pt x="108" y="334"/>
                  </a:cubicBezTo>
                  <a:cubicBezTo>
                    <a:pt x="715" y="608"/>
                    <a:pt x="1370" y="477"/>
                    <a:pt x="1989" y="584"/>
                  </a:cubicBezTo>
                  <a:cubicBezTo>
                    <a:pt x="2007" y="566"/>
                    <a:pt x="2028" y="557"/>
                    <a:pt x="2047" y="557"/>
                  </a:cubicBezTo>
                  <a:cubicBezTo>
                    <a:pt x="2067" y="557"/>
                    <a:pt x="2084" y="566"/>
                    <a:pt x="2096" y="584"/>
                  </a:cubicBezTo>
                  <a:cubicBezTo>
                    <a:pt x="2240" y="646"/>
                    <a:pt x="2386" y="662"/>
                    <a:pt x="2533" y="662"/>
                  </a:cubicBezTo>
                  <a:cubicBezTo>
                    <a:pt x="2690" y="662"/>
                    <a:pt x="2848" y="644"/>
                    <a:pt x="3009" y="644"/>
                  </a:cubicBezTo>
                  <a:cubicBezTo>
                    <a:pt x="3073" y="644"/>
                    <a:pt x="3138" y="647"/>
                    <a:pt x="3204" y="656"/>
                  </a:cubicBezTo>
                  <a:cubicBezTo>
                    <a:pt x="3585" y="679"/>
                    <a:pt x="3989" y="727"/>
                    <a:pt x="4382" y="775"/>
                  </a:cubicBezTo>
                  <a:cubicBezTo>
                    <a:pt x="4508" y="789"/>
                    <a:pt x="4642" y="794"/>
                    <a:pt x="4776" y="794"/>
                  </a:cubicBezTo>
                  <a:cubicBezTo>
                    <a:pt x="4872" y="794"/>
                    <a:pt x="4967" y="791"/>
                    <a:pt x="5061" y="786"/>
                  </a:cubicBezTo>
                  <a:cubicBezTo>
                    <a:pt x="5287" y="465"/>
                    <a:pt x="4894" y="560"/>
                    <a:pt x="4823" y="441"/>
                  </a:cubicBezTo>
                  <a:lnTo>
                    <a:pt x="9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9" name="Google Shape;3499;p2"/>
            <p:cNvSpPr/>
            <p:nvPr/>
          </p:nvSpPr>
          <p:spPr>
            <a:xfrm>
              <a:off x="6185275" y="3036200"/>
              <a:ext cx="68800" cy="12850"/>
            </a:xfrm>
            <a:custGeom>
              <a:avLst/>
              <a:gdLst/>
              <a:ahLst/>
              <a:cxnLst/>
              <a:rect l="l" t="t" r="r" b="b"/>
              <a:pathLst>
                <a:path w="2752" h="514" extrusionOk="0">
                  <a:moveTo>
                    <a:pt x="103" y="1"/>
                  </a:moveTo>
                  <a:cubicBezTo>
                    <a:pt x="69" y="1"/>
                    <a:pt x="35" y="1"/>
                    <a:pt x="1" y="1"/>
                  </a:cubicBezTo>
                  <a:cubicBezTo>
                    <a:pt x="96" y="108"/>
                    <a:pt x="191" y="192"/>
                    <a:pt x="287" y="299"/>
                  </a:cubicBezTo>
                  <a:cubicBezTo>
                    <a:pt x="278" y="384"/>
                    <a:pt x="282" y="457"/>
                    <a:pt x="337" y="457"/>
                  </a:cubicBezTo>
                  <a:cubicBezTo>
                    <a:pt x="359" y="457"/>
                    <a:pt x="389" y="445"/>
                    <a:pt x="430" y="418"/>
                  </a:cubicBezTo>
                  <a:cubicBezTo>
                    <a:pt x="489" y="442"/>
                    <a:pt x="537" y="442"/>
                    <a:pt x="584" y="442"/>
                  </a:cubicBezTo>
                  <a:cubicBezTo>
                    <a:pt x="740" y="495"/>
                    <a:pt x="898" y="509"/>
                    <a:pt x="1056" y="509"/>
                  </a:cubicBezTo>
                  <a:cubicBezTo>
                    <a:pt x="1223" y="509"/>
                    <a:pt x="1391" y="494"/>
                    <a:pt x="1557" y="494"/>
                  </a:cubicBezTo>
                  <a:cubicBezTo>
                    <a:pt x="1618" y="494"/>
                    <a:pt x="1679" y="496"/>
                    <a:pt x="1739" y="501"/>
                  </a:cubicBezTo>
                  <a:cubicBezTo>
                    <a:pt x="1793" y="484"/>
                    <a:pt x="1849" y="478"/>
                    <a:pt x="1907" y="478"/>
                  </a:cubicBezTo>
                  <a:cubicBezTo>
                    <a:pt x="2046" y="478"/>
                    <a:pt x="2193" y="513"/>
                    <a:pt x="2331" y="513"/>
                  </a:cubicBezTo>
                  <a:cubicBezTo>
                    <a:pt x="2491" y="513"/>
                    <a:pt x="2639" y="466"/>
                    <a:pt x="2751" y="263"/>
                  </a:cubicBezTo>
                  <a:cubicBezTo>
                    <a:pt x="1868" y="148"/>
                    <a:pt x="996" y="1"/>
                    <a:pt x="1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0" name="Google Shape;3500;p2"/>
            <p:cNvSpPr/>
            <p:nvPr/>
          </p:nvSpPr>
          <p:spPr>
            <a:xfrm>
              <a:off x="6227250" y="3042500"/>
              <a:ext cx="58675" cy="8625"/>
            </a:xfrm>
            <a:custGeom>
              <a:avLst/>
              <a:gdLst/>
              <a:ahLst/>
              <a:cxnLst/>
              <a:rect l="l" t="t" r="r" b="b"/>
              <a:pathLst>
                <a:path w="2347" h="345" extrusionOk="0">
                  <a:moveTo>
                    <a:pt x="1254" y="0"/>
                  </a:moveTo>
                  <a:cubicBezTo>
                    <a:pt x="1194" y="0"/>
                    <a:pt x="1133" y="3"/>
                    <a:pt x="1072" y="11"/>
                  </a:cubicBezTo>
                  <a:cubicBezTo>
                    <a:pt x="934" y="160"/>
                    <a:pt x="777" y="192"/>
                    <a:pt x="616" y="192"/>
                  </a:cubicBezTo>
                  <a:cubicBezTo>
                    <a:pt x="490" y="192"/>
                    <a:pt x="362" y="173"/>
                    <a:pt x="238" y="173"/>
                  </a:cubicBezTo>
                  <a:cubicBezTo>
                    <a:pt x="165" y="173"/>
                    <a:pt x="93" y="180"/>
                    <a:pt x="24" y="202"/>
                  </a:cubicBezTo>
                  <a:cubicBezTo>
                    <a:pt x="1" y="261"/>
                    <a:pt x="24" y="285"/>
                    <a:pt x="72" y="297"/>
                  </a:cubicBezTo>
                  <a:cubicBezTo>
                    <a:pt x="298" y="321"/>
                    <a:pt x="536" y="321"/>
                    <a:pt x="763" y="333"/>
                  </a:cubicBezTo>
                  <a:cubicBezTo>
                    <a:pt x="1048" y="333"/>
                    <a:pt x="1322" y="345"/>
                    <a:pt x="1608" y="345"/>
                  </a:cubicBezTo>
                  <a:cubicBezTo>
                    <a:pt x="1858" y="333"/>
                    <a:pt x="2108" y="321"/>
                    <a:pt x="2346" y="309"/>
                  </a:cubicBezTo>
                  <a:cubicBezTo>
                    <a:pt x="2275" y="249"/>
                    <a:pt x="2227" y="202"/>
                    <a:pt x="2156" y="142"/>
                  </a:cubicBezTo>
                  <a:cubicBezTo>
                    <a:pt x="1866" y="92"/>
                    <a:pt x="1567" y="0"/>
                    <a:pt x="12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1" name="Google Shape;3501;p2"/>
            <p:cNvSpPr/>
            <p:nvPr/>
          </p:nvSpPr>
          <p:spPr>
            <a:xfrm>
              <a:off x="6144500" y="3039225"/>
              <a:ext cx="30100" cy="3875"/>
            </a:xfrm>
            <a:custGeom>
              <a:avLst/>
              <a:gdLst/>
              <a:ahLst/>
              <a:cxnLst/>
              <a:rect l="l" t="t" r="r" b="b"/>
              <a:pathLst>
                <a:path w="1204" h="155" extrusionOk="0">
                  <a:moveTo>
                    <a:pt x="662" y="0"/>
                  </a:moveTo>
                  <a:cubicBezTo>
                    <a:pt x="448" y="0"/>
                    <a:pt x="229" y="41"/>
                    <a:pt x="13" y="47"/>
                  </a:cubicBezTo>
                  <a:cubicBezTo>
                    <a:pt x="1" y="106"/>
                    <a:pt x="25" y="142"/>
                    <a:pt x="84" y="154"/>
                  </a:cubicBezTo>
                  <a:lnTo>
                    <a:pt x="334" y="154"/>
                  </a:lnTo>
                  <a:cubicBezTo>
                    <a:pt x="620" y="154"/>
                    <a:pt x="918" y="142"/>
                    <a:pt x="1203" y="142"/>
                  </a:cubicBezTo>
                  <a:cubicBezTo>
                    <a:pt x="1031" y="31"/>
                    <a:pt x="849" y="0"/>
                    <a:pt x="6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2" name="Google Shape;3502;p2"/>
            <p:cNvSpPr/>
            <p:nvPr/>
          </p:nvSpPr>
          <p:spPr>
            <a:xfrm>
              <a:off x="6117125" y="3068650"/>
              <a:ext cx="11325" cy="7175"/>
            </a:xfrm>
            <a:custGeom>
              <a:avLst/>
              <a:gdLst/>
              <a:ahLst/>
              <a:cxnLst/>
              <a:rect l="l" t="t" r="r" b="b"/>
              <a:pathLst>
                <a:path w="453" h="287" extrusionOk="0">
                  <a:moveTo>
                    <a:pt x="155" y="1"/>
                  </a:moveTo>
                  <a:cubicBezTo>
                    <a:pt x="0" y="96"/>
                    <a:pt x="143" y="191"/>
                    <a:pt x="155" y="287"/>
                  </a:cubicBezTo>
                  <a:cubicBezTo>
                    <a:pt x="274" y="287"/>
                    <a:pt x="405" y="287"/>
                    <a:pt x="453" y="132"/>
                  </a:cubicBezTo>
                  <a:cubicBezTo>
                    <a:pt x="441" y="108"/>
                    <a:pt x="417" y="84"/>
                    <a:pt x="405" y="61"/>
                  </a:cubicBezTo>
                  <a:cubicBezTo>
                    <a:pt x="358" y="49"/>
                    <a:pt x="310" y="37"/>
                    <a:pt x="274" y="1"/>
                  </a:cubicBezTo>
                  <a:cubicBezTo>
                    <a:pt x="256" y="7"/>
                    <a:pt x="238" y="10"/>
                    <a:pt x="219" y="10"/>
                  </a:cubicBezTo>
                  <a:cubicBezTo>
                    <a:pt x="200" y="10"/>
                    <a:pt x="179" y="7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3" name="Google Shape;3503;p2"/>
            <p:cNvSpPr/>
            <p:nvPr/>
          </p:nvSpPr>
          <p:spPr>
            <a:xfrm>
              <a:off x="5837925" y="2296800"/>
              <a:ext cx="130400" cy="25675"/>
            </a:xfrm>
            <a:custGeom>
              <a:avLst/>
              <a:gdLst/>
              <a:ahLst/>
              <a:cxnLst/>
              <a:rect l="l" t="t" r="r" b="b"/>
              <a:pathLst>
                <a:path w="5216" h="1027" extrusionOk="0">
                  <a:moveTo>
                    <a:pt x="2805" y="0"/>
                  </a:moveTo>
                  <a:cubicBezTo>
                    <a:pt x="2588" y="0"/>
                    <a:pt x="2369" y="34"/>
                    <a:pt x="2153" y="34"/>
                  </a:cubicBezTo>
                  <a:cubicBezTo>
                    <a:pt x="2098" y="34"/>
                    <a:pt x="2043" y="31"/>
                    <a:pt x="1989" y="26"/>
                  </a:cubicBezTo>
                  <a:cubicBezTo>
                    <a:pt x="1870" y="152"/>
                    <a:pt x="1729" y="172"/>
                    <a:pt x="1585" y="172"/>
                  </a:cubicBezTo>
                  <a:cubicBezTo>
                    <a:pt x="1517" y="172"/>
                    <a:pt x="1449" y="167"/>
                    <a:pt x="1382" y="167"/>
                  </a:cubicBezTo>
                  <a:cubicBezTo>
                    <a:pt x="1362" y="167"/>
                    <a:pt x="1342" y="168"/>
                    <a:pt x="1322" y="169"/>
                  </a:cubicBezTo>
                  <a:cubicBezTo>
                    <a:pt x="1253" y="173"/>
                    <a:pt x="1183" y="175"/>
                    <a:pt x="1113" y="175"/>
                  </a:cubicBezTo>
                  <a:cubicBezTo>
                    <a:pt x="987" y="175"/>
                    <a:pt x="860" y="170"/>
                    <a:pt x="733" y="170"/>
                  </a:cubicBezTo>
                  <a:cubicBezTo>
                    <a:pt x="567" y="170"/>
                    <a:pt x="402" y="178"/>
                    <a:pt x="238" y="216"/>
                  </a:cubicBezTo>
                  <a:cubicBezTo>
                    <a:pt x="119" y="264"/>
                    <a:pt x="60" y="347"/>
                    <a:pt x="0" y="455"/>
                  </a:cubicBezTo>
                  <a:lnTo>
                    <a:pt x="0" y="609"/>
                  </a:lnTo>
                  <a:cubicBezTo>
                    <a:pt x="143" y="764"/>
                    <a:pt x="369" y="728"/>
                    <a:pt x="560" y="740"/>
                  </a:cubicBezTo>
                  <a:cubicBezTo>
                    <a:pt x="625" y="740"/>
                    <a:pt x="694" y="734"/>
                    <a:pt x="764" y="734"/>
                  </a:cubicBezTo>
                  <a:cubicBezTo>
                    <a:pt x="885" y="734"/>
                    <a:pt x="1005" y="753"/>
                    <a:pt x="1096" y="859"/>
                  </a:cubicBezTo>
                  <a:cubicBezTo>
                    <a:pt x="1262" y="919"/>
                    <a:pt x="1405" y="967"/>
                    <a:pt x="1572" y="1026"/>
                  </a:cubicBezTo>
                  <a:cubicBezTo>
                    <a:pt x="1673" y="948"/>
                    <a:pt x="1775" y="895"/>
                    <a:pt x="1883" y="895"/>
                  </a:cubicBezTo>
                  <a:cubicBezTo>
                    <a:pt x="1940" y="895"/>
                    <a:pt x="1999" y="910"/>
                    <a:pt x="2060" y="943"/>
                  </a:cubicBezTo>
                  <a:cubicBezTo>
                    <a:pt x="2143" y="967"/>
                    <a:pt x="2215" y="990"/>
                    <a:pt x="2286" y="1002"/>
                  </a:cubicBezTo>
                  <a:cubicBezTo>
                    <a:pt x="2473" y="909"/>
                    <a:pt x="2669" y="767"/>
                    <a:pt x="2866" y="767"/>
                  </a:cubicBezTo>
                  <a:cubicBezTo>
                    <a:pt x="2994" y="767"/>
                    <a:pt x="3123" y="828"/>
                    <a:pt x="3251" y="1002"/>
                  </a:cubicBezTo>
                  <a:cubicBezTo>
                    <a:pt x="3417" y="1026"/>
                    <a:pt x="3560" y="1026"/>
                    <a:pt x="3715" y="1026"/>
                  </a:cubicBezTo>
                  <a:cubicBezTo>
                    <a:pt x="3763" y="990"/>
                    <a:pt x="3786" y="967"/>
                    <a:pt x="3798" y="919"/>
                  </a:cubicBezTo>
                  <a:cubicBezTo>
                    <a:pt x="3831" y="911"/>
                    <a:pt x="3870" y="897"/>
                    <a:pt x="3906" y="897"/>
                  </a:cubicBezTo>
                  <a:cubicBezTo>
                    <a:pt x="3922" y="897"/>
                    <a:pt x="3938" y="900"/>
                    <a:pt x="3953" y="907"/>
                  </a:cubicBezTo>
                  <a:cubicBezTo>
                    <a:pt x="4004" y="911"/>
                    <a:pt x="4054" y="913"/>
                    <a:pt x="4106" y="913"/>
                  </a:cubicBezTo>
                  <a:cubicBezTo>
                    <a:pt x="4328" y="913"/>
                    <a:pt x="4556" y="882"/>
                    <a:pt x="4784" y="882"/>
                  </a:cubicBezTo>
                  <a:cubicBezTo>
                    <a:pt x="4813" y="882"/>
                    <a:pt x="4841" y="882"/>
                    <a:pt x="4870" y="883"/>
                  </a:cubicBezTo>
                  <a:cubicBezTo>
                    <a:pt x="4977" y="871"/>
                    <a:pt x="5072" y="847"/>
                    <a:pt x="5156" y="788"/>
                  </a:cubicBezTo>
                  <a:cubicBezTo>
                    <a:pt x="5203" y="728"/>
                    <a:pt x="5215" y="669"/>
                    <a:pt x="5215" y="586"/>
                  </a:cubicBezTo>
                  <a:cubicBezTo>
                    <a:pt x="5203" y="514"/>
                    <a:pt x="5180" y="455"/>
                    <a:pt x="5120" y="407"/>
                  </a:cubicBezTo>
                  <a:cubicBezTo>
                    <a:pt x="5001" y="324"/>
                    <a:pt x="4846" y="324"/>
                    <a:pt x="4715" y="324"/>
                  </a:cubicBezTo>
                  <a:cubicBezTo>
                    <a:pt x="4525" y="300"/>
                    <a:pt x="4310" y="336"/>
                    <a:pt x="4120" y="276"/>
                  </a:cubicBezTo>
                  <a:cubicBezTo>
                    <a:pt x="3863" y="289"/>
                    <a:pt x="3599" y="304"/>
                    <a:pt x="3334" y="304"/>
                  </a:cubicBezTo>
                  <a:cubicBezTo>
                    <a:pt x="3095" y="304"/>
                    <a:pt x="2856" y="292"/>
                    <a:pt x="2620" y="252"/>
                  </a:cubicBezTo>
                  <a:cubicBezTo>
                    <a:pt x="2606" y="248"/>
                    <a:pt x="2592" y="246"/>
                    <a:pt x="2578" y="246"/>
                  </a:cubicBezTo>
                  <a:cubicBezTo>
                    <a:pt x="2554" y="246"/>
                    <a:pt x="2530" y="251"/>
                    <a:pt x="2509" y="251"/>
                  </a:cubicBezTo>
                  <a:cubicBezTo>
                    <a:pt x="2481" y="251"/>
                    <a:pt x="2457" y="243"/>
                    <a:pt x="2441" y="205"/>
                  </a:cubicBezTo>
                  <a:lnTo>
                    <a:pt x="2441" y="205"/>
                  </a:lnTo>
                  <a:cubicBezTo>
                    <a:pt x="2483" y="240"/>
                    <a:pt x="2533" y="243"/>
                    <a:pt x="2585" y="243"/>
                  </a:cubicBezTo>
                  <a:cubicBezTo>
                    <a:pt x="2596" y="243"/>
                    <a:pt x="2606" y="243"/>
                    <a:pt x="2617" y="243"/>
                  </a:cubicBezTo>
                  <a:cubicBezTo>
                    <a:pt x="2659" y="243"/>
                    <a:pt x="2701" y="245"/>
                    <a:pt x="2739" y="264"/>
                  </a:cubicBezTo>
                  <a:cubicBezTo>
                    <a:pt x="2845" y="264"/>
                    <a:pt x="2953" y="278"/>
                    <a:pt x="3058" y="278"/>
                  </a:cubicBezTo>
                  <a:cubicBezTo>
                    <a:pt x="3190" y="278"/>
                    <a:pt x="3317" y="256"/>
                    <a:pt x="3429" y="157"/>
                  </a:cubicBezTo>
                  <a:cubicBezTo>
                    <a:pt x="3226" y="32"/>
                    <a:pt x="3016" y="0"/>
                    <a:pt x="28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4" name="Google Shape;3504;p2"/>
            <p:cNvSpPr/>
            <p:nvPr/>
          </p:nvSpPr>
          <p:spPr>
            <a:xfrm>
              <a:off x="5857875" y="2328875"/>
              <a:ext cx="150325" cy="19725"/>
            </a:xfrm>
            <a:custGeom>
              <a:avLst/>
              <a:gdLst/>
              <a:ahLst/>
              <a:cxnLst/>
              <a:rect l="l" t="t" r="r" b="b"/>
              <a:pathLst>
                <a:path w="6013" h="789" extrusionOk="0">
                  <a:moveTo>
                    <a:pt x="561" y="1"/>
                  </a:moveTo>
                  <a:cubicBezTo>
                    <a:pt x="387" y="1"/>
                    <a:pt x="212" y="12"/>
                    <a:pt x="36" y="41"/>
                  </a:cubicBezTo>
                  <a:cubicBezTo>
                    <a:pt x="0" y="243"/>
                    <a:pt x="119" y="362"/>
                    <a:pt x="286" y="434"/>
                  </a:cubicBezTo>
                  <a:cubicBezTo>
                    <a:pt x="1249" y="584"/>
                    <a:pt x="2211" y="788"/>
                    <a:pt x="3182" y="788"/>
                  </a:cubicBezTo>
                  <a:cubicBezTo>
                    <a:pt x="3592" y="788"/>
                    <a:pt x="4004" y="752"/>
                    <a:pt x="4417" y="660"/>
                  </a:cubicBezTo>
                  <a:cubicBezTo>
                    <a:pt x="4489" y="666"/>
                    <a:pt x="4562" y="668"/>
                    <a:pt x="4634" y="668"/>
                  </a:cubicBezTo>
                  <a:cubicBezTo>
                    <a:pt x="4796" y="668"/>
                    <a:pt x="4959" y="657"/>
                    <a:pt x="5122" y="657"/>
                  </a:cubicBezTo>
                  <a:cubicBezTo>
                    <a:pt x="5292" y="657"/>
                    <a:pt x="5462" y="669"/>
                    <a:pt x="5632" y="719"/>
                  </a:cubicBezTo>
                  <a:cubicBezTo>
                    <a:pt x="5683" y="738"/>
                    <a:pt x="5737" y="751"/>
                    <a:pt x="5791" y="751"/>
                  </a:cubicBezTo>
                  <a:cubicBezTo>
                    <a:pt x="5838" y="751"/>
                    <a:pt x="5885" y="742"/>
                    <a:pt x="5929" y="719"/>
                  </a:cubicBezTo>
                  <a:cubicBezTo>
                    <a:pt x="6013" y="636"/>
                    <a:pt x="6013" y="553"/>
                    <a:pt x="5906" y="457"/>
                  </a:cubicBezTo>
                  <a:cubicBezTo>
                    <a:pt x="4691" y="255"/>
                    <a:pt x="3453" y="291"/>
                    <a:pt x="2215" y="172"/>
                  </a:cubicBezTo>
                  <a:cubicBezTo>
                    <a:pt x="1662" y="117"/>
                    <a:pt x="1116" y="1"/>
                    <a:pt x="5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5" name="Google Shape;3505;p2"/>
            <p:cNvSpPr/>
            <p:nvPr/>
          </p:nvSpPr>
          <p:spPr>
            <a:xfrm>
              <a:off x="5984075" y="2306250"/>
              <a:ext cx="88125" cy="23275"/>
            </a:xfrm>
            <a:custGeom>
              <a:avLst/>
              <a:gdLst/>
              <a:ahLst/>
              <a:cxnLst/>
              <a:rect l="l" t="t" r="r" b="b"/>
              <a:pathLst>
                <a:path w="3525" h="931" extrusionOk="0">
                  <a:moveTo>
                    <a:pt x="2411" y="1"/>
                  </a:moveTo>
                  <a:cubicBezTo>
                    <a:pt x="1988" y="1"/>
                    <a:pt x="1569" y="72"/>
                    <a:pt x="1143" y="72"/>
                  </a:cubicBezTo>
                  <a:cubicBezTo>
                    <a:pt x="1068" y="72"/>
                    <a:pt x="993" y="70"/>
                    <a:pt x="917" y="65"/>
                  </a:cubicBezTo>
                  <a:lnTo>
                    <a:pt x="703" y="65"/>
                  </a:lnTo>
                  <a:cubicBezTo>
                    <a:pt x="689" y="65"/>
                    <a:pt x="675" y="66"/>
                    <a:pt x="662" y="66"/>
                  </a:cubicBezTo>
                  <a:cubicBezTo>
                    <a:pt x="576" y="66"/>
                    <a:pt x="486" y="55"/>
                    <a:pt x="398" y="55"/>
                  </a:cubicBezTo>
                  <a:cubicBezTo>
                    <a:pt x="249" y="55"/>
                    <a:pt x="106" y="86"/>
                    <a:pt x="0" y="255"/>
                  </a:cubicBezTo>
                  <a:cubicBezTo>
                    <a:pt x="12" y="541"/>
                    <a:pt x="405" y="493"/>
                    <a:pt x="429" y="767"/>
                  </a:cubicBezTo>
                  <a:lnTo>
                    <a:pt x="774" y="767"/>
                  </a:lnTo>
                  <a:cubicBezTo>
                    <a:pt x="834" y="672"/>
                    <a:pt x="762" y="529"/>
                    <a:pt x="846" y="434"/>
                  </a:cubicBezTo>
                  <a:lnTo>
                    <a:pt x="846" y="434"/>
                  </a:lnTo>
                  <a:cubicBezTo>
                    <a:pt x="786" y="517"/>
                    <a:pt x="798" y="624"/>
                    <a:pt x="846" y="743"/>
                  </a:cubicBezTo>
                  <a:cubicBezTo>
                    <a:pt x="953" y="767"/>
                    <a:pt x="1072" y="767"/>
                    <a:pt x="1179" y="767"/>
                  </a:cubicBezTo>
                  <a:cubicBezTo>
                    <a:pt x="1357" y="641"/>
                    <a:pt x="1537" y="584"/>
                    <a:pt x="1719" y="584"/>
                  </a:cubicBezTo>
                  <a:cubicBezTo>
                    <a:pt x="1915" y="584"/>
                    <a:pt x="2113" y="650"/>
                    <a:pt x="2310" y="767"/>
                  </a:cubicBezTo>
                  <a:cubicBezTo>
                    <a:pt x="2429" y="880"/>
                    <a:pt x="2548" y="931"/>
                    <a:pt x="2669" y="931"/>
                  </a:cubicBezTo>
                  <a:cubicBezTo>
                    <a:pt x="2789" y="931"/>
                    <a:pt x="2911" y="880"/>
                    <a:pt x="3036" y="791"/>
                  </a:cubicBezTo>
                  <a:cubicBezTo>
                    <a:pt x="3001" y="731"/>
                    <a:pt x="2941" y="708"/>
                    <a:pt x="2870" y="684"/>
                  </a:cubicBezTo>
                  <a:cubicBezTo>
                    <a:pt x="2893" y="636"/>
                    <a:pt x="2932" y="630"/>
                    <a:pt x="2974" y="630"/>
                  </a:cubicBezTo>
                  <a:cubicBezTo>
                    <a:pt x="2988" y="630"/>
                    <a:pt x="3002" y="631"/>
                    <a:pt x="3016" y="631"/>
                  </a:cubicBezTo>
                  <a:cubicBezTo>
                    <a:pt x="3044" y="631"/>
                    <a:pt x="3072" y="628"/>
                    <a:pt x="3096" y="612"/>
                  </a:cubicBezTo>
                  <a:cubicBezTo>
                    <a:pt x="3155" y="600"/>
                    <a:pt x="3215" y="565"/>
                    <a:pt x="3274" y="541"/>
                  </a:cubicBezTo>
                  <a:cubicBezTo>
                    <a:pt x="3394" y="469"/>
                    <a:pt x="3525" y="386"/>
                    <a:pt x="3465" y="208"/>
                  </a:cubicBezTo>
                  <a:cubicBezTo>
                    <a:pt x="3322" y="100"/>
                    <a:pt x="3144" y="65"/>
                    <a:pt x="2965" y="53"/>
                  </a:cubicBezTo>
                  <a:cubicBezTo>
                    <a:pt x="2779" y="14"/>
                    <a:pt x="2594" y="1"/>
                    <a:pt x="24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6" name="Google Shape;3506;p2"/>
            <p:cNvSpPr/>
            <p:nvPr/>
          </p:nvSpPr>
          <p:spPr>
            <a:xfrm>
              <a:off x="5665875" y="2315350"/>
              <a:ext cx="92900" cy="17175"/>
            </a:xfrm>
            <a:custGeom>
              <a:avLst/>
              <a:gdLst/>
              <a:ahLst/>
              <a:cxnLst/>
              <a:rect l="l" t="t" r="r" b="b"/>
              <a:pathLst>
                <a:path w="3716" h="687" extrusionOk="0">
                  <a:moveTo>
                    <a:pt x="621" y="0"/>
                  </a:moveTo>
                  <a:cubicBezTo>
                    <a:pt x="505" y="0"/>
                    <a:pt x="390" y="3"/>
                    <a:pt x="274" y="10"/>
                  </a:cubicBezTo>
                  <a:cubicBezTo>
                    <a:pt x="108" y="117"/>
                    <a:pt x="0" y="225"/>
                    <a:pt x="203" y="403"/>
                  </a:cubicBezTo>
                  <a:cubicBezTo>
                    <a:pt x="1045" y="604"/>
                    <a:pt x="1887" y="686"/>
                    <a:pt x="2734" y="686"/>
                  </a:cubicBezTo>
                  <a:cubicBezTo>
                    <a:pt x="2989" y="686"/>
                    <a:pt x="3245" y="679"/>
                    <a:pt x="3501" y="665"/>
                  </a:cubicBezTo>
                  <a:cubicBezTo>
                    <a:pt x="3715" y="486"/>
                    <a:pt x="3537" y="379"/>
                    <a:pt x="3418" y="284"/>
                  </a:cubicBezTo>
                  <a:cubicBezTo>
                    <a:pt x="3382" y="236"/>
                    <a:pt x="3322" y="201"/>
                    <a:pt x="3263" y="165"/>
                  </a:cubicBezTo>
                  <a:cubicBezTo>
                    <a:pt x="3237" y="165"/>
                    <a:pt x="3211" y="165"/>
                    <a:pt x="3186" y="165"/>
                  </a:cubicBezTo>
                  <a:cubicBezTo>
                    <a:pt x="2328" y="165"/>
                    <a:pt x="1470" y="0"/>
                    <a:pt x="6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7" name="Google Shape;3507;p2"/>
            <p:cNvSpPr/>
            <p:nvPr/>
          </p:nvSpPr>
          <p:spPr>
            <a:xfrm>
              <a:off x="5766475" y="2323025"/>
              <a:ext cx="95875" cy="17900"/>
            </a:xfrm>
            <a:custGeom>
              <a:avLst/>
              <a:gdLst/>
              <a:ahLst/>
              <a:cxnLst/>
              <a:rect l="l" t="t" r="r" b="b"/>
              <a:pathLst>
                <a:path w="3835" h="716" extrusionOk="0">
                  <a:moveTo>
                    <a:pt x="251" y="1"/>
                  </a:moveTo>
                  <a:cubicBezTo>
                    <a:pt x="96" y="96"/>
                    <a:pt x="1" y="203"/>
                    <a:pt x="179" y="370"/>
                  </a:cubicBezTo>
                  <a:cubicBezTo>
                    <a:pt x="1108" y="715"/>
                    <a:pt x="2096" y="703"/>
                    <a:pt x="3061" y="715"/>
                  </a:cubicBezTo>
                  <a:cubicBezTo>
                    <a:pt x="3209" y="694"/>
                    <a:pt x="3358" y="654"/>
                    <a:pt x="3515" y="654"/>
                  </a:cubicBezTo>
                  <a:cubicBezTo>
                    <a:pt x="3534" y="654"/>
                    <a:pt x="3553" y="654"/>
                    <a:pt x="3573" y="656"/>
                  </a:cubicBezTo>
                  <a:cubicBezTo>
                    <a:pt x="3668" y="656"/>
                    <a:pt x="3763" y="632"/>
                    <a:pt x="3835" y="549"/>
                  </a:cubicBezTo>
                  <a:lnTo>
                    <a:pt x="3704" y="287"/>
                  </a:lnTo>
                  <a:cubicBezTo>
                    <a:pt x="2950" y="185"/>
                    <a:pt x="2188" y="100"/>
                    <a:pt x="1417" y="100"/>
                  </a:cubicBezTo>
                  <a:cubicBezTo>
                    <a:pt x="1287" y="100"/>
                    <a:pt x="1156" y="103"/>
                    <a:pt x="1025" y="108"/>
                  </a:cubicBezTo>
                  <a:cubicBezTo>
                    <a:pt x="940" y="66"/>
                    <a:pt x="846" y="63"/>
                    <a:pt x="750" y="63"/>
                  </a:cubicBezTo>
                  <a:cubicBezTo>
                    <a:pt x="738" y="63"/>
                    <a:pt x="726" y="63"/>
                    <a:pt x="714" y="63"/>
                  </a:cubicBezTo>
                  <a:cubicBezTo>
                    <a:pt x="605" y="63"/>
                    <a:pt x="495" y="60"/>
                    <a:pt x="3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8" name="Google Shape;3508;p2"/>
            <p:cNvSpPr/>
            <p:nvPr/>
          </p:nvSpPr>
          <p:spPr>
            <a:xfrm>
              <a:off x="6069200" y="2344125"/>
              <a:ext cx="55100" cy="10500"/>
            </a:xfrm>
            <a:custGeom>
              <a:avLst/>
              <a:gdLst/>
              <a:ahLst/>
              <a:cxnLst/>
              <a:rect l="l" t="t" r="r" b="b"/>
              <a:pathLst>
                <a:path w="2204" h="420" extrusionOk="0">
                  <a:moveTo>
                    <a:pt x="1036" y="1"/>
                  </a:moveTo>
                  <a:cubicBezTo>
                    <a:pt x="851" y="1"/>
                    <a:pt x="667" y="26"/>
                    <a:pt x="489" y="26"/>
                  </a:cubicBezTo>
                  <a:cubicBezTo>
                    <a:pt x="358" y="169"/>
                    <a:pt x="84" y="97"/>
                    <a:pt x="0" y="324"/>
                  </a:cubicBezTo>
                  <a:cubicBezTo>
                    <a:pt x="397" y="402"/>
                    <a:pt x="800" y="419"/>
                    <a:pt x="1202" y="419"/>
                  </a:cubicBezTo>
                  <a:cubicBezTo>
                    <a:pt x="1538" y="419"/>
                    <a:pt x="1873" y="407"/>
                    <a:pt x="2203" y="407"/>
                  </a:cubicBezTo>
                  <a:cubicBezTo>
                    <a:pt x="2038" y="287"/>
                    <a:pt x="1856" y="260"/>
                    <a:pt x="1667" y="260"/>
                  </a:cubicBezTo>
                  <a:cubicBezTo>
                    <a:pt x="1509" y="260"/>
                    <a:pt x="1346" y="279"/>
                    <a:pt x="1182" y="279"/>
                  </a:cubicBezTo>
                  <a:cubicBezTo>
                    <a:pt x="1033" y="279"/>
                    <a:pt x="884" y="264"/>
                    <a:pt x="739" y="205"/>
                  </a:cubicBezTo>
                  <a:cubicBezTo>
                    <a:pt x="873" y="138"/>
                    <a:pt x="1004" y="126"/>
                    <a:pt x="1132" y="126"/>
                  </a:cubicBezTo>
                  <a:cubicBezTo>
                    <a:pt x="1203" y="126"/>
                    <a:pt x="1273" y="129"/>
                    <a:pt x="1341" y="129"/>
                  </a:cubicBezTo>
                  <a:cubicBezTo>
                    <a:pt x="1412" y="129"/>
                    <a:pt x="1481" y="125"/>
                    <a:pt x="1548" y="109"/>
                  </a:cubicBezTo>
                  <a:cubicBezTo>
                    <a:pt x="1381" y="23"/>
                    <a:pt x="1209" y="1"/>
                    <a:pt x="10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9" name="Google Shape;3509;p2"/>
            <p:cNvSpPr/>
            <p:nvPr/>
          </p:nvSpPr>
          <p:spPr>
            <a:xfrm>
              <a:off x="6061150" y="2309875"/>
              <a:ext cx="43500" cy="20275"/>
            </a:xfrm>
            <a:custGeom>
              <a:avLst/>
              <a:gdLst/>
              <a:ahLst/>
              <a:cxnLst/>
              <a:rect l="l" t="t" r="r" b="b"/>
              <a:pathLst>
                <a:path w="1740" h="811" extrusionOk="0">
                  <a:moveTo>
                    <a:pt x="824" y="0"/>
                  </a:moveTo>
                  <a:cubicBezTo>
                    <a:pt x="772" y="0"/>
                    <a:pt x="721" y="15"/>
                    <a:pt x="668" y="51"/>
                  </a:cubicBezTo>
                  <a:cubicBezTo>
                    <a:pt x="632" y="98"/>
                    <a:pt x="620" y="146"/>
                    <a:pt x="608" y="205"/>
                  </a:cubicBezTo>
                  <a:cubicBezTo>
                    <a:pt x="608" y="265"/>
                    <a:pt x="620" y="301"/>
                    <a:pt x="620" y="348"/>
                  </a:cubicBezTo>
                  <a:cubicBezTo>
                    <a:pt x="608" y="396"/>
                    <a:pt x="572" y="420"/>
                    <a:pt x="549" y="455"/>
                  </a:cubicBezTo>
                  <a:cubicBezTo>
                    <a:pt x="537" y="408"/>
                    <a:pt x="513" y="360"/>
                    <a:pt x="489" y="336"/>
                  </a:cubicBezTo>
                  <a:cubicBezTo>
                    <a:pt x="433" y="311"/>
                    <a:pt x="374" y="298"/>
                    <a:pt x="316" y="298"/>
                  </a:cubicBezTo>
                  <a:cubicBezTo>
                    <a:pt x="239" y="298"/>
                    <a:pt x="164" y="320"/>
                    <a:pt x="96" y="360"/>
                  </a:cubicBezTo>
                  <a:lnTo>
                    <a:pt x="72" y="384"/>
                  </a:lnTo>
                  <a:cubicBezTo>
                    <a:pt x="1" y="467"/>
                    <a:pt x="1" y="575"/>
                    <a:pt x="84" y="658"/>
                  </a:cubicBezTo>
                  <a:cubicBezTo>
                    <a:pt x="207" y="770"/>
                    <a:pt x="327" y="811"/>
                    <a:pt x="446" y="811"/>
                  </a:cubicBezTo>
                  <a:cubicBezTo>
                    <a:pt x="617" y="811"/>
                    <a:pt x="785" y="728"/>
                    <a:pt x="953" y="658"/>
                  </a:cubicBezTo>
                  <a:cubicBezTo>
                    <a:pt x="1025" y="598"/>
                    <a:pt x="1025" y="563"/>
                    <a:pt x="965" y="503"/>
                  </a:cubicBezTo>
                  <a:cubicBezTo>
                    <a:pt x="1067" y="376"/>
                    <a:pt x="1196" y="354"/>
                    <a:pt x="1331" y="354"/>
                  </a:cubicBezTo>
                  <a:cubicBezTo>
                    <a:pt x="1401" y="354"/>
                    <a:pt x="1472" y="360"/>
                    <a:pt x="1542" y="360"/>
                  </a:cubicBezTo>
                  <a:cubicBezTo>
                    <a:pt x="1589" y="360"/>
                    <a:pt x="1635" y="357"/>
                    <a:pt x="1680" y="348"/>
                  </a:cubicBezTo>
                  <a:cubicBezTo>
                    <a:pt x="1727" y="301"/>
                    <a:pt x="1739" y="241"/>
                    <a:pt x="1739" y="182"/>
                  </a:cubicBezTo>
                  <a:cubicBezTo>
                    <a:pt x="1678" y="50"/>
                    <a:pt x="1596" y="12"/>
                    <a:pt x="1506" y="12"/>
                  </a:cubicBezTo>
                  <a:cubicBezTo>
                    <a:pt x="1385" y="12"/>
                    <a:pt x="1249" y="81"/>
                    <a:pt x="1127" y="81"/>
                  </a:cubicBezTo>
                  <a:cubicBezTo>
                    <a:pt x="1078" y="81"/>
                    <a:pt x="1032" y="70"/>
                    <a:pt x="989" y="39"/>
                  </a:cubicBezTo>
                  <a:cubicBezTo>
                    <a:pt x="930" y="15"/>
                    <a:pt x="876" y="0"/>
                    <a:pt x="8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0" name="Google Shape;3510;p2"/>
            <p:cNvSpPr/>
            <p:nvPr/>
          </p:nvSpPr>
          <p:spPr>
            <a:xfrm>
              <a:off x="6023350" y="2341325"/>
              <a:ext cx="58075" cy="11200"/>
            </a:xfrm>
            <a:custGeom>
              <a:avLst/>
              <a:gdLst/>
              <a:ahLst/>
              <a:cxnLst/>
              <a:rect l="l" t="t" r="r" b="b"/>
              <a:pathLst>
                <a:path w="2323" h="448" extrusionOk="0">
                  <a:moveTo>
                    <a:pt x="377" y="0"/>
                  </a:moveTo>
                  <a:cubicBezTo>
                    <a:pt x="236" y="0"/>
                    <a:pt x="104" y="56"/>
                    <a:pt x="1" y="257"/>
                  </a:cubicBezTo>
                  <a:cubicBezTo>
                    <a:pt x="114" y="310"/>
                    <a:pt x="230" y="322"/>
                    <a:pt x="346" y="322"/>
                  </a:cubicBezTo>
                  <a:cubicBezTo>
                    <a:pt x="456" y="322"/>
                    <a:pt x="567" y="311"/>
                    <a:pt x="676" y="311"/>
                  </a:cubicBezTo>
                  <a:cubicBezTo>
                    <a:pt x="791" y="311"/>
                    <a:pt x="904" y="324"/>
                    <a:pt x="1013" y="376"/>
                  </a:cubicBezTo>
                  <a:cubicBezTo>
                    <a:pt x="1120" y="388"/>
                    <a:pt x="1215" y="388"/>
                    <a:pt x="1311" y="388"/>
                  </a:cubicBezTo>
                  <a:cubicBezTo>
                    <a:pt x="1311" y="376"/>
                    <a:pt x="1346" y="376"/>
                    <a:pt x="1370" y="352"/>
                  </a:cubicBezTo>
                  <a:cubicBezTo>
                    <a:pt x="1379" y="350"/>
                    <a:pt x="1386" y="348"/>
                    <a:pt x="1394" y="348"/>
                  </a:cubicBezTo>
                  <a:cubicBezTo>
                    <a:pt x="1418" y="348"/>
                    <a:pt x="1438" y="364"/>
                    <a:pt x="1465" y="400"/>
                  </a:cubicBezTo>
                  <a:cubicBezTo>
                    <a:pt x="1584" y="412"/>
                    <a:pt x="1715" y="412"/>
                    <a:pt x="1834" y="436"/>
                  </a:cubicBezTo>
                  <a:cubicBezTo>
                    <a:pt x="2025" y="376"/>
                    <a:pt x="2299" y="448"/>
                    <a:pt x="2323" y="138"/>
                  </a:cubicBezTo>
                  <a:lnTo>
                    <a:pt x="2132" y="138"/>
                  </a:lnTo>
                  <a:cubicBezTo>
                    <a:pt x="2132" y="150"/>
                    <a:pt x="2120" y="150"/>
                    <a:pt x="2084" y="162"/>
                  </a:cubicBezTo>
                  <a:cubicBezTo>
                    <a:pt x="2061" y="162"/>
                    <a:pt x="2025" y="162"/>
                    <a:pt x="2001" y="138"/>
                  </a:cubicBezTo>
                  <a:cubicBezTo>
                    <a:pt x="1906" y="138"/>
                    <a:pt x="1799" y="114"/>
                    <a:pt x="1715" y="114"/>
                  </a:cubicBezTo>
                  <a:cubicBezTo>
                    <a:pt x="1715" y="138"/>
                    <a:pt x="1703" y="138"/>
                    <a:pt x="1668" y="150"/>
                  </a:cubicBezTo>
                  <a:cubicBezTo>
                    <a:pt x="1644" y="150"/>
                    <a:pt x="1608" y="150"/>
                    <a:pt x="1584" y="102"/>
                  </a:cubicBezTo>
                  <a:cubicBezTo>
                    <a:pt x="1460" y="68"/>
                    <a:pt x="1340" y="41"/>
                    <a:pt x="1217" y="41"/>
                  </a:cubicBezTo>
                  <a:cubicBezTo>
                    <a:pt x="1128" y="41"/>
                    <a:pt x="1037" y="55"/>
                    <a:pt x="941" y="90"/>
                  </a:cubicBezTo>
                  <a:cubicBezTo>
                    <a:pt x="936" y="91"/>
                    <a:pt x="930" y="91"/>
                    <a:pt x="924" y="91"/>
                  </a:cubicBezTo>
                  <a:cubicBezTo>
                    <a:pt x="752" y="91"/>
                    <a:pt x="557" y="0"/>
                    <a:pt x="3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1" name="Google Shape;3511;p2"/>
            <p:cNvSpPr/>
            <p:nvPr/>
          </p:nvSpPr>
          <p:spPr>
            <a:xfrm>
              <a:off x="5812325" y="2308025"/>
              <a:ext cx="45275" cy="11550"/>
            </a:xfrm>
            <a:custGeom>
              <a:avLst/>
              <a:gdLst/>
              <a:ahLst/>
              <a:cxnLst/>
              <a:rect l="l" t="t" r="r" b="b"/>
              <a:pathLst>
                <a:path w="1811" h="462" extrusionOk="0">
                  <a:moveTo>
                    <a:pt x="242" y="0"/>
                  </a:moveTo>
                  <a:cubicBezTo>
                    <a:pt x="169" y="0"/>
                    <a:pt x="104" y="27"/>
                    <a:pt x="72" y="125"/>
                  </a:cubicBezTo>
                  <a:cubicBezTo>
                    <a:pt x="0" y="303"/>
                    <a:pt x="238" y="315"/>
                    <a:pt x="298" y="434"/>
                  </a:cubicBezTo>
                  <a:lnTo>
                    <a:pt x="441" y="434"/>
                  </a:lnTo>
                  <a:cubicBezTo>
                    <a:pt x="541" y="401"/>
                    <a:pt x="642" y="389"/>
                    <a:pt x="742" y="389"/>
                  </a:cubicBezTo>
                  <a:cubicBezTo>
                    <a:pt x="991" y="389"/>
                    <a:pt x="1240" y="462"/>
                    <a:pt x="1493" y="462"/>
                  </a:cubicBezTo>
                  <a:cubicBezTo>
                    <a:pt x="1575" y="462"/>
                    <a:pt x="1656" y="454"/>
                    <a:pt x="1739" y="434"/>
                  </a:cubicBezTo>
                  <a:cubicBezTo>
                    <a:pt x="1810" y="351"/>
                    <a:pt x="1810" y="244"/>
                    <a:pt x="1739" y="160"/>
                  </a:cubicBezTo>
                  <a:lnTo>
                    <a:pt x="1024" y="160"/>
                  </a:lnTo>
                  <a:cubicBezTo>
                    <a:pt x="979" y="178"/>
                    <a:pt x="938" y="186"/>
                    <a:pt x="898" y="186"/>
                  </a:cubicBezTo>
                  <a:cubicBezTo>
                    <a:pt x="726" y="186"/>
                    <a:pt x="593" y="49"/>
                    <a:pt x="429" y="29"/>
                  </a:cubicBezTo>
                  <a:cubicBezTo>
                    <a:pt x="370" y="19"/>
                    <a:pt x="303" y="0"/>
                    <a:pt x="2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2" name="Google Shape;3512;p2"/>
            <p:cNvSpPr/>
            <p:nvPr/>
          </p:nvSpPr>
          <p:spPr>
            <a:xfrm>
              <a:off x="6084975" y="2322450"/>
              <a:ext cx="30675" cy="11300"/>
            </a:xfrm>
            <a:custGeom>
              <a:avLst/>
              <a:gdLst/>
              <a:ahLst/>
              <a:cxnLst/>
              <a:rect l="l" t="t" r="r" b="b"/>
              <a:pathLst>
                <a:path w="1227" h="452" extrusionOk="0">
                  <a:moveTo>
                    <a:pt x="12" y="0"/>
                  </a:moveTo>
                  <a:cubicBezTo>
                    <a:pt x="0" y="60"/>
                    <a:pt x="0" y="95"/>
                    <a:pt x="0" y="155"/>
                  </a:cubicBezTo>
                  <a:cubicBezTo>
                    <a:pt x="175" y="353"/>
                    <a:pt x="387" y="451"/>
                    <a:pt x="599" y="451"/>
                  </a:cubicBezTo>
                  <a:cubicBezTo>
                    <a:pt x="821" y="451"/>
                    <a:pt x="1044" y="344"/>
                    <a:pt x="1227" y="131"/>
                  </a:cubicBezTo>
                  <a:cubicBezTo>
                    <a:pt x="1146" y="119"/>
                    <a:pt x="1063" y="115"/>
                    <a:pt x="980" y="115"/>
                  </a:cubicBezTo>
                  <a:cubicBezTo>
                    <a:pt x="852" y="115"/>
                    <a:pt x="722" y="124"/>
                    <a:pt x="593" y="124"/>
                  </a:cubicBezTo>
                  <a:cubicBezTo>
                    <a:pt x="393" y="124"/>
                    <a:pt x="196" y="103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3" name="Google Shape;3513;p2"/>
            <p:cNvSpPr/>
            <p:nvPr/>
          </p:nvSpPr>
          <p:spPr>
            <a:xfrm>
              <a:off x="5964425" y="2311350"/>
              <a:ext cx="32175" cy="14100"/>
            </a:xfrm>
            <a:custGeom>
              <a:avLst/>
              <a:gdLst/>
              <a:ahLst/>
              <a:cxnLst/>
              <a:rect l="l" t="t" r="r" b="b"/>
              <a:pathLst>
                <a:path w="1287" h="564" extrusionOk="0">
                  <a:moveTo>
                    <a:pt x="317" y="0"/>
                  </a:moveTo>
                  <a:cubicBezTo>
                    <a:pt x="245" y="0"/>
                    <a:pt x="171" y="12"/>
                    <a:pt x="96" y="39"/>
                  </a:cubicBezTo>
                  <a:cubicBezTo>
                    <a:pt x="84" y="63"/>
                    <a:pt x="72" y="111"/>
                    <a:pt x="60" y="146"/>
                  </a:cubicBezTo>
                  <a:cubicBezTo>
                    <a:pt x="0" y="242"/>
                    <a:pt x="12" y="337"/>
                    <a:pt x="96" y="420"/>
                  </a:cubicBezTo>
                  <a:cubicBezTo>
                    <a:pt x="202" y="463"/>
                    <a:pt x="312" y="474"/>
                    <a:pt x="424" y="474"/>
                  </a:cubicBezTo>
                  <a:cubicBezTo>
                    <a:pt x="543" y="474"/>
                    <a:pt x="664" y="461"/>
                    <a:pt x="783" y="461"/>
                  </a:cubicBezTo>
                  <a:cubicBezTo>
                    <a:pt x="931" y="461"/>
                    <a:pt x="1076" y="480"/>
                    <a:pt x="1215" y="563"/>
                  </a:cubicBezTo>
                  <a:cubicBezTo>
                    <a:pt x="1286" y="218"/>
                    <a:pt x="1096" y="146"/>
                    <a:pt x="810" y="146"/>
                  </a:cubicBezTo>
                  <a:cubicBezTo>
                    <a:pt x="658" y="70"/>
                    <a:pt x="493" y="0"/>
                    <a:pt x="3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4" name="Google Shape;3514;p2"/>
            <p:cNvSpPr/>
            <p:nvPr/>
          </p:nvSpPr>
          <p:spPr>
            <a:xfrm>
              <a:off x="5894475" y="2312250"/>
              <a:ext cx="28600" cy="9800"/>
            </a:xfrm>
            <a:custGeom>
              <a:avLst/>
              <a:gdLst/>
              <a:ahLst/>
              <a:cxnLst/>
              <a:rect l="l" t="t" r="r" b="b"/>
              <a:pathLst>
                <a:path w="1144" h="392" extrusionOk="0">
                  <a:moveTo>
                    <a:pt x="765" y="1"/>
                  </a:moveTo>
                  <a:cubicBezTo>
                    <a:pt x="555" y="1"/>
                    <a:pt x="339" y="35"/>
                    <a:pt x="131" y="87"/>
                  </a:cubicBezTo>
                  <a:cubicBezTo>
                    <a:pt x="0" y="122"/>
                    <a:pt x="24" y="265"/>
                    <a:pt x="36" y="384"/>
                  </a:cubicBezTo>
                  <a:cubicBezTo>
                    <a:pt x="72" y="389"/>
                    <a:pt x="107" y="392"/>
                    <a:pt x="142" y="392"/>
                  </a:cubicBezTo>
                  <a:cubicBezTo>
                    <a:pt x="336" y="392"/>
                    <a:pt x="531" y="325"/>
                    <a:pt x="729" y="325"/>
                  </a:cubicBezTo>
                  <a:cubicBezTo>
                    <a:pt x="823" y="325"/>
                    <a:pt x="917" y="340"/>
                    <a:pt x="1013" y="384"/>
                  </a:cubicBezTo>
                  <a:cubicBezTo>
                    <a:pt x="1143" y="194"/>
                    <a:pt x="1132" y="15"/>
                    <a:pt x="858" y="3"/>
                  </a:cubicBezTo>
                  <a:cubicBezTo>
                    <a:pt x="827" y="2"/>
                    <a:pt x="796" y="1"/>
                    <a:pt x="7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5" name="Google Shape;3515;p2"/>
            <p:cNvSpPr/>
            <p:nvPr/>
          </p:nvSpPr>
          <p:spPr>
            <a:xfrm>
              <a:off x="5930500" y="2314925"/>
              <a:ext cx="34850" cy="7825"/>
            </a:xfrm>
            <a:custGeom>
              <a:avLst/>
              <a:gdLst/>
              <a:ahLst/>
              <a:cxnLst/>
              <a:rect l="l" t="t" r="r" b="b"/>
              <a:pathLst>
                <a:path w="1394" h="313" extrusionOk="0">
                  <a:moveTo>
                    <a:pt x="1005" y="0"/>
                  </a:moveTo>
                  <a:cubicBezTo>
                    <a:pt x="803" y="0"/>
                    <a:pt x="600" y="71"/>
                    <a:pt x="394" y="71"/>
                  </a:cubicBezTo>
                  <a:cubicBezTo>
                    <a:pt x="311" y="71"/>
                    <a:pt x="227" y="59"/>
                    <a:pt x="143" y="27"/>
                  </a:cubicBezTo>
                  <a:cubicBezTo>
                    <a:pt x="60" y="39"/>
                    <a:pt x="12" y="87"/>
                    <a:pt x="0" y="170"/>
                  </a:cubicBezTo>
                  <a:cubicBezTo>
                    <a:pt x="12" y="206"/>
                    <a:pt x="12" y="253"/>
                    <a:pt x="24" y="301"/>
                  </a:cubicBezTo>
                  <a:cubicBezTo>
                    <a:pt x="226" y="313"/>
                    <a:pt x="405" y="313"/>
                    <a:pt x="595" y="313"/>
                  </a:cubicBezTo>
                  <a:cubicBezTo>
                    <a:pt x="595" y="301"/>
                    <a:pt x="607" y="277"/>
                    <a:pt x="643" y="265"/>
                  </a:cubicBezTo>
                  <a:cubicBezTo>
                    <a:pt x="649" y="263"/>
                    <a:pt x="655" y="261"/>
                    <a:pt x="662" y="261"/>
                  </a:cubicBezTo>
                  <a:cubicBezTo>
                    <a:pt x="683" y="261"/>
                    <a:pt x="708" y="277"/>
                    <a:pt x="726" y="313"/>
                  </a:cubicBezTo>
                  <a:cubicBezTo>
                    <a:pt x="905" y="313"/>
                    <a:pt x="1096" y="301"/>
                    <a:pt x="1298" y="301"/>
                  </a:cubicBezTo>
                  <a:cubicBezTo>
                    <a:pt x="1393" y="134"/>
                    <a:pt x="1238" y="99"/>
                    <a:pt x="1155" y="15"/>
                  </a:cubicBezTo>
                  <a:cubicBezTo>
                    <a:pt x="1105" y="5"/>
                    <a:pt x="1055" y="0"/>
                    <a:pt x="10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6" name="Google Shape;3516;p2"/>
            <p:cNvSpPr/>
            <p:nvPr/>
          </p:nvSpPr>
          <p:spPr>
            <a:xfrm>
              <a:off x="6013825" y="2317225"/>
              <a:ext cx="28300" cy="9475"/>
            </a:xfrm>
            <a:custGeom>
              <a:avLst/>
              <a:gdLst/>
              <a:ahLst/>
              <a:cxnLst/>
              <a:rect l="l" t="t" r="r" b="b"/>
              <a:pathLst>
                <a:path w="1132" h="379" extrusionOk="0">
                  <a:moveTo>
                    <a:pt x="549" y="1"/>
                  </a:moveTo>
                  <a:cubicBezTo>
                    <a:pt x="352" y="1"/>
                    <a:pt x="162" y="114"/>
                    <a:pt x="1" y="340"/>
                  </a:cubicBezTo>
                  <a:cubicBezTo>
                    <a:pt x="25" y="340"/>
                    <a:pt x="60" y="340"/>
                    <a:pt x="120" y="304"/>
                  </a:cubicBezTo>
                  <a:cubicBezTo>
                    <a:pt x="120" y="292"/>
                    <a:pt x="132" y="292"/>
                    <a:pt x="179" y="281"/>
                  </a:cubicBezTo>
                  <a:cubicBezTo>
                    <a:pt x="227" y="281"/>
                    <a:pt x="263" y="292"/>
                    <a:pt x="299" y="328"/>
                  </a:cubicBezTo>
                  <a:cubicBezTo>
                    <a:pt x="346" y="340"/>
                    <a:pt x="370" y="340"/>
                    <a:pt x="418" y="340"/>
                  </a:cubicBezTo>
                  <a:cubicBezTo>
                    <a:pt x="418" y="328"/>
                    <a:pt x="430" y="328"/>
                    <a:pt x="465" y="304"/>
                  </a:cubicBezTo>
                  <a:cubicBezTo>
                    <a:pt x="471" y="302"/>
                    <a:pt x="476" y="300"/>
                    <a:pt x="482" y="300"/>
                  </a:cubicBezTo>
                  <a:cubicBezTo>
                    <a:pt x="501" y="300"/>
                    <a:pt x="521" y="316"/>
                    <a:pt x="549" y="352"/>
                  </a:cubicBezTo>
                  <a:cubicBezTo>
                    <a:pt x="572" y="370"/>
                    <a:pt x="599" y="379"/>
                    <a:pt x="624" y="379"/>
                  </a:cubicBezTo>
                  <a:cubicBezTo>
                    <a:pt x="650" y="379"/>
                    <a:pt x="674" y="370"/>
                    <a:pt x="691" y="352"/>
                  </a:cubicBezTo>
                  <a:cubicBezTo>
                    <a:pt x="736" y="302"/>
                    <a:pt x="783" y="283"/>
                    <a:pt x="830" y="283"/>
                  </a:cubicBezTo>
                  <a:cubicBezTo>
                    <a:pt x="884" y="283"/>
                    <a:pt x="938" y="308"/>
                    <a:pt x="989" y="340"/>
                  </a:cubicBezTo>
                  <a:lnTo>
                    <a:pt x="1132" y="340"/>
                  </a:lnTo>
                  <a:cubicBezTo>
                    <a:pt x="947" y="114"/>
                    <a:pt x="745" y="1"/>
                    <a:pt x="5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7" name="Google Shape;3517;p2"/>
            <p:cNvSpPr/>
            <p:nvPr/>
          </p:nvSpPr>
          <p:spPr>
            <a:xfrm>
              <a:off x="5751000" y="2321850"/>
              <a:ext cx="22050" cy="10625"/>
            </a:xfrm>
            <a:custGeom>
              <a:avLst/>
              <a:gdLst/>
              <a:ahLst/>
              <a:cxnLst/>
              <a:rect l="l" t="t" r="r" b="b"/>
              <a:pathLst>
                <a:path w="882" h="425" extrusionOk="0">
                  <a:moveTo>
                    <a:pt x="1" y="0"/>
                  </a:moveTo>
                  <a:cubicBezTo>
                    <a:pt x="48" y="96"/>
                    <a:pt x="108" y="179"/>
                    <a:pt x="155" y="274"/>
                  </a:cubicBezTo>
                  <a:cubicBezTo>
                    <a:pt x="252" y="377"/>
                    <a:pt x="349" y="424"/>
                    <a:pt x="447" y="424"/>
                  </a:cubicBezTo>
                  <a:cubicBezTo>
                    <a:pt x="543" y="424"/>
                    <a:pt x="639" y="380"/>
                    <a:pt x="739" y="298"/>
                  </a:cubicBezTo>
                  <a:cubicBezTo>
                    <a:pt x="798" y="215"/>
                    <a:pt x="834" y="119"/>
                    <a:pt x="882" y="36"/>
                  </a:cubicBezTo>
                  <a:cubicBezTo>
                    <a:pt x="584" y="36"/>
                    <a:pt x="298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8" name="Google Shape;3518;p2"/>
            <p:cNvSpPr/>
            <p:nvPr/>
          </p:nvSpPr>
          <p:spPr>
            <a:xfrm>
              <a:off x="6047175" y="2318825"/>
              <a:ext cx="16400" cy="7200"/>
            </a:xfrm>
            <a:custGeom>
              <a:avLst/>
              <a:gdLst/>
              <a:ahLst/>
              <a:cxnLst/>
              <a:rect l="l" t="t" r="r" b="b"/>
              <a:pathLst>
                <a:path w="656" h="288" extrusionOk="0">
                  <a:moveTo>
                    <a:pt x="586" y="1"/>
                  </a:moveTo>
                  <a:cubicBezTo>
                    <a:pt x="369" y="1"/>
                    <a:pt x="164" y="64"/>
                    <a:pt x="0" y="228"/>
                  </a:cubicBezTo>
                  <a:cubicBezTo>
                    <a:pt x="167" y="264"/>
                    <a:pt x="346" y="276"/>
                    <a:pt x="524" y="288"/>
                  </a:cubicBezTo>
                  <a:cubicBezTo>
                    <a:pt x="556" y="288"/>
                    <a:pt x="588" y="283"/>
                    <a:pt x="616" y="283"/>
                  </a:cubicBezTo>
                  <a:cubicBezTo>
                    <a:pt x="630" y="283"/>
                    <a:pt x="643" y="284"/>
                    <a:pt x="655" y="288"/>
                  </a:cubicBezTo>
                  <a:cubicBezTo>
                    <a:pt x="655" y="205"/>
                    <a:pt x="643" y="97"/>
                    <a:pt x="643" y="2"/>
                  </a:cubicBezTo>
                  <a:cubicBezTo>
                    <a:pt x="624" y="1"/>
                    <a:pt x="605" y="1"/>
                    <a:pt x="5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9" name="Google Shape;3519;p2"/>
            <p:cNvSpPr/>
            <p:nvPr/>
          </p:nvSpPr>
          <p:spPr>
            <a:xfrm>
              <a:off x="6014425" y="2340275"/>
              <a:ext cx="32775" cy="7500"/>
            </a:xfrm>
            <a:custGeom>
              <a:avLst/>
              <a:gdLst/>
              <a:ahLst/>
              <a:cxnLst/>
              <a:rect l="l" t="t" r="r" b="b"/>
              <a:pathLst>
                <a:path w="1311" h="300" extrusionOk="0">
                  <a:moveTo>
                    <a:pt x="706" y="0"/>
                  </a:moveTo>
                  <a:cubicBezTo>
                    <a:pt x="549" y="0"/>
                    <a:pt x="392" y="13"/>
                    <a:pt x="239" y="13"/>
                  </a:cubicBezTo>
                  <a:cubicBezTo>
                    <a:pt x="155" y="85"/>
                    <a:pt x="1" y="132"/>
                    <a:pt x="96" y="299"/>
                  </a:cubicBezTo>
                  <a:lnTo>
                    <a:pt x="382" y="299"/>
                  </a:lnTo>
                  <a:cubicBezTo>
                    <a:pt x="505" y="170"/>
                    <a:pt x="650" y="144"/>
                    <a:pt x="801" y="144"/>
                  </a:cubicBezTo>
                  <a:cubicBezTo>
                    <a:pt x="902" y="144"/>
                    <a:pt x="1005" y="156"/>
                    <a:pt x="1107" y="156"/>
                  </a:cubicBezTo>
                  <a:cubicBezTo>
                    <a:pt x="1176" y="156"/>
                    <a:pt x="1244" y="150"/>
                    <a:pt x="1310" y="132"/>
                  </a:cubicBezTo>
                  <a:cubicBezTo>
                    <a:pt x="1120" y="24"/>
                    <a:pt x="914" y="0"/>
                    <a:pt x="7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0" name="Google Shape;3520;p2"/>
            <p:cNvSpPr/>
            <p:nvPr/>
          </p:nvSpPr>
          <p:spPr>
            <a:xfrm>
              <a:off x="6005800" y="2339700"/>
              <a:ext cx="14600" cy="8500"/>
            </a:xfrm>
            <a:custGeom>
              <a:avLst/>
              <a:gdLst/>
              <a:ahLst/>
              <a:cxnLst/>
              <a:rect l="l" t="t" r="r" b="b"/>
              <a:pathLst>
                <a:path w="584" h="340" extrusionOk="0">
                  <a:moveTo>
                    <a:pt x="331" y="0"/>
                  </a:moveTo>
                  <a:cubicBezTo>
                    <a:pt x="223" y="0"/>
                    <a:pt x="114" y="16"/>
                    <a:pt x="0" y="36"/>
                  </a:cubicBezTo>
                  <a:lnTo>
                    <a:pt x="0" y="286"/>
                  </a:lnTo>
                  <a:cubicBezTo>
                    <a:pt x="104" y="318"/>
                    <a:pt x="196" y="339"/>
                    <a:pt x="292" y="339"/>
                  </a:cubicBezTo>
                  <a:cubicBezTo>
                    <a:pt x="340" y="339"/>
                    <a:pt x="389" y="334"/>
                    <a:pt x="441" y="322"/>
                  </a:cubicBezTo>
                  <a:cubicBezTo>
                    <a:pt x="500" y="227"/>
                    <a:pt x="548" y="120"/>
                    <a:pt x="584" y="36"/>
                  </a:cubicBezTo>
                  <a:cubicBezTo>
                    <a:pt x="500" y="10"/>
                    <a:pt x="416" y="0"/>
                    <a:pt x="3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1" name="Google Shape;3521;p2"/>
            <p:cNvSpPr/>
            <p:nvPr/>
          </p:nvSpPr>
          <p:spPr>
            <a:xfrm>
              <a:off x="5877200" y="2315225"/>
              <a:ext cx="12250" cy="7250"/>
            </a:xfrm>
            <a:custGeom>
              <a:avLst/>
              <a:gdLst/>
              <a:ahLst/>
              <a:cxnLst/>
              <a:rect l="l" t="t" r="r" b="b"/>
              <a:pathLst>
                <a:path w="490" h="290" extrusionOk="0">
                  <a:moveTo>
                    <a:pt x="308" y="0"/>
                  </a:moveTo>
                  <a:cubicBezTo>
                    <a:pt x="230" y="0"/>
                    <a:pt x="136" y="96"/>
                    <a:pt x="1" y="289"/>
                  </a:cubicBezTo>
                  <a:cubicBezTo>
                    <a:pt x="168" y="265"/>
                    <a:pt x="346" y="289"/>
                    <a:pt x="489" y="206"/>
                  </a:cubicBezTo>
                  <a:cubicBezTo>
                    <a:pt x="429" y="69"/>
                    <a:pt x="374" y="0"/>
                    <a:pt x="3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2" name="Google Shape;3522;p2"/>
            <p:cNvSpPr/>
            <p:nvPr/>
          </p:nvSpPr>
          <p:spPr>
            <a:xfrm>
              <a:off x="5855775" y="2311425"/>
              <a:ext cx="9850" cy="7475"/>
            </a:xfrm>
            <a:custGeom>
              <a:avLst/>
              <a:gdLst/>
              <a:ahLst/>
              <a:cxnLst/>
              <a:rect l="l" t="t" r="r" b="b"/>
              <a:pathLst>
                <a:path w="394" h="299" extrusionOk="0">
                  <a:moveTo>
                    <a:pt x="1" y="24"/>
                  </a:moveTo>
                  <a:lnTo>
                    <a:pt x="1" y="298"/>
                  </a:lnTo>
                  <a:cubicBezTo>
                    <a:pt x="132" y="286"/>
                    <a:pt x="251" y="286"/>
                    <a:pt x="394" y="286"/>
                  </a:cubicBezTo>
                  <a:cubicBezTo>
                    <a:pt x="382" y="1"/>
                    <a:pt x="179" y="36"/>
                    <a:pt x="1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3" name="Google Shape;3523;p2"/>
            <p:cNvSpPr/>
            <p:nvPr/>
          </p:nvSpPr>
          <p:spPr>
            <a:xfrm>
              <a:off x="6103125" y="2312400"/>
              <a:ext cx="22050" cy="6725"/>
            </a:xfrm>
            <a:custGeom>
              <a:avLst/>
              <a:gdLst/>
              <a:ahLst/>
              <a:cxnLst/>
              <a:rect l="l" t="t" r="r" b="b"/>
              <a:pathLst>
                <a:path w="882" h="269" extrusionOk="0">
                  <a:moveTo>
                    <a:pt x="326" y="1"/>
                  </a:moveTo>
                  <a:cubicBezTo>
                    <a:pt x="218" y="1"/>
                    <a:pt x="110" y="29"/>
                    <a:pt x="1" y="116"/>
                  </a:cubicBezTo>
                  <a:lnTo>
                    <a:pt x="1" y="247"/>
                  </a:lnTo>
                  <a:cubicBezTo>
                    <a:pt x="16" y="247"/>
                    <a:pt x="31" y="246"/>
                    <a:pt x="45" y="246"/>
                  </a:cubicBezTo>
                  <a:cubicBezTo>
                    <a:pt x="180" y="246"/>
                    <a:pt x="316" y="268"/>
                    <a:pt x="450" y="268"/>
                  </a:cubicBezTo>
                  <a:cubicBezTo>
                    <a:pt x="599" y="268"/>
                    <a:pt x="745" y="241"/>
                    <a:pt x="882" y="128"/>
                  </a:cubicBezTo>
                  <a:lnTo>
                    <a:pt x="846" y="104"/>
                  </a:lnTo>
                  <a:cubicBezTo>
                    <a:pt x="670" y="75"/>
                    <a:pt x="499" y="1"/>
                    <a:pt x="3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4" name="Google Shape;3524;p2"/>
            <p:cNvSpPr/>
            <p:nvPr/>
          </p:nvSpPr>
          <p:spPr>
            <a:xfrm>
              <a:off x="5776900" y="2322600"/>
              <a:ext cx="15500" cy="3600"/>
            </a:xfrm>
            <a:custGeom>
              <a:avLst/>
              <a:gdLst/>
              <a:ahLst/>
              <a:cxnLst/>
              <a:rect l="l" t="t" r="r" b="b"/>
              <a:pathLst>
                <a:path w="620" h="144" extrusionOk="0">
                  <a:moveTo>
                    <a:pt x="229" y="0"/>
                  </a:moveTo>
                  <a:cubicBezTo>
                    <a:pt x="151" y="0"/>
                    <a:pt x="74" y="9"/>
                    <a:pt x="1" y="18"/>
                  </a:cubicBezTo>
                  <a:cubicBezTo>
                    <a:pt x="96" y="119"/>
                    <a:pt x="201" y="143"/>
                    <a:pt x="313" y="143"/>
                  </a:cubicBezTo>
                  <a:cubicBezTo>
                    <a:pt x="411" y="143"/>
                    <a:pt x="514" y="125"/>
                    <a:pt x="620" y="125"/>
                  </a:cubicBezTo>
                  <a:cubicBezTo>
                    <a:pt x="499" y="27"/>
                    <a:pt x="363" y="0"/>
                    <a:pt x="2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5" name="Google Shape;3525;p2"/>
            <p:cNvSpPr/>
            <p:nvPr/>
          </p:nvSpPr>
          <p:spPr>
            <a:xfrm>
              <a:off x="6127250" y="2312450"/>
              <a:ext cx="8350" cy="6450"/>
            </a:xfrm>
            <a:custGeom>
              <a:avLst/>
              <a:gdLst/>
              <a:ahLst/>
              <a:cxnLst/>
              <a:rect l="l" t="t" r="r" b="b"/>
              <a:pathLst>
                <a:path w="334" h="258" extrusionOk="0">
                  <a:moveTo>
                    <a:pt x="194" y="0"/>
                  </a:moveTo>
                  <a:cubicBezTo>
                    <a:pt x="147" y="0"/>
                    <a:pt x="84" y="38"/>
                    <a:pt x="0" y="126"/>
                  </a:cubicBezTo>
                  <a:cubicBezTo>
                    <a:pt x="72" y="245"/>
                    <a:pt x="191" y="257"/>
                    <a:pt x="334" y="257"/>
                  </a:cubicBezTo>
                  <a:cubicBezTo>
                    <a:pt x="311" y="108"/>
                    <a:pt x="275" y="0"/>
                    <a:pt x="1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6" name="Google Shape;3526;p2"/>
            <p:cNvSpPr/>
            <p:nvPr/>
          </p:nvSpPr>
          <p:spPr>
            <a:xfrm>
              <a:off x="5959375" y="2315300"/>
              <a:ext cx="7450" cy="7175"/>
            </a:xfrm>
            <a:custGeom>
              <a:avLst/>
              <a:gdLst/>
              <a:ahLst/>
              <a:cxnLst/>
              <a:rect l="l" t="t" r="r" b="b"/>
              <a:pathLst>
                <a:path w="298" h="287" extrusionOk="0">
                  <a:moveTo>
                    <a:pt x="0" y="0"/>
                  </a:moveTo>
                  <a:cubicBezTo>
                    <a:pt x="48" y="84"/>
                    <a:pt x="95" y="191"/>
                    <a:pt x="143" y="286"/>
                  </a:cubicBezTo>
                  <a:lnTo>
                    <a:pt x="298" y="286"/>
                  </a:lnTo>
                  <a:cubicBezTo>
                    <a:pt x="286" y="191"/>
                    <a:pt x="274" y="84"/>
                    <a:pt x="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7" name="Google Shape;3527;p2"/>
            <p:cNvSpPr/>
            <p:nvPr/>
          </p:nvSpPr>
          <p:spPr>
            <a:xfrm>
              <a:off x="6001025" y="2317975"/>
              <a:ext cx="6000" cy="7475"/>
            </a:xfrm>
            <a:custGeom>
              <a:avLst/>
              <a:gdLst/>
              <a:ahLst/>
              <a:cxnLst/>
              <a:rect l="l" t="t" r="r" b="b"/>
              <a:pathLst>
                <a:path w="240" h="299" extrusionOk="0">
                  <a:moveTo>
                    <a:pt x="144" y="0"/>
                  </a:moveTo>
                  <a:cubicBezTo>
                    <a:pt x="1" y="12"/>
                    <a:pt x="60" y="191"/>
                    <a:pt x="96" y="298"/>
                  </a:cubicBezTo>
                  <a:lnTo>
                    <a:pt x="180" y="298"/>
                  </a:lnTo>
                  <a:cubicBezTo>
                    <a:pt x="215" y="179"/>
                    <a:pt x="239" y="0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8" name="Google Shape;3528;p2"/>
            <p:cNvSpPr/>
            <p:nvPr/>
          </p:nvSpPr>
          <p:spPr>
            <a:xfrm>
              <a:off x="6031400" y="2323075"/>
              <a:ext cx="7450" cy="2950"/>
            </a:xfrm>
            <a:custGeom>
              <a:avLst/>
              <a:gdLst/>
              <a:ahLst/>
              <a:cxnLst/>
              <a:rect l="l" t="t" r="r" b="b"/>
              <a:pathLst>
                <a:path w="298" h="118" extrusionOk="0">
                  <a:moveTo>
                    <a:pt x="137" y="0"/>
                  </a:moveTo>
                  <a:cubicBezTo>
                    <a:pt x="88" y="0"/>
                    <a:pt x="41" y="36"/>
                    <a:pt x="0" y="118"/>
                  </a:cubicBezTo>
                  <a:cubicBezTo>
                    <a:pt x="96" y="118"/>
                    <a:pt x="191" y="106"/>
                    <a:pt x="298" y="106"/>
                  </a:cubicBezTo>
                  <a:cubicBezTo>
                    <a:pt x="243" y="39"/>
                    <a:pt x="189" y="0"/>
                    <a:pt x="1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9" name="Google Shape;3529;p2"/>
            <p:cNvSpPr/>
            <p:nvPr/>
          </p:nvSpPr>
          <p:spPr>
            <a:xfrm>
              <a:off x="6073950" y="2344325"/>
              <a:ext cx="3900" cy="1350"/>
            </a:xfrm>
            <a:custGeom>
              <a:avLst/>
              <a:gdLst/>
              <a:ahLst/>
              <a:cxnLst/>
              <a:rect l="l" t="t" r="r" b="b"/>
              <a:pathLst>
                <a:path w="156" h="54" extrusionOk="0">
                  <a:moveTo>
                    <a:pt x="83" y="0"/>
                  </a:moveTo>
                  <a:cubicBezTo>
                    <a:pt x="58" y="0"/>
                    <a:pt x="31" y="6"/>
                    <a:pt x="1" y="18"/>
                  </a:cubicBezTo>
                  <a:cubicBezTo>
                    <a:pt x="25" y="30"/>
                    <a:pt x="37" y="54"/>
                    <a:pt x="49" y="54"/>
                  </a:cubicBezTo>
                  <a:cubicBezTo>
                    <a:pt x="96" y="42"/>
                    <a:pt x="120" y="30"/>
                    <a:pt x="156" y="18"/>
                  </a:cubicBezTo>
                  <a:cubicBezTo>
                    <a:pt x="132" y="6"/>
                    <a:pt x="108" y="0"/>
                    <a:pt x="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0" name="Google Shape;3530;p2"/>
            <p:cNvSpPr/>
            <p:nvPr/>
          </p:nvSpPr>
          <p:spPr>
            <a:xfrm>
              <a:off x="6063250" y="2343875"/>
              <a:ext cx="3900" cy="1925"/>
            </a:xfrm>
            <a:custGeom>
              <a:avLst/>
              <a:gdLst/>
              <a:ahLst/>
              <a:cxnLst/>
              <a:rect l="l" t="t" r="r" b="b"/>
              <a:pathLst>
                <a:path w="156" h="77" extrusionOk="0">
                  <a:moveTo>
                    <a:pt x="0" y="0"/>
                  </a:moveTo>
                  <a:cubicBezTo>
                    <a:pt x="12" y="36"/>
                    <a:pt x="36" y="48"/>
                    <a:pt x="48" y="60"/>
                  </a:cubicBezTo>
                  <a:cubicBezTo>
                    <a:pt x="59" y="71"/>
                    <a:pt x="71" y="77"/>
                    <a:pt x="82" y="77"/>
                  </a:cubicBezTo>
                  <a:cubicBezTo>
                    <a:pt x="107" y="77"/>
                    <a:pt x="131" y="53"/>
                    <a:pt x="155" y="12"/>
                  </a:cubicBezTo>
                  <a:cubicBezTo>
                    <a:pt x="107" y="0"/>
                    <a:pt x="60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1" name="Google Shape;3531;p2"/>
            <p:cNvSpPr/>
            <p:nvPr/>
          </p:nvSpPr>
          <p:spPr>
            <a:xfrm>
              <a:off x="6016525" y="2323925"/>
              <a:ext cx="4475" cy="1825"/>
            </a:xfrm>
            <a:custGeom>
              <a:avLst/>
              <a:gdLst/>
              <a:ahLst/>
              <a:cxnLst/>
              <a:rect l="l" t="t" r="r" b="b"/>
              <a:pathLst>
                <a:path w="179" h="73" extrusionOk="0">
                  <a:moveTo>
                    <a:pt x="89" y="1"/>
                  </a:moveTo>
                  <a:cubicBezTo>
                    <a:pt x="60" y="1"/>
                    <a:pt x="30" y="24"/>
                    <a:pt x="0" y="72"/>
                  </a:cubicBezTo>
                  <a:lnTo>
                    <a:pt x="179" y="72"/>
                  </a:lnTo>
                  <a:cubicBezTo>
                    <a:pt x="149" y="24"/>
                    <a:pt x="119" y="1"/>
                    <a:pt x="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2" name="Google Shape;3532;p2"/>
            <p:cNvSpPr/>
            <p:nvPr/>
          </p:nvSpPr>
          <p:spPr>
            <a:xfrm>
              <a:off x="6027525" y="2326000"/>
              <a:ext cx="3900" cy="1625"/>
            </a:xfrm>
            <a:custGeom>
              <a:avLst/>
              <a:gdLst/>
              <a:ahLst/>
              <a:cxnLst/>
              <a:rect l="l" t="t" r="r" b="b"/>
              <a:pathLst>
                <a:path w="156" h="65" extrusionOk="0">
                  <a:moveTo>
                    <a:pt x="1" y="1"/>
                  </a:moveTo>
                  <a:cubicBezTo>
                    <a:pt x="12" y="37"/>
                    <a:pt x="36" y="49"/>
                    <a:pt x="48" y="60"/>
                  </a:cubicBezTo>
                  <a:cubicBezTo>
                    <a:pt x="59" y="63"/>
                    <a:pt x="69" y="65"/>
                    <a:pt x="79" y="65"/>
                  </a:cubicBezTo>
                  <a:cubicBezTo>
                    <a:pt x="111" y="65"/>
                    <a:pt x="137" y="47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3" name="Google Shape;3533;p2"/>
            <p:cNvSpPr/>
            <p:nvPr/>
          </p:nvSpPr>
          <p:spPr>
            <a:xfrm>
              <a:off x="6023950" y="2323975"/>
              <a:ext cx="3600" cy="2050"/>
            </a:xfrm>
            <a:custGeom>
              <a:avLst/>
              <a:gdLst/>
              <a:ahLst/>
              <a:cxnLst/>
              <a:rect l="l" t="t" r="r" b="b"/>
              <a:pathLst>
                <a:path w="144" h="82" extrusionOk="0">
                  <a:moveTo>
                    <a:pt x="75" y="0"/>
                  </a:moveTo>
                  <a:cubicBezTo>
                    <a:pt x="53" y="0"/>
                    <a:pt x="30" y="24"/>
                    <a:pt x="1" y="70"/>
                  </a:cubicBezTo>
                  <a:cubicBezTo>
                    <a:pt x="36" y="82"/>
                    <a:pt x="84" y="82"/>
                    <a:pt x="144" y="82"/>
                  </a:cubicBezTo>
                  <a:cubicBezTo>
                    <a:pt x="119" y="27"/>
                    <a:pt x="98" y="0"/>
                    <a:pt x="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4" name="Google Shape;3534;p2"/>
            <p:cNvSpPr/>
            <p:nvPr/>
          </p:nvSpPr>
          <p:spPr>
            <a:xfrm>
              <a:off x="5945375" y="2320725"/>
              <a:ext cx="3300" cy="1950"/>
            </a:xfrm>
            <a:custGeom>
              <a:avLst/>
              <a:gdLst/>
              <a:ahLst/>
              <a:cxnLst/>
              <a:rect l="l" t="t" r="r" b="b"/>
              <a:pathLst>
                <a:path w="132" h="78" extrusionOk="0">
                  <a:moveTo>
                    <a:pt x="71" y="0"/>
                  </a:moveTo>
                  <a:cubicBezTo>
                    <a:pt x="38" y="0"/>
                    <a:pt x="9" y="25"/>
                    <a:pt x="0" y="69"/>
                  </a:cubicBezTo>
                  <a:cubicBezTo>
                    <a:pt x="24" y="75"/>
                    <a:pt x="45" y="78"/>
                    <a:pt x="66" y="78"/>
                  </a:cubicBezTo>
                  <a:cubicBezTo>
                    <a:pt x="87" y="78"/>
                    <a:pt x="108" y="75"/>
                    <a:pt x="131" y="69"/>
                  </a:cubicBezTo>
                  <a:cubicBezTo>
                    <a:pt x="131" y="45"/>
                    <a:pt x="120" y="21"/>
                    <a:pt x="108" y="10"/>
                  </a:cubicBezTo>
                  <a:cubicBezTo>
                    <a:pt x="95" y="3"/>
                    <a:pt x="83" y="0"/>
                    <a:pt x="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5" name="Google Shape;3535;p2"/>
            <p:cNvSpPr/>
            <p:nvPr/>
          </p:nvSpPr>
          <p:spPr>
            <a:xfrm>
              <a:off x="5943000" y="2985625"/>
              <a:ext cx="68775" cy="160175"/>
            </a:xfrm>
            <a:custGeom>
              <a:avLst/>
              <a:gdLst/>
              <a:ahLst/>
              <a:cxnLst/>
              <a:rect l="l" t="t" r="r" b="b"/>
              <a:pathLst>
                <a:path w="2751" h="6407" extrusionOk="0">
                  <a:moveTo>
                    <a:pt x="238" y="0"/>
                  </a:moveTo>
                  <a:cubicBezTo>
                    <a:pt x="215" y="24"/>
                    <a:pt x="179" y="48"/>
                    <a:pt x="131" y="60"/>
                  </a:cubicBezTo>
                  <a:cubicBezTo>
                    <a:pt x="72" y="167"/>
                    <a:pt x="48" y="274"/>
                    <a:pt x="36" y="381"/>
                  </a:cubicBezTo>
                  <a:cubicBezTo>
                    <a:pt x="12" y="453"/>
                    <a:pt x="12" y="524"/>
                    <a:pt x="12" y="595"/>
                  </a:cubicBezTo>
                  <a:cubicBezTo>
                    <a:pt x="0" y="988"/>
                    <a:pt x="0" y="1381"/>
                    <a:pt x="12" y="1774"/>
                  </a:cubicBezTo>
                  <a:cubicBezTo>
                    <a:pt x="12" y="1846"/>
                    <a:pt x="36" y="1905"/>
                    <a:pt x="48" y="1977"/>
                  </a:cubicBezTo>
                  <a:cubicBezTo>
                    <a:pt x="119" y="2298"/>
                    <a:pt x="226" y="2608"/>
                    <a:pt x="107" y="2929"/>
                  </a:cubicBezTo>
                  <a:cubicBezTo>
                    <a:pt x="95" y="2989"/>
                    <a:pt x="72" y="3072"/>
                    <a:pt x="60" y="3131"/>
                  </a:cubicBezTo>
                  <a:cubicBezTo>
                    <a:pt x="48" y="3262"/>
                    <a:pt x="48" y="3393"/>
                    <a:pt x="72" y="3524"/>
                  </a:cubicBezTo>
                  <a:cubicBezTo>
                    <a:pt x="274" y="4108"/>
                    <a:pt x="512" y="4679"/>
                    <a:pt x="929" y="5132"/>
                  </a:cubicBezTo>
                  <a:cubicBezTo>
                    <a:pt x="1131" y="5346"/>
                    <a:pt x="1131" y="5584"/>
                    <a:pt x="1024" y="5834"/>
                  </a:cubicBezTo>
                  <a:cubicBezTo>
                    <a:pt x="1238" y="6227"/>
                    <a:pt x="1858" y="5894"/>
                    <a:pt x="2000" y="6406"/>
                  </a:cubicBezTo>
                  <a:cubicBezTo>
                    <a:pt x="2032" y="6402"/>
                    <a:pt x="2064" y="6401"/>
                    <a:pt x="2096" y="6401"/>
                  </a:cubicBezTo>
                  <a:cubicBezTo>
                    <a:pt x="2162" y="6401"/>
                    <a:pt x="2229" y="6406"/>
                    <a:pt x="2294" y="6406"/>
                  </a:cubicBezTo>
                  <a:cubicBezTo>
                    <a:pt x="2412" y="6406"/>
                    <a:pt x="2527" y="6390"/>
                    <a:pt x="2631" y="6299"/>
                  </a:cubicBezTo>
                  <a:cubicBezTo>
                    <a:pt x="2751" y="6060"/>
                    <a:pt x="2655" y="5846"/>
                    <a:pt x="2477" y="5727"/>
                  </a:cubicBezTo>
                  <a:cubicBezTo>
                    <a:pt x="2250" y="5584"/>
                    <a:pt x="2191" y="5370"/>
                    <a:pt x="2084" y="5167"/>
                  </a:cubicBezTo>
                  <a:cubicBezTo>
                    <a:pt x="1965" y="5120"/>
                    <a:pt x="1905" y="5036"/>
                    <a:pt x="1917" y="4894"/>
                  </a:cubicBezTo>
                  <a:lnTo>
                    <a:pt x="1917" y="4882"/>
                  </a:lnTo>
                  <a:cubicBezTo>
                    <a:pt x="1881" y="4822"/>
                    <a:pt x="1834" y="4763"/>
                    <a:pt x="1810" y="4703"/>
                  </a:cubicBezTo>
                  <a:cubicBezTo>
                    <a:pt x="1655" y="4394"/>
                    <a:pt x="1488" y="4060"/>
                    <a:pt x="1346" y="3739"/>
                  </a:cubicBezTo>
                  <a:cubicBezTo>
                    <a:pt x="1274" y="3548"/>
                    <a:pt x="1524" y="3286"/>
                    <a:pt x="1238" y="3143"/>
                  </a:cubicBezTo>
                  <a:cubicBezTo>
                    <a:pt x="988" y="2893"/>
                    <a:pt x="1358" y="2536"/>
                    <a:pt x="1107" y="2274"/>
                  </a:cubicBezTo>
                  <a:lnTo>
                    <a:pt x="1107" y="2274"/>
                  </a:lnTo>
                  <a:lnTo>
                    <a:pt x="1096" y="2298"/>
                  </a:lnTo>
                  <a:cubicBezTo>
                    <a:pt x="762" y="1762"/>
                    <a:pt x="1131" y="1465"/>
                    <a:pt x="1512" y="1167"/>
                  </a:cubicBezTo>
                  <a:cubicBezTo>
                    <a:pt x="1490" y="1144"/>
                    <a:pt x="1462" y="1136"/>
                    <a:pt x="1436" y="1136"/>
                  </a:cubicBezTo>
                  <a:cubicBezTo>
                    <a:pt x="1421" y="1136"/>
                    <a:pt x="1406" y="1139"/>
                    <a:pt x="1393" y="1143"/>
                  </a:cubicBezTo>
                  <a:cubicBezTo>
                    <a:pt x="1250" y="1048"/>
                    <a:pt x="1060" y="1143"/>
                    <a:pt x="941" y="1012"/>
                  </a:cubicBezTo>
                  <a:cubicBezTo>
                    <a:pt x="917" y="976"/>
                    <a:pt x="896" y="959"/>
                    <a:pt x="874" y="959"/>
                  </a:cubicBezTo>
                  <a:cubicBezTo>
                    <a:pt x="851" y="959"/>
                    <a:pt x="828" y="976"/>
                    <a:pt x="798" y="1012"/>
                  </a:cubicBezTo>
                  <a:cubicBezTo>
                    <a:pt x="741" y="1019"/>
                    <a:pt x="676" y="1090"/>
                    <a:pt x="627" y="1090"/>
                  </a:cubicBezTo>
                  <a:cubicBezTo>
                    <a:pt x="594" y="1090"/>
                    <a:pt x="569" y="1058"/>
                    <a:pt x="560" y="953"/>
                  </a:cubicBezTo>
                  <a:cubicBezTo>
                    <a:pt x="465" y="226"/>
                    <a:pt x="453" y="191"/>
                    <a:pt x="2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6" name="Google Shape;3536;p2"/>
            <p:cNvSpPr/>
            <p:nvPr/>
          </p:nvSpPr>
          <p:spPr>
            <a:xfrm>
              <a:off x="5962925" y="2992175"/>
              <a:ext cx="158675" cy="18775"/>
            </a:xfrm>
            <a:custGeom>
              <a:avLst/>
              <a:gdLst/>
              <a:ahLst/>
              <a:cxnLst/>
              <a:rect l="l" t="t" r="r" b="b"/>
              <a:pathLst>
                <a:path w="6347" h="751" extrusionOk="0">
                  <a:moveTo>
                    <a:pt x="251" y="0"/>
                  </a:moveTo>
                  <a:cubicBezTo>
                    <a:pt x="215" y="0"/>
                    <a:pt x="191" y="12"/>
                    <a:pt x="156" y="36"/>
                  </a:cubicBezTo>
                  <a:cubicBezTo>
                    <a:pt x="120" y="83"/>
                    <a:pt x="49" y="131"/>
                    <a:pt x="13" y="179"/>
                  </a:cubicBezTo>
                  <a:cubicBezTo>
                    <a:pt x="1" y="369"/>
                    <a:pt x="1" y="560"/>
                    <a:pt x="1" y="750"/>
                  </a:cubicBezTo>
                  <a:lnTo>
                    <a:pt x="144" y="750"/>
                  </a:lnTo>
                  <a:cubicBezTo>
                    <a:pt x="184" y="630"/>
                    <a:pt x="39" y="360"/>
                    <a:pt x="266" y="360"/>
                  </a:cubicBezTo>
                  <a:cubicBezTo>
                    <a:pt x="309" y="360"/>
                    <a:pt x="366" y="370"/>
                    <a:pt x="441" y="393"/>
                  </a:cubicBezTo>
                  <a:cubicBezTo>
                    <a:pt x="528" y="434"/>
                    <a:pt x="616" y="446"/>
                    <a:pt x="705" y="446"/>
                  </a:cubicBezTo>
                  <a:cubicBezTo>
                    <a:pt x="825" y="446"/>
                    <a:pt x="945" y="424"/>
                    <a:pt x="1061" y="417"/>
                  </a:cubicBezTo>
                  <a:cubicBezTo>
                    <a:pt x="1430" y="396"/>
                    <a:pt x="1795" y="363"/>
                    <a:pt x="2164" y="363"/>
                  </a:cubicBezTo>
                  <a:cubicBezTo>
                    <a:pt x="2425" y="363"/>
                    <a:pt x="2687" y="379"/>
                    <a:pt x="2954" y="429"/>
                  </a:cubicBezTo>
                  <a:cubicBezTo>
                    <a:pt x="3906" y="607"/>
                    <a:pt x="4882" y="631"/>
                    <a:pt x="5847" y="631"/>
                  </a:cubicBezTo>
                  <a:cubicBezTo>
                    <a:pt x="5936" y="655"/>
                    <a:pt x="6025" y="682"/>
                    <a:pt x="6110" y="682"/>
                  </a:cubicBezTo>
                  <a:cubicBezTo>
                    <a:pt x="6195" y="682"/>
                    <a:pt x="6276" y="655"/>
                    <a:pt x="6347" y="572"/>
                  </a:cubicBezTo>
                  <a:cubicBezTo>
                    <a:pt x="6347" y="354"/>
                    <a:pt x="6339" y="152"/>
                    <a:pt x="6096" y="152"/>
                  </a:cubicBezTo>
                  <a:cubicBezTo>
                    <a:pt x="6047" y="152"/>
                    <a:pt x="5988" y="161"/>
                    <a:pt x="5918" y="179"/>
                  </a:cubicBezTo>
                  <a:cubicBezTo>
                    <a:pt x="5590" y="252"/>
                    <a:pt x="5219" y="318"/>
                    <a:pt x="4898" y="318"/>
                  </a:cubicBezTo>
                  <a:cubicBezTo>
                    <a:pt x="4800" y="318"/>
                    <a:pt x="4707" y="312"/>
                    <a:pt x="4621" y="298"/>
                  </a:cubicBezTo>
                  <a:cubicBezTo>
                    <a:pt x="4180" y="214"/>
                    <a:pt x="3728" y="262"/>
                    <a:pt x="3299" y="179"/>
                  </a:cubicBezTo>
                  <a:lnTo>
                    <a:pt x="3299" y="191"/>
                  </a:lnTo>
                  <a:cubicBezTo>
                    <a:pt x="3251" y="232"/>
                    <a:pt x="3204" y="253"/>
                    <a:pt x="3156" y="253"/>
                  </a:cubicBezTo>
                  <a:cubicBezTo>
                    <a:pt x="3108" y="253"/>
                    <a:pt x="3061" y="232"/>
                    <a:pt x="3013" y="191"/>
                  </a:cubicBezTo>
                  <a:cubicBezTo>
                    <a:pt x="2989" y="191"/>
                    <a:pt x="2942" y="179"/>
                    <a:pt x="2894" y="179"/>
                  </a:cubicBezTo>
                  <a:cubicBezTo>
                    <a:pt x="2811" y="137"/>
                    <a:pt x="2733" y="116"/>
                    <a:pt x="2656" y="116"/>
                  </a:cubicBezTo>
                  <a:cubicBezTo>
                    <a:pt x="2579" y="116"/>
                    <a:pt x="2501" y="137"/>
                    <a:pt x="2418" y="179"/>
                  </a:cubicBezTo>
                  <a:lnTo>
                    <a:pt x="2311" y="179"/>
                  </a:lnTo>
                  <a:cubicBezTo>
                    <a:pt x="2251" y="131"/>
                    <a:pt x="2227" y="60"/>
                    <a:pt x="2156" y="36"/>
                  </a:cubicBezTo>
                  <a:lnTo>
                    <a:pt x="2001" y="36"/>
                  </a:lnTo>
                  <a:cubicBezTo>
                    <a:pt x="1930" y="77"/>
                    <a:pt x="1858" y="98"/>
                    <a:pt x="1787" y="98"/>
                  </a:cubicBezTo>
                  <a:cubicBezTo>
                    <a:pt x="1715" y="98"/>
                    <a:pt x="1644" y="77"/>
                    <a:pt x="1573" y="36"/>
                  </a:cubicBezTo>
                  <a:cubicBezTo>
                    <a:pt x="1573" y="24"/>
                    <a:pt x="1561" y="24"/>
                    <a:pt x="1525" y="12"/>
                  </a:cubicBezTo>
                  <a:cubicBezTo>
                    <a:pt x="1519" y="9"/>
                    <a:pt x="1511" y="7"/>
                    <a:pt x="1504" y="7"/>
                  </a:cubicBezTo>
                  <a:cubicBezTo>
                    <a:pt x="1483" y="7"/>
                    <a:pt x="1459" y="18"/>
                    <a:pt x="1442" y="36"/>
                  </a:cubicBezTo>
                  <a:cubicBezTo>
                    <a:pt x="1373" y="68"/>
                    <a:pt x="1298" y="76"/>
                    <a:pt x="1222" y="76"/>
                  </a:cubicBezTo>
                  <a:cubicBezTo>
                    <a:pt x="1162" y="76"/>
                    <a:pt x="1100" y="71"/>
                    <a:pt x="1040" y="71"/>
                  </a:cubicBezTo>
                  <a:cubicBezTo>
                    <a:pt x="928" y="71"/>
                    <a:pt x="819" y="87"/>
                    <a:pt x="727" y="179"/>
                  </a:cubicBezTo>
                  <a:cubicBezTo>
                    <a:pt x="727" y="179"/>
                    <a:pt x="715" y="191"/>
                    <a:pt x="680" y="202"/>
                  </a:cubicBezTo>
                  <a:cubicBezTo>
                    <a:pt x="667" y="206"/>
                    <a:pt x="656" y="207"/>
                    <a:pt x="646" y="207"/>
                  </a:cubicBezTo>
                  <a:cubicBezTo>
                    <a:pt x="618" y="207"/>
                    <a:pt x="599" y="196"/>
                    <a:pt x="572" y="179"/>
                  </a:cubicBezTo>
                  <a:cubicBezTo>
                    <a:pt x="525" y="131"/>
                    <a:pt x="465" y="83"/>
                    <a:pt x="430" y="36"/>
                  </a:cubicBezTo>
                  <a:cubicBezTo>
                    <a:pt x="382" y="36"/>
                    <a:pt x="334" y="24"/>
                    <a:pt x="287" y="24"/>
                  </a:cubicBezTo>
                  <a:cubicBezTo>
                    <a:pt x="287" y="12"/>
                    <a:pt x="275" y="0"/>
                    <a:pt x="2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7" name="Google Shape;3537;p2"/>
            <p:cNvSpPr/>
            <p:nvPr/>
          </p:nvSpPr>
          <p:spPr>
            <a:xfrm>
              <a:off x="5990625" y="3018350"/>
              <a:ext cx="76525" cy="14325"/>
            </a:xfrm>
            <a:custGeom>
              <a:avLst/>
              <a:gdLst/>
              <a:ahLst/>
              <a:cxnLst/>
              <a:rect l="l" t="t" r="r" b="b"/>
              <a:pathLst>
                <a:path w="3061" h="573" extrusionOk="0">
                  <a:moveTo>
                    <a:pt x="762" y="1"/>
                  </a:moveTo>
                  <a:cubicBezTo>
                    <a:pt x="706" y="45"/>
                    <a:pt x="643" y="59"/>
                    <a:pt x="578" y="59"/>
                  </a:cubicBezTo>
                  <a:cubicBezTo>
                    <a:pt x="475" y="59"/>
                    <a:pt x="365" y="26"/>
                    <a:pt x="262" y="26"/>
                  </a:cubicBezTo>
                  <a:cubicBezTo>
                    <a:pt x="165" y="26"/>
                    <a:pt x="74" y="55"/>
                    <a:pt x="0" y="168"/>
                  </a:cubicBezTo>
                  <a:cubicBezTo>
                    <a:pt x="36" y="179"/>
                    <a:pt x="48" y="227"/>
                    <a:pt x="60" y="263"/>
                  </a:cubicBezTo>
                  <a:cubicBezTo>
                    <a:pt x="750" y="275"/>
                    <a:pt x="1405" y="346"/>
                    <a:pt x="2060" y="572"/>
                  </a:cubicBezTo>
                  <a:lnTo>
                    <a:pt x="3060" y="572"/>
                  </a:lnTo>
                  <a:lnTo>
                    <a:pt x="3060" y="287"/>
                  </a:lnTo>
                  <a:cubicBezTo>
                    <a:pt x="2298" y="132"/>
                    <a:pt x="1536" y="13"/>
                    <a:pt x="7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8" name="Google Shape;3538;p2"/>
            <p:cNvSpPr/>
            <p:nvPr/>
          </p:nvSpPr>
          <p:spPr>
            <a:xfrm>
              <a:off x="6108775" y="2996750"/>
              <a:ext cx="52125" cy="15675"/>
            </a:xfrm>
            <a:custGeom>
              <a:avLst/>
              <a:gdLst/>
              <a:ahLst/>
              <a:cxnLst/>
              <a:rect l="l" t="t" r="r" b="b"/>
              <a:pathLst>
                <a:path w="2085" h="627" extrusionOk="0">
                  <a:moveTo>
                    <a:pt x="1073" y="1"/>
                  </a:moveTo>
                  <a:cubicBezTo>
                    <a:pt x="901" y="1"/>
                    <a:pt x="766" y="57"/>
                    <a:pt x="727" y="281"/>
                  </a:cubicBezTo>
                  <a:cubicBezTo>
                    <a:pt x="715" y="389"/>
                    <a:pt x="596" y="389"/>
                    <a:pt x="501" y="389"/>
                  </a:cubicBezTo>
                  <a:cubicBezTo>
                    <a:pt x="334" y="424"/>
                    <a:pt x="156" y="436"/>
                    <a:pt x="1" y="448"/>
                  </a:cubicBezTo>
                  <a:cubicBezTo>
                    <a:pt x="537" y="627"/>
                    <a:pt x="1073" y="567"/>
                    <a:pt x="1585" y="603"/>
                  </a:cubicBezTo>
                  <a:lnTo>
                    <a:pt x="2085" y="555"/>
                  </a:lnTo>
                  <a:cubicBezTo>
                    <a:pt x="2050" y="433"/>
                    <a:pt x="2053" y="240"/>
                    <a:pt x="1931" y="240"/>
                  </a:cubicBezTo>
                  <a:cubicBezTo>
                    <a:pt x="1886" y="240"/>
                    <a:pt x="1825" y="266"/>
                    <a:pt x="1739" y="329"/>
                  </a:cubicBezTo>
                  <a:cubicBezTo>
                    <a:pt x="1728" y="338"/>
                    <a:pt x="1718" y="342"/>
                    <a:pt x="1709" y="342"/>
                  </a:cubicBezTo>
                  <a:cubicBezTo>
                    <a:pt x="1657" y="342"/>
                    <a:pt x="1630" y="221"/>
                    <a:pt x="1620" y="150"/>
                  </a:cubicBezTo>
                  <a:cubicBezTo>
                    <a:pt x="1561" y="139"/>
                    <a:pt x="1513" y="139"/>
                    <a:pt x="1465" y="139"/>
                  </a:cubicBezTo>
                  <a:cubicBezTo>
                    <a:pt x="1445" y="148"/>
                    <a:pt x="1426" y="152"/>
                    <a:pt x="1409" y="152"/>
                  </a:cubicBezTo>
                  <a:cubicBezTo>
                    <a:pt x="1318" y="152"/>
                    <a:pt x="1272" y="38"/>
                    <a:pt x="1192" y="8"/>
                  </a:cubicBezTo>
                  <a:cubicBezTo>
                    <a:pt x="1151" y="3"/>
                    <a:pt x="1111" y="1"/>
                    <a:pt x="10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9" name="Google Shape;3539;p2"/>
            <p:cNvSpPr/>
            <p:nvPr/>
          </p:nvSpPr>
          <p:spPr>
            <a:xfrm>
              <a:off x="5962050" y="3014525"/>
              <a:ext cx="47650" cy="28575"/>
            </a:xfrm>
            <a:custGeom>
              <a:avLst/>
              <a:gdLst/>
              <a:ahLst/>
              <a:cxnLst/>
              <a:rect l="l" t="t" r="r" b="b"/>
              <a:pathLst>
                <a:path w="1906" h="1143" extrusionOk="0">
                  <a:moveTo>
                    <a:pt x="983" y="1"/>
                  </a:moveTo>
                  <a:cubicBezTo>
                    <a:pt x="905" y="1"/>
                    <a:pt x="828" y="4"/>
                    <a:pt x="750" y="11"/>
                  </a:cubicBezTo>
                  <a:cubicBezTo>
                    <a:pt x="60" y="309"/>
                    <a:pt x="0" y="451"/>
                    <a:pt x="334" y="1142"/>
                  </a:cubicBezTo>
                  <a:cubicBezTo>
                    <a:pt x="310" y="1011"/>
                    <a:pt x="298" y="856"/>
                    <a:pt x="286" y="725"/>
                  </a:cubicBezTo>
                  <a:cubicBezTo>
                    <a:pt x="276" y="384"/>
                    <a:pt x="290" y="298"/>
                    <a:pt x="519" y="298"/>
                  </a:cubicBezTo>
                  <a:cubicBezTo>
                    <a:pt x="569" y="298"/>
                    <a:pt x="630" y="302"/>
                    <a:pt x="703" y="309"/>
                  </a:cubicBezTo>
                  <a:cubicBezTo>
                    <a:pt x="810" y="309"/>
                    <a:pt x="929" y="368"/>
                    <a:pt x="1024" y="392"/>
                  </a:cubicBezTo>
                  <a:cubicBezTo>
                    <a:pt x="1072" y="368"/>
                    <a:pt x="1107" y="332"/>
                    <a:pt x="1143" y="309"/>
                  </a:cubicBezTo>
                  <a:cubicBezTo>
                    <a:pt x="1212" y="290"/>
                    <a:pt x="1283" y="286"/>
                    <a:pt x="1354" y="286"/>
                  </a:cubicBezTo>
                  <a:cubicBezTo>
                    <a:pt x="1407" y="286"/>
                    <a:pt x="1461" y="288"/>
                    <a:pt x="1513" y="288"/>
                  </a:cubicBezTo>
                  <a:cubicBezTo>
                    <a:pt x="1658" y="288"/>
                    <a:pt x="1795" y="271"/>
                    <a:pt x="1905" y="142"/>
                  </a:cubicBezTo>
                  <a:cubicBezTo>
                    <a:pt x="1609" y="56"/>
                    <a:pt x="1297" y="1"/>
                    <a:pt x="9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0" name="Google Shape;3540;p2"/>
            <p:cNvSpPr/>
            <p:nvPr/>
          </p:nvSpPr>
          <p:spPr>
            <a:xfrm>
              <a:off x="5966500" y="3010925"/>
              <a:ext cx="11350" cy="4275"/>
            </a:xfrm>
            <a:custGeom>
              <a:avLst/>
              <a:gdLst/>
              <a:ahLst/>
              <a:cxnLst/>
              <a:rect l="l" t="t" r="r" b="b"/>
              <a:pathLst>
                <a:path w="454" h="171" extrusionOk="0">
                  <a:moveTo>
                    <a:pt x="1" y="0"/>
                  </a:moveTo>
                  <a:cubicBezTo>
                    <a:pt x="67" y="133"/>
                    <a:pt x="157" y="170"/>
                    <a:pt x="258" y="170"/>
                  </a:cubicBezTo>
                  <a:cubicBezTo>
                    <a:pt x="320" y="170"/>
                    <a:pt x="386" y="157"/>
                    <a:pt x="453" y="14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1" name="Google Shape;3541;p2"/>
            <p:cNvSpPr/>
            <p:nvPr/>
          </p:nvSpPr>
          <p:spPr>
            <a:xfrm>
              <a:off x="6135575" y="2609975"/>
              <a:ext cx="22350" cy="13725"/>
            </a:xfrm>
            <a:custGeom>
              <a:avLst/>
              <a:gdLst/>
              <a:ahLst/>
              <a:cxnLst/>
              <a:rect l="l" t="t" r="r" b="b"/>
              <a:pathLst>
                <a:path w="894" h="549" extrusionOk="0">
                  <a:moveTo>
                    <a:pt x="548" y="0"/>
                  </a:moveTo>
                  <a:cubicBezTo>
                    <a:pt x="203" y="12"/>
                    <a:pt x="155" y="346"/>
                    <a:pt x="1" y="548"/>
                  </a:cubicBezTo>
                  <a:cubicBezTo>
                    <a:pt x="192" y="548"/>
                    <a:pt x="384" y="507"/>
                    <a:pt x="580" y="507"/>
                  </a:cubicBezTo>
                  <a:cubicBezTo>
                    <a:pt x="664" y="507"/>
                    <a:pt x="748" y="515"/>
                    <a:pt x="834" y="536"/>
                  </a:cubicBezTo>
                  <a:cubicBezTo>
                    <a:pt x="846" y="489"/>
                    <a:pt x="858" y="465"/>
                    <a:pt x="894" y="417"/>
                  </a:cubicBezTo>
                  <a:cubicBezTo>
                    <a:pt x="894" y="370"/>
                    <a:pt x="870" y="322"/>
                    <a:pt x="858" y="286"/>
                  </a:cubicBezTo>
                  <a:cubicBezTo>
                    <a:pt x="834" y="227"/>
                    <a:pt x="786" y="167"/>
                    <a:pt x="739" y="108"/>
                  </a:cubicBezTo>
                  <a:cubicBezTo>
                    <a:pt x="679" y="60"/>
                    <a:pt x="608" y="48"/>
                    <a:pt x="5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2" name="Google Shape;3542;p2"/>
            <p:cNvSpPr/>
            <p:nvPr/>
          </p:nvSpPr>
          <p:spPr>
            <a:xfrm>
              <a:off x="6079625" y="2605000"/>
              <a:ext cx="25025" cy="13925"/>
            </a:xfrm>
            <a:custGeom>
              <a:avLst/>
              <a:gdLst/>
              <a:ahLst/>
              <a:cxnLst/>
              <a:rect l="l" t="t" r="r" b="b"/>
              <a:pathLst>
                <a:path w="1001" h="557" extrusionOk="0">
                  <a:moveTo>
                    <a:pt x="323" y="1"/>
                  </a:moveTo>
                  <a:cubicBezTo>
                    <a:pt x="292" y="1"/>
                    <a:pt x="260" y="7"/>
                    <a:pt x="226" y="21"/>
                  </a:cubicBezTo>
                  <a:cubicBezTo>
                    <a:pt x="155" y="211"/>
                    <a:pt x="0" y="438"/>
                    <a:pt x="357" y="497"/>
                  </a:cubicBezTo>
                  <a:lnTo>
                    <a:pt x="369" y="557"/>
                  </a:lnTo>
                  <a:cubicBezTo>
                    <a:pt x="405" y="521"/>
                    <a:pt x="429" y="509"/>
                    <a:pt x="476" y="509"/>
                  </a:cubicBezTo>
                  <a:cubicBezTo>
                    <a:pt x="631" y="497"/>
                    <a:pt x="774" y="461"/>
                    <a:pt x="929" y="438"/>
                  </a:cubicBezTo>
                  <a:cubicBezTo>
                    <a:pt x="965" y="402"/>
                    <a:pt x="1000" y="366"/>
                    <a:pt x="988" y="283"/>
                  </a:cubicBezTo>
                  <a:cubicBezTo>
                    <a:pt x="953" y="247"/>
                    <a:pt x="905" y="199"/>
                    <a:pt x="869" y="164"/>
                  </a:cubicBezTo>
                  <a:cubicBezTo>
                    <a:pt x="846" y="152"/>
                    <a:pt x="822" y="152"/>
                    <a:pt x="786" y="140"/>
                  </a:cubicBezTo>
                  <a:cubicBezTo>
                    <a:pt x="766" y="146"/>
                    <a:pt x="746" y="149"/>
                    <a:pt x="727" y="149"/>
                  </a:cubicBezTo>
                  <a:cubicBezTo>
                    <a:pt x="585" y="149"/>
                    <a:pt x="474" y="1"/>
                    <a:pt x="3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3" name="Google Shape;3543;p2"/>
            <p:cNvSpPr/>
            <p:nvPr/>
          </p:nvSpPr>
          <p:spPr>
            <a:xfrm>
              <a:off x="6131400" y="1743050"/>
              <a:ext cx="62850" cy="12675"/>
            </a:xfrm>
            <a:custGeom>
              <a:avLst/>
              <a:gdLst/>
              <a:ahLst/>
              <a:cxnLst/>
              <a:rect l="l" t="t" r="r" b="b"/>
              <a:pathLst>
                <a:path w="2514" h="507" extrusionOk="0">
                  <a:moveTo>
                    <a:pt x="721" y="1"/>
                  </a:moveTo>
                  <a:cubicBezTo>
                    <a:pt x="674" y="1"/>
                    <a:pt x="626" y="18"/>
                    <a:pt x="584" y="54"/>
                  </a:cubicBezTo>
                  <a:cubicBezTo>
                    <a:pt x="584" y="66"/>
                    <a:pt x="560" y="90"/>
                    <a:pt x="537" y="102"/>
                  </a:cubicBezTo>
                  <a:cubicBezTo>
                    <a:pt x="525" y="105"/>
                    <a:pt x="514" y="106"/>
                    <a:pt x="505" y="106"/>
                  </a:cubicBezTo>
                  <a:cubicBezTo>
                    <a:pt x="476" y="106"/>
                    <a:pt x="456" y="93"/>
                    <a:pt x="429" y="66"/>
                  </a:cubicBezTo>
                  <a:cubicBezTo>
                    <a:pt x="346" y="66"/>
                    <a:pt x="239" y="54"/>
                    <a:pt x="144" y="54"/>
                  </a:cubicBezTo>
                  <a:cubicBezTo>
                    <a:pt x="117" y="32"/>
                    <a:pt x="93" y="21"/>
                    <a:pt x="73" y="21"/>
                  </a:cubicBezTo>
                  <a:cubicBezTo>
                    <a:pt x="40" y="21"/>
                    <a:pt x="16" y="50"/>
                    <a:pt x="1" y="102"/>
                  </a:cubicBezTo>
                  <a:cubicBezTo>
                    <a:pt x="13" y="209"/>
                    <a:pt x="13" y="292"/>
                    <a:pt x="13" y="388"/>
                  </a:cubicBezTo>
                  <a:lnTo>
                    <a:pt x="13" y="507"/>
                  </a:lnTo>
                  <a:cubicBezTo>
                    <a:pt x="241" y="470"/>
                    <a:pt x="468" y="458"/>
                    <a:pt x="698" y="458"/>
                  </a:cubicBezTo>
                  <a:cubicBezTo>
                    <a:pt x="1070" y="458"/>
                    <a:pt x="1446" y="488"/>
                    <a:pt x="1832" y="488"/>
                  </a:cubicBezTo>
                  <a:cubicBezTo>
                    <a:pt x="2055" y="488"/>
                    <a:pt x="2282" y="478"/>
                    <a:pt x="2513" y="447"/>
                  </a:cubicBezTo>
                  <a:cubicBezTo>
                    <a:pt x="2346" y="328"/>
                    <a:pt x="2251" y="245"/>
                    <a:pt x="2156" y="185"/>
                  </a:cubicBezTo>
                  <a:cubicBezTo>
                    <a:pt x="1787" y="66"/>
                    <a:pt x="1382" y="173"/>
                    <a:pt x="1013" y="54"/>
                  </a:cubicBezTo>
                  <a:lnTo>
                    <a:pt x="858" y="54"/>
                  </a:lnTo>
                  <a:cubicBezTo>
                    <a:pt x="816" y="18"/>
                    <a:pt x="769" y="1"/>
                    <a:pt x="7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4" name="Google Shape;3544;p2"/>
            <p:cNvSpPr/>
            <p:nvPr/>
          </p:nvSpPr>
          <p:spPr>
            <a:xfrm>
              <a:off x="5858750" y="2350425"/>
              <a:ext cx="130100" cy="26300"/>
            </a:xfrm>
            <a:custGeom>
              <a:avLst/>
              <a:gdLst/>
              <a:ahLst/>
              <a:cxnLst/>
              <a:rect l="l" t="t" r="r" b="b"/>
              <a:pathLst>
                <a:path w="5204" h="1052" extrusionOk="0">
                  <a:moveTo>
                    <a:pt x="36" y="0"/>
                  </a:moveTo>
                  <a:lnTo>
                    <a:pt x="36" y="0"/>
                  </a:lnTo>
                  <a:cubicBezTo>
                    <a:pt x="1" y="334"/>
                    <a:pt x="275" y="298"/>
                    <a:pt x="453" y="322"/>
                  </a:cubicBezTo>
                  <a:cubicBezTo>
                    <a:pt x="727" y="334"/>
                    <a:pt x="906" y="441"/>
                    <a:pt x="1025" y="655"/>
                  </a:cubicBezTo>
                  <a:cubicBezTo>
                    <a:pt x="1275" y="881"/>
                    <a:pt x="1608" y="893"/>
                    <a:pt x="1918" y="1000"/>
                  </a:cubicBezTo>
                  <a:cubicBezTo>
                    <a:pt x="2107" y="1033"/>
                    <a:pt x="2294" y="1051"/>
                    <a:pt x="2482" y="1051"/>
                  </a:cubicBezTo>
                  <a:cubicBezTo>
                    <a:pt x="2636" y="1051"/>
                    <a:pt x="2793" y="1039"/>
                    <a:pt x="2953" y="1012"/>
                  </a:cubicBezTo>
                  <a:cubicBezTo>
                    <a:pt x="2972" y="1023"/>
                    <a:pt x="2988" y="1028"/>
                    <a:pt x="3003" y="1028"/>
                  </a:cubicBezTo>
                  <a:cubicBezTo>
                    <a:pt x="3090" y="1028"/>
                    <a:pt x="3132" y="867"/>
                    <a:pt x="3220" y="867"/>
                  </a:cubicBezTo>
                  <a:cubicBezTo>
                    <a:pt x="3245" y="867"/>
                    <a:pt x="3275" y="881"/>
                    <a:pt x="3311" y="917"/>
                  </a:cubicBezTo>
                  <a:cubicBezTo>
                    <a:pt x="3370" y="941"/>
                    <a:pt x="3418" y="941"/>
                    <a:pt x="3477" y="941"/>
                  </a:cubicBezTo>
                  <a:cubicBezTo>
                    <a:pt x="3501" y="929"/>
                    <a:pt x="3537" y="929"/>
                    <a:pt x="3573" y="917"/>
                  </a:cubicBezTo>
                  <a:cubicBezTo>
                    <a:pt x="3787" y="822"/>
                    <a:pt x="4025" y="762"/>
                    <a:pt x="4263" y="691"/>
                  </a:cubicBezTo>
                  <a:cubicBezTo>
                    <a:pt x="4549" y="584"/>
                    <a:pt x="4882" y="679"/>
                    <a:pt x="5144" y="500"/>
                  </a:cubicBezTo>
                  <a:cubicBezTo>
                    <a:pt x="5192" y="453"/>
                    <a:pt x="5204" y="393"/>
                    <a:pt x="5192" y="322"/>
                  </a:cubicBezTo>
                  <a:cubicBezTo>
                    <a:pt x="4954" y="262"/>
                    <a:pt x="4680" y="334"/>
                    <a:pt x="4466" y="203"/>
                  </a:cubicBezTo>
                  <a:cubicBezTo>
                    <a:pt x="3823" y="191"/>
                    <a:pt x="3192" y="167"/>
                    <a:pt x="2561" y="143"/>
                  </a:cubicBezTo>
                  <a:cubicBezTo>
                    <a:pt x="2533" y="142"/>
                    <a:pt x="2505" y="142"/>
                    <a:pt x="2478" y="142"/>
                  </a:cubicBezTo>
                  <a:cubicBezTo>
                    <a:pt x="2330" y="142"/>
                    <a:pt x="2182" y="152"/>
                    <a:pt x="2036" y="152"/>
                  </a:cubicBezTo>
                  <a:cubicBezTo>
                    <a:pt x="1833" y="152"/>
                    <a:pt x="1634" y="132"/>
                    <a:pt x="1441" y="36"/>
                  </a:cubicBezTo>
                  <a:cubicBezTo>
                    <a:pt x="965" y="24"/>
                    <a:pt x="489" y="24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5" name="Google Shape;3545;p2"/>
            <p:cNvSpPr/>
            <p:nvPr/>
          </p:nvSpPr>
          <p:spPr>
            <a:xfrm>
              <a:off x="6058175" y="2364400"/>
              <a:ext cx="120575" cy="23950"/>
            </a:xfrm>
            <a:custGeom>
              <a:avLst/>
              <a:gdLst/>
              <a:ahLst/>
              <a:cxnLst/>
              <a:rect l="l" t="t" r="r" b="b"/>
              <a:pathLst>
                <a:path w="4823" h="958" extrusionOk="0">
                  <a:moveTo>
                    <a:pt x="370" y="1"/>
                  </a:moveTo>
                  <a:cubicBezTo>
                    <a:pt x="322" y="48"/>
                    <a:pt x="322" y="108"/>
                    <a:pt x="322" y="156"/>
                  </a:cubicBezTo>
                  <a:cubicBezTo>
                    <a:pt x="549" y="370"/>
                    <a:pt x="1" y="441"/>
                    <a:pt x="239" y="656"/>
                  </a:cubicBezTo>
                  <a:cubicBezTo>
                    <a:pt x="1084" y="870"/>
                    <a:pt x="1965" y="918"/>
                    <a:pt x="2835" y="930"/>
                  </a:cubicBezTo>
                  <a:cubicBezTo>
                    <a:pt x="3052" y="941"/>
                    <a:pt x="3264" y="958"/>
                    <a:pt x="3473" y="958"/>
                  </a:cubicBezTo>
                  <a:cubicBezTo>
                    <a:pt x="3699" y="958"/>
                    <a:pt x="3922" y="938"/>
                    <a:pt x="4144" y="870"/>
                  </a:cubicBezTo>
                  <a:cubicBezTo>
                    <a:pt x="4371" y="727"/>
                    <a:pt x="4644" y="668"/>
                    <a:pt x="4823" y="453"/>
                  </a:cubicBezTo>
                  <a:cubicBezTo>
                    <a:pt x="4740" y="418"/>
                    <a:pt x="4656" y="358"/>
                    <a:pt x="4561" y="358"/>
                  </a:cubicBezTo>
                  <a:cubicBezTo>
                    <a:pt x="3168" y="298"/>
                    <a:pt x="1763" y="132"/>
                    <a:pt x="3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6" name="Google Shape;3546;p2"/>
            <p:cNvSpPr/>
            <p:nvPr/>
          </p:nvSpPr>
          <p:spPr>
            <a:xfrm>
              <a:off x="5964425" y="2361125"/>
              <a:ext cx="103000" cy="20400"/>
            </a:xfrm>
            <a:custGeom>
              <a:avLst/>
              <a:gdLst/>
              <a:ahLst/>
              <a:cxnLst/>
              <a:rect l="l" t="t" r="r" b="b"/>
              <a:pathLst>
                <a:path w="4120" h="816" extrusionOk="0">
                  <a:moveTo>
                    <a:pt x="1822" y="1"/>
                  </a:moveTo>
                  <a:cubicBezTo>
                    <a:pt x="1810" y="13"/>
                    <a:pt x="1786" y="25"/>
                    <a:pt x="1739" y="48"/>
                  </a:cubicBezTo>
                  <a:cubicBezTo>
                    <a:pt x="1662" y="136"/>
                    <a:pt x="1581" y="164"/>
                    <a:pt x="1498" y="164"/>
                  </a:cubicBezTo>
                  <a:cubicBezTo>
                    <a:pt x="1354" y="164"/>
                    <a:pt x="1203" y="81"/>
                    <a:pt x="1061" y="81"/>
                  </a:cubicBezTo>
                  <a:cubicBezTo>
                    <a:pt x="1028" y="81"/>
                    <a:pt x="996" y="86"/>
                    <a:pt x="965" y="96"/>
                  </a:cubicBezTo>
                  <a:cubicBezTo>
                    <a:pt x="905" y="108"/>
                    <a:pt x="842" y="111"/>
                    <a:pt x="777" y="111"/>
                  </a:cubicBezTo>
                  <a:cubicBezTo>
                    <a:pt x="705" y="111"/>
                    <a:pt x="632" y="107"/>
                    <a:pt x="559" y="107"/>
                  </a:cubicBezTo>
                  <a:cubicBezTo>
                    <a:pt x="360" y="107"/>
                    <a:pt x="165" y="135"/>
                    <a:pt x="24" y="346"/>
                  </a:cubicBezTo>
                  <a:cubicBezTo>
                    <a:pt x="0" y="453"/>
                    <a:pt x="0" y="560"/>
                    <a:pt x="72" y="668"/>
                  </a:cubicBezTo>
                  <a:cubicBezTo>
                    <a:pt x="192" y="765"/>
                    <a:pt x="326" y="815"/>
                    <a:pt x="469" y="815"/>
                  </a:cubicBezTo>
                  <a:cubicBezTo>
                    <a:pt x="552" y="815"/>
                    <a:pt x="639" y="798"/>
                    <a:pt x="727" y="763"/>
                  </a:cubicBezTo>
                  <a:cubicBezTo>
                    <a:pt x="899" y="744"/>
                    <a:pt x="1072" y="738"/>
                    <a:pt x="1244" y="738"/>
                  </a:cubicBezTo>
                  <a:cubicBezTo>
                    <a:pt x="1498" y="738"/>
                    <a:pt x="1752" y="751"/>
                    <a:pt x="2005" y="751"/>
                  </a:cubicBezTo>
                  <a:cubicBezTo>
                    <a:pt x="2234" y="751"/>
                    <a:pt x="2463" y="741"/>
                    <a:pt x="2691" y="703"/>
                  </a:cubicBezTo>
                  <a:cubicBezTo>
                    <a:pt x="2811" y="380"/>
                    <a:pt x="3036" y="337"/>
                    <a:pt x="3278" y="337"/>
                  </a:cubicBezTo>
                  <a:cubicBezTo>
                    <a:pt x="3367" y="337"/>
                    <a:pt x="3458" y="343"/>
                    <a:pt x="3548" y="343"/>
                  </a:cubicBezTo>
                  <a:cubicBezTo>
                    <a:pt x="3600" y="343"/>
                    <a:pt x="3653" y="341"/>
                    <a:pt x="3703" y="334"/>
                  </a:cubicBezTo>
                  <a:cubicBezTo>
                    <a:pt x="3834" y="322"/>
                    <a:pt x="3989" y="310"/>
                    <a:pt x="4084" y="203"/>
                  </a:cubicBezTo>
                  <a:cubicBezTo>
                    <a:pt x="4108" y="179"/>
                    <a:pt x="4120" y="156"/>
                    <a:pt x="4120" y="132"/>
                  </a:cubicBezTo>
                  <a:cubicBezTo>
                    <a:pt x="3805" y="33"/>
                    <a:pt x="3488" y="10"/>
                    <a:pt x="3170" y="10"/>
                  </a:cubicBezTo>
                  <a:cubicBezTo>
                    <a:pt x="2889" y="10"/>
                    <a:pt x="2607" y="28"/>
                    <a:pt x="2327" y="28"/>
                  </a:cubicBezTo>
                  <a:cubicBezTo>
                    <a:pt x="2158" y="28"/>
                    <a:pt x="1990" y="22"/>
                    <a:pt x="18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7" name="Google Shape;3547;p2"/>
            <p:cNvSpPr/>
            <p:nvPr/>
          </p:nvSpPr>
          <p:spPr>
            <a:xfrm>
              <a:off x="6189450" y="2376025"/>
              <a:ext cx="81275" cy="16425"/>
            </a:xfrm>
            <a:custGeom>
              <a:avLst/>
              <a:gdLst/>
              <a:ahLst/>
              <a:cxnLst/>
              <a:rect l="l" t="t" r="r" b="b"/>
              <a:pathLst>
                <a:path w="3251" h="657" extrusionOk="0">
                  <a:moveTo>
                    <a:pt x="1" y="0"/>
                  </a:moveTo>
                  <a:cubicBezTo>
                    <a:pt x="60" y="405"/>
                    <a:pt x="393" y="322"/>
                    <a:pt x="655" y="357"/>
                  </a:cubicBezTo>
                  <a:cubicBezTo>
                    <a:pt x="696" y="361"/>
                    <a:pt x="736" y="363"/>
                    <a:pt x="777" y="363"/>
                  </a:cubicBezTo>
                  <a:cubicBezTo>
                    <a:pt x="880" y="363"/>
                    <a:pt x="984" y="354"/>
                    <a:pt x="1090" y="354"/>
                  </a:cubicBezTo>
                  <a:cubicBezTo>
                    <a:pt x="1202" y="354"/>
                    <a:pt x="1316" y="364"/>
                    <a:pt x="1429" y="405"/>
                  </a:cubicBezTo>
                  <a:cubicBezTo>
                    <a:pt x="1572" y="453"/>
                    <a:pt x="1751" y="453"/>
                    <a:pt x="1858" y="607"/>
                  </a:cubicBezTo>
                  <a:lnTo>
                    <a:pt x="1846" y="607"/>
                  </a:lnTo>
                  <a:cubicBezTo>
                    <a:pt x="1876" y="619"/>
                    <a:pt x="1906" y="625"/>
                    <a:pt x="1935" y="625"/>
                  </a:cubicBezTo>
                  <a:cubicBezTo>
                    <a:pt x="1965" y="625"/>
                    <a:pt x="1995" y="619"/>
                    <a:pt x="2025" y="607"/>
                  </a:cubicBezTo>
                  <a:lnTo>
                    <a:pt x="2001" y="607"/>
                  </a:lnTo>
                  <a:cubicBezTo>
                    <a:pt x="2001" y="572"/>
                    <a:pt x="2001" y="560"/>
                    <a:pt x="2037" y="548"/>
                  </a:cubicBezTo>
                  <a:cubicBezTo>
                    <a:pt x="2050" y="545"/>
                    <a:pt x="2062" y="544"/>
                    <a:pt x="2073" y="544"/>
                  </a:cubicBezTo>
                  <a:cubicBezTo>
                    <a:pt x="2111" y="544"/>
                    <a:pt x="2134" y="561"/>
                    <a:pt x="2144" y="607"/>
                  </a:cubicBezTo>
                  <a:lnTo>
                    <a:pt x="2168" y="619"/>
                  </a:lnTo>
                  <a:lnTo>
                    <a:pt x="2203" y="595"/>
                  </a:lnTo>
                  <a:cubicBezTo>
                    <a:pt x="2334" y="639"/>
                    <a:pt x="2471" y="657"/>
                    <a:pt x="2612" y="657"/>
                  </a:cubicBezTo>
                  <a:cubicBezTo>
                    <a:pt x="2740" y="657"/>
                    <a:pt x="2870" y="642"/>
                    <a:pt x="3001" y="619"/>
                  </a:cubicBezTo>
                  <a:cubicBezTo>
                    <a:pt x="3239" y="595"/>
                    <a:pt x="3251" y="441"/>
                    <a:pt x="3180" y="250"/>
                  </a:cubicBezTo>
                  <a:lnTo>
                    <a:pt x="3180" y="250"/>
                  </a:lnTo>
                  <a:lnTo>
                    <a:pt x="3180" y="262"/>
                  </a:lnTo>
                  <a:cubicBezTo>
                    <a:pt x="3120" y="238"/>
                    <a:pt x="3060" y="203"/>
                    <a:pt x="3013" y="155"/>
                  </a:cubicBezTo>
                  <a:cubicBezTo>
                    <a:pt x="2934" y="134"/>
                    <a:pt x="2851" y="116"/>
                    <a:pt x="2764" y="116"/>
                  </a:cubicBezTo>
                  <a:cubicBezTo>
                    <a:pt x="2706" y="116"/>
                    <a:pt x="2646" y="124"/>
                    <a:pt x="2584" y="143"/>
                  </a:cubicBezTo>
                  <a:cubicBezTo>
                    <a:pt x="2513" y="203"/>
                    <a:pt x="2441" y="232"/>
                    <a:pt x="2370" y="232"/>
                  </a:cubicBezTo>
                  <a:cubicBezTo>
                    <a:pt x="2298" y="232"/>
                    <a:pt x="2227" y="203"/>
                    <a:pt x="2156" y="143"/>
                  </a:cubicBezTo>
                  <a:cubicBezTo>
                    <a:pt x="2096" y="95"/>
                    <a:pt x="2048" y="60"/>
                    <a:pt x="1989" y="12"/>
                  </a:cubicBezTo>
                  <a:cubicBezTo>
                    <a:pt x="1322" y="12"/>
                    <a:pt x="667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8" name="Google Shape;3548;p2"/>
            <p:cNvSpPr/>
            <p:nvPr/>
          </p:nvSpPr>
          <p:spPr>
            <a:xfrm>
              <a:off x="6163250" y="2373625"/>
              <a:ext cx="66700" cy="17900"/>
            </a:xfrm>
            <a:custGeom>
              <a:avLst/>
              <a:gdLst/>
              <a:ahLst/>
              <a:cxnLst/>
              <a:rect l="l" t="t" r="r" b="b"/>
              <a:pathLst>
                <a:path w="2668" h="716" extrusionOk="0">
                  <a:moveTo>
                    <a:pt x="813" y="65"/>
                  </a:moveTo>
                  <a:cubicBezTo>
                    <a:pt x="750" y="65"/>
                    <a:pt x="686" y="73"/>
                    <a:pt x="620" y="84"/>
                  </a:cubicBezTo>
                  <a:cubicBezTo>
                    <a:pt x="394" y="156"/>
                    <a:pt x="48" y="1"/>
                    <a:pt x="1" y="406"/>
                  </a:cubicBezTo>
                  <a:cubicBezTo>
                    <a:pt x="144" y="608"/>
                    <a:pt x="346" y="656"/>
                    <a:pt x="572" y="703"/>
                  </a:cubicBezTo>
                  <a:cubicBezTo>
                    <a:pt x="679" y="715"/>
                    <a:pt x="799" y="715"/>
                    <a:pt x="894" y="715"/>
                  </a:cubicBezTo>
                  <a:lnTo>
                    <a:pt x="1430" y="715"/>
                  </a:lnTo>
                  <a:cubicBezTo>
                    <a:pt x="1549" y="715"/>
                    <a:pt x="1656" y="715"/>
                    <a:pt x="1763" y="703"/>
                  </a:cubicBezTo>
                  <a:cubicBezTo>
                    <a:pt x="1906" y="691"/>
                    <a:pt x="2025" y="608"/>
                    <a:pt x="2180" y="596"/>
                  </a:cubicBezTo>
                  <a:cubicBezTo>
                    <a:pt x="2197" y="595"/>
                    <a:pt x="2214" y="594"/>
                    <a:pt x="2232" y="594"/>
                  </a:cubicBezTo>
                  <a:cubicBezTo>
                    <a:pt x="2300" y="594"/>
                    <a:pt x="2371" y="603"/>
                    <a:pt x="2439" y="603"/>
                  </a:cubicBezTo>
                  <a:cubicBezTo>
                    <a:pt x="2498" y="603"/>
                    <a:pt x="2555" y="597"/>
                    <a:pt x="2608" y="572"/>
                  </a:cubicBezTo>
                  <a:cubicBezTo>
                    <a:pt x="2668" y="513"/>
                    <a:pt x="2668" y="453"/>
                    <a:pt x="2608" y="394"/>
                  </a:cubicBezTo>
                  <a:cubicBezTo>
                    <a:pt x="2450" y="299"/>
                    <a:pt x="2285" y="267"/>
                    <a:pt x="2120" y="267"/>
                  </a:cubicBezTo>
                  <a:cubicBezTo>
                    <a:pt x="2037" y="267"/>
                    <a:pt x="1953" y="275"/>
                    <a:pt x="1870" y="287"/>
                  </a:cubicBezTo>
                  <a:cubicBezTo>
                    <a:pt x="1776" y="302"/>
                    <a:pt x="1684" y="312"/>
                    <a:pt x="1594" y="312"/>
                  </a:cubicBezTo>
                  <a:cubicBezTo>
                    <a:pt x="1396" y="312"/>
                    <a:pt x="1208" y="263"/>
                    <a:pt x="1037" y="108"/>
                  </a:cubicBezTo>
                  <a:cubicBezTo>
                    <a:pt x="960" y="76"/>
                    <a:pt x="887" y="65"/>
                    <a:pt x="813" y="6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9" name="Google Shape;3549;p2"/>
            <p:cNvSpPr/>
            <p:nvPr/>
          </p:nvSpPr>
          <p:spPr>
            <a:xfrm>
              <a:off x="6204925" y="2346875"/>
              <a:ext cx="36950" cy="7450"/>
            </a:xfrm>
            <a:custGeom>
              <a:avLst/>
              <a:gdLst/>
              <a:ahLst/>
              <a:cxnLst/>
              <a:rect l="l" t="t" r="r" b="b"/>
              <a:pathLst>
                <a:path w="1478" h="298" extrusionOk="0">
                  <a:moveTo>
                    <a:pt x="978" y="0"/>
                  </a:moveTo>
                  <a:cubicBezTo>
                    <a:pt x="786" y="0"/>
                    <a:pt x="598" y="79"/>
                    <a:pt x="407" y="79"/>
                  </a:cubicBezTo>
                  <a:cubicBezTo>
                    <a:pt x="343" y="79"/>
                    <a:pt x="279" y="70"/>
                    <a:pt x="215" y="47"/>
                  </a:cubicBezTo>
                  <a:cubicBezTo>
                    <a:pt x="120" y="107"/>
                    <a:pt x="1" y="154"/>
                    <a:pt x="72" y="297"/>
                  </a:cubicBezTo>
                  <a:cubicBezTo>
                    <a:pt x="536" y="285"/>
                    <a:pt x="1013" y="285"/>
                    <a:pt x="1477" y="285"/>
                  </a:cubicBezTo>
                  <a:cubicBezTo>
                    <a:pt x="1406" y="130"/>
                    <a:pt x="1168" y="190"/>
                    <a:pt x="1096" y="11"/>
                  </a:cubicBezTo>
                  <a:cubicBezTo>
                    <a:pt x="1057" y="3"/>
                    <a:pt x="1017" y="0"/>
                    <a:pt x="9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0" name="Google Shape;3550;p2"/>
            <p:cNvSpPr/>
            <p:nvPr/>
          </p:nvSpPr>
          <p:spPr>
            <a:xfrm>
              <a:off x="6181725" y="2347050"/>
              <a:ext cx="28575" cy="10800"/>
            </a:xfrm>
            <a:custGeom>
              <a:avLst/>
              <a:gdLst/>
              <a:ahLst/>
              <a:cxnLst/>
              <a:rect l="l" t="t" r="r" b="b"/>
              <a:pathLst>
                <a:path w="1143" h="432" extrusionOk="0">
                  <a:moveTo>
                    <a:pt x="692" y="1"/>
                  </a:moveTo>
                  <a:cubicBezTo>
                    <a:pt x="509" y="1"/>
                    <a:pt x="326" y="19"/>
                    <a:pt x="143" y="52"/>
                  </a:cubicBezTo>
                  <a:cubicBezTo>
                    <a:pt x="321" y="254"/>
                    <a:pt x="83" y="326"/>
                    <a:pt x="0" y="421"/>
                  </a:cubicBezTo>
                  <a:cubicBezTo>
                    <a:pt x="44" y="429"/>
                    <a:pt x="88" y="432"/>
                    <a:pt x="132" y="432"/>
                  </a:cubicBezTo>
                  <a:cubicBezTo>
                    <a:pt x="418" y="432"/>
                    <a:pt x="691" y="290"/>
                    <a:pt x="971" y="290"/>
                  </a:cubicBezTo>
                  <a:cubicBezTo>
                    <a:pt x="981" y="290"/>
                    <a:pt x="991" y="290"/>
                    <a:pt x="1000" y="290"/>
                  </a:cubicBezTo>
                  <a:cubicBezTo>
                    <a:pt x="1048" y="207"/>
                    <a:pt x="1095" y="123"/>
                    <a:pt x="1143" y="40"/>
                  </a:cubicBezTo>
                  <a:cubicBezTo>
                    <a:pt x="993" y="13"/>
                    <a:pt x="843" y="1"/>
                    <a:pt x="6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1" name="Google Shape;3551;p2"/>
            <p:cNvSpPr/>
            <p:nvPr/>
          </p:nvSpPr>
          <p:spPr>
            <a:xfrm>
              <a:off x="5968900" y="2343675"/>
              <a:ext cx="30075" cy="3500"/>
            </a:xfrm>
            <a:custGeom>
              <a:avLst/>
              <a:gdLst/>
              <a:ahLst/>
              <a:cxnLst/>
              <a:rect l="l" t="t" r="r" b="b"/>
              <a:pathLst>
                <a:path w="1203" h="140" extrusionOk="0">
                  <a:moveTo>
                    <a:pt x="680" y="1"/>
                  </a:moveTo>
                  <a:cubicBezTo>
                    <a:pt x="466" y="1"/>
                    <a:pt x="251" y="45"/>
                    <a:pt x="42" y="45"/>
                  </a:cubicBezTo>
                  <a:cubicBezTo>
                    <a:pt x="28" y="45"/>
                    <a:pt x="14" y="44"/>
                    <a:pt x="0" y="44"/>
                  </a:cubicBezTo>
                  <a:lnTo>
                    <a:pt x="0" y="44"/>
                  </a:lnTo>
                  <a:cubicBezTo>
                    <a:pt x="24" y="68"/>
                    <a:pt x="60" y="104"/>
                    <a:pt x="83" y="139"/>
                  </a:cubicBezTo>
                  <a:lnTo>
                    <a:pt x="1203" y="139"/>
                  </a:lnTo>
                  <a:cubicBezTo>
                    <a:pt x="1031" y="30"/>
                    <a:pt x="856" y="1"/>
                    <a:pt x="6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2" name="Google Shape;3552;p2"/>
            <p:cNvSpPr/>
            <p:nvPr/>
          </p:nvSpPr>
          <p:spPr>
            <a:xfrm>
              <a:off x="6023950" y="2347225"/>
              <a:ext cx="25325" cy="3600"/>
            </a:xfrm>
            <a:custGeom>
              <a:avLst/>
              <a:gdLst/>
              <a:ahLst/>
              <a:cxnLst/>
              <a:rect l="l" t="t" r="r" b="b"/>
              <a:pathLst>
                <a:path w="1013" h="144" extrusionOk="0">
                  <a:moveTo>
                    <a:pt x="538" y="0"/>
                  </a:moveTo>
                  <a:cubicBezTo>
                    <a:pt x="386" y="0"/>
                    <a:pt x="233" y="24"/>
                    <a:pt x="84" y="24"/>
                  </a:cubicBezTo>
                  <a:cubicBezTo>
                    <a:pt x="56" y="24"/>
                    <a:pt x="28" y="23"/>
                    <a:pt x="1" y="21"/>
                  </a:cubicBezTo>
                  <a:lnTo>
                    <a:pt x="1" y="21"/>
                  </a:lnTo>
                  <a:cubicBezTo>
                    <a:pt x="221" y="127"/>
                    <a:pt x="452" y="144"/>
                    <a:pt x="686" y="144"/>
                  </a:cubicBezTo>
                  <a:cubicBezTo>
                    <a:pt x="795" y="144"/>
                    <a:pt x="904" y="140"/>
                    <a:pt x="1013" y="140"/>
                  </a:cubicBezTo>
                  <a:cubicBezTo>
                    <a:pt x="860" y="27"/>
                    <a:pt x="700" y="0"/>
                    <a:pt x="5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3" name="Google Shape;3553;p2"/>
            <p:cNvSpPr/>
            <p:nvPr/>
          </p:nvSpPr>
          <p:spPr>
            <a:xfrm>
              <a:off x="5988225" y="2358000"/>
              <a:ext cx="21775" cy="7375"/>
            </a:xfrm>
            <a:custGeom>
              <a:avLst/>
              <a:gdLst/>
              <a:ahLst/>
              <a:cxnLst/>
              <a:rect l="l" t="t" r="r" b="b"/>
              <a:pathLst>
                <a:path w="871" h="295" extrusionOk="0">
                  <a:moveTo>
                    <a:pt x="240" y="0"/>
                  </a:moveTo>
                  <a:cubicBezTo>
                    <a:pt x="162" y="0"/>
                    <a:pt x="82" y="6"/>
                    <a:pt x="1" y="19"/>
                  </a:cubicBezTo>
                  <a:lnTo>
                    <a:pt x="1" y="150"/>
                  </a:lnTo>
                  <a:cubicBezTo>
                    <a:pt x="25" y="185"/>
                    <a:pt x="60" y="197"/>
                    <a:pt x="84" y="209"/>
                  </a:cubicBezTo>
                  <a:cubicBezTo>
                    <a:pt x="239" y="231"/>
                    <a:pt x="398" y="294"/>
                    <a:pt x="553" y="294"/>
                  </a:cubicBezTo>
                  <a:cubicBezTo>
                    <a:pt x="649" y="294"/>
                    <a:pt x="743" y="270"/>
                    <a:pt x="834" y="197"/>
                  </a:cubicBezTo>
                  <a:cubicBezTo>
                    <a:pt x="846" y="162"/>
                    <a:pt x="858" y="150"/>
                    <a:pt x="870" y="126"/>
                  </a:cubicBezTo>
                  <a:cubicBezTo>
                    <a:pt x="668" y="47"/>
                    <a:pt x="460" y="0"/>
                    <a:pt x="24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4" name="Google Shape;3554;p2"/>
            <p:cNvSpPr/>
            <p:nvPr/>
          </p:nvSpPr>
          <p:spPr>
            <a:xfrm>
              <a:off x="6056100" y="2349350"/>
              <a:ext cx="3900" cy="1975"/>
            </a:xfrm>
            <a:custGeom>
              <a:avLst/>
              <a:gdLst/>
              <a:ahLst/>
              <a:cxnLst/>
              <a:rect l="l" t="t" r="r" b="b"/>
              <a:pathLst>
                <a:path w="156" h="79" extrusionOk="0">
                  <a:moveTo>
                    <a:pt x="73" y="0"/>
                  </a:moveTo>
                  <a:cubicBezTo>
                    <a:pt x="51" y="0"/>
                    <a:pt x="27" y="20"/>
                    <a:pt x="1" y="67"/>
                  </a:cubicBezTo>
                  <a:cubicBezTo>
                    <a:pt x="60" y="67"/>
                    <a:pt x="108" y="67"/>
                    <a:pt x="155" y="79"/>
                  </a:cubicBezTo>
                  <a:cubicBezTo>
                    <a:pt x="129" y="32"/>
                    <a:pt x="102" y="0"/>
                    <a:pt x="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5" name="Google Shape;3555;p2"/>
            <p:cNvSpPr/>
            <p:nvPr/>
          </p:nvSpPr>
          <p:spPr>
            <a:xfrm>
              <a:off x="5308675" y="1693675"/>
              <a:ext cx="89025" cy="30150"/>
            </a:xfrm>
            <a:custGeom>
              <a:avLst/>
              <a:gdLst/>
              <a:ahLst/>
              <a:cxnLst/>
              <a:rect l="l" t="t" r="r" b="b"/>
              <a:pathLst>
                <a:path w="3561" h="1206" extrusionOk="0">
                  <a:moveTo>
                    <a:pt x="3420" y="1"/>
                  </a:moveTo>
                  <a:cubicBezTo>
                    <a:pt x="3391" y="1"/>
                    <a:pt x="3355" y="9"/>
                    <a:pt x="3311" y="29"/>
                  </a:cubicBezTo>
                  <a:cubicBezTo>
                    <a:pt x="2680" y="100"/>
                    <a:pt x="2085" y="303"/>
                    <a:pt x="1465" y="362"/>
                  </a:cubicBezTo>
                  <a:cubicBezTo>
                    <a:pt x="1144" y="398"/>
                    <a:pt x="751" y="338"/>
                    <a:pt x="465" y="589"/>
                  </a:cubicBezTo>
                  <a:cubicBezTo>
                    <a:pt x="358" y="767"/>
                    <a:pt x="49" y="684"/>
                    <a:pt x="1" y="946"/>
                  </a:cubicBezTo>
                  <a:cubicBezTo>
                    <a:pt x="13" y="1017"/>
                    <a:pt x="49" y="1065"/>
                    <a:pt x="108" y="1112"/>
                  </a:cubicBezTo>
                  <a:cubicBezTo>
                    <a:pt x="162" y="1122"/>
                    <a:pt x="217" y="1125"/>
                    <a:pt x="273" y="1125"/>
                  </a:cubicBezTo>
                  <a:cubicBezTo>
                    <a:pt x="381" y="1125"/>
                    <a:pt x="492" y="1113"/>
                    <a:pt x="603" y="1113"/>
                  </a:cubicBezTo>
                  <a:cubicBezTo>
                    <a:pt x="712" y="1113"/>
                    <a:pt x="822" y="1125"/>
                    <a:pt x="930" y="1172"/>
                  </a:cubicBezTo>
                  <a:cubicBezTo>
                    <a:pt x="1065" y="1194"/>
                    <a:pt x="1198" y="1205"/>
                    <a:pt x="1331" y="1205"/>
                  </a:cubicBezTo>
                  <a:cubicBezTo>
                    <a:pt x="1621" y="1205"/>
                    <a:pt x="1906" y="1155"/>
                    <a:pt x="2192" y="1065"/>
                  </a:cubicBezTo>
                  <a:cubicBezTo>
                    <a:pt x="2200" y="1065"/>
                    <a:pt x="2208" y="1065"/>
                    <a:pt x="2216" y="1065"/>
                  </a:cubicBezTo>
                  <a:cubicBezTo>
                    <a:pt x="2548" y="1065"/>
                    <a:pt x="2781" y="824"/>
                    <a:pt x="3037" y="719"/>
                  </a:cubicBezTo>
                  <a:cubicBezTo>
                    <a:pt x="3156" y="660"/>
                    <a:pt x="3287" y="600"/>
                    <a:pt x="3394" y="517"/>
                  </a:cubicBezTo>
                  <a:cubicBezTo>
                    <a:pt x="3490" y="446"/>
                    <a:pt x="3549" y="350"/>
                    <a:pt x="3561" y="243"/>
                  </a:cubicBezTo>
                  <a:cubicBezTo>
                    <a:pt x="3551" y="130"/>
                    <a:pt x="3534" y="1"/>
                    <a:pt x="34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6" name="Google Shape;3556;p2"/>
            <p:cNvSpPr/>
            <p:nvPr/>
          </p:nvSpPr>
          <p:spPr>
            <a:xfrm>
              <a:off x="5252425" y="1715825"/>
              <a:ext cx="33675" cy="41400"/>
            </a:xfrm>
            <a:custGeom>
              <a:avLst/>
              <a:gdLst/>
              <a:ahLst/>
              <a:cxnLst/>
              <a:rect l="l" t="t" r="r" b="b"/>
              <a:pathLst>
                <a:path w="1347" h="1656" extrusionOk="0">
                  <a:moveTo>
                    <a:pt x="1156" y="0"/>
                  </a:moveTo>
                  <a:cubicBezTo>
                    <a:pt x="1037" y="0"/>
                    <a:pt x="929" y="36"/>
                    <a:pt x="870" y="131"/>
                  </a:cubicBezTo>
                  <a:cubicBezTo>
                    <a:pt x="834" y="214"/>
                    <a:pt x="798" y="250"/>
                    <a:pt x="715" y="286"/>
                  </a:cubicBezTo>
                  <a:lnTo>
                    <a:pt x="703" y="298"/>
                  </a:lnTo>
                  <a:cubicBezTo>
                    <a:pt x="644" y="417"/>
                    <a:pt x="560" y="512"/>
                    <a:pt x="453" y="584"/>
                  </a:cubicBezTo>
                  <a:lnTo>
                    <a:pt x="441" y="607"/>
                  </a:lnTo>
                  <a:cubicBezTo>
                    <a:pt x="346" y="667"/>
                    <a:pt x="382" y="822"/>
                    <a:pt x="263" y="846"/>
                  </a:cubicBezTo>
                  <a:lnTo>
                    <a:pt x="275" y="846"/>
                  </a:lnTo>
                  <a:cubicBezTo>
                    <a:pt x="275" y="941"/>
                    <a:pt x="215" y="988"/>
                    <a:pt x="144" y="1012"/>
                  </a:cubicBezTo>
                  <a:cubicBezTo>
                    <a:pt x="108" y="1060"/>
                    <a:pt x="96" y="1119"/>
                    <a:pt x="96" y="1179"/>
                  </a:cubicBezTo>
                  <a:cubicBezTo>
                    <a:pt x="96" y="1346"/>
                    <a:pt x="1" y="1536"/>
                    <a:pt x="203" y="1655"/>
                  </a:cubicBezTo>
                  <a:cubicBezTo>
                    <a:pt x="263" y="1655"/>
                    <a:pt x="322" y="1643"/>
                    <a:pt x="358" y="1596"/>
                  </a:cubicBezTo>
                  <a:cubicBezTo>
                    <a:pt x="667" y="1286"/>
                    <a:pt x="941" y="929"/>
                    <a:pt x="1334" y="715"/>
                  </a:cubicBezTo>
                  <a:cubicBezTo>
                    <a:pt x="1346" y="655"/>
                    <a:pt x="1346" y="595"/>
                    <a:pt x="1310" y="536"/>
                  </a:cubicBezTo>
                  <a:cubicBezTo>
                    <a:pt x="1227" y="417"/>
                    <a:pt x="1215" y="286"/>
                    <a:pt x="1227" y="155"/>
                  </a:cubicBezTo>
                  <a:cubicBezTo>
                    <a:pt x="1227" y="95"/>
                    <a:pt x="1191" y="36"/>
                    <a:pt x="1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7" name="Google Shape;3557;p2"/>
            <p:cNvSpPr/>
            <p:nvPr/>
          </p:nvSpPr>
          <p:spPr>
            <a:xfrm>
              <a:off x="5233975" y="1750950"/>
              <a:ext cx="29500" cy="24425"/>
            </a:xfrm>
            <a:custGeom>
              <a:avLst/>
              <a:gdLst/>
              <a:ahLst/>
              <a:cxnLst/>
              <a:rect l="l" t="t" r="r" b="b"/>
              <a:pathLst>
                <a:path w="1180" h="977" extrusionOk="0">
                  <a:moveTo>
                    <a:pt x="548" y="0"/>
                  </a:moveTo>
                  <a:cubicBezTo>
                    <a:pt x="346" y="214"/>
                    <a:pt x="131" y="441"/>
                    <a:pt x="1" y="726"/>
                  </a:cubicBezTo>
                  <a:cubicBezTo>
                    <a:pt x="12" y="750"/>
                    <a:pt x="12" y="786"/>
                    <a:pt x="24" y="810"/>
                  </a:cubicBezTo>
                  <a:cubicBezTo>
                    <a:pt x="108" y="917"/>
                    <a:pt x="203" y="976"/>
                    <a:pt x="322" y="976"/>
                  </a:cubicBezTo>
                  <a:cubicBezTo>
                    <a:pt x="382" y="965"/>
                    <a:pt x="429" y="953"/>
                    <a:pt x="477" y="917"/>
                  </a:cubicBezTo>
                  <a:cubicBezTo>
                    <a:pt x="477" y="869"/>
                    <a:pt x="501" y="834"/>
                    <a:pt x="536" y="834"/>
                  </a:cubicBezTo>
                  <a:cubicBezTo>
                    <a:pt x="536" y="834"/>
                    <a:pt x="537" y="834"/>
                    <a:pt x="537" y="834"/>
                  </a:cubicBezTo>
                  <a:lnTo>
                    <a:pt x="537" y="834"/>
                  </a:lnTo>
                  <a:cubicBezTo>
                    <a:pt x="536" y="841"/>
                    <a:pt x="538" y="852"/>
                    <a:pt x="548" y="869"/>
                  </a:cubicBezTo>
                  <a:lnTo>
                    <a:pt x="596" y="905"/>
                  </a:lnTo>
                  <a:cubicBezTo>
                    <a:pt x="739" y="631"/>
                    <a:pt x="965" y="417"/>
                    <a:pt x="1179" y="191"/>
                  </a:cubicBezTo>
                  <a:cubicBezTo>
                    <a:pt x="1179" y="179"/>
                    <a:pt x="1155" y="155"/>
                    <a:pt x="1132" y="143"/>
                  </a:cubicBezTo>
                  <a:cubicBezTo>
                    <a:pt x="1120" y="135"/>
                    <a:pt x="1109" y="131"/>
                    <a:pt x="1099" y="131"/>
                  </a:cubicBezTo>
                  <a:cubicBezTo>
                    <a:pt x="1077" y="131"/>
                    <a:pt x="1056" y="147"/>
                    <a:pt x="1024" y="179"/>
                  </a:cubicBezTo>
                  <a:cubicBezTo>
                    <a:pt x="977" y="191"/>
                    <a:pt x="941" y="191"/>
                    <a:pt x="893" y="191"/>
                  </a:cubicBezTo>
                  <a:cubicBezTo>
                    <a:pt x="798" y="179"/>
                    <a:pt x="739" y="72"/>
                    <a:pt x="6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8" name="Google Shape;3558;p2"/>
            <p:cNvSpPr/>
            <p:nvPr/>
          </p:nvSpPr>
          <p:spPr>
            <a:xfrm>
              <a:off x="5384000" y="1691400"/>
              <a:ext cx="42000" cy="27650"/>
            </a:xfrm>
            <a:custGeom>
              <a:avLst/>
              <a:gdLst/>
              <a:ahLst/>
              <a:cxnLst/>
              <a:rect l="l" t="t" r="r" b="b"/>
              <a:pathLst>
                <a:path w="1680" h="1106" extrusionOk="0">
                  <a:moveTo>
                    <a:pt x="631" y="1"/>
                  </a:moveTo>
                  <a:cubicBezTo>
                    <a:pt x="500" y="1"/>
                    <a:pt x="393" y="13"/>
                    <a:pt x="310" y="120"/>
                  </a:cubicBezTo>
                  <a:cubicBezTo>
                    <a:pt x="429" y="179"/>
                    <a:pt x="477" y="275"/>
                    <a:pt x="477" y="418"/>
                  </a:cubicBezTo>
                  <a:cubicBezTo>
                    <a:pt x="441" y="477"/>
                    <a:pt x="381" y="513"/>
                    <a:pt x="334" y="560"/>
                  </a:cubicBezTo>
                  <a:cubicBezTo>
                    <a:pt x="215" y="572"/>
                    <a:pt x="119" y="596"/>
                    <a:pt x="60" y="715"/>
                  </a:cubicBezTo>
                  <a:cubicBezTo>
                    <a:pt x="96" y="846"/>
                    <a:pt x="0" y="989"/>
                    <a:pt x="60" y="1096"/>
                  </a:cubicBezTo>
                  <a:cubicBezTo>
                    <a:pt x="238" y="1100"/>
                    <a:pt x="418" y="1106"/>
                    <a:pt x="599" y="1106"/>
                  </a:cubicBezTo>
                  <a:cubicBezTo>
                    <a:pt x="959" y="1106"/>
                    <a:pt x="1322" y="1084"/>
                    <a:pt x="1679" y="989"/>
                  </a:cubicBezTo>
                  <a:lnTo>
                    <a:pt x="1227" y="953"/>
                  </a:lnTo>
                  <a:cubicBezTo>
                    <a:pt x="1191" y="930"/>
                    <a:pt x="1143" y="906"/>
                    <a:pt x="1096" y="870"/>
                  </a:cubicBezTo>
                  <a:cubicBezTo>
                    <a:pt x="988" y="846"/>
                    <a:pt x="893" y="846"/>
                    <a:pt x="798" y="799"/>
                  </a:cubicBezTo>
                  <a:cubicBezTo>
                    <a:pt x="738" y="751"/>
                    <a:pt x="738" y="680"/>
                    <a:pt x="750" y="608"/>
                  </a:cubicBezTo>
                  <a:cubicBezTo>
                    <a:pt x="786" y="513"/>
                    <a:pt x="786" y="429"/>
                    <a:pt x="786" y="334"/>
                  </a:cubicBezTo>
                  <a:cubicBezTo>
                    <a:pt x="786" y="203"/>
                    <a:pt x="738" y="84"/>
                    <a:pt x="6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9" name="Google Shape;3559;p2"/>
            <p:cNvSpPr/>
            <p:nvPr/>
          </p:nvSpPr>
          <p:spPr>
            <a:xfrm>
              <a:off x="5399775" y="1683075"/>
              <a:ext cx="33200" cy="20375"/>
            </a:xfrm>
            <a:custGeom>
              <a:avLst/>
              <a:gdLst/>
              <a:ahLst/>
              <a:cxnLst/>
              <a:rect l="l" t="t" r="r" b="b"/>
              <a:pathLst>
                <a:path w="1328" h="815" extrusionOk="0">
                  <a:moveTo>
                    <a:pt x="989" y="0"/>
                  </a:moveTo>
                  <a:cubicBezTo>
                    <a:pt x="992" y="2"/>
                    <a:pt x="995" y="3"/>
                    <a:pt x="998" y="4"/>
                  </a:cubicBezTo>
                  <a:lnTo>
                    <a:pt x="998" y="4"/>
                  </a:lnTo>
                  <a:cubicBezTo>
                    <a:pt x="999" y="3"/>
                    <a:pt x="1000" y="2"/>
                    <a:pt x="1000" y="0"/>
                  </a:cubicBezTo>
                  <a:close/>
                  <a:moveTo>
                    <a:pt x="998" y="4"/>
                  </a:moveTo>
                  <a:cubicBezTo>
                    <a:pt x="937" y="92"/>
                    <a:pt x="854" y="107"/>
                    <a:pt x="766" y="107"/>
                  </a:cubicBezTo>
                  <a:cubicBezTo>
                    <a:pt x="718" y="107"/>
                    <a:pt x="668" y="103"/>
                    <a:pt x="620" y="103"/>
                  </a:cubicBezTo>
                  <a:cubicBezTo>
                    <a:pt x="546" y="103"/>
                    <a:pt x="475" y="113"/>
                    <a:pt x="417" y="167"/>
                  </a:cubicBezTo>
                  <a:cubicBezTo>
                    <a:pt x="262" y="179"/>
                    <a:pt x="119" y="227"/>
                    <a:pt x="0" y="334"/>
                  </a:cubicBezTo>
                  <a:cubicBezTo>
                    <a:pt x="0" y="477"/>
                    <a:pt x="24" y="632"/>
                    <a:pt x="24" y="774"/>
                  </a:cubicBezTo>
                  <a:cubicBezTo>
                    <a:pt x="51" y="801"/>
                    <a:pt x="91" y="815"/>
                    <a:pt x="125" y="815"/>
                  </a:cubicBezTo>
                  <a:cubicBezTo>
                    <a:pt x="136" y="815"/>
                    <a:pt x="146" y="813"/>
                    <a:pt x="155" y="810"/>
                  </a:cubicBezTo>
                  <a:cubicBezTo>
                    <a:pt x="179" y="786"/>
                    <a:pt x="215" y="786"/>
                    <a:pt x="238" y="774"/>
                  </a:cubicBezTo>
                  <a:cubicBezTo>
                    <a:pt x="322" y="751"/>
                    <a:pt x="393" y="727"/>
                    <a:pt x="477" y="727"/>
                  </a:cubicBezTo>
                  <a:cubicBezTo>
                    <a:pt x="512" y="751"/>
                    <a:pt x="536" y="751"/>
                    <a:pt x="572" y="751"/>
                  </a:cubicBezTo>
                  <a:lnTo>
                    <a:pt x="703" y="751"/>
                  </a:lnTo>
                  <a:cubicBezTo>
                    <a:pt x="679" y="453"/>
                    <a:pt x="834" y="358"/>
                    <a:pt x="1072" y="239"/>
                  </a:cubicBezTo>
                  <a:cubicBezTo>
                    <a:pt x="1327" y="123"/>
                    <a:pt x="1119" y="52"/>
                    <a:pt x="998" y="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0" name="Google Shape;3560;p2"/>
            <p:cNvSpPr/>
            <p:nvPr/>
          </p:nvSpPr>
          <p:spPr>
            <a:xfrm>
              <a:off x="5204800" y="1798450"/>
              <a:ext cx="18475" cy="32875"/>
            </a:xfrm>
            <a:custGeom>
              <a:avLst/>
              <a:gdLst/>
              <a:ahLst/>
              <a:cxnLst/>
              <a:rect l="l" t="t" r="r" b="b"/>
              <a:pathLst>
                <a:path w="739" h="1315" extrusionOk="0">
                  <a:moveTo>
                    <a:pt x="431" y="0"/>
                  </a:moveTo>
                  <a:cubicBezTo>
                    <a:pt x="409" y="0"/>
                    <a:pt x="385" y="6"/>
                    <a:pt x="358" y="17"/>
                  </a:cubicBezTo>
                  <a:cubicBezTo>
                    <a:pt x="215" y="279"/>
                    <a:pt x="1" y="517"/>
                    <a:pt x="48" y="850"/>
                  </a:cubicBezTo>
                  <a:cubicBezTo>
                    <a:pt x="60" y="993"/>
                    <a:pt x="60" y="1160"/>
                    <a:pt x="84" y="1315"/>
                  </a:cubicBezTo>
                  <a:cubicBezTo>
                    <a:pt x="739" y="1077"/>
                    <a:pt x="620" y="565"/>
                    <a:pt x="536" y="65"/>
                  </a:cubicBezTo>
                  <a:cubicBezTo>
                    <a:pt x="512" y="24"/>
                    <a:pt x="477" y="0"/>
                    <a:pt x="4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1" name="Google Shape;3561;p2"/>
            <p:cNvSpPr/>
            <p:nvPr/>
          </p:nvSpPr>
          <p:spPr>
            <a:xfrm>
              <a:off x="5213425" y="1769700"/>
              <a:ext cx="26225" cy="29200"/>
            </a:xfrm>
            <a:custGeom>
              <a:avLst/>
              <a:gdLst/>
              <a:ahLst/>
              <a:cxnLst/>
              <a:rect l="l" t="t" r="r" b="b"/>
              <a:pathLst>
                <a:path w="1049" h="1168" extrusionOk="0">
                  <a:moveTo>
                    <a:pt x="846" y="0"/>
                  </a:moveTo>
                  <a:cubicBezTo>
                    <a:pt x="513" y="345"/>
                    <a:pt x="227" y="738"/>
                    <a:pt x="1" y="1167"/>
                  </a:cubicBezTo>
                  <a:lnTo>
                    <a:pt x="251" y="1167"/>
                  </a:lnTo>
                  <a:cubicBezTo>
                    <a:pt x="692" y="929"/>
                    <a:pt x="1049" y="643"/>
                    <a:pt x="906" y="60"/>
                  </a:cubicBezTo>
                  <a:cubicBezTo>
                    <a:pt x="882" y="48"/>
                    <a:pt x="870" y="24"/>
                    <a:pt x="8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2" name="Google Shape;3562;p2"/>
            <p:cNvSpPr/>
            <p:nvPr/>
          </p:nvSpPr>
          <p:spPr>
            <a:xfrm>
              <a:off x="5281300" y="1711550"/>
              <a:ext cx="21150" cy="17450"/>
            </a:xfrm>
            <a:custGeom>
              <a:avLst/>
              <a:gdLst/>
              <a:ahLst/>
              <a:cxnLst/>
              <a:rect l="l" t="t" r="r" b="b"/>
              <a:pathLst>
                <a:path w="846" h="698" extrusionOk="0">
                  <a:moveTo>
                    <a:pt x="663" y="0"/>
                  </a:moveTo>
                  <a:cubicBezTo>
                    <a:pt x="632" y="0"/>
                    <a:pt x="599" y="13"/>
                    <a:pt x="572" y="40"/>
                  </a:cubicBezTo>
                  <a:cubicBezTo>
                    <a:pt x="504" y="103"/>
                    <a:pt x="421" y="111"/>
                    <a:pt x="333" y="111"/>
                  </a:cubicBezTo>
                  <a:cubicBezTo>
                    <a:pt x="304" y="111"/>
                    <a:pt x="274" y="110"/>
                    <a:pt x="244" y="110"/>
                  </a:cubicBezTo>
                  <a:cubicBezTo>
                    <a:pt x="159" y="110"/>
                    <a:pt x="75" y="117"/>
                    <a:pt x="1" y="171"/>
                  </a:cubicBezTo>
                  <a:cubicBezTo>
                    <a:pt x="13" y="219"/>
                    <a:pt x="13" y="266"/>
                    <a:pt x="13" y="302"/>
                  </a:cubicBezTo>
                  <a:cubicBezTo>
                    <a:pt x="60" y="469"/>
                    <a:pt x="179" y="576"/>
                    <a:pt x="310" y="659"/>
                  </a:cubicBezTo>
                  <a:cubicBezTo>
                    <a:pt x="366" y="685"/>
                    <a:pt x="418" y="697"/>
                    <a:pt x="467" y="697"/>
                  </a:cubicBezTo>
                  <a:cubicBezTo>
                    <a:pt x="576" y="697"/>
                    <a:pt x="669" y="639"/>
                    <a:pt x="751" y="540"/>
                  </a:cubicBezTo>
                  <a:cubicBezTo>
                    <a:pt x="798" y="481"/>
                    <a:pt x="834" y="421"/>
                    <a:pt x="846" y="362"/>
                  </a:cubicBezTo>
                  <a:cubicBezTo>
                    <a:pt x="846" y="266"/>
                    <a:pt x="846" y="159"/>
                    <a:pt x="786" y="64"/>
                  </a:cubicBezTo>
                  <a:cubicBezTo>
                    <a:pt x="751" y="52"/>
                    <a:pt x="727" y="28"/>
                    <a:pt x="691" y="4"/>
                  </a:cubicBezTo>
                  <a:cubicBezTo>
                    <a:pt x="682" y="2"/>
                    <a:pt x="673" y="0"/>
                    <a:pt x="6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3" name="Google Shape;3563;p2"/>
            <p:cNvSpPr/>
            <p:nvPr/>
          </p:nvSpPr>
          <p:spPr>
            <a:xfrm>
              <a:off x="5298575" y="1708275"/>
              <a:ext cx="22050" cy="7650"/>
            </a:xfrm>
            <a:custGeom>
              <a:avLst/>
              <a:gdLst/>
              <a:ahLst/>
              <a:cxnLst/>
              <a:rect l="l" t="t" r="r" b="b"/>
              <a:pathLst>
                <a:path w="882" h="306" extrusionOk="0">
                  <a:moveTo>
                    <a:pt x="525" y="1"/>
                  </a:moveTo>
                  <a:cubicBezTo>
                    <a:pt x="344" y="1"/>
                    <a:pt x="166" y="20"/>
                    <a:pt x="0" y="135"/>
                  </a:cubicBezTo>
                  <a:lnTo>
                    <a:pt x="60" y="195"/>
                  </a:lnTo>
                  <a:cubicBezTo>
                    <a:pt x="156" y="281"/>
                    <a:pt x="267" y="306"/>
                    <a:pt x="382" y="306"/>
                  </a:cubicBezTo>
                  <a:cubicBezTo>
                    <a:pt x="409" y="306"/>
                    <a:pt x="437" y="304"/>
                    <a:pt x="465" y="302"/>
                  </a:cubicBezTo>
                  <a:cubicBezTo>
                    <a:pt x="619" y="219"/>
                    <a:pt x="810" y="183"/>
                    <a:pt x="881" y="5"/>
                  </a:cubicBezTo>
                  <a:lnTo>
                    <a:pt x="881" y="5"/>
                  </a:lnTo>
                  <a:cubicBezTo>
                    <a:pt x="855" y="6"/>
                    <a:pt x="829" y="6"/>
                    <a:pt x="803" y="6"/>
                  </a:cubicBezTo>
                  <a:cubicBezTo>
                    <a:pt x="711" y="6"/>
                    <a:pt x="618" y="1"/>
                    <a:pt x="5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4" name="Google Shape;3564;p2"/>
            <p:cNvSpPr/>
            <p:nvPr/>
          </p:nvSpPr>
          <p:spPr>
            <a:xfrm>
              <a:off x="5281600" y="1712550"/>
              <a:ext cx="14600" cy="3600"/>
            </a:xfrm>
            <a:custGeom>
              <a:avLst/>
              <a:gdLst/>
              <a:ahLst/>
              <a:cxnLst/>
              <a:rect l="l" t="t" r="r" b="b"/>
              <a:pathLst>
                <a:path w="584" h="144" extrusionOk="0">
                  <a:moveTo>
                    <a:pt x="584" y="0"/>
                  </a:moveTo>
                  <a:cubicBezTo>
                    <a:pt x="370" y="0"/>
                    <a:pt x="167" y="0"/>
                    <a:pt x="1" y="131"/>
                  </a:cubicBezTo>
                  <a:cubicBezTo>
                    <a:pt x="79" y="131"/>
                    <a:pt x="164" y="143"/>
                    <a:pt x="249" y="143"/>
                  </a:cubicBezTo>
                  <a:cubicBezTo>
                    <a:pt x="368" y="143"/>
                    <a:pt x="486" y="119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5" name="Google Shape;3565;p2"/>
            <p:cNvSpPr/>
            <p:nvPr/>
          </p:nvSpPr>
          <p:spPr>
            <a:xfrm>
              <a:off x="5410200" y="1683375"/>
              <a:ext cx="14600" cy="4475"/>
            </a:xfrm>
            <a:custGeom>
              <a:avLst/>
              <a:gdLst/>
              <a:ahLst/>
              <a:cxnLst/>
              <a:rect l="l" t="t" r="r" b="b"/>
              <a:pathLst>
                <a:path w="584" h="179" extrusionOk="0">
                  <a:moveTo>
                    <a:pt x="583" y="0"/>
                  </a:moveTo>
                  <a:cubicBezTo>
                    <a:pt x="381" y="0"/>
                    <a:pt x="167" y="0"/>
                    <a:pt x="0" y="167"/>
                  </a:cubicBezTo>
                  <a:cubicBezTo>
                    <a:pt x="12" y="166"/>
                    <a:pt x="24" y="166"/>
                    <a:pt x="37" y="166"/>
                  </a:cubicBezTo>
                  <a:cubicBezTo>
                    <a:pt x="118" y="166"/>
                    <a:pt x="201" y="179"/>
                    <a:pt x="280" y="179"/>
                  </a:cubicBezTo>
                  <a:cubicBezTo>
                    <a:pt x="400" y="179"/>
                    <a:pt x="509" y="149"/>
                    <a:pt x="5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6" name="Google Shape;3566;p2"/>
            <p:cNvSpPr/>
            <p:nvPr/>
          </p:nvSpPr>
          <p:spPr>
            <a:xfrm>
              <a:off x="5264325" y="1723550"/>
              <a:ext cx="6575" cy="7175"/>
            </a:xfrm>
            <a:custGeom>
              <a:avLst/>
              <a:gdLst/>
              <a:ahLst/>
              <a:cxnLst/>
              <a:rect l="l" t="t" r="r" b="b"/>
              <a:pathLst>
                <a:path w="263" h="287" extrusionOk="0">
                  <a:moveTo>
                    <a:pt x="263" y="1"/>
                  </a:moveTo>
                  <a:lnTo>
                    <a:pt x="263" y="1"/>
                  </a:lnTo>
                  <a:cubicBezTo>
                    <a:pt x="120" y="48"/>
                    <a:pt x="49" y="156"/>
                    <a:pt x="1" y="286"/>
                  </a:cubicBezTo>
                  <a:cubicBezTo>
                    <a:pt x="180" y="275"/>
                    <a:pt x="263" y="179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7" name="Google Shape;3567;p2"/>
            <p:cNvSpPr/>
            <p:nvPr/>
          </p:nvSpPr>
          <p:spPr>
            <a:xfrm>
              <a:off x="5248550" y="1744700"/>
              <a:ext cx="6275" cy="8125"/>
            </a:xfrm>
            <a:custGeom>
              <a:avLst/>
              <a:gdLst/>
              <a:ahLst/>
              <a:cxnLst/>
              <a:rect l="l" t="t" r="r" b="b"/>
              <a:pathLst>
                <a:path w="251" h="325" extrusionOk="0">
                  <a:moveTo>
                    <a:pt x="156" y="0"/>
                  </a:moveTo>
                  <a:cubicBezTo>
                    <a:pt x="60" y="72"/>
                    <a:pt x="13" y="155"/>
                    <a:pt x="1" y="274"/>
                  </a:cubicBezTo>
                  <a:lnTo>
                    <a:pt x="49" y="322"/>
                  </a:lnTo>
                  <a:cubicBezTo>
                    <a:pt x="65" y="323"/>
                    <a:pt x="80" y="324"/>
                    <a:pt x="93" y="324"/>
                  </a:cubicBezTo>
                  <a:cubicBezTo>
                    <a:pt x="251" y="324"/>
                    <a:pt x="249" y="204"/>
                    <a:pt x="227" y="83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8" name="Google Shape;3568;p2"/>
            <p:cNvSpPr/>
            <p:nvPr/>
          </p:nvSpPr>
          <p:spPr>
            <a:xfrm>
              <a:off x="5259275" y="1731000"/>
              <a:ext cx="4500" cy="5975"/>
            </a:xfrm>
            <a:custGeom>
              <a:avLst/>
              <a:gdLst/>
              <a:ahLst/>
              <a:cxnLst/>
              <a:rect l="l" t="t" r="r" b="b"/>
              <a:pathLst>
                <a:path w="180" h="239" extrusionOk="0">
                  <a:moveTo>
                    <a:pt x="179" y="0"/>
                  </a:moveTo>
                  <a:cubicBezTo>
                    <a:pt x="72" y="48"/>
                    <a:pt x="12" y="143"/>
                    <a:pt x="1" y="239"/>
                  </a:cubicBezTo>
                  <a:cubicBezTo>
                    <a:pt x="132" y="227"/>
                    <a:pt x="179" y="119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9" name="Google Shape;3569;p2"/>
            <p:cNvSpPr/>
            <p:nvPr/>
          </p:nvSpPr>
          <p:spPr>
            <a:xfrm>
              <a:off x="5253025" y="1740825"/>
              <a:ext cx="3600" cy="5075"/>
            </a:xfrm>
            <a:custGeom>
              <a:avLst/>
              <a:gdLst/>
              <a:ahLst/>
              <a:cxnLst/>
              <a:rect l="l" t="t" r="r" b="b"/>
              <a:pathLst>
                <a:path w="144" h="203" extrusionOk="0">
                  <a:moveTo>
                    <a:pt x="120" y="0"/>
                  </a:moveTo>
                  <a:cubicBezTo>
                    <a:pt x="36" y="24"/>
                    <a:pt x="1" y="72"/>
                    <a:pt x="1" y="143"/>
                  </a:cubicBezTo>
                  <a:lnTo>
                    <a:pt x="24" y="179"/>
                  </a:lnTo>
                  <a:cubicBezTo>
                    <a:pt x="24" y="191"/>
                    <a:pt x="36" y="203"/>
                    <a:pt x="72" y="203"/>
                  </a:cubicBezTo>
                  <a:cubicBezTo>
                    <a:pt x="96" y="203"/>
                    <a:pt x="120" y="191"/>
                    <a:pt x="143" y="167"/>
                  </a:cubicBezTo>
                  <a:cubicBezTo>
                    <a:pt x="131" y="107"/>
                    <a:pt x="131" y="60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0" name="Google Shape;3570;p2"/>
            <p:cNvSpPr/>
            <p:nvPr/>
          </p:nvSpPr>
          <p:spPr>
            <a:xfrm>
              <a:off x="5256300" y="1736950"/>
              <a:ext cx="3300" cy="4200"/>
            </a:xfrm>
            <a:custGeom>
              <a:avLst/>
              <a:gdLst/>
              <a:ahLst/>
              <a:cxnLst/>
              <a:rect l="l" t="t" r="r" b="b"/>
              <a:pathLst>
                <a:path w="132" h="168" extrusionOk="0">
                  <a:moveTo>
                    <a:pt x="131" y="1"/>
                  </a:moveTo>
                  <a:lnTo>
                    <a:pt x="131" y="1"/>
                  </a:lnTo>
                  <a:cubicBezTo>
                    <a:pt x="48" y="24"/>
                    <a:pt x="0" y="84"/>
                    <a:pt x="0" y="167"/>
                  </a:cubicBezTo>
                  <a:cubicBezTo>
                    <a:pt x="72" y="143"/>
                    <a:pt x="120" y="96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1" name="Google Shape;3571;p2"/>
            <p:cNvSpPr/>
            <p:nvPr/>
          </p:nvSpPr>
          <p:spPr>
            <a:xfrm>
              <a:off x="5270875" y="1719100"/>
              <a:ext cx="3300" cy="4175"/>
            </a:xfrm>
            <a:custGeom>
              <a:avLst/>
              <a:gdLst/>
              <a:ahLst/>
              <a:cxnLst/>
              <a:rect l="l" t="t" r="r" b="b"/>
              <a:pathLst>
                <a:path w="132" h="167" extrusionOk="0">
                  <a:moveTo>
                    <a:pt x="132" y="0"/>
                  </a:moveTo>
                  <a:cubicBezTo>
                    <a:pt x="60" y="36"/>
                    <a:pt x="13" y="83"/>
                    <a:pt x="1" y="167"/>
                  </a:cubicBezTo>
                  <a:cubicBezTo>
                    <a:pt x="72" y="143"/>
                    <a:pt x="120" y="83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2" name="Google Shape;3572;p2"/>
            <p:cNvSpPr/>
            <p:nvPr/>
          </p:nvSpPr>
          <p:spPr>
            <a:xfrm>
              <a:off x="6168925" y="2174675"/>
              <a:ext cx="62825" cy="18000"/>
            </a:xfrm>
            <a:custGeom>
              <a:avLst/>
              <a:gdLst/>
              <a:ahLst/>
              <a:cxnLst/>
              <a:rect l="l" t="t" r="r" b="b"/>
              <a:pathLst>
                <a:path w="2513" h="720" extrusionOk="0">
                  <a:moveTo>
                    <a:pt x="1200" y="1"/>
                  </a:moveTo>
                  <a:cubicBezTo>
                    <a:pt x="863" y="1"/>
                    <a:pt x="521" y="48"/>
                    <a:pt x="179" y="77"/>
                  </a:cubicBezTo>
                  <a:cubicBezTo>
                    <a:pt x="0" y="196"/>
                    <a:pt x="24" y="315"/>
                    <a:pt x="143" y="446"/>
                  </a:cubicBezTo>
                  <a:cubicBezTo>
                    <a:pt x="179" y="458"/>
                    <a:pt x="226" y="470"/>
                    <a:pt x="250" y="494"/>
                  </a:cubicBezTo>
                  <a:lnTo>
                    <a:pt x="393" y="577"/>
                  </a:lnTo>
                  <a:cubicBezTo>
                    <a:pt x="647" y="682"/>
                    <a:pt x="909" y="702"/>
                    <a:pt x="1173" y="702"/>
                  </a:cubicBezTo>
                  <a:cubicBezTo>
                    <a:pt x="1340" y="702"/>
                    <a:pt x="1507" y="694"/>
                    <a:pt x="1674" y="694"/>
                  </a:cubicBezTo>
                  <a:cubicBezTo>
                    <a:pt x="1812" y="694"/>
                    <a:pt x="1948" y="700"/>
                    <a:pt x="2084" y="720"/>
                  </a:cubicBezTo>
                  <a:cubicBezTo>
                    <a:pt x="2381" y="649"/>
                    <a:pt x="2512" y="529"/>
                    <a:pt x="2274" y="256"/>
                  </a:cubicBezTo>
                  <a:cubicBezTo>
                    <a:pt x="1927" y="57"/>
                    <a:pt x="1567" y="1"/>
                    <a:pt x="12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3" name="Google Shape;3573;p2"/>
            <p:cNvSpPr/>
            <p:nvPr/>
          </p:nvSpPr>
          <p:spPr>
            <a:xfrm>
              <a:off x="6097475" y="2211425"/>
              <a:ext cx="26825" cy="10025"/>
            </a:xfrm>
            <a:custGeom>
              <a:avLst/>
              <a:gdLst/>
              <a:ahLst/>
              <a:cxnLst/>
              <a:rect l="l" t="t" r="r" b="b"/>
              <a:pathLst>
                <a:path w="1073" h="401" extrusionOk="0">
                  <a:moveTo>
                    <a:pt x="227" y="0"/>
                  </a:moveTo>
                  <a:cubicBezTo>
                    <a:pt x="167" y="48"/>
                    <a:pt x="72" y="60"/>
                    <a:pt x="36" y="131"/>
                  </a:cubicBezTo>
                  <a:cubicBezTo>
                    <a:pt x="1" y="179"/>
                    <a:pt x="12" y="226"/>
                    <a:pt x="60" y="274"/>
                  </a:cubicBezTo>
                  <a:cubicBezTo>
                    <a:pt x="183" y="308"/>
                    <a:pt x="317" y="394"/>
                    <a:pt x="442" y="394"/>
                  </a:cubicBezTo>
                  <a:cubicBezTo>
                    <a:pt x="450" y="394"/>
                    <a:pt x="457" y="394"/>
                    <a:pt x="465" y="393"/>
                  </a:cubicBezTo>
                  <a:cubicBezTo>
                    <a:pt x="485" y="391"/>
                    <a:pt x="505" y="390"/>
                    <a:pt x="525" y="390"/>
                  </a:cubicBezTo>
                  <a:cubicBezTo>
                    <a:pt x="598" y="390"/>
                    <a:pt x="676" y="400"/>
                    <a:pt x="749" y="400"/>
                  </a:cubicBezTo>
                  <a:cubicBezTo>
                    <a:pt x="893" y="400"/>
                    <a:pt x="1022" y="361"/>
                    <a:pt x="1072" y="131"/>
                  </a:cubicBezTo>
                  <a:lnTo>
                    <a:pt x="941" y="131"/>
                  </a:lnTo>
                  <a:cubicBezTo>
                    <a:pt x="870" y="60"/>
                    <a:pt x="727" y="95"/>
                    <a:pt x="6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4" name="Google Shape;3574;p2"/>
            <p:cNvSpPr/>
            <p:nvPr/>
          </p:nvSpPr>
          <p:spPr>
            <a:xfrm>
              <a:off x="6155525" y="2182125"/>
              <a:ext cx="19675" cy="7275"/>
            </a:xfrm>
            <a:custGeom>
              <a:avLst/>
              <a:gdLst/>
              <a:ahLst/>
              <a:cxnLst/>
              <a:rect l="l" t="t" r="r" b="b"/>
              <a:pathLst>
                <a:path w="787" h="291" extrusionOk="0">
                  <a:moveTo>
                    <a:pt x="341" y="0"/>
                  </a:moveTo>
                  <a:cubicBezTo>
                    <a:pt x="222" y="0"/>
                    <a:pt x="108" y="47"/>
                    <a:pt x="0" y="172"/>
                  </a:cubicBezTo>
                  <a:cubicBezTo>
                    <a:pt x="90" y="250"/>
                    <a:pt x="190" y="263"/>
                    <a:pt x="292" y="263"/>
                  </a:cubicBezTo>
                  <a:cubicBezTo>
                    <a:pt x="340" y="263"/>
                    <a:pt x="389" y="260"/>
                    <a:pt x="437" y="260"/>
                  </a:cubicBezTo>
                  <a:cubicBezTo>
                    <a:pt x="504" y="260"/>
                    <a:pt x="569" y="265"/>
                    <a:pt x="631" y="291"/>
                  </a:cubicBezTo>
                  <a:cubicBezTo>
                    <a:pt x="667" y="267"/>
                    <a:pt x="727" y="220"/>
                    <a:pt x="786" y="172"/>
                  </a:cubicBezTo>
                  <a:lnTo>
                    <a:pt x="750" y="124"/>
                  </a:lnTo>
                  <a:cubicBezTo>
                    <a:pt x="607" y="56"/>
                    <a:pt x="471" y="0"/>
                    <a:pt x="3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5" name="Google Shape;3575;p2"/>
            <p:cNvSpPr/>
            <p:nvPr/>
          </p:nvSpPr>
          <p:spPr>
            <a:xfrm>
              <a:off x="6128425" y="2214700"/>
              <a:ext cx="6275" cy="5875"/>
            </a:xfrm>
            <a:custGeom>
              <a:avLst/>
              <a:gdLst/>
              <a:ahLst/>
              <a:cxnLst/>
              <a:rect l="l" t="t" r="r" b="b"/>
              <a:pathLst>
                <a:path w="251" h="235" extrusionOk="0">
                  <a:moveTo>
                    <a:pt x="1" y="0"/>
                  </a:moveTo>
                  <a:cubicBezTo>
                    <a:pt x="11" y="94"/>
                    <a:pt x="3" y="235"/>
                    <a:pt x="98" y="235"/>
                  </a:cubicBezTo>
                  <a:cubicBezTo>
                    <a:pt x="112" y="235"/>
                    <a:pt x="126" y="232"/>
                    <a:pt x="144" y="226"/>
                  </a:cubicBezTo>
                  <a:cubicBezTo>
                    <a:pt x="251" y="202"/>
                    <a:pt x="144" y="83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6" name="Google Shape;3576;p2"/>
            <p:cNvSpPr/>
            <p:nvPr/>
          </p:nvSpPr>
          <p:spPr>
            <a:xfrm>
              <a:off x="6138550" y="2184925"/>
              <a:ext cx="4500" cy="4475"/>
            </a:xfrm>
            <a:custGeom>
              <a:avLst/>
              <a:gdLst/>
              <a:ahLst/>
              <a:cxnLst/>
              <a:rect l="l" t="t" r="r" b="b"/>
              <a:pathLst>
                <a:path w="180" h="179" extrusionOk="0">
                  <a:moveTo>
                    <a:pt x="36" y="0"/>
                  </a:moveTo>
                  <a:cubicBezTo>
                    <a:pt x="24" y="36"/>
                    <a:pt x="13" y="48"/>
                    <a:pt x="1" y="60"/>
                  </a:cubicBezTo>
                  <a:cubicBezTo>
                    <a:pt x="13" y="108"/>
                    <a:pt x="24" y="155"/>
                    <a:pt x="36" y="179"/>
                  </a:cubicBezTo>
                  <a:cubicBezTo>
                    <a:pt x="54" y="173"/>
                    <a:pt x="69" y="170"/>
                    <a:pt x="84" y="170"/>
                  </a:cubicBezTo>
                  <a:cubicBezTo>
                    <a:pt x="99" y="170"/>
                    <a:pt x="114" y="173"/>
                    <a:pt x="132" y="179"/>
                  </a:cubicBezTo>
                  <a:cubicBezTo>
                    <a:pt x="155" y="143"/>
                    <a:pt x="179" y="108"/>
                    <a:pt x="179" y="60"/>
                  </a:cubicBezTo>
                  <a:cubicBezTo>
                    <a:pt x="143" y="24"/>
                    <a:pt x="96" y="0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7" name="Google Shape;3577;p2"/>
            <p:cNvSpPr/>
            <p:nvPr/>
          </p:nvSpPr>
          <p:spPr>
            <a:xfrm>
              <a:off x="5611100" y="2649850"/>
              <a:ext cx="9550" cy="5400"/>
            </a:xfrm>
            <a:custGeom>
              <a:avLst/>
              <a:gdLst/>
              <a:ahLst/>
              <a:cxnLst/>
              <a:rect l="l" t="t" r="r" b="b"/>
              <a:pathLst>
                <a:path w="382" h="216" extrusionOk="0">
                  <a:moveTo>
                    <a:pt x="144" y="1"/>
                  </a:moveTo>
                  <a:cubicBezTo>
                    <a:pt x="1" y="156"/>
                    <a:pt x="36" y="180"/>
                    <a:pt x="275" y="215"/>
                  </a:cubicBezTo>
                  <a:cubicBezTo>
                    <a:pt x="358" y="203"/>
                    <a:pt x="382" y="156"/>
                    <a:pt x="298" y="96"/>
                  </a:cubicBezTo>
                  <a:cubicBezTo>
                    <a:pt x="239" y="60"/>
                    <a:pt x="203" y="25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8" name="Google Shape;3578;p2"/>
            <p:cNvSpPr/>
            <p:nvPr/>
          </p:nvSpPr>
          <p:spPr>
            <a:xfrm>
              <a:off x="5617950" y="2652250"/>
              <a:ext cx="4800" cy="3375"/>
            </a:xfrm>
            <a:custGeom>
              <a:avLst/>
              <a:gdLst/>
              <a:ahLst/>
              <a:cxnLst/>
              <a:rect l="l" t="t" r="r" b="b"/>
              <a:pathLst>
                <a:path w="192" h="135" extrusionOk="0">
                  <a:moveTo>
                    <a:pt x="24" y="0"/>
                  </a:moveTo>
                  <a:cubicBezTo>
                    <a:pt x="24" y="48"/>
                    <a:pt x="12" y="84"/>
                    <a:pt x="1" y="119"/>
                  </a:cubicBezTo>
                  <a:cubicBezTo>
                    <a:pt x="36" y="119"/>
                    <a:pt x="78" y="134"/>
                    <a:pt x="114" y="134"/>
                  </a:cubicBezTo>
                  <a:cubicBezTo>
                    <a:pt x="149" y="134"/>
                    <a:pt x="179" y="119"/>
                    <a:pt x="191" y="60"/>
                  </a:cubicBezTo>
                  <a:cubicBezTo>
                    <a:pt x="191" y="48"/>
                    <a:pt x="84" y="24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9" name="Google Shape;3579;p2"/>
            <p:cNvSpPr/>
            <p:nvPr/>
          </p:nvSpPr>
          <p:spPr>
            <a:xfrm>
              <a:off x="5179200" y="2254275"/>
              <a:ext cx="146175" cy="40500"/>
            </a:xfrm>
            <a:custGeom>
              <a:avLst/>
              <a:gdLst/>
              <a:ahLst/>
              <a:cxnLst/>
              <a:rect l="l" t="t" r="r" b="b"/>
              <a:pathLst>
                <a:path w="5847" h="1620" extrusionOk="0">
                  <a:moveTo>
                    <a:pt x="596" y="1"/>
                  </a:moveTo>
                  <a:cubicBezTo>
                    <a:pt x="509" y="1"/>
                    <a:pt x="421" y="16"/>
                    <a:pt x="334" y="48"/>
                  </a:cubicBezTo>
                  <a:cubicBezTo>
                    <a:pt x="179" y="132"/>
                    <a:pt x="1" y="203"/>
                    <a:pt x="60" y="441"/>
                  </a:cubicBezTo>
                  <a:cubicBezTo>
                    <a:pt x="513" y="763"/>
                    <a:pt x="989" y="977"/>
                    <a:pt x="1537" y="977"/>
                  </a:cubicBezTo>
                  <a:cubicBezTo>
                    <a:pt x="2263" y="1263"/>
                    <a:pt x="3073" y="1239"/>
                    <a:pt x="3811" y="1441"/>
                  </a:cubicBezTo>
                  <a:cubicBezTo>
                    <a:pt x="3906" y="1495"/>
                    <a:pt x="4010" y="1495"/>
                    <a:pt x="4114" y="1495"/>
                  </a:cubicBezTo>
                  <a:cubicBezTo>
                    <a:pt x="4219" y="1495"/>
                    <a:pt x="4323" y="1495"/>
                    <a:pt x="4418" y="1548"/>
                  </a:cubicBezTo>
                  <a:cubicBezTo>
                    <a:pt x="4513" y="1560"/>
                    <a:pt x="4585" y="1572"/>
                    <a:pt x="4680" y="1596"/>
                  </a:cubicBezTo>
                  <a:cubicBezTo>
                    <a:pt x="4696" y="1607"/>
                    <a:pt x="4716" y="1615"/>
                    <a:pt x="4735" y="1615"/>
                  </a:cubicBezTo>
                  <a:cubicBezTo>
                    <a:pt x="4757" y="1615"/>
                    <a:pt x="4780" y="1604"/>
                    <a:pt x="4799" y="1572"/>
                  </a:cubicBezTo>
                  <a:lnTo>
                    <a:pt x="4942" y="1572"/>
                  </a:lnTo>
                  <a:cubicBezTo>
                    <a:pt x="5001" y="1608"/>
                    <a:pt x="5061" y="1620"/>
                    <a:pt x="5132" y="1620"/>
                  </a:cubicBezTo>
                  <a:cubicBezTo>
                    <a:pt x="5192" y="1608"/>
                    <a:pt x="5275" y="1596"/>
                    <a:pt x="5335" y="1572"/>
                  </a:cubicBezTo>
                  <a:cubicBezTo>
                    <a:pt x="5525" y="1513"/>
                    <a:pt x="5775" y="1608"/>
                    <a:pt x="5847" y="1322"/>
                  </a:cubicBezTo>
                  <a:cubicBezTo>
                    <a:pt x="5835" y="1251"/>
                    <a:pt x="5787" y="1191"/>
                    <a:pt x="5716" y="1155"/>
                  </a:cubicBezTo>
                  <a:cubicBezTo>
                    <a:pt x="4978" y="1013"/>
                    <a:pt x="4204" y="1036"/>
                    <a:pt x="3465" y="739"/>
                  </a:cubicBezTo>
                  <a:cubicBezTo>
                    <a:pt x="3215" y="667"/>
                    <a:pt x="2930" y="667"/>
                    <a:pt x="2680" y="596"/>
                  </a:cubicBezTo>
                  <a:lnTo>
                    <a:pt x="2501" y="548"/>
                  </a:lnTo>
                  <a:cubicBezTo>
                    <a:pt x="2406" y="536"/>
                    <a:pt x="2334" y="501"/>
                    <a:pt x="2251" y="477"/>
                  </a:cubicBezTo>
                  <a:cubicBezTo>
                    <a:pt x="2180" y="441"/>
                    <a:pt x="2096" y="417"/>
                    <a:pt x="2013" y="393"/>
                  </a:cubicBezTo>
                  <a:cubicBezTo>
                    <a:pt x="1918" y="370"/>
                    <a:pt x="1846" y="334"/>
                    <a:pt x="1775" y="310"/>
                  </a:cubicBezTo>
                  <a:cubicBezTo>
                    <a:pt x="1715" y="274"/>
                    <a:pt x="1668" y="262"/>
                    <a:pt x="1608" y="251"/>
                  </a:cubicBezTo>
                  <a:cubicBezTo>
                    <a:pt x="1501" y="215"/>
                    <a:pt x="1406" y="179"/>
                    <a:pt x="1287" y="143"/>
                  </a:cubicBezTo>
                  <a:cubicBezTo>
                    <a:pt x="1108" y="108"/>
                    <a:pt x="906" y="60"/>
                    <a:pt x="727" y="12"/>
                  </a:cubicBezTo>
                  <a:cubicBezTo>
                    <a:pt x="683" y="5"/>
                    <a:pt x="640" y="1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0" name="Google Shape;3580;p2"/>
            <p:cNvSpPr/>
            <p:nvPr/>
          </p:nvSpPr>
          <p:spPr>
            <a:xfrm>
              <a:off x="5310175" y="2287175"/>
              <a:ext cx="86050" cy="20725"/>
            </a:xfrm>
            <a:custGeom>
              <a:avLst/>
              <a:gdLst/>
              <a:ahLst/>
              <a:cxnLst/>
              <a:rect l="l" t="t" r="r" b="b"/>
              <a:pathLst>
                <a:path w="3442" h="829" extrusionOk="0">
                  <a:moveTo>
                    <a:pt x="911" y="1"/>
                  </a:moveTo>
                  <a:cubicBezTo>
                    <a:pt x="799" y="1"/>
                    <a:pt x="694" y="21"/>
                    <a:pt x="596" y="101"/>
                  </a:cubicBezTo>
                  <a:cubicBezTo>
                    <a:pt x="405" y="173"/>
                    <a:pt x="167" y="66"/>
                    <a:pt x="1" y="244"/>
                  </a:cubicBezTo>
                  <a:cubicBezTo>
                    <a:pt x="66" y="322"/>
                    <a:pt x="140" y="337"/>
                    <a:pt x="215" y="337"/>
                  </a:cubicBezTo>
                  <a:cubicBezTo>
                    <a:pt x="261" y="337"/>
                    <a:pt x="308" y="331"/>
                    <a:pt x="352" y="331"/>
                  </a:cubicBezTo>
                  <a:cubicBezTo>
                    <a:pt x="379" y="331"/>
                    <a:pt x="405" y="333"/>
                    <a:pt x="429" y="340"/>
                  </a:cubicBezTo>
                  <a:cubicBezTo>
                    <a:pt x="486" y="340"/>
                    <a:pt x="540" y="334"/>
                    <a:pt x="589" y="334"/>
                  </a:cubicBezTo>
                  <a:cubicBezTo>
                    <a:pt x="663" y="334"/>
                    <a:pt x="729" y="347"/>
                    <a:pt x="786" y="411"/>
                  </a:cubicBezTo>
                  <a:cubicBezTo>
                    <a:pt x="834" y="459"/>
                    <a:pt x="893" y="482"/>
                    <a:pt x="953" y="482"/>
                  </a:cubicBezTo>
                  <a:cubicBezTo>
                    <a:pt x="993" y="479"/>
                    <a:pt x="1032" y="476"/>
                    <a:pt x="1069" y="476"/>
                  </a:cubicBezTo>
                  <a:cubicBezTo>
                    <a:pt x="1151" y="476"/>
                    <a:pt x="1228" y="489"/>
                    <a:pt x="1310" y="530"/>
                  </a:cubicBezTo>
                  <a:lnTo>
                    <a:pt x="1298" y="530"/>
                  </a:lnTo>
                  <a:cubicBezTo>
                    <a:pt x="1298" y="542"/>
                    <a:pt x="1298" y="554"/>
                    <a:pt x="1322" y="578"/>
                  </a:cubicBezTo>
                  <a:cubicBezTo>
                    <a:pt x="1331" y="586"/>
                    <a:pt x="1340" y="590"/>
                    <a:pt x="1351" y="590"/>
                  </a:cubicBezTo>
                  <a:cubicBezTo>
                    <a:pt x="1371" y="590"/>
                    <a:pt x="1394" y="577"/>
                    <a:pt x="1417" y="554"/>
                  </a:cubicBezTo>
                  <a:cubicBezTo>
                    <a:pt x="1465" y="554"/>
                    <a:pt x="1525" y="578"/>
                    <a:pt x="1560" y="578"/>
                  </a:cubicBezTo>
                  <a:cubicBezTo>
                    <a:pt x="1763" y="673"/>
                    <a:pt x="1977" y="601"/>
                    <a:pt x="2179" y="673"/>
                  </a:cubicBezTo>
                  <a:cubicBezTo>
                    <a:pt x="2195" y="657"/>
                    <a:pt x="2212" y="650"/>
                    <a:pt x="2227" y="650"/>
                  </a:cubicBezTo>
                  <a:cubicBezTo>
                    <a:pt x="2245" y="650"/>
                    <a:pt x="2262" y="660"/>
                    <a:pt x="2275" y="673"/>
                  </a:cubicBezTo>
                  <a:cubicBezTo>
                    <a:pt x="2334" y="732"/>
                    <a:pt x="2394" y="780"/>
                    <a:pt x="2477" y="816"/>
                  </a:cubicBezTo>
                  <a:cubicBezTo>
                    <a:pt x="2525" y="824"/>
                    <a:pt x="2571" y="829"/>
                    <a:pt x="2616" y="829"/>
                  </a:cubicBezTo>
                  <a:cubicBezTo>
                    <a:pt x="2762" y="829"/>
                    <a:pt x="2895" y="782"/>
                    <a:pt x="3013" y="673"/>
                  </a:cubicBezTo>
                  <a:cubicBezTo>
                    <a:pt x="3096" y="518"/>
                    <a:pt x="3346" y="590"/>
                    <a:pt x="3441" y="423"/>
                  </a:cubicBezTo>
                  <a:cubicBezTo>
                    <a:pt x="2953" y="78"/>
                    <a:pt x="2370" y="137"/>
                    <a:pt x="1822" y="101"/>
                  </a:cubicBezTo>
                  <a:cubicBezTo>
                    <a:pt x="1548" y="54"/>
                    <a:pt x="1286" y="101"/>
                    <a:pt x="1024" y="6"/>
                  </a:cubicBezTo>
                  <a:cubicBezTo>
                    <a:pt x="986" y="3"/>
                    <a:pt x="948" y="1"/>
                    <a:pt x="9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1" name="Google Shape;3581;p2"/>
            <p:cNvSpPr/>
            <p:nvPr/>
          </p:nvSpPr>
          <p:spPr>
            <a:xfrm>
              <a:off x="5170575" y="2263075"/>
              <a:ext cx="47050" cy="22175"/>
            </a:xfrm>
            <a:custGeom>
              <a:avLst/>
              <a:gdLst/>
              <a:ahLst/>
              <a:cxnLst/>
              <a:rect l="l" t="t" r="r" b="b"/>
              <a:pathLst>
                <a:path w="1882" h="887" extrusionOk="0">
                  <a:moveTo>
                    <a:pt x="303" y="1"/>
                  </a:moveTo>
                  <a:cubicBezTo>
                    <a:pt x="243" y="1"/>
                    <a:pt x="190" y="26"/>
                    <a:pt x="143" y="65"/>
                  </a:cubicBezTo>
                  <a:cubicBezTo>
                    <a:pt x="24" y="268"/>
                    <a:pt x="0" y="470"/>
                    <a:pt x="286" y="565"/>
                  </a:cubicBezTo>
                  <a:cubicBezTo>
                    <a:pt x="453" y="625"/>
                    <a:pt x="596" y="708"/>
                    <a:pt x="751" y="768"/>
                  </a:cubicBezTo>
                  <a:cubicBezTo>
                    <a:pt x="834" y="803"/>
                    <a:pt x="941" y="839"/>
                    <a:pt x="1036" y="887"/>
                  </a:cubicBezTo>
                  <a:cubicBezTo>
                    <a:pt x="1215" y="851"/>
                    <a:pt x="1405" y="827"/>
                    <a:pt x="1584" y="792"/>
                  </a:cubicBezTo>
                  <a:cubicBezTo>
                    <a:pt x="1667" y="792"/>
                    <a:pt x="1751" y="744"/>
                    <a:pt x="1786" y="672"/>
                  </a:cubicBezTo>
                  <a:cubicBezTo>
                    <a:pt x="1822" y="661"/>
                    <a:pt x="1846" y="649"/>
                    <a:pt x="1882" y="649"/>
                  </a:cubicBezTo>
                  <a:cubicBezTo>
                    <a:pt x="1405" y="446"/>
                    <a:pt x="929" y="244"/>
                    <a:pt x="453" y="53"/>
                  </a:cubicBezTo>
                  <a:cubicBezTo>
                    <a:pt x="400" y="16"/>
                    <a:pt x="350" y="1"/>
                    <a:pt x="3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2" name="Google Shape;3582;p2"/>
            <p:cNvSpPr/>
            <p:nvPr/>
          </p:nvSpPr>
          <p:spPr>
            <a:xfrm>
              <a:off x="5263750" y="2319475"/>
              <a:ext cx="14600" cy="14125"/>
            </a:xfrm>
            <a:custGeom>
              <a:avLst/>
              <a:gdLst/>
              <a:ahLst/>
              <a:cxnLst/>
              <a:rect l="l" t="t" r="r" b="b"/>
              <a:pathLst>
                <a:path w="584" h="565" extrusionOk="0">
                  <a:moveTo>
                    <a:pt x="584" y="0"/>
                  </a:moveTo>
                  <a:cubicBezTo>
                    <a:pt x="203" y="0"/>
                    <a:pt x="24" y="202"/>
                    <a:pt x="0" y="560"/>
                  </a:cubicBezTo>
                  <a:cubicBezTo>
                    <a:pt x="14" y="563"/>
                    <a:pt x="27" y="565"/>
                    <a:pt x="40" y="565"/>
                  </a:cubicBezTo>
                  <a:cubicBezTo>
                    <a:pt x="70" y="565"/>
                    <a:pt x="97" y="556"/>
                    <a:pt x="131" y="548"/>
                  </a:cubicBezTo>
                  <a:cubicBezTo>
                    <a:pt x="167" y="452"/>
                    <a:pt x="203" y="417"/>
                    <a:pt x="286" y="393"/>
                  </a:cubicBezTo>
                  <a:lnTo>
                    <a:pt x="417" y="262"/>
                  </a:lnTo>
                  <a:cubicBezTo>
                    <a:pt x="476" y="179"/>
                    <a:pt x="512" y="83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3" name="Google Shape;3583;p2"/>
            <p:cNvSpPr/>
            <p:nvPr/>
          </p:nvSpPr>
          <p:spPr>
            <a:xfrm>
              <a:off x="5209875" y="2279875"/>
              <a:ext cx="12825" cy="8575"/>
            </a:xfrm>
            <a:custGeom>
              <a:avLst/>
              <a:gdLst/>
              <a:ahLst/>
              <a:cxnLst/>
              <a:rect l="l" t="t" r="r" b="b"/>
              <a:pathLst>
                <a:path w="513" h="343" extrusionOk="0">
                  <a:moveTo>
                    <a:pt x="203" y="0"/>
                  </a:moveTo>
                  <a:cubicBezTo>
                    <a:pt x="119" y="0"/>
                    <a:pt x="36" y="12"/>
                    <a:pt x="0" y="120"/>
                  </a:cubicBezTo>
                  <a:cubicBezTo>
                    <a:pt x="36" y="167"/>
                    <a:pt x="95" y="215"/>
                    <a:pt x="143" y="251"/>
                  </a:cubicBezTo>
                  <a:cubicBezTo>
                    <a:pt x="212" y="281"/>
                    <a:pt x="292" y="342"/>
                    <a:pt x="356" y="342"/>
                  </a:cubicBezTo>
                  <a:cubicBezTo>
                    <a:pt x="390" y="342"/>
                    <a:pt x="420" y="325"/>
                    <a:pt x="441" y="274"/>
                  </a:cubicBezTo>
                  <a:cubicBezTo>
                    <a:pt x="512" y="72"/>
                    <a:pt x="274" y="96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4" name="Google Shape;3584;p2"/>
            <p:cNvSpPr/>
            <p:nvPr/>
          </p:nvSpPr>
          <p:spPr>
            <a:xfrm>
              <a:off x="5305700" y="2293275"/>
              <a:ext cx="19675" cy="4175"/>
            </a:xfrm>
            <a:custGeom>
              <a:avLst/>
              <a:gdLst/>
              <a:ahLst/>
              <a:cxnLst/>
              <a:rect l="l" t="t" r="r" b="b"/>
              <a:pathLst>
                <a:path w="787" h="167" extrusionOk="0">
                  <a:moveTo>
                    <a:pt x="180" y="0"/>
                  </a:moveTo>
                  <a:cubicBezTo>
                    <a:pt x="132" y="12"/>
                    <a:pt x="96" y="36"/>
                    <a:pt x="37" y="60"/>
                  </a:cubicBezTo>
                  <a:cubicBezTo>
                    <a:pt x="1" y="96"/>
                    <a:pt x="1" y="131"/>
                    <a:pt x="49" y="167"/>
                  </a:cubicBezTo>
                  <a:cubicBezTo>
                    <a:pt x="287" y="167"/>
                    <a:pt x="537" y="155"/>
                    <a:pt x="787" y="155"/>
                  </a:cubicBezTo>
                  <a:cubicBezTo>
                    <a:pt x="787" y="96"/>
                    <a:pt x="763" y="60"/>
                    <a:pt x="715" y="48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5" name="Google Shape;3585;p2"/>
            <p:cNvSpPr/>
            <p:nvPr/>
          </p:nvSpPr>
          <p:spPr>
            <a:xfrm>
              <a:off x="5349775" y="2300950"/>
              <a:ext cx="15200" cy="5125"/>
            </a:xfrm>
            <a:custGeom>
              <a:avLst/>
              <a:gdLst/>
              <a:ahLst/>
              <a:cxnLst/>
              <a:rect l="l" t="t" r="r" b="b"/>
              <a:pathLst>
                <a:path w="608" h="205" extrusionOk="0">
                  <a:moveTo>
                    <a:pt x="76" y="1"/>
                  </a:moveTo>
                  <a:cubicBezTo>
                    <a:pt x="51" y="1"/>
                    <a:pt x="25" y="1"/>
                    <a:pt x="0" y="3"/>
                  </a:cubicBezTo>
                  <a:cubicBezTo>
                    <a:pt x="106" y="137"/>
                    <a:pt x="221" y="204"/>
                    <a:pt x="343" y="204"/>
                  </a:cubicBezTo>
                  <a:cubicBezTo>
                    <a:pt x="427" y="204"/>
                    <a:pt x="515" y="173"/>
                    <a:pt x="607" y="110"/>
                  </a:cubicBezTo>
                  <a:cubicBezTo>
                    <a:pt x="441" y="37"/>
                    <a:pt x="256" y="1"/>
                    <a:pt x="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6" name="Google Shape;3586;p2"/>
            <p:cNvSpPr/>
            <p:nvPr/>
          </p:nvSpPr>
          <p:spPr>
            <a:xfrm>
              <a:off x="5363750" y="2303975"/>
              <a:ext cx="13125" cy="11075"/>
            </a:xfrm>
            <a:custGeom>
              <a:avLst/>
              <a:gdLst/>
              <a:ahLst/>
              <a:cxnLst/>
              <a:rect l="l" t="t" r="r" b="b"/>
              <a:pathLst>
                <a:path w="525" h="443" extrusionOk="0">
                  <a:moveTo>
                    <a:pt x="155" y="1"/>
                  </a:moveTo>
                  <a:cubicBezTo>
                    <a:pt x="155" y="120"/>
                    <a:pt x="132" y="239"/>
                    <a:pt x="1" y="299"/>
                  </a:cubicBezTo>
                  <a:cubicBezTo>
                    <a:pt x="84" y="428"/>
                    <a:pt x="203" y="443"/>
                    <a:pt x="325" y="443"/>
                  </a:cubicBezTo>
                  <a:cubicBezTo>
                    <a:pt x="360" y="443"/>
                    <a:pt x="395" y="441"/>
                    <a:pt x="429" y="441"/>
                  </a:cubicBezTo>
                  <a:cubicBezTo>
                    <a:pt x="525" y="263"/>
                    <a:pt x="417" y="120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7" name="Google Shape;3587;p2"/>
            <p:cNvSpPr/>
            <p:nvPr/>
          </p:nvSpPr>
          <p:spPr>
            <a:xfrm>
              <a:off x="5285175" y="2304875"/>
              <a:ext cx="11025" cy="7175"/>
            </a:xfrm>
            <a:custGeom>
              <a:avLst/>
              <a:gdLst/>
              <a:ahLst/>
              <a:cxnLst/>
              <a:rect l="l" t="t" r="r" b="b"/>
              <a:pathLst>
                <a:path w="441" h="287" extrusionOk="0">
                  <a:moveTo>
                    <a:pt x="374" y="1"/>
                  </a:moveTo>
                  <a:cubicBezTo>
                    <a:pt x="194" y="1"/>
                    <a:pt x="0" y="11"/>
                    <a:pt x="0" y="286"/>
                  </a:cubicBezTo>
                  <a:cubicBezTo>
                    <a:pt x="119" y="207"/>
                    <a:pt x="221" y="120"/>
                    <a:pt x="355" y="120"/>
                  </a:cubicBezTo>
                  <a:cubicBezTo>
                    <a:pt x="382" y="120"/>
                    <a:pt x="411" y="124"/>
                    <a:pt x="441" y="132"/>
                  </a:cubicBezTo>
                  <a:lnTo>
                    <a:pt x="441" y="72"/>
                  </a:lnTo>
                  <a:cubicBezTo>
                    <a:pt x="417" y="48"/>
                    <a:pt x="417" y="24"/>
                    <a:pt x="417" y="1"/>
                  </a:cubicBezTo>
                  <a:cubicBezTo>
                    <a:pt x="403" y="1"/>
                    <a:pt x="389" y="1"/>
                    <a:pt x="3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8" name="Google Shape;3588;p2"/>
            <p:cNvSpPr/>
            <p:nvPr/>
          </p:nvSpPr>
          <p:spPr>
            <a:xfrm>
              <a:off x="5274450" y="2290500"/>
              <a:ext cx="15200" cy="3150"/>
            </a:xfrm>
            <a:custGeom>
              <a:avLst/>
              <a:gdLst/>
              <a:ahLst/>
              <a:cxnLst/>
              <a:rect l="l" t="t" r="r" b="b"/>
              <a:pathLst>
                <a:path w="608" h="126" extrusionOk="0">
                  <a:moveTo>
                    <a:pt x="214" y="0"/>
                  </a:moveTo>
                  <a:cubicBezTo>
                    <a:pt x="144" y="0"/>
                    <a:pt x="72" y="4"/>
                    <a:pt x="1" y="4"/>
                  </a:cubicBezTo>
                  <a:cubicBezTo>
                    <a:pt x="100" y="103"/>
                    <a:pt x="214" y="125"/>
                    <a:pt x="330" y="125"/>
                  </a:cubicBezTo>
                  <a:cubicBezTo>
                    <a:pt x="423" y="125"/>
                    <a:pt x="518" y="111"/>
                    <a:pt x="608" y="111"/>
                  </a:cubicBezTo>
                  <a:cubicBezTo>
                    <a:pt x="489" y="16"/>
                    <a:pt x="354" y="0"/>
                    <a:pt x="2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9" name="Google Shape;3589;p2"/>
            <p:cNvSpPr/>
            <p:nvPr/>
          </p:nvSpPr>
          <p:spPr>
            <a:xfrm>
              <a:off x="5328025" y="2296175"/>
              <a:ext cx="7475" cy="7300"/>
            </a:xfrm>
            <a:custGeom>
              <a:avLst/>
              <a:gdLst/>
              <a:ahLst/>
              <a:cxnLst/>
              <a:rect l="l" t="t" r="r" b="b"/>
              <a:pathLst>
                <a:path w="299" h="292" extrusionOk="0">
                  <a:moveTo>
                    <a:pt x="78" y="0"/>
                  </a:moveTo>
                  <a:cubicBezTo>
                    <a:pt x="52" y="0"/>
                    <a:pt x="30" y="22"/>
                    <a:pt x="1" y="51"/>
                  </a:cubicBezTo>
                  <a:cubicBezTo>
                    <a:pt x="25" y="171"/>
                    <a:pt x="44" y="292"/>
                    <a:pt x="126" y="292"/>
                  </a:cubicBezTo>
                  <a:cubicBezTo>
                    <a:pt x="166" y="292"/>
                    <a:pt x="221" y="264"/>
                    <a:pt x="299" y="194"/>
                  </a:cubicBezTo>
                  <a:cubicBezTo>
                    <a:pt x="287" y="110"/>
                    <a:pt x="215" y="99"/>
                    <a:pt x="132" y="63"/>
                  </a:cubicBezTo>
                  <a:lnTo>
                    <a:pt x="156" y="15"/>
                  </a:lnTo>
                  <a:cubicBezTo>
                    <a:pt x="156" y="15"/>
                    <a:pt x="132" y="3"/>
                    <a:pt x="96" y="3"/>
                  </a:cubicBezTo>
                  <a:cubicBezTo>
                    <a:pt x="90" y="1"/>
                    <a:pt x="84" y="0"/>
                    <a:pt x="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0" name="Google Shape;3590;p2"/>
            <p:cNvSpPr/>
            <p:nvPr/>
          </p:nvSpPr>
          <p:spPr>
            <a:xfrm>
              <a:off x="5331900" y="2297550"/>
              <a:ext cx="11350" cy="3475"/>
            </a:xfrm>
            <a:custGeom>
              <a:avLst/>
              <a:gdLst/>
              <a:ahLst/>
              <a:cxnLst/>
              <a:rect l="l" t="t" r="r" b="b"/>
              <a:pathLst>
                <a:path w="454" h="139" extrusionOk="0">
                  <a:moveTo>
                    <a:pt x="180" y="1"/>
                  </a:moveTo>
                  <a:cubicBezTo>
                    <a:pt x="120" y="1"/>
                    <a:pt x="60" y="8"/>
                    <a:pt x="1" y="8"/>
                  </a:cubicBezTo>
                  <a:cubicBezTo>
                    <a:pt x="36" y="55"/>
                    <a:pt x="96" y="103"/>
                    <a:pt x="144" y="139"/>
                  </a:cubicBezTo>
                  <a:cubicBezTo>
                    <a:pt x="251" y="127"/>
                    <a:pt x="358" y="127"/>
                    <a:pt x="453" y="115"/>
                  </a:cubicBezTo>
                  <a:cubicBezTo>
                    <a:pt x="372" y="19"/>
                    <a:pt x="277" y="1"/>
                    <a:pt x="1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1" name="Google Shape;3591;p2"/>
            <p:cNvSpPr/>
            <p:nvPr/>
          </p:nvSpPr>
          <p:spPr>
            <a:xfrm>
              <a:off x="5323875" y="2293725"/>
              <a:ext cx="8350" cy="3725"/>
            </a:xfrm>
            <a:custGeom>
              <a:avLst/>
              <a:gdLst/>
              <a:ahLst/>
              <a:cxnLst/>
              <a:rect l="l" t="t" r="r" b="b"/>
              <a:pathLst>
                <a:path w="334" h="149" extrusionOk="0">
                  <a:moveTo>
                    <a:pt x="111" y="0"/>
                  </a:moveTo>
                  <a:cubicBezTo>
                    <a:pt x="75" y="0"/>
                    <a:pt x="38" y="7"/>
                    <a:pt x="0" y="18"/>
                  </a:cubicBezTo>
                  <a:cubicBezTo>
                    <a:pt x="36" y="54"/>
                    <a:pt x="48" y="89"/>
                    <a:pt x="84" y="113"/>
                  </a:cubicBezTo>
                  <a:cubicBezTo>
                    <a:pt x="92" y="110"/>
                    <a:pt x="101" y="109"/>
                    <a:pt x="110" y="109"/>
                  </a:cubicBezTo>
                  <a:cubicBezTo>
                    <a:pt x="136" y="109"/>
                    <a:pt x="161" y="122"/>
                    <a:pt x="179" y="149"/>
                  </a:cubicBezTo>
                  <a:cubicBezTo>
                    <a:pt x="226" y="137"/>
                    <a:pt x="286" y="137"/>
                    <a:pt x="334" y="113"/>
                  </a:cubicBezTo>
                  <a:cubicBezTo>
                    <a:pt x="268" y="31"/>
                    <a:pt x="192" y="0"/>
                    <a:pt x="1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2" name="Google Shape;3592;p2"/>
            <p:cNvSpPr/>
            <p:nvPr/>
          </p:nvSpPr>
          <p:spPr>
            <a:xfrm>
              <a:off x="5209875" y="2282850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0" y="1"/>
                  </a:moveTo>
                  <a:lnTo>
                    <a:pt x="0" y="1"/>
                  </a:lnTo>
                  <a:cubicBezTo>
                    <a:pt x="36" y="48"/>
                    <a:pt x="95" y="96"/>
                    <a:pt x="143" y="132"/>
                  </a:cubicBezTo>
                  <a:cubicBezTo>
                    <a:pt x="95" y="96"/>
                    <a:pt x="60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3" name="Google Shape;3593;p2"/>
            <p:cNvSpPr/>
            <p:nvPr/>
          </p:nvSpPr>
          <p:spPr>
            <a:xfrm>
              <a:off x="5342925" y="2300225"/>
              <a:ext cx="3300" cy="2425"/>
            </a:xfrm>
            <a:custGeom>
              <a:avLst/>
              <a:gdLst/>
              <a:ahLst/>
              <a:cxnLst/>
              <a:rect l="l" t="t" r="r" b="b"/>
              <a:pathLst>
                <a:path w="132" h="97" extrusionOk="0">
                  <a:moveTo>
                    <a:pt x="52" y="1"/>
                  </a:moveTo>
                  <a:cubicBezTo>
                    <a:pt x="35" y="1"/>
                    <a:pt x="18" y="4"/>
                    <a:pt x="0" y="8"/>
                  </a:cubicBezTo>
                  <a:cubicBezTo>
                    <a:pt x="7" y="66"/>
                    <a:pt x="24" y="96"/>
                    <a:pt x="49" y="96"/>
                  </a:cubicBezTo>
                  <a:cubicBezTo>
                    <a:pt x="71" y="96"/>
                    <a:pt x="99" y="75"/>
                    <a:pt x="131" y="32"/>
                  </a:cubicBezTo>
                  <a:cubicBezTo>
                    <a:pt x="109" y="9"/>
                    <a:pt x="81" y="1"/>
                    <a:pt x="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4" name="Google Shape;3594;p2"/>
            <p:cNvSpPr/>
            <p:nvPr/>
          </p:nvSpPr>
          <p:spPr>
            <a:xfrm>
              <a:off x="5282200" y="2311425"/>
              <a:ext cx="3000" cy="4500"/>
            </a:xfrm>
            <a:custGeom>
              <a:avLst/>
              <a:gdLst/>
              <a:ahLst/>
              <a:cxnLst/>
              <a:rect l="l" t="t" r="r" b="b"/>
              <a:pathLst>
                <a:path w="120" h="180" extrusionOk="0">
                  <a:moveTo>
                    <a:pt x="119" y="1"/>
                  </a:moveTo>
                  <a:cubicBezTo>
                    <a:pt x="48" y="48"/>
                    <a:pt x="0" y="96"/>
                    <a:pt x="0" y="179"/>
                  </a:cubicBezTo>
                  <a:cubicBezTo>
                    <a:pt x="96" y="155"/>
                    <a:pt x="119" y="96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5" name="Google Shape;3595;p2"/>
            <p:cNvSpPr/>
            <p:nvPr/>
          </p:nvSpPr>
          <p:spPr>
            <a:xfrm>
              <a:off x="5278325" y="231590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55" y="0"/>
                  </a:moveTo>
                  <a:cubicBezTo>
                    <a:pt x="72" y="0"/>
                    <a:pt x="24" y="48"/>
                    <a:pt x="1" y="131"/>
                  </a:cubicBezTo>
                  <a:cubicBezTo>
                    <a:pt x="84" y="131"/>
                    <a:pt x="143" y="95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6" name="Google Shape;3596;p2"/>
            <p:cNvSpPr/>
            <p:nvPr/>
          </p:nvSpPr>
          <p:spPr>
            <a:xfrm>
              <a:off x="5296175" y="2294150"/>
              <a:ext cx="3600" cy="1100"/>
            </a:xfrm>
            <a:custGeom>
              <a:avLst/>
              <a:gdLst/>
              <a:ahLst/>
              <a:cxnLst/>
              <a:rect l="l" t="t" r="r" b="b"/>
              <a:pathLst>
                <a:path w="144" h="44" extrusionOk="0">
                  <a:moveTo>
                    <a:pt x="1" y="1"/>
                  </a:moveTo>
                  <a:cubicBezTo>
                    <a:pt x="1" y="11"/>
                    <a:pt x="16" y="43"/>
                    <a:pt x="29" y="43"/>
                  </a:cubicBezTo>
                  <a:cubicBezTo>
                    <a:pt x="32" y="43"/>
                    <a:pt x="34" y="41"/>
                    <a:pt x="37" y="37"/>
                  </a:cubicBezTo>
                  <a:cubicBezTo>
                    <a:pt x="72" y="25"/>
                    <a:pt x="120" y="13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7" name="Google Shape;3597;p2"/>
            <p:cNvSpPr/>
            <p:nvPr/>
          </p:nvSpPr>
          <p:spPr>
            <a:xfrm>
              <a:off x="5295600" y="2304575"/>
              <a:ext cx="3875" cy="2650"/>
            </a:xfrm>
            <a:custGeom>
              <a:avLst/>
              <a:gdLst/>
              <a:ahLst/>
              <a:cxnLst/>
              <a:rect l="l" t="t" r="r" b="b"/>
              <a:pathLst>
                <a:path w="155" h="106" extrusionOk="0">
                  <a:moveTo>
                    <a:pt x="0" y="1"/>
                  </a:moveTo>
                  <a:lnTo>
                    <a:pt x="0" y="1"/>
                  </a:lnTo>
                  <a:cubicBezTo>
                    <a:pt x="24" y="25"/>
                    <a:pt x="24" y="36"/>
                    <a:pt x="24" y="72"/>
                  </a:cubicBezTo>
                  <a:cubicBezTo>
                    <a:pt x="49" y="89"/>
                    <a:pt x="80" y="106"/>
                    <a:pt x="113" y="106"/>
                  </a:cubicBezTo>
                  <a:cubicBezTo>
                    <a:pt x="127" y="106"/>
                    <a:pt x="141" y="103"/>
                    <a:pt x="155" y="96"/>
                  </a:cubicBezTo>
                  <a:cubicBezTo>
                    <a:pt x="95" y="72"/>
                    <a:pt x="48" y="25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8" name="Google Shape;3598;p2"/>
            <p:cNvSpPr/>
            <p:nvPr/>
          </p:nvSpPr>
          <p:spPr>
            <a:xfrm>
              <a:off x="5259875" y="2333150"/>
              <a:ext cx="4200" cy="3600"/>
            </a:xfrm>
            <a:custGeom>
              <a:avLst/>
              <a:gdLst/>
              <a:ahLst/>
              <a:cxnLst/>
              <a:rect l="l" t="t" r="r" b="b"/>
              <a:pathLst>
                <a:path w="168" h="144" extrusionOk="0">
                  <a:moveTo>
                    <a:pt x="155" y="1"/>
                  </a:moveTo>
                  <a:cubicBezTo>
                    <a:pt x="72" y="13"/>
                    <a:pt x="12" y="72"/>
                    <a:pt x="0" y="144"/>
                  </a:cubicBezTo>
                  <a:cubicBezTo>
                    <a:pt x="48" y="144"/>
                    <a:pt x="96" y="132"/>
                    <a:pt x="143" y="132"/>
                  </a:cubicBezTo>
                  <a:cubicBezTo>
                    <a:pt x="167" y="108"/>
                    <a:pt x="167" y="60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9" name="Google Shape;3599;p2"/>
            <p:cNvSpPr/>
            <p:nvPr/>
          </p:nvSpPr>
          <p:spPr>
            <a:xfrm>
              <a:off x="5256600" y="2336725"/>
              <a:ext cx="3900" cy="3900"/>
            </a:xfrm>
            <a:custGeom>
              <a:avLst/>
              <a:gdLst/>
              <a:ahLst/>
              <a:cxnLst/>
              <a:rect l="l" t="t" r="r" b="b"/>
              <a:pathLst>
                <a:path w="156" h="156" extrusionOk="0">
                  <a:moveTo>
                    <a:pt x="155" y="1"/>
                  </a:moveTo>
                  <a:lnTo>
                    <a:pt x="155" y="1"/>
                  </a:lnTo>
                  <a:cubicBezTo>
                    <a:pt x="72" y="24"/>
                    <a:pt x="12" y="84"/>
                    <a:pt x="0" y="155"/>
                  </a:cubicBezTo>
                  <a:cubicBezTo>
                    <a:pt x="48" y="155"/>
                    <a:pt x="96" y="155"/>
                    <a:pt x="131" y="143"/>
                  </a:cubicBezTo>
                  <a:cubicBezTo>
                    <a:pt x="131" y="96"/>
                    <a:pt x="155" y="48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0" name="Google Shape;3600;p2"/>
            <p:cNvSpPr/>
            <p:nvPr/>
          </p:nvSpPr>
          <p:spPr>
            <a:xfrm>
              <a:off x="5274450" y="2299225"/>
              <a:ext cx="1825" cy="1500"/>
            </a:xfrm>
            <a:custGeom>
              <a:avLst/>
              <a:gdLst/>
              <a:ahLst/>
              <a:cxnLst/>
              <a:rect l="l" t="t" r="r" b="b"/>
              <a:pathLst>
                <a:path w="73" h="60" extrusionOk="0">
                  <a:moveTo>
                    <a:pt x="36" y="0"/>
                  </a:moveTo>
                  <a:cubicBezTo>
                    <a:pt x="36" y="0"/>
                    <a:pt x="13" y="48"/>
                    <a:pt x="1" y="60"/>
                  </a:cubicBezTo>
                  <a:cubicBezTo>
                    <a:pt x="60" y="48"/>
                    <a:pt x="72" y="12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1" name="Google Shape;3601;p2"/>
            <p:cNvSpPr/>
            <p:nvPr/>
          </p:nvSpPr>
          <p:spPr>
            <a:xfrm>
              <a:off x="5303025" y="2293800"/>
              <a:ext cx="3900" cy="3375"/>
            </a:xfrm>
            <a:custGeom>
              <a:avLst/>
              <a:gdLst/>
              <a:ahLst/>
              <a:cxnLst/>
              <a:rect l="l" t="t" r="r" b="b"/>
              <a:pathLst>
                <a:path w="156" h="135" extrusionOk="0">
                  <a:moveTo>
                    <a:pt x="72" y="0"/>
                  </a:moveTo>
                  <a:cubicBezTo>
                    <a:pt x="48" y="0"/>
                    <a:pt x="25" y="9"/>
                    <a:pt x="1" y="27"/>
                  </a:cubicBezTo>
                  <a:cubicBezTo>
                    <a:pt x="48" y="51"/>
                    <a:pt x="108" y="98"/>
                    <a:pt x="156" y="134"/>
                  </a:cubicBezTo>
                  <a:cubicBezTo>
                    <a:pt x="144" y="98"/>
                    <a:pt x="144" y="51"/>
                    <a:pt x="144" y="27"/>
                  </a:cubicBezTo>
                  <a:cubicBezTo>
                    <a:pt x="120" y="9"/>
                    <a:pt x="96" y="0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2" name="Google Shape;3602;p2"/>
            <p:cNvSpPr/>
            <p:nvPr/>
          </p:nvSpPr>
          <p:spPr>
            <a:xfrm>
              <a:off x="5317625" y="2309950"/>
              <a:ext cx="3300" cy="1200"/>
            </a:xfrm>
            <a:custGeom>
              <a:avLst/>
              <a:gdLst/>
              <a:ahLst/>
              <a:cxnLst/>
              <a:rect l="l" t="t" r="r" b="b"/>
              <a:pathLst>
                <a:path w="132" h="48" extrusionOk="0">
                  <a:moveTo>
                    <a:pt x="107" y="0"/>
                  </a:moveTo>
                  <a:cubicBezTo>
                    <a:pt x="72" y="0"/>
                    <a:pt x="36" y="24"/>
                    <a:pt x="0" y="36"/>
                  </a:cubicBezTo>
                  <a:cubicBezTo>
                    <a:pt x="48" y="48"/>
                    <a:pt x="95" y="48"/>
                    <a:pt x="131" y="48"/>
                  </a:cubicBezTo>
                  <a:cubicBezTo>
                    <a:pt x="119" y="36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3" name="Google Shape;3603;p2"/>
            <p:cNvSpPr/>
            <p:nvPr/>
          </p:nvSpPr>
          <p:spPr>
            <a:xfrm>
              <a:off x="5209275" y="1823575"/>
              <a:ext cx="29200" cy="175525"/>
            </a:xfrm>
            <a:custGeom>
              <a:avLst/>
              <a:gdLst/>
              <a:ahLst/>
              <a:cxnLst/>
              <a:rect l="l" t="t" r="r" b="b"/>
              <a:pathLst>
                <a:path w="1168" h="7021" extrusionOk="0">
                  <a:moveTo>
                    <a:pt x="655" y="0"/>
                  </a:moveTo>
                  <a:cubicBezTo>
                    <a:pt x="60" y="36"/>
                    <a:pt x="0" y="369"/>
                    <a:pt x="203" y="846"/>
                  </a:cubicBezTo>
                  <a:cubicBezTo>
                    <a:pt x="536" y="917"/>
                    <a:pt x="477" y="1179"/>
                    <a:pt x="441" y="1405"/>
                  </a:cubicBezTo>
                  <a:cubicBezTo>
                    <a:pt x="357" y="1715"/>
                    <a:pt x="262" y="2000"/>
                    <a:pt x="167" y="2298"/>
                  </a:cubicBezTo>
                  <a:cubicBezTo>
                    <a:pt x="381" y="2834"/>
                    <a:pt x="453" y="3953"/>
                    <a:pt x="322" y="4584"/>
                  </a:cubicBezTo>
                  <a:cubicBezTo>
                    <a:pt x="322" y="4612"/>
                    <a:pt x="322" y="4639"/>
                    <a:pt x="327" y="4639"/>
                  </a:cubicBezTo>
                  <a:cubicBezTo>
                    <a:pt x="328" y="4639"/>
                    <a:pt x="328" y="4639"/>
                    <a:pt x="329" y="4639"/>
                  </a:cubicBezTo>
                  <a:lnTo>
                    <a:pt x="329" y="4639"/>
                  </a:lnTo>
                  <a:cubicBezTo>
                    <a:pt x="283" y="4708"/>
                    <a:pt x="238" y="4789"/>
                    <a:pt x="215" y="4870"/>
                  </a:cubicBezTo>
                  <a:cubicBezTo>
                    <a:pt x="227" y="5144"/>
                    <a:pt x="286" y="5418"/>
                    <a:pt x="262" y="5703"/>
                  </a:cubicBezTo>
                  <a:cubicBezTo>
                    <a:pt x="262" y="5799"/>
                    <a:pt x="262" y="5882"/>
                    <a:pt x="298" y="5977"/>
                  </a:cubicBezTo>
                  <a:cubicBezTo>
                    <a:pt x="328" y="6000"/>
                    <a:pt x="354" y="6008"/>
                    <a:pt x="377" y="6008"/>
                  </a:cubicBezTo>
                  <a:cubicBezTo>
                    <a:pt x="391" y="6008"/>
                    <a:pt x="404" y="6005"/>
                    <a:pt x="417" y="6001"/>
                  </a:cubicBezTo>
                  <a:cubicBezTo>
                    <a:pt x="425" y="5998"/>
                    <a:pt x="432" y="5997"/>
                    <a:pt x="436" y="5997"/>
                  </a:cubicBezTo>
                  <a:cubicBezTo>
                    <a:pt x="449" y="5997"/>
                    <a:pt x="439" y="6012"/>
                    <a:pt x="393" y="6049"/>
                  </a:cubicBezTo>
                  <a:cubicBezTo>
                    <a:pt x="322" y="6108"/>
                    <a:pt x="274" y="6180"/>
                    <a:pt x="262" y="6275"/>
                  </a:cubicBezTo>
                  <a:lnTo>
                    <a:pt x="262" y="6453"/>
                  </a:lnTo>
                  <a:cubicBezTo>
                    <a:pt x="262" y="6513"/>
                    <a:pt x="274" y="6572"/>
                    <a:pt x="298" y="6632"/>
                  </a:cubicBezTo>
                  <a:cubicBezTo>
                    <a:pt x="334" y="6692"/>
                    <a:pt x="357" y="6727"/>
                    <a:pt x="405" y="6787"/>
                  </a:cubicBezTo>
                  <a:cubicBezTo>
                    <a:pt x="513" y="6931"/>
                    <a:pt x="612" y="7020"/>
                    <a:pt x="701" y="7020"/>
                  </a:cubicBezTo>
                  <a:cubicBezTo>
                    <a:pt x="787" y="7020"/>
                    <a:pt x="864" y="6934"/>
                    <a:pt x="929" y="6727"/>
                  </a:cubicBezTo>
                  <a:cubicBezTo>
                    <a:pt x="1167" y="6049"/>
                    <a:pt x="655" y="5453"/>
                    <a:pt x="679" y="4787"/>
                  </a:cubicBezTo>
                  <a:cubicBezTo>
                    <a:pt x="715" y="3370"/>
                    <a:pt x="715" y="1941"/>
                    <a:pt x="691" y="512"/>
                  </a:cubicBezTo>
                  <a:cubicBezTo>
                    <a:pt x="679" y="346"/>
                    <a:pt x="703" y="167"/>
                    <a:pt x="6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4" name="Google Shape;3604;p2"/>
            <p:cNvSpPr/>
            <p:nvPr/>
          </p:nvSpPr>
          <p:spPr>
            <a:xfrm>
              <a:off x="5211350" y="1989025"/>
              <a:ext cx="25325" cy="84775"/>
            </a:xfrm>
            <a:custGeom>
              <a:avLst/>
              <a:gdLst/>
              <a:ahLst/>
              <a:cxnLst/>
              <a:rect l="l" t="t" r="r" b="b"/>
              <a:pathLst>
                <a:path w="1013" h="3391" extrusionOk="0">
                  <a:moveTo>
                    <a:pt x="268" y="1"/>
                  </a:moveTo>
                  <a:cubicBezTo>
                    <a:pt x="259" y="1"/>
                    <a:pt x="249" y="1"/>
                    <a:pt x="239" y="2"/>
                  </a:cubicBezTo>
                  <a:cubicBezTo>
                    <a:pt x="132" y="324"/>
                    <a:pt x="144" y="645"/>
                    <a:pt x="239" y="1014"/>
                  </a:cubicBezTo>
                  <a:cubicBezTo>
                    <a:pt x="536" y="1324"/>
                    <a:pt x="84" y="1490"/>
                    <a:pt x="96" y="1740"/>
                  </a:cubicBezTo>
                  <a:cubicBezTo>
                    <a:pt x="203" y="2014"/>
                    <a:pt x="203" y="2300"/>
                    <a:pt x="96" y="2586"/>
                  </a:cubicBezTo>
                  <a:lnTo>
                    <a:pt x="84" y="2586"/>
                  </a:lnTo>
                  <a:cubicBezTo>
                    <a:pt x="132" y="2824"/>
                    <a:pt x="1" y="3110"/>
                    <a:pt x="239" y="3300"/>
                  </a:cubicBezTo>
                  <a:cubicBezTo>
                    <a:pt x="312" y="3360"/>
                    <a:pt x="390" y="3391"/>
                    <a:pt x="473" y="3391"/>
                  </a:cubicBezTo>
                  <a:cubicBezTo>
                    <a:pt x="538" y="3391"/>
                    <a:pt x="606" y="3372"/>
                    <a:pt x="679" y="3336"/>
                  </a:cubicBezTo>
                  <a:cubicBezTo>
                    <a:pt x="739" y="3276"/>
                    <a:pt x="775" y="3193"/>
                    <a:pt x="798" y="3122"/>
                  </a:cubicBezTo>
                  <a:cubicBezTo>
                    <a:pt x="894" y="2717"/>
                    <a:pt x="846" y="2312"/>
                    <a:pt x="870" y="1919"/>
                  </a:cubicBezTo>
                  <a:cubicBezTo>
                    <a:pt x="917" y="1407"/>
                    <a:pt x="1013" y="895"/>
                    <a:pt x="655" y="431"/>
                  </a:cubicBezTo>
                  <a:cubicBezTo>
                    <a:pt x="483" y="327"/>
                    <a:pt x="544" y="1"/>
                    <a:pt x="2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5" name="Google Shape;3605;p2"/>
            <p:cNvSpPr/>
            <p:nvPr/>
          </p:nvSpPr>
          <p:spPr>
            <a:xfrm>
              <a:off x="5206300" y="1796700"/>
              <a:ext cx="23225" cy="57200"/>
            </a:xfrm>
            <a:custGeom>
              <a:avLst/>
              <a:gdLst/>
              <a:ahLst/>
              <a:cxnLst/>
              <a:rect l="l" t="t" r="r" b="b"/>
              <a:pathLst>
                <a:path w="929" h="2288" extrusionOk="0">
                  <a:moveTo>
                    <a:pt x="652" y="0"/>
                  </a:moveTo>
                  <a:cubicBezTo>
                    <a:pt x="576" y="0"/>
                    <a:pt x="496" y="30"/>
                    <a:pt x="417" y="87"/>
                  </a:cubicBezTo>
                  <a:cubicBezTo>
                    <a:pt x="393" y="551"/>
                    <a:pt x="393" y="1040"/>
                    <a:pt x="0" y="1385"/>
                  </a:cubicBezTo>
                  <a:lnTo>
                    <a:pt x="0" y="2099"/>
                  </a:lnTo>
                  <a:cubicBezTo>
                    <a:pt x="4" y="2098"/>
                    <a:pt x="8" y="2098"/>
                    <a:pt x="12" y="2098"/>
                  </a:cubicBezTo>
                  <a:cubicBezTo>
                    <a:pt x="93" y="2098"/>
                    <a:pt x="96" y="2288"/>
                    <a:pt x="184" y="2288"/>
                  </a:cubicBezTo>
                  <a:cubicBezTo>
                    <a:pt x="209" y="2288"/>
                    <a:pt x="242" y="2272"/>
                    <a:pt x="286" y="2230"/>
                  </a:cubicBezTo>
                  <a:cubicBezTo>
                    <a:pt x="334" y="2183"/>
                    <a:pt x="322" y="2159"/>
                    <a:pt x="286" y="2111"/>
                  </a:cubicBezTo>
                  <a:lnTo>
                    <a:pt x="286" y="1944"/>
                  </a:lnTo>
                  <a:cubicBezTo>
                    <a:pt x="274" y="1575"/>
                    <a:pt x="405" y="1290"/>
                    <a:pt x="703" y="1087"/>
                  </a:cubicBezTo>
                  <a:cubicBezTo>
                    <a:pt x="869" y="968"/>
                    <a:pt x="869" y="789"/>
                    <a:pt x="881" y="635"/>
                  </a:cubicBezTo>
                  <a:cubicBezTo>
                    <a:pt x="893" y="528"/>
                    <a:pt x="929" y="432"/>
                    <a:pt x="929" y="325"/>
                  </a:cubicBezTo>
                  <a:cubicBezTo>
                    <a:pt x="929" y="254"/>
                    <a:pt x="917" y="170"/>
                    <a:pt x="881" y="111"/>
                  </a:cubicBezTo>
                  <a:cubicBezTo>
                    <a:pt x="813" y="36"/>
                    <a:pt x="735" y="0"/>
                    <a:pt x="65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6" name="Google Shape;3606;p2"/>
            <p:cNvSpPr/>
            <p:nvPr/>
          </p:nvSpPr>
          <p:spPr>
            <a:xfrm>
              <a:off x="5208675" y="1881325"/>
              <a:ext cx="4500" cy="44650"/>
            </a:xfrm>
            <a:custGeom>
              <a:avLst/>
              <a:gdLst/>
              <a:ahLst/>
              <a:cxnLst/>
              <a:rect l="l" t="t" r="r" b="b"/>
              <a:pathLst>
                <a:path w="180" h="1786" extrusionOk="0">
                  <a:moveTo>
                    <a:pt x="179" y="0"/>
                  </a:moveTo>
                  <a:cubicBezTo>
                    <a:pt x="12" y="536"/>
                    <a:pt x="0" y="1167"/>
                    <a:pt x="179" y="1786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7" name="Google Shape;3607;p2"/>
            <p:cNvSpPr/>
            <p:nvPr/>
          </p:nvSpPr>
          <p:spPr>
            <a:xfrm>
              <a:off x="5208975" y="1938175"/>
              <a:ext cx="9250" cy="33750"/>
            </a:xfrm>
            <a:custGeom>
              <a:avLst/>
              <a:gdLst/>
              <a:ahLst/>
              <a:cxnLst/>
              <a:rect l="l" t="t" r="r" b="b"/>
              <a:pathLst>
                <a:path w="370" h="1350" extrusionOk="0">
                  <a:moveTo>
                    <a:pt x="346" y="0"/>
                  </a:moveTo>
                  <a:lnTo>
                    <a:pt x="346" y="0"/>
                  </a:lnTo>
                  <a:cubicBezTo>
                    <a:pt x="119" y="107"/>
                    <a:pt x="0" y="286"/>
                    <a:pt x="108" y="524"/>
                  </a:cubicBezTo>
                  <a:cubicBezTo>
                    <a:pt x="215" y="774"/>
                    <a:pt x="179" y="1048"/>
                    <a:pt x="191" y="1298"/>
                  </a:cubicBezTo>
                  <a:cubicBezTo>
                    <a:pt x="191" y="1322"/>
                    <a:pt x="215" y="1334"/>
                    <a:pt x="239" y="1346"/>
                  </a:cubicBezTo>
                  <a:cubicBezTo>
                    <a:pt x="247" y="1348"/>
                    <a:pt x="255" y="1350"/>
                    <a:pt x="262" y="1350"/>
                  </a:cubicBezTo>
                  <a:cubicBezTo>
                    <a:pt x="286" y="1350"/>
                    <a:pt x="306" y="1334"/>
                    <a:pt x="334" y="1298"/>
                  </a:cubicBezTo>
                  <a:lnTo>
                    <a:pt x="334" y="155"/>
                  </a:lnTo>
                  <a:cubicBezTo>
                    <a:pt x="369" y="107"/>
                    <a:pt x="369" y="72"/>
                    <a:pt x="3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8" name="Google Shape;3608;p2"/>
            <p:cNvSpPr/>
            <p:nvPr/>
          </p:nvSpPr>
          <p:spPr>
            <a:xfrm>
              <a:off x="5210450" y="1987775"/>
              <a:ext cx="7775" cy="26025"/>
            </a:xfrm>
            <a:custGeom>
              <a:avLst/>
              <a:gdLst/>
              <a:ahLst/>
              <a:cxnLst/>
              <a:rect l="l" t="t" r="r" b="b"/>
              <a:pathLst>
                <a:path w="311" h="1041" extrusionOk="0">
                  <a:moveTo>
                    <a:pt x="192" y="0"/>
                  </a:moveTo>
                  <a:cubicBezTo>
                    <a:pt x="168" y="0"/>
                    <a:pt x="147" y="16"/>
                    <a:pt x="120" y="52"/>
                  </a:cubicBezTo>
                  <a:cubicBezTo>
                    <a:pt x="180" y="374"/>
                    <a:pt x="1" y="743"/>
                    <a:pt x="275" y="1040"/>
                  </a:cubicBezTo>
                  <a:cubicBezTo>
                    <a:pt x="310" y="719"/>
                    <a:pt x="299" y="374"/>
                    <a:pt x="275" y="52"/>
                  </a:cubicBezTo>
                  <a:cubicBezTo>
                    <a:pt x="275" y="28"/>
                    <a:pt x="239" y="16"/>
                    <a:pt x="215" y="4"/>
                  </a:cubicBezTo>
                  <a:cubicBezTo>
                    <a:pt x="207" y="2"/>
                    <a:pt x="199" y="0"/>
                    <a:pt x="1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9" name="Google Shape;3609;p2"/>
            <p:cNvSpPr/>
            <p:nvPr/>
          </p:nvSpPr>
          <p:spPr>
            <a:xfrm>
              <a:off x="5213425" y="2032225"/>
              <a:ext cx="5400" cy="21150"/>
            </a:xfrm>
            <a:custGeom>
              <a:avLst/>
              <a:gdLst/>
              <a:ahLst/>
              <a:cxnLst/>
              <a:rect l="l" t="t" r="r" b="b"/>
              <a:pathLst>
                <a:path w="216" h="846" extrusionOk="0">
                  <a:moveTo>
                    <a:pt x="1" y="0"/>
                  </a:moveTo>
                  <a:lnTo>
                    <a:pt x="1" y="846"/>
                  </a:lnTo>
                  <a:cubicBezTo>
                    <a:pt x="215" y="560"/>
                    <a:pt x="215" y="27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0" name="Google Shape;3610;p2"/>
            <p:cNvSpPr/>
            <p:nvPr/>
          </p:nvSpPr>
          <p:spPr>
            <a:xfrm>
              <a:off x="5213425" y="1971200"/>
              <a:ext cx="7475" cy="11875"/>
            </a:xfrm>
            <a:custGeom>
              <a:avLst/>
              <a:gdLst/>
              <a:ahLst/>
              <a:cxnLst/>
              <a:rect l="l" t="t" r="r" b="b"/>
              <a:pathLst>
                <a:path w="299" h="475" extrusionOk="0">
                  <a:moveTo>
                    <a:pt x="1" y="1"/>
                  </a:moveTo>
                  <a:cubicBezTo>
                    <a:pt x="1" y="132"/>
                    <a:pt x="1" y="275"/>
                    <a:pt x="13" y="429"/>
                  </a:cubicBezTo>
                  <a:cubicBezTo>
                    <a:pt x="13" y="441"/>
                    <a:pt x="37" y="453"/>
                    <a:pt x="61" y="465"/>
                  </a:cubicBezTo>
                  <a:cubicBezTo>
                    <a:pt x="70" y="472"/>
                    <a:pt x="80" y="475"/>
                    <a:pt x="88" y="475"/>
                  </a:cubicBezTo>
                  <a:cubicBezTo>
                    <a:pt x="110" y="475"/>
                    <a:pt x="130" y="455"/>
                    <a:pt x="156" y="429"/>
                  </a:cubicBezTo>
                  <a:cubicBezTo>
                    <a:pt x="215" y="334"/>
                    <a:pt x="251" y="239"/>
                    <a:pt x="299" y="144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1" name="Google Shape;3611;p2"/>
            <p:cNvSpPr/>
            <p:nvPr/>
          </p:nvSpPr>
          <p:spPr>
            <a:xfrm>
              <a:off x="5213725" y="1849475"/>
              <a:ext cx="2125" cy="3000"/>
            </a:xfrm>
            <a:custGeom>
              <a:avLst/>
              <a:gdLst/>
              <a:ahLst/>
              <a:cxnLst/>
              <a:rect l="l" t="t" r="r" b="b"/>
              <a:pathLst>
                <a:path w="85" h="120" extrusionOk="0">
                  <a:moveTo>
                    <a:pt x="1" y="0"/>
                  </a:moveTo>
                  <a:lnTo>
                    <a:pt x="1" y="119"/>
                  </a:lnTo>
                  <a:cubicBezTo>
                    <a:pt x="84" y="72"/>
                    <a:pt x="84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2" name="Google Shape;3612;p2"/>
            <p:cNvSpPr/>
            <p:nvPr/>
          </p:nvSpPr>
          <p:spPr>
            <a:xfrm>
              <a:off x="5213425" y="1981925"/>
              <a:ext cx="3900" cy="4600"/>
            </a:xfrm>
            <a:custGeom>
              <a:avLst/>
              <a:gdLst/>
              <a:ahLst/>
              <a:cxnLst/>
              <a:rect l="l" t="t" r="r" b="b"/>
              <a:pathLst>
                <a:path w="156" h="184" extrusionOk="0">
                  <a:moveTo>
                    <a:pt x="13" y="0"/>
                  </a:moveTo>
                  <a:cubicBezTo>
                    <a:pt x="1" y="36"/>
                    <a:pt x="1" y="84"/>
                    <a:pt x="13" y="143"/>
                  </a:cubicBezTo>
                  <a:cubicBezTo>
                    <a:pt x="13" y="143"/>
                    <a:pt x="37" y="167"/>
                    <a:pt x="61" y="179"/>
                  </a:cubicBezTo>
                  <a:cubicBezTo>
                    <a:pt x="69" y="182"/>
                    <a:pt x="78" y="183"/>
                    <a:pt x="85" y="183"/>
                  </a:cubicBezTo>
                  <a:cubicBezTo>
                    <a:pt x="109" y="183"/>
                    <a:pt x="129" y="170"/>
                    <a:pt x="156" y="143"/>
                  </a:cubicBezTo>
                  <a:lnTo>
                    <a:pt x="156" y="72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3" name="Google Shape;3613;p2"/>
            <p:cNvSpPr/>
            <p:nvPr/>
          </p:nvSpPr>
          <p:spPr>
            <a:xfrm>
              <a:off x="5213425" y="1985200"/>
              <a:ext cx="3900" cy="3900"/>
            </a:xfrm>
            <a:custGeom>
              <a:avLst/>
              <a:gdLst/>
              <a:ahLst/>
              <a:cxnLst/>
              <a:rect l="l" t="t" r="r" b="b"/>
              <a:pathLst>
                <a:path w="156" h="156" extrusionOk="0">
                  <a:moveTo>
                    <a:pt x="1" y="0"/>
                  </a:moveTo>
                  <a:lnTo>
                    <a:pt x="1" y="155"/>
                  </a:lnTo>
                  <a:lnTo>
                    <a:pt x="156" y="155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4" name="Google Shape;3614;p2"/>
            <p:cNvSpPr/>
            <p:nvPr/>
          </p:nvSpPr>
          <p:spPr>
            <a:xfrm>
              <a:off x="6063250" y="3081750"/>
              <a:ext cx="72950" cy="17000"/>
            </a:xfrm>
            <a:custGeom>
              <a:avLst/>
              <a:gdLst/>
              <a:ahLst/>
              <a:cxnLst/>
              <a:rect l="l" t="t" r="r" b="b"/>
              <a:pathLst>
                <a:path w="2918" h="680" extrusionOk="0">
                  <a:moveTo>
                    <a:pt x="488" y="1"/>
                  </a:moveTo>
                  <a:cubicBezTo>
                    <a:pt x="429" y="13"/>
                    <a:pt x="369" y="25"/>
                    <a:pt x="310" y="25"/>
                  </a:cubicBezTo>
                  <a:cubicBezTo>
                    <a:pt x="179" y="48"/>
                    <a:pt x="60" y="84"/>
                    <a:pt x="0" y="203"/>
                  </a:cubicBezTo>
                  <a:cubicBezTo>
                    <a:pt x="193" y="329"/>
                    <a:pt x="403" y="354"/>
                    <a:pt x="614" y="354"/>
                  </a:cubicBezTo>
                  <a:cubicBezTo>
                    <a:pt x="703" y="354"/>
                    <a:pt x="793" y="350"/>
                    <a:pt x="881" y="346"/>
                  </a:cubicBezTo>
                  <a:cubicBezTo>
                    <a:pt x="1370" y="584"/>
                    <a:pt x="1953" y="406"/>
                    <a:pt x="2453" y="620"/>
                  </a:cubicBezTo>
                  <a:cubicBezTo>
                    <a:pt x="2632" y="584"/>
                    <a:pt x="2917" y="679"/>
                    <a:pt x="2905" y="322"/>
                  </a:cubicBezTo>
                  <a:lnTo>
                    <a:pt x="2894" y="310"/>
                  </a:lnTo>
                  <a:cubicBezTo>
                    <a:pt x="2596" y="1"/>
                    <a:pt x="2155" y="203"/>
                    <a:pt x="1834" y="60"/>
                  </a:cubicBezTo>
                  <a:cubicBezTo>
                    <a:pt x="1786" y="60"/>
                    <a:pt x="1762" y="60"/>
                    <a:pt x="1727" y="25"/>
                  </a:cubicBezTo>
                  <a:cubicBezTo>
                    <a:pt x="1310" y="13"/>
                    <a:pt x="893" y="13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5" name="Google Shape;3615;p2"/>
            <p:cNvSpPr/>
            <p:nvPr/>
          </p:nvSpPr>
          <p:spPr>
            <a:xfrm>
              <a:off x="5972450" y="3064500"/>
              <a:ext cx="44975" cy="14900"/>
            </a:xfrm>
            <a:custGeom>
              <a:avLst/>
              <a:gdLst/>
              <a:ahLst/>
              <a:cxnLst/>
              <a:rect l="l" t="t" r="r" b="b"/>
              <a:pathLst>
                <a:path w="1799" h="596" extrusionOk="0">
                  <a:moveTo>
                    <a:pt x="72" y="0"/>
                  </a:moveTo>
                  <a:lnTo>
                    <a:pt x="72" y="0"/>
                  </a:lnTo>
                  <a:cubicBezTo>
                    <a:pt x="180" y="179"/>
                    <a:pt x="1" y="417"/>
                    <a:pt x="180" y="596"/>
                  </a:cubicBezTo>
                  <a:cubicBezTo>
                    <a:pt x="257" y="482"/>
                    <a:pt x="352" y="453"/>
                    <a:pt x="453" y="453"/>
                  </a:cubicBezTo>
                  <a:cubicBezTo>
                    <a:pt x="523" y="453"/>
                    <a:pt x="595" y="467"/>
                    <a:pt x="668" y="477"/>
                  </a:cubicBezTo>
                  <a:cubicBezTo>
                    <a:pt x="847" y="524"/>
                    <a:pt x="1019" y="586"/>
                    <a:pt x="1201" y="586"/>
                  </a:cubicBezTo>
                  <a:cubicBezTo>
                    <a:pt x="1249" y="586"/>
                    <a:pt x="1297" y="582"/>
                    <a:pt x="1346" y="572"/>
                  </a:cubicBezTo>
                  <a:cubicBezTo>
                    <a:pt x="1382" y="560"/>
                    <a:pt x="1406" y="524"/>
                    <a:pt x="1406" y="477"/>
                  </a:cubicBezTo>
                  <a:cubicBezTo>
                    <a:pt x="1442" y="500"/>
                    <a:pt x="1489" y="512"/>
                    <a:pt x="1525" y="524"/>
                  </a:cubicBezTo>
                  <a:cubicBezTo>
                    <a:pt x="1644" y="512"/>
                    <a:pt x="1799" y="536"/>
                    <a:pt x="1775" y="322"/>
                  </a:cubicBezTo>
                  <a:cubicBezTo>
                    <a:pt x="1227" y="143"/>
                    <a:pt x="644" y="107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6" name="Google Shape;3616;p2"/>
            <p:cNvSpPr/>
            <p:nvPr/>
          </p:nvSpPr>
          <p:spPr>
            <a:xfrm>
              <a:off x="6006100" y="3071925"/>
              <a:ext cx="54200" cy="14025"/>
            </a:xfrm>
            <a:custGeom>
              <a:avLst/>
              <a:gdLst/>
              <a:ahLst/>
              <a:cxnLst/>
              <a:rect l="l" t="t" r="r" b="b"/>
              <a:pathLst>
                <a:path w="2168" h="561" extrusionOk="0">
                  <a:moveTo>
                    <a:pt x="429" y="1"/>
                  </a:moveTo>
                  <a:cubicBezTo>
                    <a:pt x="310" y="168"/>
                    <a:pt x="143" y="120"/>
                    <a:pt x="0" y="144"/>
                  </a:cubicBezTo>
                  <a:lnTo>
                    <a:pt x="0" y="275"/>
                  </a:lnTo>
                  <a:cubicBezTo>
                    <a:pt x="560" y="453"/>
                    <a:pt x="1143" y="537"/>
                    <a:pt x="1739" y="561"/>
                  </a:cubicBezTo>
                  <a:cubicBezTo>
                    <a:pt x="2167" y="239"/>
                    <a:pt x="1727" y="263"/>
                    <a:pt x="1584" y="156"/>
                  </a:cubicBezTo>
                  <a:cubicBezTo>
                    <a:pt x="1203" y="96"/>
                    <a:pt x="798" y="168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7" name="Google Shape;3617;p2"/>
            <p:cNvSpPr/>
            <p:nvPr/>
          </p:nvSpPr>
          <p:spPr>
            <a:xfrm>
              <a:off x="6045375" y="3075425"/>
              <a:ext cx="29800" cy="10825"/>
            </a:xfrm>
            <a:custGeom>
              <a:avLst/>
              <a:gdLst/>
              <a:ahLst/>
              <a:cxnLst/>
              <a:rect l="l" t="t" r="r" b="b"/>
              <a:pathLst>
                <a:path w="1192" h="433" extrusionOk="0">
                  <a:moveTo>
                    <a:pt x="374" y="0"/>
                  </a:moveTo>
                  <a:cubicBezTo>
                    <a:pt x="250" y="0"/>
                    <a:pt x="126" y="9"/>
                    <a:pt x="1" y="16"/>
                  </a:cubicBezTo>
                  <a:cubicBezTo>
                    <a:pt x="96" y="135"/>
                    <a:pt x="334" y="206"/>
                    <a:pt x="156" y="409"/>
                  </a:cubicBezTo>
                  <a:cubicBezTo>
                    <a:pt x="251" y="409"/>
                    <a:pt x="346" y="432"/>
                    <a:pt x="453" y="432"/>
                  </a:cubicBezTo>
                  <a:cubicBezTo>
                    <a:pt x="525" y="369"/>
                    <a:pt x="604" y="354"/>
                    <a:pt x="686" y="354"/>
                  </a:cubicBezTo>
                  <a:cubicBezTo>
                    <a:pt x="765" y="354"/>
                    <a:pt x="846" y="368"/>
                    <a:pt x="926" y="368"/>
                  </a:cubicBezTo>
                  <a:cubicBezTo>
                    <a:pt x="997" y="368"/>
                    <a:pt x="1067" y="357"/>
                    <a:pt x="1132" y="313"/>
                  </a:cubicBezTo>
                  <a:lnTo>
                    <a:pt x="1192" y="254"/>
                  </a:lnTo>
                  <a:cubicBezTo>
                    <a:pt x="941" y="45"/>
                    <a:pt x="662" y="0"/>
                    <a:pt x="3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8" name="Google Shape;3618;p2"/>
            <p:cNvSpPr/>
            <p:nvPr/>
          </p:nvSpPr>
          <p:spPr>
            <a:xfrm>
              <a:off x="6056700" y="3081475"/>
              <a:ext cx="17000" cy="5675"/>
            </a:xfrm>
            <a:custGeom>
              <a:avLst/>
              <a:gdLst/>
              <a:ahLst/>
              <a:cxnLst/>
              <a:rect l="l" t="t" r="r" b="b"/>
              <a:pathLst>
                <a:path w="680" h="227" extrusionOk="0">
                  <a:moveTo>
                    <a:pt x="127" y="0"/>
                  </a:moveTo>
                  <a:cubicBezTo>
                    <a:pt x="20" y="0"/>
                    <a:pt x="10" y="91"/>
                    <a:pt x="0" y="190"/>
                  </a:cubicBezTo>
                  <a:cubicBezTo>
                    <a:pt x="72" y="190"/>
                    <a:pt x="155" y="202"/>
                    <a:pt x="250" y="214"/>
                  </a:cubicBezTo>
                  <a:cubicBezTo>
                    <a:pt x="393" y="155"/>
                    <a:pt x="572" y="226"/>
                    <a:pt x="679" y="71"/>
                  </a:cubicBezTo>
                  <a:cubicBezTo>
                    <a:pt x="512" y="48"/>
                    <a:pt x="358" y="48"/>
                    <a:pt x="203" y="12"/>
                  </a:cubicBezTo>
                  <a:cubicBezTo>
                    <a:pt x="173" y="4"/>
                    <a:pt x="148" y="0"/>
                    <a:pt x="1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9" name="Google Shape;3619;p2"/>
            <p:cNvSpPr/>
            <p:nvPr/>
          </p:nvSpPr>
          <p:spPr>
            <a:xfrm>
              <a:off x="5988525" y="3103475"/>
              <a:ext cx="3000" cy="4500"/>
            </a:xfrm>
            <a:custGeom>
              <a:avLst/>
              <a:gdLst/>
              <a:ahLst/>
              <a:cxnLst/>
              <a:rect l="l" t="t" r="r" b="b"/>
              <a:pathLst>
                <a:path w="120" h="180" extrusionOk="0">
                  <a:moveTo>
                    <a:pt x="1" y="1"/>
                  </a:moveTo>
                  <a:cubicBezTo>
                    <a:pt x="1" y="96"/>
                    <a:pt x="48" y="156"/>
                    <a:pt x="120" y="180"/>
                  </a:cubicBezTo>
                  <a:cubicBezTo>
                    <a:pt x="120" y="96"/>
                    <a:pt x="84" y="37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0" name="Google Shape;3620;p2"/>
            <p:cNvSpPr/>
            <p:nvPr/>
          </p:nvSpPr>
          <p:spPr>
            <a:xfrm>
              <a:off x="6188250" y="3640450"/>
              <a:ext cx="17300" cy="15800"/>
            </a:xfrm>
            <a:custGeom>
              <a:avLst/>
              <a:gdLst/>
              <a:ahLst/>
              <a:cxnLst/>
              <a:rect l="l" t="t" r="r" b="b"/>
              <a:pathLst>
                <a:path w="692" h="632" extrusionOk="0">
                  <a:moveTo>
                    <a:pt x="406" y="1"/>
                  </a:moveTo>
                  <a:cubicBezTo>
                    <a:pt x="370" y="1"/>
                    <a:pt x="346" y="25"/>
                    <a:pt x="311" y="48"/>
                  </a:cubicBezTo>
                  <a:cubicBezTo>
                    <a:pt x="251" y="60"/>
                    <a:pt x="215" y="84"/>
                    <a:pt x="156" y="96"/>
                  </a:cubicBezTo>
                  <a:cubicBezTo>
                    <a:pt x="37" y="215"/>
                    <a:pt x="1" y="346"/>
                    <a:pt x="13" y="513"/>
                  </a:cubicBezTo>
                  <a:cubicBezTo>
                    <a:pt x="37" y="537"/>
                    <a:pt x="37" y="584"/>
                    <a:pt x="37" y="632"/>
                  </a:cubicBezTo>
                  <a:lnTo>
                    <a:pt x="311" y="632"/>
                  </a:lnTo>
                  <a:cubicBezTo>
                    <a:pt x="370" y="525"/>
                    <a:pt x="489" y="525"/>
                    <a:pt x="596" y="513"/>
                  </a:cubicBezTo>
                  <a:cubicBezTo>
                    <a:pt x="692" y="382"/>
                    <a:pt x="525" y="298"/>
                    <a:pt x="525" y="168"/>
                  </a:cubicBezTo>
                  <a:cubicBezTo>
                    <a:pt x="525" y="120"/>
                    <a:pt x="489" y="60"/>
                    <a:pt x="465" y="25"/>
                  </a:cubicBezTo>
                  <a:cubicBezTo>
                    <a:pt x="465" y="25"/>
                    <a:pt x="430" y="1"/>
                    <a:pt x="4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1" name="Google Shape;3621;p2"/>
            <p:cNvSpPr/>
            <p:nvPr/>
          </p:nvSpPr>
          <p:spPr>
            <a:xfrm>
              <a:off x="5311675" y="2613550"/>
              <a:ext cx="2700" cy="3000"/>
            </a:xfrm>
            <a:custGeom>
              <a:avLst/>
              <a:gdLst/>
              <a:ahLst/>
              <a:cxnLst/>
              <a:rect l="l" t="t" r="r" b="b"/>
              <a:pathLst>
                <a:path w="108" h="120" extrusionOk="0">
                  <a:moveTo>
                    <a:pt x="107" y="0"/>
                  </a:moveTo>
                  <a:lnTo>
                    <a:pt x="107" y="0"/>
                  </a:lnTo>
                  <a:cubicBezTo>
                    <a:pt x="0" y="24"/>
                    <a:pt x="0" y="60"/>
                    <a:pt x="71" y="119"/>
                  </a:cubicBezTo>
                  <a:cubicBezTo>
                    <a:pt x="71" y="84"/>
                    <a:pt x="95" y="48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2" name="Google Shape;3622;p2"/>
            <p:cNvSpPr/>
            <p:nvPr/>
          </p:nvSpPr>
          <p:spPr>
            <a:xfrm>
              <a:off x="5210175" y="2442500"/>
              <a:ext cx="13100" cy="113575"/>
            </a:xfrm>
            <a:custGeom>
              <a:avLst/>
              <a:gdLst/>
              <a:ahLst/>
              <a:cxnLst/>
              <a:rect l="l" t="t" r="r" b="b"/>
              <a:pathLst>
                <a:path w="524" h="4543" extrusionOk="0">
                  <a:moveTo>
                    <a:pt x="135" y="1"/>
                  </a:moveTo>
                  <a:cubicBezTo>
                    <a:pt x="89" y="1"/>
                    <a:pt x="43" y="24"/>
                    <a:pt x="0" y="80"/>
                  </a:cubicBezTo>
                  <a:lnTo>
                    <a:pt x="0" y="342"/>
                  </a:lnTo>
                  <a:cubicBezTo>
                    <a:pt x="107" y="580"/>
                    <a:pt x="107" y="830"/>
                    <a:pt x="0" y="1068"/>
                  </a:cubicBezTo>
                  <a:lnTo>
                    <a:pt x="0" y="1485"/>
                  </a:lnTo>
                  <a:cubicBezTo>
                    <a:pt x="107" y="1627"/>
                    <a:pt x="12" y="1806"/>
                    <a:pt x="119" y="1937"/>
                  </a:cubicBezTo>
                  <a:lnTo>
                    <a:pt x="119" y="2651"/>
                  </a:lnTo>
                  <a:cubicBezTo>
                    <a:pt x="48" y="2889"/>
                    <a:pt x="12" y="3128"/>
                    <a:pt x="131" y="3366"/>
                  </a:cubicBezTo>
                  <a:cubicBezTo>
                    <a:pt x="214" y="3473"/>
                    <a:pt x="214" y="3556"/>
                    <a:pt x="131" y="3663"/>
                  </a:cubicBezTo>
                  <a:cubicBezTo>
                    <a:pt x="131" y="3711"/>
                    <a:pt x="119" y="3747"/>
                    <a:pt x="119" y="3794"/>
                  </a:cubicBezTo>
                  <a:cubicBezTo>
                    <a:pt x="12" y="3985"/>
                    <a:pt x="12" y="4211"/>
                    <a:pt x="71" y="4390"/>
                  </a:cubicBezTo>
                  <a:cubicBezTo>
                    <a:pt x="103" y="4499"/>
                    <a:pt x="145" y="4543"/>
                    <a:pt x="193" y="4543"/>
                  </a:cubicBezTo>
                  <a:cubicBezTo>
                    <a:pt x="253" y="4543"/>
                    <a:pt x="321" y="4471"/>
                    <a:pt x="381" y="4378"/>
                  </a:cubicBezTo>
                  <a:cubicBezTo>
                    <a:pt x="417" y="3663"/>
                    <a:pt x="429" y="2961"/>
                    <a:pt x="441" y="2247"/>
                  </a:cubicBezTo>
                  <a:cubicBezTo>
                    <a:pt x="500" y="2104"/>
                    <a:pt x="524" y="1937"/>
                    <a:pt x="417" y="1758"/>
                  </a:cubicBezTo>
                  <a:lnTo>
                    <a:pt x="417" y="1699"/>
                  </a:lnTo>
                  <a:lnTo>
                    <a:pt x="417" y="1639"/>
                  </a:lnTo>
                  <a:cubicBezTo>
                    <a:pt x="119" y="1127"/>
                    <a:pt x="345" y="580"/>
                    <a:pt x="262" y="56"/>
                  </a:cubicBezTo>
                  <a:cubicBezTo>
                    <a:pt x="222" y="21"/>
                    <a:pt x="179" y="1"/>
                    <a:pt x="1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3" name="Google Shape;3623;p2"/>
            <p:cNvSpPr/>
            <p:nvPr/>
          </p:nvSpPr>
          <p:spPr>
            <a:xfrm>
              <a:off x="5206300" y="2372450"/>
              <a:ext cx="14900" cy="72350"/>
            </a:xfrm>
            <a:custGeom>
              <a:avLst/>
              <a:gdLst/>
              <a:ahLst/>
              <a:cxnLst/>
              <a:rect l="l" t="t" r="r" b="b"/>
              <a:pathLst>
                <a:path w="596" h="2894" extrusionOk="0">
                  <a:moveTo>
                    <a:pt x="572" y="0"/>
                  </a:moveTo>
                  <a:cubicBezTo>
                    <a:pt x="476" y="0"/>
                    <a:pt x="393" y="24"/>
                    <a:pt x="298" y="24"/>
                  </a:cubicBezTo>
                  <a:cubicBezTo>
                    <a:pt x="334" y="346"/>
                    <a:pt x="0" y="596"/>
                    <a:pt x="60" y="893"/>
                  </a:cubicBezTo>
                  <a:cubicBezTo>
                    <a:pt x="215" y="1572"/>
                    <a:pt x="95" y="2239"/>
                    <a:pt x="167" y="2894"/>
                  </a:cubicBezTo>
                  <a:cubicBezTo>
                    <a:pt x="262" y="2894"/>
                    <a:pt x="346" y="2882"/>
                    <a:pt x="441" y="2882"/>
                  </a:cubicBezTo>
                  <a:cubicBezTo>
                    <a:pt x="476" y="2536"/>
                    <a:pt x="334" y="2179"/>
                    <a:pt x="560" y="1881"/>
                  </a:cubicBezTo>
                  <a:lnTo>
                    <a:pt x="560" y="1727"/>
                  </a:lnTo>
                  <a:cubicBezTo>
                    <a:pt x="512" y="1250"/>
                    <a:pt x="357" y="774"/>
                    <a:pt x="572" y="298"/>
                  </a:cubicBezTo>
                  <a:lnTo>
                    <a:pt x="596" y="262"/>
                  </a:lnTo>
                  <a:lnTo>
                    <a:pt x="596" y="203"/>
                  </a:lnTo>
                  <a:cubicBezTo>
                    <a:pt x="584" y="119"/>
                    <a:pt x="584" y="60"/>
                    <a:pt x="5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4" name="Google Shape;3624;p2"/>
            <p:cNvSpPr/>
            <p:nvPr/>
          </p:nvSpPr>
          <p:spPr>
            <a:xfrm>
              <a:off x="5206000" y="2537350"/>
              <a:ext cx="16400" cy="53600"/>
            </a:xfrm>
            <a:custGeom>
              <a:avLst/>
              <a:gdLst/>
              <a:ahLst/>
              <a:cxnLst/>
              <a:rect l="l" t="t" r="r" b="b"/>
              <a:pathLst>
                <a:path w="656" h="2144" extrusionOk="0">
                  <a:moveTo>
                    <a:pt x="286" y="0"/>
                  </a:moveTo>
                  <a:cubicBezTo>
                    <a:pt x="0" y="512"/>
                    <a:pt x="227" y="1060"/>
                    <a:pt x="143" y="1560"/>
                  </a:cubicBezTo>
                  <a:cubicBezTo>
                    <a:pt x="548" y="1560"/>
                    <a:pt x="346" y="2013"/>
                    <a:pt x="560" y="2143"/>
                  </a:cubicBezTo>
                  <a:cubicBezTo>
                    <a:pt x="524" y="1620"/>
                    <a:pt x="655" y="1084"/>
                    <a:pt x="548" y="572"/>
                  </a:cubicBezTo>
                  <a:lnTo>
                    <a:pt x="548" y="572"/>
                  </a:lnTo>
                  <a:cubicBezTo>
                    <a:pt x="494" y="590"/>
                    <a:pt x="441" y="619"/>
                    <a:pt x="396" y="619"/>
                  </a:cubicBezTo>
                  <a:cubicBezTo>
                    <a:pt x="352" y="619"/>
                    <a:pt x="316" y="590"/>
                    <a:pt x="298" y="489"/>
                  </a:cubicBezTo>
                  <a:cubicBezTo>
                    <a:pt x="274" y="334"/>
                    <a:pt x="286" y="167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5" name="Google Shape;3625;p2"/>
            <p:cNvSpPr/>
            <p:nvPr/>
          </p:nvSpPr>
          <p:spPr>
            <a:xfrm>
              <a:off x="5207775" y="2508775"/>
              <a:ext cx="5675" cy="17875"/>
            </a:xfrm>
            <a:custGeom>
              <a:avLst/>
              <a:gdLst/>
              <a:ahLst/>
              <a:cxnLst/>
              <a:rect l="l" t="t" r="r" b="b"/>
              <a:pathLst>
                <a:path w="227" h="715" extrusionOk="0">
                  <a:moveTo>
                    <a:pt x="215" y="0"/>
                  </a:moveTo>
                  <a:cubicBezTo>
                    <a:pt x="48" y="250"/>
                    <a:pt x="1" y="489"/>
                    <a:pt x="227" y="715"/>
                  </a:cubicBezTo>
                  <a:cubicBezTo>
                    <a:pt x="227" y="477"/>
                    <a:pt x="215" y="238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6" name="Google Shape;3626;p2"/>
            <p:cNvSpPr/>
            <p:nvPr/>
          </p:nvSpPr>
          <p:spPr>
            <a:xfrm>
              <a:off x="5210175" y="2451325"/>
              <a:ext cx="4775" cy="18475"/>
            </a:xfrm>
            <a:custGeom>
              <a:avLst/>
              <a:gdLst/>
              <a:ahLst/>
              <a:cxnLst/>
              <a:rect l="l" t="t" r="r" b="b"/>
              <a:pathLst>
                <a:path w="191" h="739" extrusionOk="0">
                  <a:moveTo>
                    <a:pt x="0" y="0"/>
                  </a:moveTo>
                  <a:lnTo>
                    <a:pt x="0" y="739"/>
                  </a:lnTo>
                  <a:cubicBezTo>
                    <a:pt x="191" y="501"/>
                    <a:pt x="191" y="239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7" name="Google Shape;3627;p2"/>
            <p:cNvSpPr/>
            <p:nvPr/>
          </p:nvSpPr>
          <p:spPr>
            <a:xfrm>
              <a:off x="5209275" y="2480200"/>
              <a:ext cx="4475" cy="11025"/>
            </a:xfrm>
            <a:custGeom>
              <a:avLst/>
              <a:gdLst/>
              <a:ahLst/>
              <a:cxnLst/>
              <a:rect l="l" t="t" r="r" b="b"/>
              <a:pathLst>
                <a:path w="179" h="441" extrusionOk="0">
                  <a:moveTo>
                    <a:pt x="36" y="0"/>
                  </a:moveTo>
                  <a:cubicBezTo>
                    <a:pt x="24" y="155"/>
                    <a:pt x="0" y="322"/>
                    <a:pt x="155" y="441"/>
                  </a:cubicBezTo>
                  <a:cubicBezTo>
                    <a:pt x="167" y="274"/>
                    <a:pt x="179" y="119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8" name="Google Shape;3628;p2"/>
            <p:cNvSpPr/>
            <p:nvPr/>
          </p:nvSpPr>
          <p:spPr>
            <a:xfrm>
              <a:off x="5213425" y="2526925"/>
              <a:ext cx="3900" cy="7475"/>
            </a:xfrm>
            <a:custGeom>
              <a:avLst/>
              <a:gdLst/>
              <a:ahLst/>
              <a:cxnLst/>
              <a:rect l="l" t="t" r="r" b="b"/>
              <a:pathLst>
                <a:path w="156" h="299" extrusionOk="0">
                  <a:moveTo>
                    <a:pt x="1" y="1"/>
                  </a:moveTo>
                  <a:lnTo>
                    <a:pt x="1" y="298"/>
                  </a:lnTo>
                  <a:cubicBezTo>
                    <a:pt x="132" y="191"/>
                    <a:pt x="156" y="9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9" name="Google Shape;3629;p2"/>
            <p:cNvSpPr/>
            <p:nvPr/>
          </p:nvSpPr>
          <p:spPr>
            <a:xfrm>
              <a:off x="6149275" y="2609675"/>
              <a:ext cx="50775" cy="14025"/>
            </a:xfrm>
            <a:custGeom>
              <a:avLst/>
              <a:gdLst/>
              <a:ahLst/>
              <a:cxnLst/>
              <a:rect l="l" t="t" r="r" b="b"/>
              <a:pathLst>
                <a:path w="2031" h="561" extrusionOk="0">
                  <a:moveTo>
                    <a:pt x="298" y="1"/>
                  </a:moveTo>
                  <a:cubicBezTo>
                    <a:pt x="191" y="1"/>
                    <a:pt x="107" y="12"/>
                    <a:pt x="0" y="12"/>
                  </a:cubicBezTo>
                  <a:cubicBezTo>
                    <a:pt x="60" y="60"/>
                    <a:pt x="107" y="96"/>
                    <a:pt x="167" y="143"/>
                  </a:cubicBezTo>
                  <a:cubicBezTo>
                    <a:pt x="250" y="203"/>
                    <a:pt x="250" y="310"/>
                    <a:pt x="286" y="417"/>
                  </a:cubicBezTo>
                  <a:lnTo>
                    <a:pt x="346" y="429"/>
                  </a:lnTo>
                  <a:cubicBezTo>
                    <a:pt x="476" y="453"/>
                    <a:pt x="607" y="501"/>
                    <a:pt x="738" y="548"/>
                  </a:cubicBezTo>
                  <a:cubicBezTo>
                    <a:pt x="738" y="536"/>
                    <a:pt x="762" y="536"/>
                    <a:pt x="786" y="513"/>
                  </a:cubicBezTo>
                  <a:cubicBezTo>
                    <a:pt x="795" y="510"/>
                    <a:pt x="802" y="508"/>
                    <a:pt x="809" y="508"/>
                  </a:cubicBezTo>
                  <a:cubicBezTo>
                    <a:pt x="828" y="508"/>
                    <a:pt x="840" y="521"/>
                    <a:pt x="857" y="548"/>
                  </a:cubicBezTo>
                  <a:cubicBezTo>
                    <a:pt x="899" y="557"/>
                    <a:pt x="941" y="560"/>
                    <a:pt x="982" y="560"/>
                  </a:cubicBezTo>
                  <a:cubicBezTo>
                    <a:pt x="1175" y="560"/>
                    <a:pt x="1367" y="485"/>
                    <a:pt x="1573" y="485"/>
                  </a:cubicBezTo>
                  <a:cubicBezTo>
                    <a:pt x="1638" y="485"/>
                    <a:pt x="1705" y="493"/>
                    <a:pt x="1774" y="513"/>
                  </a:cubicBezTo>
                  <a:cubicBezTo>
                    <a:pt x="1809" y="525"/>
                    <a:pt x="1839" y="531"/>
                    <a:pt x="1864" y="531"/>
                  </a:cubicBezTo>
                  <a:cubicBezTo>
                    <a:pt x="2031" y="531"/>
                    <a:pt x="2014" y="286"/>
                    <a:pt x="2024" y="132"/>
                  </a:cubicBezTo>
                  <a:cubicBezTo>
                    <a:pt x="1997" y="109"/>
                    <a:pt x="1972" y="100"/>
                    <a:pt x="1948" y="100"/>
                  </a:cubicBezTo>
                  <a:cubicBezTo>
                    <a:pt x="1920" y="100"/>
                    <a:pt x="1895" y="112"/>
                    <a:pt x="1870" y="132"/>
                  </a:cubicBezTo>
                  <a:cubicBezTo>
                    <a:pt x="1798" y="185"/>
                    <a:pt x="1730" y="212"/>
                    <a:pt x="1660" y="212"/>
                  </a:cubicBezTo>
                  <a:cubicBezTo>
                    <a:pt x="1590" y="212"/>
                    <a:pt x="1518" y="185"/>
                    <a:pt x="1441" y="132"/>
                  </a:cubicBezTo>
                  <a:cubicBezTo>
                    <a:pt x="1355" y="69"/>
                    <a:pt x="1261" y="53"/>
                    <a:pt x="1164" y="53"/>
                  </a:cubicBezTo>
                  <a:cubicBezTo>
                    <a:pt x="1060" y="53"/>
                    <a:pt x="952" y="72"/>
                    <a:pt x="848" y="72"/>
                  </a:cubicBezTo>
                  <a:cubicBezTo>
                    <a:pt x="756" y="72"/>
                    <a:pt x="666" y="57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0" name="Google Shape;3630;p2"/>
            <p:cNvSpPr/>
            <p:nvPr/>
          </p:nvSpPr>
          <p:spPr>
            <a:xfrm>
              <a:off x="6271300" y="2186125"/>
              <a:ext cx="36050" cy="10725"/>
            </a:xfrm>
            <a:custGeom>
              <a:avLst/>
              <a:gdLst/>
              <a:ahLst/>
              <a:cxnLst/>
              <a:rect l="l" t="t" r="r" b="b"/>
              <a:pathLst>
                <a:path w="1442" h="429" extrusionOk="0">
                  <a:moveTo>
                    <a:pt x="144" y="0"/>
                  </a:moveTo>
                  <a:cubicBezTo>
                    <a:pt x="108" y="0"/>
                    <a:pt x="48" y="12"/>
                    <a:pt x="1" y="36"/>
                  </a:cubicBezTo>
                  <a:cubicBezTo>
                    <a:pt x="60" y="244"/>
                    <a:pt x="179" y="283"/>
                    <a:pt x="313" y="283"/>
                  </a:cubicBezTo>
                  <a:cubicBezTo>
                    <a:pt x="392" y="283"/>
                    <a:pt x="477" y="269"/>
                    <a:pt x="557" y="269"/>
                  </a:cubicBezTo>
                  <a:cubicBezTo>
                    <a:pt x="613" y="269"/>
                    <a:pt x="666" y="276"/>
                    <a:pt x="715" y="298"/>
                  </a:cubicBezTo>
                  <a:cubicBezTo>
                    <a:pt x="763" y="345"/>
                    <a:pt x="810" y="393"/>
                    <a:pt x="882" y="429"/>
                  </a:cubicBezTo>
                  <a:cubicBezTo>
                    <a:pt x="1060" y="333"/>
                    <a:pt x="1287" y="357"/>
                    <a:pt x="1430" y="167"/>
                  </a:cubicBezTo>
                  <a:lnTo>
                    <a:pt x="1441" y="167"/>
                  </a:lnTo>
                  <a:cubicBezTo>
                    <a:pt x="1358" y="60"/>
                    <a:pt x="1215" y="95"/>
                    <a:pt x="1132" y="12"/>
                  </a:cubicBezTo>
                  <a:cubicBezTo>
                    <a:pt x="799" y="12"/>
                    <a:pt x="477" y="0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1" name="Google Shape;3631;p2"/>
            <p:cNvSpPr/>
            <p:nvPr/>
          </p:nvSpPr>
          <p:spPr>
            <a:xfrm>
              <a:off x="5123850" y="2181950"/>
              <a:ext cx="15500" cy="44375"/>
            </a:xfrm>
            <a:custGeom>
              <a:avLst/>
              <a:gdLst/>
              <a:ahLst/>
              <a:cxnLst/>
              <a:rect l="l" t="t" r="r" b="b"/>
              <a:pathLst>
                <a:path w="620" h="1775" extrusionOk="0">
                  <a:moveTo>
                    <a:pt x="262" y="0"/>
                  </a:moveTo>
                  <a:cubicBezTo>
                    <a:pt x="226" y="48"/>
                    <a:pt x="191" y="107"/>
                    <a:pt x="143" y="167"/>
                  </a:cubicBezTo>
                  <a:cubicBezTo>
                    <a:pt x="250" y="691"/>
                    <a:pt x="0" y="1250"/>
                    <a:pt x="250" y="1774"/>
                  </a:cubicBezTo>
                  <a:cubicBezTo>
                    <a:pt x="322" y="1727"/>
                    <a:pt x="357" y="1655"/>
                    <a:pt x="357" y="1572"/>
                  </a:cubicBezTo>
                  <a:cubicBezTo>
                    <a:pt x="381" y="1048"/>
                    <a:pt x="619" y="512"/>
                    <a:pt x="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2" name="Google Shape;3632;p2"/>
            <p:cNvSpPr/>
            <p:nvPr/>
          </p:nvSpPr>
          <p:spPr>
            <a:xfrm>
              <a:off x="5130100" y="2224600"/>
              <a:ext cx="4175" cy="12425"/>
            </a:xfrm>
            <a:custGeom>
              <a:avLst/>
              <a:gdLst/>
              <a:ahLst/>
              <a:cxnLst/>
              <a:rect l="l" t="t" r="r" b="b"/>
              <a:pathLst>
                <a:path w="167" h="497" extrusionOk="0">
                  <a:moveTo>
                    <a:pt x="111" y="1"/>
                  </a:moveTo>
                  <a:cubicBezTo>
                    <a:pt x="95" y="1"/>
                    <a:pt x="78" y="7"/>
                    <a:pt x="60" y="21"/>
                  </a:cubicBezTo>
                  <a:cubicBezTo>
                    <a:pt x="36" y="45"/>
                    <a:pt x="12" y="56"/>
                    <a:pt x="0" y="68"/>
                  </a:cubicBezTo>
                  <a:cubicBezTo>
                    <a:pt x="36" y="223"/>
                    <a:pt x="12" y="378"/>
                    <a:pt x="155" y="497"/>
                  </a:cubicBezTo>
                  <a:cubicBezTo>
                    <a:pt x="155" y="354"/>
                    <a:pt x="167" y="199"/>
                    <a:pt x="167" y="56"/>
                  </a:cubicBezTo>
                  <a:cubicBezTo>
                    <a:pt x="159" y="19"/>
                    <a:pt x="138" y="1"/>
                    <a:pt x="1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3" name="Google Shape;3633;p2"/>
            <p:cNvSpPr/>
            <p:nvPr/>
          </p:nvSpPr>
          <p:spPr>
            <a:xfrm>
              <a:off x="5368525" y="2706725"/>
              <a:ext cx="74125" cy="251825"/>
            </a:xfrm>
            <a:custGeom>
              <a:avLst/>
              <a:gdLst/>
              <a:ahLst/>
              <a:cxnLst/>
              <a:rect l="l" t="t" r="r" b="b"/>
              <a:pathLst>
                <a:path w="2965" h="10073" extrusionOk="0">
                  <a:moveTo>
                    <a:pt x="857" y="0"/>
                  </a:moveTo>
                  <a:cubicBezTo>
                    <a:pt x="810" y="369"/>
                    <a:pt x="643" y="679"/>
                    <a:pt x="417" y="964"/>
                  </a:cubicBezTo>
                  <a:cubicBezTo>
                    <a:pt x="405" y="1048"/>
                    <a:pt x="393" y="1155"/>
                    <a:pt x="381" y="1250"/>
                  </a:cubicBezTo>
                  <a:cubicBezTo>
                    <a:pt x="191" y="2048"/>
                    <a:pt x="0" y="2798"/>
                    <a:pt x="167" y="3655"/>
                  </a:cubicBezTo>
                  <a:cubicBezTo>
                    <a:pt x="298" y="4381"/>
                    <a:pt x="393" y="5132"/>
                    <a:pt x="524" y="5858"/>
                  </a:cubicBezTo>
                  <a:cubicBezTo>
                    <a:pt x="381" y="6036"/>
                    <a:pt x="453" y="6251"/>
                    <a:pt x="476" y="6453"/>
                  </a:cubicBezTo>
                  <a:cubicBezTo>
                    <a:pt x="643" y="7501"/>
                    <a:pt x="1048" y="8430"/>
                    <a:pt x="1631" y="9299"/>
                  </a:cubicBezTo>
                  <a:cubicBezTo>
                    <a:pt x="1965" y="9549"/>
                    <a:pt x="2203" y="9942"/>
                    <a:pt x="2643" y="10073"/>
                  </a:cubicBezTo>
                  <a:cubicBezTo>
                    <a:pt x="2774" y="10061"/>
                    <a:pt x="2893" y="10001"/>
                    <a:pt x="2965" y="9882"/>
                  </a:cubicBezTo>
                  <a:cubicBezTo>
                    <a:pt x="2834" y="9751"/>
                    <a:pt x="2679" y="9644"/>
                    <a:pt x="2560" y="9489"/>
                  </a:cubicBezTo>
                  <a:cubicBezTo>
                    <a:pt x="1119" y="7775"/>
                    <a:pt x="476" y="5798"/>
                    <a:pt x="691" y="3572"/>
                  </a:cubicBezTo>
                  <a:cubicBezTo>
                    <a:pt x="738" y="3512"/>
                    <a:pt x="774" y="3453"/>
                    <a:pt x="810" y="3381"/>
                  </a:cubicBezTo>
                  <a:cubicBezTo>
                    <a:pt x="857" y="3238"/>
                    <a:pt x="857" y="3108"/>
                    <a:pt x="857" y="2977"/>
                  </a:cubicBezTo>
                  <a:cubicBezTo>
                    <a:pt x="834" y="2810"/>
                    <a:pt x="857" y="2643"/>
                    <a:pt x="750" y="2512"/>
                  </a:cubicBezTo>
                  <a:cubicBezTo>
                    <a:pt x="560" y="2262"/>
                    <a:pt x="560" y="2274"/>
                    <a:pt x="691" y="2036"/>
                  </a:cubicBezTo>
                  <a:cubicBezTo>
                    <a:pt x="738" y="1965"/>
                    <a:pt x="798" y="1881"/>
                    <a:pt x="834" y="1810"/>
                  </a:cubicBezTo>
                  <a:cubicBezTo>
                    <a:pt x="893" y="1738"/>
                    <a:pt x="941" y="1679"/>
                    <a:pt x="988" y="1607"/>
                  </a:cubicBezTo>
                  <a:cubicBezTo>
                    <a:pt x="1000" y="1548"/>
                    <a:pt x="1000" y="1500"/>
                    <a:pt x="988" y="1441"/>
                  </a:cubicBezTo>
                  <a:cubicBezTo>
                    <a:pt x="953" y="1274"/>
                    <a:pt x="584" y="1369"/>
                    <a:pt x="762" y="1036"/>
                  </a:cubicBezTo>
                  <a:cubicBezTo>
                    <a:pt x="881" y="833"/>
                    <a:pt x="869" y="548"/>
                    <a:pt x="1000" y="310"/>
                  </a:cubicBezTo>
                  <a:cubicBezTo>
                    <a:pt x="1084" y="155"/>
                    <a:pt x="1012" y="60"/>
                    <a:pt x="8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4" name="Google Shape;3634;p2"/>
            <p:cNvSpPr/>
            <p:nvPr/>
          </p:nvSpPr>
          <p:spPr>
            <a:xfrm>
              <a:off x="5374475" y="2853150"/>
              <a:ext cx="37825" cy="90225"/>
            </a:xfrm>
            <a:custGeom>
              <a:avLst/>
              <a:gdLst/>
              <a:ahLst/>
              <a:cxnLst/>
              <a:rect l="l" t="t" r="r" b="b"/>
              <a:pathLst>
                <a:path w="1513" h="3609" extrusionOk="0">
                  <a:moveTo>
                    <a:pt x="286" y="1"/>
                  </a:moveTo>
                  <a:cubicBezTo>
                    <a:pt x="179" y="1"/>
                    <a:pt x="96" y="1"/>
                    <a:pt x="0" y="25"/>
                  </a:cubicBezTo>
                  <a:cubicBezTo>
                    <a:pt x="60" y="822"/>
                    <a:pt x="334" y="1584"/>
                    <a:pt x="619" y="2323"/>
                  </a:cubicBezTo>
                  <a:cubicBezTo>
                    <a:pt x="774" y="2787"/>
                    <a:pt x="988" y="3299"/>
                    <a:pt x="1453" y="3608"/>
                  </a:cubicBezTo>
                  <a:cubicBezTo>
                    <a:pt x="1512" y="3561"/>
                    <a:pt x="1512" y="3501"/>
                    <a:pt x="1465" y="3442"/>
                  </a:cubicBezTo>
                  <a:cubicBezTo>
                    <a:pt x="1417" y="3156"/>
                    <a:pt x="1239" y="2930"/>
                    <a:pt x="1131" y="2668"/>
                  </a:cubicBezTo>
                  <a:cubicBezTo>
                    <a:pt x="1036" y="2406"/>
                    <a:pt x="762" y="2251"/>
                    <a:pt x="703" y="1953"/>
                  </a:cubicBezTo>
                  <a:cubicBezTo>
                    <a:pt x="584" y="1299"/>
                    <a:pt x="286" y="691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5" name="Google Shape;3635;p2"/>
            <p:cNvSpPr/>
            <p:nvPr/>
          </p:nvSpPr>
          <p:spPr>
            <a:xfrm>
              <a:off x="5329525" y="2836600"/>
              <a:ext cx="41100" cy="39500"/>
            </a:xfrm>
            <a:custGeom>
              <a:avLst/>
              <a:gdLst/>
              <a:ahLst/>
              <a:cxnLst/>
              <a:rect l="l" t="t" r="r" b="b"/>
              <a:pathLst>
                <a:path w="1644" h="1580" extrusionOk="0">
                  <a:moveTo>
                    <a:pt x="1430" y="1"/>
                  </a:moveTo>
                  <a:cubicBezTo>
                    <a:pt x="1283" y="1"/>
                    <a:pt x="1192" y="102"/>
                    <a:pt x="1108" y="246"/>
                  </a:cubicBezTo>
                  <a:cubicBezTo>
                    <a:pt x="1060" y="294"/>
                    <a:pt x="1001" y="341"/>
                    <a:pt x="953" y="389"/>
                  </a:cubicBezTo>
                  <a:cubicBezTo>
                    <a:pt x="881" y="472"/>
                    <a:pt x="751" y="449"/>
                    <a:pt x="667" y="532"/>
                  </a:cubicBezTo>
                  <a:cubicBezTo>
                    <a:pt x="631" y="580"/>
                    <a:pt x="584" y="627"/>
                    <a:pt x="536" y="687"/>
                  </a:cubicBezTo>
                  <a:cubicBezTo>
                    <a:pt x="536" y="722"/>
                    <a:pt x="524" y="770"/>
                    <a:pt x="524" y="818"/>
                  </a:cubicBezTo>
                  <a:cubicBezTo>
                    <a:pt x="465" y="901"/>
                    <a:pt x="334" y="877"/>
                    <a:pt x="250" y="961"/>
                  </a:cubicBezTo>
                  <a:cubicBezTo>
                    <a:pt x="155" y="1044"/>
                    <a:pt x="191" y="1175"/>
                    <a:pt x="108" y="1246"/>
                  </a:cubicBezTo>
                  <a:cubicBezTo>
                    <a:pt x="0" y="1437"/>
                    <a:pt x="12" y="1580"/>
                    <a:pt x="274" y="1580"/>
                  </a:cubicBezTo>
                  <a:cubicBezTo>
                    <a:pt x="417" y="1377"/>
                    <a:pt x="596" y="1222"/>
                    <a:pt x="834" y="1127"/>
                  </a:cubicBezTo>
                  <a:lnTo>
                    <a:pt x="822" y="1127"/>
                  </a:lnTo>
                  <a:cubicBezTo>
                    <a:pt x="846" y="1044"/>
                    <a:pt x="905" y="996"/>
                    <a:pt x="989" y="961"/>
                  </a:cubicBezTo>
                  <a:cubicBezTo>
                    <a:pt x="1108" y="925"/>
                    <a:pt x="1203" y="830"/>
                    <a:pt x="1262" y="710"/>
                  </a:cubicBezTo>
                  <a:cubicBezTo>
                    <a:pt x="1286" y="437"/>
                    <a:pt x="1548" y="294"/>
                    <a:pt x="1643" y="56"/>
                  </a:cubicBezTo>
                  <a:cubicBezTo>
                    <a:pt x="1561" y="18"/>
                    <a:pt x="1491" y="1"/>
                    <a:pt x="14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6" name="Google Shape;3636;p2"/>
            <p:cNvSpPr/>
            <p:nvPr/>
          </p:nvSpPr>
          <p:spPr>
            <a:xfrm>
              <a:off x="5345900" y="2845725"/>
              <a:ext cx="7150" cy="3875"/>
            </a:xfrm>
            <a:custGeom>
              <a:avLst/>
              <a:gdLst/>
              <a:ahLst/>
              <a:cxnLst/>
              <a:rect l="l" t="t" r="r" b="b"/>
              <a:pathLst>
                <a:path w="286" h="155" extrusionOk="0">
                  <a:moveTo>
                    <a:pt x="286" y="0"/>
                  </a:moveTo>
                  <a:cubicBezTo>
                    <a:pt x="179" y="24"/>
                    <a:pt x="72" y="36"/>
                    <a:pt x="0" y="155"/>
                  </a:cubicBezTo>
                  <a:cubicBezTo>
                    <a:pt x="119" y="155"/>
                    <a:pt x="226" y="119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7" name="Google Shape;3637;p2"/>
            <p:cNvSpPr/>
            <p:nvPr/>
          </p:nvSpPr>
          <p:spPr>
            <a:xfrm>
              <a:off x="5331900" y="2860600"/>
              <a:ext cx="3600" cy="7175"/>
            </a:xfrm>
            <a:custGeom>
              <a:avLst/>
              <a:gdLst/>
              <a:ahLst/>
              <a:cxnLst/>
              <a:rect l="l" t="t" r="r" b="b"/>
              <a:pathLst>
                <a:path w="144" h="287" extrusionOk="0">
                  <a:moveTo>
                    <a:pt x="144" y="1"/>
                  </a:moveTo>
                  <a:cubicBezTo>
                    <a:pt x="96" y="1"/>
                    <a:pt x="72" y="1"/>
                    <a:pt x="24" y="24"/>
                  </a:cubicBezTo>
                  <a:cubicBezTo>
                    <a:pt x="24" y="108"/>
                    <a:pt x="13" y="191"/>
                    <a:pt x="1" y="286"/>
                  </a:cubicBezTo>
                  <a:cubicBezTo>
                    <a:pt x="120" y="227"/>
                    <a:pt x="144" y="120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8" name="Google Shape;3638;p2"/>
            <p:cNvSpPr/>
            <p:nvPr/>
          </p:nvSpPr>
          <p:spPr>
            <a:xfrm>
              <a:off x="5335475" y="2856725"/>
              <a:ext cx="6875" cy="3600"/>
            </a:xfrm>
            <a:custGeom>
              <a:avLst/>
              <a:gdLst/>
              <a:ahLst/>
              <a:cxnLst/>
              <a:rect l="l" t="t" r="r" b="b"/>
              <a:pathLst>
                <a:path w="275" h="144" extrusionOk="0">
                  <a:moveTo>
                    <a:pt x="274" y="1"/>
                  </a:moveTo>
                  <a:lnTo>
                    <a:pt x="274" y="1"/>
                  </a:lnTo>
                  <a:cubicBezTo>
                    <a:pt x="167" y="13"/>
                    <a:pt x="60" y="36"/>
                    <a:pt x="1" y="144"/>
                  </a:cubicBezTo>
                  <a:cubicBezTo>
                    <a:pt x="108" y="144"/>
                    <a:pt x="227" y="120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9" name="Google Shape;3639;p2"/>
            <p:cNvSpPr/>
            <p:nvPr/>
          </p:nvSpPr>
          <p:spPr>
            <a:xfrm>
              <a:off x="5370600" y="2849875"/>
              <a:ext cx="3900" cy="3900"/>
            </a:xfrm>
            <a:custGeom>
              <a:avLst/>
              <a:gdLst/>
              <a:ahLst/>
              <a:cxnLst/>
              <a:rect l="l" t="t" r="r" b="b"/>
              <a:pathLst>
                <a:path w="156" h="156" extrusionOk="0">
                  <a:moveTo>
                    <a:pt x="0" y="1"/>
                  </a:moveTo>
                  <a:lnTo>
                    <a:pt x="0" y="1"/>
                  </a:lnTo>
                  <a:cubicBezTo>
                    <a:pt x="60" y="49"/>
                    <a:pt x="96" y="108"/>
                    <a:pt x="155" y="156"/>
                  </a:cubicBezTo>
                  <a:cubicBezTo>
                    <a:pt x="143" y="60"/>
                    <a:pt x="84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0" name="Google Shape;3640;p2"/>
            <p:cNvSpPr/>
            <p:nvPr/>
          </p:nvSpPr>
          <p:spPr>
            <a:xfrm>
              <a:off x="5342925" y="2849575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1" y="1"/>
                  </a:moveTo>
                  <a:cubicBezTo>
                    <a:pt x="95" y="37"/>
                    <a:pt x="48" y="108"/>
                    <a:pt x="0" y="144"/>
                  </a:cubicBezTo>
                  <a:cubicBezTo>
                    <a:pt x="48" y="108"/>
                    <a:pt x="95" y="61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1" name="Google Shape;3641;p2"/>
            <p:cNvSpPr/>
            <p:nvPr/>
          </p:nvSpPr>
          <p:spPr>
            <a:xfrm>
              <a:off x="5353050" y="2842450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143" y="0"/>
                  </a:moveTo>
                  <a:cubicBezTo>
                    <a:pt x="107" y="48"/>
                    <a:pt x="60" y="95"/>
                    <a:pt x="0" y="131"/>
                  </a:cubicBezTo>
                  <a:cubicBezTo>
                    <a:pt x="60" y="95"/>
                    <a:pt x="107" y="48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2" name="Google Shape;3642;p2"/>
            <p:cNvSpPr/>
            <p:nvPr/>
          </p:nvSpPr>
          <p:spPr>
            <a:xfrm>
              <a:off x="5129500" y="2132225"/>
              <a:ext cx="28900" cy="93800"/>
            </a:xfrm>
            <a:custGeom>
              <a:avLst/>
              <a:gdLst/>
              <a:ahLst/>
              <a:cxnLst/>
              <a:rect l="l" t="t" r="r" b="b"/>
              <a:pathLst>
                <a:path w="1156" h="3752" extrusionOk="0">
                  <a:moveTo>
                    <a:pt x="774" y="1"/>
                  </a:moveTo>
                  <a:cubicBezTo>
                    <a:pt x="739" y="25"/>
                    <a:pt x="691" y="25"/>
                    <a:pt x="667" y="25"/>
                  </a:cubicBezTo>
                  <a:cubicBezTo>
                    <a:pt x="548" y="84"/>
                    <a:pt x="572" y="239"/>
                    <a:pt x="489" y="299"/>
                  </a:cubicBezTo>
                  <a:lnTo>
                    <a:pt x="477" y="311"/>
                  </a:lnTo>
                  <a:cubicBezTo>
                    <a:pt x="393" y="418"/>
                    <a:pt x="393" y="537"/>
                    <a:pt x="358" y="656"/>
                  </a:cubicBezTo>
                  <a:cubicBezTo>
                    <a:pt x="381" y="680"/>
                    <a:pt x="370" y="715"/>
                    <a:pt x="334" y="727"/>
                  </a:cubicBezTo>
                  <a:cubicBezTo>
                    <a:pt x="250" y="823"/>
                    <a:pt x="274" y="942"/>
                    <a:pt x="203" y="1025"/>
                  </a:cubicBezTo>
                  <a:cubicBezTo>
                    <a:pt x="155" y="1061"/>
                    <a:pt x="119" y="1096"/>
                    <a:pt x="96" y="1156"/>
                  </a:cubicBezTo>
                  <a:cubicBezTo>
                    <a:pt x="96" y="1263"/>
                    <a:pt x="131" y="1382"/>
                    <a:pt x="72" y="1489"/>
                  </a:cubicBezTo>
                  <a:cubicBezTo>
                    <a:pt x="84" y="1513"/>
                    <a:pt x="72" y="1561"/>
                    <a:pt x="36" y="1596"/>
                  </a:cubicBezTo>
                  <a:cubicBezTo>
                    <a:pt x="0" y="1620"/>
                    <a:pt x="0" y="1680"/>
                    <a:pt x="24" y="1727"/>
                  </a:cubicBezTo>
                  <a:cubicBezTo>
                    <a:pt x="36" y="1811"/>
                    <a:pt x="36" y="1906"/>
                    <a:pt x="36" y="1989"/>
                  </a:cubicBezTo>
                  <a:cubicBezTo>
                    <a:pt x="60" y="2573"/>
                    <a:pt x="72" y="3144"/>
                    <a:pt x="84" y="3716"/>
                  </a:cubicBezTo>
                  <a:cubicBezTo>
                    <a:pt x="119" y="3740"/>
                    <a:pt x="155" y="3751"/>
                    <a:pt x="191" y="3751"/>
                  </a:cubicBezTo>
                  <a:cubicBezTo>
                    <a:pt x="239" y="3537"/>
                    <a:pt x="298" y="3347"/>
                    <a:pt x="358" y="3144"/>
                  </a:cubicBezTo>
                  <a:cubicBezTo>
                    <a:pt x="179" y="2799"/>
                    <a:pt x="358" y="2466"/>
                    <a:pt x="417" y="2132"/>
                  </a:cubicBezTo>
                  <a:cubicBezTo>
                    <a:pt x="453" y="1846"/>
                    <a:pt x="596" y="1596"/>
                    <a:pt x="631" y="1311"/>
                  </a:cubicBezTo>
                  <a:cubicBezTo>
                    <a:pt x="739" y="1025"/>
                    <a:pt x="834" y="727"/>
                    <a:pt x="953" y="442"/>
                  </a:cubicBezTo>
                  <a:cubicBezTo>
                    <a:pt x="1024" y="263"/>
                    <a:pt x="1155" y="25"/>
                    <a:pt x="7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3" name="Google Shape;3643;p2"/>
            <p:cNvSpPr/>
            <p:nvPr/>
          </p:nvSpPr>
          <p:spPr>
            <a:xfrm>
              <a:off x="5217900" y="2070225"/>
              <a:ext cx="29800" cy="48650"/>
            </a:xfrm>
            <a:custGeom>
              <a:avLst/>
              <a:gdLst/>
              <a:ahLst/>
              <a:cxnLst/>
              <a:rect l="l" t="t" r="r" b="b"/>
              <a:pathLst>
                <a:path w="1192" h="1946" extrusionOk="0">
                  <a:moveTo>
                    <a:pt x="459" y="0"/>
                  </a:moveTo>
                  <a:cubicBezTo>
                    <a:pt x="445" y="0"/>
                    <a:pt x="431" y="2"/>
                    <a:pt x="417" y="4"/>
                  </a:cubicBezTo>
                  <a:cubicBezTo>
                    <a:pt x="382" y="28"/>
                    <a:pt x="370" y="52"/>
                    <a:pt x="346" y="64"/>
                  </a:cubicBezTo>
                  <a:cubicBezTo>
                    <a:pt x="1" y="207"/>
                    <a:pt x="310" y="576"/>
                    <a:pt x="108" y="755"/>
                  </a:cubicBezTo>
                  <a:lnTo>
                    <a:pt x="108" y="921"/>
                  </a:lnTo>
                  <a:cubicBezTo>
                    <a:pt x="203" y="1040"/>
                    <a:pt x="84" y="1112"/>
                    <a:pt x="48" y="1195"/>
                  </a:cubicBezTo>
                  <a:cubicBezTo>
                    <a:pt x="48" y="1243"/>
                    <a:pt x="60" y="1302"/>
                    <a:pt x="108" y="1338"/>
                  </a:cubicBezTo>
                  <a:cubicBezTo>
                    <a:pt x="167" y="1469"/>
                    <a:pt x="358" y="1481"/>
                    <a:pt x="370" y="1659"/>
                  </a:cubicBezTo>
                  <a:cubicBezTo>
                    <a:pt x="429" y="1790"/>
                    <a:pt x="513" y="1898"/>
                    <a:pt x="655" y="1945"/>
                  </a:cubicBezTo>
                  <a:cubicBezTo>
                    <a:pt x="929" y="1779"/>
                    <a:pt x="870" y="1374"/>
                    <a:pt x="1144" y="1195"/>
                  </a:cubicBezTo>
                  <a:cubicBezTo>
                    <a:pt x="1179" y="1136"/>
                    <a:pt x="1191" y="1076"/>
                    <a:pt x="1191" y="1017"/>
                  </a:cubicBezTo>
                  <a:cubicBezTo>
                    <a:pt x="1179" y="886"/>
                    <a:pt x="1120" y="778"/>
                    <a:pt x="1025" y="683"/>
                  </a:cubicBezTo>
                  <a:cubicBezTo>
                    <a:pt x="846" y="505"/>
                    <a:pt x="727" y="266"/>
                    <a:pt x="596" y="52"/>
                  </a:cubicBezTo>
                  <a:cubicBezTo>
                    <a:pt x="550" y="16"/>
                    <a:pt x="505" y="0"/>
                    <a:pt x="4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4" name="Google Shape;3644;p2"/>
            <p:cNvSpPr/>
            <p:nvPr/>
          </p:nvSpPr>
          <p:spPr>
            <a:xfrm>
              <a:off x="5142000" y="2117650"/>
              <a:ext cx="53300" cy="50650"/>
            </a:xfrm>
            <a:custGeom>
              <a:avLst/>
              <a:gdLst/>
              <a:ahLst/>
              <a:cxnLst/>
              <a:rect l="l" t="t" r="r" b="b"/>
              <a:pathLst>
                <a:path w="2132" h="2026" extrusionOk="0">
                  <a:moveTo>
                    <a:pt x="2132" y="1"/>
                  </a:moveTo>
                  <a:cubicBezTo>
                    <a:pt x="1441" y="1"/>
                    <a:pt x="774" y="12"/>
                    <a:pt x="251" y="572"/>
                  </a:cubicBezTo>
                  <a:cubicBezTo>
                    <a:pt x="429" y="667"/>
                    <a:pt x="405" y="822"/>
                    <a:pt x="346" y="989"/>
                  </a:cubicBezTo>
                  <a:cubicBezTo>
                    <a:pt x="227" y="1286"/>
                    <a:pt x="120" y="1596"/>
                    <a:pt x="0" y="1894"/>
                  </a:cubicBezTo>
                  <a:cubicBezTo>
                    <a:pt x="56" y="1949"/>
                    <a:pt x="60" y="2026"/>
                    <a:pt x="138" y="2026"/>
                  </a:cubicBezTo>
                  <a:cubicBezTo>
                    <a:pt x="143" y="2026"/>
                    <a:pt x="149" y="2025"/>
                    <a:pt x="155" y="2025"/>
                  </a:cubicBezTo>
                  <a:cubicBezTo>
                    <a:pt x="274" y="1727"/>
                    <a:pt x="417" y="1429"/>
                    <a:pt x="512" y="1120"/>
                  </a:cubicBezTo>
                  <a:cubicBezTo>
                    <a:pt x="643" y="620"/>
                    <a:pt x="965" y="393"/>
                    <a:pt x="1441" y="298"/>
                  </a:cubicBezTo>
                  <a:cubicBezTo>
                    <a:pt x="1703" y="274"/>
                    <a:pt x="1953" y="227"/>
                    <a:pt x="2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5" name="Google Shape;3645;p2"/>
            <p:cNvSpPr/>
            <p:nvPr/>
          </p:nvSpPr>
          <p:spPr>
            <a:xfrm>
              <a:off x="5188125" y="2096225"/>
              <a:ext cx="31000" cy="10650"/>
            </a:xfrm>
            <a:custGeom>
              <a:avLst/>
              <a:gdLst/>
              <a:ahLst/>
              <a:cxnLst/>
              <a:rect l="l" t="t" r="r" b="b"/>
              <a:pathLst>
                <a:path w="1240" h="426" extrusionOk="0">
                  <a:moveTo>
                    <a:pt x="1168" y="0"/>
                  </a:moveTo>
                  <a:cubicBezTo>
                    <a:pt x="1073" y="12"/>
                    <a:pt x="989" y="12"/>
                    <a:pt x="894" y="24"/>
                  </a:cubicBezTo>
                  <a:cubicBezTo>
                    <a:pt x="715" y="179"/>
                    <a:pt x="489" y="131"/>
                    <a:pt x="299" y="191"/>
                  </a:cubicBezTo>
                  <a:cubicBezTo>
                    <a:pt x="191" y="250"/>
                    <a:pt x="96" y="310"/>
                    <a:pt x="1" y="334"/>
                  </a:cubicBezTo>
                  <a:cubicBezTo>
                    <a:pt x="48" y="408"/>
                    <a:pt x="103" y="425"/>
                    <a:pt x="159" y="425"/>
                  </a:cubicBezTo>
                  <a:cubicBezTo>
                    <a:pt x="211" y="425"/>
                    <a:pt x="265" y="410"/>
                    <a:pt x="317" y="410"/>
                  </a:cubicBezTo>
                  <a:cubicBezTo>
                    <a:pt x="335" y="410"/>
                    <a:pt x="353" y="412"/>
                    <a:pt x="370" y="417"/>
                  </a:cubicBezTo>
                  <a:lnTo>
                    <a:pt x="453" y="417"/>
                  </a:lnTo>
                  <a:cubicBezTo>
                    <a:pt x="537" y="369"/>
                    <a:pt x="644" y="322"/>
                    <a:pt x="727" y="274"/>
                  </a:cubicBezTo>
                  <a:cubicBezTo>
                    <a:pt x="727" y="286"/>
                    <a:pt x="751" y="310"/>
                    <a:pt x="775" y="310"/>
                  </a:cubicBezTo>
                  <a:cubicBezTo>
                    <a:pt x="781" y="313"/>
                    <a:pt x="788" y="314"/>
                    <a:pt x="795" y="314"/>
                  </a:cubicBezTo>
                  <a:cubicBezTo>
                    <a:pt x="816" y="314"/>
                    <a:pt x="840" y="301"/>
                    <a:pt x="858" y="274"/>
                  </a:cubicBezTo>
                  <a:cubicBezTo>
                    <a:pt x="906" y="274"/>
                    <a:pt x="953" y="262"/>
                    <a:pt x="1001" y="262"/>
                  </a:cubicBezTo>
                  <a:cubicBezTo>
                    <a:pt x="1073" y="215"/>
                    <a:pt x="1168" y="203"/>
                    <a:pt x="1203" y="131"/>
                  </a:cubicBezTo>
                  <a:cubicBezTo>
                    <a:pt x="1239" y="72"/>
                    <a:pt x="1227" y="24"/>
                    <a:pt x="11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6" name="Google Shape;3646;p2"/>
            <p:cNvSpPr/>
            <p:nvPr/>
          </p:nvSpPr>
          <p:spPr>
            <a:xfrm>
              <a:off x="5165800" y="2107225"/>
              <a:ext cx="15225" cy="6725"/>
            </a:xfrm>
            <a:custGeom>
              <a:avLst/>
              <a:gdLst/>
              <a:ahLst/>
              <a:cxnLst/>
              <a:rect l="l" t="t" r="r" b="b"/>
              <a:pathLst>
                <a:path w="609" h="269" extrusionOk="0">
                  <a:moveTo>
                    <a:pt x="465" y="1"/>
                  </a:moveTo>
                  <a:cubicBezTo>
                    <a:pt x="287" y="13"/>
                    <a:pt x="120" y="48"/>
                    <a:pt x="1" y="239"/>
                  </a:cubicBezTo>
                  <a:cubicBezTo>
                    <a:pt x="47" y="260"/>
                    <a:pt x="91" y="268"/>
                    <a:pt x="133" y="268"/>
                  </a:cubicBezTo>
                  <a:cubicBezTo>
                    <a:pt x="289" y="268"/>
                    <a:pt x="419" y="152"/>
                    <a:pt x="564" y="152"/>
                  </a:cubicBezTo>
                  <a:cubicBezTo>
                    <a:pt x="578" y="152"/>
                    <a:pt x="593" y="153"/>
                    <a:pt x="608" y="156"/>
                  </a:cubicBezTo>
                  <a:lnTo>
                    <a:pt x="46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7" name="Google Shape;3647;p2"/>
            <p:cNvSpPr/>
            <p:nvPr/>
          </p:nvSpPr>
          <p:spPr>
            <a:xfrm>
              <a:off x="5125625" y="2157550"/>
              <a:ext cx="9250" cy="7150"/>
            </a:xfrm>
            <a:custGeom>
              <a:avLst/>
              <a:gdLst/>
              <a:ahLst/>
              <a:cxnLst/>
              <a:rect l="l" t="t" r="r" b="b"/>
              <a:pathLst>
                <a:path w="370" h="286" extrusionOk="0">
                  <a:moveTo>
                    <a:pt x="370" y="0"/>
                  </a:moveTo>
                  <a:lnTo>
                    <a:pt x="370" y="0"/>
                  </a:lnTo>
                  <a:cubicBezTo>
                    <a:pt x="179" y="24"/>
                    <a:pt x="1" y="48"/>
                    <a:pt x="203" y="286"/>
                  </a:cubicBezTo>
                  <a:cubicBezTo>
                    <a:pt x="274" y="250"/>
                    <a:pt x="310" y="191"/>
                    <a:pt x="346" y="131"/>
                  </a:cubicBezTo>
                  <a:cubicBezTo>
                    <a:pt x="358" y="83"/>
                    <a:pt x="358" y="48"/>
                    <a:pt x="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8" name="Google Shape;3648;p2"/>
            <p:cNvSpPr/>
            <p:nvPr/>
          </p:nvSpPr>
          <p:spPr>
            <a:xfrm>
              <a:off x="5213150" y="2098675"/>
              <a:ext cx="7750" cy="5300"/>
            </a:xfrm>
            <a:custGeom>
              <a:avLst/>
              <a:gdLst/>
              <a:ahLst/>
              <a:cxnLst/>
              <a:rect l="l" t="t" r="r" b="b"/>
              <a:pathLst>
                <a:path w="310" h="212" extrusionOk="0">
                  <a:moveTo>
                    <a:pt x="225" y="1"/>
                  </a:moveTo>
                  <a:cubicBezTo>
                    <a:pt x="202" y="1"/>
                    <a:pt x="176" y="16"/>
                    <a:pt x="155" y="45"/>
                  </a:cubicBezTo>
                  <a:cubicBezTo>
                    <a:pt x="107" y="93"/>
                    <a:pt x="60" y="140"/>
                    <a:pt x="0" y="176"/>
                  </a:cubicBezTo>
                  <a:cubicBezTo>
                    <a:pt x="107" y="200"/>
                    <a:pt x="191" y="200"/>
                    <a:pt x="310" y="212"/>
                  </a:cubicBezTo>
                  <a:lnTo>
                    <a:pt x="310" y="81"/>
                  </a:lnTo>
                  <a:cubicBezTo>
                    <a:pt x="310" y="45"/>
                    <a:pt x="298" y="33"/>
                    <a:pt x="262" y="21"/>
                  </a:cubicBezTo>
                  <a:cubicBezTo>
                    <a:pt x="253" y="7"/>
                    <a:pt x="240" y="1"/>
                    <a:pt x="2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9" name="Google Shape;3649;p2"/>
            <p:cNvSpPr/>
            <p:nvPr/>
          </p:nvSpPr>
          <p:spPr>
            <a:xfrm>
              <a:off x="5134550" y="2150100"/>
              <a:ext cx="3300" cy="7475"/>
            </a:xfrm>
            <a:custGeom>
              <a:avLst/>
              <a:gdLst/>
              <a:ahLst/>
              <a:cxnLst/>
              <a:rect l="l" t="t" r="r" b="b"/>
              <a:pathLst>
                <a:path w="132" h="299" extrusionOk="0">
                  <a:moveTo>
                    <a:pt x="132" y="0"/>
                  </a:moveTo>
                  <a:lnTo>
                    <a:pt x="132" y="0"/>
                  </a:lnTo>
                  <a:cubicBezTo>
                    <a:pt x="13" y="72"/>
                    <a:pt x="1" y="179"/>
                    <a:pt x="1" y="298"/>
                  </a:cubicBezTo>
                  <a:cubicBezTo>
                    <a:pt x="96" y="227"/>
                    <a:pt x="132" y="119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0" name="Google Shape;3650;p2"/>
            <p:cNvSpPr/>
            <p:nvPr/>
          </p:nvSpPr>
          <p:spPr>
            <a:xfrm>
              <a:off x="5130975" y="2160800"/>
              <a:ext cx="3600" cy="7775"/>
            </a:xfrm>
            <a:custGeom>
              <a:avLst/>
              <a:gdLst/>
              <a:ahLst/>
              <a:cxnLst/>
              <a:rect l="l" t="t" r="r" b="b"/>
              <a:pathLst>
                <a:path w="144" h="311" extrusionOk="0">
                  <a:moveTo>
                    <a:pt x="132" y="1"/>
                  </a:moveTo>
                  <a:lnTo>
                    <a:pt x="132" y="1"/>
                  </a:lnTo>
                  <a:cubicBezTo>
                    <a:pt x="84" y="61"/>
                    <a:pt x="37" y="108"/>
                    <a:pt x="1" y="156"/>
                  </a:cubicBezTo>
                  <a:cubicBezTo>
                    <a:pt x="1" y="215"/>
                    <a:pt x="13" y="275"/>
                    <a:pt x="25" y="311"/>
                  </a:cubicBezTo>
                  <a:cubicBezTo>
                    <a:pt x="120" y="227"/>
                    <a:pt x="144" y="120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1" name="Google Shape;3651;p2"/>
            <p:cNvSpPr/>
            <p:nvPr/>
          </p:nvSpPr>
          <p:spPr>
            <a:xfrm>
              <a:off x="5141700" y="2132525"/>
              <a:ext cx="4500" cy="6875"/>
            </a:xfrm>
            <a:custGeom>
              <a:avLst/>
              <a:gdLst/>
              <a:ahLst/>
              <a:cxnLst/>
              <a:rect l="l" t="t" r="r" b="b"/>
              <a:pathLst>
                <a:path w="180" h="275" extrusionOk="0">
                  <a:moveTo>
                    <a:pt x="179" y="1"/>
                  </a:moveTo>
                  <a:lnTo>
                    <a:pt x="179" y="1"/>
                  </a:lnTo>
                  <a:cubicBezTo>
                    <a:pt x="48" y="49"/>
                    <a:pt x="1" y="132"/>
                    <a:pt x="1" y="275"/>
                  </a:cubicBezTo>
                  <a:cubicBezTo>
                    <a:pt x="120" y="215"/>
                    <a:pt x="143" y="108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2" name="Google Shape;3652;p2"/>
            <p:cNvSpPr/>
            <p:nvPr/>
          </p:nvSpPr>
          <p:spPr>
            <a:xfrm>
              <a:off x="5137825" y="2139675"/>
              <a:ext cx="3600" cy="8650"/>
            </a:xfrm>
            <a:custGeom>
              <a:avLst/>
              <a:gdLst/>
              <a:ahLst/>
              <a:cxnLst/>
              <a:rect l="l" t="t" r="r" b="b"/>
              <a:pathLst>
                <a:path w="144" h="346" extrusionOk="0">
                  <a:moveTo>
                    <a:pt x="144" y="1"/>
                  </a:moveTo>
                  <a:lnTo>
                    <a:pt x="144" y="1"/>
                  </a:lnTo>
                  <a:cubicBezTo>
                    <a:pt x="1" y="72"/>
                    <a:pt x="25" y="203"/>
                    <a:pt x="25" y="346"/>
                  </a:cubicBezTo>
                  <a:cubicBezTo>
                    <a:pt x="60" y="239"/>
                    <a:pt x="96" y="120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3" name="Google Shape;3653;p2"/>
            <p:cNvSpPr/>
            <p:nvPr/>
          </p:nvSpPr>
          <p:spPr>
            <a:xfrm>
              <a:off x="5206300" y="2103375"/>
              <a:ext cx="3600" cy="1675"/>
            </a:xfrm>
            <a:custGeom>
              <a:avLst/>
              <a:gdLst/>
              <a:ahLst/>
              <a:cxnLst/>
              <a:rect l="l" t="t" r="r" b="b"/>
              <a:pathLst>
                <a:path w="144" h="67" extrusionOk="0">
                  <a:moveTo>
                    <a:pt x="143" y="0"/>
                  </a:moveTo>
                  <a:cubicBezTo>
                    <a:pt x="95" y="0"/>
                    <a:pt x="48" y="0"/>
                    <a:pt x="0" y="24"/>
                  </a:cubicBezTo>
                  <a:cubicBezTo>
                    <a:pt x="19" y="33"/>
                    <a:pt x="31" y="66"/>
                    <a:pt x="35" y="66"/>
                  </a:cubicBezTo>
                  <a:cubicBezTo>
                    <a:pt x="35" y="66"/>
                    <a:pt x="36" y="64"/>
                    <a:pt x="36" y="60"/>
                  </a:cubicBezTo>
                  <a:cubicBezTo>
                    <a:pt x="84" y="48"/>
                    <a:pt x="107" y="2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4" name="Google Shape;3654;p2"/>
            <p:cNvSpPr/>
            <p:nvPr/>
          </p:nvSpPr>
          <p:spPr>
            <a:xfrm>
              <a:off x="5127425" y="2171525"/>
              <a:ext cx="3575" cy="3600"/>
            </a:xfrm>
            <a:custGeom>
              <a:avLst/>
              <a:gdLst/>
              <a:ahLst/>
              <a:cxnLst/>
              <a:rect l="l" t="t" r="r" b="b"/>
              <a:pathLst>
                <a:path w="143" h="144" extrusionOk="0">
                  <a:moveTo>
                    <a:pt x="0" y="1"/>
                  </a:moveTo>
                  <a:cubicBezTo>
                    <a:pt x="48" y="48"/>
                    <a:pt x="83" y="96"/>
                    <a:pt x="119" y="143"/>
                  </a:cubicBezTo>
                  <a:cubicBezTo>
                    <a:pt x="119" y="96"/>
                    <a:pt x="143" y="48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5" name="Google Shape;3655;p2"/>
            <p:cNvSpPr/>
            <p:nvPr/>
          </p:nvSpPr>
          <p:spPr>
            <a:xfrm>
              <a:off x="6138550" y="2386800"/>
              <a:ext cx="81000" cy="10975"/>
            </a:xfrm>
            <a:custGeom>
              <a:avLst/>
              <a:gdLst/>
              <a:ahLst/>
              <a:cxnLst/>
              <a:rect l="l" t="t" r="r" b="b"/>
              <a:pathLst>
                <a:path w="3240" h="439" extrusionOk="0">
                  <a:moveTo>
                    <a:pt x="864" y="0"/>
                  </a:moveTo>
                  <a:cubicBezTo>
                    <a:pt x="740" y="0"/>
                    <a:pt x="618" y="11"/>
                    <a:pt x="501" y="22"/>
                  </a:cubicBezTo>
                  <a:cubicBezTo>
                    <a:pt x="263" y="45"/>
                    <a:pt x="1" y="81"/>
                    <a:pt x="155" y="438"/>
                  </a:cubicBezTo>
                  <a:cubicBezTo>
                    <a:pt x="763" y="430"/>
                    <a:pt x="1360" y="416"/>
                    <a:pt x="1961" y="416"/>
                  </a:cubicBezTo>
                  <a:cubicBezTo>
                    <a:pt x="2231" y="416"/>
                    <a:pt x="2502" y="419"/>
                    <a:pt x="2775" y="426"/>
                  </a:cubicBezTo>
                  <a:cubicBezTo>
                    <a:pt x="2785" y="427"/>
                    <a:pt x="2796" y="427"/>
                    <a:pt x="2806" y="427"/>
                  </a:cubicBezTo>
                  <a:cubicBezTo>
                    <a:pt x="3052" y="427"/>
                    <a:pt x="3099" y="289"/>
                    <a:pt x="3180" y="141"/>
                  </a:cubicBezTo>
                  <a:cubicBezTo>
                    <a:pt x="3239" y="105"/>
                    <a:pt x="3239" y="57"/>
                    <a:pt x="3168" y="10"/>
                  </a:cubicBezTo>
                  <a:lnTo>
                    <a:pt x="2751" y="10"/>
                  </a:lnTo>
                  <a:cubicBezTo>
                    <a:pt x="2695" y="60"/>
                    <a:pt x="2639" y="77"/>
                    <a:pt x="2586" y="77"/>
                  </a:cubicBezTo>
                  <a:cubicBezTo>
                    <a:pt x="2538" y="77"/>
                    <a:pt x="2493" y="62"/>
                    <a:pt x="2453" y="45"/>
                  </a:cubicBezTo>
                  <a:cubicBezTo>
                    <a:pt x="2251" y="45"/>
                    <a:pt x="2072" y="22"/>
                    <a:pt x="1882" y="22"/>
                  </a:cubicBezTo>
                  <a:cubicBezTo>
                    <a:pt x="1816" y="88"/>
                    <a:pt x="1744" y="107"/>
                    <a:pt x="1671" y="107"/>
                  </a:cubicBezTo>
                  <a:cubicBezTo>
                    <a:pt x="1567" y="107"/>
                    <a:pt x="1459" y="68"/>
                    <a:pt x="1358" y="68"/>
                  </a:cubicBezTo>
                  <a:cubicBezTo>
                    <a:pt x="1350" y="68"/>
                    <a:pt x="1342" y="69"/>
                    <a:pt x="1334" y="69"/>
                  </a:cubicBezTo>
                  <a:cubicBezTo>
                    <a:pt x="1176" y="17"/>
                    <a:pt x="1018" y="0"/>
                    <a:pt x="8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6" name="Google Shape;3656;p2"/>
            <p:cNvSpPr/>
            <p:nvPr/>
          </p:nvSpPr>
          <p:spPr>
            <a:xfrm>
              <a:off x="6126650" y="2383750"/>
              <a:ext cx="53600" cy="14025"/>
            </a:xfrm>
            <a:custGeom>
              <a:avLst/>
              <a:gdLst/>
              <a:ahLst/>
              <a:cxnLst/>
              <a:rect l="l" t="t" r="r" b="b"/>
              <a:pathLst>
                <a:path w="2144" h="561" extrusionOk="0">
                  <a:moveTo>
                    <a:pt x="36" y="1"/>
                  </a:moveTo>
                  <a:cubicBezTo>
                    <a:pt x="12" y="48"/>
                    <a:pt x="0" y="108"/>
                    <a:pt x="12" y="167"/>
                  </a:cubicBezTo>
                  <a:cubicBezTo>
                    <a:pt x="96" y="310"/>
                    <a:pt x="298" y="382"/>
                    <a:pt x="334" y="560"/>
                  </a:cubicBezTo>
                  <a:lnTo>
                    <a:pt x="631" y="560"/>
                  </a:lnTo>
                  <a:cubicBezTo>
                    <a:pt x="655" y="298"/>
                    <a:pt x="858" y="286"/>
                    <a:pt x="1048" y="286"/>
                  </a:cubicBezTo>
                  <a:cubicBezTo>
                    <a:pt x="1381" y="263"/>
                    <a:pt x="1727" y="263"/>
                    <a:pt x="2048" y="263"/>
                  </a:cubicBezTo>
                  <a:cubicBezTo>
                    <a:pt x="2143" y="227"/>
                    <a:pt x="2120" y="191"/>
                    <a:pt x="2036" y="167"/>
                  </a:cubicBezTo>
                  <a:cubicBezTo>
                    <a:pt x="1846" y="96"/>
                    <a:pt x="1643" y="60"/>
                    <a:pt x="14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7" name="Google Shape;3657;p2"/>
            <p:cNvSpPr/>
            <p:nvPr/>
          </p:nvSpPr>
          <p:spPr>
            <a:xfrm>
              <a:off x="6095700" y="2385925"/>
              <a:ext cx="44075" cy="11850"/>
            </a:xfrm>
            <a:custGeom>
              <a:avLst/>
              <a:gdLst/>
              <a:ahLst/>
              <a:cxnLst/>
              <a:rect l="l" t="t" r="r" b="b"/>
              <a:pathLst>
                <a:path w="1763" h="474" extrusionOk="0">
                  <a:moveTo>
                    <a:pt x="961" y="0"/>
                  </a:moveTo>
                  <a:cubicBezTo>
                    <a:pt x="741" y="0"/>
                    <a:pt x="525" y="57"/>
                    <a:pt x="298" y="104"/>
                  </a:cubicBezTo>
                  <a:cubicBezTo>
                    <a:pt x="167" y="152"/>
                    <a:pt x="83" y="259"/>
                    <a:pt x="0" y="342"/>
                  </a:cubicBezTo>
                  <a:lnTo>
                    <a:pt x="0" y="461"/>
                  </a:lnTo>
                  <a:cubicBezTo>
                    <a:pt x="536" y="461"/>
                    <a:pt x="1060" y="473"/>
                    <a:pt x="1572" y="473"/>
                  </a:cubicBezTo>
                  <a:cubicBezTo>
                    <a:pt x="1762" y="152"/>
                    <a:pt x="1441" y="164"/>
                    <a:pt x="1310" y="57"/>
                  </a:cubicBezTo>
                  <a:cubicBezTo>
                    <a:pt x="1191" y="16"/>
                    <a:pt x="1076" y="0"/>
                    <a:pt x="9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8" name="Google Shape;3658;p2"/>
            <p:cNvSpPr/>
            <p:nvPr/>
          </p:nvSpPr>
          <p:spPr>
            <a:xfrm>
              <a:off x="6244525" y="2382575"/>
              <a:ext cx="30075" cy="11650"/>
            </a:xfrm>
            <a:custGeom>
              <a:avLst/>
              <a:gdLst/>
              <a:ahLst/>
              <a:cxnLst/>
              <a:rect l="l" t="t" r="r" b="b"/>
              <a:pathLst>
                <a:path w="1203" h="466" extrusionOk="0">
                  <a:moveTo>
                    <a:pt x="965" y="0"/>
                  </a:moveTo>
                  <a:cubicBezTo>
                    <a:pt x="917" y="179"/>
                    <a:pt x="846" y="310"/>
                    <a:pt x="643" y="310"/>
                  </a:cubicBezTo>
                  <a:cubicBezTo>
                    <a:pt x="417" y="310"/>
                    <a:pt x="203" y="333"/>
                    <a:pt x="0" y="333"/>
                  </a:cubicBezTo>
                  <a:cubicBezTo>
                    <a:pt x="201" y="452"/>
                    <a:pt x="436" y="466"/>
                    <a:pt x="674" y="466"/>
                  </a:cubicBezTo>
                  <a:cubicBezTo>
                    <a:pt x="747" y="466"/>
                    <a:pt x="820" y="464"/>
                    <a:pt x="893" y="464"/>
                  </a:cubicBezTo>
                  <a:cubicBezTo>
                    <a:pt x="1036" y="464"/>
                    <a:pt x="1143" y="357"/>
                    <a:pt x="1179" y="203"/>
                  </a:cubicBezTo>
                  <a:cubicBezTo>
                    <a:pt x="1203" y="60"/>
                    <a:pt x="1084" y="24"/>
                    <a:pt x="9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9" name="Google Shape;3659;p2"/>
            <p:cNvSpPr/>
            <p:nvPr/>
          </p:nvSpPr>
          <p:spPr>
            <a:xfrm>
              <a:off x="6217425" y="2386725"/>
              <a:ext cx="12225" cy="5775"/>
            </a:xfrm>
            <a:custGeom>
              <a:avLst/>
              <a:gdLst/>
              <a:ahLst/>
              <a:cxnLst/>
              <a:rect l="l" t="t" r="r" b="b"/>
              <a:pathLst>
                <a:path w="489" h="231" extrusionOk="0">
                  <a:moveTo>
                    <a:pt x="429" y="1"/>
                  </a:moveTo>
                  <a:cubicBezTo>
                    <a:pt x="275" y="13"/>
                    <a:pt x="144" y="13"/>
                    <a:pt x="1" y="13"/>
                  </a:cubicBezTo>
                  <a:cubicBezTo>
                    <a:pt x="13" y="60"/>
                    <a:pt x="13" y="108"/>
                    <a:pt x="13" y="144"/>
                  </a:cubicBezTo>
                  <a:cubicBezTo>
                    <a:pt x="109" y="160"/>
                    <a:pt x="206" y="230"/>
                    <a:pt x="302" y="230"/>
                  </a:cubicBezTo>
                  <a:cubicBezTo>
                    <a:pt x="349" y="230"/>
                    <a:pt x="395" y="214"/>
                    <a:pt x="441" y="167"/>
                  </a:cubicBezTo>
                  <a:cubicBezTo>
                    <a:pt x="489" y="108"/>
                    <a:pt x="489" y="60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0" name="Google Shape;3660;p2"/>
            <p:cNvSpPr/>
            <p:nvPr/>
          </p:nvSpPr>
          <p:spPr>
            <a:xfrm>
              <a:off x="6242725" y="2379600"/>
              <a:ext cx="10750" cy="5475"/>
            </a:xfrm>
            <a:custGeom>
              <a:avLst/>
              <a:gdLst/>
              <a:ahLst/>
              <a:cxnLst/>
              <a:rect l="l" t="t" r="r" b="b"/>
              <a:pathLst>
                <a:path w="430" h="219" extrusionOk="0">
                  <a:moveTo>
                    <a:pt x="1" y="0"/>
                  </a:moveTo>
                  <a:lnTo>
                    <a:pt x="1" y="0"/>
                  </a:lnTo>
                  <a:cubicBezTo>
                    <a:pt x="71" y="147"/>
                    <a:pt x="145" y="219"/>
                    <a:pt x="217" y="219"/>
                  </a:cubicBezTo>
                  <a:cubicBezTo>
                    <a:pt x="291" y="219"/>
                    <a:pt x="363" y="144"/>
                    <a:pt x="429" y="0"/>
                  </a:cubicBezTo>
                  <a:lnTo>
                    <a:pt x="429" y="0"/>
                  </a:lnTo>
                  <a:cubicBezTo>
                    <a:pt x="364" y="6"/>
                    <a:pt x="292" y="9"/>
                    <a:pt x="220" y="9"/>
                  </a:cubicBezTo>
                  <a:cubicBezTo>
                    <a:pt x="147" y="9"/>
                    <a:pt x="72" y="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1" name="Google Shape;3661;p2"/>
            <p:cNvSpPr/>
            <p:nvPr/>
          </p:nvSpPr>
          <p:spPr>
            <a:xfrm>
              <a:off x="6228150" y="2383450"/>
              <a:ext cx="7175" cy="7775"/>
            </a:xfrm>
            <a:custGeom>
              <a:avLst/>
              <a:gdLst/>
              <a:ahLst/>
              <a:cxnLst/>
              <a:rect l="l" t="t" r="r" b="b"/>
              <a:pathLst>
                <a:path w="287" h="311" extrusionOk="0">
                  <a:moveTo>
                    <a:pt x="0" y="1"/>
                  </a:moveTo>
                  <a:lnTo>
                    <a:pt x="0" y="132"/>
                  </a:lnTo>
                  <a:cubicBezTo>
                    <a:pt x="12" y="191"/>
                    <a:pt x="12" y="239"/>
                    <a:pt x="12" y="298"/>
                  </a:cubicBezTo>
                  <a:cubicBezTo>
                    <a:pt x="108" y="298"/>
                    <a:pt x="203" y="310"/>
                    <a:pt x="286" y="310"/>
                  </a:cubicBezTo>
                  <a:cubicBezTo>
                    <a:pt x="239" y="144"/>
                    <a:pt x="131" y="60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2" name="Google Shape;3662;p2"/>
            <p:cNvSpPr/>
            <p:nvPr/>
          </p:nvSpPr>
          <p:spPr>
            <a:xfrm>
              <a:off x="6239150" y="2388775"/>
              <a:ext cx="3600" cy="2600"/>
            </a:xfrm>
            <a:custGeom>
              <a:avLst/>
              <a:gdLst/>
              <a:ahLst/>
              <a:cxnLst/>
              <a:rect l="l" t="t" r="r" b="b"/>
              <a:pathLst>
                <a:path w="144" h="104" extrusionOk="0">
                  <a:moveTo>
                    <a:pt x="70" y="1"/>
                  </a:moveTo>
                  <a:cubicBezTo>
                    <a:pt x="47" y="1"/>
                    <a:pt x="24" y="28"/>
                    <a:pt x="1" y="85"/>
                  </a:cubicBezTo>
                  <a:cubicBezTo>
                    <a:pt x="31" y="97"/>
                    <a:pt x="57" y="103"/>
                    <a:pt x="81" y="103"/>
                  </a:cubicBezTo>
                  <a:cubicBezTo>
                    <a:pt x="105" y="103"/>
                    <a:pt x="126" y="97"/>
                    <a:pt x="144" y="85"/>
                  </a:cubicBezTo>
                  <a:cubicBezTo>
                    <a:pt x="119" y="31"/>
                    <a:pt x="95" y="1"/>
                    <a:pt x="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3" name="Google Shape;3663;p2"/>
            <p:cNvSpPr/>
            <p:nvPr/>
          </p:nvSpPr>
          <p:spPr>
            <a:xfrm>
              <a:off x="6235300" y="2390900"/>
              <a:ext cx="4475" cy="1575"/>
            </a:xfrm>
            <a:custGeom>
              <a:avLst/>
              <a:gdLst/>
              <a:ahLst/>
              <a:cxnLst/>
              <a:rect l="l" t="t" r="r" b="b"/>
              <a:pathLst>
                <a:path w="179" h="63" extrusionOk="0">
                  <a:moveTo>
                    <a:pt x="0" y="0"/>
                  </a:moveTo>
                  <a:cubicBezTo>
                    <a:pt x="30" y="42"/>
                    <a:pt x="60" y="63"/>
                    <a:pt x="89" y="63"/>
                  </a:cubicBezTo>
                  <a:cubicBezTo>
                    <a:pt x="119" y="63"/>
                    <a:pt x="149" y="42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4" name="Google Shape;3664;p2"/>
            <p:cNvSpPr/>
            <p:nvPr/>
          </p:nvSpPr>
          <p:spPr>
            <a:xfrm>
              <a:off x="6264450" y="2380325"/>
              <a:ext cx="4200" cy="2575"/>
            </a:xfrm>
            <a:custGeom>
              <a:avLst/>
              <a:gdLst/>
              <a:ahLst/>
              <a:cxnLst/>
              <a:rect l="l" t="t" r="r" b="b"/>
              <a:pathLst>
                <a:path w="168" h="103" extrusionOk="0">
                  <a:moveTo>
                    <a:pt x="43" y="1"/>
                  </a:moveTo>
                  <a:cubicBezTo>
                    <a:pt x="30" y="1"/>
                    <a:pt x="16" y="3"/>
                    <a:pt x="1" y="7"/>
                  </a:cubicBezTo>
                  <a:cubicBezTo>
                    <a:pt x="60" y="31"/>
                    <a:pt x="108" y="78"/>
                    <a:pt x="168" y="102"/>
                  </a:cubicBezTo>
                  <a:cubicBezTo>
                    <a:pt x="148" y="43"/>
                    <a:pt x="104" y="1"/>
                    <a:pt x="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5" name="Google Shape;3665;p2"/>
            <p:cNvSpPr/>
            <p:nvPr/>
          </p:nvSpPr>
          <p:spPr>
            <a:xfrm>
              <a:off x="6170400" y="2314400"/>
              <a:ext cx="7775" cy="8350"/>
            </a:xfrm>
            <a:custGeom>
              <a:avLst/>
              <a:gdLst/>
              <a:ahLst/>
              <a:cxnLst/>
              <a:rect l="l" t="t" r="r" b="b"/>
              <a:pathLst>
                <a:path w="311" h="334" extrusionOk="0">
                  <a:moveTo>
                    <a:pt x="179" y="1"/>
                  </a:moveTo>
                  <a:lnTo>
                    <a:pt x="1" y="179"/>
                  </a:lnTo>
                  <a:cubicBezTo>
                    <a:pt x="60" y="227"/>
                    <a:pt x="108" y="286"/>
                    <a:pt x="167" y="334"/>
                  </a:cubicBezTo>
                  <a:cubicBezTo>
                    <a:pt x="298" y="274"/>
                    <a:pt x="310" y="155"/>
                    <a:pt x="310" y="24"/>
                  </a:cubicBezTo>
                  <a:cubicBezTo>
                    <a:pt x="274" y="24"/>
                    <a:pt x="227" y="24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6" name="Google Shape;3666;p2"/>
            <p:cNvSpPr/>
            <p:nvPr/>
          </p:nvSpPr>
          <p:spPr>
            <a:xfrm>
              <a:off x="6203150" y="2301650"/>
              <a:ext cx="8650" cy="6225"/>
            </a:xfrm>
            <a:custGeom>
              <a:avLst/>
              <a:gdLst/>
              <a:ahLst/>
              <a:cxnLst/>
              <a:rect l="l" t="t" r="r" b="b"/>
              <a:pathLst>
                <a:path w="346" h="249" extrusionOk="0">
                  <a:moveTo>
                    <a:pt x="177" y="1"/>
                  </a:moveTo>
                  <a:cubicBezTo>
                    <a:pt x="156" y="1"/>
                    <a:pt x="132" y="7"/>
                    <a:pt x="107" y="22"/>
                  </a:cubicBezTo>
                  <a:cubicBezTo>
                    <a:pt x="0" y="82"/>
                    <a:pt x="155" y="177"/>
                    <a:pt x="167" y="249"/>
                  </a:cubicBezTo>
                  <a:cubicBezTo>
                    <a:pt x="226" y="213"/>
                    <a:pt x="286" y="201"/>
                    <a:pt x="346" y="189"/>
                  </a:cubicBezTo>
                  <a:cubicBezTo>
                    <a:pt x="317" y="95"/>
                    <a:pt x="259" y="1"/>
                    <a:pt x="1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7" name="Google Shape;3667;p2"/>
            <p:cNvSpPr/>
            <p:nvPr/>
          </p:nvSpPr>
          <p:spPr>
            <a:xfrm>
              <a:off x="6073675" y="2790575"/>
              <a:ext cx="68475" cy="15375"/>
            </a:xfrm>
            <a:custGeom>
              <a:avLst/>
              <a:gdLst/>
              <a:ahLst/>
              <a:cxnLst/>
              <a:rect l="l" t="t" r="r" b="b"/>
              <a:pathLst>
                <a:path w="2739" h="615" extrusionOk="0">
                  <a:moveTo>
                    <a:pt x="1303" y="0"/>
                  </a:moveTo>
                  <a:cubicBezTo>
                    <a:pt x="1064" y="0"/>
                    <a:pt x="824" y="11"/>
                    <a:pt x="583" y="27"/>
                  </a:cubicBezTo>
                  <a:cubicBezTo>
                    <a:pt x="452" y="146"/>
                    <a:pt x="0" y="4"/>
                    <a:pt x="238" y="444"/>
                  </a:cubicBezTo>
                  <a:cubicBezTo>
                    <a:pt x="740" y="513"/>
                    <a:pt x="1237" y="615"/>
                    <a:pt x="1741" y="615"/>
                  </a:cubicBezTo>
                  <a:cubicBezTo>
                    <a:pt x="2027" y="615"/>
                    <a:pt x="2315" y="582"/>
                    <a:pt x="2608" y="492"/>
                  </a:cubicBezTo>
                  <a:lnTo>
                    <a:pt x="2608" y="444"/>
                  </a:lnTo>
                  <a:lnTo>
                    <a:pt x="2608" y="385"/>
                  </a:lnTo>
                  <a:cubicBezTo>
                    <a:pt x="2655" y="277"/>
                    <a:pt x="2691" y="182"/>
                    <a:pt x="2738" y="87"/>
                  </a:cubicBezTo>
                  <a:cubicBezTo>
                    <a:pt x="2721" y="84"/>
                    <a:pt x="2704" y="82"/>
                    <a:pt x="2687" y="82"/>
                  </a:cubicBezTo>
                  <a:cubicBezTo>
                    <a:pt x="2583" y="82"/>
                    <a:pt x="2476" y="135"/>
                    <a:pt x="2367" y="135"/>
                  </a:cubicBezTo>
                  <a:cubicBezTo>
                    <a:pt x="2304" y="135"/>
                    <a:pt x="2242" y="118"/>
                    <a:pt x="2179" y="63"/>
                  </a:cubicBezTo>
                  <a:cubicBezTo>
                    <a:pt x="1890" y="17"/>
                    <a:pt x="1597" y="0"/>
                    <a:pt x="13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8" name="Google Shape;3668;p2"/>
            <p:cNvSpPr/>
            <p:nvPr/>
          </p:nvSpPr>
          <p:spPr>
            <a:xfrm>
              <a:off x="6219525" y="2510250"/>
              <a:ext cx="4175" cy="4600"/>
            </a:xfrm>
            <a:custGeom>
              <a:avLst/>
              <a:gdLst/>
              <a:ahLst/>
              <a:cxnLst/>
              <a:rect l="l" t="t" r="r" b="b"/>
              <a:pathLst>
                <a:path w="167" h="184" extrusionOk="0">
                  <a:moveTo>
                    <a:pt x="107" y="1"/>
                  </a:moveTo>
                  <a:cubicBezTo>
                    <a:pt x="60" y="13"/>
                    <a:pt x="12" y="13"/>
                    <a:pt x="12" y="60"/>
                  </a:cubicBezTo>
                  <a:cubicBezTo>
                    <a:pt x="0" y="72"/>
                    <a:pt x="0" y="144"/>
                    <a:pt x="36" y="168"/>
                  </a:cubicBezTo>
                  <a:cubicBezTo>
                    <a:pt x="54" y="179"/>
                    <a:pt x="73" y="184"/>
                    <a:pt x="90" y="184"/>
                  </a:cubicBezTo>
                  <a:cubicBezTo>
                    <a:pt x="128" y="184"/>
                    <a:pt x="159" y="157"/>
                    <a:pt x="167" y="108"/>
                  </a:cubicBezTo>
                  <a:cubicBezTo>
                    <a:pt x="167" y="72"/>
                    <a:pt x="119" y="25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9" name="Google Shape;3669;p2"/>
            <p:cNvSpPr/>
            <p:nvPr/>
          </p:nvSpPr>
          <p:spPr>
            <a:xfrm>
              <a:off x="6229625" y="2510525"/>
              <a:ext cx="6000" cy="5725"/>
            </a:xfrm>
            <a:custGeom>
              <a:avLst/>
              <a:gdLst/>
              <a:ahLst/>
              <a:cxnLst/>
              <a:rect l="l" t="t" r="r" b="b"/>
              <a:pathLst>
                <a:path w="240" h="229" extrusionOk="0">
                  <a:moveTo>
                    <a:pt x="84" y="1"/>
                  </a:moveTo>
                  <a:cubicBezTo>
                    <a:pt x="77" y="1"/>
                    <a:pt x="69" y="1"/>
                    <a:pt x="60" y="2"/>
                  </a:cubicBezTo>
                  <a:cubicBezTo>
                    <a:pt x="49" y="2"/>
                    <a:pt x="13" y="38"/>
                    <a:pt x="13" y="49"/>
                  </a:cubicBezTo>
                  <a:cubicBezTo>
                    <a:pt x="1" y="228"/>
                    <a:pt x="132" y="216"/>
                    <a:pt x="239" y="228"/>
                  </a:cubicBezTo>
                  <a:cubicBezTo>
                    <a:pt x="228" y="114"/>
                    <a:pt x="238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0" name="Google Shape;3670;p2"/>
            <p:cNvSpPr/>
            <p:nvPr/>
          </p:nvSpPr>
          <p:spPr>
            <a:xfrm>
              <a:off x="6189150" y="2505500"/>
              <a:ext cx="5600" cy="3625"/>
            </a:xfrm>
            <a:custGeom>
              <a:avLst/>
              <a:gdLst/>
              <a:ahLst/>
              <a:cxnLst/>
              <a:rect l="l" t="t" r="r" b="b"/>
              <a:pathLst>
                <a:path w="224" h="145" extrusionOk="0">
                  <a:moveTo>
                    <a:pt x="155" y="0"/>
                  </a:moveTo>
                  <a:cubicBezTo>
                    <a:pt x="96" y="36"/>
                    <a:pt x="60" y="96"/>
                    <a:pt x="1" y="143"/>
                  </a:cubicBezTo>
                  <a:cubicBezTo>
                    <a:pt x="10" y="140"/>
                    <a:pt x="22" y="139"/>
                    <a:pt x="34" y="139"/>
                  </a:cubicBezTo>
                  <a:cubicBezTo>
                    <a:pt x="63" y="139"/>
                    <a:pt x="98" y="145"/>
                    <a:pt x="128" y="145"/>
                  </a:cubicBezTo>
                  <a:cubicBezTo>
                    <a:pt x="186" y="145"/>
                    <a:pt x="224" y="124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1" name="Google Shape;3671;p2"/>
            <p:cNvSpPr/>
            <p:nvPr/>
          </p:nvSpPr>
          <p:spPr>
            <a:xfrm>
              <a:off x="5386075" y="2697975"/>
              <a:ext cx="36650" cy="97475"/>
            </a:xfrm>
            <a:custGeom>
              <a:avLst/>
              <a:gdLst/>
              <a:ahLst/>
              <a:cxnLst/>
              <a:rect l="l" t="t" r="r" b="b"/>
              <a:pathLst>
                <a:path w="1466" h="3899" extrusionOk="0">
                  <a:moveTo>
                    <a:pt x="1204" y="0"/>
                  </a:moveTo>
                  <a:cubicBezTo>
                    <a:pt x="1169" y="0"/>
                    <a:pt x="1138" y="14"/>
                    <a:pt x="1120" y="40"/>
                  </a:cubicBezTo>
                  <a:cubicBezTo>
                    <a:pt x="691" y="552"/>
                    <a:pt x="644" y="1255"/>
                    <a:pt x="286" y="1803"/>
                  </a:cubicBezTo>
                  <a:cubicBezTo>
                    <a:pt x="298" y="1850"/>
                    <a:pt x="286" y="1886"/>
                    <a:pt x="251" y="1910"/>
                  </a:cubicBezTo>
                  <a:cubicBezTo>
                    <a:pt x="167" y="2100"/>
                    <a:pt x="96" y="2315"/>
                    <a:pt x="13" y="2505"/>
                  </a:cubicBezTo>
                  <a:cubicBezTo>
                    <a:pt x="13" y="2755"/>
                    <a:pt x="84" y="2993"/>
                    <a:pt x="60" y="3255"/>
                  </a:cubicBezTo>
                  <a:cubicBezTo>
                    <a:pt x="48" y="3410"/>
                    <a:pt x="108" y="3588"/>
                    <a:pt x="1" y="3755"/>
                  </a:cubicBezTo>
                  <a:lnTo>
                    <a:pt x="1" y="3898"/>
                  </a:lnTo>
                  <a:lnTo>
                    <a:pt x="132" y="3898"/>
                  </a:lnTo>
                  <a:cubicBezTo>
                    <a:pt x="536" y="3708"/>
                    <a:pt x="310" y="3303"/>
                    <a:pt x="429" y="3029"/>
                  </a:cubicBezTo>
                  <a:cubicBezTo>
                    <a:pt x="465" y="2934"/>
                    <a:pt x="489" y="2838"/>
                    <a:pt x="572" y="2755"/>
                  </a:cubicBezTo>
                  <a:cubicBezTo>
                    <a:pt x="596" y="2696"/>
                    <a:pt x="644" y="2660"/>
                    <a:pt x="679" y="2600"/>
                  </a:cubicBezTo>
                  <a:cubicBezTo>
                    <a:pt x="584" y="2410"/>
                    <a:pt x="584" y="2219"/>
                    <a:pt x="703" y="2041"/>
                  </a:cubicBezTo>
                  <a:lnTo>
                    <a:pt x="703" y="2064"/>
                  </a:lnTo>
                  <a:cubicBezTo>
                    <a:pt x="858" y="1707"/>
                    <a:pt x="905" y="1291"/>
                    <a:pt x="1144" y="945"/>
                  </a:cubicBezTo>
                  <a:cubicBezTo>
                    <a:pt x="1215" y="707"/>
                    <a:pt x="1465" y="517"/>
                    <a:pt x="1429" y="219"/>
                  </a:cubicBezTo>
                  <a:cubicBezTo>
                    <a:pt x="1370" y="136"/>
                    <a:pt x="1298" y="76"/>
                    <a:pt x="1239" y="5"/>
                  </a:cubicBezTo>
                  <a:cubicBezTo>
                    <a:pt x="1227" y="2"/>
                    <a:pt x="1215" y="0"/>
                    <a:pt x="12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2" name="Google Shape;3672;p2"/>
            <p:cNvSpPr/>
            <p:nvPr/>
          </p:nvSpPr>
          <p:spPr>
            <a:xfrm>
              <a:off x="5410775" y="2684400"/>
              <a:ext cx="3600" cy="4775"/>
            </a:xfrm>
            <a:custGeom>
              <a:avLst/>
              <a:gdLst/>
              <a:ahLst/>
              <a:cxnLst/>
              <a:rect l="l" t="t" r="r" b="b"/>
              <a:pathLst>
                <a:path w="144" h="191" extrusionOk="0">
                  <a:moveTo>
                    <a:pt x="144" y="0"/>
                  </a:moveTo>
                  <a:lnTo>
                    <a:pt x="144" y="0"/>
                  </a:lnTo>
                  <a:cubicBezTo>
                    <a:pt x="96" y="12"/>
                    <a:pt x="60" y="12"/>
                    <a:pt x="13" y="12"/>
                  </a:cubicBezTo>
                  <a:cubicBezTo>
                    <a:pt x="13" y="83"/>
                    <a:pt x="1" y="167"/>
                    <a:pt x="72" y="191"/>
                  </a:cubicBezTo>
                  <a:cubicBezTo>
                    <a:pt x="96" y="131"/>
                    <a:pt x="120" y="60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3" name="Google Shape;3673;p2"/>
            <p:cNvSpPr/>
            <p:nvPr/>
          </p:nvSpPr>
          <p:spPr>
            <a:xfrm>
              <a:off x="5414350" y="2694800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20" y="1"/>
                  </a:moveTo>
                  <a:cubicBezTo>
                    <a:pt x="48" y="25"/>
                    <a:pt x="1" y="72"/>
                    <a:pt x="1" y="144"/>
                  </a:cubicBezTo>
                  <a:cubicBezTo>
                    <a:pt x="48" y="144"/>
                    <a:pt x="72" y="132"/>
                    <a:pt x="120" y="120"/>
                  </a:cubicBezTo>
                  <a:lnTo>
                    <a:pt x="132" y="60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4" name="Google Shape;3674;p2"/>
            <p:cNvSpPr/>
            <p:nvPr/>
          </p:nvSpPr>
          <p:spPr>
            <a:xfrm>
              <a:off x="5418225" y="2691525"/>
              <a:ext cx="3000" cy="4500"/>
            </a:xfrm>
            <a:custGeom>
              <a:avLst/>
              <a:gdLst/>
              <a:ahLst/>
              <a:cxnLst/>
              <a:rect l="l" t="t" r="r" b="b"/>
              <a:pathLst>
                <a:path w="120" h="180" extrusionOk="0">
                  <a:moveTo>
                    <a:pt x="120" y="1"/>
                  </a:moveTo>
                  <a:lnTo>
                    <a:pt x="120" y="1"/>
                  </a:lnTo>
                  <a:cubicBezTo>
                    <a:pt x="72" y="13"/>
                    <a:pt x="36" y="25"/>
                    <a:pt x="0" y="37"/>
                  </a:cubicBezTo>
                  <a:lnTo>
                    <a:pt x="0" y="179"/>
                  </a:lnTo>
                  <a:cubicBezTo>
                    <a:pt x="72" y="132"/>
                    <a:pt x="120" y="72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5" name="Google Shape;3675;p2"/>
            <p:cNvSpPr/>
            <p:nvPr/>
          </p:nvSpPr>
          <p:spPr>
            <a:xfrm>
              <a:off x="6078025" y="3165100"/>
              <a:ext cx="21250" cy="7775"/>
            </a:xfrm>
            <a:custGeom>
              <a:avLst/>
              <a:gdLst/>
              <a:ahLst/>
              <a:cxnLst/>
              <a:rect l="l" t="t" r="r" b="b"/>
              <a:pathLst>
                <a:path w="850" h="311" extrusionOk="0">
                  <a:moveTo>
                    <a:pt x="290" y="1"/>
                  </a:moveTo>
                  <a:cubicBezTo>
                    <a:pt x="278" y="24"/>
                    <a:pt x="255" y="48"/>
                    <a:pt x="243" y="60"/>
                  </a:cubicBezTo>
                  <a:cubicBezTo>
                    <a:pt x="228" y="68"/>
                    <a:pt x="215" y="72"/>
                    <a:pt x="204" y="72"/>
                  </a:cubicBezTo>
                  <a:cubicBezTo>
                    <a:pt x="179" y="72"/>
                    <a:pt x="160" y="53"/>
                    <a:pt x="136" y="12"/>
                  </a:cubicBezTo>
                  <a:lnTo>
                    <a:pt x="136" y="12"/>
                  </a:lnTo>
                  <a:cubicBezTo>
                    <a:pt x="0" y="275"/>
                    <a:pt x="117" y="291"/>
                    <a:pt x="256" y="291"/>
                  </a:cubicBezTo>
                  <a:cubicBezTo>
                    <a:pt x="275" y="291"/>
                    <a:pt x="295" y="290"/>
                    <a:pt x="314" y="290"/>
                  </a:cubicBezTo>
                  <a:cubicBezTo>
                    <a:pt x="352" y="290"/>
                    <a:pt x="389" y="291"/>
                    <a:pt x="421" y="298"/>
                  </a:cubicBezTo>
                  <a:cubicBezTo>
                    <a:pt x="576" y="263"/>
                    <a:pt x="755" y="310"/>
                    <a:pt x="850" y="143"/>
                  </a:cubicBezTo>
                  <a:cubicBezTo>
                    <a:pt x="731" y="132"/>
                    <a:pt x="636" y="120"/>
                    <a:pt x="5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6" name="Google Shape;3676;p2"/>
            <p:cNvSpPr/>
            <p:nvPr/>
          </p:nvSpPr>
          <p:spPr>
            <a:xfrm>
              <a:off x="6056700" y="3186675"/>
              <a:ext cx="14300" cy="3850"/>
            </a:xfrm>
            <a:custGeom>
              <a:avLst/>
              <a:gdLst/>
              <a:ahLst/>
              <a:cxnLst/>
              <a:rect l="l" t="t" r="r" b="b"/>
              <a:pathLst>
                <a:path w="572" h="154" extrusionOk="0">
                  <a:moveTo>
                    <a:pt x="271" y="0"/>
                  </a:moveTo>
                  <a:cubicBezTo>
                    <a:pt x="181" y="0"/>
                    <a:pt x="89" y="19"/>
                    <a:pt x="0" y="19"/>
                  </a:cubicBezTo>
                  <a:cubicBezTo>
                    <a:pt x="87" y="125"/>
                    <a:pt x="193" y="154"/>
                    <a:pt x="304" y="154"/>
                  </a:cubicBezTo>
                  <a:cubicBezTo>
                    <a:pt x="392" y="154"/>
                    <a:pt x="483" y="136"/>
                    <a:pt x="572" y="126"/>
                  </a:cubicBezTo>
                  <a:cubicBezTo>
                    <a:pt x="477" y="24"/>
                    <a:pt x="375" y="0"/>
                    <a:pt x="2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7" name="Google Shape;3677;p2"/>
            <p:cNvSpPr/>
            <p:nvPr/>
          </p:nvSpPr>
          <p:spPr>
            <a:xfrm>
              <a:off x="6092725" y="3193375"/>
              <a:ext cx="14600" cy="4350"/>
            </a:xfrm>
            <a:custGeom>
              <a:avLst/>
              <a:gdLst/>
              <a:ahLst/>
              <a:cxnLst/>
              <a:rect l="l" t="t" r="r" b="b"/>
              <a:pathLst>
                <a:path w="584" h="174" extrusionOk="0">
                  <a:moveTo>
                    <a:pt x="298" y="1"/>
                  </a:moveTo>
                  <a:cubicBezTo>
                    <a:pt x="179" y="24"/>
                    <a:pt x="60" y="24"/>
                    <a:pt x="0" y="144"/>
                  </a:cubicBezTo>
                  <a:cubicBezTo>
                    <a:pt x="81" y="158"/>
                    <a:pt x="163" y="174"/>
                    <a:pt x="243" y="174"/>
                  </a:cubicBezTo>
                  <a:cubicBezTo>
                    <a:pt x="365" y="174"/>
                    <a:pt x="483" y="137"/>
                    <a:pt x="5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8" name="Google Shape;3678;p2"/>
            <p:cNvSpPr/>
            <p:nvPr/>
          </p:nvSpPr>
          <p:spPr>
            <a:xfrm>
              <a:off x="6045375" y="3187125"/>
              <a:ext cx="7475" cy="2525"/>
            </a:xfrm>
            <a:custGeom>
              <a:avLst/>
              <a:gdLst/>
              <a:ahLst/>
              <a:cxnLst/>
              <a:rect l="l" t="t" r="r" b="b"/>
              <a:pathLst>
                <a:path w="299" h="101" extrusionOk="0">
                  <a:moveTo>
                    <a:pt x="299" y="1"/>
                  </a:moveTo>
                  <a:cubicBezTo>
                    <a:pt x="191" y="1"/>
                    <a:pt x="108" y="13"/>
                    <a:pt x="1" y="13"/>
                  </a:cubicBezTo>
                  <a:cubicBezTo>
                    <a:pt x="53" y="71"/>
                    <a:pt x="106" y="100"/>
                    <a:pt x="155" y="100"/>
                  </a:cubicBezTo>
                  <a:cubicBezTo>
                    <a:pt x="207" y="100"/>
                    <a:pt x="256" y="68"/>
                    <a:pt x="2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9" name="Google Shape;3679;p2"/>
            <p:cNvSpPr/>
            <p:nvPr/>
          </p:nvSpPr>
          <p:spPr>
            <a:xfrm>
              <a:off x="6095400" y="2143125"/>
              <a:ext cx="168200" cy="22575"/>
            </a:xfrm>
            <a:custGeom>
              <a:avLst/>
              <a:gdLst/>
              <a:ahLst/>
              <a:cxnLst/>
              <a:rect l="l" t="t" r="r" b="b"/>
              <a:pathLst>
                <a:path w="6728" h="903" extrusionOk="0">
                  <a:moveTo>
                    <a:pt x="5622" y="0"/>
                  </a:moveTo>
                  <a:cubicBezTo>
                    <a:pt x="5482" y="0"/>
                    <a:pt x="5335" y="21"/>
                    <a:pt x="5191" y="29"/>
                  </a:cubicBezTo>
                  <a:cubicBezTo>
                    <a:pt x="5144" y="339"/>
                    <a:pt x="5477" y="267"/>
                    <a:pt x="5596" y="422"/>
                  </a:cubicBezTo>
                  <a:cubicBezTo>
                    <a:pt x="5388" y="473"/>
                    <a:pt x="5179" y="483"/>
                    <a:pt x="4970" y="483"/>
                  </a:cubicBezTo>
                  <a:cubicBezTo>
                    <a:pt x="4832" y="483"/>
                    <a:pt x="4694" y="479"/>
                    <a:pt x="4556" y="479"/>
                  </a:cubicBezTo>
                  <a:cubicBezTo>
                    <a:pt x="4317" y="479"/>
                    <a:pt x="4079" y="492"/>
                    <a:pt x="3846" y="565"/>
                  </a:cubicBezTo>
                  <a:cubicBezTo>
                    <a:pt x="3763" y="565"/>
                    <a:pt x="3691" y="565"/>
                    <a:pt x="3608" y="517"/>
                  </a:cubicBezTo>
                  <a:cubicBezTo>
                    <a:pt x="3572" y="482"/>
                    <a:pt x="3536" y="458"/>
                    <a:pt x="3489" y="422"/>
                  </a:cubicBezTo>
                  <a:cubicBezTo>
                    <a:pt x="3465" y="410"/>
                    <a:pt x="3453" y="410"/>
                    <a:pt x="3417" y="398"/>
                  </a:cubicBezTo>
                  <a:lnTo>
                    <a:pt x="3346" y="398"/>
                  </a:lnTo>
                  <a:cubicBezTo>
                    <a:pt x="3310" y="398"/>
                    <a:pt x="3298" y="410"/>
                    <a:pt x="3274" y="410"/>
                  </a:cubicBezTo>
                  <a:cubicBezTo>
                    <a:pt x="3227" y="410"/>
                    <a:pt x="3167" y="422"/>
                    <a:pt x="3120" y="446"/>
                  </a:cubicBezTo>
                  <a:lnTo>
                    <a:pt x="2893" y="446"/>
                  </a:lnTo>
                  <a:cubicBezTo>
                    <a:pt x="2822" y="422"/>
                    <a:pt x="2751" y="410"/>
                    <a:pt x="2679" y="387"/>
                  </a:cubicBezTo>
                  <a:cubicBezTo>
                    <a:pt x="2643" y="363"/>
                    <a:pt x="2631" y="363"/>
                    <a:pt x="2596" y="351"/>
                  </a:cubicBezTo>
                  <a:cubicBezTo>
                    <a:pt x="2572" y="339"/>
                    <a:pt x="2560" y="339"/>
                    <a:pt x="2524" y="327"/>
                  </a:cubicBezTo>
                  <a:cubicBezTo>
                    <a:pt x="2453" y="291"/>
                    <a:pt x="2381" y="267"/>
                    <a:pt x="2286" y="244"/>
                  </a:cubicBezTo>
                  <a:cubicBezTo>
                    <a:pt x="2227" y="244"/>
                    <a:pt x="2179" y="267"/>
                    <a:pt x="2120" y="279"/>
                  </a:cubicBezTo>
                  <a:lnTo>
                    <a:pt x="1905" y="363"/>
                  </a:lnTo>
                  <a:cubicBezTo>
                    <a:pt x="1858" y="363"/>
                    <a:pt x="1810" y="398"/>
                    <a:pt x="1762" y="446"/>
                  </a:cubicBezTo>
                  <a:cubicBezTo>
                    <a:pt x="1725" y="448"/>
                    <a:pt x="1688" y="448"/>
                    <a:pt x="1650" y="448"/>
                  </a:cubicBezTo>
                  <a:cubicBezTo>
                    <a:pt x="1288" y="448"/>
                    <a:pt x="931" y="379"/>
                    <a:pt x="575" y="379"/>
                  </a:cubicBezTo>
                  <a:cubicBezTo>
                    <a:pt x="431" y="379"/>
                    <a:pt x="287" y="390"/>
                    <a:pt x="143" y="422"/>
                  </a:cubicBezTo>
                  <a:lnTo>
                    <a:pt x="36" y="422"/>
                  </a:lnTo>
                  <a:cubicBezTo>
                    <a:pt x="0" y="482"/>
                    <a:pt x="0" y="541"/>
                    <a:pt x="36" y="601"/>
                  </a:cubicBezTo>
                  <a:cubicBezTo>
                    <a:pt x="715" y="625"/>
                    <a:pt x="1393" y="648"/>
                    <a:pt x="2084" y="684"/>
                  </a:cubicBezTo>
                  <a:cubicBezTo>
                    <a:pt x="2322" y="684"/>
                    <a:pt x="2560" y="744"/>
                    <a:pt x="2774" y="756"/>
                  </a:cubicBezTo>
                  <a:cubicBezTo>
                    <a:pt x="3616" y="819"/>
                    <a:pt x="4451" y="903"/>
                    <a:pt x="5295" y="903"/>
                  </a:cubicBezTo>
                  <a:cubicBezTo>
                    <a:pt x="5561" y="903"/>
                    <a:pt x="5828" y="895"/>
                    <a:pt x="6096" y="875"/>
                  </a:cubicBezTo>
                  <a:cubicBezTo>
                    <a:pt x="6334" y="863"/>
                    <a:pt x="6692" y="863"/>
                    <a:pt x="6727" y="458"/>
                  </a:cubicBezTo>
                  <a:cubicBezTo>
                    <a:pt x="6561" y="446"/>
                    <a:pt x="6311" y="458"/>
                    <a:pt x="6275" y="398"/>
                  </a:cubicBezTo>
                  <a:cubicBezTo>
                    <a:pt x="6113" y="68"/>
                    <a:pt x="5878" y="0"/>
                    <a:pt x="56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0" name="Google Shape;3680;p2"/>
            <p:cNvSpPr/>
            <p:nvPr/>
          </p:nvSpPr>
          <p:spPr>
            <a:xfrm>
              <a:off x="6181725" y="2141875"/>
              <a:ext cx="63125" cy="18950"/>
            </a:xfrm>
            <a:custGeom>
              <a:avLst/>
              <a:gdLst/>
              <a:ahLst/>
              <a:cxnLst/>
              <a:rect l="l" t="t" r="r" b="b"/>
              <a:pathLst>
                <a:path w="2525" h="758" extrusionOk="0">
                  <a:moveTo>
                    <a:pt x="1244" y="1"/>
                  </a:moveTo>
                  <a:cubicBezTo>
                    <a:pt x="1168" y="1"/>
                    <a:pt x="1091" y="9"/>
                    <a:pt x="1012" y="32"/>
                  </a:cubicBezTo>
                  <a:cubicBezTo>
                    <a:pt x="810" y="508"/>
                    <a:pt x="250" y="151"/>
                    <a:pt x="0" y="472"/>
                  </a:cubicBezTo>
                  <a:lnTo>
                    <a:pt x="0" y="627"/>
                  </a:lnTo>
                  <a:cubicBezTo>
                    <a:pt x="60" y="663"/>
                    <a:pt x="83" y="722"/>
                    <a:pt x="155" y="758"/>
                  </a:cubicBezTo>
                  <a:cubicBezTo>
                    <a:pt x="845" y="639"/>
                    <a:pt x="1548" y="675"/>
                    <a:pt x="2238" y="627"/>
                  </a:cubicBezTo>
                  <a:cubicBezTo>
                    <a:pt x="2346" y="603"/>
                    <a:pt x="2500" y="627"/>
                    <a:pt x="2512" y="472"/>
                  </a:cubicBezTo>
                  <a:cubicBezTo>
                    <a:pt x="2524" y="341"/>
                    <a:pt x="2417" y="282"/>
                    <a:pt x="2286" y="270"/>
                  </a:cubicBezTo>
                  <a:cubicBezTo>
                    <a:pt x="2096" y="234"/>
                    <a:pt x="1869" y="234"/>
                    <a:pt x="1726" y="56"/>
                  </a:cubicBezTo>
                  <a:cubicBezTo>
                    <a:pt x="1564" y="39"/>
                    <a:pt x="1407" y="1"/>
                    <a:pt x="12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1" name="Google Shape;3681;p2"/>
            <p:cNvSpPr/>
            <p:nvPr/>
          </p:nvSpPr>
          <p:spPr>
            <a:xfrm>
              <a:off x="6156700" y="2137750"/>
              <a:ext cx="53450" cy="17725"/>
            </a:xfrm>
            <a:custGeom>
              <a:avLst/>
              <a:gdLst/>
              <a:ahLst/>
              <a:cxnLst/>
              <a:rect l="l" t="t" r="r" b="b"/>
              <a:pathLst>
                <a:path w="2138" h="709" extrusionOk="0">
                  <a:moveTo>
                    <a:pt x="326" y="1"/>
                  </a:moveTo>
                  <a:cubicBezTo>
                    <a:pt x="271" y="1"/>
                    <a:pt x="214" y="8"/>
                    <a:pt x="156" y="18"/>
                  </a:cubicBezTo>
                  <a:cubicBezTo>
                    <a:pt x="96" y="42"/>
                    <a:pt x="60" y="101"/>
                    <a:pt x="25" y="161"/>
                  </a:cubicBezTo>
                  <a:cubicBezTo>
                    <a:pt x="1" y="244"/>
                    <a:pt x="1" y="292"/>
                    <a:pt x="1" y="375"/>
                  </a:cubicBezTo>
                  <a:cubicBezTo>
                    <a:pt x="13" y="471"/>
                    <a:pt x="60" y="566"/>
                    <a:pt x="144" y="637"/>
                  </a:cubicBezTo>
                  <a:cubicBezTo>
                    <a:pt x="191" y="697"/>
                    <a:pt x="263" y="709"/>
                    <a:pt x="334" y="709"/>
                  </a:cubicBezTo>
                  <a:cubicBezTo>
                    <a:pt x="394" y="709"/>
                    <a:pt x="441" y="685"/>
                    <a:pt x="477" y="661"/>
                  </a:cubicBezTo>
                  <a:cubicBezTo>
                    <a:pt x="477" y="637"/>
                    <a:pt x="489" y="625"/>
                    <a:pt x="537" y="613"/>
                  </a:cubicBezTo>
                  <a:cubicBezTo>
                    <a:pt x="572" y="613"/>
                    <a:pt x="620" y="625"/>
                    <a:pt x="656" y="661"/>
                  </a:cubicBezTo>
                  <a:cubicBezTo>
                    <a:pt x="680" y="673"/>
                    <a:pt x="739" y="685"/>
                    <a:pt x="787" y="685"/>
                  </a:cubicBezTo>
                  <a:cubicBezTo>
                    <a:pt x="811" y="673"/>
                    <a:pt x="834" y="637"/>
                    <a:pt x="846" y="625"/>
                  </a:cubicBezTo>
                  <a:cubicBezTo>
                    <a:pt x="941" y="578"/>
                    <a:pt x="918" y="482"/>
                    <a:pt x="953" y="399"/>
                  </a:cubicBezTo>
                  <a:lnTo>
                    <a:pt x="953" y="399"/>
                  </a:lnTo>
                  <a:cubicBezTo>
                    <a:pt x="941" y="494"/>
                    <a:pt x="941" y="578"/>
                    <a:pt x="1013" y="637"/>
                  </a:cubicBezTo>
                  <a:cubicBezTo>
                    <a:pt x="1172" y="637"/>
                    <a:pt x="1330" y="627"/>
                    <a:pt x="1489" y="627"/>
                  </a:cubicBezTo>
                  <a:cubicBezTo>
                    <a:pt x="1569" y="627"/>
                    <a:pt x="1648" y="629"/>
                    <a:pt x="1727" y="637"/>
                  </a:cubicBezTo>
                  <a:cubicBezTo>
                    <a:pt x="1759" y="641"/>
                    <a:pt x="1788" y="643"/>
                    <a:pt x="1815" y="643"/>
                  </a:cubicBezTo>
                  <a:cubicBezTo>
                    <a:pt x="2137" y="643"/>
                    <a:pt x="2025" y="384"/>
                    <a:pt x="2025" y="197"/>
                  </a:cubicBezTo>
                  <a:cubicBezTo>
                    <a:pt x="1918" y="197"/>
                    <a:pt x="1834" y="197"/>
                    <a:pt x="1739" y="209"/>
                  </a:cubicBezTo>
                  <a:cubicBezTo>
                    <a:pt x="1673" y="242"/>
                    <a:pt x="1609" y="254"/>
                    <a:pt x="1544" y="254"/>
                  </a:cubicBezTo>
                  <a:cubicBezTo>
                    <a:pt x="1345" y="254"/>
                    <a:pt x="1152" y="134"/>
                    <a:pt x="951" y="134"/>
                  </a:cubicBezTo>
                  <a:cubicBezTo>
                    <a:pt x="913" y="134"/>
                    <a:pt x="874" y="138"/>
                    <a:pt x="834" y="149"/>
                  </a:cubicBezTo>
                  <a:cubicBezTo>
                    <a:pt x="727" y="149"/>
                    <a:pt x="632" y="149"/>
                    <a:pt x="560" y="78"/>
                  </a:cubicBezTo>
                  <a:lnTo>
                    <a:pt x="560" y="66"/>
                  </a:lnTo>
                  <a:cubicBezTo>
                    <a:pt x="483" y="17"/>
                    <a:pt x="406" y="1"/>
                    <a:pt x="3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2" name="Google Shape;3682;p2"/>
            <p:cNvSpPr/>
            <p:nvPr/>
          </p:nvSpPr>
          <p:spPr>
            <a:xfrm>
              <a:off x="6173375" y="2139400"/>
              <a:ext cx="26825" cy="11475"/>
            </a:xfrm>
            <a:custGeom>
              <a:avLst/>
              <a:gdLst/>
              <a:ahLst/>
              <a:cxnLst/>
              <a:rect l="l" t="t" r="r" b="b"/>
              <a:pathLst>
                <a:path w="1073" h="459" extrusionOk="0">
                  <a:moveTo>
                    <a:pt x="426" y="0"/>
                  </a:moveTo>
                  <a:cubicBezTo>
                    <a:pt x="302" y="0"/>
                    <a:pt x="176" y="7"/>
                    <a:pt x="48" y="12"/>
                  </a:cubicBezTo>
                  <a:cubicBezTo>
                    <a:pt x="1" y="47"/>
                    <a:pt x="1" y="95"/>
                    <a:pt x="48" y="143"/>
                  </a:cubicBezTo>
                  <a:cubicBezTo>
                    <a:pt x="310" y="178"/>
                    <a:pt x="572" y="83"/>
                    <a:pt x="786" y="381"/>
                  </a:cubicBezTo>
                  <a:cubicBezTo>
                    <a:pt x="830" y="436"/>
                    <a:pt x="869" y="459"/>
                    <a:pt x="903" y="459"/>
                  </a:cubicBezTo>
                  <a:cubicBezTo>
                    <a:pt x="1002" y="459"/>
                    <a:pt x="1063" y="272"/>
                    <a:pt x="1072" y="131"/>
                  </a:cubicBezTo>
                  <a:cubicBezTo>
                    <a:pt x="866" y="24"/>
                    <a:pt x="649" y="0"/>
                    <a:pt x="4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3" name="Google Shape;3683;p2"/>
            <p:cNvSpPr/>
            <p:nvPr/>
          </p:nvSpPr>
          <p:spPr>
            <a:xfrm>
              <a:off x="6131100" y="2134925"/>
              <a:ext cx="40225" cy="9100"/>
            </a:xfrm>
            <a:custGeom>
              <a:avLst/>
              <a:gdLst/>
              <a:ahLst/>
              <a:cxnLst/>
              <a:rect l="l" t="t" r="r" b="b"/>
              <a:pathLst>
                <a:path w="1609" h="364" extrusionOk="0">
                  <a:moveTo>
                    <a:pt x="60" y="0"/>
                  </a:moveTo>
                  <a:cubicBezTo>
                    <a:pt x="25" y="24"/>
                    <a:pt x="13" y="36"/>
                    <a:pt x="1" y="72"/>
                  </a:cubicBezTo>
                  <a:cubicBezTo>
                    <a:pt x="119" y="323"/>
                    <a:pt x="302" y="363"/>
                    <a:pt x="498" y="363"/>
                  </a:cubicBezTo>
                  <a:cubicBezTo>
                    <a:pt x="589" y="363"/>
                    <a:pt x="684" y="354"/>
                    <a:pt x="775" y="354"/>
                  </a:cubicBezTo>
                  <a:cubicBezTo>
                    <a:pt x="803" y="354"/>
                    <a:pt x="831" y="355"/>
                    <a:pt x="858" y="357"/>
                  </a:cubicBezTo>
                  <a:cubicBezTo>
                    <a:pt x="977" y="334"/>
                    <a:pt x="1096" y="286"/>
                    <a:pt x="1203" y="226"/>
                  </a:cubicBezTo>
                  <a:cubicBezTo>
                    <a:pt x="1334" y="214"/>
                    <a:pt x="1465" y="191"/>
                    <a:pt x="1608" y="179"/>
                  </a:cubicBezTo>
                  <a:cubicBezTo>
                    <a:pt x="1096" y="12"/>
                    <a:pt x="572" y="12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4" name="Google Shape;3684;p2"/>
            <p:cNvSpPr/>
            <p:nvPr/>
          </p:nvSpPr>
          <p:spPr>
            <a:xfrm>
              <a:off x="6170700" y="2139675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0" y="1"/>
                  </a:moveTo>
                  <a:cubicBezTo>
                    <a:pt x="36" y="84"/>
                    <a:pt x="84" y="132"/>
                    <a:pt x="155" y="144"/>
                  </a:cubicBezTo>
                  <a:lnTo>
                    <a:pt x="155" y="72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5" name="Google Shape;3685;p2"/>
            <p:cNvSpPr/>
            <p:nvPr/>
          </p:nvSpPr>
          <p:spPr>
            <a:xfrm>
              <a:off x="6207300" y="2767425"/>
              <a:ext cx="3300" cy="3525"/>
            </a:xfrm>
            <a:custGeom>
              <a:avLst/>
              <a:gdLst/>
              <a:ahLst/>
              <a:cxnLst/>
              <a:rect l="l" t="t" r="r" b="b"/>
              <a:pathLst>
                <a:path w="132" h="141" extrusionOk="0">
                  <a:moveTo>
                    <a:pt x="132" y="1"/>
                  </a:moveTo>
                  <a:lnTo>
                    <a:pt x="1" y="132"/>
                  </a:lnTo>
                  <a:cubicBezTo>
                    <a:pt x="25" y="138"/>
                    <a:pt x="46" y="141"/>
                    <a:pt x="66" y="141"/>
                  </a:cubicBezTo>
                  <a:cubicBezTo>
                    <a:pt x="87" y="141"/>
                    <a:pt x="108" y="138"/>
                    <a:pt x="132" y="132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6" name="Google Shape;3686;p2"/>
            <p:cNvSpPr/>
            <p:nvPr/>
          </p:nvSpPr>
          <p:spPr>
            <a:xfrm>
              <a:off x="6164150" y="3000500"/>
              <a:ext cx="8950" cy="6875"/>
            </a:xfrm>
            <a:custGeom>
              <a:avLst/>
              <a:gdLst/>
              <a:ahLst/>
              <a:cxnLst/>
              <a:rect l="l" t="t" r="r" b="b"/>
              <a:pathLst>
                <a:path w="358" h="275" extrusionOk="0">
                  <a:moveTo>
                    <a:pt x="172" y="0"/>
                  </a:moveTo>
                  <a:cubicBezTo>
                    <a:pt x="88" y="0"/>
                    <a:pt x="18" y="91"/>
                    <a:pt x="1" y="215"/>
                  </a:cubicBezTo>
                  <a:lnTo>
                    <a:pt x="1" y="274"/>
                  </a:lnTo>
                  <a:lnTo>
                    <a:pt x="132" y="274"/>
                  </a:lnTo>
                  <a:cubicBezTo>
                    <a:pt x="143" y="167"/>
                    <a:pt x="358" y="108"/>
                    <a:pt x="262" y="36"/>
                  </a:cubicBezTo>
                  <a:cubicBezTo>
                    <a:pt x="232" y="11"/>
                    <a:pt x="201" y="0"/>
                    <a:pt x="1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7" name="Google Shape;3687;p2"/>
            <p:cNvSpPr/>
            <p:nvPr/>
          </p:nvSpPr>
          <p:spPr>
            <a:xfrm>
              <a:off x="6231725" y="3000200"/>
              <a:ext cx="5075" cy="10450"/>
            </a:xfrm>
            <a:custGeom>
              <a:avLst/>
              <a:gdLst/>
              <a:ahLst/>
              <a:cxnLst/>
              <a:rect l="l" t="t" r="r" b="b"/>
              <a:pathLst>
                <a:path w="203" h="418" extrusionOk="0">
                  <a:moveTo>
                    <a:pt x="24" y="1"/>
                  </a:moveTo>
                  <a:cubicBezTo>
                    <a:pt x="0" y="143"/>
                    <a:pt x="0" y="286"/>
                    <a:pt x="0" y="417"/>
                  </a:cubicBezTo>
                  <a:cubicBezTo>
                    <a:pt x="203" y="334"/>
                    <a:pt x="167" y="167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8" name="Google Shape;3688;p2"/>
            <p:cNvSpPr/>
            <p:nvPr/>
          </p:nvSpPr>
          <p:spPr>
            <a:xfrm>
              <a:off x="6242725" y="2695275"/>
              <a:ext cx="18475" cy="11425"/>
            </a:xfrm>
            <a:custGeom>
              <a:avLst/>
              <a:gdLst/>
              <a:ahLst/>
              <a:cxnLst/>
              <a:rect l="l" t="t" r="r" b="b"/>
              <a:pathLst>
                <a:path w="739" h="457" extrusionOk="0">
                  <a:moveTo>
                    <a:pt x="144" y="1"/>
                  </a:moveTo>
                  <a:cubicBezTo>
                    <a:pt x="96" y="1"/>
                    <a:pt x="48" y="3"/>
                    <a:pt x="1" y="6"/>
                  </a:cubicBezTo>
                  <a:cubicBezTo>
                    <a:pt x="96" y="208"/>
                    <a:pt x="453" y="148"/>
                    <a:pt x="441" y="446"/>
                  </a:cubicBezTo>
                  <a:cubicBezTo>
                    <a:pt x="476" y="450"/>
                    <a:pt x="511" y="456"/>
                    <a:pt x="543" y="456"/>
                  </a:cubicBezTo>
                  <a:cubicBezTo>
                    <a:pt x="600" y="456"/>
                    <a:pt x="649" y="438"/>
                    <a:pt x="679" y="363"/>
                  </a:cubicBezTo>
                  <a:cubicBezTo>
                    <a:pt x="739" y="268"/>
                    <a:pt x="679" y="184"/>
                    <a:pt x="608" y="125"/>
                  </a:cubicBezTo>
                  <a:cubicBezTo>
                    <a:pt x="471" y="24"/>
                    <a:pt x="305" y="1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9" name="Google Shape;3689;p2"/>
            <p:cNvSpPr/>
            <p:nvPr/>
          </p:nvSpPr>
          <p:spPr>
            <a:xfrm>
              <a:off x="6205825" y="2623975"/>
              <a:ext cx="5975" cy="3000"/>
            </a:xfrm>
            <a:custGeom>
              <a:avLst/>
              <a:gdLst/>
              <a:ahLst/>
              <a:cxnLst/>
              <a:rect l="l" t="t" r="r" b="b"/>
              <a:pathLst>
                <a:path w="239" h="120" extrusionOk="0">
                  <a:moveTo>
                    <a:pt x="119" y="0"/>
                  </a:moveTo>
                  <a:cubicBezTo>
                    <a:pt x="84" y="24"/>
                    <a:pt x="48" y="36"/>
                    <a:pt x="0" y="60"/>
                  </a:cubicBezTo>
                  <a:cubicBezTo>
                    <a:pt x="48" y="95"/>
                    <a:pt x="72" y="119"/>
                    <a:pt x="119" y="119"/>
                  </a:cubicBezTo>
                  <a:cubicBezTo>
                    <a:pt x="167" y="119"/>
                    <a:pt x="191" y="83"/>
                    <a:pt x="239" y="60"/>
                  </a:cubicBezTo>
                  <a:cubicBezTo>
                    <a:pt x="191" y="48"/>
                    <a:pt x="167" y="24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0" name="Google Shape;3690;p2"/>
            <p:cNvSpPr/>
            <p:nvPr/>
          </p:nvSpPr>
          <p:spPr>
            <a:xfrm>
              <a:off x="6167725" y="2621250"/>
              <a:ext cx="3000" cy="2375"/>
            </a:xfrm>
            <a:custGeom>
              <a:avLst/>
              <a:gdLst/>
              <a:ahLst/>
              <a:cxnLst/>
              <a:rect l="l" t="t" r="r" b="b"/>
              <a:pathLst>
                <a:path w="120" h="95" extrusionOk="0">
                  <a:moveTo>
                    <a:pt x="67" y="0"/>
                  </a:moveTo>
                  <a:cubicBezTo>
                    <a:pt x="47" y="0"/>
                    <a:pt x="24" y="27"/>
                    <a:pt x="0" y="85"/>
                  </a:cubicBezTo>
                  <a:cubicBezTo>
                    <a:pt x="24" y="91"/>
                    <a:pt x="45" y="94"/>
                    <a:pt x="64" y="94"/>
                  </a:cubicBezTo>
                  <a:cubicBezTo>
                    <a:pt x="84" y="94"/>
                    <a:pt x="102" y="91"/>
                    <a:pt x="119" y="85"/>
                  </a:cubicBezTo>
                  <a:cubicBezTo>
                    <a:pt x="107" y="30"/>
                    <a:pt x="89" y="0"/>
                    <a:pt x="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1" name="Google Shape;3691;p2"/>
            <p:cNvSpPr/>
            <p:nvPr/>
          </p:nvSpPr>
          <p:spPr>
            <a:xfrm>
              <a:off x="5162550" y="2254275"/>
              <a:ext cx="26500" cy="10750"/>
            </a:xfrm>
            <a:custGeom>
              <a:avLst/>
              <a:gdLst/>
              <a:ahLst/>
              <a:cxnLst/>
              <a:rect l="l" t="t" r="r" b="b"/>
              <a:pathLst>
                <a:path w="1060" h="430" extrusionOk="0">
                  <a:moveTo>
                    <a:pt x="310" y="1"/>
                  </a:moveTo>
                  <a:cubicBezTo>
                    <a:pt x="0" y="108"/>
                    <a:pt x="286" y="262"/>
                    <a:pt x="286" y="405"/>
                  </a:cubicBezTo>
                  <a:cubicBezTo>
                    <a:pt x="345" y="405"/>
                    <a:pt x="405" y="417"/>
                    <a:pt x="464" y="429"/>
                  </a:cubicBezTo>
                  <a:cubicBezTo>
                    <a:pt x="560" y="429"/>
                    <a:pt x="667" y="417"/>
                    <a:pt x="774" y="417"/>
                  </a:cubicBezTo>
                  <a:cubicBezTo>
                    <a:pt x="857" y="346"/>
                    <a:pt x="964" y="251"/>
                    <a:pt x="1060" y="179"/>
                  </a:cubicBezTo>
                  <a:cubicBezTo>
                    <a:pt x="977" y="53"/>
                    <a:pt x="875" y="24"/>
                    <a:pt x="767" y="24"/>
                  </a:cubicBezTo>
                  <a:cubicBezTo>
                    <a:pt x="674" y="24"/>
                    <a:pt x="578" y="45"/>
                    <a:pt x="487" y="45"/>
                  </a:cubicBezTo>
                  <a:cubicBezTo>
                    <a:pt x="424" y="45"/>
                    <a:pt x="364" y="35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2" name="Google Shape;3692;p2"/>
            <p:cNvSpPr/>
            <p:nvPr/>
          </p:nvSpPr>
          <p:spPr>
            <a:xfrm>
              <a:off x="6321900" y="3284175"/>
              <a:ext cx="21475" cy="7450"/>
            </a:xfrm>
            <a:custGeom>
              <a:avLst/>
              <a:gdLst/>
              <a:ahLst/>
              <a:cxnLst/>
              <a:rect l="l" t="t" r="r" b="b"/>
              <a:pathLst>
                <a:path w="859" h="298" extrusionOk="0">
                  <a:moveTo>
                    <a:pt x="1" y="0"/>
                  </a:moveTo>
                  <a:lnTo>
                    <a:pt x="132" y="262"/>
                  </a:lnTo>
                  <a:cubicBezTo>
                    <a:pt x="221" y="283"/>
                    <a:pt x="313" y="297"/>
                    <a:pt x="403" y="297"/>
                  </a:cubicBezTo>
                  <a:cubicBezTo>
                    <a:pt x="564" y="297"/>
                    <a:pt x="721" y="253"/>
                    <a:pt x="858" y="131"/>
                  </a:cubicBezTo>
                  <a:cubicBezTo>
                    <a:pt x="584" y="83"/>
                    <a:pt x="287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3" name="Google Shape;3693;p2"/>
            <p:cNvSpPr/>
            <p:nvPr/>
          </p:nvSpPr>
          <p:spPr>
            <a:xfrm>
              <a:off x="6223975" y="2243850"/>
              <a:ext cx="9850" cy="6750"/>
            </a:xfrm>
            <a:custGeom>
              <a:avLst/>
              <a:gdLst/>
              <a:ahLst/>
              <a:cxnLst/>
              <a:rect l="l" t="t" r="r" b="b"/>
              <a:pathLst>
                <a:path w="394" h="270" extrusionOk="0">
                  <a:moveTo>
                    <a:pt x="179" y="1"/>
                  </a:moveTo>
                  <a:cubicBezTo>
                    <a:pt x="72" y="72"/>
                    <a:pt x="1" y="168"/>
                    <a:pt x="155" y="251"/>
                  </a:cubicBezTo>
                  <a:cubicBezTo>
                    <a:pt x="169" y="264"/>
                    <a:pt x="193" y="269"/>
                    <a:pt x="220" y="269"/>
                  </a:cubicBezTo>
                  <a:cubicBezTo>
                    <a:pt x="266" y="269"/>
                    <a:pt x="319" y="254"/>
                    <a:pt x="334" y="239"/>
                  </a:cubicBezTo>
                  <a:cubicBezTo>
                    <a:pt x="394" y="108"/>
                    <a:pt x="215" y="108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4" name="Google Shape;3694;p2"/>
            <p:cNvSpPr/>
            <p:nvPr/>
          </p:nvSpPr>
          <p:spPr>
            <a:xfrm>
              <a:off x="6220400" y="2182550"/>
              <a:ext cx="33375" cy="12225"/>
            </a:xfrm>
            <a:custGeom>
              <a:avLst/>
              <a:gdLst/>
              <a:ahLst/>
              <a:cxnLst/>
              <a:rect l="l" t="t" r="r" b="b"/>
              <a:pathLst>
                <a:path w="1335" h="489" extrusionOk="0">
                  <a:moveTo>
                    <a:pt x="179" y="0"/>
                  </a:moveTo>
                  <a:lnTo>
                    <a:pt x="179" y="0"/>
                  </a:lnTo>
                  <a:cubicBezTo>
                    <a:pt x="298" y="191"/>
                    <a:pt x="215" y="274"/>
                    <a:pt x="1" y="322"/>
                  </a:cubicBezTo>
                  <a:cubicBezTo>
                    <a:pt x="37" y="369"/>
                    <a:pt x="96" y="405"/>
                    <a:pt x="156" y="453"/>
                  </a:cubicBezTo>
                  <a:cubicBezTo>
                    <a:pt x="382" y="417"/>
                    <a:pt x="596" y="369"/>
                    <a:pt x="810" y="322"/>
                  </a:cubicBezTo>
                  <a:cubicBezTo>
                    <a:pt x="918" y="334"/>
                    <a:pt x="965" y="441"/>
                    <a:pt x="1049" y="488"/>
                  </a:cubicBezTo>
                  <a:cubicBezTo>
                    <a:pt x="1132" y="488"/>
                    <a:pt x="1191" y="476"/>
                    <a:pt x="1227" y="417"/>
                  </a:cubicBezTo>
                  <a:cubicBezTo>
                    <a:pt x="1334" y="95"/>
                    <a:pt x="1072" y="95"/>
                    <a:pt x="906" y="24"/>
                  </a:cubicBezTo>
                  <a:cubicBezTo>
                    <a:pt x="656" y="12"/>
                    <a:pt x="418" y="12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5" name="Google Shape;3695;p2"/>
            <p:cNvSpPr/>
            <p:nvPr/>
          </p:nvSpPr>
          <p:spPr>
            <a:xfrm>
              <a:off x="6241250" y="2189975"/>
              <a:ext cx="5075" cy="3000"/>
            </a:xfrm>
            <a:custGeom>
              <a:avLst/>
              <a:gdLst/>
              <a:ahLst/>
              <a:cxnLst/>
              <a:rect l="l" t="t" r="r" b="b"/>
              <a:pathLst>
                <a:path w="203" h="120" extrusionOk="0">
                  <a:moveTo>
                    <a:pt x="0" y="1"/>
                  </a:moveTo>
                  <a:cubicBezTo>
                    <a:pt x="24" y="25"/>
                    <a:pt x="60" y="72"/>
                    <a:pt x="72" y="120"/>
                  </a:cubicBezTo>
                  <a:cubicBezTo>
                    <a:pt x="119" y="120"/>
                    <a:pt x="155" y="96"/>
                    <a:pt x="203" y="96"/>
                  </a:cubicBezTo>
                  <a:cubicBezTo>
                    <a:pt x="143" y="37"/>
                    <a:pt x="84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6" name="Google Shape;3696;p2"/>
            <p:cNvSpPr/>
            <p:nvPr/>
          </p:nvSpPr>
          <p:spPr>
            <a:xfrm>
              <a:off x="6118025" y="2136700"/>
              <a:ext cx="35725" cy="17600"/>
            </a:xfrm>
            <a:custGeom>
              <a:avLst/>
              <a:gdLst/>
              <a:ahLst/>
              <a:cxnLst/>
              <a:rect l="l" t="t" r="r" b="b"/>
              <a:pathLst>
                <a:path w="1429" h="704" extrusionOk="0">
                  <a:moveTo>
                    <a:pt x="296" y="0"/>
                  </a:moveTo>
                  <a:cubicBezTo>
                    <a:pt x="188" y="0"/>
                    <a:pt x="84" y="25"/>
                    <a:pt x="0" y="143"/>
                  </a:cubicBezTo>
                  <a:cubicBezTo>
                    <a:pt x="310" y="358"/>
                    <a:pt x="583" y="524"/>
                    <a:pt x="845" y="703"/>
                  </a:cubicBezTo>
                  <a:lnTo>
                    <a:pt x="964" y="703"/>
                  </a:lnTo>
                  <a:cubicBezTo>
                    <a:pt x="1060" y="679"/>
                    <a:pt x="1119" y="620"/>
                    <a:pt x="1179" y="560"/>
                  </a:cubicBezTo>
                  <a:cubicBezTo>
                    <a:pt x="1250" y="477"/>
                    <a:pt x="1369" y="417"/>
                    <a:pt x="1417" y="310"/>
                  </a:cubicBezTo>
                  <a:cubicBezTo>
                    <a:pt x="1429" y="251"/>
                    <a:pt x="1429" y="191"/>
                    <a:pt x="1381" y="143"/>
                  </a:cubicBezTo>
                  <a:cubicBezTo>
                    <a:pt x="1095" y="108"/>
                    <a:pt x="786" y="167"/>
                    <a:pt x="524" y="12"/>
                  </a:cubicBezTo>
                  <a:cubicBezTo>
                    <a:pt x="450" y="12"/>
                    <a:pt x="372" y="0"/>
                    <a:pt x="2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7" name="Google Shape;3697;p2"/>
            <p:cNvSpPr/>
            <p:nvPr/>
          </p:nvSpPr>
          <p:spPr>
            <a:xfrm>
              <a:off x="6176350" y="1996575"/>
              <a:ext cx="12825" cy="10025"/>
            </a:xfrm>
            <a:custGeom>
              <a:avLst/>
              <a:gdLst/>
              <a:ahLst/>
              <a:cxnLst/>
              <a:rect l="l" t="t" r="r" b="b"/>
              <a:pathLst>
                <a:path w="513" h="401" extrusionOk="0">
                  <a:moveTo>
                    <a:pt x="320" y="1"/>
                  </a:moveTo>
                  <a:cubicBezTo>
                    <a:pt x="299" y="1"/>
                    <a:pt x="276" y="4"/>
                    <a:pt x="251" y="10"/>
                  </a:cubicBezTo>
                  <a:cubicBezTo>
                    <a:pt x="96" y="33"/>
                    <a:pt x="1" y="188"/>
                    <a:pt x="48" y="319"/>
                  </a:cubicBezTo>
                  <a:cubicBezTo>
                    <a:pt x="62" y="385"/>
                    <a:pt x="119" y="400"/>
                    <a:pt x="188" y="400"/>
                  </a:cubicBezTo>
                  <a:cubicBezTo>
                    <a:pt x="243" y="400"/>
                    <a:pt x="305" y="391"/>
                    <a:pt x="358" y="391"/>
                  </a:cubicBezTo>
                  <a:cubicBezTo>
                    <a:pt x="406" y="355"/>
                    <a:pt x="465" y="307"/>
                    <a:pt x="513" y="260"/>
                  </a:cubicBezTo>
                  <a:cubicBezTo>
                    <a:pt x="492" y="135"/>
                    <a:pt x="462" y="1"/>
                    <a:pt x="3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8" name="Google Shape;3698;p2"/>
            <p:cNvSpPr/>
            <p:nvPr/>
          </p:nvSpPr>
          <p:spPr>
            <a:xfrm>
              <a:off x="6083475" y="2307000"/>
              <a:ext cx="40525" cy="8325"/>
            </a:xfrm>
            <a:custGeom>
              <a:avLst/>
              <a:gdLst/>
              <a:ahLst/>
              <a:cxnLst/>
              <a:rect l="l" t="t" r="r" b="b"/>
              <a:pathLst>
                <a:path w="1621" h="333" extrusionOk="0">
                  <a:moveTo>
                    <a:pt x="858" y="1"/>
                  </a:moveTo>
                  <a:cubicBezTo>
                    <a:pt x="626" y="1"/>
                    <a:pt x="398" y="52"/>
                    <a:pt x="163" y="52"/>
                  </a:cubicBezTo>
                  <a:cubicBezTo>
                    <a:pt x="121" y="52"/>
                    <a:pt x="79" y="50"/>
                    <a:pt x="37" y="47"/>
                  </a:cubicBezTo>
                  <a:cubicBezTo>
                    <a:pt x="1" y="94"/>
                    <a:pt x="1" y="142"/>
                    <a:pt x="37" y="201"/>
                  </a:cubicBezTo>
                  <a:cubicBezTo>
                    <a:pt x="105" y="291"/>
                    <a:pt x="186" y="328"/>
                    <a:pt x="274" y="328"/>
                  </a:cubicBezTo>
                  <a:cubicBezTo>
                    <a:pt x="338" y="328"/>
                    <a:pt x="407" y="308"/>
                    <a:pt x="477" y="273"/>
                  </a:cubicBezTo>
                  <a:cubicBezTo>
                    <a:pt x="530" y="244"/>
                    <a:pt x="575" y="229"/>
                    <a:pt x="616" y="229"/>
                  </a:cubicBezTo>
                  <a:cubicBezTo>
                    <a:pt x="676" y="229"/>
                    <a:pt x="725" y="261"/>
                    <a:pt x="775" y="332"/>
                  </a:cubicBezTo>
                  <a:cubicBezTo>
                    <a:pt x="1049" y="332"/>
                    <a:pt x="1334" y="320"/>
                    <a:pt x="1620" y="320"/>
                  </a:cubicBezTo>
                  <a:cubicBezTo>
                    <a:pt x="1549" y="142"/>
                    <a:pt x="1275" y="237"/>
                    <a:pt x="1192" y="47"/>
                  </a:cubicBezTo>
                  <a:cubicBezTo>
                    <a:pt x="1079" y="12"/>
                    <a:pt x="968" y="1"/>
                    <a:pt x="8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9" name="Google Shape;3699;p2"/>
            <p:cNvSpPr/>
            <p:nvPr/>
          </p:nvSpPr>
          <p:spPr>
            <a:xfrm>
              <a:off x="6142125" y="3093075"/>
              <a:ext cx="16100" cy="8050"/>
            </a:xfrm>
            <a:custGeom>
              <a:avLst/>
              <a:gdLst/>
              <a:ahLst/>
              <a:cxnLst/>
              <a:rect l="l" t="t" r="r" b="b"/>
              <a:pathLst>
                <a:path w="644" h="322" extrusionOk="0">
                  <a:moveTo>
                    <a:pt x="167" y="0"/>
                  </a:moveTo>
                  <a:cubicBezTo>
                    <a:pt x="72" y="24"/>
                    <a:pt x="12" y="84"/>
                    <a:pt x="0" y="191"/>
                  </a:cubicBezTo>
                  <a:cubicBezTo>
                    <a:pt x="0" y="226"/>
                    <a:pt x="12" y="274"/>
                    <a:pt x="12" y="298"/>
                  </a:cubicBezTo>
                  <a:cubicBezTo>
                    <a:pt x="108" y="322"/>
                    <a:pt x="215" y="322"/>
                    <a:pt x="298" y="322"/>
                  </a:cubicBezTo>
                  <a:cubicBezTo>
                    <a:pt x="320" y="312"/>
                    <a:pt x="346" y="309"/>
                    <a:pt x="373" y="309"/>
                  </a:cubicBezTo>
                  <a:cubicBezTo>
                    <a:pt x="410" y="309"/>
                    <a:pt x="451" y="314"/>
                    <a:pt x="489" y="314"/>
                  </a:cubicBezTo>
                  <a:cubicBezTo>
                    <a:pt x="561" y="314"/>
                    <a:pt x="625" y="296"/>
                    <a:pt x="643" y="191"/>
                  </a:cubicBezTo>
                  <a:cubicBezTo>
                    <a:pt x="643" y="48"/>
                    <a:pt x="489" y="24"/>
                    <a:pt x="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0" name="Google Shape;3700;p2"/>
            <p:cNvSpPr/>
            <p:nvPr/>
          </p:nvSpPr>
          <p:spPr>
            <a:xfrm>
              <a:off x="6164150" y="3093675"/>
              <a:ext cx="6575" cy="5975"/>
            </a:xfrm>
            <a:custGeom>
              <a:avLst/>
              <a:gdLst/>
              <a:ahLst/>
              <a:cxnLst/>
              <a:rect l="l" t="t" r="r" b="b"/>
              <a:pathLst>
                <a:path w="263" h="239" extrusionOk="0">
                  <a:moveTo>
                    <a:pt x="1" y="0"/>
                  </a:moveTo>
                  <a:cubicBezTo>
                    <a:pt x="1" y="83"/>
                    <a:pt x="1" y="202"/>
                    <a:pt x="108" y="238"/>
                  </a:cubicBezTo>
                  <a:cubicBezTo>
                    <a:pt x="114" y="239"/>
                    <a:pt x="120" y="239"/>
                    <a:pt x="125" y="239"/>
                  </a:cubicBezTo>
                  <a:cubicBezTo>
                    <a:pt x="262" y="239"/>
                    <a:pt x="251" y="103"/>
                    <a:pt x="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1" name="Google Shape;3701;p2"/>
            <p:cNvSpPr/>
            <p:nvPr/>
          </p:nvSpPr>
          <p:spPr>
            <a:xfrm>
              <a:off x="6138850" y="3089075"/>
              <a:ext cx="7475" cy="9075"/>
            </a:xfrm>
            <a:custGeom>
              <a:avLst/>
              <a:gdLst/>
              <a:ahLst/>
              <a:cxnLst/>
              <a:rect l="l" t="t" r="r" b="b"/>
              <a:pathLst>
                <a:path w="299" h="363" extrusionOk="0">
                  <a:moveTo>
                    <a:pt x="222" y="1"/>
                  </a:moveTo>
                  <a:cubicBezTo>
                    <a:pt x="202" y="1"/>
                    <a:pt x="170" y="12"/>
                    <a:pt x="143" y="29"/>
                  </a:cubicBezTo>
                  <a:cubicBezTo>
                    <a:pt x="117" y="47"/>
                    <a:pt x="91" y="58"/>
                    <a:pt x="60" y="58"/>
                  </a:cubicBezTo>
                  <a:cubicBezTo>
                    <a:pt x="49" y="58"/>
                    <a:pt x="37" y="56"/>
                    <a:pt x="24" y="53"/>
                  </a:cubicBezTo>
                  <a:lnTo>
                    <a:pt x="24" y="53"/>
                  </a:lnTo>
                  <a:cubicBezTo>
                    <a:pt x="1" y="184"/>
                    <a:pt x="1" y="291"/>
                    <a:pt x="131" y="363"/>
                  </a:cubicBezTo>
                  <a:cubicBezTo>
                    <a:pt x="179" y="303"/>
                    <a:pt x="239" y="244"/>
                    <a:pt x="298" y="184"/>
                  </a:cubicBezTo>
                  <a:cubicBezTo>
                    <a:pt x="262" y="136"/>
                    <a:pt x="262" y="113"/>
                    <a:pt x="251" y="41"/>
                  </a:cubicBezTo>
                  <a:lnTo>
                    <a:pt x="262" y="41"/>
                  </a:lnTo>
                  <a:cubicBezTo>
                    <a:pt x="262" y="29"/>
                    <a:pt x="262" y="17"/>
                    <a:pt x="239" y="5"/>
                  </a:cubicBezTo>
                  <a:cubicBezTo>
                    <a:pt x="235" y="2"/>
                    <a:pt x="230" y="1"/>
                    <a:pt x="2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2" name="Google Shape;3702;p2"/>
            <p:cNvSpPr/>
            <p:nvPr/>
          </p:nvSpPr>
          <p:spPr>
            <a:xfrm>
              <a:off x="6161775" y="1841425"/>
              <a:ext cx="38125" cy="11350"/>
            </a:xfrm>
            <a:custGeom>
              <a:avLst/>
              <a:gdLst/>
              <a:ahLst/>
              <a:cxnLst/>
              <a:rect l="l" t="t" r="r" b="b"/>
              <a:pathLst>
                <a:path w="1525" h="454" extrusionOk="0">
                  <a:moveTo>
                    <a:pt x="1096" y="1"/>
                  </a:moveTo>
                  <a:cubicBezTo>
                    <a:pt x="750" y="1"/>
                    <a:pt x="417" y="24"/>
                    <a:pt x="84" y="24"/>
                  </a:cubicBezTo>
                  <a:cubicBezTo>
                    <a:pt x="0" y="167"/>
                    <a:pt x="143" y="215"/>
                    <a:pt x="215" y="298"/>
                  </a:cubicBezTo>
                  <a:lnTo>
                    <a:pt x="238" y="334"/>
                  </a:lnTo>
                  <a:cubicBezTo>
                    <a:pt x="256" y="332"/>
                    <a:pt x="274" y="331"/>
                    <a:pt x="291" y="331"/>
                  </a:cubicBezTo>
                  <a:cubicBezTo>
                    <a:pt x="385" y="331"/>
                    <a:pt x="462" y="362"/>
                    <a:pt x="512" y="453"/>
                  </a:cubicBezTo>
                  <a:lnTo>
                    <a:pt x="1370" y="453"/>
                  </a:lnTo>
                  <a:cubicBezTo>
                    <a:pt x="1417" y="405"/>
                    <a:pt x="1465" y="358"/>
                    <a:pt x="1524" y="322"/>
                  </a:cubicBezTo>
                  <a:lnTo>
                    <a:pt x="1524" y="36"/>
                  </a:lnTo>
                  <a:cubicBezTo>
                    <a:pt x="1370" y="24"/>
                    <a:pt x="1239" y="24"/>
                    <a:pt x="10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3" name="Google Shape;3703;p2"/>
            <p:cNvSpPr/>
            <p:nvPr/>
          </p:nvSpPr>
          <p:spPr>
            <a:xfrm>
              <a:off x="6196000" y="1849175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" y="131"/>
                  </a:moveTo>
                  <a:cubicBezTo>
                    <a:pt x="48" y="84"/>
                    <a:pt x="108" y="36"/>
                    <a:pt x="155" y="0"/>
                  </a:cubicBezTo>
                  <a:cubicBezTo>
                    <a:pt x="108" y="36"/>
                    <a:pt x="48" y="84"/>
                    <a:pt x="1" y="13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4" name="Google Shape;3704;p2"/>
            <p:cNvSpPr/>
            <p:nvPr/>
          </p:nvSpPr>
          <p:spPr>
            <a:xfrm>
              <a:off x="6213850" y="1842025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" y="0"/>
                  </a:moveTo>
                  <a:lnTo>
                    <a:pt x="1" y="131"/>
                  </a:lnTo>
                  <a:cubicBezTo>
                    <a:pt x="49" y="84"/>
                    <a:pt x="108" y="48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5" name="Google Shape;3705;p2"/>
            <p:cNvSpPr/>
            <p:nvPr/>
          </p:nvSpPr>
          <p:spPr>
            <a:xfrm>
              <a:off x="6122175" y="1708950"/>
              <a:ext cx="105100" cy="14975"/>
            </a:xfrm>
            <a:custGeom>
              <a:avLst/>
              <a:gdLst/>
              <a:ahLst/>
              <a:cxnLst/>
              <a:rect l="l" t="t" r="r" b="b"/>
              <a:pathLst>
                <a:path w="4204" h="599" extrusionOk="0">
                  <a:moveTo>
                    <a:pt x="3349" y="1"/>
                  </a:moveTo>
                  <a:cubicBezTo>
                    <a:pt x="3127" y="1"/>
                    <a:pt x="2903" y="10"/>
                    <a:pt x="2680" y="25"/>
                  </a:cubicBezTo>
                  <a:cubicBezTo>
                    <a:pt x="2636" y="80"/>
                    <a:pt x="2590" y="102"/>
                    <a:pt x="2545" y="102"/>
                  </a:cubicBezTo>
                  <a:cubicBezTo>
                    <a:pt x="2491" y="102"/>
                    <a:pt x="2439" y="70"/>
                    <a:pt x="2394" y="25"/>
                  </a:cubicBezTo>
                  <a:cubicBezTo>
                    <a:pt x="2346" y="13"/>
                    <a:pt x="2287" y="13"/>
                    <a:pt x="2239" y="13"/>
                  </a:cubicBezTo>
                  <a:cubicBezTo>
                    <a:pt x="2175" y="72"/>
                    <a:pt x="2099" y="85"/>
                    <a:pt x="2019" y="85"/>
                  </a:cubicBezTo>
                  <a:cubicBezTo>
                    <a:pt x="1962" y="85"/>
                    <a:pt x="1903" y="78"/>
                    <a:pt x="1844" y="78"/>
                  </a:cubicBezTo>
                  <a:cubicBezTo>
                    <a:pt x="1787" y="78"/>
                    <a:pt x="1731" y="84"/>
                    <a:pt x="1680" y="108"/>
                  </a:cubicBezTo>
                  <a:cubicBezTo>
                    <a:pt x="1644" y="192"/>
                    <a:pt x="1680" y="251"/>
                    <a:pt x="1680" y="311"/>
                  </a:cubicBezTo>
                  <a:cubicBezTo>
                    <a:pt x="1684" y="337"/>
                    <a:pt x="1677" y="345"/>
                    <a:pt x="1666" y="345"/>
                  </a:cubicBezTo>
                  <a:cubicBezTo>
                    <a:pt x="1648" y="345"/>
                    <a:pt x="1616" y="318"/>
                    <a:pt x="1608" y="311"/>
                  </a:cubicBezTo>
                  <a:cubicBezTo>
                    <a:pt x="1436" y="122"/>
                    <a:pt x="1233" y="63"/>
                    <a:pt x="1012" y="63"/>
                  </a:cubicBezTo>
                  <a:cubicBezTo>
                    <a:pt x="927" y="63"/>
                    <a:pt x="840" y="71"/>
                    <a:pt x="751" y="85"/>
                  </a:cubicBezTo>
                  <a:cubicBezTo>
                    <a:pt x="745" y="82"/>
                    <a:pt x="739" y="80"/>
                    <a:pt x="734" y="80"/>
                  </a:cubicBezTo>
                  <a:cubicBezTo>
                    <a:pt x="692" y="80"/>
                    <a:pt x="666" y="160"/>
                    <a:pt x="624" y="160"/>
                  </a:cubicBezTo>
                  <a:cubicBezTo>
                    <a:pt x="606" y="160"/>
                    <a:pt x="586" y="147"/>
                    <a:pt x="560" y="108"/>
                  </a:cubicBezTo>
                  <a:cubicBezTo>
                    <a:pt x="501" y="85"/>
                    <a:pt x="441" y="73"/>
                    <a:pt x="382" y="73"/>
                  </a:cubicBezTo>
                  <a:cubicBezTo>
                    <a:pt x="203" y="132"/>
                    <a:pt x="1" y="168"/>
                    <a:pt x="96" y="454"/>
                  </a:cubicBezTo>
                  <a:cubicBezTo>
                    <a:pt x="742" y="568"/>
                    <a:pt x="1399" y="598"/>
                    <a:pt x="2056" y="598"/>
                  </a:cubicBezTo>
                  <a:cubicBezTo>
                    <a:pt x="2356" y="598"/>
                    <a:pt x="2655" y="592"/>
                    <a:pt x="2954" y="585"/>
                  </a:cubicBezTo>
                  <a:cubicBezTo>
                    <a:pt x="2963" y="586"/>
                    <a:pt x="2972" y="586"/>
                    <a:pt x="2981" y="586"/>
                  </a:cubicBezTo>
                  <a:cubicBezTo>
                    <a:pt x="3188" y="586"/>
                    <a:pt x="3306" y="344"/>
                    <a:pt x="3529" y="344"/>
                  </a:cubicBezTo>
                  <a:cubicBezTo>
                    <a:pt x="3543" y="344"/>
                    <a:pt x="3558" y="345"/>
                    <a:pt x="3573" y="347"/>
                  </a:cubicBezTo>
                  <a:cubicBezTo>
                    <a:pt x="3787" y="287"/>
                    <a:pt x="4108" y="382"/>
                    <a:pt x="4204" y="49"/>
                  </a:cubicBezTo>
                  <a:cubicBezTo>
                    <a:pt x="3922" y="15"/>
                    <a:pt x="3636" y="1"/>
                    <a:pt x="33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6" name="Google Shape;3706;p2"/>
            <p:cNvSpPr/>
            <p:nvPr/>
          </p:nvSpPr>
          <p:spPr>
            <a:xfrm>
              <a:off x="6196000" y="1712550"/>
              <a:ext cx="16550" cy="13800"/>
            </a:xfrm>
            <a:custGeom>
              <a:avLst/>
              <a:gdLst/>
              <a:ahLst/>
              <a:cxnLst/>
              <a:rect l="l" t="t" r="r" b="b"/>
              <a:pathLst>
                <a:path w="662" h="552" extrusionOk="0">
                  <a:moveTo>
                    <a:pt x="395" y="0"/>
                  </a:moveTo>
                  <a:cubicBezTo>
                    <a:pt x="325" y="0"/>
                    <a:pt x="262" y="72"/>
                    <a:pt x="203" y="238"/>
                  </a:cubicBezTo>
                  <a:cubicBezTo>
                    <a:pt x="167" y="310"/>
                    <a:pt x="60" y="369"/>
                    <a:pt x="1" y="441"/>
                  </a:cubicBezTo>
                  <a:cubicBezTo>
                    <a:pt x="24" y="476"/>
                    <a:pt x="36" y="524"/>
                    <a:pt x="48" y="548"/>
                  </a:cubicBezTo>
                  <a:cubicBezTo>
                    <a:pt x="74" y="544"/>
                    <a:pt x="101" y="543"/>
                    <a:pt x="129" y="543"/>
                  </a:cubicBezTo>
                  <a:cubicBezTo>
                    <a:pt x="200" y="543"/>
                    <a:pt x="276" y="551"/>
                    <a:pt x="348" y="551"/>
                  </a:cubicBezTo>
                  <a:cubicBezTo>
                    <a:pt x="518" y="551"/>
                    <a:pt x="661" y="504"/>
                    <a:pt x="632" y="191"/>
                  </a:cubicBezTo>
                  <a:cubicBezTo>
                    <a:pt x="542" y="72"/>
                    <a:pt x="465" y="0"/>
                    <a:pt x="3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7" name="Google Shape;3707;p2"/>
            <p:cNvSpPr/>
            <p:nvPr/>
          </p:nvSpPr>
          <p:spPr>
            <a:xfrm>
              <a:off x="5216425" y="2070925"/>
              <a:ext cx="11925" cy="17875"/>
            </a:xfrm>
            <a:custGeom>
              <a:avLst/>
              <a:gdLst/>
              <a:ahLst/>
              <a:cxnLst/>
              <a:rect l="l" t="t" r="r" b="b"/>
              <a:pathLst>
                <a:path w="477" h="715" extrusionOk="0">
                  <a:moveTo>
                    <a:pt x="48" y="0"/>
                  </a:moveTo>
                  <a:cubicBezTo>
                    <a:pt x="0" y="262"/>
                    <a:pt x="155" y="477"/>
                    <a:pt x="191" y="715"/>
                  </a:cubicBezTo>
                  <a:cubicBezTo>
                    <a:pt x="333" y="715"/>
                    <a:pt x="476" y="679"/>
                    <a:pt x="405" y="488"/>
                  </a:cubicBezTo>
                  <a:cubicBezTo>
                    <a:pt x="333" y="322"/>
                    <a:pt x="369" y="191"/>
                    <a:pt x="417" y="36"/>
                  </a:cubicBezTo>
                  <a:cubicBezTo>
                    <a:pt x="286" y="36"/>
                    <a:pt x="155" y="24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8" name="Google Shape;3708;p2"/>
            <p:cNvSpPr/>
            <p:nvPr/>
          </p:nvSpPr>
          <p:spPr>
            <a:xfrm>
              <a:off x="5217000" y="2093550"/>
              <a:ext cx="8075" cy="7150"/>
            </a:xfrm>
            <a:custGeom>
              <a:avLst/>
              <a:gdLst/>
              <a:ahLst/>
              <a:cxnLst/>
              <a:rect l="l" t="t" r="r" b="b"/>
              <a:pathLst>
                <a:path w="323" h="286" extrusionOk="0">
                  <a:moveTo>
                    <a:pt x="156" y="0"/>
                  </a:moveTo>
                  <a:cubicBezTo>
                    <a:pt x="108" y="48"/>
                    <a:pt x="48" y="84"/>
                    <a:pt x="1" y="131"/>
                  </a:cubicBezTo>
                  <a:lnTo>
                    <a:pt x="1" y="262"/>
                  </a:lnTo>
                  <a:cubicBezTo>
                    <a:pt x="48" y="262"/>
                    <a:pt x="96" y="262"/>
                    <a:pt x="144" y="286"/>
                  </a:cubicBezTo>
                  <a:cubicBezTo>
                    <a:pt x="275" y="179"/>
                    <a:pt x="322" y="84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9" name="Google Shape;3709;p2"/>
            <p:cNvSpPr/>
            <p:nvPr/>
          </p:nvSpPr>
          <p:spPr>
            <a:xfrm>
              <a:off x="6202850" y="3628050"/>
              <a:ext cx="11625" cy="7075"/>
            </a:xfrm>
            <a:custGeom>
              <a:avLst/>
              <a:gdLst/>
              <a:ahLst/>
              <a:cxnLst/>
              <a:rect l="l" t="t" r="r" b="b"/>
              <a:pathLst>
                <a:path w="465" h="283" extrusionOk="0">
                  <a:moveTo>
                    <a:pt x="197" y="1"/>
                  </a:moveTo>
                  <a:cubicBezTo>
                    <a:pt x="135" y="1"/>
                    <a:pt x="68" y="12"/>
                    <a:pt x="0" y="21"/>
                  </a:cubicBezTo>
                  <a:cubicBezTo>
                    <a:pt x="0" y="68"/>
                    <a:pt x="12" y="104"/>
                    <a:pt x="24" y="140"/>
                  </a:cubicBezTo>
                  <a:cubicBezTo>
                    <a:pt x="167" y="187"/>
                    <a:pt x="310" y="235"/>
                    <a:pt x="441" y="283"/>
                  </a:cubicBezTo>
                  <a:cubicBezTo>
                    <a:pt x="465" y="235"/>
                    <a:pt x="465" y="187"/>
                    <a:pt x="465" y="140"/>
                  </a:cubicBezTo>
                  <a:cubicBezTo>
                    <a:pt x="391" y="29"/>
                    <a:pt x="299" y="1"/>
                    <a:pt x="1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0" name="Google Shape;3710;p2"/>
            <p:cNvSpPr/>
            <p:nvPr/>
          </p:nvSpPr>
          <p:spPr>
            <a:xfrm>
              <a:off x="6182000" y="1888450"/>
              <a:ext cx="10750" cy="7175"/>
            </a:xfrm>
            <a:custGeom>
              <a:avLst/>
              <a:gdLst/>
              <a:ahLst/>
              <a:cxnLst/>
              <a:rect l="l" t="t" r="r" b="b"/>
              <a:pathLst>
                <a:path w="430" h="287" extrusionOk="0">
                  <a:moveTo>
                    <a:pt x="287" y="1"/>
                  </a:moveTo>
                  <a:lnTo>
                    <a:pt x="1" y="287"/>
                  </a:lnTo>
                  <a:lnTo>
                    <a:pt x="430" y="287"/>
                  </a:lnTo>
                  <a:cubicBezTo>
                    <a:pt x="430" y="191"/>
                    <a:pt x="430" y="96"/>
                    <a:pt x="4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1" name="Google Shape;3711;p2"/>
            <p:cNvSpPr/>
            <p:nvPr/>
          </p:nvSpPr>
          <p:spPr>
            <a:xfrm>
              <a:off x="6243025" y="2182850"/>
              <a:ext cx="46175" cy="13700"/>
            </a:xfrm>
            <a:custGeom>
              <a:avLst/>
              <a:gdLst/>
              <a:ahLst/>
              <a:cxnLst/>
              <a:rect l="l" t="t" r="r" b="b"/>
              <a:pathLst>
                <a:path w="1847" h="548" extrusionOk="0">
                  <a:moveTo>
                    <a:pt x="1" y="0"/>
                  </a:moveTo>
                  <a:lnTo>
                    <a:pt x="1" y="0"/>
                  </a:lnTo>
                  <a:cubicBezTo>
                    <a:pt x="108" y="131"/>
                    <a:pt x="310" y="179"/>
                    <a:pt x="286" y="405"/>
                  </a:cubicBezTo>
                  <a:cubicBezTo>
                    <a:pt x="608" y="464"/>
                    <a:pt x="953" y="500"/>
                    <a:pt x="1275" y="548"/>
                  </a:cubicBezTo>
                  <a:cubicBezTo>
                    <a:pt x="1328" y="512"/>
                    <a:pt x="1379" y="494"/>
                    <a:pt x="1428" y="494"/>
                  </a:cubicBezTo>
                  <a:cubicBezTo>
                    <a:pt x="1477" y="494"/>
                    <a:pt x="1525" y="512"/>
                    <a:pt x="1572" y="548"/>
                  </a:cubicBezTo>
                  <a:cubicBezTo>
                    <a:pt x="1668" y="500"/>
                    <a:pt x="1751" y="441"/>
                    <a:pt x="1846" y="405"/>
                  </a:cubicBezTo>
                  <a:cubicBezTo>
                    <a:pt x="1668" y="143"/>
                    <a:pt x="1322" y="381"/>
                    <a:pt x="1144" y="143"/>
                  </a:cubicBezTo>
                  <a:cubicBezTo>
                    <a:pt x="751" y="107"/>
                    <a:pt x="382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2" name="Google Shape;3712;p2"/>
            <p:cNvSpPr/>
            <p:nvPr/>
          </p:nvSpPr>
          <p:spPr>
            <a:xfrm>
              <a:off x="6152550" y="1842025"/>
              <a:ext cx="14600" cy="7750"/>
            </a:xfrm>
            <a:custGeom>
              <a:avLst/>
              <a:gdLst/>
              <a:ahLst/>
              <a:cxnLst/>
              <a:rect l="l" t="t" r="r" b="b"/>
              <a:pathLst>
                <a:path w="584" h="310" extrusionOk="0">
                  <a:moveTo>
                    <a:pt x="453" y="0"/>
                  </a:moveTo>
                  <a:cubicBezTo>
                    <a:pt x="357" y="0"/>
                    <a:pt x="250" y="12"/>
                    <a:pt x="167" y="24"/>
                  </a:cubicBezTo>
                  <a:cubicBezTo>
                    <a:pt x="107" y="84"/>
                    <a:pt x="60" y="167"/>
                    <a:pt x="0" y="239"/>
                  </a:cubicBezTo>
                  <a:cubicBezTo>
                    <a:pt x="107" y="262"/>
                    <a:pt x="226" y="286"/>
                    <a:pt x="334" y="310"/>
                  </a:cubicBezTo>
                  <a:cubicBezTo>
                    <a:pt x="357" y="298"/>
                    <a:pt x="405" y="298"/>
                    <a:pt x="429" y="298"/>
                  </a:cubicBezTo>
                  <a:cubicBezTo>
                    <a:pt x="476" y="286"/>
                    <a:pt x="536" y="286"/>
                    <a:pt x="584" y="262"/>
                  </a:cubicBezTo>
                  <a:lnTo>
                    <a:pt x="453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3" name="Google Shape;3713;p2"/>
            <p:cNvSpPr/>
            <p:nvPr/>
          </p:nvSpPr>
          <p:spPr>
            <a:xfrm>
              <a:off x="5375950" y="2091150"/>
              <a:ext cx="108675" cy="18475"/>
            </a:xfrm>
            <a:custGeom>
              <a:avLst/>
              <a:gdLst/>
              <a:ahLst/>
              <a:cxnLst/>
              <a:rect l="l" t="t" r="r" b="b"/>
              <a:pathLst>
                <a:path w="4347" h="739" extrusionOk="0">
                  <a:moveTo>
                    <a:pt x="211" y="29"/>
                  </a:moveTo>
                  <a:cubicBezTo>
                    <a:pt x="78" y="29"/>
                    <a:pt x="39" y="140"/>
                    <a:pt x="1" y="275"/>
                  </a:cubicBezTo>
                  <a:cubicBezTo>
                    <a:pt x="1" y="358"/>
                    <a:pt x="25" y="418"/>
                    <a:pt x="60" y="489"/>
                  </a:cubicBezTo>
                  <a:cubicBezTo>
                    <a:pt x="120" y="561"/>
                    <a:pt x="179" y="584"/>
                    <a:pt x="263" y="584"/>
                  </a:cubicBezTo>
                  <a:cubicBezTo>
                    <a:pt x="429" y="572"/>
                    <a:pt x="599" y="558"/>
                    <a:pt x="769" y="558"/>
                  </a:cubicBezTo>
                  <a:cubicBezTo>
                    <a:pt x="938" y="558"/>
                    <a:pt x="1108" y="572"/>
                    <a:pt x="1275" y="620"/>
                  </a:cubicBezTo>
                  <a:cubicBezTo>
                    <a:pt x="1410" y="604"/>
                    <a:pt x="1545" y="597"/>
                    <a:pt x="1681" y="597"/>
                  </a:cubicBezTo>
                  <a:cubicBezTo>
                    <a:pt x="2303" y="597"/>
                    <a:pt x="2925" y="738"/>
                    <a:pt x="3548" y="738"/>
                  </a:cubicBezTo>
                  <a:cubicBezTo>
                    <a:pt x="3683" y="738"/>
                    <a:pt x="3818" y="732"/>
                    <a:pt x="3954" y="715"/>
                  </a:cubicBezTo>
                  <a:cubicBezTo>
                    <a:pt x="4025" y="703"/>
                    <a:pt x="4085" y="668"/>
                    <a:pt x="4108" y="620"/>
                  </a:cubicBezTo>
                  <a:cubicBezTo>
                    <a:pt x="4108" y="572"/>
                    <a:pt x="4108" y="537"/>
                    <a:pt x="4132" y="513"/>
                  </a:cubicBezTo>
                  <a:cubicBezTo>
                    <a:pt x="4192" y="418"/>
                    <a:pt x="4347" y="382"/>
                    <a:pt x="4287" y="227"/>
                  </a:cubicBezTo>
                  <a:cubicBezTo>
                    <a:pt x="4084" y="213"/>
                    <a:pt x="3882" y="189"/>
                    <a:pt x="3677" y="189"/>
                  </a:cubicBezTo>
                  <a:cubicBezTo>
                    <a:pt x="3544" y="189"/>
                    <a:pt x="3410" y="199"/>
                    <a:pt x="3275" y="227"/>
                  </a:cubicBezTo>
                  <a:cubicBezTo>
                    <a:pt x="3275" y="227"/>
                    <a:pt x="3263" y="239"/>
                    <a:pt x="3239" y="263"/>
                  </a:cubicBezTo>
                  <a:cubicBezTo>
                    <a:pt x="3226" y="267"/>
                    <a:pt x="3215" y="270"/>
                    <a:pt x="3204" y="270"/>
                  </a:cubicBezTo>
                  <a:cubicBezTo>
                    <a:pt x="3185" y="270"/>
                    <a:pt x="3167" y="262"/>
                    <a:pt x="3144" y="239"/>
                  </a:cubicBezTo>
                  <a:cubicBezTo>
                    <a:pt x="2203" y="1"/>
                    <a:pt x="1251" y="96"/>
                    <a:pt x="322" y="49"/>
                  </a:cubicBezTo>
                  <a:cubicBezTo>
                    <a:pt x="279" y="35"/>
                    <a:pt x="242" y="29"/>
                    <a:pt x="211" y="29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4" name="Google Shape;3714;p2"/>
            <p:cNvSpPr/>
            <p:nvPr/>
          </p:nvSpPr>
          <p:spPr>
            <a:xfrm>
              <a:off x="5247675" y="2003250"/>
              <a:ext cx="75325" cy="31675"/>
            </a:xfrm>
            <a:custGeom>
              <a:avLst/>
              <a:gdLst/>
              <a:ahLst/>
              <a:cxnLst/>
              <a:rect l="l" t="t" r="r" b="b"/>
              <a:pathLst>
                <a:path w="3013" h="1267" extrusionOk="0">
                  <a:moveTo>
                    <a:pt x="708" y="1"/>
                  </a:moveTo>
                  <a:cubicBezTo>
                    <a:pt x="619" y="1"/>
                    <a:pt x="585" y="148"/>
                    <a:pt x="524" y="219"/>
                  </a:cubicBezTo>
                  <a:cubicBezTo>
                    <a:pt x="453" y="457"/>
                    <a:pt x="357" y="671"/>
                    <a:pt x="72" y="731"/>
                  </a:cubicBezTo>
                  <a:cubicBezTo>
                    <a:pt x="12" y="814"/>
                    <a:pt x="0" y="909"/>
                    <a:pt x="48" y="1005"/>
                  </a:cubicBezTo>
                  <a:cubicBezTo>
                    <a:pt x="119" y="1124"/>
                    <a:pt x="262" y="1076"/>
                    <a:pt x="369" y="1148"/>
                  </a:cubicBezTo>
                  <a:cubicBezTo>
                    <a:pt x="443" y="1197"/>
                    <a:pt x="518" y="1218"/>
                    <a:pt x="594" y="1218"/>
                  </a:cubicBezTo>
                  <a:cubicBezTo>
                    <a:pt x="664" y="1218"/>
                    <a:pt x="735" y="1200"/>
                    <a:pt x="810" y="1171"/>
                  </a:cubicBezTo>
                  <a:cubicBezTo>
                    <a:pt x="876" y="1189"/>
                    <a:pt x="944" y="1195"/>
                    <a:pt x="1013" y="1195"/>
                  </a:cubicBezTo>
                  <a:cubicBezTo>
                    <a:pt x="1142" y="1195"/>
                    <a:pt x="1275" y="1175"/>
                    <a:pt x="1406" y="1175"/>
                  </a:cubicBezTo>
                  <a:cubicBezTo>
                    <a:pt x="1531" y="1175"/>
                    <a:pt x="1655" y="1193"/>
                    <a:pt x="1774" y="1267"/>
                  </a:cubicBezTo>
                  <a:cubicBezTo>
                    <a:pt x="1905" y="1195"/>
                    <a:pt x="2060" y="1148"/>
                    <a:pt x="2179" y="1064"/>
                  </a:cubicBezTo>
                  <a:cubicBezTo>
                    <a:pt x="2217" y="1041"/>
                    <a:pt x="2240" y="1032"/>
                    <a:pt x="2253" y="1032"/>
                  </a:cubicBezTo>
                  <a:cubicBezTo>
                    <a:pt x="2307" y="1032"/>
                    <a:pt x="2188" y="1191"/>
                    <a:pt x="2245" y="1191"/>
                  </a:cubicBezTo>
                  <a:cubicBezTo>
                    <a:pt x="2252" y="1191"/>
                    <a:pt x="2262" y="1189"/>
                    <a:pt x="2274" y="1183"/>
                  </a:cubicBezTo>
                  <a:cubicBezTo>
                    <a:pt x="2399" y="1190"/>
                    <a:pt x="2533" y="1228"/>
                    <a:pt x="2661" y="1228"/>
                  </a:cubicBezTo>
                  <a:cubicBezTo>
                    <a:pt x="2779" y="1228"/>
                    <a:pt x="2892" y="1196"/>
                    <a:pt x="2989" y="1076"/>
                  </a:cubicBezTo>
                  <a:cubicBezTo>
                    <a:pt x="3012" y="909"/>
                    <a:pt x="2905" y="826"/>
                    <a:pt x="2798" y="731"/>
                  </a:cubicBezTo>
                  <a:cubicBezTo>
                    <a:pt x="2745" y="727"/>
                    <a:pt x="2693" y="725"/>
                    <a:pt x="2641" y="725"/>
                  </a:cubicBezTo>
                  <a:cubicBezTo>
                    <a:pt x="2219" y="725"/>
                    <a:pt x="1805" y="839"/>
                    <a:pt x="1381" y="850"/>
                  </a:cubicBezTo>
                  <a:cubicBezTo>
                    <a:pt x="1072" y="850"/>
                    <a:pt x="810" y="826"/>
                    <a:pt x="786" y="421"/>
                  </a:cubicBezTo>
                  <a:cubicBezTo>
                    <a:pt x="881" y="278"/>
                    <a:pt x="953" y="112"/>
                    <a:pt x="762" y="16"/>
                  </a:cubicBezTo>
                  <a:cubicBezTo>
                    <a:pt x="742" y="6"/>
                    <a:pt x="724" y="1"/>
                    <a:pt x="7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5" name="Google Shape;3715;p2"/>
            <p:cNvSpPr/>
            <p:nvPr/>
          </p:nvSpPr>
          <p:spPr>
            <a:xfrm>
              <a:off x="5229225" y="1974675"/>
              <a:ext cx="24725" cy="86750"/>
            </a:xfrm>
            <a:custGeom>
              <a:avLst/>
              <a:gdLst/>
              <a:ahLst/>
              <a:cxnLst/>
              <a:rect l="l" t="t" r="r" b="b"/>
              <a:pathLst>
                <a:path w="989" h="3470" extrusionOk="0">
                  <a:moveTo>
                    <a:pt x="411" y="1"/>
                  </a:moveTo>
                  <a:cubicBezTo>
                    <a:pt x="383" y="1"/>
                    <a:pt x="354" y="9"/>
                    <a:pt x="321" y="28"/>
                  </a:cubicBezTo>
                  <a:cubicBezTo>
                    <a:pt x="0" y="719"/>
                    <a:pt x="250" y="1433"/>
                    <a:pt x="191" y="2136"/>
                  </a:cubicBezTo>
                  <a:cubicBezTo>
                    <a:pt x="143" y="2660"/>
                    <a:pt x="274" y="3076"/>
                    <a:pt x="667" y="3410"/>
                  </a:cubicBezTo>
                  <a:cubicBezTo>
                    <a:pt x="738" y="3457"/>
                    <a:pt x="810" y="3469"/>
                    <a:pt x="905" y="3469"/>
                  </a:cubicBezTo>
                  <a:cubicBezTo>
                    <a:pt x="976" y="3410"/>
                    <a:pt x="988" y="3350"/>
                    <a:pt x="953" y="3267"/>
                  </a:cubicBezTo>
                  <a:cubicBezTo>
                    <a:pt x="988" y="2969"/>
                    <a:pt x="572" y="2755"/>
                    <a:pt x="810" y="2433"/>
                  </a:cubicBezTo>
                  <a:cubicBezTo>
                    <a:pt x="857" y="2386"/>
                    <a:pt x="869" y="2326"/>
                    <a:pt x="810" y="2267"/>
                  </a:cubicBezTo>
                  <a:cubicBezTo>
                    <a:pt x="679" y="2148"/>
                    <a:pt x="714" y="2005"/>
                    <a:pt x="714" y="1850"/>
                  </a:cubicBezTo>
                  <a:cubicBezTo>
                    <a:pt x="679" y="1660"/>
                    <a:pt x="655" y="1469"/>
                    <a:pt x="691" y="1255"/>
                  </a:cubicBezTo>
                  <a:cubicBezTo>
                    <a:pt x="691" y="1195"/>
                    <a:pt x="714" y="1148"/>
                    <a:pt x="691" y="1088"/>
                  </a:cubicBezTo>
                  <a:cubicBezTo>
                    <a:pt x="658" y="1001"/>
                    <a:pt x="700" y="991"/>
                    <a:pt x="751" y="991"/>
                  </a:cubicBezTo>
                  <a:cubicBezTo>
                    <a:pt x="767" y="991"/>
                    <a:pt x="784" y="992"/>
                    <a:pt x="800" y="992"/>
                  </a:cubicBezTo>
                  <a:cubicBezTo>
                    <a:pt x="845" y="992"/>
                    <a:pt x="884" y="984"/>
                    <a:pt x="869" y="921"/>
                  </a:cubicBezTo>
                  <a:cubicBezTo>
                    <a:pt x="953" y="671"/>
                    <a:pt x="976" y="421"/>
                    <a:pt x="845" y="171"/>
                  </a:cubicBezTo>
                  <a:cubicBezTo>
                    <a:pt x="818" y="185"/>
                    <a:pt x="793" y="191"/>
                    <a:pt x="770" y="191"/>
                  </a:cubicBezTo>
                  <a:cubicBezTo>
                    <a:pt x="633" y="191"/>
                    <a:pt x="544" y="1"/>
                    <a:pt x="4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6" name="Google Shape;3716;p2"/>
            <p:cNvSpPr/>
            <p:nvPr/>
          </p:nvSpPr>
          <p:spPr>
            <a:xfrm>
              <a:off x="5312550" y="2084900"/>
              <a:ext cx="70875" cy="20725"/>
            </a:xfrm>
            <a:custGeom>
              <a:avLst/>
              <a:gdLst/>
              <a:ahLst/>
              <a:cxnLst/>
              <a:rect l="l" t="t" r="r" b="b"/>
              <a:pathLst>
                <a:path w="2835" h="829" extrusionOk="0">
                  <a:moveTo>
                    <a:pt x="203" y="1"/>
                  </a:moveTo>
                  <a:cubicBezTo>
                    <a:pt x="191" y="13"/>
                    <a:pt x="156" y="13"/>
                    <a:pt x="132" y="25"/>
                  </a:cubicBezTo>
                  <a:cubicBezTo>
                    <a:pt x="84" y="60"/>
                    <a:pt x="36" y="108"/>
                    <a:pt x="13" y="144"/>
                  </a:cubicBezTo>
                  <a:cubicBezTo>
                    <a:pt x="1" y="215"/>
                    <a:pt x="1" y="251"/>
                    <a:pt x="13" y="310"/>
                  </a:cubicBezTo>
                  <a:lnTo>
                    <a:pt x="72" y="370"/>
                  </a:lnTo>
                  <a:cubicBezTo>
                    <a:pt x="96" y="394"/>
                    <a:pt x="120" y="406"/>
                    <a:pt x="144" y="418"/>
                  </a:cubicBezTo>
                  <a:cubicBezTo>
                    <a:pt x="191" y="430"/>
                    <a:pt x="239" y="441"/>
                    <a:pt x="298" y="465"/>
                  </a:cubicBezTo>
                  <a:cubicBezTo>
                    <a:pt x="370" y="489"/>
                    <a:pt x="441" y="525"/>
                    <a:pt x="513" y="537"/>
                  </a:cubicBezTo>
                  <a:cubicBezTo>
                    <a:pt x="554" y="543"/>
                    <a:pt x="596" y="546"/>
                    <a:pt x="636" y="546"/>
                  </a:cubicBezTo>
                  <a:cubicBezTo>
                    <a:pt x="676" y="546"/>
                    <a:pt x="715" y="543"/>
                    <a:pt x="751" y="537"/>
                  </a:cubicBezTo>
                  <a:cubicBezTo>
                    <a:pt x="798" y="531"/>
                    <a:pt x="840" y="528"/>
                    <a:pt x="879" y="528"/>
                  </a:cubicBezTo>
                  <a:cubicBezTo>
                    <a:pt x="918" y="528"/>
                    <a:pt x="953" y="531"/>
                    <a:pt x="989" y="537"/>
                  </a:cubicBezTo>
                  <a:cubicBezTo>
                    <a:pt x="1037" y="549"/>
                    <a:pt x="1096" y="572"/>
                    <a:pt x="1144" y="584"/>
                  </a:cubicBezTo>
                  <a:cubicBezTo>
                    <a:pt x="1275" y="644"/>
                    <a:pt x="1382" y="751"/>
                    <a:pt x="1513" y="811"/>
                  </a:cubicBezTo>
                  <a:cubicBezTo>
                    <a:pt x="1566" y="822"/>
                    <a:pt x="1614" y="828"/>
                    <a:pt x="1660" y="828"/>
                  </a:cubicBezTo>
                  <a:cubicBezTo>
                    <a:pt x="1706" y="828"/>
                    <a:pt x="1751" y="822"/>
                    <a:pt x="1799" y="811"/>
                  </a:cubicBezTo>
                  <a:cubicBezTo>
                    <a:pt x="2049" y="632"/>
                    <a:pt x="2358" y="727"/>
                    <a:pt x="2632" y="596"/>
                  </a:cubicBezTo>
                  <a:cubicBezTo>
                    <a:pt x="2644" y="453"/>
                    <a:pt x="2692" y="346"/>
                    <a:pt x="2834" y="287"/>
                  </a:cubicBezTo>
                  <a:cubicBezTo>
                    <a:pt x="1977" y="72"/>
                    <a:pt x="1072" y="215"/>
                    <a:pt x="2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7" name="Google Shape;3717;p2"/>
            <p:cNvSpPr/>
            <p:nvPr/>
          </p:nvSpPr>
          <p:spPr>
            <a:xfrm>
              <a:off x="5479250" y="2093375"/>
              <a:ext cx="72950" cy="14600"/>
            </a:xfrm>
            <a:custGeom>
              <a:avLst/>
              <a:gdLst/>
              <a:ahLst/>
              <a:cxnLst/>
              <a:rect l="l" t="t" r="r" b="b"/>
              <a:pathLst>
                <a:path w="2918" h="584" extrusionOk="0">
                  <a:moveTo>
                    <a:pt x="2252" y="1"/>
                  </a:moveTo>
                  <a:cubicBezTo>
                    <a:pt x="2157" y="1"/>
                    <a:pt x="2062" y="32"/>
                    <a:pt x="1977" y="79"/>
                  </a:cubicBezTo>
                  <a:cubicBezTo>
                    <a:pt x="1369" y="91"/>
                    <a:pt x="738" y="102"/>
                    <a:pt x="131" y="126"/>
                  </a:cubicBezTo>
                  <a:cubicBezTo>
                    <a:pt x="84" y="233"/>
                    <a:pt x="36" y="317"/>
                    <a:pt x="0" y="424"/>
                  </a:cubicBezTo>
                  <a:cubicBezTo>
                    <a:pt x="235" y="424"/>
                    <a:pt x="472" y="417"/>
                    <a:pt x="712" y="417"/>
                  </a:cubicBezTo>
                  <a:cubicBezTo>
                    <a:pt x="1032" y="417"/>
                    <a:pt x="1358" y="429"/>
                    <a:pt x="1691" y="483"/>
                  </a:cubicBezTo>
                  <a:cubicBezTo>
                    <a:pt x="1896" y="518"/>
                    <a:pt x="2141" y="583"/>
                    <a:pt x="2386" y="583"/>
                  </a:cubicBezTo>
                  <a:cubicBezTo>
                    <a:pt x="2568" y="583"/>
                    <a:pt x="2750" y="547"/>
                    <a:pt x="2917" y="436"/>
                  </a:cubicBezTo>
                  <a:cubicBezTo>
                    <a:pt x="2810" y="233"/>
                    <a:pt x="2584" y="150"/>
                    <a:pt x="2405" y="31"/>
                  </a:cubicBezTo>
                  <a:cubicBezTo>
                    <a:pt x="2355" y="10"/>
                    <a:pt x="2304" y="1"/>
                    <a:pt x="22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8" name="Google Shape;3718;p2"/>
            <p:cNvSpPr/>
            <p:nvPr/>
          </p:nvSpPr>
          <p:spPr>
            <a:xfrm>
              <a:off x="5312850" y="2043250"/>
              <a:ext cx="56875" cy="13725"/>
            </a:xfrm>
            <a:custGeom>
              <a:avLst/>
              <a:gdLst/>
              <a:ahLst/>
              <a:cxnLst/>
              <a:rect l="l" t="t" r="r" b="b"/>
              <a:pathLst>
                <a:path w="2275" h="549" extrusionOk="0">
                  <a:moveTo>
                    <a:pt x="2203" y="0"/>
                  </a:moveTo>
                  <a:lnTo>
                    <a:pt x="2203" y="0"/>
                  </a:lnTo>
                  <a:cubicBezTo>
                    <a:pt x="2108" y="42"/>
                    <a:pt x="2006" y="49"/>
                    <a:pt x="1904" y="49"/>
                  </a:cubicBezTo>
                  <a:cubicBezTo>
                    <a:pt x="1853" y="49"/>
                    <a:pt x="1802" y="48"/>
                    <a:pt x="1752" y="48"/>
                  </a:cubicBezTo>
                  <a:cubicBezTo>
                    <a:pt x="1677" y="48"/>
                    <a:pt x="1604" y="52"/>
                    <a:pt x="1537" y="71"/>
                  </a:cubicBezTo>
                  <a:cubicBezTo>
                    <a:pt x="1393" y="117"/>
                    <a:pt x="1246" y="126"/>
                    <a:pt x="1101" y="126"/>
                  </a:cubicBezTo>
                  <a:cubicBezTo>
                    <a:pt x="999" y="126"/>
                    <a:pt x="897" y="122"/>
                    <a:pt x="797" y="122"/>
                  </a:cubicBezTo>
                  <a:cubicBezTo>
                    <a:pt x="588" y="122"/>
                    <a:pt x="383" y="141"/>
                    <a:pt x="191" y="262"/>
                  </a:cubicBezTo>
                  <a:cubicBezTo>
                    <a:pt x="160" y="236"/>
                    <a:pt x="128" y="221"/>
                    <a:pt x="99" y="221"/>
                  </a:cubicBezTo>
                  <a:cubicBezTo>
                    <a:pt x="61" y="221"/>
                    <a:pt x="27" y="244"/>
                    <a:pt x="1" y="298"/>
                  </a:cubicBezTo>
                  <a:cubicBezTo>
                    <a:pt x="72" y="536"/>
                    <a:pt x="263" y="536"/>
                    <a:pt x="465" y="548"/>
                  </a:cubicBezTo>
                  <a:cubicBezTo>
                    <a:pt x="498" y="548"/>
                    <a:pt x="531" y="549"/>
                    <a:pt x="564" y="549"/>
                  </a:cubicBezTo>
                  <a:cubicBezTo>
                    <a:pt x="1123" y="549"/>
                    <a:pt x="1652" y="453"/>
                    <a:pt x="2191" y="262"/>
                  </a:cubicBezTo>
                  <a:cubicBezTo>
                    <a:pt x="2275" y="179"/>
                    <a:pt x="2275" y="95"/>
                    <a:pt x="2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9" name="Google Shape;3719;p2"/>
            <p:cNvSpPr/>
            <p:nvPr/>
          </p:nvSpPr>
          <p:spPr>
            <a:xfrm>
              <a:off x="5342325" y="2067900"/>
              <a:ext cx="60450" cy="10825"/>
            </a:xfrm>
            <a:custGeom>
              <a:avLst/>
              <a:gdLst/>
              <a:ahLst/>
              <a:cxnLst/>
              <a:rect l="l" t="t" r="r" b="b"/>
              <a:pathLst>
                <a:path w="2418" h="433" extrusionOk="0">
                  <a:moveTo>
                    <a:pt x="2165" y="1"/>
                  </a:moveTo>
                  <a:cubicBezTo>
                    <a:pt x="2001" y="1"/>
                    <a:pt x="1830" y="51"/>
                    <a:pt x="1656" y="51"/>
                  </a:cubicBezTo>
                  <a:cubicBezTo>
                    <a:pt x="1581" y="51"/>
                    <a:pt x="1505" y="41"/>
                    <a:pt x="1429" y="14"/>
                  </a:cubicBezTo>
                  <a:cubicBezTo>
                    <a:pt x="1429" y="38"/>
                    <a:pt x="1429" y="62"/>
                    <a:pt x="1393" y="74"/>
                  </a:cubicBezTo>
                  <a:cubicBezTo>
                    <a:pt x="1378" y="80"/>
                    <a:pt x="1365" y="83"/>
                    <a:pt x="1354" y="83"/>
                  </a:cubicBezTo>
                  <a:cubicBezTo>
                    <a:pt x="1323" y="83"/>
                    <a:pt x="1310" y="58"/>
                    <a:pt x="1310" y="14"/>
                  </a:cubicBezTo>
                  <a:lnTo>
                    <a:pt x="274" y="14"/>
                  </a:lnTo>
                  <a:cubicBezTo>
                    <a:pt x="179" y="74"/>
                    <a:pt x="84" y="181"/>
                    <a:pt x="0" y="276"/>
                  </a:cubicBezTo>
                  <a:cubicBezTo>
                    <a:pt x="61" y="405"/>
                    <a:pt x="150" y="432"/>
                    <a:pt x="250" y="432"/>
                  </a:cubicBezTo>
                  <a:cubicBezTo>
                    <a:pt x="308" y="432"/>
                    <a:pt x="368" y="423"/>
                    <a:pt x="429" y="419"/>
                  </a:cubicBezTo>
                  <a:cubicBezTo>
                    <a:pt x="429" y="395"/>
                    <a:pt x="441" y="383"/>
                    <a:pt x="477" y="371"/>
                  </a:cubicBezTo>
                  <a:cubicBezTo>
                    <a:pt x="482" y="369"/>
                    <a:pt x="487" y="367"/>
                    <a:pt x="492" y="367"/>
                  </a:cubicBezTo>
                  <a:cubicBezTo>
                    <a:pt x="507" y="367"/>
                    <a:pt x="521" y="383"/>
                    <a:pt x="548" y="419"/>
                  </a:cubicBezTo>
                  <a:lnTo>
                    <a:pt x="2298" y="419"/>
                  </a:lnTo>
                  <a:cubicBezTo>
                    <a:pt x="2394" y="276"/>
                    <a:pt x="2417" y="145"/>
                    <a:pt x="2298" y="14"/>
                  </a:cubicBezTo>
                  <a:cubicBezTo>
                    <a:pt x="2255" y="5"/>
                    <a:pt x="2210" y="1"/>
                    <a:pt x="21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0" name="Google Shape;3720;p2"/>
            <p:cNvSpPr/>
            <p:nvPr/>
          </p:nvSpPr>
          <p:spPr>
            <a:xfrm>
              <a:off x="5319700" y="2017850"/>
              <a:ext cx="60750" cy="13800"/>
            </a:xfrm>
            <a:custGeom>
              <a:avLst/>
              <a:gdLst/>
              <a:ahLst/>
              <a:cxnLst/>
              <a:rect l="l" t="t" r="r" b="b"/>
              <a:pathLst>
                <a:path w="2430" h="552" extrusionOk="0">
                  <a:moveTo>
                    <a:pt x="2137" y="0"/>
                  </a:moveTo>
                  <a:cubicBezTo>
                    <a:pt x="2085" y="0"/>
                    <a:pt x="2030" y="11"/>
                    <a:pt x="1977" y="16"/>
                  </a:cubicBezTo>
                  <a:cubicBezTo>
                    <a:pt x="1715" y="64"/>
                    <a:pt x="1453" y="99"/>
                    <a:pt x="1203" y="123"/>
                  </a:cubicBezTo>
                  <a:cubicBezTo>
                    <a:pt x="1167" y="159"/>
                    <a:pt x="1144" y="194"/>
                    <a:pt x="1155" y="242"/>
                  </a:cubicBezTo>
                  <a:cubicBezTo>
                    <a:pt x="1155" y="254"/>
                    <a:pt x="1108" y="290"/>
                    <a:pt x="1108" y="290"/>
                  </a:cubicBezTo>
                  <a:lnTo>
                    <a:pt x="1120" y="230"/>
                  </a:lnTo>
                  <a:cubicBezTo>
                    <a:pt x="1120" y="183"/>
                    <a:pt x="1108" y="135"/>
                    <a:pt x="1060" y="123"/>
                  </a:cubicBezTo>
                  <a:cubicBezTo>
                    <a:pt x="739" y="135"/>
                    <a:pt x="393" y="135"/>
                    <a:pt x="60" y="159"/>
                  </a:cubicBezTo>
                  <a:cubicBezTo>
                    <a:pt x="1" y="302"/>
                    <a:pt x="155" y="349"/>
                    <a:pt x="215" y="433"/>
                  </a:cubicBezTo>
                  <a:cubicBezTo>
                    <a:pt x="262" y="480"/>
                    <a:pt x="310" y="528"/>
                    <a:pt x="346" y="552"/>
                  </a:cubicBezTo>
                  <a:cubicBezTo>
                    <a:pt x="763" y="540"/>
                    <a:pt x="1191" y="540"/>
                    <a:pt x="1632" y="540"/>
                  </a:cubicBezTo>
                  <a:cubicBezTo>
                    <a:pt x="1846" y="433"/>
                    <a:pt x="2132" y="552"/>
                    <a:pt x="2358" y="409"/>
                  </a:cubicBezTo>
                  <a:cubicBezTo>
                    <a:pt x="2429" y="302"/>
                    <a:pt x="2227" y="230"/>
                    <a:pt x="2346" y="123"/>
                  </a:cubicBezTo>
                  <a:cubicBezTo>
                    <a:pt x="2289" y="24"/>
                    <a:pt x="2216" y="0"/>
                    <a:pt x="21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1" name="Google Shape;3721;p2"/>
            <p:cNvSpPr/>
            <p:nvPr/>
          </p:nvSpPr>
          <p:spPr>
            <a:xfrm>
              <a:off x="5408700" y="2067350"/>
              <a:ext cx="55975" cy="10675"/>
            </a:xfrm>
            <a:custGeom>
              <a:avLst/>
              <a:gdLst/>
              <a:ahLst/>
              <a:cxnLst/>
              <a:rect l="l" t="t" r="r" b="b"/>
              <a:pathLst>
                <a:path w="2239" h="427" extrusionOk="0">
                  <a:moveTo>
                    <a:pt x="2084" y="0"/>
                  </a:moveTo>
                  <a:cubicBezTo>
                    <a:pt x="1465" y="24"/>
                    <a:pt x="834" y="36"/>
                    <a:pt x="215" y="36"/>
                  </a:cubicBezTo>
                  <a:cubicBezTo>
                    <a:pt x="120" y="96"/>
                    <a:pt x="0" y="143"/>
                    <a:pt x="84" y="286"/>
                  </a:cubicBezTo>
                  <a:cubicBezTo>
                    <a:pt x="357" y="391"/>
                    <a:pt x="632" y="426"/>
                    <a:pt x="908" y="426"/>
                  </a:cubicBezTo>
                  <a:cubicBezTo>
                    <a:pt x="1352" y="426"/>
                    <a:pt x="1798" y="335"/>
                    <a:pt x="2239" y="298"/>
                  </a:cubicBezTo>
                  <a:cubicBezTo>
                    <a:pt x="2120" y="239"/>
                    <a:pt x="2084" y="119"/>
                    <a:pt x="20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2" name="Google Shape;3722;p2"/>
            <p:cNvSpPr/>
            <p:nvPr/>
          </p:nvSpPr>
          <p:spPr>
            <a:xfrm>
              <a:off x="5273350" y="2042625"/>
              <a:ext cx="38625" cy="14000"/>
            </a:xfrm>
            <a:custGeom>
              <a:avLst/>
              <a:gdLst/>
              <a:ahLst/>
              <a:cxnLst/>
              <a:rect l="l" t="t" r="r" b="b"/>
              <a:pathLst>
                <a:path w="1545" h="560" extrusionOk="0">
                  <a:moveTo>
                    <a:pt x="207" y="0"/>
                  </a:moveTo>
                  <a:cubicBezTo>
                    <a:pt x="116" y="0"/>
                    <a:pt x="45" y="49"/>
                    <a:pt x="21" y="216"/>
                  </a:cubicBezTo>
                  <a:cubicBezTo>
                    <a:pt x="0" y="362"/>
                    <a:pt x="66" y="391"/>
                    <a:pt x="164" y="391"/>
                  </a:cubicBezTo>
                  <a:cubicBezTo>
                    <a:pt x="230" y="391"/>
                    <a:pt x="310" y="378"/>
                    <a:pt x="388" y="378"/>
                  </a:cubicBezTo>
                  <a:cubicBezTo>
                    <a:pt x="458" y="378"/>
                    <a:pt x="527" y="389"/>
                    <a:pt x="581" y="430"/>
                  </a:cubicBezTo>
                  <a:cubicBezTo>
                    <a:pt x="692" y="500"/>
                    <a:pt x="850" y="559"/>
                    <a:pt x="1014" y="559"/>
                  </a:cubicBezTo>
                  <a:cubicBezTo>
                    <a:pt x="1181" y="559"/>
                    <a:pt x="1353" y="497"/>
                    <a:pt x="1485" y="323"/>
                  </a:cubicBezTo>
                  <a:cubicBezTo>
                    <a:pt x="1545" y="251"/>
                    <a:pt x="1545" y="192"/>
                    <a:pt x="1485" y="144"/>
                  </a:cubicBezTo>
                  <a:cubicBezTo>
                    <a:pt x="1368" y="80"/>
                    <a:pt x="1246" y="62"/>
                    <a:pt x="1122" y="62"/>
                  </a:cubicBezTo>
                  <a:cubicBezTo>
                    <a:pt x="968" y="62"/>
                    <a:pt x="810" y="90"/>
                    <a:pt x="652" y="96"/>
                  </a:cubicBezTo>
                  <a:cubicBezTo>
                    <a:pt x="644" y="97"/>
                    <a:pt x="636" y="98"/>
                    <a:pt x="628" y="98"/>
                  </a:cubicBezTo>
                  <a:cubicBezTo>
                    <a:pt x="501" y="98"/>
                    <a:pt x="335" y="0"/>
                    <a:pt x="2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3" name="Google Shape;3723;p2"/>
            <p:cNvSpPr/>
            <p:nvPr/>
          </p:nvSpPr>
          <p:spPr>
            <a:xfrm>
              <a:off x="5564075" y="2085475"/>
              <a:ext cx="45275" cy="6600"/>
            </a:xfrm>
            <a:custGeom>
              <a:avLst/>
              <a:gdLst/>
              <a:ahLst/>
              <a:cxnLst/>
              <a:rect l="l" t="t" r="r" b="b"/>
              <a:pathLst>
                <a:path w="1811" h="264" extrusionOk="0">
                  <a:moveTo>
                    <a:pt x="705" y="0"/>
                  </a:moveTo>
                  <a:cubicBezTo>
                    <a:pt x="467" y="0"/>
                    <a:pt x="231" y="22"/>
                    <a:pt x="1" y="109"/>
                  </a:cubicBezTo>
                  <a:cubicBezTo>
                    <a:pt x="71" y="200"/>
                    <a:pt x="158" y="216"/>
                    <a:pt x="249" y="216"/>
                  </a:cubicBezTo>
                  <a:cubicBezTo>
                    <a:pt x="298" y="216"/>
                    <a:pt x="347" y="212"/>
                    <a:pt x="396" y="212"/>
                  </a:cubicBezTo>
                  <a:cubicBezTo>
                    <a:pt x="458" y="212"/>
                    <a:pt x="518" y="219"/>
                    <a:pt x="572" y="252"/>
                  </a:cubicBezTo>
                  <a:cubicBezTo>
                    <a:pt x="965" y="264"/>
                    <a:pt x="1370" y="264"/>
                    <a:pt x="1751" y="264"/>
                  </a:cubicBezTo>
                  <a:cubicBezTo>
                    <a:pt x="1810" y="216"/>
                    <a:pt x="1810" y="168"/>
                    <a:pt x="1751" y="145"/>
                  </a:cubicBezTo>
                  <a:cubicBezTo>
                    <a:pt x="1644" y="145"/>
                    <a:pt x="1548" y="133"/>
                    <a:pt x="1465" y="26"/>
                  </a:cubicBezTo>
                  <a:cubicBezTo>
                    <a:pt x="1213" y="26"/>
                    <a:pt x="958" y="0"/>
                    <a:pt x="7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4" name="Google Shape;3724;p2"/>
            <p:cNvSpPr/>
            <p:nvPr/>
          </p:nvSpPr>
          <p:spPr>
            <a:xfrm>
              <a:off x="5319100" y="2063650"/>
              <a:ext cx="21175" cy="11400"/>
            </a:xfrm>
            <a:custGeom>
              <a:avLst/>
              <a:gdLst/>
              <a:ahLst/>
              <a:cxnLst/>
              <a:rect l="l" t="t" r="r" b="b"/>
              <a:pathLst>
                <a:path w="847" h="456" extrusionOk="0">
                  <a:moveTo>
                    <a:pt x="289" y="0"/>
                  </a:moveTo>
                  <a:cubicBezTo>
                    <a:pt x="257" y="0"/>
                    <a:pt x="225" y="2"/>
                    <a:pt x="191" y="6"/>
                  </a:cubicBezTo>
                  <a:cubicBezTo>
                    <a:pt x="108" y="17"/>
                    <a:pt x="1" y="29"/>
                    <a:pt x="1" y="172"/>
                  </a:cubicBezTo>
                  <a:cubicBezTo>
                    <a:pt x="1" y="267"/>
                    <a:pt x="48" y="363"/>
                    <a:pt x="132" y="387"/>
                  </a:cubicBezTo>
                  <a:cubicBezTo>
                    <a:pt x="245" y="426"/>
                    <a:pt x="356" y="455"/>
                    <a:pt x="464" y="455"/>
                  </a:cubicBezTo>
                  <a:cubicBezTo>
                    <a:pt x="583" y="455"/>
                    <a:pt x="698" y="420"/>
                    <a:pt x="810" y="327"/>
                  </a:cubicBezTo>
                  <a:cubicBezTo>
                    <a:pt x="846" y="267"/>
                    <a:pt x="834" y="208"/>
                    <a:pt x="798" y="148"/>
                  </a:cubicBezTo>
                  <a:cubicBezTo>
                    <a:pt x="636" y="57"/>
                    <a:pt x="474" y="0"/>
                    <a:pt x="2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5" name="Google Shape;3725;p2"/>
            <p:cNvSpPr/>
            <p:nvPr/>
          </p:nvSpPr>
          <p:spPr>
            <a:xfrm>
              <a:off x="5289350" y="2081050"/>
              <a:ext cx="28300" cy="15975"/>
            </a:xfrm>
            <a:custGeom>
              <a:avLst/>
              <a:gdLst/>
              <a:ahLst/>
              <a:cxnLst/>
              <a:rect l="l" t="t" r="r" b="b"/>
              <a:pathLst>
                <a:path w="1132" h="639" extrusionOk="0">
                  <a:moveTo>
                    <a:pt x="512" y="226"/>
                  </a:moveTo>
                  <a:lnTo>
                    <a:pt x="512" y="226"/>
                  </a:lnTo>
                  <a:cubicBezTo>
                    <a:pt x="577" y="247"/>
                    <a:pt x="641" y="258"/>
                    <a:pt x="707" y="264"/>
                  </a:cubicBezTo>
                  <a:lnTo>
                    <a:pt x="707" y="264"/>
                  </a:lnTo>
                  <a:cubicBezTo>
                    <a:pt x="692" y="264"/>
                    <a:pt x="677" y="265"/>
                    <a:pt x="662" y="265"/>
                  </a:cubicBezTo>
                  <a:cubicBezTo>
                    <a:pt x="607" y="265"/>
                    <a:pt x="556" y="258"/>
                    <a:pt x="512" y="226"/>
                  </a:cubicBezTo>
                  <a:close/>
                  <a:moveTo>
                    <a:pt x="131" y="0"/>
                  </a:moveTo>
                  <a:cubicBezTo>
                    <a:pt x="36" y="83"/>
                    <a:pt x="0" y="203"/>
                    <a:pt x="12" y="322"/>
                  </a:cubicBezTo>
                  <a:cubicBezTo>
                    <a:pt x="60" y="488"/>
                    <a:pt x="179" y="572"/>
                    <a:pt x="345" y="619"/>
                  </a:cubicBezTo>
                  <a:cubicBezTo>
                    <a:pt x="408" y="633"/>
                    <a:pt x="475" y="639"/>
                    <a:pt x="544" y="639"/>
                  </a:cubicBezTo>
                  <a:cubicBezTo>
                    <a:pt x="592" y="639"/>
                    <a:pt x="641" y="636"/>
                    <a:pt x="691" y="631"/>
                  </a:cubicBezTo>
                  <a:cubicBezTo>
                    <a:pt x="810" y="595"/>
                    <a:pt x="905" y="560"/>
                    <a:pt x="988" y="464"/>
                  </a:cubicBezTo>
                  <a:lnTo>
                    <a:pt x="988" y="333"/>
                  </a:lnTo>
                  <a:cubicBezTo>
                    <a:pt x="945" y="290"/>
                    <a:pt x="896" y="272"/>
                    <a:pt x="845" y="265"/>
                  </a:cubicBezTo>
                  <a:lnTo>
                    <a:pt x="845" y="265"/>
                  </a:lnTo>
                  <a:cubicBezTo>
                    <a:pt x="929" y="260"/>
                    <a:pt x="1016" y="247"/>
                    <a:pt x="1107" y="226"/>
                  </a:cubicBezTo>
                  <a:lnTo>
                    <a:pt x="1131" y="167"/>
                  </a:lnTo>
                  <a:cubicBezTo>
                    <a:pt x="822" y="24"/>
                    <a:pt x="464" y="95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6" name="Google Shape;3726;p2"/>
            <p:cNvSpPr/>
            <p:nvPr/>
          </p:nvSpPr>
          <p:spPr>
            <a:xfrm>
              <a:off x="5528950" y="2087975"/>
              <a:ext cx="49450" cy="9550"/>
            </a:xfrm>
            <a:custGeom>
              <a:avLst/>
              <a:gdLst/>
              <a:ahLst/>
              <a:cxnLst/>
              <a:rect l="l" t="t" r="r" b="b"/>
              <a:pathLst>
                <a:path w="1978" h="382" extrusionOk="0">
                  <a:moveTo>
                    <a:pt x="264" y="0"/>
                  </a:moveTo>
                  <a:cubicBezTo>
                    <a:pt x="146" y="0"/>
                    <a:pt x="40" y="31"/>
                    <a:pt x="1" y="211"/>
                  </a:cubicBezTo>
                  <a:cubicBezTo>
                    <a:pt x="344" y="280"/>
                    <a:pt x="680" y="381"/>
                    <a:pt x="1027" y="381"/>
                  </a:cubicBezTo>
                  <a:cubicBezTo>
                    <a:pt x="1101" y="381"/>
                    <a:pt x="1176" y="377"/>
                    <a:pt x="1251" y="366"/>
                  </a:cubicBezTo>
                  <a:cubicBezTo>
                    <a:pt x="1382" y="354"/>
                    <a:pt x="1489" y="283"/>
                    <a:pt x="1596" y="211"/>
                  </a:cubicBezTo>
                  <a:cubicBezTo>
                    <a:pt x="1715" y="187"/>
                    <a:pt x="1846" y="176"/>
                    <a:pt x="1977" y="164"/>
                  </a:cubicBezTo>
                  <a:cubicBezTo>
                    <a:pt x="1895" y="69"/>
                    <a:pt x="1792" y="58"/>
                    <a:pt x="1685" y="58"/>
                  </a:cubicBezTo>
                  <a:cubicBezTo>
                    <a:pt x="1654" y="58"/>
                    <a:pt x="1623" y="59"/>
                    <a:pt x="1592" y="59"/>
                  </a:cubicBezTo>
                  <a:cubicBezTo>
                    <a:pt x="1528" y="59"/>
                    <a:pt x="1465" y="55"/>
                    <a:pt x="1406" y="33"/>
                  </a:cubicBezTo>
                  <a:cubicBezTo>
                    <a:pt x="1170" y="15"/>
                    <a:pt x="935" y="4"/>
                    <a:pt x="704" y="4"/>
                  </a:cubicBezTo>
                  <a:cubicBezTo>
                    <a:pt x="620" y="4"/>
                    <a:pt x="536" y="6"/>
                    <a:pt x="453" y="9"/>
                  </a:cubicBezTo>
                  <a:cubicBezTo>
                    <a:pt x="392" y="9"/>
                    <a:pt x="326" y="0"/>
                    <a:pt x="2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7" name="Google Shape;3727;p2"/>
            <p:cNvSpPr/>
            <p:nvPr/>
          </p:nvSpPr>
          <p:spPr>
            <a:xfrm>
              <a:off x="5270000" y="2073825"/>
              <a:ext cx="22650" cy="16850"/>
            </a:xfrm>
            <a:custGeom>
              <a:avLst/>
              <a:gdLst/>
              <a:ahLst/>
              <a:cxnLst/>
              <a:rect l="l" t="t" r="r" b="b"/>
              <a:pathLst>
                <a:path w="906" h="674" extrusionOk="0">
                  <a:moveTo>
                    <a:pt x="140" y="1"/>
                  </a:moveTo>
                  <a:cubicBezTo>
                    <a:pt x="71" y="1"/>
                    <a:pt x="35" y="67"/>
                    <a:pt x="0" y="146"/>
                  </a:cubicBezTo>
                  <a:cubicBezTo>
                    <a:pt x="0" y="182"/>
                    <a:pt x="12" y="218"/>
                    <a:pt x="12" y="253"/>
                  </a:cubicBezTo>
                  <a:cubicBezTo>
                    <a:pt x="48" y="325"/>
                    <a:pt x="95" y="384"/>
                    <a:pt x="131" y="432"/>
                  </a:cubicBezTo>
                  <a:cubicBezTo>
                    <a:pt x="297" y="537"/>
                    <a:pt x="463" y="673"/>
                    <a:pt x="661" y="673"/>
                  </a:cubicBezTo>
                  <a:cubicBezTo>
                    <a:pt x="734" y="673"/>
                    <a:pt x="810" y="655"/>
                    <a:pt x="893" y="611"/>
                  </a:cubicBezTo>
                  <a:cubicBezTo>
                    <a:pt x="905" y="492"/>
                    <a:pt x="905" y="384"/>
                    <a:pt x="905" y="277"/>
                  </a:cubicBezTo>
                  <a:cubicBezTo>
                    <a:pt x="703" y="122"/>
                    <a:pt x="476" y="27"/>
                    <a:pt x="226" y="27"/>
                  </a:cubicBezTo>
                  <a:cubicBezTo>
                    <a:pt x="192" y="9"/>
                    <a:pt x="164" y="1"/>
                    <a:pt x="1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8" name="Google Shape;3728;p2"/>
            <p:cNvSpPr/>
            <p:nvPr/>
          </p:nvSpPr>
          <p:spPr>
            <a:xfrm>
              <a:off x="5253025" y="2055750"/>
              <a:ext cx="22650" cy="22925"/>
            </a:xfrm>
            <a:custGeom>
              <a:avLst/>
              <a:gdLst/>
              <a:ahLst/>
              <a:cxnLst/>
              <a:rect l="l" t="t" r="r" b="b"/>
              <a:pathLst>
                <a:path w="906" h="917" extrusionOk="0">
                  <a:moveTo>
                    <a:pt x="12" y="0"/>
                  </a:moveTo>
                  <a:cubicBezTo>
                    <a:pt x="12" y="83"/>
                    <a:pt x="1" y="143"/>
                    <a:pt x="1" y="202"/>
                  </a:cubicBezTo>
                  <a:cubicBezTo>
                    <a:pt x="24" y="643"/>
                    <a:pt x="274" y="869"/>
                    <a:pt x="715" y="917"/>
                  </a:cubicBezTo>
                  <a:cubicBezTo>
                    <a:pt x="774" y="857"/>
                    <a:pt x="846" y="798"/>
                    <a:pt x="905" y="738"/>
                  </a:cubicBezTo>
                  <a:cubicBezTo>
                    <a:pt x="560" y="548"/>
                    <a:pt x="429" y="107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9" name="Google Shape;3729;p2"/>
            <p:cNvSpPr/>
            <p:nvPr/>
          </p:nvSpPr>
          <p:spPr>
            <a:xfrm>
              <a:off x="5528650" y="2092350"/>
              <a:ext cx="33075" cy="7700"/>
            </a:xfrm>
            <a:custGeom>
              <a:avLst/>
              <a:gdLst/>
              <a:ahLst/>
              <a:cxnLst/>
              <a:rect l="l" t="t" r="r" b="b"/>
              <a:pathLst>
                <a:path w="1323" h="308" extrusionOk="0">
                  <a:moveTo>
                    <a:pt x="1322" y="1"/>
                  </a:moveTo>
                  <a:lnTo>
                    <a:pt x="1322" y="1"/>
                  </a:lnTo>
                  <a:cubicBezTo>
                    <a:pt x="894" y="12"/>
                    <a:pt x="441" y="12"/>
                    <a:pt x="13" y="12"/>
                  </a:cubicBezTo>
                  <a:cubicBezTo>
                    <a:pt x="1" y="60"/>
                    <a:pt x="1" y="96"/>
                    <a:pt x="1" y="108"/>
                  </a:cubicBezTo>
                  <a:cubicBezTo>
                    <a:pt x="144" y="120"/>
                    <a:pt x="310" y="143"/>
                    <a:pt x="465" y="167"/>
                  </a:cubicBezTo>
                  <a:cubicBezTo>
                    <a:pt x="626" y="223"/>
                    <a:pt x="796" y="307"/>
                    <a:pt x="951" y="307"/>
                  </a:cubicBezTo>
                  <a:cubicBezTo>
                    <a:pt x="1095" y="307"/>
                    <a:pt x="1225" y="235"/>
                    <a:pt x="1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0" name="Google Shape;3730;p2"/>
            <p:cNvSpPr/>
            <p:nvPr/>
          </p:nvSpPr>
          <p:spPr>
            <a:xfrm>
              <a:off x="5400375" y="2068250"/>
              <a:ext cx="13700" cy="9850"/>
            </a:xfrm>
            <a:custGeom>
              <a:avLst/>
              <a:gdLst/>
              <a:ahLst/>
              <a:cxnLst/>
              <a:rect l="l" t="t" r="r" b="b"/>
              <a:pathLst>
                <a:path w="548" h="394" extrusionOk="0">
                  <a:moveTo>
                    <a:pt x="0" y="0"/>
                  </a:moveTo>
                  <a:lnTo>
                    <a:pt x="0" y="393"/>
                  </a:lnTo>
                  <a:cubicBezTo>
                    <a:pt x="131" y="357"/>
                    <a:pt x="274" y="310"/>
                    <a:pt x="405" y="262"/>
                  </a:cubicBezTo>
                  <a:cubicBezTo>
                    <a:pt x="453" y="179"/>
                    <a:pt x="500" y="107"/>
                    <a:pt x="548" y="12"/>
                  </a:cubicBezTo>
                  <a:cubicBezTo>
                    <a:pt x="369" y="0"/>
                    <a:pt x="179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1" name="Google Shape;3731;p2"/>
            <p:cNvSpPr/>
            <p:nvPr/>
          </p:nvSpPr>
          <p:spPr>
            <a:xfrm>
              <a:off x="5664100" y="2082250"/>
              <a:ext cx="27100" cy="3750"/>
            </a:xfrm>
            <a:custGeom>
              <a:avLst/>
              <a:gdLst/>
              <a:ahLst/>
              <a:cxnLst/>
              <a:rect l="l" t="t" r="r" b="b"/>
              <a:pathLst>
                <a:path w="1084" h="150" extrusionOk="0">
                  <a:moveTo>
                    <a:pt x="493" y="0"/>
                  </a:moveTo>
                  <a:cubicBezTo>
                    <a:pt x="331" y="0"/>
                    <a:pt x="167" y="32"/>
                    <a:pt x="0" y="107"/>
                  </a:cubicBezTo>
                  <a:cubicBezTo>
                    <a:pt x="201" y="134"/>
                    <a:pt x="405" y="149"/>
                    <a:pt x="609" y="149"/>
                  </a:cubicBezTo>
                  <a:cubicBezTo>
                    <a:pt x="768" y="149"/>
                    <a:pt x="927" y="140"/>
                    <a:pt x="1084" y="119"/>
                  </a:cubicBezTo>
                  <a:cubicBezTo>
                    <a:pt x="887" y="47"/>
                    <a:pt x="691" y="0"/>
                    <a:pt x="4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2" name="Google Shape;3732;p2"/>
            <p:cNvSpPr/>
            <p:nvPr/>
          </p:nvSpPr>
          <p:spPr>
            <a:xfrm>
              <a:off x="5692950" y="2082125"/>
              <a:ext cx="26525" cy="3100"/>
            </a:xfrm>
            <a:custGeom>
              <a:avLst/>
              <a:gdLst/>
              <a:ahLst/>
              <a:cxnLst/>
              <a:rect l="l" t="t" r="r" b="b"/>
              <a:pathLst>
                <a:path w="1061" h="124" extrusionOk="0">
                  <a:moveTo>
                    <a:pt x="689" y="1"/>
                  </a:moveTo>
                  <a:cubicBezTo>
                    <a:pt x="456" y="1"/>
                    <a:pt x="223" y="17"/>
                    <a:pt x="1" y="112"/>
                  </a:cubicBezTo>
                  <a:cubicBezTo>
                    <a:pt x="358" y="124"/>
                    <a:pt x="715" y="124"/>
                    <a:pt x="1061" y="124"/>
                  </a:cubicBezTo>
                  <a:cubicBezTo>
                    <a:pt x="1049" y="88"/>
                    <a:pt x="1049" y="52"/>
                    <a:pt x="1037" y="5"/>
                  </a:cubicBezTo>
                  <a:cubicBezTo>
                    <a:pt x="922" y="5"/>
                    <a:pt x="805" y="1"/>
                    <a:pt x="6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3" name="Google Shape;3733;p2"/>
            <p:cNvSpPr/>
            <p:nvPr/>
          </p:nvSpPr>
          <p:spPr>
            <a:xfrm>
              <a:off x="5338750" y="2065350"/>
              <a:ext cx="10450" cy="9475"/>
            </a:xfrm>
            <a:custGeom>
              <a:avLst/>
              <a:gdLst/>
              <a:ahLst/>
              <a:cxnLst/>
              <a:rect l="l" t="t" r="r" b="b"/>
              <a:pathLst>
                <a:path w="418" h="379" extrusionOk="0">
                  <a:moveTo>
                    <a:pt x="168" y="0"/>
                  </a:moveTo>
                  <a:cubicBezTo>
                    <a:pt x="115" y="0"/>
                    <a:pt x="59" y="27"/>
                    <a:pt x="1" y="104"/>
                  </a:cubicBezTo>
                  <a:cubicBezTo>
                    <a:pt x="24" y="140"/>
                    <a:pt x="24" y="199"/>
                    <a:pt x="24" y="259"/>
                  </a:cubicBezTo>
                  <a:cubicBezTo>
                    <a:pt x="60" y="295"/>
                    <a:pt x="108" y="342"/>
                    <a:pt x="155" y="378"/>
                  </a:cubicBezTo>
                  <a:cubicBezTo>
                    <a:pt x="334" y="378"/>
                    <a:pt x="417" y="295"/>
                    <a:pt x="417" y="116"/>
                  </a:cubicBezTo>
                  <a:cubicBezTo>
                    <a:pt x="336" y="72"/>
                    <a:pt x="255" y="0"/>
                    <a:pt x="1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4" name="Google Shape;3734;p2"/>
            <p:cNvSpPr/>
            <p:nvPr/>
          </p:nvSpPr>
          <p:spPr>
            <a:xfrm>
              <a:off x="5561400" y="2068050"/>
              <a:ext cx="11625" cy="6575"/>
            </a:xfrm>
            <a:custGeom>
              <a:avLst/>
              <a:gdLst/>
              <a:ahLst/>
              <a:cxnLst/>
              <a:rect l="l" t="t" r="r" b="b"/>
              <a:pathLst>
                <a:path w="465" h="263" extrusionOk="0">
                  <a:moveTo>
                    <a:pt x="268" y="0"/>
                  </a:moveTo>
                  <a:cubicBezTo>
                    <a:pt x="166" y="0"/>
                    <a:pt x="74" y="29"/>
                    <a:pt x="0" y="139"/>
                  </a:cubicBezTo>
                  <a:cubicBezTo>
                    <a:pt x="86" y="220"/>
                    <a:pt x="166" y="262"/>
                    <a:pt x="236" y="262"/>
                  </a:cubicBezTo>
                  <a:cubicBezTo>
                    <a:pt x="331" y="262"/>
                    <a:pt x="410" y="185"/>
                    <a:pt x="465" y="20"/>
                  </a:cubicBezTo>
                  <a:cubicBezTo>
                    <a:pt x="397" y="11"/>
                    <a:pt x="330" y="0"/>
                    <a:pt x="2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5" name="Google Shape;3735;p2"/>
            <p:cNvSpPr/>
            <p:nvPr/>
          </p:nvSpPr>
          <p:spPr>
            <a:xfrm>
              <a:off x="5247675" y="2028600"/>
              <a:ext cx="8650" cy="6925"/>
            </a:xfrm>
            <a:custGeom>
              <a:avLst/>
              <a:gdLst/>
              <a:ahLst/>
              <a:cxnLst/>
              <a:rect l="l" t="t" r="r" b="b"/>
              <a:pathLst>
                <a:path w="346" h="277" extrusionOk="0">
                  <a:moveTo>
                    <a:pt x="114" y="0"/>
                  </a:moveTo>
                  <a:cubicBezTo>
                    <a:pt x="101" y="0"/>
                    <a:pt x="86" y="1"/>
                    <a:pt x="72" y="3"/>
                  </a:cubicBezTo>
                  <a:cubicBezTo>
                    <a:pt x="0" y="38"/>
                    <a:pt x="0" y="62"/>
                    <a:pt x="48" y="122"/>
                  </a:cubicBezTo>
                  <a:cubicBezTo>
                    <a:pt x="60" y="169"/>
                    <a:pt x="60" y="229"/>
                    <a:pt x="72" y="276"/>
                  </a:cubicBezTo>
                  <a:cubicBezTo>
                    <a:pt x="167" y="229"/>
                    <a:pt x="250" y="181"/>
                    <a:pt x="345" y="122"/>
                  </a:cubicBezTo>
                  <a:cubicBezTo>
                    <a:pt x="293" y="38"/>
                    <a:pt x="214" y="0"/>
                    <a:pt x="1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6" name="Google Shape;3736;p2"/>
            <p:cNvSpPr/>
            <p:nvPr/>
          </p:nvSpPr>
          <p:spPr>
            <a:xfrm>
              <a:off x="5256300" y="2031625"/>
              <a:ext cx="10750" cy="3675"/>
            </a:xfrm>
            <a:custGeom>
              <a:avLst/>
              <a:gdLst/>
              <a:ahLst/>
              <a:cxnLst/>
              <a:rect l="l" t="t" r="r" b="b"/>
              <a:pathLst>
                <a:path w="430" h="147" extrusionOk="0">
                  <a:moveTo>
                    <a:pt x="0" y="1"/>
                  </a:moveTo>
                  <a:cubicBezTo>
                    <a:pt x="72" y="102"/>
                    <a:pt x="143" y="147"/>
                    <a:pt x="215" y="147"/>
                  </a:cubicBezTo>
                  <a:cubicBezTo>
                    <a:pt x="286" y="147"/>
                    <a:pt x="358" y="102"/>
                    <a:pt x="429" y="24"/>
                  </a:cubicBezTo>
                  <a:cubicBezTo>
                    <a:pt x="286" y="24"/>
                    <a:pt x="143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7" name="Google Shape;3737;p2"/>
            <p:cNvSpPr/>
            <p:nvPr/>
          </p:nvSpPr>
          <p:spPr>
            <a:xfrm>
              <a:off x="5372100" y="2067950"/>
              <a:ext cx="6275" cy="5700"/>
            </a:xfrm>
            <a:custGeom>
              <a:avLst/>
              <a:gdLst/>
              <a:ahLst/>
              <a:cxnLst/>
              <a:rect l="l" t="t" r="r" b="b"/>
              <a:pathLst>
                <a:path w="251" h="228" extrusionOk="0">
                  <a:moveTo>
                    <a:pt x="131" y="0"/>
                  </a:moveTo>
                  <a:cubicBezTo>
                    <a:pt x="119" y="72"/>
                    <a:pt x="0" y="191"/>
                    <a:pt x="95" y="215"/>
                  </a:cubicBezTo>
                  <a:cubicBezTo>
                    <a:pt x="119" y="224"/>
                    <a:pt x="139" y="228"/>
                    <a:pt x="155" y="228"/>
                  </a:cubicBezTo>
                  <a:cubicBezTo>
                    <a:pt x="247" y="228"/>
                    <a:pt x="240" y="103"/>
                    <a:pt x="250" y="12"/>
                  </a:cubicBezTo>
                  <a:cubicBezTo>
                    <a:pt x="202" y="0"/>
                    <a:pt x="155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8" name="Google Shape;3738;p2"/>
            <p:cNvSpPr/>
            <p:nvPr/>
          </p:nvSpPr>
          <p:spPr>
            <a:xfrm>
              <a:off x="5367625" y="2043250"/>
              <a:ext cx="3900" cy="7650"/>
            </a:xfrm>
            <a:custGeom>
              <a:avLst/>
              <a:gdLst/>
              <a:ahLst/>
              <a:cxnLst/>
              <a:rect l="l" t="t" r="r" b="b"/>
              <a:pathLst>
                <a:path w="156" h="306" extrusionOk="0">
                  <a:moveTo>
                    <a:pt x="0" y="0"/>
                  </a:moveTo>
                  <a:lnTo>
                    <a:pt x="0" y="262"/>
                  </a:lnTo>
                  <a:cubicBezTo>
                    <a:pt x="30" y="292"/>
                    <a:pt x="58" y="305"/>
                    <a:pt x="80" y="305"/>
                  </a:cubicBezTo>
                  <a:cubicBezTo>
                    <a:pt x="111" y="305"/>
                    <a:pt x="131" y="280"/>
                    <a:pt x="131" y="238"/>
                  </a:cubicBezTo>
                  <a:cubicBezTo>
                    <a:pt x="155" y="131"/>
                    <a:pt x="143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9" name="Google Shape;3739;p2"/>
            <p:cNvSpPr/>
            <p:nvPr/>
          </p:nvSpPr>
          <p:spPr>
            <a:xfrm>
              <a:off x="5310175" y="2044925"/>
              <a:ext cx="7475" cy="5775"/>
            </a:xfrm>
            <a:custGeom>
              <a:avLst/>
              <a:gdLst/>
              <a:ahLst/>
              <a:cxnLst/>
              <a:rect l="l" t="t" r="r" b="b"/>
              <a:pathLst>
                <a:path w="299" h="231" extrusionOk="0">
                  <a:moveTo>
                    <a:pt x="129" y="0"/>
                  </a:moveTo>
                  <a:cubicBezTo>
                    <a:pt x="95" y="0"/>
                    <a:pt x="53" y="16"/>
                    <a:pt x="1" y="52"/>
                  </a:cubicBezTo>
                  <a:cubicBezTo>
                    <a:pt x="1" y="112"/>
                    <a:pt x="12" y="171"/>
                    <a:pt x="12" y="231"/>
                  </a:cubicBezTo>
                  <a:cubicBezTo>
                    <a:pt x="30" y="225"/>
                    <a:pt x="45" y="222"/>
                    <a:pt x="60" y="222"/>
                  </a:cubicBezTo>
                  <a:cubicBezTo>
                    <a:pt x="75" y="222"/>
                    <a:pt x="90" y="225"/>
                    <a:pt x="108" y="231"/>
                  </a:cubicBezTo>
                  <a:cubicBezTo>
                    <a:pt x="179" y="219"/>
                    <a:pt x="239" y="219"/>
                    <a:pt x="298" y="207"/>
                  </a:cubicBezTo>
                  <a:cubicBezTo>
                    <a:pt x="255" y="104"/>
                    <a:pt x="218" y="0"/>
                    <a:pt x="1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0" name="Google Shape;3740;p2"/>
            <p:cNvSpPr/>
            <p:nvPr/>
          </p:nvSpPr>
          <p:spPr>
            <a:xfrm>
              <a:off x="5353325" y="2073600"/>
              <a:ext cx="3900" cy="4675"/>
            </a:xfrm>
            <a:custGeom>
              <a:avLst/>
              <a:gdLst/>
              <a:ahLst/>
              <a:cxnLst/>
              <a:rect l="l" t="t" r="r" b="b"/>
              <a:pathLst>
                <a:path w="156" h="187" extrusionOk="0">
                  <a:moveTo>
                    <a:pt x="72" y="0"/>
                  </a:moveTo>
                  <a:cubicBezTo>
                    <a:pt x="1" y="0"/>
                    <a:pt x="13" y="108"/>
                    <a:pt x="13" y="167"/>
                  </a:cubicBezTo>
                  <a:cubicBezTo>
                    <a:pt x="34" y="181"/>
                    <a:pt x="59" y="187"/>
                    <a:pt x="83" y="187"/>
                  </a:cubicBezTo>
                  <a:cubicBezTo>
                    <a:pt x="100" y="187"/>
                    <a:pt x="117" y="184"/>
                    <a:pt x="132" y="179"/>
                  </a:cubicBezTo>
                  <a:cubicBezTo>
                    <a:pt x="132" y="108"/>
                    <a:pt x="156" y="0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1" name="Google Shape;3741;p2"/>
            <p:cNvSpPr/>
            <p:nvPr/>
          </p:nvSpPr>
          <p:spPr>
            <a:xfrm>
              <a:off x="5454250" y="2096525"/>
              <a:ext cx="3000" cy="1200"/>
            </a:xfrm>
            <a:custGeom>
              <a:avLst/>
              <a:gdLst/>
              <a:ahLst/>
              <a:cxnLst/>
              <a:rect l="l" t="t" r="r" b="b"/>
              <a:pathLst>
                <a:path w="120" h="48" extrusionOk="0">
                  <a:moveTo>
                    <a:pt x="0" y="0"/>
                  </a:moveTo>
                  <a:cubicBezTo>
                    <a:pt x="12" y="12"/>
                    <a:pt x="24" y="48"/>
                    <a:pt x="48" y="48"/>
                  </a:cubicBezTo>
                  <a:cubicBezTo>
                    <a:pt x="72" y="48"/>
                    <a:pt x="83" y="12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2" name="Google Shape;3742;p2"/>
            <p:cNvSpPr/>
            <p:nvPr/>
          </p:nvSpPr>
          <p:spPr>
            <a:xfrm>
              <a:off x="5550975" y="2069350"/>
              <a:ext cx="3300" cy="2325"/>
            </a:xfrm>
            <a:custGeom>
              <a:avLst/>
              <a:gdLst/>
              <a:ahLst/>
              <a:cxnLst/>
              <a:rect l="l" t="t" r="r" b="b"/>
              <a:pathLst>
                <a:path w="132" h="93" extrusionOk="0">
                  <a:moveTo>
                    <a:pt x="53" y="1"/>
                  </a:moveTo>
                  <a:cubicBezTo>
                    <a:pt x="30" y="1"/>
                    <a:pt x="13" y="28"/>
                    <a:pt x="1" y="87"/>
                  </a:cubicBezTo>
                  <a:cubicBezTo>
                    <a:pt x="15" y="91"/>
                    <a:pt x="28" y="92"/>
                    <a:pt x="40" y="92"/>
                  </a:cubicBezTo>
                  <a:cubicBezTo>
                    <a:pt x="70" y="92"/>
                    <a:pt x="98" y="84"/>
                    <a:pt x="132" y="75"/>
                  </a:cubicBezTo>
                  <a:cubicBezTo>
                    <a:pt x="102" y="28"/>
                    <a:pt x="75" y="1"/>
                    <a:pt x="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3" name="Google Shape;3743;p2"/>
            <p:cNvSpPr/>
            <p:nvPr/>
          </p:nvSpPr>
          <p:spPr>
            <a:xfrm>
              <a:off x="5323575" y="1995450"/>
              <a:ext cx="46450" cy="13700"/>
            </a:xfrm>
            <a:custGeom>
              <a:avLst/>
              <a:gdLst/>
              <a:ahLst/>
              <a:cxnLst/>
              <a:rect l="l" t="t" r="r" b="b"/>
              <a:pathLst>
                <a:path w="1858" h="548" extrusionOk="0">
                  <a:moveTo>
                    <a:pt x="1407" y="1"/>
                  </a:moveTo>
                  <a:cubicBezTo>
                    <a:pt x="1237" y="1"/>
                    <a:pt x="1067" y="27"/>
                    <a:pt x="893" y="138"/>
                  </a:cubicBezTo>
                  <a:cubicBezTo>
                    <a:pt x="808" y="193"/>
                    <a:pt x="709" y="225"/>
                    <a:pt x="607" y="225"/>
                  </a:cubicBezTo>
                  <a:cubicBezTo>
                    <a:pt x="468" y="225"/>
                    <a:pt x="325" y="164"/>
                    <a:pt x="215" y="19"/>
                  </a:cubicBezTo>
                  <a:cubicBezTo>
                    <a:pt x="131" y="78"/>
                    <a:pt x="48" y="90"/>
                    <a:pt x="0" y="174"/>
                  </a:cubicBezTo>
                  <a:cubicBezTo>
                    <a:pt x="0" y="305"/>
                    <a:pt x="60" y="388"/>
                    <a:pt x="191" y="436"/>
                  </a:cubicBezTo>
                  <a:cubicBezTo>
                    <a:pt x="345" y="518"/>
                    <a:pt x="498" y="548"/>
                    <a:pt x="649" y="548"/>
                  </a:cubicBezTo>
                  <a:cubicBezTo>
                    <a:pt x="1023" y="548"/>
                    <a:pt x="1390" y="366"/>
                    <a:pt x="1762" y="340"/>
                  </a:cubicBezTo>
                  <a:cubicBezTo>
                    <a:pt x="1846" y="233"/>
                    <a:pt x="1858" y="126"/>
                    <a:pt x="1774" y="19"/>
                  </a:cubicBezTo>
                  <a:cubicBezTo>
                    <a:pt x="1650" y="14"/>
                    <a:pt x="1529" y="1"/>
                    <a:pt x="14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4" name="Google Shape;3744;p2"/>
            <p:cNvSpPr/>
            <p:nvPr/>
          </p:nvSpPr>
          <p:spPr>
            <a:xfrm>
              <a:off x="5367025" y="1992925"/>
              <a:ext cx="29200" cy="14150"/>
            </a:xfrm>
            <a:custGeom>
              <a:avLst/>
              <a:gdLst/>
              <a:ahLst/>
              <a:cxnLst/>
              <a:rect l="l" t="t" r="r" b="b"/>
              <a:pathLst>
                <a:path w="1168" h="566" extrusionOk="0">
                  <a:moveTo>
                    <a:pt x="286" y="1"/>
                  </a:moveTo>
                  <a:lnTo>
                    <a:pt x="24" y="144"/>
                  </a:lnTo>
                  <a:cubicBezTo>
                    <a:pt x="24" y="239"/>
                    <a:pt x="1" y="346"/>
                    <a:pt x="1" y="453"/>
                  </a:cubicBezTo>
                  <a:cubicBezTo>
                    <a:pt x="38" y="452"/>
                    <a:pt x="75" y="451"/>
                    <a:pt x="112" y="451"/>
                  </a:cubicBezTo>
                  <a:cubicBezTo>
                    <a:pt x="370" y="451"/>
                    <a:pt x="618" y="488"/>
                    <a:pt x="858" y="560"/>
                  </a:cubicBezTo>
                  <a:cubicBezTo>
                    <a:pt x="875" y="564"/>
                    <a:pt x="893" y="566"/>
                    <a:pt x="910" y="566"/>
                  </a:cubicBezTo>
                  <a:cubicBezTo>
                    <a:pt x="1011" y="566"/>
                    <a:pt x="1107" y="509"/>
                    <a:pt x="1167" y="418"/>
                  </a:cubicBezTo>
                  <a:lnTo>
                    <a:pt x="1167" y="275"/>
                  </a:lnTo>
                  <a:cubicBezTo>
                    <a:pt x="870" y="168"/>
                    <a:pt x="548" y="179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5" name="Google Shape;3745;p2"/>
            <p:cNvSpPr/>
            <p:nvPr/>
          </p:nvSpPr>
          <p:spPr>
            <a:xfrm>
              <a:off x="5250050" y="1988475"/>
              <a:ext cx="36625" cy="25325"/>
            </a:xfrm>
            <a:custGeom>
              <a:avLst/>
              <a:gdLst/>
              <a:ahLst/>
              <a:cxnLst/>
              <a:rect l="l" t="t" r="r" b="b"/>
              <a:pathLst>
                <a:path w="1465" h="1013" extrusionOk="0">
                  <a:moveTo>
                    <a:pt x="536" y="0"/>
                  </a:moveTo>
                  <a:cubicBezTo>
                    <a:pt x="334" y="143"/>
                    <a:pt x="429" y="334"/>
                    <a:pt x="393" y="512"/>
                  </a:cubicBezTo>
                  <a:cubicBezTo>
                    <a:pt x="393" y="536"/>
                    <a:pt x="358" y="560"/>
                    <a:pt x="322" y="584"/>
                  </a:cubicBezTo>
                  <a:cubicBezTo>
                    <a:pt x="298" y="536"/>
                    <a:pt x="262" y="477"/>
                    <a:pt x="239" y="417"/>
                  </a:cubicBezTo>
                  <a:cubicBezTo>
                    <a:pt x="12" y="465"/>
                    <a:pt x="0" y="631"/>
                    <a:pt x="72" y="798"/>
                  </a:cubicBezTo>
                  <a:cubicBezTo>
                    <a:pt x="114" y="883"/>
                    <a:pt x="173" y="921"/>
                    <a:pt x="247" y="921"/>
                  </a:cubicBezTo>
                  <a:cubicBezTo>
                    <a:pt x="297" y="921"/>
                    <a:pt x="354" y="903"/>
                    <a:pt x="417" y="869"/>
                  </a:cubicBezTo>
                  <a:cubicBezTo>
                    <a:pt x="500" y="838"/>
                    <a:pt x="538" y="691"/>
                    <a:pt x="616" y="691"/>
                  </a:cubicBezTo>
                  <a:cubicBezTo>
                    <a:pt x="628" y="691"/>
                    <a:pt x="641" y="695"/>
                    <a:pt x="655" y="703"/>
                  </a:cubicBezTo>
                  <a:cubicBezTo>
                    <a:pt x="715" y="738"/>
                    <a:pt x="679" y="917"/>
                    <a:pt x="691" y="1012"/>
                  </a:cubicBezTo>
                  <a:cubicBezTo>
                    <a:pt x="858" y="893"/>
                    <a:pt x="1048" y="881"/>
                    <a:pt x="1274" y="869"/>
                  </a:cubicBezTo>
                  <a:cubicBezTo>
                    <a:pt x="1346" y="798"/>
                    <a:pt x="1465" y="750"/>
                    <a:pt x="1453" y="596"/>
                  </a:cubicBezTo>
                  <a:cubicBezTo>
                    <a:pt x="1429" y="572"/>
                    <a:pt x="1405" y="560"/>
                    <a:pt x="1382" y="536"/>
                  </a:cubicBezTo>
                  <a:cubicBezTo>
                    <a:pt x="1274" y="512"/>
                    <a:pt x="1191" y="500"/>
                    <a:pt x="1096" y="465"/>
                  </a:cubicBezTo>
                  <a:cubicBezTo>
                    <a:pt x="1056" y="493"/>
                    <a:pt x="1014" y="508"/>
                    <a:pt x="972" y="508"/>
                  </a:cubicBezTo>
                  <a:cubicBezTo>
                    <a:pt x="927" y="508"/>
                    <a:pt x="883" y="490"/>
                    <a:pt x="846" y="453"/>
                  </a:cubicBezTo>
                  <a:cubicBezTo>
                    <a:pt x="560" y="441"/>
                    <a:pt x="548" y="226"/>
                    <a:pt x="5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6" name="Google Shape;3746;p2"/>
            <p:cNvSpPr/>
            <p:nvPr/>
          </p:nvSpPr>
          <p:spPr>
            <a:xfrm>
              <a:off x="5381625" y="2016725"/>
              <a:ext cx="37525" cy="11350"/>
            </a:xfrm>
            <a:custGeom>
              <a:avLst/>
              <a:gdLst/>
              <a:ahLst/>
              <a:cxnLst/>
              <a:rect l="l" t="t" r="r" b="b"/>
              <a:pathLst>
                <a:path w="1501" h="454" extrusionOk="0">
                  <a:moveTo>
                    <a:pt x="567" y="1"/>
                  </a:moveTo>
                  <a:cubicBezTo>
                    <a:pt x="376" y="1"/>
                    <a:pt x="186" y="44"/>
                    <a:pt x="0" y="180"/>
                  </a:cubicBezTo>
                  <a:cubicBezTo>
                    <a:pt x="36" y="204"/>
                    <a:pt x="48" y="228"/>
                    <a:pt x="71" y="239"/>
                  </a:cubicBezTo>
                  <a:cubicBezTo>
                    <a:pt x="119" y="275"/>
                    <a:pt x="179" y="287"/>
                    <a:pt x="238" y="299"/>
                  </a:cubicBezTo>
                  <a:cubicBezTo>
                    <a:pt x="393" y="299"/>
                    <a:pt x="536" y="311"/>
                    <a:pt x="667" y="359"/>
                  </a:cubicBezTo>
                  <a:cubicBezTo>
                    <a:pt x="705" y="338"/>
                    <a:pt x="740" y="330"/>
                    <a:pt x="773" y="330"/>
                  </a:cubicBezTo>
                  <a:cubicBezTo>
                    <a:pt x="875" y="330"/>
                    <a:pt x="958" y="409"/>
                    <a:pt x="1048" y="454"/>
                  </a:cubicBezTo>
                  <a:lnTo>
                    <a:pt x="1167" y="454"/>
                  </a:lnTo>
                  <a:cubicBezTo>
                    <a:pt x="1203" y="275"/>
                    <a:pt x="1488" y="406"/>
                    <a:pt x="1500" y="120"/>
                  </a:cubicBezTo>
                  <a:cubicBezTo>
                    <a:pt x="1191" y="113"/>
                    <a:pt x="877" y="1"/>
                    <a:pt x="5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7" name="Google Shape;3747;p2"/>
            <p:cNvSpPr/>
            <p:nvPr/>
          </p:nvSpPr>
          <p:spPr>
            <a:xfrm>
              <a:off x="5302150" y="1998175"/>
              <a:ext cx="18175" cy="11750"/>
            </a:xfrm>
            <a:custGeom>
              <a:avLst/>
              <a:gdLst/>
              <a:ahLst/>
              <a:cxnLst/>
              <a:rect l="l" t="t" r="r" b="b"/>
              <a:pathLst>
                <a:path w="727" h="470" extrusionOk="0">
                  <a:moveTo>
                    <a:pt x="475" y="1"/>
                  </a:moveTo>
                  <a:cubicBezTo>
                    <a:pt x="425" y="1"/>
                    <a:pt x="373" y="19"/>
                    <a:pt x="322" y="65"/>
                  </a:cubicBezTo>
                  <a:cubicBezTo>
                    <a:pt x="298" y="124"/>
                    <a:pt x="262" y="184"/>
                    <a:pt x="179" y="196"/>
                  </a:cubicBezTo>
                  <a:cubicBezTo>
                    <a:pt x="155" y="208"/>
                    <a:pt x="131" y="231"/>
                    <a:pt x="95" y="243"/>
                  </a:cubicBezTo>
                  <a:cubicBezTo>
                    <a:pt x="36" y="303"/>
                    <a:pt x="0" y="374"/>
                    <a:pt x="36" y="470"/>
                  </a:cubicBezTo>
                  <a:lnTo>
                    <a:pt x="607" y="470"/>
                  </a:lnTo>
                  <a:cubicBezTo>
                    <a:pt x="726" y="327"/>
                    <a:pt x="726" y="196"/>
                    <a:pt x="631" y="53"/>
                  </a:cubicBezTo>
                  <a:cubicBezTo>
                    <a:pt x="582" y="22"/>
                    <a:pt x="529" y="1"/>
                    <a:pt x="4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8" name="Google Shape;3748;p2"/>
            <p:cNvSpPr/>
            <p:nvPr/>
          </p:nvSpPr>
          <p:spPr>
            <a:xfrm>
              <a:off x="5317325" y="1996500"/>
              <a:ext cx="10725" cy="13375"/>
            </a:xfrm>
            <a:custGeom>
              <a:avLst/>
              <a:gdLst/>
              <a:ahLst/>
              <a:cxnLst/>
              <a:rect l="l" t="t" r="r" b="b"/>
              <a:pathLst>
                <a:path w="429" h="535" extrusionOk="0">
                  <a:moveTo>
                    <a:pt x="179" y="1"/>
                  </a:moveTo>
                  <a:cubicBezTo>
                    <a:pt x="107" y="25"/>
                    <a:pt x="12" y="25"/>
                    <a:pt x="0" y="144"/>
                  </a:cubicBezTo>
                  <a:lnTo>
                    <a:pt x="0" y="513"/>
                  </a:lnTo>
                  <a:cubicBezTo>
                    <a:pt x="68" y="522"/>
                    <a:pt x="134" y="534"/>
                    <a:pt x="195" y="534"/>
                  </a:cubicBezTo>
                  <a:cubicBezTo>
                    <a:pt x="285" y="534"/>
                    <a:pt x="365" y="509"/>
                    <a:pt x="429" y="417"/>
                  </a:cubicBezTo>
                  <a:cubicBezTo>
                    <a:pt x="381" y="322"/>
                    <a:pt x="346" y="215"/>
                    <a:pt x="298" y="120"/>
                  </a:cubicBezTo>
                  <a:cubicBezTo>
                    <a:pt x="322" y="48"/>
                    <a:pt x="322" y="13"/>
                    <a:pt x="250" y="1"/>
                  </a:cubicBezTo>
                  <a:cubicBezTo>
                    <a:pt x="238" y="7"/>
                    <a:pt x="226" y="10"/>
                    <a:pt x="215" y="10"/>
                  </a:cubicBezTo>
                  <a:cubicBezTo>
                    <a:pt x="203" y="10"/>
                    <a:pt x="191" y="7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9" name="Google Shape;3749;p2"/>
            <p:cNvSpPr/>
            <p:nvPr/>
          </p:nvSpPr>
          <p:spPr>
            <a:xfrm>
              <a:off x="5284575" y="1999425"/>
              <a:ext cx="22350" cy="10800"/>
            </a:xfrm>
            <a:custGeom>
              <a:avLst/>
              <a:gdLst/>
              <a:ahLst/>
              <a:cxnLst/>
              <a:rect l="l" t="t" r="r" b="b"/>
              <a:pathLst>
                <a:path w="894" h="432" extrusionOk="0">
                  <a:moveTo>
                    <a:pt x="425" y="1"/>
                  </a:moveTo>
                  <a:cubicBezTo>
                    <a:pt x="284" y="1"/>
                    <a:pt x="142" y="43"/>
                    <a:pt x="1" y="122"/>
                  </a:cubicBezTo>
                  <a:cubicBezTo>
                    <a:pt x="12" y="134"/>
                    <a:pt x="24" y="146"/>
                    <a:pt x="48" y="181"/>
                  </a:cubicBezTo>
                  <a:cubicBezTo>
                    <a:pt x="84" y="265"/>
                    <a:pt x="96" y="360"/>
                    <a:pt x="167" y="431"/>
                  </a:cubicBezTo>
                  <a:cubicBezTo>
                    <a:pt x="251" y="384"/>
                    <a:pt x="358" y="360"/>
                    <a:pt x="441" y="312"/>
                  </a:cubicBezTo>
                  <a:cubicBezTo>
                    <a:pt x="596" y="312"/>
                    <a:pt x="727" y="253"/>
                    <a:pt x="882" y="205"/>
                  </a:cubicBezTo>
                  <a:lnTo>
                    <a:pt x="894" y="158"/>
                  </a:lnTo>
                  <a:cubicBezTo>
                    <a:pt x="737" y="51"/>
                    <a:pt x="581" y="1"/>
                    <a:pt x="4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0" name="Google Shape;3750;p2"/>
            <p:cNvSpPr/>
            <p:nvPr/>
          </p:nvSpPr>
          <p:spPr>
            <a:xfrm>
              <a:off x="5295300" y="2003550"/>
              <a:ext cx="10725" cy="6375"/>
            </a:xfrm>
            <a:custGeom>
              <a:avLst/>
              <a:gdLst/>
              <a:ahLst/>
              <a:cxnLst/>
              <a:rect l="l" t="t" r="r" b="b"/>
              <a:pathLst>
                <a:path w="429" h="255" extrusionOk="0">
                  <a:moveTo>
                    <a:pt x="245" y="1"/>
                  </a:moveTo>
                  <a:cubicBezTo>
                    <a:pt x="152" y="1"/>
                    <a:pt x="65" y="39"/>
                    <a:pt x="0" y="147"/>
                  </a:cubicBezTo>
                  <a:cubicBezTo>
                    <a:pt x="74" y="212"/>
                    <a:pt x="147" y="255"/>
                    <a:pt x="231" y="255"/>
                  </a:cubicBezTo>
                  <a:cubicBezTo>
                    <a:pt x="256" y="255"/>
                    <a:pt x="282" y="251"/>
                    <a:pt x="310" y="243"/>
                  </a:cubicBezTo>
                  <a:cubicBezTo>
                    <a:pt x="345" y="171"/>
                    <a:pt x="393" y="112"/>
                    <a:pt x="429" y="40"/>
                  </a:cubicBezTo>
                  <a:cubicBezTo>
                    <a:pt x="368" y="17"/>
                    <a:pt x="305" y="1"/>
                    <a:pt x="2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1" name="Google Shape;3751;p2"/>
            <p:cNvSpPr/>
            <p:nvPr/>
          </p:nvSpPr>
          <p:spPr>
            <a:xfrm>
              <a:off x="5317325" y="2021800"/>
              <a:ext cx="10725" cy="6875"/>
            </a:xfrm>
            <a:custGeom>
              <a:avLst/>
              <a:gdLst/>
              <a:ahLst/>
              <a:cxnLst/>
              <a:rect l="l" t="t" r="r" b="b"/>
              <a:pathLst>
                <a:path w="429" h="275" extrusionOk="0">
                  <a:moveTo>
                    <a:pt x="0" y="1"/>
                  </a:moveTo>
                  <a:cubicBezTo>
                    <a:pt x="0" y="108"/>
                    <a:pt x="60" y="215"/>
                    <a:pt x="179" y="275"/>
                  </a:cubicBezTo>
                  <a:lnTo>
                    <a:pt x="429" y="275"/>
                  </a:lnTo>
                  <a:cubicBezTo>
                    <a:pt x="405" y="132"/>
                    <a:pt x="226" y="120"/>
                    <a:pt x="143" y="13"/>
                  </a:cubicBezTo>
                  <a:cubicBezTo>
                    <a:pt x="107" y="13"/>
                    <a:pt x="48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2" name="Google Shape;3752;p2"/>
            <p:cNvSpPr/>
            <p:nvPr/>
          </p:nvSpPr>
          <p:spPr>
            <a:xfrm>
              <a:off x="5373575" y="2020625"/>
              <a:ext cx="9250" cy="4175"/>
            </a:xfrm>
            <a:custGeom>
              <a:avLst/>
              <a:gdLst/>
              <a:ahLst/>
              <a:cxnLst/>
              <a:rect l="l" t="t" r="r" b="b"/>
              <a:pathLst>
                <a:path w="370" h="167" extrusionOk="0">
                  <a:moveTo>
                    <a:pt x="179" y="12"/>
                  </a:moveTo>
                  <a:cubicBezTo>
                    <a:pt x="120" y="48"/>
                    <a:pt x="1" y="0"/>
                    <a:pt x="12" y="119"/>
                  </a:cubicBezTo>
                  <a:cubicBezTo>
                    <a:pt x="24" y="131"/>
                    <a:pt x="132" y="143"/>
                    <a:pt x="191" y="167"/>
                  </a:cubicBezTo>
                  <a:cubicBezTo>
                    <a:pt x="226" y="149"/>
                    <a:pt x="254" y="138"/>
                    <a:pt x="286" y="138"/>
                  </a:cubicBezTo>
                  <a:cubicBezTo>
                    <a:pt x="297" y="138"/>
                    <a:pt x="309" y="140"/>
                    <a:pt x="322" y="143"/>
                  </a:cubicBezTo>
                  <a:cubicBezTo>
                    <a:pt x="358" y="131"/>
                    <a:pt x="370" y="107"/>
                    <a:pt x="370" y="72"/>
                  </a:cubicBezTo>
                  <a:lnTo>
                    <a:pt x="310" y="12"/>
                  </a:lnTo>
                  <a:lnTo>
                    <a:pt x="310" y="24"/>
                  </a:lnTo>
                  <a:cubicBezTo>
                    <a:pt x="295" y="31"/>
                    <a:pt x="281" y="34"/>
                    <a:pt x="266" y="34"/>
                  </a:cubicBezTo>
                  <a:cubicBezTo>
                    <a:pt x="234" y="34"/>
                    <a:pt x="204" y="20"/>
                    <a:pt x="179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3" name="Google Shape;3753;p2"/>
            <p:cNvSpPr/>
            <p:nvPr/>
          </p:nvSpPr>
          <p:spPr>
            <a:xfrm>
              <a:off x="5281600" y="2003950"/>
              <a:ext cx="7175" cy="6575"/>
            </a:xfrm>
            <a:custGeom>
              <a:avLst/>
              <a:gdLst/>
              <a:ahLst/>
              <a:cxnLst/>
              <a:rect l="l" t="t" r="r" b="b"/>
              <a:pathLst>
                <a:path w="287" h="263" extrusionOk="0">
                  <a:moveTo>
                    <a:pt x="167" y="0"/>
                  </a:moveTo>
                  <a:cubicBezTo>
                    <a:pt x="108" y="84"/>
                    <a:pt x="48" y="179"/>
                    <a:pt x="1" y="262"/>
                  </a:cubicBezTo>
                  <a:cubicBezTo>
                    <a:pt x="96" y="262"/>
                    <a:pt x="191" y="250"/>
                    <a:pt x="286" y="250"/>
                  </a:cubicBezTo>
                  <a:cubicBezTo>
                    <a:pt x="286" y="143"/>
                    <a:pt x="262" y="48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4" name="Google Shape;3754;p2"/>
            <p:cNvSpPr/>
            <p:nvPr/>
          </p:nvSpPr>
          <p:spPr>
            <a:xfrm>
              <a:off x="5344700" y="2020925"/>
              <a:ext cx="5375" cy="7150"/>
            </a:xfrm>
            <a:custGeom>
              <a:avLst/>
              <a:gdLst/>
              <a:ahLst/>
              <a:cxnLst/>
              <a:rect l="l" t="t" r="r" b="b"/>
              <a:pathLst>
                <a:path w="215" h="286" extrusionOk="0">
                  <a:moveTo>
                    <a:pt x="215" y="0"/>
                  </a:moveTo>
                  <a:cubicBezTo>
                    <a:pt x="155" y="0"/>
                    <a:pt x="108" y="12"/>
                    <a:pt x="60" y="12"/>
                  </a:cubicBezTo>
                  <a:lnTo>
                    <a:pt x="60" y="155"/>
                  </a:lnTo>
                  <a:cubicBezTo>
                    <a:pt x="24" y="191"/>
                    <a:pt x="1" y="238"/>
                    <a:pt x="48" y="286"/>
                  </a:cubicBezTo>
                  <a:cubicBezTo>
                    <a:pt x="179" y="226"/>
                    <a:pt x="215" y="119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5" name="Google Shape;3755;p2"/>
            <p:cNvSpPr/>
            <p:nvPr/>
          </p:nvSpPr>
          <p:spPr>
            <a:xfrm>
              <a:off x="5420600" y="2001275"/>
              <a:ext cx="8375" cy="4550"/>
            </a:xfrm>
            <a:custGeom>
              <a:avLst/>
              <a:gdLst/>
              <a:ahLst/>
              <a:cxnLst/>
              <a:rect l="l" t="t" r="r" b="b"/>
              <a:pathLst>
                <a:path w="335" h="182" extrusionOk="0">
                  <a:moveTo>
                    <a:pt x="164" y="1"/>
                  </a:moveTo>
                  <a:cubicBezTo>
                    <a:pt x="112" y="1"/>
                    <a:pt x="62" y="15"/>
                    <a:pt x="13" y="72"/>
                  </a:cubicBezTo>
                  <a:lnTo>
                    <a:pt x="1" y="84"/>
                  </a:lnTo>
                  <a:cubicBezTo>
                    <a:pt x="60" y="149"/>
                    <a:pt x="117" y="182"/>
                    <a:pt x="172" y="182"/>
                  </a:cubicBezTo>
                  <a:cubicBezTo>
                    <a:pt x="227" y="182"/>
                    <a:pt x="281" y="149"/>
                    <a:pt x="334" y="84"/>
                  </a:cubicBezTo>
                  <a:cubicBezTo>
                    <a:pt x="322" y="72"/>
                    <a:pt x="298" y="48"/>
                    <a:pt x="275" y="12"/>
                  </a:cubicBezTo>
                  <a:cubicBezTo>
                    <a:pt x="236" y="7"/>
                    <a:pt x="199" y="1"/>
                    <a:pt x="1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6" name="Google Shape;3756;p2"/>
            <p:cNvSpPr/>
            <p:nvPr/>
          </p:nvSpPr>
          <p:spPr>
            <a:xfrm>
              <a:off x="5410200" y="2003000"/>
              <a:ext cx="7750" cy="3375"/>
            </a:xfrm>
            <a:custGeom>
              <a:avLst/>
              <a:gdLst/>
              <a:ahLst/>
              <a:cxnLst/>
              <a:rect l="l" t="t" r="r" b="b"/>
              <a:pathLst>
                <a:path w="310" h="135" extrusionOk="0">
                  <a:moveTo>
                    <a:pt x="271" y="1"/>
                  </a:moveTo>
                  <a:cubicBezTo>
                    <a:pt x="159" y="1"/>
                    <a:pt x="75" y="47"/>
                    <a:pt x="0" y="122"/>
                  </a:cubicBezTo>
                  <a:cubicBezTo>
                    <a:pt x="29" y="130"/>
                    <a:pt x="58" y="135"/>
                    <a:pt x="87" y="135"/>
                  </a:cubicBezTo>
                  <a:cubicBezTo>
                    <a:pt x="175" y="135"/>
                    <a:pt x="256" y="93"/>
                    <a:pt x="310" y="3"/>
                  </a:cubicBezTo>
                  <a:cubicBezTo>
                    <a:pt x="296" y="1"/>
                    <a:pt x="283" y="1"/>
                    <a:pt x="2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7" name="Google Shape;3757;p2"/>
            <p:cNvSpPr/>
            <p:nvPr/>
          </p:nvSpPr>
          <p:spPr>
            <a:xfrm>
              <a:off x="5426550" y="2017925"/>
              <a:ext cx="4200" cy="2425"/>
            </a:xfrm>
            <a:custGeom>
              <a:avLst/>
              <a:gdLst/>
              <a:ahLst/>
              <a:cxnLst/>
              <a:rect l="l" t="t" r="r" b="b"/>
              <a:pathLst>
                <a:path w="168" h="97" extrusionOk="0">
                  <a:moveTo>
                    <a:pt x="120" y="1"/>
                  </a:moveTo>
                  <a:cubicBezTo>
                    <a:pt x="96" y="13"/>
                    <a:pt x="48" y="49"/>
                    <a:pt x="1" y="49"/>
                  </a:cubicBezTo>
                  <a:cubicBezTo>
                    <a:pt x="25" y="61"/>
                    <a:pt x="37" y="96"/>
                    <a:pt x="48" y="96"/>
                  </a:cubicBezTo>
                  <a:cubicBezTo>
                    <a:pt x="96" y="96"/>
                    <a:pt x="144" y="61"/>
                    <a:pt x="168" y="49"/>
                  </a:cubicBezTo>
                  <a:lnTo>
                    <a:pt x="12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8" name="Google Shape;3758;p2"/>
            <p:cNvSpPr/>
            <p:nvPr/>
          </p:nvSpPr>
          <p:spPr>
            <a:xfrm>
              <a:off x="5427150" y="1999775"/>
              <a:ext cx="5100" cy="4200"/>
            </a:xfrm>
            <a:custGeom>
              <a:avLst/>
              <a:gdLst/>
              <a:ahLst/>
              <a:cxnLst/>
              <a:rect l="l" t="t" r="r" b="b"/>
              <a:pathLst>
                <a:path w="204" h="168" extrusionOk="0">
                  <a:moveTo>
                    <a:pt x="60" y="1"/>
                  </a:moveTo>
                  <a:cubicBezTo>
                    <a:pt x="1" y="25"/>
                    <a:pt x="1" y="84"/>
                    <a:pt x="72" y="132"/>
                  </a:cubicBezTo>
                  <a:lnTo>
                    <a:pt x="84" y="167"/>
                  </a:lnTo>
                  <a:cubicBezTo>
                    <a:pt x="120" y="167"/>
                    <a:pt x="155" y="144"/>
                    <a:pt x="203" y="144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9" name="Google Shape;3759;p2"/>
            <p:cNvSpPr/>
            <p:nvPr/>
          </p:nvSpPr>
          <p:spPr>
            <a:xfrm>
              <a:off x="5493225" y="1938325"/>
              <a:ext cx="17900" cy="6475"/>
            </a:xfrm>
            <a:custGeom>
              <a:avLst/>
              <a:gdLst/>
              <a:ahLst/>
              <a:cxnLst/>
              <a:rect l="l" t="t" r="r" b="b"/>
              <a:pathLst>
                <a:path w="716" h="259" extrusionOk="0">
                  <a:moveTo>
                    <a:pt x="354" y="0"/>
                  </a:moveTo>
                  <a:cubicBezTo>
                    <a:pt x="233" y="0"/>
                    <a:pt x="114" y="54"/>
                    <a:pt x="1" y="161"/>
                  </a:cubicBezTo>
                  <a:cubicBezTo>
                    <a:pt x="64" y="233"/>
                    <a:pt x="127" y="258"/>
                    <a:pt x="190" y="258"/>
                  </a:cubicBezTo>
                  <a:cubicBezTo>
                    <a:pt x="330" y="258"/>
                    <a:pt x="470" y="134"/>
                    <a:pt x="611" y="134"/>
                  </a:cubicBezTo>
                  <a:cubicBezTo>
                    <a:pt x="645" y="134"/>
                    <a:pt x="680" y="142"/>
                    <a:pt x="715" y="161"/>
                  </a:cubicBezTo>
                  <a:cubicBezTo>
                    <a:pt x="596" y="54"/>
                    <a:pt x="474" y="0"/>
                    <a:pt x="3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0" name="Google Shape;3760;p2"/>
            <p:cNvSpPr/>
            <p:nvPr/>
          </p:nvSpPr>
          <p:spPr>
            <a:xfrm>
              <a:off x="5472100" y="1942325"/>
              <a:ext cx="3300" cy="4500"/>
            </a:xfrm>
            <a:custGeom>
              <a:avLst/>
              <a:gdLst/>
              <a:ahLst/>
              <a:cxnLst/>
              <a:rect l="l" t="t" r="r" b="b"/>
              <a:pathLst>
                <a:path w="132" h="180" extrusionOk="0">
                  <a:moveTo>
                    <a:pt x="1" y="1"/>
                  </a:moveTo>
                  <a:cubicBezTo>
                    <a:pt x="1" y="84"/>
                    <a:pt x="1" y="156"/>
                    <a:pt x="72" y="179"/>
                  </a:cubicBezTo>
                  <a:cubicBezTo>
                    <a:pt x="84" y="120"/>
                    <a:pt x="120" y="60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1" name="Google Shape;3761;p2"/>
            <p:cNvSpPr/>
            <p:nvPr/>
          </p:nvSpPr>
          <p:spPr>
            <a:xfrm>
              <a:off x="5460800" y="1928050"/>
              <a:ext cx="6850" cy="3325"/>
            </a:xfrm>
            <a:custGeom>
              <a:avLst/>
              <a:gdLst/>
              <a:ahLst/>
              <a:cxnLst/>
              <a:rect l="l" t="t" r="r" b="b"/>
              <a:pathLst>
                <a:path w="274" h="133" extrusionOk="0">
                  <a:moveTo>
                    <a:pt x="0" y="0"/>
                  </a:moveTo>
                  <a:cubicBezTo>
                    <a:pt x="27" y="119"/>
                    <a:pt x="103" y="133"/>
                    <a:pt x="191" y="133"/>
                  </a:cubicBezTo>
                  <a:cubicBezTo>
                    <a:pt x="218" y="133"/>
                    <a:pt x="246" y="131"/>
                    <a:pt x="274" y="131"/>
                  </a:cubicBezTo>
                  <a:cubicBezTo>
                    <a:pt x="214" y="12"/>
                    <a:pt x="107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2" name="Google Shape;3762;p2"/>
            <p:cNvSpPr/>
            <p:nvPr/>
          </p:nvSpPr>
          <p:spPr>
            <a:xfrm>
              <a:off x="6096000" y="2087600"/>
              <a:ext cx="23225" cy="5150"/>
            </a:xfrm>
            <a:custGeom>
              <a:avLst/>
              <a:gdLst/>
              <a:ahLst/>
              <a:cxnLst/>
              <a:rect l="l" t="t" r="r" b="b"/>
              <a:pathLst>
                <a:path w="929" h="206" extrusionOk="0">
                  <a:moveTo>
                    <a:pt x="107" y="0"/>
                  </a:moveTo>
                  <a:cubicBezTo>
                    <a:pt x="95" y="0"/>
                    <a:pt x="71" y="24"/>
                    <a:pt x="0" y="143"/>
                  </a:cubicBezTo>
                  <a:cubicBezTo>
                    <a:pt x="144" y="166"/>
                    <a:pt x="276" y="206"/>
                    <a:pt x="418" y="206"/>
                  </a:cubicBezTo>
                  <a:cubicBezTo>
                    <a:pt x="570" y="206"/>
                    <a:pt x="732" y="160"/>
                    <a:pt x="9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3" name="Google Shape;3763;p2"/>
            <p:cNvSpPr/>
            <p:nvPr/>
          </p:nvSpPr>
          <p:spPr>
            <a:xfrm>
              <a:off x="6131700" y="2081925"/>
              <a:ext cx="6275" cy="4800"/>
            </a:xfrm>
            <a:custGeom>
              <a:avLst/>
              <a:gdLst/>
              <a:ahLst/>
              <a:cxnLst/>
              <a:rect l="l" t="t" r="r" b="b"/>
              <a:pathLst>
                <a:path w="251" h="192" extrusionOk="0">
                  <a:moveTo>
                    <a:pt x="1" y="1"/>
                  </a:moveTo>
                  <a:cubicBezTo>
                    <a:pt x="36" y="96"/>
                    <a:pt x="72" y="179"/>
                    <a:pt x="179" y="191"/>
                  </a:cubicBezTo>
                  <a:cubicBezTo>
                    <a:pt x="191" y="191"/>
                    <a:pt x="251" y="120"/>
                    <a:pt x="239" y="108"/>
                  </a:cubicBezTo>
                  <a:cubicBezTo>
                    <a:pt x="191" y="1"/>
                    <a:pt x="9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4" name="Google Shape;3764;p2"/>
            <p:cNvSpPr/>
            <p:nvPr/>
          </p:nvSpPr>
          <p:spPr>
            <a:xfrm>
              <a:off x="6080500" y="2078650"/>
              <a:ext cx="4800" cy="6025"/>
            </a:xfrm>
            <a:custGeom>
              <a:avLst/>
              <a:gdLst/>
              <a:ahLst/>
              <a:cxnLst/>
              <a:rect l="l" t="t" r="r" b="b"/>
              <a:pathLst>
                <a:path w="192" h="241" extrusionOk="0">
                  <a:moveTo>
                    <a:pt x="179" y="1"/>
                  </a:moveTo>
                  <a:lnTo>
                    <a:pt x="179" y="1"/>
                  </a:lnTo>
                  <a:cubicBezTo>
                    <a:pt x="84" y="25"/>
                    <a:pt x="13" y="72"/>
                    <a:pt x="1" y="191"/>
                  </a:cubicBezTo>
                  <a:cubicBezTo>
                    <a:pt x="1" y="202"/>
                    <a:pt x="58" y="241"/>
                    <a:pt x="78" y="241"/>
                  </a:cubicBezTo>
                  <a:cubicBezTo>
                    <a:pt x="81" y="241"/>
                    <a:pt x="83" y="240"/>
                    <a:pt x="84" y="239"/>
                  </a:cubicBezTo>
                  <a:cubicBezTo>
                    <a:pt x="191" y="191"/>
                    <a:pt x="179" y="84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5" name="Google Shape;3765;p2"/>
            <p:cNvSpPr/>
            <p:nvPr/>
          </p:nvSpPr>
          <p:spPr>
            <a:xfrm>
              <a:off x="6070675" y="2099875"/>
              <a:ext cx="3300" cy="2350"/>
            </a:xfrm>
            <a:custGeom>
              <a:avLst/>
              <a:gdLst/>
              <a:ahLst/>
              <a:cxnLst/>
              <a:rect l="l" t="t" r="r" b="b"/>
              <a:pathLst>
                <a:path w="132" h="94" extrusionOk="0">
                  <a:moveTo>
                    <a:pt x="71" y="0"/>
                  </a:moveTo>
                  <a:cubicBezTo>
                    <a:pt x="49" y="0"/>
                    <a:pt x="25" y="3"/>
                    <a:pt x="1" y="9"/>
                  </a:cubicBezTo>
                  <a:cubicBezTo>
                    <a:pt x="24" y="67"/>
                    <a:pt x="47" y="94"/>
                    <a:pt x="69" y="94"/>
                  </a:cubicBezTo>
                  <a:cubicBezTo>
                    <a:pt x="92" y="94"/>
                    <a:pt x="114" y="64"/>
                    <a:pt x="132" y="9"/>
                  </a:cubicBezTo>
                  <a:cubicBezTo>
                    <a:pt x="114" y="3"/>
                    <a:pt x="93" y="0"/>
                    <a:pt x="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6" name="Google Shape;3766;p2"/>
            <p:cNvSpPr/>
            <p:nvPr/>
          </p:nvSpPr>
          <p:spPr>
            <a:xfrm>
              <a:off x="5271175" y="2000150"/>
              <a:ext cx="6275" cy="5600"/>
            </a:xfrm>
            <a:custGeom>
              <a:avLst/>
              <a:gdLst/>
              <a:ahLst/>
              <a:cxnLst/>
              <a:rect l="l" t="t" r="r" b="b"/>
              <a:pathLst>
                <a:path w="251" h="224" extrusionOk="0">
                  <a:moveTo>
                    <a:pt x="126" y="1"/>
                  </a:moveTo>
                  <a:cubicBezTo>
                    <a:pt x="84" y="1"/>
                    <a:pt x="42" y="4"/>
                    <a:pt x="1" y="10"/>
                  </a:cubicBezTo>
                  <a:cubicBezTo>
                    <a:pt x="1" y="105"/>
                    <a:pt x="1" y="224"/>
                    <a:pt x="120" y="224"/>
                  </a:cubicBezTo>
                  <a:cubicBezTo>
                    <a:pt x="251" y="224"/>
                    <a:pt x="251" y="105"/>
                    <a:pt x="251" y="10"/>
                  </a:cubicBezTo>
                  <a:cubicBezTo>
                    <a:pt x="209" y="4"/>
                    <a:pt x="167" y="1"/>
                    <a:pt x="1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7" name="Google Shape;3767;p2"/>
            <p:cNvSpPr/>
            <p:nvPr/>
          </p:nvSpPr>
          <p:spPr>
            <a:xfrm>
              <a:off x="5299750" y="1796175"/>
              <a:ext cx="75350" cy="16400"/>
            </a:xfrm>
            <a:custGeom>
              <a:avLst/>
              <a:gdLst/>
              <a:ahLst/>
              <a:cxnLst/>
              <a:rect l="l" t="t" r="r" b="b"/>
              <a:pathLst>
                <a:path w="3014" h="656" extrusionOk="0">
                  <a:moveTo>
                    <a:pt x="453" y="1"/>
                  </a:moveTo>
                  <a:cubicBezTo>
                    <a:pt x="358" y="1"/>
                    <a:pt x="298" y="13"/>
                    <a:pt x="227" y="60"/>
                  </a:cubicBezTo>
                  <a:cubicBezTo>
                    <a:pt x="1" y="584"/>
                    <a:pt x="72" y="656"/>
                    <a:pt x="787" y="656"/>
                  </a:cubicBezTo>
                  <a:cubicBezTo>
                    <a:pt x="937" y="646"/>
                    <a:pt x="1079" y="576"/>
                    <a:pt x="1235" y="576"/>
                  </a:cubicBezTo>
                  <a:cubicBezTo>
                    <a:pt x="1263" y="576"/>
                    <a:pt x="1293" y="579"/>
                    <a:pt x="1322" y="584"/>
                  </a:cubicBezTo>
                  <a:cubicBezTo>
                    <a:pt x="1358" y="584"/>
                    <a:pt x="1382" y="596"/>
                    <a:pt x="1418" y="596"/>
                  </a:cubicBezTo>
                  <a:lnTo>
                    <a:pt x="1584" y="596"/>
                  </a:lnTo>
                  <a:cubicBezTo>
                    <a:pt x="1656" y="596"/>
                    <a:pt x="1739" y="584"/>
                    <a:pt x="1822" y="584"/>
                  </a:cubicBezTo>
                  <a:lnTo>
                    <a:pt x="1965" y="584"/>
                  </a:lnTo>
                  <a:cubicBezTo>
                    <a:pt x="2001" y="566"/>
                    <a:pt x="2043" y="557"/>
                    <a:pt x="2084" y="557"/>
                  </a:cubicBezTo>
                  <a:cubicBezTo>
                    <a:pt x="2126" y="557"/>
                    <a:pt x="2168" y="566"/>
                    <a:pt x="2203" y="584"/>
                  </a:cubicBezTo>
                  <a:cubicBezTo>
                    <a:pt x="2229" y="589"/>
                    <a:pt x="2253" y="591"/>
                    <a:pt x="2277" y="591"/>
                  </a:cubicBezTo>
                  <a:cubicBezTo>
                    <a:pt x="2344" y="591"/>
                    <a:pt x="2407" y="577"/>
                    <a:pt x="2469" y="577"/>
                  </a:cubicBezTo>
                  <a:cubicBezTo>
                    <a:pt x="2492" y="577"/>
                    <a:pt x="2514" y="579"/>
                    <a:pt x="2537" y="584"/>
                  </a:cubicBezTo>
                  <a:cubicBezTo>
                    <a:pt x="2596" y="596"/>
                    <a:pt x="2632" y="596"/>
                    <a:pt x="2692" y="596"/>
                  </a:cubicBezTo>
                  <a:cubicBezTo>
                    <a:pt x="2787" y="584"/>
                    <a:pt x="2846" y="537"/>
                    <a:pt x="2894" y="465"/>
                  </a:cubicBezTo>
                  <a:cubicBezTo>
                    <a:pt x="2918" y="382"/>
                    <a:pt x="2977" y="322"/>
                    <a:pt x="3013" y="251"/>
                  </a:cubicBezTo>
                  <a:lnTo>
                    <a:pt x="3013" y="156"/>
                  </a:lnTo>
                  <a:cubicBezTo>
                    <a:pt x="2858" y="132"/>
                    <a:pt x="2715" y="108"/>
                    <a:pt x="2561" y="96"/>
                  </a:cubicBezTo>
                  <a:cubicBezTo>
                    <a:pt x="2500" y="49"/>
                    <a:pt x="2435" y="36"/>
                    <a:pt x="2375" y="36"/>
                  </a:cubicBezTo>
                  <a:cubicBezTo>
                    <a:pt x="2330" y="36"/>
                    <a:pt x="2287" y="43"/>
                    <a:pt x="2251" y="48"/>
                  </a:cubicBezTo>
                  <a:cubicBezTo>
                    <a:pt x="1992" y="74"/>
                    <a:pt x="1735" y="88"/>
                    <a:pt x="1479" y="88"/>
                  </a:cubicBezTo>
                  <a:cubicBezTo>
                    <a:pt x="1135" y="88"/>
                    <a:pt x="794" y="62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8" name="Google Shape;3768;p2"/>
            <p:cNvSpPr/>
            <p:nvPr/>
          </p:nvSpPr>
          <p:spPr>
            <a:xfrm>
              <a:off x="5280100" y="1796175"/>
              <a:ext cx="57175" cy="22875"/>
            </a:xfrm>
            <a:custGeom>
              <a:avLst/>
              <a:gdLst/>
              <a:ahLst/>
              <a:cxnLst/>
              <a:rect l="l" t="t" r="r" b="b"/>
              <a:pathLst>
                <a:path w="2287" h="915" extrusionOk="0">
                  <a:moveTo>
                    <a:pt x="828" y="1"/>
                  </a:moveTo>
                  <a:cubicBezTo>
                    <a:pt x="766" y="1"/>
                    <a:pt x="699" y="17"/>
                    <a:pt x="644" y="48"/>
                  </a:cubicBezTo>
                  <a:cubicBezTo>
                    <a:pt x="501" y="120"/>
                    <a:pt x="465" y="299"/>
                    <a:pt x="311" y="358"/>
                  </a:cubicBezTo>
                  <a:cubicBezTo>
                    <a:pt x="180" y="429"/>
                    <a:pt x="1" y="465"/>
                    <a:pt x="13" y="668"/>
                  </a:cubicBezTo>
                  <a:cubicBezTo>
                    <a:pt x="61" y="727"/>
                    <a:pt x="108" y="763"/>
                    <a:pt x="168" y="787"/>
                  </a:cubicBezTo>
                  <a:cubicBezTo>
                    <a:pt x="268" y="826"/>
                    <a:pt x="370" y="836"/>
                    <a:pt x="474" y="836"/>
                  </a:cubicBezTo>
                  <a:cubicBezTo>
                    <a:pt x="593" y="836"/>
                    <a:pt x="714" y="822"/>
                    <a:pt x="834" y="822"/>
                  </a:cubicBezTo>
                  <a:lnTo>
                    <a:pt x="918" y="822"/>
                  </a:lnTo>
                  <a:cubicBezTo>
                    <a:pt x="1024" y="858"/>
                    <a:pt x="1138" y="914"/>
                    <a:pt x="1251" y="914"/>
                  </a:cubicBezTo>
                  <a:cubicBezTo>
                    <a:pt x="1328" y="914"/>
                    <a:pt x="1405" y="888"/>
                    <a:pt x="1477" y="810"/>
                  </a:cubicBezTo>
                  <a:cubicBezTo>
                    <a:pt x="1557" y="822"/>
                    <a:pt x="1636" y="828"/>
                    <a:pt x="1715" y="828"/>
                  </a:cubicBezTo>
                  <a:cubicBezTo>
                    <a:pt x="1874" y="828"/>
                    <a:pt x="2033" y="807"/>
                    <a:pt x="2192" y="775"/>
                  </a:cubicBezTo>
                  <a:cubicBezTo>
                    <a:pt x="2287" y="703"/>
                    <a:pt x="2287" y="608"/>
                    <a:pt x="2204" y="525"/>
                  </a:cubicBezTo>
                  <a:lnTo>
                    <a:pt x="2204" y="513"/>
                  </a:lnTo>
                  <a:cubicBezTo>
                    <a:pt x="2138" y="471"/>
                    <a:pt x="2067" y="456"/>
                    <a:pt x="1994" y="456"/>
                  </a:cubicBezTo>
                  <a:cubicBezTo>
                    <a:pt x="1921" y="456"/>
                    <a:pt x="1846" y="471"/>
                    <a:pt x="1775" y="489"/>
                  </a:cubicBezTo>
                  <a:cubicBezTo>
                    <a:pt x="1621" y="510"/>
                    <a:pt x="1449" y="539"/>
                    <a:pt x="1290" y="539"/>
                  </a:cubicBezTo>
                  <a:cubicBezTo>
                    <a:pt x="1265" y="539"/>
                    <a:pt x="1240" y="538"/>
                    <a:pt x="1215" y="537"/>
                  </a:cubicBezTo>
                  <a:cubicBezTo>
                    <a:pt x="882" y="525"/>
                    <a:pt x="918" y="346"/>
                    <a:pt x="1084" y="132"/>
                  </a:cubicBezTo>
                  <a:cubicBezTo>
                    <a:pt x="1061" y="72"/>
                    <a:pt x="1013" y="37"/>
                    <a:pt x="918" y="13"/>
                  </a:cubicBezTo>
                  <a:cubicBezTo>
                    <a:pt x="890" y="5"/>
                    <a:pt x="860" y="1"/>
                    <a:pt x="8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9" name="Google Shape;3769;p2"/>
            <p:cNvSpPr/>
            <p:nvPr/>
          </p:nvSpPr>
          <p:spPr>
            <a:xfrm>
              <a:off x="5278925" y="1817325"/>
              <a:ext cx="17275" cy="13700"/>
            </a:xfrm>
            <a:custGeom>
              <a:avLst/>
              <a:gdLst/>
              <a:ahLst/>
              <a:cxnLst/>
              <a:rect l="l" t="t" r="r" b="b"/>
              <a:pathLst>
                <a:path w="691" h="548" extrusionOk="0">
                  <a:moveTo>
                    <a:pt x="453" y="0"/>
                  </a:moveTo>
                  <a:cubicBezTo>
                    <a:pt x="358" y="0"/>
                    <a:pt x="250" y="24"/>
                    <a:pt x="179" y="72"/>
                  </a:cubicBezTo>
                  <a:cubicBezTo>
                    <a:pt x="96" y="179"/>
                    <a:pt x="0" y="274"/>
                    <a:pt x="60" y="417"/>
                  </a:cubicBezTo>
                  <a:cubicBezTo>
                    <a:pt x="155" y="536"/>
                    <a:pt x="274" y="548"/>
                    <a:pt x="405" y="548"/>
                  </a:cubicBezTo>
                  <a:cubicBezTo>
                    <a:pt x="524" y="536"/>
                    <a:pt x="608" y="524"/>
                    <a:pt x="667" y="417"/>
                  </a:cubicBezTo>
                  <a:cubicBezTo>
                    <a:pt x="667" y="334"/>
                    <a:pt x="691" y="238"/>
                    <a:pt x="667" y="155"/>
                  </a:cubicBezTo>
                  <a:lnTo>
                    <a:pt x="631" y="60"/>
                  </a:lnTo>
                  <a:cubicBezTo>
                    <a:pt x="572" y="36"/>
                    <a:pt x="512" y="0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0" name="Google Shape;3770;p2"/>
            <p:cNvSpPr/>
            <p:nvPr/>
          </p:nvSpPr>
          <p:spPr>
            <a:xfrm>
              <a:off x="5349175" y="1806600"/>
              <a:ext cx="16975" cy="10275"/>
            </a:xfrm>
            <a:custGeom>
              <a:avLst/>
              <a:gdLst/>
              <a:ahLst/>
              <a:cxnLst/>
              <a:rect l="l" t="t" r="r" b="b"/>
              <a:pathLst>
                <a:path w="679" h="411" extrusionOk="0">
                  <a:moveTo>
                    <a:pt x="440" y="1"/>
                  </a:moveTo>
                  <a:cubicBezTo>
                    <a:pt x="356" y="1"/>
                    <a:pt x="265" y="74"/>
                    <a:pt x="179" y="96"/>
                  </a:cubicBezTo>
                  <a:cubicBezTo>
                    <a:pt x="167" y="108"/>
                    <a:pt x="143" y="108"/>
                    <a:pt x="119" y="120"/>
                  </a:cubicBezTo>
                  <a:lnTo>
                    <a:pt x="24" y="227"/>
                  </a:lnTo>
                  <a:cubicBezTo>
                    <a:pt x="24" y="251"/>
                    <a:pt x="0" y="274"/>
                    <a:pt x="0" y="298"/>
                  </a:cubicBezTo>
                  <a:cubicBezTo>
                    <a:pt x="83" y="381"/>
                    <a:pt x="160" y="411"/>
                    <a:pt x="236" y="411"/>
                  </a:cubicBezTo>
                  <a:cubicBezTo>
                    <a:pt x="367" y="411"/>
                    <a:pt x="491" y="319"/>
                    <a:pt x="619" y="251"/>
                  </a:cubicBezTo>
                  <a:cubicBezTo>
                    <a:pt x="679" y="215"/>
                    <a:pt x="679" y="167"/>
                    <a:pt x="596" y="132"/>
                  </a:cubicBezTo>
                  <a:cubicBezTo>
                    <a:pt x="548" y="32"/>
                    <a:pt x="496" y="1"/>
                    <a:pt x="4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1" name="Google Shape;3771;p2"/>
            <p:cNvSpPr/>
            <p:nvPr/>
          </p:nvSpPr>
          <p:spPr>
            <a:xfrm>
              <a:off x="5335175" y="1808175"/>
              <a:ext cx="12525" cy="8225"/>
            </a:xfrm>
            <a:custGeom>
              <a:avLst/>
              <a:gdLst/>
              <a:ahLst/>
              <a:cxnLst/>
              <a:rect l="l" t="t" r="r" b="b"/>
              <a:pathLst>
                <a:path w="501" h="329" extrusionOk="0">
                  <a:moveTo>
                    <a:pt x="297" y="0"/>
                  </a:moveTo>
                  <a:cubicBezTo>
                    <a:pt x="248" y="0"/>
                    <a:pt x="197" y="15"/>
                    <a:pt x="144" y="45"/>
                  </a:cubicBezTo>
                  <a:cubicBezTo>
                    <a:pt x="108" y="45"/>
                    <a:pt x="60" y="45"/>
                    <a:pt x="13" y="57"/>
                  </a:cubicBezTo>
                  <a:cubicBezTo>
                    <a:pt x="1" y="140"/>
                    <a:pt x="1" y="223"/>
                    <a:pt x="1" y="307"/>
                  </a:cubicBezTo>
                  <a:cubicBezTo>
                    <a:pt x="71" y="317"/>
                    <a:pt x="139" y="329"/>
                    <a:pt x="205" y="329"/>
                  </a:cubicBezTo>
                  <a:cubicBezTo>
                    <a:pt x="296" y="329"/>
                    <a:pt x="382" y="306"/>
                    <a:pt x="465" y="223"/>
                  </a:cubicBezTo>
                  <a:cubicBezTo>
                    <a:pt x="501" y="164"/>
                    <a:pt x="501" y="104"/>
                    <a:pt x="441" y="45"/>
                  </a:cubicBezTo>
                  <a:cubicBezTo>
                    <a:pt x="394" y="15"/>
                    <a:pt x="346" y="0"/>
                    <a:pt x="2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2" name="Google Shape;3772;p2"/>
            <p:cNvSpPr/>
            <p:nvPr/>
          </p:nvSpPr>
          <p:spPr>
            <a:xfrm>
              <a:off x="5324475" y="1823725"/>
              <a:ext cx="14300" cy="3750"/>
            </a:xfrm>
            <a:custGeom>
              <a:avLst/>
              <a:gdLst/>
              <a:ahLst/>
              <a:cxnLst/>
              <a:rect l="l" t="t" r="r" b="b"/>
              <a:pathLst>
                <a:path w="572" h="150" extrusionOk="0">
                  <a:moveTo>
                    <a:pt x="290" y="0"/>
                  </a:moveTo>
                  <a:cubicBezTo>
                    <a:pt x="196" y="0"/>
                    <a:pt x="101" y="48"/>
                    <a:pt x="0" y="137"/>
                  </a:cubicBezTo>
                  <a:cubicBezTo>
                    <a:pt x="191" y="137"/>
                    <a:pt x="381" y="149"/>
                    <a:pt x="572" y="149"/>
                  </a:cubicBezTo>
                  <a:cubicBezTo>
                    <a:pt x="476" y="48"/>
                    <a:pt x="384" y="0"/>
                    <a:pt x="29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3" name="Google Shape;3773;p2"/>
            <p:cNvSpPr/>
            <p:nvPr/>
          </p:nvSpPr>
          <p:spPr>
            <a:xfrm>
              <a:off x="5363750" y="1807975"/>
              <a:ext cx="10450" cy="6850"/>
            </a:xfrm>
            <a:custGeom>
              <a:avLst/>
              <a:gdLst/>
              <a:ahLst/>
              <a:cxnLst/>
              <a:rect l="l" t="t" r="r" b="b"/>
              <a:pathLst>
                <a:path w="418" h="274" extrusionOk="0">
                  <a:moveTo>
                    <a:pt x="278" y="1"/>
                  </a:moveTo>
                  <a:cubicBezTo>
                    <a:pt x="232" y="1"/>
                    <a:pt x="183" y="18"/>
                    <a:pt x="132" y="53"/>
                  </a:cubicBezTo>
                  <a:cubicBezTo>
                    <a:pt x="96" y="53"/>
                    <a:pt x="48" y="53"/>
                    <a:pt x="1" y="65"/>
                  </a:cubicBezTo>
                  <a:cubicBezTo>
                    <a:pt x="13" y="112"/>
                    <a:pt x="13" y="136"/>
                    <a:pt x="13" y="184"/>
                  </a:cubicBezTo>
                  <a:cubicBezTo>
                    <a:pt x="103" y="237"/>
                    <a:pt x="183" y="273"/>
                    <a:pt x="249" y="273"/>
                  </a:cubicBezTo>
                  <a:cubicBezTo>
                    <a:pt x="332" y="273"/>
                    <a:pt x="391" y="217"/>
                    <a:pt x="417" y="65"/>
                  </a:cubicBezTo>
                  <a:cubicBezTo>
                    <a:pt x="374" y="21"/>
                    <a:pt x="328" y="1"/>
                    <a:pt x="2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4" name="Google Shape;3774;p2"/>
            <p:cNvSpPr/>
            <p:nvPr/>
          </p:nvSpPr>
          <p:spPr>
            <a:xfrm>
              <a:off x="5295600" y="1815600"/>
              <a:ext cx="8050" cy="5600"/>
            </a:xfrm>
            <a:custGeom>
              <a:avLst/>
              <a:gdLst/>
              <a:ahLst/>
              <a:cxnLst/>
              <a:rect l="l" t="t" r="r" b="b"/>
              <a:pathLst>
                <a:path w="322" h="224" extrusionOk="0">
                  <a:moveTo>
                    <a:pt x="120" y="1"/>
                  </a:moveTo>
                  <a:cubicBezTo>
                    <a:pt x="57" y="1"/>
                    <a:pt x="16" y="44"/>
                    <a:pt x="0" y="153"/>
                  </a:cubicBezTo>
                  <a:cubicBezTo>
                    <a:pt x="24" y="176"/>
                    <a:pt x="24" y="188"/>
                    <a:pt x="24" y="224"/>
                  </a:cubicBezTo>
                  <a:cubicBezTo>
                    <a:pt x="119" y="164"/>
                    <a:pt x="214" y="117"/>
                    <a:pt x="322" y="57"/>
                  </a:cubicBezTo>
                  <a:cubicBezTo>
                    <a:pt x="298" y="45"/>
                    <a:pt x="274" y="33"/>
                    <a:pt x="238" y="33"/>
                  </a:cubicBezTo>
                  <a:cubicBezTo>
                    <a:pt x="193" y="13"/>
                    <a:pt x="153" y="1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5" name="Google Shape;3775;p2"/>
            <p:cNvSpPr/>
            <p:nvPr/>
          </p:nvSpPr>
          <p:spPr>
            <a:xfrm>
              <a:off x="5367625" y="1806000"/>
              <a:ext cx="6875" cy="3600"/>
            </a:xfrm>
            <a:custGeom>
              <a:avLst/>
              <a:gdLst/>
              <a:ahLst/>
              <a:cxnLst/>
              <a:rect l="l" t="t" r="r" b="b"/>
              <a:pathLst>
                <a:path w="275" h="144" extrusionOk="0">
                  <a:moveTo>
                    <a:pt x="143" y="1"/>
                  </a:moveTo>
                  <a:cubicBezTo>
                    <a:pt x="96" y="36"/>
                    <a:pt x="36" y="84"/>
                    <a:pt x="0" y="132"/>
                  </a:cubicBezTo>
                  <a:cubicBezTo>
                    <a:pt x="84" y="132"/>
                    <a:pt x="191" y="144"/>
                    <a:pt x="274" y="144"/>
                  </a:cubicBezTo>
                  <a:lnTo>
                    <a:pt x="274" y="13"/>
                  </a:lnTo>
                  <a:cubicBezTo>
                    <a:pt x="227" y="13"/>
                    <a:pt x="191" y="1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6" name="Google Shape;3776;p2"/>
            <p:cNvSpPr/>
            <p:nvPr/>
          </p:nvSpPr>
          <p:spPr>
            <a:xfrm>
              <a:off x="5346200" y="1808675"/>
              <a:ext cx="5075" cy="5400"/>
            </a:xfrm>
            <a:custGeom>
              <a:avLst/>
              <a:gdLst/>
              <a:ahLst/>
              <a:cxnLst/>
              <a:rect l="l" t="t" r="r" b="b"/>
              <a:pathLst>
                <a:path w="203" h="216" extrusionOk="0">
                  <a:moveTo>
                    <a:pt x="119" y="1"/>
                  </a:moveTo>
                  <a:cubicBezTo>
                    <a:pt x="84" y="25"/>
                    <a:pt x="48" y="25"/>
                    <a:pt x="0" y="25"/>
                  </a:cubicBezTo>
                  <a:cubicBezTo>
                    <a:pt x="0" y="84"/>
                    <a:pt x="24" y="144"/>
                    <a:pt x="24" y="203"/>
                  </a:cubicBezTo>
                  <a:cubicBezTo>
                    <a:pt x="34" y="198"/>
                    <a:pt x="46" y="196"/>
                    <a:pt x="58" y="196"/>
                  </a:cubicBezTo>
                  <a:cubicBezTo>
                    <a:pt x="75" y="196"/>
                    <a:pt x="93" y="201"/>
                    <a:pt x="107" y="215"/>
                  </a:cubicBezTo>
                  <a:lnTo>
                    <a:pt x="143" y="168"/>
                  </a:lnTo>
                  <a:cubicBezTo>
                    <a:pt x="167" y="144"/>
                    <a:pt x="179" y="108"/>
                    <a:pt x="203" y="84"/>
                  </a:cubicBezTo>
                  <a:cubicBezTo>
                    <a:pt x="179" y="49"/>
                    <a:pt x="155" y="37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7" name="Google Shape;3777;p2"/>
            <p:cNvSpPr/>
            <p:nvPr/>
          </p:nvSpPr>
          <p:spPr>
            <a:xfrm>
              <a:off x="5866500" y="2103950"/>
              <a:ext cx="6275" cy="3100"/>
            </a:xfrm>
            <a:custGeom>
              <a:avLst/>
              <a:gdLst/>
              <a:ahLst/>
              <a:cxnLst/>
              <a:rect l="l" t="t" r="r" b="b"/>
              <a:pathLst>
                <a:path w="251" h="124" extrusionOk="0">
                  <a:moveTo>
                    <a:pt x="0" y="1"/>
                  </a:moveTo>
                  <a:cubicBezTo>
                    <a:pt x="49" y="98"/>
                    <a:pt x="113" y="124"/>
                    <a:pt x="192" y="124"/>
                  </a:cubicBezTo>
                  <a:cubicBezTo>
                    <a:pt x="211" y="124"/>
                    <a:pt x="230" y="122"/>
                    <a:pt x="250" y="120"/>
                  </a:cubicBezTo>
                  <a:cubicBezTo>
                    <a:pt x="203" y="1"/>
                    <a:pt x="119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8" name="Google Shape;3778;p2"/>
            <p:cNvSpPr/>
            <p:nvPr/>
          </p:nvSpPr>
          <p:spPr>
            <a:xfrm>
              <a:off x="5876025" y="2103950"/>
              <a:ext cx="5375" cy="3600"/>
            </a:xfrm>
            <a:custGeom>
              <a:avLst/>
              <a:gdLst/>
              <a:ahLst/>
              <a:cxnLst/>
              <a:rect l="l" t="t" r="r" b="b"/>
              <a:pathLst>
                <a:path w="215" h="144" extrusionOk="0">
                  <a:moveTo>
                    <a:pt x="179" y="1"/>
                  </a:moveTo>
                  <a:cubicBezTo>
                    <a:pt x="119" y="49"/>
                    <a:pt x="60" y="108"/>
                    <a:pt x="0" y="144"/>
                  </a:cubicBezTo>
                  <a:cubicBezTo>
                    <a:pt x="84" y="132"/>
                    <a:pt x="119" y="120"/>
                    <a:pt x="179" y="120"/>
                  </a:cubicBezTo>
                  <a:lnTo>
                    <a:pt x="215" y="60"/>
                  </a:lnTo>
                  <a:lnTo>
                    <a:pt x="17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9" name="Google Shape;3779;p2"/>
            <p:cNvSpPr/>
            <p:nvPr/>
          </p:nvSpPr>
          <p:spPr>
            <a:xfrm>
              <a:off x="5880475" y="2103950"/>
              <a:ext cx="2425" cy="2725"/>
            </a:xfrm>
            <a:custGeom>
              <a:avLst/>
              <a:gdLst/>
              <a:ahLst/>
              <a:cxnLst/>
              <a:rect l="l" t="t" r="r" b="b"/>
              <a:pathLst>
                <a:path w="97" h="109" extrusionOk="0">
                  <a:moveTo>
                    <a:pt x="1" y="1"/>
                  </a:moveTo>
                  <a:lnTo>
                    <a:pt x="1" y="108"/>
                  </a:lnTo>
                  <a:cubicBezTo>
                    <a:pt x="96" y="72"/>
                    <a:pt x="96" y="25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0" name="Google Shape;3780;p2"/>
            <p:cNvSpPr/>
            <p:nvPr/>
          </p:nvSpPr>
          <p:spPr>
            <a:xfrm>
              <a:off x="5244400" y="1833600"/>
              <a:ext cx="32450" cy="112325"/>
            </a:xfrm>
            <a:custGeom>
              <a:avLst/>
              <a:gdLst/>
              <a:ahLst/>
              <a:cxnLst/>
              <a:rect l="l" t="t" r="r" b="b"/>
              <a:pathLst>
                <a:path w="1298" h="4493" extrusionOk="0">
                  <a:moveTo>
                    <a:pt x="896" y="1"/>
                  </a:moveTo>
                  <a:cubicBezTo>
                    <a:pt x="619" y="1"/>
                    <a:pt x="614" y="254"/>
                    <a:pt x="536" y="445"/>
                  </a:cubicBezTo>
                  <a:cubicBezTo>
                    <a:pt x="488" y="576"/>
                    <a:pt x="488" y="707"/>
                    <a:pt x="488" y="861"/>
                  </a:cubicBezTo>
                  <a:cubicBezTo>
                    <a:pt x="417" y="1314"/>
                    <a:pt x="262" y="1766"/>
                    <a:pt x="215" y="2242"/>
                  </a:cubicBezTo>
                  <a:cubicBezTo>
                    <a:pt x="203" y="2385"/>
                    <a:pt x="179" y="2528"/>
                    <a:pt x="143" y="2659"/>
                  </a:cubicBezTo>
                  <a:cubicBezTo>
                    <a:pt x="0" y="3040"/>
                    <a:pt x="72" y="3445"/>
                    <a:pt x="143" y="3850"/>
                  </a:cubicBezTo>
                  <a:cubicBezTo>
                    <a:pt x="203" y="4088"/>
                    <a:pt x="84" y="4409"/>
                    <a:pt x="476" y="4493"/>
                  </a:cubicBezTo>
                  <a:cubicBezTo>
                    <a:pt x="679" y="4159"/>
                    <a:pt x="607" y="3790"/>
                    <a:pt x="631" y="3445"/>
                  </a:cubicBezTo>
                  <a:cubicBezTo>
                    <a:pt x="715" y="2600"/>
                    <a:pt x="667" y="1719"/>
                    <a:pt x="1072" y="921"/>
                  </a:cubicBezTo>
                  <a:lnTo>
                    <a:pt x="1060" y="861"/>
                  </a:lnTo>
                  <a:cubicBezTo>
                    <a:pt x="1060" y="802"/>
                    <a:pt x="1072" y="766"/>
                    <a:pt x="1119" y="766"/>
                  </a:cubicBezTo>
                  <a:lnTo>
                    <a:pt x="1143" y="718"/>
                  </a:lnTo>
                  <a:cubicBezTo>
                    <a:pt x="1155" y="683"/>
                    <a:pt x="1179" y="647"/>
                    <a:pt x="1203" y="623"/>
                  </a:cubicBezTo>
                  <a:cubicBezTo>
                    <a:pt x="1179" y="385"/>
                    <a:pt x="1298" y="99"/>
                    <a:pt x="953" y="4"/>
                  </a:cubicBezTo>
                  <a:cubicBezTo>
                    <a:pt x="933" y="2"/>
                    <a:pt x="914" y="1"/>
                    <a:pt x="8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1" name="Google Shape;3781;p2"/>
            <p:cNvSpPr/>
            <p:nvPr/>
          </p:nvSpPr>
          <p:spPr>
            <a:xfrm>
              <a:off x="5244100" y="1926650"/>
              <a:ext cx="22350" cy="96850"/>
            </a:xfrm>
            <a:custGeom>
              <a:avLst/>
              <a:gdLst/>
              <a:ahLst/>
              <a:cxnLst/>
              <a:rect l="l" t="t" r="r" b="b"/>
              <a:pathLst>
                <a:path w="894" h="3874" extrusionOk="0">
                  <a:moveTo>
                    <a:pt x="246" y="1"/>
                  </a:moveTo>
                  <a:cubicBezTo>
                    <a:pt x="228" y="1"/>
                    <a:pt x="211" y="4"/>
                    <a:pt x="191" y="9"/>
                  </a:cubicBezTo>
                  <a:cubicBezTo>
                    <a:pt x="155" y="56"/>
                    <a:pt x="131" y="92"/>
                    <a:pt x="107" y="152"/>
                  </a:cubicBezTo>
                  <a:cubicBezTo>
                    <a:pt x="96" y="211"/>
                    <a:pt x="84" y="271"/>
                    <a:pt x="84" y="330"/>
                  </a:cubicBezTo>
                  <a:cubicBezTo>
                    <a:pt x="72" y="390"/>
                    <a:pt x="72" y="449"/>
                    <a:pt x="72" y="509"/>
                  </a:cubicBezTo>
                  <a:cubicBezTo>
                    <a:pt x="60" y="568"/>
                    <a:pt x="60" y="628"/>
                    <a:pt x="60" y="687"/>
                  </a:cubicBezTo>
                  <a:cubicBezTo>
                    <a:pt x="36" y="747"/>
                    <a:pt x="36" y="806"/>
                    <a:pt x="36" y="866"/>
                  </a:cubicBezTo>
                  <a:lnTo>
                    <a:pt x="36" y="1056"/>
                  </a:lnTo>
                  <a:cubicBezTo>
                    <a:pt x="36" y="1330"/>
                    <a:pt x="12" y="1592"/>
                    <a:pt x="84" y="1866"/>
                  </a:cubicBezTo>
                  <a:cubicBezTo>
                    <a:pt x="119" y="1926"/>
                    <a:pt x="143" y="1985"/>
                    <a:pt x="191" y="2045"/>
                  </a:cubicBezTo>
                  <a:cubicBezTo>
                    <a:pt x="179" y="2330"/>
                    <a:pt x="298" y="2640"/>
                    <a:pt x="84" y="2902"/>
                  </a:cubicBezTo>
                  <a:cubicBezTo>
                    <a:pt x="96" y="2938"/>
                    <a:pt x="96" y="2985"/>
                    <a:pt x="84" y="3021"/>
                  </a:cubicBezTo>
                  <a:lnTo>
                    <a:pt x="84" y="3104"/>
                  </a:lnTo>
                  <a:cubicBezTo>
                    <a:pt x="179" y="3200"/>
                    <a:pt x="0" y="3164"/>
                    <a:pt x="24" y="3223"/>
                  </a:cubicBezTo>
                  <a:cubicBezTo>
                    <a:pt x="24" y="3283"/>
                    <a:pt x="24" y="3319"/>
                    <a:pt x="36" y="3366"/>
                  </a:cubicBezTo>
                  <a:cubicBezTo>
                    <a:pt x="72" y="3438"/>
                    <a:pt x="84" y="3521"/>
                    <a:pt x="96" y="3592"/>
                  </a:cubicBezTo>
                  <a:cubicBezTo>
                    <a:pt x="107" y="3640"/>
                    <a:pt x="143" y="3676"/>
                    <a:pt x="179" y="3723"/>
                  </a:cubicBezTo>
                  <a:cubicBezTo>
                    <a:pt x="191" y="3735"/>
                    <a:pt x="215" y="3759"/>
                    <a:pt x="238" y="3771"/>
                  </a:cubicBezTo>
                  <a:cubicBezTo>
                    <a:pt x="323" y="3836"/>
                    <a:pt x="427" y="3873"/>
                    <a:pt x="524" y="3873"/>
                  </a:cubicBezTo>
                  <a:cubicBezTo>
                    <a:pt x="604" y="3873"/>
                    <a:pt x="680" y="3849"/>
                    <a:pt x="739" y="3795"/>
                  </a:cubicBezTo>
                  <a:cubicBezTo>
                    <a:pt x="893" y="3664"/>
                    <a:pt x="667" y="3521"/>
                    <a:pt x="655" y="3354"/>
                  </a:cubicBezTo>
                  <a:cubicBezTo>
                    <a:pt x="358" y="3307"/>
                    <a:pt x="298" y="3164"/>
                    <a:pt x="477" y="2902"/>
                  </a:cubicBezTo>
                  <a:cubicBezTo>
                    <a:pt x="488" y="2176"/>
                    <a:pt x="488" y="1461"/>
                    <a:pt x="488" y="747"/>
                  </a:cubicBezTo>
                  <a:cubicBezTo>
                    <a:pt x="262" y="544"/>
                    <a:pt x="393" y="259"/>
                    <a:pt x="334" y="21"/>
                  </a:cubicBezTo>
                  <a:cubicBezTo>
                    <a:pt x="299" y="7"/>
                    <a:pt x="272" y="1"/>
                    <a:pt x="2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2" name="Google Shape;3782;p2"/>
            <p:cNvSpPr/>
            <p:nvPr/>
          </p:nvSpPr>
          <p:spPr>
            <a:xfrm>
              <a:off x="5270000" y="1851150"/>
              <a:ext cx="7750" cy="7875"/>
            </a:xfrm>
            <a:custGeom>
              <a:avLst/>
              <a:gdLst/>
              <a:ahLst/>
              <a:cxnLst/>
              <a:rect l="l" t="t" r="r" b="b"/>
              <a:pathLst>
                <a:path w="310" h="315" extrusionOk="0">
                  <a:moveTo>
                    <a:pt x="133" y="0"/>
                  </a:moveTo>
                  <a:cubicBezTo>
                    <a:pt x="112" y="0"/>
                    <a:pt x="99" y="16"/>
                    <a:pt x="72" y="52"/>
                  </a:cubicBezTo>
                  <a:lnTo>
                    <a:pt x="60" y="64"/>
                  </a:lnTo>
                  <a:cubicBezTo>
                    <a:pt x="12" y="112"/>
                    <a:pt x="0" y="135"/>
                    <a:pt x="48" y="183"/>
                  </a:cubicBezTo>
                  <a:lnTo>
                    <a:pt x="48" y="195"/>
                  </a:lnTo>
                  <a:cubicBezTo>
                    <a:pt x="131" y="243"/>
                    <a:pt x="226" y="266"/>
                    <a:pt x="310" y="314"/>
                  </a:cubicBezTo>
                  <a:cubicBezTo>
                    <a:pt x="310" y="207"/>
                    <a:pt x="298" y="112"/>
                    <a:pt x="179" y="64"/>
                  </a:cubicBezTo>
                  <a:cubicBezTo>
                    <a:pt x="179" y="52"/>
                    <a:pt x="167" y="40"/>
                    <a:pt x="155" y="5"/>
                  </a:cubicBezTo>
                  <a:cubicBezTo>
                    <a:pt x="147" y="2"/>
                    <a:pt x="139" y="0"/>
                    <a:pt x="1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3" name="Google Shape;3783;p2"/>
            <p:cNvSpPr/>
            <p:nvPr/>
          </p:nvSpPr>
          <p:spPr>
            <a:xfrm>
              <a:off x="5727775" y="1773850"/>
              <a:ext cx="23250" cy="9250"/>
            </a:xfrm>
            <a:custGeom>
              <a:avLst/>
              <a:gdLst/>
              <a:ahLst/>
              <a:cxnLst/>
              <a:rect l="l" t="t" r="r" b="b"/>
              <a:pathLst>
                <a:path w="930" h="370" extrusionOk="0">
                  <a:moveTo>
                    <a:pt x="84" y="1"/>
                  </a:moveTo>
                  <a:cubicBezTo>
                    <a:pt x="1" y="96"/>
                    <a:pt x="1" y="179"/>
                    <a:pt x="72" y="275"/>
                  </a:cubicBezTo>
                  <a:cubicBezTo>
                    <a:pt x="180" y="299"/>
                    <a:pt x="263" y="346"/>
                    <a:pt x="370" y="370"/>
                  </a:cubicBezTo>
                  <a:cubicBezTo>
                    <a:pt x="382" y="227"/>
                    <a:pt x="477" y="132"/>
                    <a:pt x="632" y="132"/>
                  </a:cubicBezTo>
                  <a:cubicBezTo>
                    <a:pt x="751" y="132"/>
                    <a:pt x="858" y="120"/>
                    <a:pt x="930" y="13"/>
                  </a:cubicBezTo>
                  <a:cubicBezTo>
                    <a:pt x="656" y="13"/>
                    <a:pt x="370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4" name="Google Shape;3784;p2"/>
            <p:cNvSpPr/>
            <p:nvPr/>
          </p:nvSpPr>
          <p:spPr>
            <a:xfrm>
              <a:off x="5731350" y="1787775"/>
              <a:ext cx="15800" cy="7250"/>
            </a:xfrm>
            <a:custGeom>
              <a:avLst/>
              <a:gdLst/>
              <a:ahLst/>
              <a:cxnLst/>
              <a:rect l="l" t="t" r="r" b="b"/>
              <a:pathLst>
                <a:path w="632" h="290" extrusionOk="0">
                  <a:moveTo>
                    <a:pt x="330" y="1"/>
                  </a:moveTo>
                  <a:cubicBezTo>
                    <a:pt x="235" y="1"/>
                    <a:pt x="145" y="45"/>
                    <a:pt x="72" y="146"/>
                  </a:cubicBezTo>
                  <a:cubicBezTo>
                    <a:pt x="13" y="170"/>
                    <a:pt x="1" y="218"/>
                    <a:pt x="60" y="277"/>
                  </a:cubicBezTo>
                  <a:cubicBezTo>
                    <a:pt x="215" y="289"/>
                    <a:pt x="358" y="289"/>
                    <a:pt x="513" y="289"/>
                  </a:cubicBezTo>
                  <a:cubicBezTo>
                    <a:pt x="537" y="206"/>
                    <a:pt x="632" y="99"/>
                    <a:pt x="513" y="51"/>
                  </a:cubicBezTo>
                  <a:cubicBezTo>
                    <a:pt x="452" y="19"/>
                    <a:pt x="390" y="1"/>
                    <a:pt x="3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5" name="Google Shape;3785;p2"/>
            <p:cNvSpPr/>
            <p:nvPr/>
          </p:nvSpPr>
          <p:spPr>
            <a:xfrm>
              <a:off x="5719150" y="1773850"/>
              <a:ext cx="10750" cy="8150"/>
            </a:xfrm>
            <a:custGeom>
              <a:avLst/>
              <a:gdLst/>
              <a:ahLst/>
              <a:cxnLst/>
              <a:rect l="l" t="t" r="r" b="b"/>
              <a:pathLst>
                <a:path w="430" h="326" extrusionOk="0">
                  <a:moveTo>
                    <a:pt x="429" y="1"/>
                  </a:moveTo>
                  <a:cubicBezTo>
                    <a:pt x="286" y="1"/>
                    <a:pt x="144" y="13"/>
                    <a:pt x="1" y="13"/>
                  </a:cubicBezTo>
                  <a:lnTo>
                    <a:pt x="1" y="156"/>
                  </a:lnTo>
                  <a:cubicBezTo>
                    <a:pt x="87" y="225"/>
                    <a:pt x="173" y="325"/>
                    <a:pt x="287" y="325"/>
                  </a:cubicBezTo>
                  <a:cubicBezTo>
                    <a:pt x="330" y="325"/>
                    <a:pt x="377" y="311"/>
                    <a:pt x="429" y="275"/>
                  </a:cubicBezTo>
                  <a:lnTo>
                    <a:pt x="42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6" name="Google Shape;3786;p2"/>
            <p:cNvSpPr/>
            <p:nvPr/>
          </p:nvSpPr>
          <p:spPr>
            <a:xfrm>
              <a:off x="5722725" y="1788825"/>
              <a:ext cx="7475" cy="6200"/>
            </a:xfrm>
            <a:custGeom>
              <a:avLst/>
              <a:gdLst/>
              <a:ahLst/>
              <a:cxnLst/>
              <a:rect l="l" t="t" r="r" b="b"/>
              <a:pathLst>
                <a:path w="299" h="248" extrusionOk="0">
                  <a:moveTo>
                    <a:pt x="127" y="0"/>
                  </a:moveTo>
                  <a:cubicBezTo>
                    <a:pt x="43" y="0"/>
                    <a:pt x="25" y="118"/>
                    <a:pt x="1" y="247"/>
                  </a:cubicBezTo>
                  <a:lnTo>
                    <a:pt x="155" y="247"/>
                  </a:lnTo>
                  <a:cubicBezTo>
                    <a:pt x="203" y="188"/>
                    <a:pt x="286" y="176"/>
                    <a:pt x="298" y="92"/>
                  </a:cubicBezTo>
                  <a:cubicBezTo>
                    <a:pt x="221" y="27"/>
                    <a:pt x="167" y="0"/>
                    <a:pt x="1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7" name="Google Shape;3787;p2"/>
            <p:cNvSpPr/>
            <p:nvPr/>
          </p:nvSpPr>
          <p:spPr>
            <a:xfrm>
              <a:off x="5759050" y="1791425"/>
              <a:ext cx="10425" cy="3750"/>
            </a:xfrm>
            <a:custGeom>
              <a:avLst/>
              <a:gdLst/>
              <a:ahLst/>
              <a:cxnLst/>
              <a:rect l="l" t="t" r="r" b="b"/>
              <a:pathLst>
                <a:path w="417" h="150" extrusionOk="0">
                  <a:moveTo>
                    <a:pt x="223" y="1"/>
                  </a:moveTo>
                  <a:cubicBezTo>
                    <a:pt x="134" y="1"/>
                    <a:pt x="57" y="30"/>
                    <a:pt x="0" y="143"/>
                  </a:cubicBezTo>
                  <a:cubicBezTo>
                    <a:pt x="52" y="143"/>
                    <a:pt x="107" y="150"/>
                    <a:pt x="161" y="150"/>
                  </a:cubicBezTo>
                  <a:cubicBezTo>
                    <a:pt x="256" y="150"/>
                    <a:pt x="349" y="130"/>
                    <a:pt x="417" y="24"/>
                  </a:cubicBezTo>
                  <a:cubicBezTo>
                    <a:pt x="349" y="15"/>
                    <a:pt x="284" y="1"/>
                    <a:pt x="2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8" name="Google Shape;3788;p2"/>
            <p:cNvSpPr/>
            <p:nvPr/>
          </p:nvSpPr>
          <p:spPr>
            <a:xfrm>
              <a:off x="5798025" y="1788975"/>
              <a:ext cx="7175" cy="2475"/>
            </a:xfrm>
            <a:custGeom>
              <a:avLst/>
              <a:gdLst/>
              <a:ahLst/>
              <a:cxnLst/>
              <a:rect l="l" t="t" r="r" b="b"/>
              <a:pathLst>
                <a:path w="287" h="99" extrusionOk="0">
                  <a:moveTo>
                    <a:pt x="148" y="0"/>
                  </a:moveTo>
                  <a:cubicBezTo>
                    <a:pt x="102" y="0"/>
                    <a:pt x="54" y="33"/>
                    <a:pt x="1" y="98"/>
                  </a:cubicBezTo>
                  <a:lnTo>
                    <a:pt x="287" y="98"/>
                  </a:lnTo>
                  <a:cubicBezTo>
                    <a:pt x="239" y="33"/>
                    <a:pt x="194" y="0"/>
                    <a:pt x="1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9" name="Google Shape;3789;p2"/>
            <p:cNvSpPr/>
            <p:nvPr/>
          </p:nvSpPr>
          <p:spPr>
            <a:xfrm>
              <a:off x="5697425" y="1775625"/>
              <a:ext cx="4200" cy="3025"/>
            </a:xfrm>
            <a:custGeom>
              <a:avLst/>
              <a:gdLst/>
              <a:ahLst/>
              <a:cxnLst/>
              <a:rect l="l" t="t" r="r" b="b"/>
              <a:pathLst>
                <a:path w="168" h="121" extrusionOk="0">
                  <a:moveTo>
                    <a:pt x="80" y="0"/>
                  </a:moveTo>
                  <a:cubicBezTo>
                    <a:pt x="54" y="0"/>
                    <a:pt x="27" y="26"/>
                    <a:pt x="1" y="85"/>
                  </a:cubicBezTo>
                  <a:cubicBezTo>
                    <a:pt x="24" y="97"/>
                    <a:pt x="36" y="120"/>
                    <a:pt x="48" y="120"/>
                  </a:cubicBezTo>
                  <a:cubicBezTo>
                    <a:pt x="96" y="120"/>
                    <a:pt x="120" y="108"/>
                    <a:pt x="167" y="97"/>
                  </a:cubicBezTo>
                  <a:cubicBezTo>
                    <a:pt x="141" y="38"/>
                    <a:pt x="111" y="0"/>
                    <a:pt x="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0" name="Google Shape;3790;p2"/>
            <p:cNvSpPr/>
            <p:nvPr/>
          </p:nvSpPr>
          <p:spPr>
            <a:xfrm>
              <a:off x="5726600" y="1791125"/>
              <a:ext cx="7175" cy="3900"/>
            </a:xfrm>
            <a:custGeom>
              <a:avLst/>
              <a:gdLst/>
              <a:ahLst/>
              <a:cxnLst/>
              <a:rect l="l" t="t" r="r" b="b"/>
              <a:pathLst>
                <a:path w="287" h="156" extrusionOk="0">
                  <a:moveTo>
                    <a:pt x="143" y="0"/>
                  </a:moveTo>
                  <a:cubicBezTo>
                    <a:pt x="108" y="60"/>
                    <a:pt x="48" y="96"/>
                    <a:pt x="0" y="155"/>
                  </a:cubicBezTo>
                  <a:cubicBezTo>
                    <a:pt x="84" y="155"/>
                    <a:pt x="179" y="155"/>
                    <a:pt x="262" y="143"/>
                  </a:cubicBezTo>
                  <a:cubicBezTo>
                    <a:pt x="286" y="96"/>
                    <a:pt x="286" y="60"/>
                    <a:pt x="286" y="12"/>
                  </a:cubicBezTo>
                  <a:cubicBezTo>
                    <a:pt x="238" y="12"/>
                    <a:pt x="191" y="12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1" name="Google Shape;3791;p2"/>
            <p:cNvSpPr/>
            <p:nvPr/>
          </p:nvSpPr>
          <p:spPr>
            <a:xfrm>
              <a:off x="5991500" y="1841725"/>
              <a:ext cx="13125" cy="7125"/>
            </a:xfrm>
            <a:custGeom>
              <a:avLst/>
              <a:gdLst/>
              <a:ahLst/>
              <a:cxnLst/>
              <a:rect l="l" t="t" r="r" b="b"/>
              <a:pathLst>
                <a:path w="525" h="285" extrusionOk="0">
                  <a:moveTo>
                    <a:pt x="441" y="1"/>
                  </a:moveTo>
                  <a:cubicBezTo>
                    <a:pt x="358" y="12"/>
                    <a:pt x="251" y="12"/>
                    <a:pt x="168" y="24"/>
                  </a:cubicBezTo>
                  <a:cubicBezTo>
                    <a:pt x="108" y="84"/>
                    <a:pt x="1" y="155"/>
                    <a:pt x="1" y="215"/>
                  </a:cubicBezTo>
                  <a:cubicBezTo>
                    <a:pt x="7" y="272"/>
                    <a:pt x="47" y="285"/>
                    <a:pt x="95" y="285"/>
                  </a:cubicBezTo>
                  <a:cubicBezTo>
                    <a:pt x="138" y="285"/>
                    <a:pt x="188" y="274"/>
                    <a:pt x="227" y="274"/>
                  </a:cubicBezTo>
                  <a:cubicBezTo>
                    <a:pt x="310" y="274"/>
                    <a:pt x="382" y="239"/>
                    <a:pt x="441" y="155"/>
                  </a:cubicBezTo>
                  <a:cubicBezTo>
                    <a:pt x="501" y="96"/>
                    <a:pt x="525" y="36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2" name="Google Shape;3792;p2"/>
            <p:cNvSpPr/>
            <p:nvPr/>
          </p:nvSpPr>
          <p:spPr>
            <a:xfrm>
              <a:off x="6002525" y="1841125"/>
              <a:ext cx="13125" cy="7500"/>
            </a:xfrm>
            <a:custGeom>
              <a:avLst/>
              <a:gdLst/>
              <a:ahLst/>
              <a:cxnLst/>
              <a:rect l="l" t="t" r="r" b="b"/>
              <a:pathLst>
                <a:path w="525" h="300" extrusionOk="0">
                  <a:moveTo>
                    <a:pt x="0" y="1"/>
                  </a:moveTo>
                  <a:lnTo>
                    <a:pt x="0" y="167"/>
                  </a:lnTo>
                  <a:cubicBezTo>
                    <a:pt x="134" y="223"/>
                    <a:pt x="257" y="300"/>
                    <a:pt x="409" y="300"/>
                  </a:cubicBezTo>
                  <a:cubicBezTo>
                    <a:pt x="419" y="300"/>
                    <a:pt x="430" y="299"/>
                    <a:pt x="441" y="298"/>
                  </a:cubicBezTo>
                  <a:cubicBezTo>
                    <a:pt x="512" y="215"/>
                    <a:pt x="524" y="108"/>
                    <a:pt x="441" y="13"/>
                  </a:cubicBezTo>
                  <a:cubicBezTo>
                    <a:pt x="286" y="1"/>
                    <a:pt x="155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3" name="Google Shape;3793;p2"/>
            <p:cNvSpPr/>
            <p:nvPr/>
          </p:nvSpPr>
          <p:spPr>
            <a:xfrm>
              <a:off x="6024250" y="1841875"/>
              <a:ext cx="7775" cy="6225"/>
            </a:xfrm>
            <a:custGeom>
              <a:avLst/>
              <a:gdLst/>
              <a:ahLst/>
              <a:cxnLst/>
              <a:rect l="l" t="t" r="r" b="b"/>
              <a:pathLst>
                <a:path w="311" h="249" extrusionOk="0">
                  <a:moveTo>
                    <a:pt x="176" y="0"/>
                  </a:moveTo>
                  <a:cubicBezTo>
                    <a:pt x="163" y="0"/>
                    <a:pt x="148" y="2"/>
                    <a:pt x="132" y="6"/>
                  </a:cubicBezTo>
                  <a:cubicBezTo>
                    <a:pt x="84" y="54"/>
                    <a:pt x="48" y="90"/>
                    <a:pt x="1" y="149"/>
                  </a:cubicBezTo>
                  <a:cubicBezTo>
                    <a:pt x="53" y="220"/>
                    <a:pt x="99" y="248"/>
                    <a:pt x="142" y="248"/>
                  </a:cubicBezTo>
                  <a:cubicBezTo>
                    <a:pt x="206" y="248"/>
                    <a:pt x="260" y="185"/>
                    <a:pt x="310" y="114"/>
                  </a:cubicBezTo>
                  <a:cubicBezTo>
                    <a:pt x="271" y="45"/>
                    <a:pt x="240" y="0"/>
                    <a:pt x="1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4" name="Google Shape;3794;p2"/>
            <p:cNvSpPr/>
            <p:nvPr/>
          </p:nvSpPr>
          <p:spPr>
            <a:xfrm>
              <a:off x="6045375" y="1841600"/>
              <a:ext cx="3300" cy="4925"/>
            </a:xfrm>
            <a:custGeom>
              <a:avLst/>
              <a:gdLst/>
              <a:ahLst/>
              <a:cxnLst/>
              <a:rect l="l" t="t" r="r" b="b"/>
              <a:pathLst>
                <a:path w="132" h="197" extrusionOk="0">
                  <a:moveTo>
                    <a:pt x="64" y="1"/>
                  </a:moveTo>
                  <a:cubicBezTo>
                    <a:pt x="44" y="1"/>
                    <a:pt x="22" y="7"/>
                    <a:pt x="1" y="17"/>
                  </a:cubicBezTo>
                  <a:cubicBezTo>
                    <a:pt x="37" y="77"/>
                    <a:pt x="49" y="136"/>
                    <a:pt x="60" y="196"/>
                  </a:cubicBezTo>
                  <a:cubicBezTo>
                    <a:pt x="132" y="160"/>
                    <a:pt x="132" y="89"/>
                    <a:pt x="132" y="29"/>
                  </a:cubicBezTo>
                  <a:cubicBezTo>
                    <a:pt x="112" y="10"/>
                    <a:pt x="89" y="1"/>
                    <a:pt x="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5" name="Google Shape;3795;p2"/>
            <p:cNvSpPr/>
            <p:nvPr/>
          </p:nvSpPr>
          <p:spPr>
            <a:xfrm>
              <a:off x="6013525" y="1841725"/>
              <a:ext cx="3300" cy="6875"/>
            </a:xfrm>
            <a:custGeom>
              <a:avLst/>
              <a:gdLst/>
              <a:ahLst/>
              <a:cxnLst/>
              <a:rect l="l" t="t" r="r" b="b"/>
              <a:pathLst>
                <a:path w="132" h="275" extrusionOk="0">
                  <a:moveTo>
                    <a:pt x="1" y="1"/>
                  </a:moveTo>
                  <a:lnTo>
                    <a:pt x="1" y="274"/>
                  </a:lnTo>
                  <a:cubicBezTo>
                    <a:pt x="96" y="239"/>
                    <a:pt x="132" y="131"/>
                    <a:pt x="132" y="12"/>
                  </a:cubicBezTo>
                  <a:cubicBezTo>
                    <a:pt x="84" y="12"/>
                    <a:pt x="37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6" name="Google Shape;3796;p2"/>
            <p:cNvSpPr/>
            <p:nvPr/>
          </p:nvSpPr>
          <p:spPr>
            <a:xfrm>
              <a:off x="6034675" y="1845000"/>
              <a:ext cx="1500" cy="1800"/>
            </a:xfrm>
            <a:custGeom>
              <a:avLst/>
              <a:gdLst/>
              <a:ahLst/>
              <a:cxnLst/>
              <a:rect l="l" t="t" r="r" b="b"/>
              <a:pathLst>
                <a:path w="60" h="72" extrusionOk="0">
                  <a:moveTo>
                    <a:pt x="0" y="1"/>
                  </a:moveTo>
                  <a:cubicBezTo>
                    <a:pt x="12" y="24"/>
                    <a:pt x="24" y="48"/>
                    <a:pt x="60" y="72"/>
                  </a:cubicBezTo>
                  <a:cubicBezTo>
                    <a:pt x="48" y="48"/>
                    <a:pt x="12" y="2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7" name="Google Shape;3797;p2"/>
            <p:cNvSpPr/>
            <p:nvPr/>
          </p:nvSpPr>
          <p:spPr>
            <a:xfrm>
              <a:off x="6024250" y="1842025"/>
              <a:ext cx="3300" cy="3300"/>
            </a:xfrm>
            <a:custGeom>
              <a:avLst/>
              <a:gdLst/>
              <a:ahLst/>
              <a:cxnLst/>
              <a:rect l="l" t="t" r="r" b="b"/>
              <a:pathLst>
                <a:path w="132" h="132" extrusionOk="0">
                  <a:moveTo>
                    <a:pt x="132" y="0"/>
                  </a:moveTo>
                  <a:cubicBezTo>
                    <a:pt x="84" y="12"/>
                    <a:pt x="48" y="12"/>
                    <a:pt x="1" y="24"/>
                  </a:cubicBezTo>
                  <a:lnTo>
                    <a:pt x="1" y="13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8" name="Google Shape;3798;p2"/>
            <p:cNvSpPr/>
            <p:nvPr/>
          </p:nvSpPr>
          <p:spPr>
            <a:xfrm>
              <a:off x="6002525" y="2078650"/>
              <a:ext cx="7175" cy="7175"/>
            </a:xfrm>
            <a:custGeom>
              <a:avLst/>
              <a:gdLst/>
              <a:ahLst/>
              <a:cxnLst/>
              <a:rect l="l" t="t" r="r" b="b"/>
              <a:pathLst>
                <a:path w="287" h="287" extrusionOk="0">
                  <a:moveTo>
                    <a:pt x="0" y="1"/>
                  </a:moveTo>
                  <a:lnTo>
                    <a:pt x="0" y="287"/>
                  </a:lnTo>
                  <a:lnTo>
                    <a:pt x="286" y="287"/>
                  </a:lnTo>
                  <a:lnTo>
                    <a:pt x="28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9" name="Google Shape;3799;p2"/>
            <p:cNvSpPr/>
            <p:nvPr/>
          </p:nvSpPr>
          <p:spPr>
            <a:xfrm>
              <a:off x="5969775" y="2081775"/>
              <a:ext cx="4625" cy="4050"/>
            </a:xfrm>
            <a:custGeom>
              <a:avLst/>
              <a:gdLst/>
              <a:ahLst/>
              <a:cxnLst/>
              <a:rect l="l" t="t" r="r" b="b"/>
              <a:pathLst>
                <a:path w="185" h="162" extrusionOk="0">
                  <a:moveTo>
                    <a:pt x="116" y="0"/>
                  </a:moveTo>
                  <a:cubicBezTo>
                    <a:pt x="100" y="0"/>
                    <a:pt x="79" y="6"/>
                    <a:pt x="48" y="19"/>
                  </a:cubicBezTo>
                  <a:cubicBezTo>
                    <a:pt x="1" y="43"/>
                    <a:pt x="96" y="126"/>
                    <a:pt x="156" y="162"/>
                  </a:cubicBezTo>
                  <a:cubicBezTo>
                    <a:pt x="126" y="113"/>
                    <a:pt x="185" y="0"/>
                    <a:pt x="1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0" name="Google Shape;3800;p2"/>
            <p:cNvSpPr/>
            <p:nvPr/>
          </p:nvSpPr>
          <p:spPr>
            <a:xfrm>
              <a:off x="5886450" y="2071125"/>
              <a:ext cx="5375" cy="3925"/>
            </a:xfrm>
            <a:custGeom>
              <a:avLst/>
              <a:gdLst/>
              <a:ahLst/>
              <a:cxnLst/>
              <a:rect l="l" t="t" r="r" b="b"/>
              <a:pathLst>
                <a:path w="215" h="157" extrusionOk="0">
                  <a:moveTo>
                    <a:pt x="151" y="0"/>
                  </a:moveTo>
                  <a:cubicBezTo>
                    <a:pt x="73" y="0"/>
                    <a:pt x="0" y="20"/>
                    <a:pt x="0" y="76"/>
                  </a:cubicBezTo>
                  <a:cubicBezTo>
                    <a:pt x="0" y="129"/>
                    <a:pt x="67" y="156"/>
                    <a:pt x="141" y="156"/>
                  </a:cubicBezTo>
                  <a:cubicBezTo>
                    <a:pt x="165" y="156"/>
                    <a:pt x="191" y="153"/>
                    <a:pt x="214" y="147"/>
                  </a:cubicBezTo>
                  <a:lnTo>
                    <a:pt x="214" y="4"/>
                  </a:lnTo>
                  <a:cubicBezTo>
                    <a:pt x="194" y="2"/>
                    <a:pt x="172" y="0"/>
                    <a:pt x="1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1" name="Google Shape;3801;p2"/>
            <p:cNvSpPr/>
            <p:nvPr/>
          </p:nvSpPr>
          <p:spPr>
            <a:xfrm>
              <a:off x="5837925" y="1781000"/>
              <a:ext cx="129800" cy="15525"/>
            </a:xfrm>
            <a:custGeom>
              <a:avLst/>
              <a:gdLst/>
              <a:ahLst/>
              <a:cxnLst/>
              <a:rect l="l" t="t" r="r" b="b"/>
              <a:pathLst>
                <a:path w="5192" h="621" extrusionOk="0">
                  <a:moveTo>
                    <a:pt x="977" y="1"/>
                  </a:moveTo>
                  <a:cubicBezTo>
                    <a:pt x="893" y="1"/>
                    <a:pt x="786" y="13"/>
                    <a:pt x="691" y="24"/>
                  </a:cubicBezTo>
                  <a:cubicBezTo>
                    <a:pt x="488" y="132"/>
                    <a:pt x="250" y="132"/>
                    <a:pt x="12" y="144"/>
                  </a:cubicBezTo>
                  <a:cubicBezTo>
                    <a:pt x="12" y="191"/>
                    <a:pt x="0" y="251"/>
                    <a:pt x="0" y="298"/>
                  </a:cubicBezTo>
                  <a:cubicBezTo>
                    <a:pt x="20" y="453"/>
                    <a:pt x="86" y="553"/>
                    <a:pt x="219" y="553"/>
                  </a:cubicBezTo>
                  <a:cubicBezTo>
                    <a:pt x="250" y="553"/>
                    <a:pt x="284" y="548"/>
                    <a:pt x="322" y="536"/>
                  </a:cubicBezTo>
                  <a:cubicBezTo>
                    <a:pt x="515" y="483"/>
                    <a:pt x="706" y="458"/>
                    <a:pt x="895" y="458"/>
                  </a:cubicBezTo>
                  <a:cubicBezTo>
                    <a:pt x="1126" y="458"/>
                    <a:pt x="1355" y="495"/>
                    <a:pt x="1584" y="560"/>
                  </a:cubicBezTo>
                  <a:lnTo>
                    <a:pt x="1667" y="560"/>
                  </a:lnTo>
                  <a:cubicBezTo>
                    <a:pt x="1739" y="560"/>
                    <a:pt x="1810" y="560"/>
                    <a:pt x="1881" y="536"/>
                  </a:cubicBezTo>
                  <a:cubicBezTo>
                    <a:pt x="1929" y="525"/>
                    <a:pt x="1977" y="489"/>
                    <a:pt x="2001" y="441"/>
                  </a:cubicBezTo>
                  <a:cubicBezTo>
                    <a:pt x="2027" y="451"/>
                    <a:pt x="2054" y="454"/>
                    <a:pt x="2081" y="454"/>
                  </a:cubicBezTo>
                  <a:cubicBezTo>
                    <a:pt x="2229" y="454"/>
                    <a:pt x="2379" y="332"/>
                    <a:pt x="2535" y="332"/>
                  </a:cubicBezTo>
                  <a:cubicBezTo>
                    <a:pt x="2602" y="332"/>
                    <a:pt x="2669" y="354"/>
                    <a:pt x="2739" y="417"/>
                  </a:cubicBezTo>
                  <a:cubicBezTo>
                    <a:pt x="2798" y="525"/>
                    <a:pt x="2882" y="560"/>
                    <a:pt x="2989" y="584"/>
                  </a:cubicBezTo>
                  <a:cubicBezTo>
                    <a:pt x="3072" y="596"/>
                    <a:pt x="3179" y="608"/>
                    <a:pt x="3286" y="608"/>
                  </a:cubicBezTo>
                  <a:cubicBezTo>
                    <a:pt x="3350" y="616"/>
                    <a:pt x="3413" y="620"/>
                    <a:pt x="3477" y="620"/>
                  </a:cubicBezTo>
                  <a:cubicBezTo>
                    <a:pt x="3843" y="620"/>
                    <a:pt x="4217" y="500"/>
                    <a:pt x="4599" y="500"/>
                  </a:cubicBezTo>
                  <a:cubicBezTo>
                    <a:pt x="4614" y="500"/>
                    <a:pt x="4629" y="500"/>
                    <a:pt x="4644" y="501"/>
                  </a:cubicBezTo>
                  <a:cubicBezTo>
                    <a:pt x="4648" y="502"/>
                    <a:pt x="4653" y="503"/>
                    <a:pt x="4657" y="503"/>
                  </a:cubicBezTo>
                  <a:cubicBezTo>
                    <a:pt x="4704" y="503"/>
                    <a:pt x="4741" y="424"/>
                    <a:pt x="4788" y="424"/>
                  </a:cubicBezTo>
                  <a:cubicBezTo>
                    <a:pt x="4806" y="424"/>
                    <a:pt x="4825" y="435"/>
                    <a:pt x="4846" y="465"/>
                  </a:cubicBezTo>
                  <a:cubicBezTo>
                    <a:pt x="4882" y="477"/>
                    <a:pt x="4906" y="477"/>
                    <a:pt x="4941" y="489"/>
                  </a:cubicBezTo>
                  <a:cubicBezTo>
                    <a:pt x="4965" y="489"/>
                    <a:pt x="5001" y="477"/>
                    <a:pt x="5025" y="477"/>
                  </a:cubicBezTo>
                  <a:cubicBezTo>
                    <a:pt x="5060" y="441"/>
                    <a:pt x="5072" y="429"/>
                    <a:pt x="5096" y="417"/>
                  </a:cubicBezTo>
                  <a:cubicBezTo>
                    <a:pt x="5156" y="346"/>
                    <a:pt x="5191" y="263"/>
                    <a:pt x="5144" y="167"/>
                  </a:cubicBezTo>
                  <a:lnTo>
                    <a:pt x="4560" y="120"/>
                  </a:lnTo>
                  <a:cubicBezTo>
                    <a:pt x="4459" y="148"/>
                    <a:pt x="4353" y="160"/>
                    <a:pt x="4243" y="160"/>
                  </a:cubicBezTo>
                  <a:cubicBezTo>
                    <a:pt x="4121" y="160"/>
                    <a:pt x="3995" y="145"/>
                    <a:pt x="3870" y="120"/>
                  </a:cubicBezTo>
                  <a:cubicBezTo>
                    <a:pt x="3132" y="108"/>
                    <a:pt x="2417" y="108"/>
                    <a:pt x="1727" y="108"/>
                  </a:cubicBezTo>
                  <a:cubicBezTo>
                    <a:pt x="1643" y="48"/>
                    <a:pt x="1560" y="13"/>
                    <a:pt x="1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2" name="Google Shape;3802;p2"/>
            <p:cNvSpPr/>
            <p:nvPr/>
          </p:nvSpPr>
          <p:spPr>
            <a:xfrm>
              <a:off x="5854875" y="1776750"/>
              <a:ext cx="25625" cy="7250"/>
            </a:xfrm>
            <a:custGeom>
              <a:avLst/>
              <a:gdLst/>
              <a:ahLst/>
              <a:cxnLst/>
              <a:rect l="l" t="t" r="r" b="b"/>
              <a:pathLst>
                <a:path w="1025" h="290" extrusionOk="0">
                  <a:moveTo>
                    <a:pt x="548" y="1"/>
                  </a:moveTo>
                  <a:cubicBezTo>
                    <a:pt x="407" y="1"/>
                    <a:pt x="240" y="63"/>
                    <a:pt x="1" y="183"/>
                  </a:cubicBezTo>
                  <a:cubicBezTo>
                    <a:pt x="37" y="236"/>
                    <a:pt x="79" y="263"/>
                    <a:pt x="128" y="263"/>
                  </a:cubicBezTo>
                  <a:cubicBezTo>
                    <a:pt x="145" y="263"/>
                    <a:pt x="162" y="260"/>
                    <a:pt x="180" y="254"/>
                  </a:cubicBezTo>
                  <a:cubicBezTo>
                    <a:pt x="275" y="236"/>
                    <a:pt x="373" y="218"/>
                    <a:pt x="470" y="218"/>
                  </a:cubicBezTo>
                  <a:cubicBezTo>
                    <a:pt x="566" y="218"/>
                    <a:pt x="662" y="236"/>
                    <a:pt x="751" y="290"/>
                  </a:cubicBezTo>
                  <a:cubicBezTo>
                    <a:pt x="834" y="290"/>
                    <a:pt x="942" y="278"/>
                    <a:pt x="1025" y="278"/>
                  </a:cubicBezTo>
                  <a:cubicBezTo>
                    <a:pt x="850" y="90"/>
                    <a:pt x="717" y="1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3" name="Google Shape;3803;p2"/>
            <p:cNvSpPr/>
            <p:nvPr/>
          </p:nvSpPr>
          <p:spPr>
            <a:xfrm>
              <a:off x="5886450" y="1778325"/>
              <a:ext cx="2700" cy="1800"/>
            </a:xfrm>
            <a:custGeom>
              <a:avLst/>
              <a:gdLst/>
              <a:ahLst/>
              <a:cxnLst/>
              <a:rect l="l" t="t" r="r" b="b"/>
              <a:pathLst>
                <a:path w="108" h="72" extrusionOk="0">
                  <a:moveTo>
                    <a:pt x="48" y="0"/>
                  </a:moveTo>
                  <a:cubicBezTo>
                    <a:pt x="36" y="0"/>
                    <a:pt x="12" y="12"/>
                    <a:pt x="0" y="12"/>
                  </a:cubicBezTo>
                  <a:cubicBezTo>
                    <a:pt x="24" y="36"/>
                    <a:pt x="0" y="48"/>
                    <a:pt x="12" y="60"/>
                  </a:cubicBezTo>
                  <a:cubicBezTo>
                    <a:pt x="12" y="72"/>
                    <a:pt x="48" y="72"/>
                    <a:pt x="60" y="72"/>
                  </a:cubicBezTo>
                  <a:cubicBezTo>
                    <a:pt x="107" y="48"/>
                    <a:pt x="107" y="12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4" name="Google Shape;3804;p2"/>
            <p:cNvSpPr/>
            <p:nvPr/>
          </p:nvSpPr>
          <p:spPr>
            <a:xfrm>
              <a:off x="5921550" y="1777125"/>
              <a:ext cx="2125" cy="3000"/>
            </a:xfrm>
            <a:custGeom>
              <a:avLst/>
              <a:gdLst/>
              <a:ahLst/>
              <a:cxnLst/>
              <a:rect l="l" t="t" r="r" b="b"/>
              <a:pathLst>
                <a:path w="85" h="120" extrusionOk="0">
                  <a:moveTo>
                    <a:pt x="84" y="1"/>
                  </a:moveTo>
                  <a:cubicBezTo>
                    <a:pt x="1" y="48"/>
                    <a:pt x="1" y="96"/>
                    <a:pt x="84" y="120"/>
                  </a:cubicBezTo>
                  <a:lnTo>
                    <a:pt x="84" y="60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5" name="Google Shape;3805;p2"/>
            <p:cNvSpPr/>
            <p:nvPr/>
          </p:nvSpPr>
          <p:spPr>
            <a:xfrm>
              <a:off x="5945075" y="177772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3" y="1"/>
                  </a:moveTo>
                  <a:cubicBezTo>
                    <a:pt x="96" y="24"/>
                    <a:pt x="60" y="72"/>
                    <a:pt x="1" y="132"/>
                  </a:cubicBezTo>
                  <a:cubicBezTo>
                    <a:pt x="60" y="84"/>
                    <a:pt x="96" y="36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6" name="Google Shape;3806;p2"/>
            <p:cNvSpPr/>
            <p:nvPr/>
          </p:nvSpPr>
          <p:spPr>
            <a:xfrm>
              <a:off x="5934075" y="1779000"/>
              <a:ext cx="3875" cy="1725"/>
            </a:xfrm>
            <a:custGeom>
              <a:avLst/>
              <a:gdLst/>
              <a:ahLst/>
              <a:cxnLst/>
              <a:rect l="l" t="t" r="r" b="b"/>
              <a:pathLst>
                <a:path w="155" h="69" extrusionOk="0">
                  <a:moveTo>
                    <a:pt x="73" y="0"/>
                  </a:moveTo>
                  <a:cubicBezTo>
                    <a:pt x="42" y="0"/>
                    <a:pt x="18" y="25"/>
                    <a:pt x="0" y="69"/>
                  </a:cubicBezTo>
                  <a:lnTo>
                    <a:pt x="155" y="69"/>
                  </a:lnTo>
                  <a:cubicBezTo>
                    <a:pt x="143" y="45"/>
                    <a:pt x="143" y="21"/>
                    <a:pt x="107" y="9"/>
                  </a:cubicBezTo>
                  <a:cubicBezTo>
                    <a:pt x="95" y="3"/>
                    <a:pt x="83" y="0"/>
                    <a:pt x="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7" name="Google Shape;3807;p2"/>
            <p:cNvSpPr/>
            <p:nvPr/>
          </p:nvSpPr>
          <p:spPr>
            <a:xfrm>
              <a:off x="5751000" y="2021400"/>
              <a:ext cx="8075" cy="3700"/>
            </a:xfrm>
            <a:custGeom>
              <a:avLst/>
              <a:gdLst/>
              <a:ahLst/>
              <a:cxnLst/>
              <a:rect l="l" t="t" r="r" b="b"/>
              <a:pathLst>
                <a:path w="323" h="148" extrusionOk="0">
                  <a:moveTo>
                    <a:pt x="120" y="0"/>
                  </a:moveTo>
                  <a:cubicBezTo>
                    <a:pt x="75" y="0"/>
                    <a:pt x="32" y="21"/>
                    <a:pt x="1" y="76"/>
                  </a:cubicBezTo>
                  <a:cubicBezTo>
                    <a:pt x="60" y="88"/>
                    <a:pt x="120" y="112"/>
                    <a:pt x="179" y="124"/>
                  </a:cubicBezTo>
                  <a:cubicBezTo>
                    <a:pt x="227" y="148"/>
                    <a:pt x="275" y="148"/>
                    <a:pt x="322" y="148"/>
                  </a:cubicBezTo>
                  <a:cubicBezTo>
                    <a:pt x="286" y="100"/>
                    <a:pt x="275" y="52"/>
                    <a:pt x="239" y="41"/>
                  </a:cubicBezTo>
                  <a:cubicBezTo>
                    <a:pt x="204" y="18"/>
                    <a:pt x="162" y="0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8" name="Google Shape;3808;p2"/>
            <p:cNvSpPr/>
            <p:nvPr/>
          </p:nvSpPr>
          <p:spPr>
            <a:xfrm>
              <a:off x="5726600" y="2020925"/>
              <a:ext cx="3000" cy="3300"/>
            </a:xfrm>
            <a:custGeom>
              <a:avLst/>
              <a:gdLst/>
              <a:ahLst/>
              <a:cxnLst/>
              <a:rect l="l" t="t" r="r" b="b"/>
              <a:pathLst>
                <a:path w="120" h="132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71"/>
                    <a:pt x="60" y="119"/>
                    <a:pt x="119" y="131"/>
                  </a:cubicBezTo>
                  <a:cubicBezTo>
                    <a:pt x="119" y="60"/>
                    <a:pt x="72" y="3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9" name="Google Shape;3809;p2"/>
            <p:cNvSpPr/>
            <p:nvPr/>
          </p:nvSpPr>
          <p:spPr>
            <a:xfrm>
              <a:off x="5970375" y="1795650"/>
              <a:ext cx="43175" cy="15200"/>
            </a:xfrm>
            <a:custGeom>
              <a:avLst/>
              <a:gdLst/>
              <a:ahLst/>
              <a:cxnLst/>
              <a:rect l="l" t="t" r="r" b="b"/>
              <a:pathLst>
                <a:path w="1727" h="608" extrusionOk="0">
                  <a:moveTo>
                    <a:pt x="852" y="1"/>
                  </a:moveTo>
                  <a:cubicBezTo>
                    <a:pt x="755" y="1"/>
                    <a:pt x="659" y="43"/>
                    <a:pt x="560" y="117"/>
                  </a:cubicBezTo>
                  <a:lnTo>
                    <a:pt x="298" y="117"/>
                  </a:lnTo>
                  <a:cubicBezTo>
                    <a:pt x="245" y="79"/>
                    <a:pt x="193" y="56"/>
                    <a:pt x="137" y="56"/>
                  </a:cubicBezTo>
                  <a:cubicBezTo>
                    <a:pt x="105" y="56"/>
                    <a:pt x="71" y="64"/>
                    <a:pt x="36" y="81"/>
                  </a:cubicBezTo>
                  <a:cubicBezTo>
                    <a:pt x="24" y="117"/>
                    <a:pt x="12" y="129"/>
                    <a:pt x="1" y="153"/>
                  </a:cubicBezTo>
                  <a:cubicBezTo>
                    <a:pt x="84" y="296"/>
                    <a:pt x="120" y="474"/>
                    <a:pt x="263" y="558"/>
                  </a:cubicBezTo>
                  <a:cubicBezTo>
                    <a:pt x="274" y="557"/>
                    <a:pt x="286" y="557"/>
                    <a:pt x="297" y="557"/>
                  </a:cubicBezTo>
                  <a:cubicBezTo>
                    <a:pt x="500" y="557"/>
                    <a:pt x="711" y="608"/>
                    <a:pt x="914" y="608"/>
                  </a:cubicBezTo>
                  <a:cubicBezTo>
                    <a:pt x="1096" y="608"/>
                    <a:pt x="1271" y="567"/>
                    <a:pt x="1429" y="415"/>
                  </a:cubicBezTo>
                  <a:cubicBezTo>
                    <a:pt x="1525" y="320"/>
                    <a:pt x="1620" y="212"/>
                    <a:pt x="1727" y="129"/>
                  </a:cubicBezTo>
                  <a:cubicBezTo>
                    <a:pt x="1525" y="117"/>
                    <a:pt x="1334" y="117"/>
                    <a:pt x="1132" y="117"/>
                  </a:cubicBezTo>
                  <a:cubicBezTo>
                    <a:pt x="1034" y="37"/>
                    <a:pt x="943" y="1"/>
                    <a:pt x="8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0" name="Google Shape;3810;p2"/>
            <p:cNvSpPr/>
            <p:nvPr/>
          </p:nvSpPr>
          <p:spPr>
            <a:xfrm>
              <a:off x="6029900" y="1782625"/>
              <a:ext cx="38425" cy="16275"/>
            </a:xfrm>
            <a:custGeom>
              <a:avLst/>
              <a:gdLst/>
              <a:ahLst/>
              <a:cxnLst/>
              <a:rect l="l" t="t" r="r" b="b"/>
              <a:pathLst>
                <a:path w="1537" h="651" extrusionOk="0">
                  <a:moveTo>
                    <a:pt x="611" y="0"/>
                  </a:moveTo>
                  <a:cubicBezTo>
                    <a:pt x="496" y="0"/>
                    <a:pt x="378" y="25"/>
                    <a:pt x="263" y="79"/>
                  </a:cubicBezTo>
                  <a:cubicBezTo>
                    <a:pt x="96" y="162"/>
                    <a:pt x="1" y="340"/>
                    <a:pt x="334" y="352"/>
                  </a:cubicBezTo>
                  <a:cubicBezTo>
                    <a:pt x="408" y="297"/>
                    <a:pt x="478" y="270"/>
                    <a:pt x="547" y="270"/>
                  </a:cubicBezTo>
                  <a:cubicBezTo>
                    <a:pt x="612" y="270"/>
                    <a:pt x="675" y="294"/>
                    <a:pt x="739" y="340"/>
                  </a:cubicBezTo>
                  <a:cubicBezTo>
                    <a:pt x="870" y="400"/>
                    <a:pt x="989" y="483"/>
                    <a:pt x="1037" y="638"/>
                  </a:cubicBezTo>
                  <a:cubicBezTo>
                    <a:pt x="1144" y="638"/>
                    <a:pt x="1227" y="650"/>
                    <a:pt x="1334" y="650"/>
                  </a:cubicBezTo>
                  <a:cubicBezTo>
                    <a:pt x="1394" y="590"/>
                    <a:pt x="1441" y="543"/>
                    <a:pt x="1465" y="483"/>
                  </a:cubicBezTo>
                  <a:cubicBezTo>
                    <a:pt x="1537" y="233"/>
                    <a:pt x="1239" y="340"/>
                    <a:pt x="1180" y="221"/>
                  </a:cubicBezTo>
                  <a:lnTo>
                    <a:pt x="1168" y="198"/>
                  </a:lnTo>
                  <a:cubicBezTo>
                    <a:pt x="996" y="71"/>
                    <a:pt x="806" y="0"/>
                    <a:pt x="6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1" name="Google Shape;3811;p2"/>
            <p:cNvSpPr/>
            <p:nvPr/>
          </p:nvSpPr>
          <p:spPr>
            <a:xfrm>
              <a:off x="5988225" y="1783425"/>
              <a:ext cx="21475" cy="11600"/>
            </a:xfrm>
            <a:custGeom>
              <a:avLst/>
              <a:gdLst/>
              <a:ahLst/>
              <a:cxnLst/>
              <a:rect l="l" t="t" r="r" b="b"/>
              <a:pathLst>
                <a:path w="859" h="464" extrusionOk="0">
                  <a:moveTo>
                    <a:pt x="90" y="1"/>
                  </a:moveTo>
                  <a:cubicBezTo>
                    <a:pt x="57" y="1"/>
                    <a:pt x="26" y="18"/>
                    <a:pt x="1" y="35"/>
                  </a:cubicBezTo>
                  <a:lnTo>
                    <a:pt x="1" y="320"/>
                  </a:lnTo>
                  <a:cubicBezTo>
                    <a:pt x="63" y="424"/>
                    <a:pt x="146" y="447"/>
                    <a:pt x="235" y="447"/>
                  </a:cubicBezTo>
                  <a:cubicBezTo>
                    <a:pt x="301" y="447"/>
                    <a:pt x="370" y="434"/>
                    <a:pt x="436" y="434"/>
                  </a:cubicBezTo>
                  <a:cubicBezTo>
                    <a:pt x="484" y="434"/>
                    <a:pt x="530" y="441"/>
                    <a:pt x="572" y="463"/>
                  </a:cubicBezTo>
                  <a:cubicBezTo>
                    <a:pt x="739" y="368"/>
                    <a:pt x="787" y="189"/>
                    <a:pt x="858" y="35"/>
                  </a:cubicBezTo>
                  <a:cubicBezTo>
                    <a:pt x="608" y="23"/>
                    <a:pt x="370" y="23"/>
                    <a:pt x="132" y="11"/>
                  </a:cubicBezTo>
                  <a:cubicBezTo>
                    <a:pt x="118" y="4"/>
                    <a:pt x="104" y="1"/>
                    <a:pt x="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2" name="Google Shape;3812;p2"/>
            <p:cNvSpPr/>
            <p:nvPr/>
          </p:nvSpPr>
          <p:spPr>
            <a:xfrm>
              <a:off x="5984375" y="1791425"/>
              <a:ext cx="18175" cy="7175"/>
            </a:xfrm>
            <a:custGeom>
              <a:avLst/>
              <a:gdLst/>
              <a:ahLst/>
              <a:cxnLst/>
              <a:rect l="l" t="t" r="r" b="b"/>
              <a:pathLst>
                <a:path w="727" h="287" extrusionOk="0">
                  <a:moveTo>
                    <a:pt x="155" y="0"/>
                  </a:moveTo>
                  <a:cubicBezTo>
                    <a:pt x="36" y="60"/>
                    <a:pt x="0" y="167"/>
                    <a:pt x="12" y="286"/>
                  </a:cubicBezTo>
                  <a:lnTo>
                    <a:pt x="584" y="286"/>
                  </a:lnTo>
                  <a:cubicBezTo>
                    <a:pt x="631" y="238"/>
                    <a:pt x="691" y="191"/>
                    <a:pt x="726" y="143"/>
                  </a:cubicBezTo>
                  <a:cubicBezTo>
                    <a:pt x="655" y="24"/>
                    <a:pt x="560" y="0"/>
                    <a:pt x="459" y="0"/>
                  </a:cubicBezTo>
                  <a:cubicBezTo>
                    <a:pt x="391" y="0"/>
                    <a:pt x="321" y="11"/>
                    <a:pt x="254" y="11"/>
                  </a:cubicBezTo>
                  <a:cubicBezTo>
                    <a:pt x="220" y="11"/>
                    <a:pt x="187" y="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3" name="Google Shape;3813;p2"/>
            <p:cNvSpPr/>
            <p:nvPr/>
          </p:nvSpPr>
          <p:spPr>
            <a:xfrm>
              <a:off x="6038850" y="1788025"/>
              <a:ext cx="9825" cy="3425"/>
            </a:xfrm>
            <a:custGeom>
              <a:avLst/>
              <a:gdLst/>
              <a:ahLst/>
              <a:cxnLst/>
              <a:rect l="l" t="t" r="r" b="b"/>
              <a:pathLst>
                <a:path w="393" h="137" extrusionOk="0">
                  <a:moveTo>
                    <a:pt x="200" y="1"/>
                  </a:moveTo>
                  <a:cubicBezTo>
                    <a:pt x="133" y="1"/>
                    <a:pt x="67" y="46"/>
                    <a:pt x="0" y="136"/>
                  </a:cubicBezTo>
                  <a:cubicBezTo>
                    <a:pt x="131" y="136"/>
                    <a:pt x="262" y="136"/>
                    <a:pt x="393" y="124"/>
                  </a:cubicBezTo>
                  <a:cubicBezTo>
                    <a:pt x="329" y="43"/>
                    <a:pt x="264" y="1"/>
                    <a:pt x="2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4" name="Google Shape;3814;p2"/>
            <p:cNvSpPr/>
            <p:nvPr/>
          </p:nvSpPr>
          <p:spPr>
            <a:xfrm>
              <a:off x="5584900" y="2097875"/>
              <a:ext cx="42600" cy="10050"/>
            </a:xfrm>
            <a:custGeom>
              <a:avLst/>
              <a:gdLst/>
              <a:ahLst/>
              <a:cxnLst/>
              <a:rect l="l" t="t" r="r" b="b"/>
              <a:pathLst>
                <a:path w="1704" h="402" extrusionOk="0">
                  <a:moveTo>
                    <a:pt x="908" y="1"/>
                  </a:moveTo>
                  <a:cubicBezTo>
                    <a:pt x="630" y="1"/>
                    <a:pt x="353" y="36"/>
                    <a:pt x="72" y="113"/>
                  </a:cubicBezTo>
                  <a:cubicBezTo>
                    <a:pt x="1" y="375"/>
                    <a:pt x="275" y="256"/>
                    <a:pt x="334" y="363"/>
                  </a:cubicBezTo>
                  <a:cubicBezTo>
                    <a:pt x="514" y="392"/>
                    <a:pt x="692" y="401"/>
                    <a:pt x="869" y="401"/>
                  </a:cubicBezTo>
                  <a:cubicBezTo>
                    <a:pt x="1125" y="401"/>
                    <a:pt x="1379" y="382"/>
                    <a:pt x="1632" y="375"/>
                  </a:cubicBezTo>
                  <a:cubicBezTo>
                    <a:pt x="1704" y="327"/>
                    <a:pt x="1704" y="292"/>
                    <a:pt x="1632" y="232"/>
                  </a:cubicBezTo>
                  <a:lnTo>
                    <a:pt x="1632" y="77"/>
                  </a:lnTo>
                  <a:cubicBezTo>
                    <a:pt x="1389" y="27"/>
                    <a:pt x="1148" y="1"/>
                    <a:pt x="9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5" name="Google Shape;3815;p2"/>
            <p:cNvSpPr/>
            <p:nvPr/>
          </p:nvSpPr>
          <p:spPr>
            <a:xfrm>
              <a:off x="5625700" y="2103950"/>
              <a:ext cx="11325" cy="6825"/>
            </a:xfrm>
            <a:custGeom>
              <a:avLst/>
              <a:gdLst/>
              <a:ahLst/>
              <a:cxnLst/>
              <a:rect l="l" t="t" r="r" b="b"/>
              <a:pathLst>
                <a:path w="453" h="273" extrusionOk="0">
                  <a:moveTo>
                    <a:pt x="0" y="1"/>
                  </a:moveTo>
                  <a:lnTo>
                    <a:pt x="0" y="132"/>
                  </a:lnTo>
                  <a:cubicBezTo>
                    <a:pt x="71" y="228"/>
                    <a:pt x="148" y="272"/>
                    <a:pt x="231" y="272"/>
                  </a:cubicBezTo>
                  <a:cubicBezTo>
                    <a:pt x="301" y="272"/>
                    <a:pt x="376" y="240"/>
                    <a:pt x="453" y="17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6" name="Google Shape;3816;p2"/>
            <p:cNvSpPr/>
            <p:nvPr/>
          </p:nvSpPr>
          <p:spPr>
            <a:xfrm>
              <a:off x="5851900" y="2103275"/>
              <a:ext cx="10150" cy="3975"/>
            </a:xfrm>
            <a:custGeom>
              <a:avLst/>
              <a:gdLst/>
              <a:ahLst/>
              <a:cxnLst/>
              <a:rect l="l" t="t" r="r" b="b"/>
              <a:pathLst>
                <a:path w="406" h="159" extrusionOk="0">
                  <a:moveTo>
                    <a:pt x="132" y="0"/>
                  </a:moveTo>
                  <a:cubicBezTo>
                    <a:pt x="74" y="0"/>
                    <a:pt x="25" y="34"/>
                    <a:pt x="1" y="159"/>
                  </a:cubicBezTo>
                  <a:cubicBezTo>
                    <a:pt x="24" y="157"/>
                    <a:pt x="47" y="157"/>
                    <a:pt x="69" y="157"/>
                  </a:cubicBezTo>
                  <a:cubicBezTo>
                    <a:pt x="93" y="157"/>
                    <a:pt x="116" y="157"/>
                    <a:pt x="139" y="157"/>
                  </a:cubicBezTo>
                  <a:cubicBezTo>
                    <a:pt x="240" y="157"/>
                    <a:pt x="331" y="147"/>
                    <a:pt x="406" y="40"/>
                  </a:cubicBezTo>
                  <a:lnTo>
                    <a:pt x="406" y="40"/>
                  </a:lnTo>
                  <a:cubicBezTo>
                    <a:pt x="391" y="47"/>
                    <a:pt x="375" y="49"/>
                    <a:pt x="358" y="49"/>
                  </a:cubicBezTo>
                  <a:cubicBezTo>
                    <a:pt x="287" y="49"/>
                    <a:pt x="203" y="0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7" name="Google Shape;3817;p2"/>
            <p:cNvSpPr/>
            <p:nvPr/>
          </p:nvSpPr>
          <p:spPr>
            <a:xfrm>
              <a:off x="5585200" y="1770750"/>
              <a:ext cx="2725" cy="2200"/>
            </a:xfrm>
            <a:custGeom>
              <a:avLst/>
              <a:gdLst/>
              <a:ahLst/>
              <a:cxnLst/>
              <a:rect l="l" t="t" r="r" b="b"/>
              <a:pathLst>
                <a:path w="109" h="88" extrusionOk="0">
                  <a:moveTo>
                    <a:pt x="54" y="1"/>
                  </a:moveTo>
                  <a:cubicBezTo>
                    <a:pt x="51" y="1"/>
                    <a:pt x="49" y="2"/>
                    <a:pt x="49" y="6"/>
                  </a:cubicBezTo>
                  <a:cubicBezTo>
                    <a:pt x="1" y="42"/>
                    <a:pt x="1" y="65"/>
                    <a:pt x="60" y="77"/>
                  </a:cubicBezTo>
                  <a:cubicBezTo>
                    <a:pt x="64" y="85"/>
                    <a:pt x="68" y="87"/>
                    <a:pt x="72" y="87"/>
                  </a:cubicBezTo>
                  <a:cubicBezTo>
                    <a:pt x="81" y="87"/>
                    <a:pt x="92" y="74"/>
                    <a:pt x="108" y="65"/>
                  </a:cubicBezTo>
                  <a:cubicBezTo>
                    <a:pt x="108" y="53"/>
                    <a:pt x="84" y="42"/>
                    <a:pt x="84" y="18"/>
                  </a:cubicBezTo>
                  <a:cubicBezTo>
                    <a:pt x="76" y="9"/>
                    <a:pt x="61" y="1"/>
                    <a:pt x="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8" name="Google Shape;3818;p2"/>
            <p:cNvSpPr/>
            <p:nvPr/>
          </p:nvSpPr>
          <p:spPr>
            <a:xfrm>
              <a:off x="5606650" y="1770875"/>
              <a:ext cx="2400" cy="1825"/>
            </a:xfrm>
            <a:custGeom>
              <a:avLst/>
              <a:gdLst/>
              <a:ahLst/>
              <a:cxnLst/>
              <a:rect l="l" t="t" r="r" b="b"/>
              <a:pathLst>
                <a:path w="96" h="73" extrusionOk="0">
                  <a:moveTo>
                    <a:pt x="48" y="1"/>
                  </a:moveTo>
                  <a:cubicBezTo>
                    <a:pt x="36" y="13"/>
                    <a:pt x="24" y="13"/>
                    <a:pt x="0" y="37"/>
                  </a:cubicBezTo>
                  <a:cubicBezTo>
                    <a:pt x="0" y="48"/>
                    <a:pt x="24" y="60"/>
                    <a:pt x="36" y="72"/>
                  </a:cubicBezTo>
                  <a:cubicBezTo>
                    <a:pt x="48" y="48"/>
                    <a:pt x="83" y="37"/>
                    <a:pt x="95" y="13"/>
                  </a:cubicBezTo>
                  <a:cubicBezTo>
                    <a:pt x="83" y="13"/>
                    <a:pt x="60" y="1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9" name="Google Shape;3819;p2"/>
            <p:cNvSpPr/>
            <p:nvPr/>
          </p:nvSpPr>
          <p:spPr>
            <a:xfrm>
              <a:off x="5597125" y="1770300"/>
              <a:ext cx="1500" cy="1350"/>
            </a:xfrm>
            <a:custGeom>
              <a:avLst/>
              <a:gdLst/>
              <a:ahLst/>
              <a:cxnLst/>
              <a:rect l="l" t="t" r="r" b="b"/>
              <a:pathLst>
                <a:path w="60" h="54" extrusionOk="0">
                  <a:moveTo>
                    <a:pt x="0" y="0"/>
                  </a:moveTo>
                  <a:lnTo>
                    <a:pt x="0" y="0"/>
                  </a:lnTo>
                  <a:cubicBezTo>
                    <a:pt x="14" y="35"/>
                    <a:pt x="32" y="53"/>
                    <a:pt x="44" y="53"/>
                  </a:cubicBezTo>
                  <a:cubicBezTo>
                    <a:pt x="53" y="53"/>
                    <a:pt x="60" y="44"/>
                    <a:pt x="60" y="24"/>
                  </a:cubicBezTo>
                  <a:cubicBezTo>
                    <a:pt x="60" y="24"/>
                    <a:pt x="12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0" name="Google Shape;3820;p2"/>
            <p:cNvSpPr/>
            <p:nvPr/>
          </p:nvSpPr>
          <p:spPr>
            <a:xfrm>
              <a:off x="5920175" y="1788600"/>
              <a:ext cx="52000" cy="11550"/>
            </a:xfrm>
            <a:custGeom>
              <a:avLst/>
              <a:gdLst/>
              <a:ahLst/>
              <a:cxnLst/>
              <a:rect l="l" t="t" r="r" b="b"/>
              <a:pathLst>
                <a:path w="2080" h="462" extrusionOk="0">
                  <a:moveTo>
                    <a:pt x="947" y="0"/>
                  </a:moveTo>
                  <a:cubicBezTo>
                    <a:pt x="874" y="0"/>
                    <a:pt x="809" y="15"/>
                    <a:pt x="758" y="54"/>
                  </a:cubicBezTo>
                  <a:cubicBezTo>
                    <a:pt x="648" y="129"/>
                    <a:pt x="539" y="149"/>
                    <a:pt x="433" y="149"/>
                  </a:cubicBezTo>
                  <a:cubicBezTo>
                    <a:pt x="310" y="149"/>
                    <a:pt x="190" y="122"/>
                    <a:pt x="72" y="122"/>
                  </a:cubicBezTo>
                  <a:cubicBezTo>
                    <a:pt x="51" y="122"/>
                    <a:pt x="29" y="123"/>
                    <a:pt x="8" y="125"/>
                  </a:cubicBezTo>
                  <a:cubicBezTo>
                    <a:pt x="0" y="366"/>
                    <a:pt x="78" y="462"/>
                    <a:pt x="215" y="462"/>
                  </a:cubicBezTo>
                  <a:cubicBezTo>
                    <a:pt x="275" y="462"/>
                    <a:pt x="346" y="444"/>
                    <a:pt x="425" y="411"/>
                  </a:cubicBezTo>
                  <a:cubicBezTo>
                    <a:pt x="949" y="423"/>
                    <a:pt x="1485" y="423"/>
                    <a:pt x="2009" y="423"/>
                  </a:cubicBezTo>
                  <a:lnTo>
                    <a:pt x="2009" y="411"/>
                  </a:lnTo>
                  <a:cubicBezTo>
                    <a:pt x="2080" y="304"/>
                    <a:pt x="2080" y="197"/>
                    <a:pt x="1985" y="113"/>
                  </a:cubicBezTo>
                  <a:cubicBezTo>
                    <a:pt x="1942" y="70"/>
                    <a:pt x="1899" y="52"/>
                    <a:pt x="1857" y="52"/>
                  </a:cubicBezTo>
                  <a:cubicBezTo>
                    <a:pt x="1806" y="52"/>
                    <a:pt x="1757" y="79"/>
                    <a:pt x="1711" y="125"/>
                  </a:cubicBezTo>
                  <a:cubicBezTo>
                    <a:pt x="1711" y="137"/>
                    <a:pt x="1687" y="137"/>
                    <a:pt x="1663" y="161"/>
                  </a:cubicBezTo>
                  <a:cubicBezTo>
                    <a:pt x="1616" y="161"/>
                    <a:pt x="1592" y="137"/>
                    <a:pt x="1556" y="113"/>
                  </a:cubicBezTo>
                  <a:cubicBezTo>
                    <a:pt x="1528" y="93"/>
                    <a:pt x="1505" y="80"/>
                    <a:pt x="1480" y="80"/>
                  </a:cubicBezTo>
                  <a:cubicBezTo>
                    <a:pt x="1463" y="80"/>
                    <a:pt x="1445" y="86"/>
                    <a:pt x="1425" y="101"/>
                  </a:cubicBezTo>
                  <a:cubicBezTo>
                    <a:pt x="1273" y="61"/>
                    <a:pt x="1094" y="0"/>
                    <a:pt x="9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1" name="Google Shape;3821;p2"/>
            <p:cNvSpPr/>
            <p:nvPr/>
          </p:nvSpPr>
          <p:spPr>
            <a:xfrm>
              <a:off x="5976925" y="1806000"/>
              <a:ext cx="39625" cy="7550"/>
            </a:xfrm>
            <a:custGeom>
              <a:avLst/>
              <a:gdLst/>
              <a:ahLst/>
              <a:cxnLst/>
              <a:rect l="l" t="t" r="r" b="b"/>
              <a:pathLst>
                <a:path w="1585" h="302" extrusionOk="0">
                  <a:moveTo>
                    <a:pt x="1167" y="1"/>
                  </a:moveTo>
                  <a:cubicBezTo>
                    <a:pt x="1058" y="45"/>
                    <a:pt x="945" y="57"/>
                    <a:pt x="831" y="57"/>
                  </a:cubicBezTo>
                  <a:cubicBezTo>
                    <a:pt x="694" y="57"/>
                    <a:pt x="555" y="40"/>
                    <a:pt x="420" y="40"/>
                  </a:cubicBezTo>
                  <a:cubicBezTo>
                    <a:pt x="275" y="40"/>
                    <a:pt x="133" y="60"/>
                    <a:pt x="1" y="144"/>
                  </a:cubicBezTo>
                  <a:cubicBezTo>
                    <a:pt x="216" y="269"/>
                    <a:pt x="438" y="301"/>
                    <a:pt x="662" y="301"/>
                  </a:cubicBezTo>
                  <a:cubicBezTo>
                    <a:pt x="902" y="301"/>
                    <a:pt x="1144" y="264"/>
                    <a:pt x="1383" y="264"/>
                  </a:cubicBezTo>
                  <a:cubicBezTo>
                    <a:pt x="1451" y="264"/>
                    <a:pt x="1517" y="267"/>
                    <a:pt x="1584" y="275"/>
                  </a:cubicBezTo>
                  <a:cubicBezTo>
                    <a:pt x="1525" y="72"/>
                    <a:pt x="1358" y="13"/>
                    <a:pt x="1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2" name="Google Shape;3822;p2"/>
            <p:cNvSpPr/>
            <p:nvPr/>
          </p:nvSpPr>
          <p:spPr>
            <a:xfrm>
              <a:off x="5909950" y="1791725"/>
              <a:ext cx="20875" cy="13700"/>
            </a:xfrm>
            <a:custGeom>
              <a:avLst/>
              <a:gdLst/>
              <a:ahLst/>
              <a:cxnLst/>
              <a:rect l="l" t="t" r="r" b="b"/>
              <a:pathLst>
                <a:path w="835" h="548" extrusionOk="0">
                  <a:moveTo>
                    <a:pt x="417" y="0"/>
                  </a:moveTo>
                  <a:cubicBezTo>
                    <a:pt x="310" y="12"/>
                    <a:pt x="191" y="12"/>
                    <a:pt x="72" y="12"/>
                  </a:cubicBezTo>
                  <a:cubicBezTo>
                    <a:pt x="13" y="84"/>
                    <a:pt x="1" y="179"/>
                    <a:pt x="36" y="286"/>
                  </a:cubicBezTo>
                  <a:cubicBezTo>
                    <a:pt x="36" y="369"/>
                    <a:pt x="36" y="477"/>
                    <a:pt x="108" y="548"/>
                  </a:cubicBezTo>
                  <a:lnTo>
                    <a:pt x="405" y="548"/>
                  </a:lnTo>
                  <a:cubicBezTo>
                    <a:pt x="489" y="369"/>
                    <a:pt x="751" y="453"/>
                    <a:pt x="834" y="286"/>
                  </a:cubicBezTo>
                  <a:cubicBezTo>
                    <a:pt x="644" y="286"/>
                    <a:pt x="477" y="215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3" name="Google Shape;3823;p2"/>
            <p:cNvSpPr/>
            <p:nvPr/>
          </p:nvSpPr>
          <p:spPr>
            <a:xfrm>
              <a:off x="5953125" y="1806525"/>
              <a:ext cx="9825" cy="6950"/>
            </a:xfrm>
            <a:custGeom>
              <a:avLst/>
              <a:gdLst/>
              <a:ahLst/>
              <a:cxnLst/>
              <a:rect l="l" t="t" r="r" b="b"/>
              <a:pathLst>
                <a:path w="393" h="278" extrusionOk="0">
                  <a:moveTo>
                    <a:pt x="149" y="1"/>
                  </a:moveTo>
                  <a:cubicBezTo>
                    <a:pt x="94" y="1"/>
                    <a:pt x="32" y="29"/>
                    <a:pt x="12" y="99"/>
                  </a:cubicBezTo>
                  <a:cubicBezTo>
                    <a:pt x="0" y="254"/>
                    <a:pt x="155" y="242"/>
                    <a:pt x="250" y="277"/>
                  </a:cubicBezTo>
                  <a:cubicBezTo>
                    <a:pt x="286" y="170"/>
                    <a:pt x="393" y="39"/>
                    <a:pt x="179" y="4"/>
                  </a:cubicBezTo>
                  <a:cubicBezTo>
                    <a:pt x="169" y="2"/>
                    <a:pt x="159" y="1"/>
                    <a:pt x="1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4" name="Google Shape;3824;p2"/>
            <p:cNvSpPr/>
            <p:nvPr/>
          </p:nvSpPr>
          <p:spPr>
            <a:xfrm>
              <a:off x="5938225" y="1807800"/>
              <a:ext cx="7475" cy="4775"/>
            </a:xfrm>
            <a:custGeom>
              <a:avLst/>
              <a:gdLst/>
              <a:ahLst/>
              <a:cxnLst/>
              <a:rect l="l" t="t" r="r" b="b"/>
              <a:pathLst>
                <a:path w="299" h="191" extrusionOk="0">
                  <a:moveTo>
                    <a:pt x="96" y="0"/>
                  </a:moveTo>
                  <a:cubicBezTo>
                    <a:pt x="72" y="24"/>
                    <a:pt x="13" y="60"/>
                    <a:pt x="1" y="72"/>
                  </a:cubicBezTo>
                  <a:cubicBezTo>
                    <a:pt x="1" y="182"/>
                    <a:pt x="77" y="191"/>
                    <a:pt x="152" y="191"/>
                  </a:cubicBezTo>
                  <a:cubicBezTo>
                    <a:pt x="165" y="191"/>
                    <a:pt x="178" y="191"/>
                    <a:pt x="191" y="191"/>
                  </a:cubicBezTo>
                  <a:cubicBezTo>
                    <a:pt x="239" y="179"/>
                    <a:pt x="298" y="143"/>
                    <a:pt x="298" y="131"/>
                  </a:cubicBezTo>
                  <a:cubicBezTo>
                    <a:pt x="275" y="48"/>
                    <a:pt x="167" y="24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5" name="Google Shape;3825;p2"/>
            <p:cNvSpPr/>
            <p:nvPr/>
          </p:nvSpPr>
          <p:spPr>
            <a:xfrm>
              <a:off x="5618550" y="1733700"/>
              <a:ext cx="10450" cy="3825"/>
            </a:xfrm>
            <a:custGeom>
              <a:avLst/>
              <a:gdLst/>
              <a:ahLst/>
              <a:cxnLst/>
              <a:rect l="l" t="t" r="r" b="b"/>
              <a:pathLst>
                <a:path w="418" h="153" extrusionOk="0">
                  <a:moveTo>
                    <a:pt x="201" y="1"/>
                  </a:moveTo>
                  <a:cubicBezTo>
                    <a:pt x="135" y="1"/>
                    <a:pt x="68" y="13"/>
                    <a:pt x="0" y="35"/>
                  </a:cubicBezTo>
                  <a:cubicBezTo>
                    <a:pt x="73" y="114"/>
                    <a:pt x="146" y="153"/>
                    <a:pt x="217" y="153"/>
                  </a:cubicBezTo>
                  <a:cubicBezTo>
                    <a:pt x="286" y="153"/>
                    <a:pt x="353" y="117"/>
                    <a:pt x="417" y="47"/>
                  </a:cubicBezTo>
                  <a:cubicBezTo>
                    <a:pt x="348" y="16"/>
                    <a:pt x="276" y="1"/>
                    <a:pt x="2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6" name="Google Shape;3826;p2"/>
            <p:cNvSpPr/>
            <p:nvPr/>
          </p:nvSpPr>
          <p:spPr>
            <a:xfrm>
              <a:off x="5905775" y="1993700"/>
              <a:ext cx="6575" cy="6400"/>
            </a:xfrm>
            <a:custGeom>
              <a:avLst/>
              <a:gdLst/>
              <a:ahLst/>
              <a:cxnLst/>
              <a:rect l="l" t="t" r="r" b="b"/>
              <a:pathLst>
                <a:path w="263" h="256" extrusionOk="0">
                  <a:moveTo>
                    <a:pt x="147" y="1"/>
                  </a:moveTo>
                  <a:cubicBezTo>
                    <a:pt x="121" y="1"/>
                    <a:pt x="78" y="12"/>
                    <a:pt x="60" y="29"/>
                  </a:cubicBezTo>
                  <a:cubicBezTo>
                    <a:pt x="1" y="137"/>
                    <a:pt x="60" y="208"/>
                    <a:pt x="156" y="256"/>
                  </a:cubicBezTo>
                  <a:cubicBezTo>
                    <a:pt x="156" y="160"/>
                    <a:pt x="263" y="77"/>
                    <a:pt x="168" y="6"/>
                  </a:cubicBezTo>
                  <a:cubicBezTo>
                    <a:pt x="164" y="2"/>
                    <a:pt x="157" y="1"/>
                    <a:pt x="1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7" name="Google Shape;3827;p2"/>
            <p:cNvSpPr/>
            <p:nvPr/>
          </p:nvSpPr>
          <p:spPr>
            <a:xfrm>
              <a:off x="5259875" y="1751825"/>
              <a:ext cx="42875" cy="51700"/>
            </a:xfrm>
            <a:custGeom>
              <a:avLst/>
              <a:gdLst/>
              <a:ahLst/>
              <a:cxnLst/>
              <a:rect l="l" t="t" r="r" b="b"/>
              <a:pathLst>
                <a:path w="1715" h="2068" extrusionOk="0">
                  <a:moveTo>
                    <a:pt x="1572" y="1"/>
                  </a:moveTo>
                  <a:cubicBezTo>
                    <a:pt x="810" y="358"/>
                    <a:pt x="405" y="1049"/>
                    <a:pt x="24" y="1751"/>
                  </a:cubicBezTo>
                  <a:cubicBezTo>
                    <a:pt x="60" y="1787"/>
                    <a:pt x="48" y="1834"/>
                    <a:pt x="0" y="1870"/>
                  </a:cubicBezTo>
                  <a:lnTo>
                    <a:pt x="0" y="2013"/>
                  </a:lnTo>
                  <a:cubicBezTo>
                    <a:pt x="77" y="2051"/>
                    <a:pt x="140" y="2068"/>
                    <a:pt x="192" y="2068"/>
                  </a:cubicBezTo>
                  <a:cubicBezTo>
                    <a:pt x="481" y="2068"/>
                    <a:pt x="456" y="1572"/>
                    <a:pt x="739" y="1572"/>
                  </a:cubicBezTo>
                  <a:cubicBezTo>
                    <a:pt x="893" y="1013"/>
                    <a:pt x="1334" y="679"/>
                    <a:pt x="1715" y="298"/>
                  </a:cubicBezTo>
                  <a:lnTo>
                    <a:pt x="1715" y="298"/>
                  </a:lnTo>
                  <a:cubicBezTo>
                    <a:pt x="1698" y="300"/>
                    <a:pt x="1682" y="301"/>
                    <a:pt x="1668" y="301"/>
                  </a:cubicBezTo>
                  <a:cubicBezTo>
                    <a:pt x="1461" y="301"/>
                    <a:pt x="1516" y="146"/>
                    <a:pt x="1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8" name="Google Shape;3828;p2"/>
            <p:cNvSpPr/>
            <p:nvPr/>
          </p:nvSpPr>
          <p:spPr>
            <a:xfrm>
              <a:off x="5298575" y="1770300"/>
              <a:ext cx="58950" cy="31925"/>
            </a:xfrm>
            <a:custGeom>
              <a:avLst/>
              <a:gdLst/>
              <a:ahLst/>
              <a:cxnLst/>
              <a:rect l="l" t="t" r="r" b="b"/>
              <a:pathLst>
                <a:path w="2358" h="1277" extrusionOk="0">
                  <a:moveTo>
                    <a:pt x="595" y="0"/>
                  </a:moveTo>
                  <a:cubicBezTo>
                    <a:pt x="155" y="83"/>
                    <a:pt x="203" y="536"/>
                    <a:pt x="0" y="810"/>
                  </a:cubicBezTo>
                  <a:cubicBezTo>
                    <a:pt x="24" y="833"/>
                    <a:pt x="24" y="857"/>
                    <a:pt x="36" y="893"/>
                  </a:cubicBezTo>
                  <a:cubicBezTo>
                    <a:pt x="84" y="929"/>
                    <a:pt x="119" y="964"/>
                    <a:pt x="179" y="976"/>
                  </a:cubicBezTo>
                  <a:cubicBezTo>
                    <a:pt x="286" y="1024"/>
                    <a:pt x="393" y="1072"/>
                    <a:pt x="465" y="1155"/>
                  </a:cubicBezTo>
                  <a:cubicBezTo>
                    <a:pt x="752" y="1242"/>
                    <a:pt x="1039" y="1276"/>
                    <a:pt x="1326" y="1276"/>
                  </a:cubicBezTo>
                  <a:cubicBezTo>
                    <a:pt x="1670" y="1276"/>
                    <a:pt x="2014" y="1226"/>
                    <a:pt x="2358" y="1155"/>
                  </a:cubicBezTo>
                  <a:cubicBezTo>
                    <a:pt x="2242" y="1074"/>
                    <a:pt x="2116" y="1053"/>
                    <a:pt x="1985" y="1053"/>
                  </a:cubicBezTo>
                  <a:cubicBezTo>
                    <a:pt x="1842" y="1053"/>
                    <a:pt x="1694" y="1078"/>
                    <a:pt x="1552" y="1078"/>
                  </a:cubicBezTo>
                  <a:cubicBezTo>
                    <a:pt x="1421" y="1078"/>
                    <a:pt x="1294" y="1057"/>
                    <a:pt x="1179" y="976"/>
                  </a:cubicBezTo>
                  <a:cubicBezTo>
                    <a:pt x="465" y="845"/>
                    <a:pt x="465" y="845"/>
                    <a:pt x="595" y="71"/>
                  </a:cubicBezTo>
                  <a:lnTo>
                    <a:pt x="59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9" name="Google Shape;3829;p2"/>
            <p:cNvSpPr/>
            <p:nvPr/>
          </p:nvSpPr>
          <p:spPr>
            <a:xfrm>
              <a:off x="5255375" y="1790075"/>
              <a:ext cx="31300" cy="37450"/>
            </a:xfrm>
            <a:custGeom>
              <a:avLst/>
              <a:gdLst/>
              <a:ahLst/>
              <a:cxnLst/>
              <a:rect l="l" t="t" r="r" b="b"/>
              <a:pathLst>
                <a:path w="1252" h="1498" extrusionOk="0">
                  <a:moveTo>
                    <a:pt x="747" y="0"/>
                  </a:moveTo>
                  <a:cubicBezTo>
                    <a:pt x="679" y="0"/>
                    <a:pt x="618" y="24"/>
                    <a:pt x="573" y="126"/>
                  </a:cubicBezTo>
                  <a:cubicBezTo>
                    <a:pt x="502" y="304"/>
                    <a:pt x="418" y="483"/>
                    <a:pt x="180" y="483"/>
                  </a:cubicBezTo>
                  <a:cubicBezTo>
                    <a:pt x="145" y="781"/>
                    <a:pt x="2" y="1054"/>
                    <a:pt x="26" y="1316"/>
                  </a:cubicBezTo>
                  <a:cubicBezTo>
                    <a:pt x="0" y="1443"/>
                    <a:pt x="53" y="1498"/>
                    <a:pt x="124" y="1498"/>
                  </a:cubicBezTo>
                  <a:cubicBezTo>
                    <a:pt x="153" y="1498"/>
                    <a:pt x="185" y="1489"/>
                    <a:pt x="216" y="1471"/>
                  </a:cubicBezTo>
                  <a:cubicBezTo>
                    <a:pt x="454" y="1305"/>
                    <a:pt x="752" y="1364"/>
                    <a:pt x="1002" y="1245"/>
                  </a:cubicBezTo>
                  <a:cubicBezTo>
                    <a:pt x="1157" y="1114"/>
                    <a:pt x="1050" y="1007"/>
                    <a:pt x="978" y="900"/>
                  </a:cubicBezTo>
                  <a:cubicBezTo>
                    <a:pt x="799" y="650"/>
                    <a:pt x="859" y="483"/>
                    <a:pt x="1133" y="376"/>
                  </a:cubicBezTo>
                  <a:cubicBezTo>
                    <a:pt x="1192" y="340"/>
                    <a:pt x="1228" y="292"/>
                    <a:pt x="1252" y="233"/>
                  </a:cubicBezTo>
                  <a:cubicBezTo>
                    <a:pt x="1252" y="173"/>
                    <a:pt x="1240" y="102"/>
                    <a:pt x="1192" y="54"/>
                  </a:cubicBezTo>
                  <a:cubicBezTo>
                    <a:pt x="1109" y="54"/>
                    <a:pt x="1014" y="42"/>
                    <a:pt x="930" y="19"/>
                  </a:cubicBezTo>
                  <a:cubicBezTo>
                    <a:pt x="869" y="19"/>
                    <a:pt x="806" y="0"/>
                    <a:pt x="7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0" name="Google Shape;3830;p2"/>
            <p:cNvSpPr/>
            <p:nvPr/>
          </p:nvSpPr>
          <p:spPr>
            <a:xfrm>
              <a:off x="5285175" y="1790525"/>
              <a:ext cx="14600" cy="7475"/>
            </a:xfrm>
            <a:custGeom>
              <a:avLst/>
              <a:gdLst/>
              <a:ahLst/>
              <a:cxnLst/>
              <a:rect l="l" t="t" r="r" b="b"/>
              <a:pathLst>
                <a:path w="584" h="299" extrusionOk="0">
                  <a:moveTo>
                    <a:pt x="536" y="1"/>
                  </a:moveTo>
                  <a:lnTo>
                    <a:pt x="0" y="48"/>
                  </a:lnTo>
                  <a:lnTo>
                    <a:pt x="0" y="179"/>
                  </a:lnTo>
                  <a:cubicBezTo>
                    <a:pt x="109" y="250"/>
                    <a:pt x="213" y="298"/>
                    <a:pt x="306" y="298"/>
                  </a:cubicBezTo>
                  <a:cubicBezTo>
                    <a:pt x="417" y="298"/>
                    <a:pt x="513" y="230"/>
                    <a:pt x="584" y="48"/>
                  </a:cubicBezTo>
                  <a:lnTo>
                    <a:pt x="53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1" name="Google Shape;3831;p2"/>
            <p:cNvSpPr/>
            <p:nvPr/>
          </p:nvSpPr>
          <p:spPr>
            <a:xfrm>
              <a:off x="5504850" y="1877750"/>
              <a:ext cx="7450" cy="3600"/>
            </a:xfrm>
            <a:custGeom>
              <a:avLst/>
              <a:gdLst/>
              <a:ahLst/>
              <a:cxnLst/>
              <a:rect l="l" t="t" r="r" b="b"/>
              <a:pathLst>
                <a:path w="298" h="144" extrusionOk="0">
                  <a:moveTo>
                    <a:pt x="250" y="0"/>
                  </a:moveTo>
                  <a:cubicBezTo>
                    <a:pt x="179" y="0"/>
                    <a:pt x="84" y="12"/>
                    <a:pt x="0" y="12"/>
                  </a:cubicBezTo>
                  <a:cubicBezTo>
                    <a:pt x="24" y="60"/>
                    <a:pt x="72" y="107"/>
                    <a:pt x="119" y="143"/>
                  </a:cubicBezTo>
                  <a:cubicBezTo>
                    <a:pt x="167" y="131"/>
                    <a:pt x="203" y="131"/>
                    <a:pt x="250" y="131"/>
                  </a:cubicBezTo>
                  <a:cubicBezTo>
                    <a:pt x="298" y="84"/>
                    <a:pt x="298" y="36"/>
                    <a:pt x="2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2" name="Google Shape;3832;p2"/>
            <p:cNvSpPr/>
            <p:nvPr/>
          </p:nvSpPr>
          <p:spPr>
            <a:xfrm>
              <a:off x="5732250" y="1873875"/>
              <a:ext cx="4800" cy="5675"/>
            </a:xfrm>
            <a:custGeom>
              <a:avLst/>
              <a:gdLst/>
              <a:ahLst/>
              <a:cxnLst/>
              <a:rect l="l" t="t" r="r" b="b"/>
              <a:pathLst>
                <a:path w="192" h="227" extrusionOk="0">
                  <a:moveTo>
                    <a:pt x="191" y="0"/>
                  </a:moveTo>
                  <a:cubicBezTo>
                    <a:pt x="96" y="36"/>
                    <a:pt x="24" y="84"/>
                    <a:pt x="12" y="179"/>
                  </a:cubicBezTo>
                  <a:cubicBezTo>
                    <a:pt x="1" y="179"/>
                    <a:pt x="72" y="227"/>
                    <a:pt x="84" y="227"/>
                  </a:cubicBezTo>
                  <a:cubicBezTo>
                    <a:pt x="191" y="203"/>
                    <a:pt x="191" y="96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3" name="Google Shape;3833;p2"/>
            <p:cNvSpPr/>
            <p:nvPr/>
          </p:nvSpPr>
          <p:spPr>
            <a:xfrm>
              <a:off x="5970375" y="1791400"/>
              <a:ext cx="9875" cy="7500"/>
            </a:xfrm>
            <a:custGeom>
              <a:avLst/>
              <a:gdLst/>
              <a:ahLst/>
              <a:cxnLst/>
              <a:rect l="l" t="t" r="r" b="b"/>
              <a:pathLst>
                <a:path w="395" h="300" extrusionOk="0">
                  <a:moveTo>
                    <a:pt x="189" y="0"/>
                  </a:moveTo>
                  <a:cubicBezTo>
                    <a:pt x="145" y="0"/>
                    <a:pt x="98" y="5"/>
                    <a:pt x="55" y="5"/>
                  </a:cubicBezTo>
                  <a:cubicBezTo>
                    <a:pt x="36" y="5"/>
                    <a:pt x="17" y="4"/>
                    <a:pt x="1" y="1"/>
                  </a:cubicBezTo>
                  <a:lnTo>
                    <a:pt x="1" y="1"/>
                  </a:lnTo>
                  <a:cubicBezTo>
                    <a:pt x="1" y="109"/>
                    <a:pt x="12" y="192"/>
                    <a:pt x="12" y="299"/>
                  </a:cubicBezTo>
                  <a:cubicBezTo>
                    <a:pt x="96" y="299"/>
                    <a:pt x="203" y="287"/>
                    <a:pt x="310" y="263"/>
                  </a:cubicBezTo>
                  <a:cubicBezTo>
                    <a:pt x="395" y="32"/>
                    <a:pt x="305" y="0"/>
                    <a:pt x="1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4" name="Google Shape;3834;p2"/>
            <p:cNvSpPr/>
            <p:nvPr/>
          </p:nvSpPr>
          <p:spPr>
            <a:xfrm>
              <a:off x="5984375" y="1777675"/>
              <a:ext cx="10425" cy="6925"/>
            </a:xfrm>
            <a:custGeom>
              <a:avLst/>
              <a:gdLst/>
              <a:ahLst/>
              <a:cxnLst/>
              <a:rect l="l" t="t" r="r" b="b"/>
              <a:pathLst>
                <a:path w="417" h="277" extrusionOk="0">
                  <a:moveTo>
                    <a:pt x="229" y="0"/>
                  </a:moveTo>
                  <a:cubicBezTo>
                    <a:pt x="176" y="0"/>
                    <a:pt x="118" y="28"/>
                    <a:pt x="84" y="62"/>
                  </a:cubicBezTo>
                  <a:cubicBezTo>
                    <a:pt x="0" y="146"/>
                    <a:pt x="60" y="217"/>
                    <a:pt x="155" y="277"/>
                  </a:cubicBezTo>
                  <a:lnTo>
                    <a:pt x="286" y="241"/>
                  </a:lnTo>
                  <a:cubicBezTo>
                    <a:pt x="310" y="157"/>
                    <a:pt x="417" y="74"/>
                    <a:pt x="286" y="15"/>
                  </a:cubicBezTo>
                  <a:cubicBezTo>
                    <a:pt x="269" y="4"/>
                    <a:pt x="249" y="0"/>
                    <a:pt x="2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5" name="Google Shape;3835;p2"/>
            <p:cNvSpPr/>
            <p:nvPr/>
          </p:nvSpPr>
          <p:spPr>
            <a:xfrm>
              <a:off x="5963225" y="1784575"/>
              <a:ext cx="11050" cy="7175"/>
            </a:xfrm>
            <a:custGeom>
              <a:avLst/>
              <a:gdLst/>
              <a:ahLst/>
              <a:cxnLst/>
              <a:rect l="l" t="t" r="r" b="b"/>
              <a:pathLst>
                <a:path w="442" h="287" extrusionOk="0">
                  <a:moveTo>
                    <a:pt x="311" y="0"/>
                  </a:moveTo>
                  <a:cubicBezTo>
                    <a:pt x="254" y="0"/>
                    <a:pt x="189" y="24"/>
                    <a:pt x="132" y="24"/>
                  </a:cubicBezTo>
                  <a:lnTo>
                    <a:pt x="1" y="286"/>
                  </a:lnTo>
                  <a:cubicBezTo>
                    <a:pt x="84" y="286"/>
                    <a:pt x="191" y="274"/>
                    <a:pt x="287" y="274"/>
                  </a:cubicBezTo>
                  <a:cubicBezTo>
                    <a:pt x="322" y="203"/>
                    <a:pt x="441" y="108"/>
                    <a:pt x="429" y="84"/>
                  </a:cubicBezTo>
                  <a:cubicBezTo>
                    <a:pt x="402" y="18"/>
                    <a:pt x="359" y="0"/>
                    <a:pt x="3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6" name="Google Shape;3836;p2"/>
            <p:cNvSpPr/>
            <p:nvPr/>
          </p:nvSpPr>
          <p:spPr>
            <a:xfrm>
              <a:off x="5539675" y="2092650"/>
              <a:ext cx="53600" cy="14925"/>
            </a:xfrm>
            <a:custGeom>
              <a:avLst/>
              <a:gdLst/>
              <a:ahLst/>
              <a:cxnLst/>
              <a:rect l="l" t="t" r="r" b="b"/>
              <a:pathLst>
                <a:path w="2144" h="597" extrusionOk="0">
                  <a:moveTo>
                    <a:pt x="869" y="0"/>
                  </a:moveTo>
                  <a:cubicBezTo>
                    <a:pt x="762" y="135"/>
                    <a:pt x="632" y="165"/>
                    <a:pt x="495" y="165"/>
                  </a:cubicBezTo>
                  <a:cubicBezTo>
                    <a:pt x="387" y="165"/>
                    <a:pt x="275" y="146"/>
                    <a:pt x="167" y="146"/>
                  </a:cubicBezTo>
                  <a:cubicBezTo>
                    <a:pt x="110" y="146"/>
                    <a:pt x="54" y="151"/>
                    <a:pt x="0" y="167"/>
                  </a:cubicBezTo>
                  <a:cubicBezTo>
                    <a:pt x="24" y="501"/>
                    <a:pt x="298" y="405"/>
                    <a:pt x="476" y="465"/>
                  </a:cubicBezTo>
                  <a:lnTo>
                    <a:pt x="512" y="465"/>
                  </a:lnTo>
                  <a:cubicBezTo>
                    <a:pt x="602" y="493"/>
                    <a:pt x="690" y="505"/>
                    <a:pt x="775" y="505"/>
                  </a:cubicBezTo>
                  <a:cubicBezTo>
                    <a:pt x="871" y="505"/>
                    <a:pt x="966" y="490"/>
                    <a:pt x="1060" y="465"/>
                  </a:cubicBezTo>
                  <a:cubicBezTo>
                    <a:pt x="1261" y="569"/>
                    <a:pt x="1470" y="596"/>
                    <a:pt x="1682" y="596"/>
                  </a:cubicBezTo>
                  <a:cubicBezTo>
                    <a:pt x="1835" y="596"/>
                    <a:pt x="1989" y="582"/>
                    <a:pt x="2143" y="572"/>
                  </a:cubicBezTo>
                  <a:cubicBezTo>
                    <a:pt x="2060" y="477"/>
                    <a:pt x="1965" y="405"/>
                    <a:pt x="1881" y="322"/>
                  </a:cubicBezTo>
                  <a:cubicBezTo>
                    <a:pt x="1727" y="298"/>
                    <a:pt x="1572" y="274"/>
                    <a:pt x="1417" y="262"/>
                  </a:cubicBezTo>
                  <a:cubicBezTo>
                    <a:pt x="1250" y="262"/>
                    <a:pt x="1167" y="179"/>
                    <a:pt x="1167" y="24"/>
                  </a:cubicBezTo>
                  <a:cubicBezTo>
                    <a:pt x="1060" y="24"/>
                    <a:pt x="977" y="0"/>
                    <a:pt x="8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7" name="Google Shape;3837;p2"/>
            <p:cNvSpPr/>
            <p:nvPr/>
          </p:nvSpPr>
          <p:spPr>
            <a:xfrm>
              <a:off x="5608125" y="2089075"/>
              <a:ext cx="25025" cy="3975"/>
            </a:xfrm>
            <a:custGeom>
              <a:avLst/>
              <a:gdLst/>
              <a:ahLst/>
              <a:cxnLst/>
              <a:rect l="l" t="t" r="r" b="b"/>
              <a:pathLst>
                <a:path w="1001" h="159" extrusionOk="0">
                  <a:moveTo>
                    <a:pt x="1" y="1"/>
                  </a:moveTo>
                  <a:lnTo>
                    <a:pt x="1" y="120"/>
                  </a:lnTo>
                  <a:cubicBezTo>
                    <a:pt x="167" y="143"/>
                    <a:pt x="331" y="158"/>
                    <a:pt x="496" y="158"/>
                  </a:cubicBezTo>
                  <a:cubicBezTo>
                    <a:pt x="661" y="158"/>
                    <a:pt x="828" y="143"/>
                    <a:pt x="1001" y="108"/>
                  </a:cubicBezTo>
                  <a:lnTo>
                    <a:pt x="1001" y="12"/>
                  </a:lnTo>
                  <a:cubicBezTo>
                    <a:pt x="656" y="12"/>
                    <a:pt x="334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8" name="Google Shape;3838;p2"/>
            <p:cNvSpPr/>
            <p:nvPr/>
          </p:nvSpPr>
          <p:spPr>
            <a:xfrm>
              <a:off x="5637000" y="2089375"/>
              <a:ext cx="6575" cy="2400"/>
            </a:xfrm>
            <a:custGeom>
              <a:avLst/>
              <a:gdLst/>
              <a:ahLst/>
              <a:cxnLst/>
              <a:rect l="l" t="t" r="r" b="b"/>
              <a:pathLst>
                <a:path w="263" h="96" extrusionOk="0">
                  <a:moveTo>
                    <a:pt x="1" y="0"/>
                  </a:moveTo>
                  <a:lnTo>
                    <a:pt x="1" y="96"/>
                  </a:lnTo>
                  <a:lnTo>
                    <a:pt x="263" y="96"/>
                  </a:lnTo>
                  <a:cubicBezTo>
                    <a:pt x="191" y="0"/>
                    <a:pt x="96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9" name="Google Shape;3839;p2"/>
            <p:cNvSpPr/>
            <p:nvPr/>
          </p:nvSpPr>
          <p:spPr>
            <a:xfrm>
              <a:off x="5632825" y="2089375"/>
              <a:ext cx="4200" cy="2400"/>
            </a:xfrm>
            <a:custGeom>
              <a:avLst/>
              <a:gdLst/>
              <a:ahLst/>
              <a:cxnLst/>
              <a:rect l="l" t="t" r="r" b="b"/>
              <a:pathLst>
                <a:path w="168" h="96" extrusionOk="0">
                  <a:moveTo>
                    <a:pt x="1" y="0"/>
                  </a:moveTo>
                  <a:lnTo>
                    <a:pt x="1" y="96"/>
                  </a:lnTo>
                  <a:lnTo>
                    <a:pt x="168" y="96"/>
                  </a:lnTo>
                  <a:lnTo>
                    <a:pt x="168" y="48"/>
                  </a:lnTo>
                  <a:lnTo>
                    <a:pt x="168" y="0"/>
                  </a:lnTo>
                  <a:cubicBezTo>
                    <a:pt x="128" y="0"/>
                    <a:pt x="93" y="6"/>
                    <a:pt x="57" y="6"/>
                  </a:cubicBezTo>
                  <a:cubicBezTo>
                    <a:pt x="39" y="6"/>
                    <a:pt x="21" y="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0" name="Google Shape;3840;p2"/>
            <p:cNvSpPr/>
            <p:nvPr/>
          </p:nvSpPr>
          <p:spPr>
            <a:xfrm>
              <a:off x="6116225" y="1796100"/>
              <a:ext cx="22650" cy="6475"/>
            </a:xfrm>
            <a:custGeom>
              <a:avLst/>
              <a:gdLst/>
              <a:ahLst/>
              <a:cxnLst/>
              <a:rect l="l" t="t" r="r" b="b"/>
              <a:pathLst>
                <a:path w="906" h="259" extrusionOk="0">
                  <a:moveTo>
                    <a:pt x="417" y="0"/>
                  </a:moveTo>
                  <a:cubicBezTo>
                    <a:pt x="297" y="0"/>
                    <a:pt x="177" y="28"/>
                    <a:pt x="60" y="99"/>
                  </a:cubicBezTo>
                  <a:cubicBezTo>
                    <a:pt x="1" y="135"/>
                    <a:pt x="1" y="182"/>
                    <a:pt x="36" y="242"/>
                  </a:cubicBezTo>
                  <a:lnTo>
                    <a:pt x="60" y="254"/>
                  </a:lnTo>
                  <a:cubicBezTo>
                    <a:pt x="103" y="244"/>
                    <a:pt x="148" y="241"/>
                    <a:pt x="194" y="241"/>
                  </a:cubicBezTo>
                  <a:cubicBezTo>
                    <a:pt x="301" y="241"/>
                    <a:pt x="415" y="259"/>
                    <a:pt x="527" y="259"/>
                  </a:cubicBezTo>
                  <a:cubicBezTo>
                    <a:pt x="663" y="259"/>
                    <a:pt x="796" y="232"/>
                    <a:pt x="906" y="111"/>
                  </a:cubicBezTo>
                  <a:cubicBezTo>
                    <a:pt x="742" y="50"/>
                    <a:pt x="578" y="0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1" name="Google Shape;3841;p2"/>
            <p:cNvSpPr/>
            <p:nvPr/>
          </p:nvSpPr>
          <p:spPr>
            <a:xfrm>
              <a:off x="6110575" y="1805700"/>
              <a:ext cx="7175" cy="6350"/>
            </a:xfrm>
            <a:custGeom>
              <a:avLst/>
              <a:gdLst/>
              <a:ahLst/>
              <a:cxnLst/>
              <a:rect l="l" t="t" r="r" b="b"/>
              <a:pathLst>
                <a:path w="287" h="254" extrusionOk="0">
                  <a:moveTo>
                    <a:pt x="250" y="1"/>
                  </a:moveTo>
                  <a:cubicBezTo>
                    <a:pt x="143" y="25"/>
                    <a:pt x="0" y="37"/>
                    <a:pt x="48" y="168"/>
                  </a:cubicBezTo>
                  <a:cubicBezTo>
                    <a:pt x="72" y="230"/>
                    <a:pt x="102" y="253"/>
                    <a:pt x="134" y="253"/>
                  </a:cubicBezTo>
                  <a:cubicBezTo>
                    <a:pt x="182" y="253"/>
                    <a:pt x="236" y="201"/>
                    <a:pt x="286" y="144"/>
                  </a:cubicBezTo>
                  <a:cubicBezTo>
                    <a:pt x="286" y="96"/>
                    <a:pt x="262" y="72"/>
                    <a:pt x="2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2" name="Google Shape;3842;p2"/>
            <p:cNvSpPr/>
            <p:nvPr/>
          </p:nvSpPr>
          <p:spPr>
            <a:xfrm>
              <a:off x="6142425" y="1798875"/>
              <a:ext cx="10450" cy="3575"/>
            </a:xfrm>
            <a:custGeom>
              <a:avLst/>
              <a:gdLst/>
              <a:ahLst/>
              <a:cxnLst/>
              <a:rect l="l" t="t" r="r" b="b"/>
              <a:pathLst>
                <a:path w="418" h="143" extrusionOk="0">
                  <a:moveTo>
                    <a:pt x="0" y="0"/>
                  </a:moveTo>
                  <a:cubicBezTo>
                    <a:pt x="60" y="119"/>
                    <a:pt x="167" y="131"/>
                    <a:pt x="286" y="143"/>
                  </a:cubicBezTo>
                  <a:cubicBezTo>
                    <a:pt x="334" y="107"/>
                    <a:pt x="381" y="48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3" name="Google Shape;3843;p2"/>
            <p:cNvSpPr/>
            <p:nvPr/>
          </p:nvSpPr>
          <p:spPr>
            <a:xfrm>
              <a:off x="6134975" y="1812850"/>
              <a:ext cx="7475" cy="3050"/>
            </a:xfrm>
            <a:custGeom>
              <a:avLst/>
              <a:gdLst/>
              <a:ahLst/>
              <a:cxnLst/>
              <a:rect l="l" t="t" r="r" b="b"/>
              <a:pathLst>
                <a:path w="299" h="122" extrusionOk="0">
                  <a:moveTo>
                    <a:pt x="1" y="1"/>
                  </a:moveTo>
                  <a:cubicBezTo>
                    <a:pt x="53" y="82"/>
                    <a:pt x="106" y="121"/>
                    <a:pt x="156" y="121"/>
                  </a:cubicBezTo>
                  <a:cubicBezTo>
                    <a:pt x="207" y="121"/>
                    <a:pt x="256" y="79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4" name="Google Shape;3844;p2"/>
            <p:cNvSpPr/>
            <p:nvPr/>
          </p:nvSpPr>
          <p:spPr>
            <a:xfrm>
              <a:off x="6149875" y="1813450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0" y="0"/>
                  </a:moveTo>
                  <a:lnTo>
                    <a:pt x="0" y="0"/>
                  </a:lnTo>
                  <a:cubicBezTo>
                    <a:pt x="24" y="72"/>
                    <a:pt x="60" y="108"/>
                    <a:pt x="143" y="131"/>
                  </a:cubicBezTo>
                  <a:cubicBezTo>
                    <a:pt x="119" y="60"/>
                    <a:pt x="83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5" name="Google Shape;3845;p2"/>
            <p:cNvSpPr/>
            <p:nvPr/>
          </p:nvSpPr>
          <p:spPr>
            <a:xfrm>
              <a:off x="5328025" y="1794400"/>
              <a:ext cx="35450" cy="4775"/>
            </a:xfrm>
            <a:custGeom>
              <a:avLst/>
              <a:gdLst/>
              <a:ahLst/>
              <a:cxnLst/>
              <a:rect l="l" t="t" r="r" b="b"/>
              <a:pathLst>
                <a:path w="1418" h="191" extrusionOk="0">
                  <a:moveTo>
                    <a:pt x="1" y="0"/>
                  </a:moveTo>
                  <a:cubicBezTo>
                    <a:pt x="141" y="146"/>
                    <a:pt x="301" y="181"/>
                    <a:pt x="467" y="181"/>
                  </a:cubicBezTo>
                  <a:cubicBezTo>
                    <a:pt x="621" y="181"/>
                    <a:pt x="779" y="150"/>
                    <a:pt x="930" y="150"/>
                  </a:cubicBezTo>
                  <a:cubicBezTo>
                    <a:pt x="1016" y="150"/>
                    <a:pt x="1100" y="160"/>
                    <a:pt x="1180" y="191"/>
                  </a:cubicBezTo>
                  <a:cubicBezTo>
                    <a:pt x="1263" y="179"/>
                    <a:pt x="1346" y="179"/>
                    <a:pt x="1418" y="143"/>
                  </a:cubicBezTo>
                  <a:cubicBezTo>
                    <a:pt x="1256" y="48"/>
                    <a:pt x="1084" y="25"/>
                    <a:pt x="909" y="25"/>
                  </a:cubicBezTo>
                  <a:cubicBezTo>
                    <a:pt x="748" y="25"/>
                    <a:pt x="584" y="45"/>
                    <a:pt x="421" y="45"/>
                  </a:cubicBezTo>
                  <a:cubicBezTo>
                    <a:pt x="320" y="45"/>
                    <a:pt x="219" y="37"/>
                    <a:pt x="120" y="12"/>
                  </a:cubicBezTo>
                  <a:cubicBezTo>
                    <a:pt x="96" y="0"/>
                    <a:pt x="49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6" name="Google Shape;3846;p2"/>
            <p:cNvSpPr/>
            <p:nvPr/>
          </p:nvSpPr>
          <p:spPr>
            <a:xfrm>
              <a:off x="6117125" y="1744975"/>
              <a:ext cx="11025" cy="3425"/>
            </a:xfrm>
            <a:custGeom>
              <a:avLst/>
              <a:gdLst/>
              <a:ahLst/>
              <a:cxnLst/>
              <a:rect l="l" t="t" r="r" b="b"/>
              <a:pathLst>
                <a:path w="441" h="137" extrusionOk="0">
                  <a:moveTo>
                    <a:pt x="0" y="1"/>
                  </a:moveTo>
                  <a:cubicBezTo>
                    <a:pt x="79" y="92"/>
                    <a:pt x="152" y="136"/>
                    <a:pt x="224" y="136"/>
                  </a:cubicBezTo>
                  <a:cubicBezTo>
                    <a:pt x="295" y="136"/>
                    <a:pt x="365" y="95"/>
                    <a:pt x="441" y="13"/>
                  </a:cubicBezTo>
                  <a:cubicBezTo>
                    <a:pt x="286" y="1"/>
                    <a:pt x="155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7" name="Google Shape;3847;p2"/>
            <p:cNvSpPr/>
            <p:nvPr/>
          </p:nvSpPr>
          <p:spPr>
            <a:xfrm>
              <a:off x="6060275" y="1744975"/>
              <a:ext cx="3300" cy="3300"/>
            </a:xfrm>
            <a:custGeom>
              <a:avLst/>
              <a:gdLst/>
              <a:ahLst/>
              <a:cxnLst/>
              <a:rect l="l" t="t" r="r" b="b"/>
              <a:pathLst>
                <a:path w="132" h="132" extrusionOk="0">
                  <a:moveTo>
                    <a:pt x="131" y="1"/>
                  </a:moveTo>
                  <a:cubicBezTo>
                    <a:pt x="72" y="37"/>
                    <a:pt x="36" y="84"/>
                    <a:pt x="0" y="132"/>
                  </a:cubicBezTo>
                  <a:lnTo>
                    <a:pt x="13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8" name="Google Shape;3848;p2"/>
            <p:cNvSpPr/>
            <p:nvPr/>
          </p:nvSpPr>
          <p:spPr>
            <a:xfrm>
              <a:off x="5277725" y="1826750"/>
              <a:ext cx="11650" cy="11425"/>
            </a:xfrm>
            <a:custGeom>
              <a:avLst/>
              <a:gdLst/>
              <a:ahLst/>
              <a:cxnLst/>
              <a:rect l="l" t="t" r="r" b="b"/>
              <a:pathLst>
                <a:path w="466" h="457" extrusionOk="0">
                  <a:moveTo>
                    <a:pt x="120" y="1"/>
                  </a:moveTo>
                  <a:cubicBezTo>
                    <a:pt x="113" y="1"/>
                    <a:pt x="105" y="2"/>
                    <a:pt x="96" y="4"/>
                  </a:cubicBezTo>
                  <a:cubicBezTo>
                    <a:pt x="60" y="4"/>
                    <a:pt x="36" y="16"/>
                    <a:pt x="25" y="64"/>
                  </a:cubicBezTo>
                  <a:cubicBezTo>
                    <a:pt x="1" y="219"/>
                    <a:pt x="108" y="326"/>
                    <a:pt x="156" y="457"/>
                  </a:cubicBezTo>
                  <a:cubicBezTo>
                    <a:pt x="215" y="445"/>
                    <a:pt x="263" y="433"/>
                    <a:pt x="298" y="421"/>
                  </a:cubicBezTo>
                  <a:cubicBezTo>
                    <a:pt x="346" y="385"/>
                    <a:pt x="382" y="338"/>
                    <a:pt x="417" y="314"/>
                  </a:cubicBezTo>
                  <a:lnTo>
                    <a:pt x="465" y="183"/>
                  </a:lnTo>
                  <a:cubicBezTo>
                    <a:pt x="394" y="64"/>
                    <a:pt x="275" y="40"/>
                    <a:pt x="156" y="28"/>
                  </a:cubicBezTo>
                  <a:cubicBezTo>
                    <a:pt x="156" y="18"/>
                    <a:pt x="148" y="1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9" name="Google Shape;3849;p2"/>
            <p:cNvSpPr/>
            <p:nvPr/>
          </p:nvSpPr>
          <p:spPr>
            <a:xfrm>
              <a:off x="5875425" y="1808450"/>
              <a:ext cx="8950" cy="4500"/>
            </a:xfrm>
            <a:custGeom>
              <a:avLst/>
              <a:gdLst/>
              <a:ahLst/>
              <a:cxnLst/>
              <a:rect l="l" t="t" r="r" b="b"/>
              <a:pathLst>
                <a:path w="358" h="180" extrusionOk="0">
                  <a:moveTo>
                    <a:pt x="261" y="0"/>
                  </a:moveTo>
                  <a:cubicBezTo>
                    <a:pt x="239" y="0"/>
                    <a:pt x="216" y="7"/>
                    <a:pt x="191" y="22"/>
                  </a:cubicBezTo>
                  <a:cubicBezTo>
                    <a:pt x="120" y="46"/>
                    <a:pt x="0" y="22"/>
                    <a:pt x="12" y="153"/>
                  </a:cubicBezTo>
                  <a:cubicBezTo>
                    <a:pt x="12" y="165"/>
                    <a:pt x="143" y="177"/>
                    <a:pt x="203" y="177"/>
                  </a:cubicBezTo>
                  <a:cubicBezTo>
                    <a:pt x="212" y="179"/>
                    <a:pt x="222" y="180"/>
                    <a:pt x="231" y="180"/>
                  </a:cubicBezTo>
                  <a:cubicBezTo>
                    <a:pt x="270" y="180"/>
                    <a:pt x="308" y="165"/>
                    <a:pt x="346" y="165"/>
                  </a:cubicBezTo>
                  <a:cubicBezTo>
                    <a:pt x="346" y="117"/>
                    <a:pt x="358" y="81"/>
                    <a:pt x="358" y="34"/>
                  </a:cubicBezTo>
                  <a:cubicBezTo>
                    <a:pt x="323" y="13"/>
                    <a:pt x="292" y="0"/>
                    <a:pt x="2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0" name="Google Shape;3850;p2"/>
            <p:cNvSpPr/>
            <p:nvPr/>
          </p:nvSpPr>
          <p:spPr>
            <a:xfrm>
              <a:off x="5880175" y="1807075"/>
              <a:ext cx="4200" cy="2225"/>
            </a:xfrm>
            <a:custGeom>
              <a:avLst/>
              <a:gdLst/>
              <a:ahLst/>
              <a:cxnLst/>
              <a:rect l="l" t="t" r="r" b="b"/>
              <a:pathLst>
                <a:path w="168" h="89" extrusionOk="0">
                  <a:moveTo>
                    <a:pt x="86" y="1"/>
                  </a:moveTo>
                  <a:cubicBezTo>
                    <a:pt x="59" y="1"/>
                    <a:pt x="30" y="24"/>
                    <a:pt x="1" y="65"/>
                  </a:cubicBezTo>
                  <a:cubicBezTo>
                    <a:pt x="61" y="65"/>
                    <a:pt x="108" y="89"/>
                    <a:pt x="168" y="89"/>
                  </a:cubicBezTo>
                  <a:cubicBezTo>
                    <a:pt x="143" y="27"/>
                    <a:pt x="115" y="1"/>
                    <a:pt x="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1" name="Google Shape;3851;p2"/>
            <p:cNvSpPr/>
            <p:nvPr/>
          </p:nvSpPr>
          <p:spPr>
            <a:xfrm>
              <a:off x="6024250" y="1802150"/>
              <a:ext cx="15200" cy="4175"/>
            </a:xfrm>
            <a:custGeom>
              <a:avLst/>
              <a:gdLst/>
              <a:ahLst/>
              <a:cxnLst/>
              <a:rect l="l" t="t" r="r" b="b"/>
              <a:pathLst>
                <a:path w="608" h="167" extrusionOk="0">
                  <a:moveTo>
                    <a:pt x="364" y="0"/>
                  </a:moveTo>
                  <a:cubicBezTo>
                    <a:pt x="235" y="0"/>
                    <a:pt x="90" y="62"/>
                    <a:pt x="1" y="167"/>
                  </a:cubicBezTo>
                  <a:lnTo>
                    <a:pt x="417" y="167"/>
                  </a:lnTo>
                  <a:cubicBezTo>
                    <a:pt x="477" y="131"/>
                    <a:pt x="608" y="107"/>
                    <a:pt x="560" y="71"/>
                  </a:cubicBezTo>
                  <a:cubicBezTo>
                    <a:pt x="511" y="22"/>
                    <a:pt x="440" y="0"/>
                    <a:pt x="3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2" name="Google Shape;3852;p2"/>
            <p:cNvSpPr/>
            <p:nvPr/>
          </p:nvSpPr>
          <p:spPr>
            <a:xfrm>
              <a:off x="6059975" y="1806000"/>
              <a:ext cx="8050" cy="6775"/>
            </a:xfrm>
            <a:custGeom>
              <a:avLst/>
              <a:gdLst/>
              <a:ahLst/>
              <a:cxnLst/>
              <a:rect l="l" t="t" r="r" b="b"/>
              <a:pathLst>
                <a:path w="322" h="271" extrusionOk="0">
                  <a:moveTo>
                    <a:pt x="0" y="1"/>
                  </a:moveTo>
                  <a:lnTo>
                    <a:pt x="0" y="251"/>
                  </a:lnTo>
                  <a:cubicBezTo>
                    <a:pt x="57" y="256"/>
                    <a:pt x="127" y="270"/>
                    <a:pt x="187" y="270"/>
                  </a:cubicBezTo>
                  <a:cubicBezTo>
                    <a:pt x="252" y="270"/>
                    <a:pt x="304" y="254"/>
                    <a:pt x="310" y="191"/>
                  </a:cubicBezTo>
                  <a:cubicBezTo>
                    <a:pt x="322" y="25"/>
                    <a:pt x="143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3" name="Google Shape;3853;p2"/>
            <p:cNvSpPr/>
            <p:nvPr/>
          </p:nvSpPr>
          <p:spPr>
            <a:xfrm>
              <a:off x="6146300" y="1777725"/>
              <a:ext cx="7450" cy="6275"/>
            </a:xfrm>
            <a:custGeom>
              <a:avLst/>
              <a:gdLst/>
              <a:ahLst/>
              <a:cxnLst/>
              <a:rect l="l" t="t" r="r" b="b"/>
              <a:pathLst>
                <a:path w="298" h="251" extrusionOk="0">
                  <a:moveTo>
                    <a:pt x="0" y="1"/>
                  </a:moveTo>
                  <a:cubicBezTo>
                    <a:pt x="0" y="132"/>
                    <a:pt x="48" y="239"/>
                    <a:pt x="179" y="251"/>
                  </a:cubicBezTo>
                  <a:cubicBezTo>
                    <a:pt x="203" y="251"/>
                    <a:pt x="250" y="239"/>
                    <a:pt x="298" y="215"/>
                  </a:cubicBezTo>
                  <a:cubicBezTo>
                    <a:pt x="250" y="144"/>
                    <a:pt x="191" y="84"/>
                    <a:pt x="143" y="13"/>
                  </a:cubicBezTo>
                  <a:cubicBezTo>
                    <a:pt x="107" y="1"/>
                    <a:pt x="48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4" name="Google Shape;3854;p2"/>
            <p:cNvSpPr/>
            <p:nvPr/>
          </p:nvSpPr>
          <p:spPr>
            <a:xfrm>
              <a:off x="5966500" y="1931325"/>
              <a:ext cx="1525" cy="1575"/>
            </a:xfrm>
            <a:custGeom>
              <a:avLst/>
              <a:gdLst/>
              <a:ahLst/>
              <a:cxnLst/>
              <a:rect l="l" t="t" r="r" b="b"/>
              <a:pathLst>
                <a:path w="61" h="63" extrusionOk="0">
                  <a:moveTo>
                    <a:pt x="1" y="0"/>
                  </a:moveTo>
                  <a:cubicBezTo>
                    <a:pt x="21" y="41"/>
                    <a:pt x="34" y="62"/>
                    <a:pt x="43" y="62"/>
                  </a:cubicBezTo>
                  <a:cubicBezTo>
                    <a:pt x="50" y="62"/>
                    <a:pt x="55" y="50"/>
                    <a:pt x="60" y="24"/>
                  </a:cubicBezTo>
                  <a:cubicBezTo>
                    <a:pt x="60" y="24"/>
                    <a:pt x="13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5" name="Google Shape;3855;p2"/>
            <p:cNvSpPr/>
            <p:nvPr/>
          </p:nvSpPr>
          <p:spPr>
            <a:xfrm>
              <a:off x="6017100" y="2078950"/>
              <a:ext cx="4800" cy="10375"/>
            </a:xfrm>
            <a:custGeom>
              <a:avLst/>
              <a:gdLst/>
              <a:ahLst/>
              <a:cxnLst/>
              <a:rect l="l" t="t" r="r" b="b"/>
              <a:pathLst>
                <a:path w="192" h="415" extrusionOk="0">
                  <a:moveTo>
                    <a:pt x="13" y="1"/>
                  </a:moveTo>
                  <a:cubicBezTo>
                    <a:pt x="1" y="132"/>
                    <a:pt x="1" y="275"/>
                    <a:pt x="1" y="406"/>
                  </a:cubicBezTo>
                  <a:cubicBezTo>
                    <a:pt x="25" y="412"/>
                    <a:pt x="43" y="415"/>
                    <a:pt x="62" y="415"/>
                  </a:cubicBezTo>
                  <a:cubicBezTo>
                    <a:pt x="81" y="415"/>
                    <a:pt x="102" y="412"/>
                    <a:pt x="132" y="406"/>
                  </a:cubicBezTo>
                  <a:cubicBezTo>
                    <a:pt x="132" y="251"/>
                    <a:pt x="191" y="96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6" name="Google Shape;3856;p2"/>
            <p:cNvSpPr/>
            <p:nvPr/>
          </p:nvSpPr>
          <p:spPr>
            <a:xfrm>
              <a:off x="5962350" y="2024775"/>
              <a:ext cx="4175" cy="2650"/>
            </a:xfrm>
            <a:custGeom>
              <a:avLst/>
              <a:gdLst/>
              <a:ahLst/>
              <a:cxnLst/>
              <a:rect l="l" t="t" r="r" b="b"/>
              <a:pathLst>
                <a:path w="167" h="106" extrusionOk="0">
                  <a:moveTo>
                    <a:pt x="167" y="1"/>
                  </a:moveTo>
                  <a:cubicBezTo>
                    <a:pt x="158" y="8"/>
                    <a:pt x="145" y="10"/>
                    <a:pt x="131" y="10"/>
                  </a:cubicBezTo>
                  <a:cubicBezTo>
                    <a:pt x="107" y="10"/>
                    <a:pt x="79" y="4"/>
                    <a:pt x="57" y="4"/>
                  </a:cubicBezTo>
                  <a:cubicBezTo>
                    <a:pt x="21" y="4"/>
                    <a:pt x="0" y="19"/>
                    <a:pt x="36" y="96"/>
                  </a:cubicBezTo>
                  <a:cubicBezTo>
                    <a:pt x="36" y="103"/>
                    <a:pt x="40" y="106"/>
                    <a:pt x="46" y="106"/>
                  </a:cubicBezTo>
                  <a:cubicBezTo>
                    <a:pt x="73" y="106"/>
                    <a:pt x="147" y="49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7" name="Google Shape;3857;p2"/>
            <p:cNvSpPr/>
            <p:nvPr/>
          </p:nvSpPr>
          <p:spPr>
            <a:xfrm>
              <a:off x="5794175" y="1778200"/>
              <a:ext cx="4625" cy="2825"/>
            </a:xfrm>
            <a:custGeom>
              <a:avLst/>
              <a:gdLst/>
              <a:ahLst/>
              <a:cxnLst/>
              <a:rect l="l" t="t" r="r" b="b"/>
              <a:pathLst>
                <a:path w="185" h="113" extrusionOk="0">
                  <a:moveTo>
                    <a:pt x="145" y="1"/>
                  </a:moveTo>
                  <a:cubicBezTo>
                    <a:pt x="115" y="1"/>
                    <a:pt x="31" y="61"/>
                    <a:pt x="0" y="113"/>
                  </a:cubicBezTo>
                  <a:cubicBezTo>
                    <a:pt x="11" y="102"/>
                    <a:pt x="27" y="99"/>
                    <a:pt x="46" y="99"/>
                  </a:cubicBezTo>
                  <a:cubicBezTo>
                    <a:pt x="69" y="99"/>
                    <a:pt x="95" y="104"/>
                    <a:pt x="118" y="104"/>
                  </a:cubicBezTo>
                  <a:cubicBezTo>
                    <a:pt x="158" y="104"/>
                    <a:pt x="185" y="89"/>
                    <a:pt x="155" y="5"/>
                  </a:cubicBezTo>
                  <a:cubicBezTo>
                    <a:pt x="153" y="2"/>
                    <a:pt x="150" y="1"/>
                    <a:pt x="1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8" name="Google Shape;3858;p2"/>
            <p:cNvSpPr/>
            <p:nvPr/>
          </p:nvSpPr>
          <p:spPr>
            <a:xfrm>
              <a:off x="5320000" y="1737850"/>
              <a:ext cx="8050" cy="3275"/>
            </a:xfrm>
            <a:custGeom>
              <a:avLst/>
              <a:gdLst/>
              <a:ahLst/>
              <a:cxnLst/>
              <a:rect l="l" t="t" r="r" b="b"/>
              <a:pathLst>
                <a:path w="322" h="131" extrusionOk="0">
                  <a:moveTo>
                    <a:pt x="322" y="0"/>
                  </a:moveTo>
                  <a:cubicBezTo>
                    <a:pt x="250" y="0"/>
                    <a:pt x="191" y="0"/>
                    <a:pt x="119" y="12"/>
                  </a:cubicBezTo>
                  <a:cubicBezTo>
                    <a:pt x="72" y="12"/>
                    <a:pt x="0" y="60"/>
                    <a:pt x="0" y="60"/>
                  </a:cubicBezTo>
                  <a:cubicBezTo>
                    <a:pt x="17" y="110"/>
                    <a:pt x="57" y="130"/>
                    <a:pt x="99" y="130"/>
                  </a:cubicBezTo>
                  <a:cubicBezTo>
                    <a:pt x="118" y="130"/>
                    <a:pt x="137" y="127"/>
                    <a:pt x="155" y="119"/>
                  </a:cubicBezTo>
                  <a:cubicBezTo>
                    <a:pt x="215" y="107"/>
                    <a:pt x="274" y="48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9" name="Google Shape;3859;p2"/>
            <p:cNvSpPr/>
            <p:nvPr/>
          </p:nvSpPr>
          <p:spPr>
            <a:xfrm>
              <a:off x="6110300" y="1795600"/>
              <a:ext cx="7450" cy="6600"/>
            </a:xfrm>
            <a:custGeom>
              <a:avLst/>
              <a:gdLst/>
              <a:ahLst/>
              <a:cxnLst/>
              <a:rect l="l" t="t" r="r" b="b"/>
              <a:pathLst>
                <a:path w="298" h="264" extrusionOk="0">
                  <a:moveTo>
                    <a:pt x="11" y="0"/>
                  </a:moveTo>
                  <a:cubicBezTo>
                    <a:pt x="0" y="179"/>
                    <a:pt x="73" y="263"/>
                    <a:pt x="239" y="263"/>
                  </a:cubicBezTo>
                  <a:cubicBezTo>
                    <a:pt x="250" y="263"/>
                    <a:pt x="261" y="263"/>
                    <a:pt x="273" y="262"/>
                  </a:cubicBezTo>
                  <a:cubicBezTo>
                    <a:pt x="273" y="214"/>
                    <a:pt x="297" y="155"/>
                    <a:pt x="297" y="119"/>
                  </a:cubicBezTo>
                  <a:cubicBezTo>
                    <a:pt x="214" y="12"/>
                    <a:pt x="130" y="0"/>
                    <a:pt x="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0" name="Google Shape;3860;p2"/>
            <p:cNvSpPr/>
            <p:nvPr/>
          </p:nvSpPr>
          <p:spPr>
            <a:xfrm>
              <a:off x="6123075" y="1814925"/>
              <a:ext cx="1500" cy="1825"/>
            </a:xfrm>
            <a:custGeom>
              <a:avLst/>
              <a:gdLst/>
              <a:ahLst/>
              <a:cxnLst/>
              <a:rect l="l" t="t" r="r" b="b"/>
              <a:pathLst>
                <a:path w="60" h="73" extrusionOk="0">
                  <a:moveTo>
                    <a:pt x="0" y="1"/>
                  </a:moveTo>
                  <a:cubicBezTo>
                    <a:pt x="19" y="20"/>
                    <a:pt x="38" y="31"/>
                    <a:pt x="51" y="53"/>
                  </a:cubicBezTo>
                  <a:lnTo>
                    <a:pt x="51" y="53"/>
                  </a:lnTo>
                  <a:cubicBezTo>
                    <a:pt x="48" y="39"/>
                    <a:pt x="48" y="21"/>
                    <a:pt x="48" y="13"/>
                  </a:cubicBezTo>
                  <a:cubicBezTo>
                    <a:pt x="36" y="1"/>
                    <a:pt x="12" y="1"/>
                    <a:pt x="0" y="1"/>
                  </a:cubicBezTo>
                  <a:close/>
                  <a:moveTo>
                    <a:pt x="51" y="53"/>
                  </a:moveTo>
                  <a:cubicBezTo>
                    <a:pt x="53" y="61"/>
                    <a:pt x="56" y="68"/>
                    <a:pt x="60" y="72"/>
                  </a:cubicBezTo>
                  <a:cubicBezTo>
                    <a:pt x="58" y="65"/>
                    <a:pt x="55" y="59"/>
                    <a:pt x="51" y="5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1" name="Google Shape;3861;p2"/>
            <p:cNvSpPr/>
            <p:nvPr/>
          </p:nvSpPr>
          <p:spPr>
            <a:xfrm>
              <a:off x="5856675" y="1993900"/>
              <a:ext cx="5075" cy="4425"/>
            </a:xfrm>
            <a:custGeom>
              <a:avLst/>
              <a:gdLst/>
              <a:ahLst/>
              <a:cxnLst/>
              <a:rect l="l" t="t" r="r" b="b"/>
              <a:pathLst>
                <a:path w="203" h="177" extrusionOk="0">
                  <a:moveTo>
                    <a:pt x="86" y="1"/>
                  </a:moveTo>
                  <a:cubicBezTo>
                    <a:pt x="34" y="1"/>
                    <a:pt x="0" y="27"/>
                    <a:pt x="0" y="81"/>
                  </a:cubicBezTo>
                  <a:cubicBezTo>
                    <a:pt x="0" y="117"/>
                    <a:pt x="48" y="140"/>
                    <a:pt x="84" y="176"/>
                  </a:cubicBezTo>
                  <a:cubicBezTo>
                    <a:pt x="119" y="152"/>
                    <a:pt x="179" y="140"/>
                    <a:pt x="179" y="117"/>
                  </a:cubicBezTo>
                  <a:cubicBezTo>
                    <a:pt x="203" y="81"/>
                    <a:pt x="167" y="21"/>
                    <a:pt x="143" y="9"/>
                  </a:cubicBezTo>
                  <a:cubicBezTo>
                    <a:pt x="122" y="4"/>
                    <a:pt x="103" y="1"/>
                    <a:pt x="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2" name="Google Shape;3862;p2"/>
            <p:cNvSpPr/>
            <p:nvPr/>
          </p:nvSpPr>
          <p:spPr>
            <a:xfrm>
              <a:off x="5866200" y="1737050"/>
              <a:ext cx="14300" cy="4425"/>
            </a:xfrm>
            <a:custGeom>
              <a:avLst/>
              <a:gdLst/>
              <a:ahLst/>
              <a:cxnLst/>
              <a:rect l="l" t="t" r="r" b="b"/>
              <a:pathLst>
                <a:path w="572" h="177" extrusionOk="0">
                  <a:moveTo>
                    <a:pt x="306" y="1"/>
                  </a:moveTo>
                  <a:cubicBezTo>
                    <a:pt x="204" y="1"/>
                    <a:pt x="102" y="13"/>
                    <a:pt x="0" y="32"/>
                  </a:cubicBezTo>
                  <a:cubicBezTo>
                    <a:pt x="74" y="148"/>
                    <a:pt x="169" y="177"/>
                    <a:pt x="270" y="177"/>
                  </a:cubicBezTo>
                  <a:cubicBezTo>
                    <a:pt x="366" y="177"/>
                    <a:pt x="467" y="151"/>
                    <a:pt x="560" y="151"/>
                  </a:cubicBezTo>
                  <a:cubicBezTo>
                    <a:pt x="572" y="104"/>
                    <a:pt x="572" y="80"/>
                    <a:pt x="572" y="32"/>
                  </a:cubicBezTo>
                  <a:cubicBezTo>
                    <a:pt x="483" y="10"/>
                    <a:pt x="395" y="1"/>
                    <a:pt x="3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3" name="Google Shape;3863;p2"/>
            <p:cNvSpPr/>
            <p:nvPr/>
          </p:nvSpPr>
          <p:spPr>
            <a:xfrm>
              <a:off x="6095700" y="1795000"/>
              <a:ext cx="4775" cy="5975"/>
            </a:xfrm>
            <a:custGeom>
              <a:avLst/>
              <a:gdLst/>
              <a:ahLst/>
              <a:cxnLst/>
              <a:rect l="l" t="t" r="r" b="b"/>
              <a:pathLst>
                <a:path w="191" h="239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95"/>
                    <a:pt x="0" y="203"/>
                    <a:pt x="107" y="238"/>
                  </a:cubicBezTo>
                  <a:cubicBezTo>
                    <a:pt x="131" y="238"/>
                    <a:pt x="191" y="203"/>
                    <a:pt x="191" y="179"/>
                  </a:cubicBezTo>
                  <a:cubicBezTo>
                    <a:pt x="179" y="84"/>
                    <a:pt x="83" y="3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4" name="Google Shape;3864;p2"/>
            <p:cNvSpPr/>
            <p:nvPr/>
          </p:nvSpPr>
          <p:spPr>
            <a:xfrm>
              <a:off x="6096875" y="1806950"/>
              <a:ext cx="6275" cy="4150"/>
            </a:xfrm>
            <a:custGeom>
              <a:avLst/>
              <a:gdLst/>
              <a:ahLst/>
              <a:cxnLst/>
              <a:rect l="l" t="t" r="r" b="b"/>
              <a:pathLst>
                <a:path w="251" h="166" extrusionOk="0">
                  <a:moveTo>
                    <a:pt x="117" y="0"/>
                  </a:moveTo>
                  <a:cubicBezTo>
                    <a:pt x="94" y="0"/>
                    <a:pt x="67" y="7"/>
                    <a:pt x="36" y="22"/>
                  </a:cubicBezTo>
                  <a:cubicBezTo>
                    <a:pt x="25" y="34"/>
                    <a:pt x="1" y="106"/>
                    <a:pt x="13" y="118"/>
                  </a:cubicBezTo>
                  <a:cubicBezTo>
                    <a:pt x="36" y="153"/>
                    <a:pt x="60" y="165"/>
                    <a:pt x="85" y="165"/>
                  </a:cubicBezTo>
                  <a:cubicBezTo>
                    <a:pt x="134" y="165"/>
                    <a:pt x="187" y="118"/>
                    <a:pt x="251" y="118"/>
                  </a:cubicBezTo>
                  <a:cubicBezTo>
                    <a:pt x="224" y="56"/>
                    <a:pt x="185" y="0"/>
                    <a:pt x="1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5" name="Google Shape;3865;p2"/>
            <p:cNvSpPr/>
            <p:nvPr/>
          </p:nvSpPr>
          <p:spPr>
            <a:xfrm>
              <a:off x="5876925" y="1791800"/>
              <a:ext cx="14600" cy="7625"/>
            </a:xfrm>
            <a:custGeom>
              <a:avLst/>
              <a:gdLst/>
              <a:ahLst/>
              <a:cxnLst/>
              <a:rect l="l" t="t" r="r" b="b"/>
              <a:pathLst>
                <a:path w="584" h="305" extrusionOk="0">
                  <a:moveTo>
                    <a:pt x="362" y="0"/>
                  </a:moveTo>
                  <a:cubicBezTo>
                    <a:pt x="342" y="0"/>
                    <a:pt x="321" y="3"/>
                    <a:pt x="298" y="9"/>
                  </a:cubicBezTo>
                  <a:cubicBezTo>
                    <a:pt x="202" y="69"/>
                    <a:pt x="83" y="57"/>
                    <a:pt x="0" y="152"/>
                  </a:cubicBezTo>
                  <a:lnTo>
                    <a:pt x="0" y="283"/>
                  </a:lnTo>
                  <a:cubicBezTo>
                    <a:pt x="95" y="283"/>
                    <a:pt x="183" y="298"/>
                    <a:pt x="275" y="298"/>
                  </a:cubicBezTo>
                  <a:cubicBezTo>
                    <a:pt x="298" y="298"/>
                    <a:pt x="321" y="297"/>
                    <a:pt x="345" y="295"/>
                  </a:cubicBezTo>
                  <a:cubicBezTo>
                    <a:pt x="377" y="295"/>
                    <a:pt x="421" y="304"/>
                    <a:pt x="460" y="304"/>
                  </a:cubicBezTo>
                  <a:cubicBezTo>
                    <a:pt x="510" y="304"/>
                    <a:pt x="553" y="290"/>
                    <a:pt x="560" y="223"/>
                  </a:cubicBezTo>
                  <a:cubicBezTo>
                    <a:pt x="583" y="164"/>
                    <a:pt x="476" y="93"/>
                    <a:pt x="417" y="9"/>
                  </a:cubicBezTo>
                  <a:cubicBezTo>
                    <a:pt x="399" y="3"/>
                    <a:pt x="381" y="0"/>
                    <a:pt x="3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6" name="Google Shape;3866;p2"/>
            <p:cNvSpPr/>
            <p:nvPr/>
          </p:nvSpPr>
          <p:spPr>
            <a:xfrm>
              <a:off x="6077825" y="1784275"/>
              <a:ext cx="14625" cy="10750"/>
            </a:xfrm>
            <a:custGeom>
              <a:avLst/>
              <a:gdLst/>
              <a:ahLst/>
              <a:cxnLst/>
              <a:rect l="l" t="t" r="r" b="b"/>
              <a:pathLst>
                <a:path w="585" h="430" extrusionOk="0">
                  <a:moveTo>
                    <a:pt x="1" y="1"/>
                  </a:moveTo>
                  <a:lnTo>
                    <a:pt x="1" y="286"/>
                  </a:lnTo>
                  <a:cubicBezTo>
                    <a:pt x="96" y="413"/>
                    <a:pt x="228" y="419"/>
                    <a:pt x="362" y="419"/>
                  </a:cubicBezTo>
                  <a:cubicBezTo>
                    <a:pt x="375" y="419"/>
                    <a:pt x="387" y="419"/>
                    <a:pt x="399" y="419"/>
                  </a:cubicBezTo>
                  <a:cubicBezTo>
                    <a:pt x="454" y="419"/>
                    <a:pt x="508" y="419"/>
                    <a:pt x="560" y="429"/>
                  </a:cubicBezTo>
                  <a:cubicBezTo>
                    <a:pt x="560" y="298"/>
                    <a:pt x="584" y="155"/>
                    <a:pt x="584" y="13"/>
                  </a:cubicBezTo>
                  <a:cubicBezTo>
                    <a:pt x="382" y="13"/>
                    <a:pt x="191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7" name="Google Shape;3867;p2"/>
            <p:cNvSpPr/>
            <p:nvPr/>
          </p:nvSpPr>
          <p:spPr>
            <a:xfrm>
              <a:off x="6060275" y="1788000"/>
              <a:ext cx="13700" cy="6725"/>
            </a:xfrm>
            <a:custGeom>
              <a:avLst/>
              <a:gdLst/>
              <a:ahLst/>
              <a:cxnLst/>
              <a:rect l="l" t="t" r="r" b="b"/>
              <a:pathLst>
                <a:path w="548" h="269" extrusionOk="0">
                  <a:moveTo>
                    <a:pt x="272" y="0"/>
                  </a:moveTo>
                  <a:cubicBezTo>
                    <a:pt x="205" y="0"/>
                    <a:pt x="134" y="10"/>
                    <a:pt x="66" y="10"/>
                  </a:cubicBezTo>
                  <a:cubicBezTo>
                    <a:pt x="44" y="10"/>
                    <a:pt x="22" y="9"/>
                    <a:pt x="0" y="6"/>
                  </a:cubicBezTo>
                  <a:lnTo>
                    <a:pt x="0" y="6"/>
                  </a:lnTo>
                  <a:cubicBezTo>
                    <a:pt x="96" y="90"/>
                    <a:pt x="191" y="185"/>
                    <a:pt x="286" y="268"/>
                  </a:cubicBezTo>
                  <a:cubicBezTo>
                    <a:pt x="369" y="221"/>
                    <a:pt x="453" y="185"/>
                    <a:pt x="548" y="137"/>
                  </a:cubicBezTo>
                  <a:cubicBezTo>
                    <a:pt x="472" y="23"/>
                    <a:pt x="375" y="0"/>
                    <a:pt x="2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8" name="Google Shape;3868;p2"/>
            <p:cNvSpPr/>
            <p:nvPr/>
          </p:nvSpPr>
          <p:spPr>
            <a:xfrm>
              <a:off x="5820950" y="1809575"/>
              <a:ext cx="2400" cy="1525"/>
            </a:xfrm>
            <a:custGeom>
              <a:avLst/>
              <a:gdLst/>
              <a:ahLst/>
              <a:cxnLst/>
              <a:rect l="l" t="t" r="r" b="b"/>
              <a:pathLst>
                <a:path w="96" h="61" extrusionOk="0">
                  <a:moveTo>
                    <a:pt x="96" y="1"/>
                  </a:moveTo>
                  <a:lnTo>
                    <a:pt x="96" y="1"/>
                  </a:lnTo>
                  <a:cubicBezTo>
                    <a:pt x="24" y="13"/>
                    <a:pt x="1" y="48"/>
                    <a:pt x="60" y="60"/>
                  </a:cubicBezTo>
                  <a:cubicBezTo>
                    <a:pt x="60" y="60"/>
                    <a:pt x="84" y="13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9" name="Google Shape;3869;p2"/>
            <p:cNvSpPr/>
            <p:nvPr/>
          </p:nvSpPr>
          <p:spPr>
            <a:xfrm>
              <a:off x="5899825" y="1791125"/>
              <a:ext cx="13125" cy="9050"/>
            </a:xfrm>
            <a:custGeom>
              <a:avLst/>
              <a:gdLst/>
              <a:ahLst/>
              <a:cxnLst/>
              <a:rect l="l" t="t" r="r" b="b"/>
              <a:pathLst>
                <a:path w="525" h="362" extrusionOk="0">
                  <a:moveTo>
                    <a:pt x="239" y="0"/>
                  </a:moveTo>
                  <a:cubicBezTo>
                    <a:pt x="144" y="36"/>
                    <a:pt x="1" y="108"/>
                    <a:pt x="60" y="227"/>
                  </a:cubicBezTo>
                  <a:cubicBezTo>
                    <a:pt x="96" y="310"/>
                    <a:pt x="275" y="298"/>
                    <a:pt x="394" y="310"/>
                  </a:cubicBezTo>
                  <a:cubicBezTo>
                    <a:pt x="394" y="322"/>
                    <a:pt x="406" y="334"/>
                    <a:pt x="441" y="358"/>
                  </a:cubicBezTo>
                  <a:cubicBezTo>
                    <a:pt x="447" y="360"/>
                    <a:pt x="453" y="362"/>
                    <a:pt x="460" y="362"/>
                  </a:cubicBezTo>
                  <a:cubicBezTo>
                    <a:pt x="481" y="362"/>
                    <a:pt x="506" y="346"/>
                    <a:pt x="525" y="310"/>
                  </a:cubicBezTo>
                  <a:cubicBezTo>
                    <a:pt x="513" y="215"/>
                    <a:pt x="513" y="131"/>
                    <a:pt x="501" y="36"/>
                  </a:cubicBezTo>
                  <a:cubicBezTo>
                    <a:pt x="406" y="24"/>
                    <a:pt x="322" y="24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0" name="Google Shape;3870;p2"/>
            <p:cNvSpPr/>
            <p:nvPr/>
          </p:nvSpPr>
          <p:spPr>
            <a:xfrm>
              <a:off x="5905200" y="1798650"/>
              <a:ext cx="7450" cy="7675"/>
            </a:xfrm>
            <a:custGeom>
              <a:avLst/>
              <a:gdLst/>
              <a:ahLst/>
              <a:cxnLst/>
              <a:rect l="l" t="t" r="r" b="b"/>
              <a:pathLst>
                <a:path w="298" h="307" extrusionOk="0">
                  <a:moveTo>
                    <a:pt x="228" y="0"/>
                  </a:moveTo>
                  <a:cubicBezTo>
                    <a:pt x="205" y="0"/>
                    <a:pt x="185" y="3"/>
                    <a:pt x="167" y="9"/>
                  </a:cubicBezTo>
                  <a:cubicBezTo>
                    <a:pt x="143" y="116"/>
                    <a:pt x="0" y="211"/>
                    <a:pt x="167" y="307"/>
                  </a:cubicBezTo>
                  <a:cubicBezTo>
                    <a:pt x="203" y="307"/>
                    <a:pt x="250" y="295"/>
                    <a:pt x="298" y="295"/>
                  </a:cubicBezTo>
                  <a:lnTo>
                    <a:pt x="298" y="9"/>
                  </a:lnTo>
                  <a:cubicBezTo>
                    <a:pt x="274" y="3"/>
                    <a:pt x="250" y="0"/>
                    <a:pt x="2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1" name="Google Shape;3871;p2"/>
            <p:cNvSpPr/>
            <p:nvPr/>
          </p:nvSpPr>
          <p:spPr>
            <a:xfrm>
              <a:off x="5938225" y="1739525"/>
              <a:ext cx="14625" cy="5650"/>
            </a:xfrm>
            <a:custGeom>
              <a:avLst/>
              <a:gdLst/>
              <a:ahLst/>
              <a:cxnLst/>
              <a:rect l="l" t="t" r="r" b="b"/>
              <a:pathLst>
                <a:path w="585" h="226" extrusionOk="0">
                  <a:moveTo>
                    <a:pt x="366" y="0"/>
                  </a:moveTo>
                  <a:cubicBezTo>
                    <a:pt x="289" y="0"/>
                    <a:pt x="212" y="21"/>
                    <a:pt x="132" y="64"/>
                  </a:cubicBezTo>
                  <a:cubicBezTo>
                    <a:pt x="96" y="64"/>
                    <a:pt x="48" y="64"/>
                    <a:pt x="1" y="76"/>
                  </a:cubicBezTo>
                  <a:cubicBezTo>
                    <a:pt x="93" y="175"/>
                    <a:pt x="189" y="225"/>
                    <a:pt x="284" y="225"/>
                  </a:cubicBezTo>
                  <a:cubicBezTo>
                    <a:pt x="385" y="225"/>
                    <a:pt x="486" y="169"/>
                    <a:pt x="584" y="52"/>
                  </a:cubicBezTo>
                  <a:cubicBezTo>
                    <a:pt x="510" y="18"/>
                    <a:pt x="438" y="0"/>
                    <a:pt x="3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2" name="Google Shape;3872;p2"/>
            <p:cNvSpPr/>
            <p:nvPr/>
          </p:nvSpPr>
          <p:spPr>
            <a:xfrm>
              <a:off x="5511100" y="1877750"/>
              <a:ext cx="2700" cy="3300"/>
            </a:xfrm>
            <a:custGeom>
              <a:avLst/>
              <a:gdLst/>
              <a:ahLst/>
              <a:cxnLst/>
              <a:rect l="l" t="t" r="r" b="b"/>
              <a:pathLst>
                <a:path w="108" h="132" extrusionOk="0">
                  <a:moveTo>
                    <a:pt x="0" y="0"/>
                  </a:moveTo>
                  <a:lnTo>
                    <a:pt x="0" y="131"/>
                  </a:lnTo>
                  <a:cubicBezTo>
                    <a:pt x="107" y="84"/>
                    <a:pt x="95" y="3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3" name="Google Shape;3873;p2"/>
            <p:cNvSpPr/>
            <p:nvPr/>
          </p:nvSpPr>
          <p:spPr>
            <a:xfrm>
              <a:off x="5715875" y="2062275"/>
              <a:ext cx="7475" cy="5700"/>
            </a:xfrm>
            <a:custGeom>
              <a:avLst/>
              <a:gdLst/>
              <a:ahLst/>
              <a:cxnLst/>
              <a:rect l="l" t="t" r="r" b="b"/>
              <a:pathLst>
                <a:path w="299" h="228" extrusionOk="0">
                  <a:moveTo>
                    <a:pt x="167" y="0"/>
                  </a:moveTo>
                  <a:cubicBezTo>
                    <a:pt x="115" y="0"/>
                    <a:pt x="55" y="63"/>
                    <a:pt x="1" y="72"/>
                  </a:cubicBezTo>
                  <a:cubicBezTo>
                    <a:pt x="36" y="120"/>
                    <a:pt x="84" y="180"/>
                    <a:pt x="144" y="227"/>
                  </a:cubicBezTo>
                  <a:cubicBezTo>
                    <a:pt x="203" y="180"/>
                    <a:pt x="298" y="120"/>
                    <a:pt x="215" y="25"/>
                  </a:cubicBezTo>
                  <a:cubicBezTo>
                    <a:pt x="200" y="7"/>
                    <a:pt x="184" y="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4" name="Google Shape;3874;p2"/>
            <p:cNvSpPr/>
            <p:nvPr/>
          </p:nvSpPr>
          <p:spPr>
            <a:xfrm>
              <a:off x="5455425" y="2001275"/>
              <a:ext cx="1825" cy="1800"/>
            </a:xfrm>
            <a:custGeom>
              <a:avLst/>
              <a:gdLst/>
              <a:ahLst/>
              <a:cxnLst/>
              <a:rect l="l" t="t" r="r" b="b"/>
              <a:pathLst>
                <a:path w="73" h="72" extrusionOk="0">
                  <a:moveTo>
                    <a:pt x="1" y="0"/>
                  </a:moveTo>
                  <a:lnTo>
                    <a:pt x="72" y="72"/>
                  </a:lnTo>
                  <a:cubicBezTo>
                    <a:pt x="72" y="60"/>
                    <a:pt x="60" y="24"/>
                    <a:pt x="36" y="12"/>
                  </a:cubicBezTo>
                  <a:cubicBezTo>
                    <a:pt x="25" y="0"/>
                    <a:pt x="13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5" name="Google Shape;3875;p2"/>
            <p:cNvSpPr/>
            <p:nvPr/>
          </p:nvSpPr>
          <p:spPr>
            <a:xfrm>
              <a:off x="5648025" y="2065575"/>
              <a:ext cx="3000" cy="1800"/>
            </a:xfrm>
            <a:custGeom>
              <a:avLst/>
              <a:gdLst/>
              <a:ahLst/>
              <a:cxnLst/>
              <a:rect l="l" t="t" r="r" b="b"/>
              <a:pathLst>
                <a:path w="120" h="72" extrusionOk="0">
                  <a:moveTo>
                    <a:pt x="54" y="0"/>
                  </a:moveTo>
                  <a:cubicBezTo>
                    <a:pt x="27" y="0"/>
                    <a:pt x="8" y="19"/>
                    <a:pt x="0" y="60"/>
                  </a:cubicBezTo>
                  <a:cubicBezTo>
                    <a:pt x="36" y="71"/>
                    <a:pt x="60" y="71"/>
                    <a:pt x="119" y="71"/>
                  </a:cubicBezTo>
                  <a:cubicBezTo>
                    <a:pt x="107" y="60"/>
                    <a:pt x="107" y="36"/>
                    <a:pt x="95" y="12"/>
                  </a:cubicBezTo>
                  <a:cubicBezTo>
                    <a:pt x="80" y="4"/>
                    <a:pt x="66" y="0"/>
                    <a:pt x="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6" name="Google Shape;3876;p2"/>
            <p:cNvSpPr/>
            <p:nvPr/>
          </p:nvSpPr>
          <p:spPr>
            <a:xfrm>
              <a:off x="5495025" y="1793500"/>
              <a:ext cx="2100" cy="2125"/>
            </a:xfrm>
            <a:custGeom>
              <a:avLst/>
              <a:gdLst/>
              <a:ahLst/>
              <a:cxnLst/>
              <a:rect l="l" t="t" r="r" b="b"/>
              <a:pathLst>
                <a:path w="84" h="85" extrusionOk="0">
                  <a:moveTo>
                    <a:pt x="0" y="1"/>
                  </a:moveTo>
                  <a:lnTo>
                    <a:pt x="84" y="84"/>
                  </a:lnTo>
                  <a:cubicBezTo>
                    <a:pt x="60" y="48"/>
                    <a:pt x="36" y="36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7" name="Google Shape;3877;p2"/>
            <p:cNvSpPr/>
            <p:nvPr/>
          </p:nvSpPr>
          <p:spPr>
            <a:xfrm>
              <a:off x="5938525" y="2053850"/>
              <a:ext cx="20875" cy="10075"/>
            </a:xfrm>
            <a:custGeom>
              <a:avLst/>
              <a:gdLst/>
              <a:ahLst/>
              <a:cxnLst/>
              <a:rect l="l" t="t" r="r" b="b"/>
              <a:pathLst>
                <a:path w="835" h="403" extrusionOk="0">
                  <a:moveTo>
                    <a:pt x="658" y="0"/>
                  </a:moveTo>
                  <a:cubicBezTo>
                    <a:pt x="634" y="0"/>
                    <a:pt x="609" y="2"/>
                    <a:pt x="584" y="5"/>
                  </a:cubicBezTo>
                  <a:cubicBezTo>
                    <a:pt x="493" y="112"/>
                    <a:pt x="385" y="122"/>
                    <a:pt x="272" y="122"/>
                  </a:cubicBezTo>
                  <a:cubicBezTo>
                    <a:pt x="246" y="122"/>
                    <a:pt x="220" y="121"/>
                    <a:pt x="194" y="121"/>
                  </a:cubicBezTo>
                  <a:cubicBezTo>
                    <a:pt x="169" y="121"/>
                    <a:pt x="144" y="122"/>
                    <a:pt x="120" y="124"/>
                  </a:cubicBezTo>
                  <a:cubicBezTo>
                    <a:pt x="84" y="219"/>
                    <a:pt x="36" y="302"/>
                    <a:pt x="1" y="386"/>
                  </a:cubicBezTo>
                  <a:cubicBezTo>
                    <a:pt x="152" y="394"/>
                    <a:pt x="298" y="402"/>
                    <a:pt x="446" y="402"/>
                  </a:cubicBezTo>
                  <a:cubicBezTo>
                    <a:pt x="507" y="402"/>
                    <a:pt x="569" y="401"/>
                    <a:pt x="632" y="398"/>
                  </a:cubicBezTo>
                  <a:cubicBezTo>
                    <a:pt x="763" y="386"/>
                    <a:pt x="834" y="290"/>
                    <a:pt x="834" y="159"/>
                  </a:cubicBezTo>
                  <a:cubicBezTo>
                    <a:pt x="825" y="28"/>
                    <a:pt x="749" y="0"/>
                    <a:pt x="6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8" name="Google Shape;3878;p2"/>
            <p:cNvSpPr/>
            <p:nvPr/>
          </p:nvSpPr>
          <p:spPr>
            <a:xfrm>
              <a:off x="5250650" y="1818800"/>
              <a:ext cx="33950" cy="29800"/>
            </a:xfrm>
            <a:custGeom>
              <a:avLst/>
              <a:gdLst/>
              <a:ahLst/>
              <a:cxnLst/>
              <a:rect l="l" t="t" r="r" b="b"/>
              <a:pathLst>
                <a:path w="1358" h="1192" extrusionOk="0">
                  <a:moveTo>
                    <a:pt x="1310" y="0"/>
                  </a:moveTo>
                  <a:cubicBezTo>
                    <a:pt x="1292" y="0"/>
                    <a:pt x="1271" y="9"/>
                    <a:pt x="1250" y="25"/>
                  </a:cubicBezTo>
                  <a:cubicBezTo>
                    <a:pt x="1199" y="19"/>
                    <a:pt x="1148" y="17"/>
                    <a:pt x="1097" y="17"/>
                  </a:cubicBezTo>
                  <a:cubicBezTo>
                    <a:pt x="806" y="17"/>
                    <a:pt x="521" y="96"/>
                    <a:pt x="226" y="167"/>
                  </a:cubicBezTo>
                  <a:cubicBezTo>
                    <a:pt x="0" y="501"/>
                    <a:pt x="131" y="858"/>
                    <a:pt x="119" y="1191"/>
                  </a:cubicBezTo>
                  <a:cubicBezTo>
                    <a:pt x="465" y="1132"/>
                    <a:pt x="274" y="882"/>
                    <a:pt x="298" y="715"/>
                  </a:cubicBezTo>
                  <a:cubicBezTo>
                    <a:pt x="298" y="692"/>
                    <a:pt x="293" y="674"/>
                    <a:pt x="276" y="674"/>
                  </a:cubicBezTo>
                  <a:cubicBezTo>
                    <a:pt x="267" y="674"/>
                    <a:pt x="255" y="679"/>
                    <a:pt x="238" y="691"/>
                  </a:cubicBezTo>
                  <a:cubicBezTo>
                    <a:pt x="224" y="701"/>
                    <a:pt x="216" y="705"/>
                    <a:pt x="213" y="705"/>
                  </a:cubicBezTo>
                  <a:cubicBezTo>
                    <a:pt x="201" y="705"/>
                    <a:pt x="243" y="659"/>
                    <a:pt x="272" y="659"/>
                  </a:cubicBezTo>
                  <a:cubicBezTo>
                    <a:pt x="285" y="659"/>
                    <a:pt x="295" y="668"/>
                    <a:pt x="298" y="691"/>
                  </a:cubicBezTo>
                  <a:cubicBezTo>
                    <a:pt x="357" y="822"/>
                    <a:pt x="274" y="977"/>
                    <a:pt x="405" y="1060"/>
                  </a:cubicBezTo>
                  <a:cubicBezTo>
                    <a:pt x="572" y="953"/>
                    <a:pt x="488" y="691"/>
                    <a:pt x="703" y="596"/>
                  </a:cubicBezTo>
                  <a:cubicBezTo>
                    <a:pt x="703" y="402"/>
                    <a:pt x="792" y="357"/>
                    <a:pt x="906" y="357"/>
                  </a:cubicBezTo>
                  <a:cubicBezTo>
                    <a:pt x="973" y="357"/>
                    <a:pt x="1049" y="373"/>
                    <a:pt x="1119" y="382"/>
                  </a:cubicBezTo>
                  <a:cubicBezTo>
                    <a:pt x="1143" y="382"/>
                    <a:pt x="1191" y="358"/>
                    <a:pt x="1239" y="346"/>
                  </a:cubicBezTo>
                  <a:cubicBezTo>
                    <a:pt x="1286" y="263"/>
                    <a:pt x="1310" y="167"/>
                    <a:pt x="1358" y="48"/>
                  </a:cubicBezTo>
                  <a:cubicBezTo>
                    <a:pt x="1351" y="15"/>
                    <a:pt x="1333" y="0"/>
                    <a:pt x="1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9" name="Google Shape;3879;p2"/>
            <p:cNvSpPr/>
            <p:nvPr/>
          </p:nvSpPr>
          <p:spPr>
            <a:xfrm>
              <a:off x="5271475" y="1848875"/>
              <a:ext cx="3000" cy="4175"/>
            </a:xfrm>
            <a:custGeom>
              <a:avLst/>
              <a:gdLst/>
              <a:ahLst/>
              <a:cxnLst/>
              <a:rect l="l" t="t" r="r" b="b"/>
              <a:pathLst>
                <a:path w="120" h="167" extrusionOk="0">
                  <a:moveTo>
                    <a:pt x="120" y="0"/>
                  </a:moveTo>
                  <a:cubicBezTo>
                    <a:pt x="60" y="48"/>
                    <a:pt x="1" y="84"/>
                    <a:pt x="1" y="167"/>
                  </a:cubicBezTo>
                  <a:cubicBezTo>
                    <a:pt x="48" y="167"/>
                    <a:pt x="72" y="167"/>
                    <a:pt x="120" y="1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0" name="Google Shape;3880;p2"/>
            <p:cNvSpPr/>
            <p:nvPr/>
          </p:nvSpPr>
          <p:spPr>
            <a:xfrm>
              <a:off x="5908750" y="2053650"/>
              <a:ext cx="4200" cy="1825"/>
            </a:xfrm>
            <a:custGeom>
              <a:avLst/>
              <a:gdLst/>
              <a:ahLst/>
              <a:cxnLst/>
              <a:rect l="l" t="t" r="r" b="b"/>
              <a:pathLst>
                <a:path w="168" h="73" extrusionOk="0">
                  <a:moveTo>
                    <a:pt x="1" y="1"/>
                  </a:moveTo>
                  <a:cubicBezTo>
                    <a:pt x="31" y="48"/>
                    <a:pt x="58" y="72"/>
                    <a:pt x="84" y="72"/>
                  </a:cubicBezTo>
                  <a:cubicBezTo>
                    <a:pt x="111" y="72"/>
                    <a:pt x="138" y="48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1" name="Google Shape;3881;p2"/>
            <p:cNvSpPr/>
            <p:nvPr/>
          </p:nvSpPr>
          <p:spPr>
            <a:xfrm>
              <a:off x="5421325" y="1998050"/>
              <a:ext cx="7350" cy="4725"/>
            </a:xfrm>
            <a:custGeom>
              <a:avLst/>
              <a:gdLst/>
              <a:ahLst/>
              <a:cxnLst/>
              <a:rect l="l" t="t" r="r" b="b"/>
              <a:pathLst>
                <a:path w="294" h="189" extrusionOk="0">
                  <a:moveTo>
                    <a:pt x="111" y="1"/>
                  </a:moveTo>
                  <a:cubicBezTo>
                    <a:pt x="44" y="1"/>
                    <a:pt x="1" y="47"/>
                    <a:pt x="7" y="189"/>
                  </a:cubicBezTo>
                  <a:lnTo>
                    <a:pt x="293" y="189"/>
                  </a:lnTo>
                  <a:lnTo>
                    <a:pt x="293" y="58"/>
                  </a:lnTo>
                  <a:cubicBezTo>
                    <a:pt x="226" y="27"/>
                    <a:pt x="162" y="1"/>
                    <a:pt x="1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2" name="Google Shape;3882;p2"/>
            <p:cNvSpPr/>
            <p:nvPr/>
          </p:nvSpPr>
          <p:spPr>
            <a:xfrm>
              <a:off x="6121000" y="1998300"/>
              <a:ext cx="1800" cy="1500"/>
            </a:xfrm>
            <a:custGeom>
              <a:avLst/>
              <a:gdLst/>
              <a:ahLst/>
              <a:cxnLst/>
              <a:rect l="l" t="t" r="r" b="b"/>
              <a:pathLst>
                <a:path w="72" h="60" extrusionOk="0">
                  <a:moveTo>
                    <a:pt x="24" y="0"/>
                  </a:moveTo>
                  <a:cubicBezTo>
                    <a:pt x="24" y="0"/>
                    <a:pt x="12" y="36"/>
                    <a:pt x="0" y="60"/>
                  </a:cubicBezTo>
                  <a:cubicBezTo>
                    <a:pt x="60" y="24"/>
                    <a:pt x="72" y="0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3" name="Google Shape;3883;p2"/>
            <p:cNvSpPr/>
            <p:nvPr/>
          </p:nvSpPr>
          <p:spPr>
            <a:xfrm>
              <a:off x="5919175" y="2593100"/>
              <a:ext cx="83375" cy="16000"/>
            </a:xfrm>
            <a:custGeom>
              <a:avLst/>
              <a:gdLst/>
              <a:ahLst/>
              <a:cxnLst/>
              <a:rect l="l" t="t" r="r" b="b"/>
              <a:pathLst>
                <a:path w="3335" h="640" extrusionOk="0">
                  <a:moveTo>
                    <a:pt x="532" y="0"/>
                  </a:moveTo>
                  <a:cubicBezTo>
                    <a:pt x="418" y="0"/>
                    <a:pt x="302" y="21"/>
                    <a:pt x="179" y="80"/>
                  </a:cubicBezTo>
                  <a:cubicBezTo>
                    <a:pt x="1" y="283"/>
                    <a:pt x="155" y="390"/>
                    <a:pt x="322" y="497"/>
                  </a:cubicBezTo>
                  <a:cubicBezTo>
                    <a:pt x="501" y="497"/>
                    <a:pt x="691" y="509"/>
                    <a:pt x="882" y="509"/>
                  </a:cubicBezTo>
                  <a:cubicBezTo>
                    <a:pt x="962" y="417"/>
                    <a:pt x="1038" y="372"/>
                    <a:pt x="1111" y="372"/>
                  </a:cubicBezTo>
                  <a:cubicBezTo>
                    <a:pt x="1190" y="372"/>
                    <a:pt x="1266" y="422"/>
                    <a:pt x="1346" y="521"/>
                  </a:cubicBezTo>
                  <a:cubicBezTo>
                    <a:pt x="1531" y="598"/>
                    <a:pt x="1721" y="613"/>
                    <a:pt x="1913" y="613"/>
                  </a:cubicBezTo>
                  <a:cubicBezTo>
                    <a:pt x="2033" y="613"/>
                    <a:pt x="2154" y="607"/>
                    <a:pt x="2274" y="607"/>
                  </a:cubicBezTo>
                  <a:cubicBezTo>
                    <a:pt x="2346" y="607"/>
                    <a:pt x="2418" y="609"/>
                    <a:pt x="2489" y="616"/>
                  </a:cubicBezTo>
                  <a:cubicBezTo>
                    <a:pt x="2519" y="594"/>
                    <a:pt x="2548" y="549"/>
                    <a:pt x="2575" y="549"/>
                  </a:cubicBezTo>
                  <a:cubicBezTo>
                    <a:pt x="2591" y="549"/>
                    <a:pt x="2606" y="566"/>
                    <a:pt x="2620" y="616"/>
                  </a:cubicBezTo>
                  <a:cubicBezTo>
                    <a:pt x="2775" y="628"/>
                    <a:pt x="2906" y="628"/>
                    <a:pt x="3061" y="640"/>
                  </a:cubicBezTo>
                  <a:cubicBezTo>
                    <a:pt x="3120" y="509"/>
                    <a:pt x="3203" y="402"/>
                    <a:pt x="3334" y="342"/>
                  </a:cubicBezTo>
                  <a:lnTo>
                    <a:pt x="3334" y="211"/>
                  </a:lnTo>
                  <a:cubicBezTo>
                    <a:pt x="2596" y="199"/>
                    <a:pt x="1834" y="235"/>
                    <a:pt x="1108" y="92"/>
                  </a:cubicBezTo>
                  <a:cubicBezTo>
                    <a:pt x="902" y="55"/>
                    <a:pt x="718" y="0"/>
                    <a:pt x="5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4" name="Google Shape;3884;p2"/>
            <p:cNvSpPr/>
            <p:nvPr/>
          </p:nvSpPr>
          <p:spPr>
            <a:xfrm>
              <a:off x="6098975" y="2605200"/>
              <a:ext cx="36625" cy="14525"/>
            </a:xfrm>
            <a:custGeom>
              <a:avLst/>
              <a:gdLst/>
              <a:ahLst/>
              <a:cxnLst/>
              <a:rect l="l" t="t" r="r" b="b"/>
              <a:pathLst>
                <a:path w="1465" h="581" extrusionOk="0">
                  <a:moveTo>
                    <a:pt x="302" y="1"/>
                  </a:moveTo>
                  <a:cubicBezTo>
                    <a:pt x="196" y="1"/>
                    <a:pt x="93" y="39"/>
                    <a:pt x="0" y="132"/>
                  </a:cubicBezTo>
                  <a:cubicBezTo>
                    <a:pt x="12" y="156"/>
                    <a:pt x="12" y="191"/>
                    <a:pt x="36" y="203"/>
                  </a:cubicBezTo>
                  <a:cubicBezTo>
                    <a:pt x="72" y="215"/>
                    <a:pt x="119" y="239"/>
                    <a:pt x="131" y="275"/>
                  </a:cubicBezTo>
                  <a:cubicBezTo>
                    <a:pt x="155" y="334"/>
                    <a:pt x="155" y="382"/>
                    <a:pt x="155" y="430"/>
                  </a:cubicBezTo>
                  <a:cubicBezTo>
                    <a:pt x="194" y="425"/>
                    <a:pt x="234" y="422"/>
                    <a:pt x="275" y="422"/>
                  </a:cubicBezTo>
                  <a:cubicBezTo>
                    <a:pt x="333" y="422"/>
                    <a:pt x="395" y="428"/>
                    <a:pt x="464" y="442"/>
                  </a:cubicBezTo>
                  <a:cubicBezTo>
                    <a:pt x="639" y="531"/>
                    <a:pt x="768" y="580"/>
                    <a:pt x="882" y="580"/>
                  </a:cubicBezTo>
                  <a:cubicBezTo>
                    <a:pt x="1071" y="580"/>
                    <a:pt x="1219" y="444"/>
                    <a:pt x="1465" y="132"/>
                  </a:cubicBezTo>
                  <a:lnTo>
                    <a:pt x="1465" y="132"/>
                  </a:lnTo>
                  <a:cubicBezTo>
                    <a:pt x="1337" y="218"/>
                    <a:pt x="1221" y="251"/>
                    <a:pt x="1109" y="251"/>
                  </a:cubicBezTo>
                  <a:cubicBezTo>
                    <a:pt x="930" y="251"/>
                    <a:pt x="765" y="165"/>
                    <a:pt x="595" y="84"/>
                  </a:cubicBezTo>
                  <a:cubicBezTo>
                    <a:pt x="498" y="33"/>
                    <a:pt x="399" y="1"/>
                    <a:pt x="30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5" name="Google Shape;3885;p2"/>
            <p:cNvSpPr/>
            <p:nvPr/>
          </p:nvSpPr>
          <p:spPr>
            <a:xfrm>
              <a:off x="6056100" y="2602225"/>
              <a:ext cx="32475" cy="17175"/>
            </a:xfrm>
            <a:custGeom>
              <a:avLst/>
              <a:gdLst/>
              <a:ahLst/>
              <a:cxnLst/>
              <a:rect l="l" t="t" r="r" b="b"/>
              <a:pathLst>
                <a:path w="1299" h="687" extrusionOk="0">
                  <a:moveTo>
                    <a:pt x="1" y="1"/>
                  </a:moveTo>
                  <a:lnTo>
                    <a:pt x="1" y="394"/>
                  </a:lnTo>
                  <a:cubicBezTo>
                    <a:pt x="25" y="396"/>
                    <a:pt x="48" y="397"/>
                    <a:pt x="72" y="397"/>
                  </a:cubicBezTo>
                  <a:cubicBezTo>
                    <a:pt x="176" y="397"/>
                    <a:pt x="279" y="380"/>
                    <a:pt x="381" y="380"/>
                  </a:cubicBezTo>
                  <a:cubicBezTo>
                    <a:pt x="515" y="380"/>
                    <a:pt x="646" y="408"/>
                    <a:pt x="774" y="537"/>
                  </a:cubicBezTo>
                  <a:cubicBezTo>
                    <a:pt x="849" y="594"/>
                    <a:pt x="980" y="686"/>
                    <a:pt x="1116" y="686"/>
                  </a:cubicBezTo>
                  <a:cubicBezTo>
                    <a:pt x="1177" y="686"/>
                    <a:pt x="1240" y="668"/>
                    <a:pt x="1298" y="620"/>
                  </a:cubicBezTo>
                  <a:cubicBezTo>
                    <a:pt x="1155" y="489"/>
                    <a:pt x="1155" y="322"/>
                    <a:pt x="1167" y="144"/>
                  </a:cubicBezTo>
                  <a:cubicBezTo>
                    <a:pt x="1165" y="144"/>
                    <a:pt x="1162" y="144"/>
                    <a:pt x="1160" y="144"/>
                  </a:cubicBezTo>
                  <a:cubicBezTo>
                    <a:pt x="1022" y="144"/>
                    <a:pt x="935" y="396"/>
                    <a:pt x="864" y="396"/>
                  </a:cubicBezTo>
                  <a:cubicBezTo>
                    <a:pt x="845" y="396"/>
                    <a:pt x="827" y="378"/>
                    <a:pt x="810" y="334"/>
                  </a:cubicBezTo>
                  <a:cubicBezTo>
                    <a:pt x="710" y="67"/>
                    <a:pt x="553" y="32"/>
                    <a:pt x="386" y="32"/>
                  </a:cubicBezTo>
                  <a:cubicBezTo>
                    <a:pt x="328" y="32"/>
                    <a:pt x="269" y="36"/>
                    <a:pt x="211" y="36"/>
                  </a:cubicBezTo>
                  <a:cubicBezTo>
                    <a:pt x="139" y="36"/>
                    <a:pt x="67" y="30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6" name="Google Shape;3886;p2"/>
            <p:cNvSpPr/>
            <p:nvPr/>
          </p:nvSpPr>
          <p:spPr>
            <a:xfrm>
              <a:off x="5909350" y="2593275"/>
              <a:ext cx="17900" cy="12250"/>
            </a:xfrm>
            <a:custGeom>
              <a:avLst/>
              <a:gdLst/>
              <a:ahLst/>
              <a:cxnLst/>
              <a:rect l="l" t="t" r="r" b="b"/>
              <a:pathLst>
                <a:path w="716" h="490" extrusionOk="0">
                  <a:moveTo>
                    <a:pt x="401" y="0"/>
                  </a:moveTo>
                  <a:cubicBezTo>
                    <a:pt x="247" y="0"/>
                    <a:pt x="144" y="189"/>
                    <a:pt x="1" y="216"/>
                  </a:cubicBezTo>
                  <a:lnTo>
                    <a:pt x="1" y="490"/>
                  </a:lnTo>
                  <a:lnTo>
                    <a:pt x="715" y="490"/>
                  </a:lnTo>
                  <a:cubicBezTo>
                    <a:pt x="668" y="347"/>
                    <a:pt x="620" y="204"/>
                    <a:pt x="572" y="73"/>
                  </a:cubicBezTo>
                  <a:cubicBezTo>
                    <a:pt x="508" y="20"/>
                    <a:pt x="452" y="0"/>
                    <a:pt x="4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7" name="Google Shape;3887;p2"/>
            <p:cNvSpPr/>
            <p:nvPr/>
          </p:nvSpPr>
          <p:spPr>
            <a:xfrm>
              <a:off x="5950425" y="2566650"/>
              <a:ext cx="17600" cy="10175"/>
            </a:xfrm>
            <a:custGeom>
              <a:avLst/>
              <a:gdLst/>
              <a:ahLst/>
              <a:cxnLst/>
              <a:rect l="l" t="t" r="r" b="b"/>
              <a:pathLst>
                <a:path w="704" h="407" extrusionOk="0">
                  <a:moveTo>
                    <a:pt x="191" y="0"/>
                  </a:moveTo>
                  <a:cubicBezTo>
                    <a:pt x="145" y="0"/>
                    <a:pt x="98" y="6"/>
                    <a:pt x="48" y="19"/>
                  </a:cubicBezTo>
                  <a:cubicBezTo>
                    <a:pt x="1" y="90"/>
                    <a:pt x="1" y="186"/>
                    <a:pt x="48" y="245"/>
                  </a:cubicBezTo>
                  <a:lnTo>
                    <a:pt x="96" y="305"/>
                  </a:lnTo>
                  <a:cubicBezTo>
                    <a:pt x="132" y="293"/>
                    <a:pt x="168" y="293"/>
                    <a:pt x="215" y="269"/>
                  </a:cubicBezTo>
                  <a:cubicBezTo>
                    <a:pt x="263" y="365"/>
                    <a:pt x="350" y="407"/>
                    <a:pt x="444" y="407"/>
                  </a:cubicBezTo>
                  <a:cubicBezTo>
                    <a:pt x="467" y="407"/>
                    <a:pt x="490" y="405"/>
                    <a:pt x="513" y="400"/>
                  </a:cubicBezTo>
                  <a:cubicBezTo>
                    <a:pt x="572" y="364"/>
                    <a:pt x="644" y="352"/>
                    <a:pt x="691" y="269"/>
                  </a:cubicBezTo>
                  <a:cubicBezTo>
                    <a:pt x="703" y="209"/>
                    <a:pt x="691" y="174"/>
                    <a:pt x="644" y="138"/>
                  </a:cubicBezTo>
                  <a:cubicBezTo>
                    <a:pt x="504" y="73"/>
                    <a:pt x="357" y="0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8" name="Google Shape;3888;p2"/>
            <p:cNvSpPr/>
            <p:nvPr/>
          </p:nvSpPr>
          <p:spPr>
            <a:xfrm>
              <a:off x="5965325" y="2568150"/>
              <a:ext cx="10600" cy="8525"/>
            </a:xfrm>
            <a:custGeom>
              <a:avLst/>
              <a:gdLst/>
              <a:ahLst/>
              <a:cxnLst/>
              <a:rect l="l" t="t" r="r" b="b"/>
              <a:pathLst>
                <a:path w="424" h="341" extrusionOk="0">
                  <a:moveTo>
                    <a:pt x="286" y="1"/>
                  </a:moveTo>
                  <a:cubicBezTo>
                    <a:pt x="214" y="1"/>
                    <a:pt x="125" y="42"/>
                    <a:pt x="48" y="78"/>
                  </a:cubicBezTo>
                  <a:lnTo>
                    <a:pt x="48" y="233"/>
                  </a:lnTo>
                  <a:cubicBezTo>
                    <a:pt x="0" y="257"/>
                    <a:pt x="0" y="292"/>
                    <a:pt x="48" y="328"/>
                  </a:cubicBezTo>
                  <a:cubicBezTo>
                    <a:pt x="57" y="327"/>
                    <a:pt x="65" y="327"/>
                    <a:pt x="75" y="327"/>
                  </a:cubicBezTo>
                  <a:cubicBezTo>
                    <a:pt x="137" y="327"/>
                    <a:pt x="208" y="341"/>
                    <a:pt x="269" y="341"/>
                  </a:cubicBezTo>
                  <a:cubicBezTo>
                    <a:pt x="356" y="341"/>
                    <a:pt x="424" y="312"/>
                    <a:pt x="417" y="173"/>
                  </a:cubicBezTo>
                  <a:cubicBezTo>
                    <a:pt x="411" y="42"/>
                    <a:pt x="357" y="1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9" name="Google Shape;3889;p2"/>
            <p:cNvSpPr/>
            <p:nvPr/>
          </p:nvSpPr>
          <p:spPr>
            <a:xfrm>
              <a:off x="5819175" y="2590550"/>
              <a:ext cx="14600" cy="7775"/>
            </a:xfrm>
            <a:custGeom>
              <a:avLst/>
              <a:gdLst/>
              <a:ahLst/>
              <a:cxnLst/>
              <a:rect l="l" t="t" r="r" b="b"/>
              <a:pathLst>
                <a:path w="584" h="311" extrusionOk="0">
                  <a:moveTo>
                    <a:pt x="258" y="1"/>
                  </a:moveTo>
                  <a:cubicBezTo>
                    <a:pt x="179" y="1"/>
                    <a:pt x="94" y="16"/>
                    <a:pt x="0" y="63"/>
                  </a:cubicBezTo>
                  <a:cubicBezTo>
                    <a:pt x="165" y="187"/>
                    <a:pt x="303" y="311"/>
                    <a:pt x="492" y="311"/>
                  </a:cubicBezTo>
                  <a:cubicBezTo>
                    <a:pt x="521" y="311"/>
                    <a:pt x="552" y="308"/>
                    <a:pt x="584" y="301"/>
                  </a:cubicBezTo>
                  <a:lnTo>
                    <a:pt x="584" y="51"/>
                  </a:lnTo>
                  <a:cubicBezTo>
                    <a:pt x="483" y="37"/>
                    <a:pt x="378" y="1"/>
                    <a:pt x="2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0" name="Google Shape;3890;p2"/>
            <p:cNvSpPr/>
            <p:nvPr/>
          </p:nvSpPr>
          <p:spPr>
            <a:xfrm>
              <a:off x="6073375" y="2577225"/>
              <a:ext cx="11925" cy="10375"/>
            </a:xfrm>
            <a:custGeom>
              <a:avLst/>
              <a:gdLst/>
              <a:ahLst/>
              <a:cxnLst/>
              <a:rect l="l" t="t" r="r" b="b"/>
              <a:pathLst>
                <a:path w="477" h="415" extrusionOk="0">
                  <a:moveTo>
                    <a:pt x="179" y="1"/>
                  </a:moveTo>
                  <a:cubicBezTo>
                    <a:pt x="0" y="120"/>
                    <a:pt x="72" y="239"/>
                    <a:pt x="179" y="358"/>
                  </a:cubicBezTo>
                  <a:cubicBezTo>
                    <a:pt x="218" y="398"/>
                    <a:pt x="256" y="414"/>
                    <a:pt x="294" y="414"/>
                  </a:cubicBezTo>
                  <a:cubicBezTo>
                    <a:pt x="356" y="414"/>
                    <a:pt x="416" y="366"/>
                    <a:pt x="476" y="298"/>
                  </a:cubicBezTo>
                  <a:lnTo>
                    <a:pt x="310" y="132"/>
                  </a:lnTo>
                  <a:cubicBezTo>
                    <a:pt x="238" y="120"/>
                    <a:pt x="191" y="72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1" name="Google Shape;3891;p2"/>
            <p:cNvSpPr/>
            <p:nvPr/>
          </p:nvSpPr>
          <p:spPr>
            <a:xfrm>
              <a:off x="6034675" y="2602225"/>
              <a:ext cx="10725" cy="7175"/>
            </a:xfrm>
            <a:custGeom>
              <a:avLst/>
              <a:gdLst/>
              <a:ahLst/>
              <a:cxnLst/>
              <a:rect l="l" t="t" r="r" b="b"/>
              <a:pathLst>
                <a:path w="429" h="287" extrusionOk="0">
                  <a:moveTo>
                    <a:pt x="298" y="1"/>
                  </a:moveTo>
                  <a:cubicBezTo>
                    <a:pt x="191" y="37"/>
                    <a:pt x="107" y="96"/>
                    <a:pt x="0" y="144"/>
                  </a:cubicBezTo>
                  <a:cubicBezTo>
                    <a:pt x="102" y="241"/>
                    <a:pt x="184" y="286"/>
                    <a:pt x="249" y="286"/>
                  </a:cubicBezTo>
                  <a:cubicBezTo>
                    <a:pt x="343" y="286"/>
                    <a:pt x="401" y="189"/>
                    <a:pt x="429" y="13"/>
                  </a:cubicBezTo>
                  <a:cubicBezTo>
                    <a:pt x="381" y="1"/>
                    <a:pt x="346" y="1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2" name="Google Shape;3892;p2"/>
            <p:cNvSpPr/>
            <p:nvPr/>
          </p:nvSpPr>
          <p:spPr>
            <a:xfrm>
              <a:off x="6103100" y="2585575"/>
              <a:ext cx="14650" cy="5675"/>
            </a:xfrm>
            <a:custGeom>
              <a:avLst/>
              <a:gdLst/>
              <a:ahLst/>
              <a:cxnLst/>
              <a:rect l="l" t="t" r="r" b="b"/>
              <a:pathLst>
                <a:path w="586" h="227" extrusionOk="0">
                  <a:moveTo>
                    <a:pt x="154" y="0"/>
                  </a:moveTo>
                  <a:cubicBezTo>
                    <a:pt x="0" y="0"/>
                    <a:pt x="134" y="144"/>
                    <a:pt x="145" y="226"/>
                  </a:cubicBezTo>
                  <a:lnTo>
                    <a:pt x="585" y="226"/>
                  </a:lnTo>
                  <a:cubicBezTo>
                    <a:pt x="502" y="95"/>
                    <a:pt x="371" y="36"/>
                    <a:pt x="252" y="12"/>
                  </a:cubicBezTo>
                  <a:cubicBezTo>
                    <a:pt x="211" y="4"/>
                    <a:pt x="179" y="0"/>
                    <a:pt x="1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3" name="Google Shape;3893;p2"/>
            <p:cNvSpPr/>
            <p:nvPr/>
          </p:nvSpPr>
          <p:spPr>
            <a:xfrm>
              <a:off x="6048375" y="2601650"/>
              <a:ext cx="4475" cy="9550"/>
            </a:xfrm>
            <a:custGeom>
              <a:avLst/>
              <a:gdLst/>
              <a:ahLst/>
              <a:cxnLst/>
              <a:rect l="l" t="t" r="r" b="b"/>
              <a:pathLst>
                <a:path w="179" h="382" extrusionOk="0">
                  <a:moveTo>
                    <a:pt x="36" y="0"/>
                  </a:moveTo>
                  <a:cubicBezTo>
                    <a:pt x="48" y="107"/>
                    <a:pt x="0" y="226"/>
                    <a:pt x="131" y="381"/>
                  </a:cubicBezTo>
                  <a:cubicBezTo>
                    <a:pt x="155" y="226"/>
                    <a:pt x="167" y="119"/>
                    <a:pt x="179" y="24"/>
                  </a:cubicBezTo>
                  <a:cubicBezTo>
                    <a:pt x="131" y="0"/>
                    <a:pt x="71" y="0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4" name="Google Shape;3894;p2"/>
            <p:cNvSpPr/>
            <p:nvPr/>
          </p:nvSpPr>
          <p:spPr>
            <a:xfrm>
              <a:off x="5751000" y="2587650"/>
              <a:ext cx="7175" cy="3600"/>
            </a:xfrm>
            <a:custGeom>
              <a:avLst/>
              <a:gdLst/>
              <a:ahLst/>
              <a:cxnLst/>
              <a:rect l="l" t="t" r="r" b="b"/>
              <a:pathLst>
                <a:path w="287" h="144" extrusionOk="0">
                  <a:moveTo>
                    <a:pt x="1" y="1"/>
                  </a:moveTo>
                  <a:cubicBezTo>
                    <a:pt x="24" y="48"/>
                    <a:pt x="36" y="108"/>
                    <a:pt x="48" y="143"/>
                  </a:cubicBezTo>
                  <a:cubicBezTo>
                    <a:pt x="155" y="143"/>
                    <a:pt x="239" y="120"/>
                    <a:pt x="286" y="12"/>
                  </a:cubicBezTo>
                  <a:cubicBezTo>
                    <a:pt x="203" y="12"/>
                    <a:pt x="9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5" name="Google Shape;3895;p2"/>
            <p:cNvSpPr/>
            <p:nvPr/>
          </p:nvSpPr>
          <p:spPr>
            <a:xfrm>
              <a:off x="5948650" y="2566925"/>
              <a:ext cx="3300" cy="6175"/>
            </a:xfrm>
            <a:custGeom>
              <a:avLst/>
              <a:gdLst/>
              <a:ahLst/>
              <a:cxnLst/>
              <a:rect l="l" t="t" r="r" b="b"/>
              <a:pathLst>
                <a:path w="132" h="247" extrusionOk="0">
                  <a:moveTo>
                    <a:pt x="70" y="0"/>
                  </a:moveTo>
                  <a:cubicBezTo>
                    <a:pt x="50" y="0"/>
                    <a:pt x="33" y="6"/>
                    <a:pt x="12" y="20"/>
                  </a:cubicBezTo>
                  <a:cubicBezTo>
                    <a:pt x="24" y="115"/>
                    <a:pt x="0" y="222"/>
                    <a:pt x="131" y="246"/>
                  </a:cubicBezTo>
                  <a:cubicBezTo>
                    <a:pt x="119" y="175"/>
                    <a:pt x="119" y="79"/>
                    <a:pt x="119" y="8"/>
                  </a:cubicBezTo>
                  <a:cubicBezTo>
                    <a:pt x="100" y="3"/>
                    <a:pt x="84" y="0"/>
                    <a:pt x="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6" name="Google Shape;3896;p2"/>
            <p:cNvSpPr/>
            <p:nvPr/>
          </p:nvSpPr>
          <p:spPr>
            <a:xfrm>
              <a:off x="5963525" y="2573950"/>
              <a:ext cx="3000" cy="3125"/>
            </a:xfrm>
            <a:custGeom>
              <a:avLst/>
              <a:gdLst/>
              <a:ahLst/>
              <a:cxnLst/>
              <a:rect l="l" t="t" r="r" b="b"/>
              <a:pathLst>
                <a:path w="120" h="125" extrusionOk="0">
                  <a:moveTo>
                    <a:pt x="120" y="1"/>
                  </a:moveTo>
                  <a:cubicBezTo>
                    <a:pt x="72" y="25"/>
                    <a:pt x="36" y="72"/>
                    <a:pt x="1" y="120"/>
                  </a:cubicBezTo>
                  <a:cubicBezTo>
                    <a:pt x="10" y="123"/>
                    <a:pt x="20" y="125"/>
                    <a:pt x="30" y="125"/>
                  </a:cubicBezTo>
                  <a:cubicBezTo>
                    <a:pt x="56" y="125"/>
                    <a:pt x="85" y="114"/>
                    <a:pt x="120" y="96"/>
                  </a:cubicBezTo>
                  <a:lnTo>
                    <a:pt x="12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7" name="Google Shape;3897;p2"/>
            <p:cNvSpPr/>
            <p:nvPr/>
          </p:nvSpPr>
          <p:spPr>
            <a:xfrm>
              <a:off x="5252125" y="2540625"/>
              <a:ext cx="75925" cy="22050"/>
            </a:xfrm>
            <a:custGeom>
              <a:avLst/>
              <a:gdLst/>
              <a:ahLst/>
              <a:cxnLst/>
              <a:rect l="l" t="t" r="r" b="b"/>
              <a:pathLst>
                <a:path w="3037" h="882" extrusionOk="0">
                  <a:moveTo>
                    <a:pt x="1180" y="0"/>
                  </a:moveTo>
                  <a:lnTo>
                    <a:pt x="60" y="48"/>
                  </a:lnTo>
                  <a:cubicBezTo>
                    <a:pt x="60" y="143"/>
                    <a:pt x="48" y="215"/>
                    <a:pt x="48" y="298"/>
                  </a:cubicBezTo>
                  <a:cubicBezTo>
                    <a:pt x="132" y="477"/>
                    <a:pt x="1" y="810"/>
                    <a:pt x="346" y="858"/>
                  </a:cubicBezTo>
                  <a:cubicBezTo>
                    <a:pt x="394" y="869"/>
                    <a:pt x="418" y="869"/>
                    <a:pt x="465" y="881"/>
                  </a:cubicBezTo>
                  <a:cubicBezTo>
                    <a:pt x="525" y="762"/>
                    <a:pt x="644" y="750"/>
                    <a:pt x="751" y="739"/>
                  </a:cubicBezTo>
                  <a:cubicBezTo>
                    <a:pt x="983" y="561"/>
                    <a:pt x="1226" y="513"/>
                    <a:pt x="1473" y="513"/>
                  </a:cubicBezTo>
                  <a:cubicBezTo>
                    <a:pt x="1757" y="513"/>
                    <a:pt x="2048" y="577"/>
                    <a:pt x="2334" y="584"/>
                  </a:cubicBezTo>
                  <a:cubicBezTo>
                    <a:pt x="2442" y="572"/>
                    <a:pt x="2537" y="524"/>
                    <a:pt x="2608" y="453"/>
                  </a:cubicBezTo>
                  <a:cubicBezTo>
                    <a:pt x="2775" y="417"/>
                    <a:pt x="2930" y="465"/>
                    <a:pt x="3037" y="298"/>
                  </a:cubicBezTo>
                  <a:cubicBezTo>
                    <a:pt x="3015" y="121"/>
                    <a:pt x="2924" y="91"/>
                    <a:pt x="2818" y="91"/>
                  </a:cubicBezTo>
                  <a:cubicBezTo>
                    <a:pt x="2761" y="91"/>
                    <a:pt x="2701" y="99"/>
                    <a:pt x="2644" y="99"/>
                  </a:cubicBezTo>
                  <a:cubicBezTo>
                    <a:pt x="2578" y="99"/>
                    <a:pt x="2518" y="88"/>
                    <a:pt x="2477" y="36"/>
                  </a:cubicBezTo>
                  <a:cubicBezTo>
                    <a:pt x="2037" y="24"/>
                    <a:pt x="1608" y="24"/>
                    <a:pt x="11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8" name="Google Shape;3898;p2"/>
            <p:cNvSpPr/>
            <p:nvPr/>
          </p:nvSpPr>
          <p:spPr>
            <a:xfrm>
              <a:off x="5318500" y="2577150"/>
              <a:ext cx="67300" cy="15775"/>
            </a:xfrm>
            <a:custGeom>
              <a:avLst/>
              <a:gdLst/>
              <a:ahLst/>
              <a:cxnLst/>
              <a:rect l="l" t="t" r="r" b="b"/>
              <a:pathLst>
                <a:path w="2692" h="631" extrusionOk="0">
                  <a:moveTo>
                    <a:pt x="2290" y="1"/>
                  </a:moveTo>
                  <a:cubicBezTo>
                    <a:pt x="2218" y="1"/>
                    <a:pt x="2150" y="4"/>
                    <a:pt x="2084" y="16"/>
                  </a:cubicBezTo>
                  <a:cubicBezTo>
                    <a:pt x="1918" y="47"/>
                    <a:pt x="1751" y="56"/>
                    <a:pt x="1583" y="56"/>
                  </a:cubicBezTo>
                  <a:cubicBezTo>
                    <a:pt x="1357" y="56"/>
                    <a:pt x="1130" y="40"/>
                    <a:pt x="906" y="40"/>
                  </a:cubicBezTo>
                  <a:cubicBezTo>
                    <a:pt x="668" y="40"/>
                    <a:pt x="433" y="58"/>
                    <a:pt x="203" y="135"/>
                  </a:cubicBezTo>
                  <a:cubicBezTo>
                    <a:pt x="179" y="129"/>
                    <a:pt x="159" y="126"/>
                    <a:pt x="138" y="126"/>
                  </a:cubicBezTo>
                  <a:cubicBezTo>
                    <a:pt x="117" y="126"/>
                    <a:pt x="96" y="129"/>
                    <a:pt x="72" y="135"/>
                  </a:cubicBezTo>
                  <a:cubicBezTo>
                    <a:pt x="1" y="230"/>
                    <a:pt x="1" y="325"/>
                    <a:pt x="72" y="432"/>
                  </a:cubicBezTo>
                  <a:cubicBezTo>
                    <a:pt x="132" y="480"/>
                    <a:pt x="179" y="528"/>
                    <a:pt x="215" y="563"/>
                  </a:cubicBezTo>
                  <a:cubicBezTo>
                    <a:pt x="430" y="551"/>
                    <a:pt x="620" y="551"/>
                    <a:pt x="834" y="540"/>
                  </a:cubicBezTo>
                  <a:lnTo>
                    <a:pt x="870" y="492"/>
                  </a:lnTo>
                  <a:lnTo>
                    <a:pt x="918" y="540"/>
                  </a:lnTo>
                  <a:cubicBezTo>
                    <a:pt x="1084" y="551"/>
                    <a:pt x="1227" y="563"/>
                    <a:pt x="1382" y="587"/>
                  </a:cubicBezTo>
                  <a:lnTo>
                    <a:pt x="1525" y="587"/>
                  </a:lnTo>
                  <a:cubicBezTo>
                    <a:pt x="1580" y="620"/>
                    <a:pt x="1641" y="631"/>
                    <a:pt x="1703" y="631"/>
                  </a:cubicBezTo>
                  <a:cubicBezTo>
                    <a:pt x="1775" y="631"/>
                    <a:pt x="1848" y="617"/>
                    <a:pt x="1918" y="611"/>
                  </a:cubicBezTo>
                  <a:cubicBezTo>
                    <a:pt x="2025" y="528"/>
                    <a:pt x="2144" y="480"/>
                    <a:pt x="2275" y="444"/>
                  </a:cubicBezTo>
                  <a:cubicBezTo>
                    <a:pt x="2465" y="361"/>
                    <a:pt x="2692" y="278"/>
                    <a:pt x="2513" y="4"/>
                  </a:cubicBezTo>
                  <a:cubicBezTo>
                    <a:pt x="2436" y="4"/>
                    <a:pt x="2361" y="1"/>
                    <a:pt x="22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9" name="Google Shape;3899;p2"/>
            <p:cNvSpPr/>
            <p:nvPr/>
          </p:nvSpPr>
          <p:spPr>
            <a:xfrm>
              <a:off x="5402750" y="2576825"/>
              <a:ext cx="63425" cy="11850"/>
            </a:xfrm>
            <a:custGeom>
              <a:avLst/>
              <a:gdLst/>
              <a:ahLst/>
              <a:cxnLst/>
              <a:rect l="l" t="t" r="r" b="b"/>
              <a:pathLst>
                <a:path w="2537" h="474" extrusionOk="0">
                  <a:moveTo>
                    <a:pt x="1328" y="1"/>
                  </a:moveTo>
                  <a:cubicBezTo>
                    <a:pt x="1137" y="1"/>
                    <a:pt x="945" y="9"/>
                    <a:pt x="750" y="29"/>
                  </a:cubicBezTo>
                  <a:cubicBezTo>
                    <a:pt x="685" y="94"/>
                    <a:pt x="600" y="149"/>
                    <a:pt x="495" y="149"/>
                  </a:cubicBezTo>
                  <a:cubicBezTo>
                    <a:pt x="485" y="149"/>
                    <a:pt x="475" y="149"/>
                    <a:pt x="465" y="148"/>
                  </a:cubicBezTo>
                  <a:cubicBezTo>
                    <a:pt x="417" y="136"/>
                    <a:pt x="381" y="136"/>
                    <a:pt x="334" y="136"/>
                  </a:cubicBezTo>
                  <a:cubicBezTo>
                    <a:pt x="203" y="148"/>
                    <a:pt x="60" y="160"/>
                    <a:pt x="0" y="314"/>
                  </a:cubicBezTo>
                  <a:cubicBezTo>
                    <a:pt x="417" y="417"/>
                    <a:pt x="836" y="474"/>
                    <a:pt x="1255" y="474"/>
                  </a:cubicBezTo>
                  <a:cubicBezTo>
                    <a:pt x="1664" y="474"/>
                    <a:pt x="2072" y="420"/>
                    <a:pt x="2477" y="303"/>
                  </a:cubicBezTo>
                  <a:cubicBezTo>
                    <a:pt x="2477" y="303"/>
                    <a:pt x="2465" y="243"/>
                    <a:pt x="2477" y="243"/>
                  </a:cubicBezTo>
                  <a:cubicBezTo>
                    <a:pt x="2477" y="195"/>
                    <a:pt x="2489" y="160"/>
                    <a:pt x="2536" y="148"/>
                  </a:cubicBezTo>
                  <a:lnTo>
                    <a:pt x="2536" y="88"/>
                  </a:lnTo>
                  <a:lnTo>
                    <a:pt x="2477" y="64"/>
                  </a:lnTo>
                  <a:cubicBezTo>
                    <a:pt x="2088" y="33"/>
                    <a:pt x="1710" y="1"/>
                    <a:pt x="13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0" name="Google Shape;3900;p2"/>
            <p:cNvSpPr/>
            <p:nvPr/>
          </p:nvSpPr>
          <p:spPr>
            <a:xfrm>
              <a:off x="5463475" y="2577475"/>
              <a:ext cx="55075" cy="11400"/>
            </a:xfrm>
            <a:custGeom>
              <a:avLst/>
              <a:gdLst/>
              <a:ahLst/>
              <a:cxnLst/>
              <a:rect l="l" t="t" r="r" b="b"/>
              <a:pathLst>
                <a:path w="2203" h="456" extrusionOk="0">
                  <a:moveTo>
                    <a:pt x="965" y="181"/>
                  </a:moveTo>
                  <a:lnTo>
                    <a:pt x="965" y="181"/>
                  </a:lnTo>
                  <a:cubicBezTo>
                    <a:pt x="930" y="195"/>
                    <a:pt x="891" y="204"/>
                    <a:pt x="846" y="217"/>
                  </a:cubicBezTo>
                  <a:cubicBezTo>
                    <a:pt x="879" y="197"/>
                    <a:pt x="924" y="192"/>
                    <a:pt x="965" y="181"/>
                  </a:cubicBezTo>
                  <a:close/>
                  <a:moveTo>
                    <a:pt x="730" y="0"/>
                  </a:moveTo>
                  <a:cubicBezTo>
                    <a:pt x="563" y="0"/>
                    <a:pt x="387" y="69"/>
                    <a:pt x="219" y="69"/>
                  </a:cubicBezTo>
                  <a:cubicBezTo>
                    <a:pt x="161" y="69"/>
                    <a:pt x="103" y="61"/>
                    <a:pt x="48" y="38"/>
                  </a:cubicBezTo>
                  <a:cubicBezTo>
                    <a:pt x="36" y="62"/>
                    <a:pt x="36" y="110"/>
                    <a:pt x="36" y="134"/>
                  </a:cubicBezTo>
                  <a:lnTo>
                    <a:pt x="0" y="193"/>
                  </a:lnTo>
                  <a:lnTo>
                    <a:pt x="36" y="253"/>
                  </a:lnTo>
                  <a:lnTo>
                    <a:pt x="48" y="288"/>
                  </a:lnTo>
                  <a:cubicBezTo>
                    <a:pt x="228" y="409"/>
                    <a:pt x="427" y="417"/>
                    <a:pt x="627" y="417"/>
                  </a:cubicBezTo>
                  <a:cubicBezTo>
                    <a:pt x="661" y="417"/>
                    <a:pt x="695" y="417"/>
                    <a:pt x="729" y="417"/>
                  </a:cubicBezTo>
                  <a:cubicBezTo>
                    <a:pt x="772" y="417"/>
                    <a:pt x="815" y="418"/>
                    <a:pt x="857" y="419"/>
                  </a:cubicBezTo>
                  <a:cubicBezTo>
                    <a:pt x="1215" y="431"/>
                    <a:pt x="1560" y="455"/>
                    <a:pt x="1917" y="455"/>
                  </a:cubicBezTo>
                  <a:cubicBezTo>
                    <a:pt x="2072" y="455"/>
                    <a:pt x="2203" y="372"/>
                    <a:pt x="2167" y="193"/>
                  </a:cubicBezTo>
                  <a:cubicBezTo>
                    <a:pt x="2159" y="93"/>
                    <a:pt x="2092" y="57"/>
                    <a:pt x="2011" y="57"/>
                  </a:cubicBezTo>
                  <a:cubicBezTo>
                    <a:pt x="1977" y="57"/>
                    <a:pt x="1941" y="64"/>
                    <a:pt x="1905" y="74"/>
                  </a:cubicBezTo>
                  <a:cubicBezTo>
                    <a:pt x="1815" y="115"/>
                    <a:pt x="1724" y="128"/>
                    <a:pt x="1626" y="128"/>
                  </a:cubicBezTo>
                  <a:cubicBezTo>
                    <a:pt x="1582" y="128"/>
                    <a:pt x="1536" y="125"/>
                    <a:pt x="1489" y="122"/>
                  </a:cubicBezTo>
                  <a:cubicBezTo>
                    <a:pt x="1489" y="134"/>
                    <a:pt x="1453" y="157"/>
                    <a:pt x="1429" y="157"/>
                  </a:cubicBezTo>
                  <a:cubicBezTo>
                    <a:pt x="1422" y="159"/>
                    <a:pt x="1416" y="160"/>
                    <a:pt x="1410" y="160"/>
                  </a:cubicBezTo>
                  <a:cubicBezTo>
                    <a:pt x="1372" y="160"/>
                    <a:pt x="1341" y="130"/>
                    <a:pt x="1310" y="110"/>
                  </a:cubicBezTo>
                  <a:cubicBezTo>
                    <a:pt x="1227" y="110"/>
                    <a:pt x="1131" y="122"/>
                    <a:pt x="1048" y="134"/>
                  </a:cubicBezTo>
                  <a:cubicBezTo>
                    <a:pt x="949" y="31"/>
                    <a:pt x="842" y="0"/>
                    <a:pt x="7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1" name="Google Shape;3901;p2"/>
            <p:cNvSpPr/>
            <p:nvPr/>
          </p:nvSpPr>
          <p:spPr>
            <a:xfrm>
              <a:off x="5265500" y="2549725"/>
              <a:ext cx="48875" cy="10550"/>
            </a:xfrm>
            <a:custGeom>
              <a:avLst/>
              <a:gdLst/>
              <a:ahLst/>
              <a:cxnLst/>
              <a:rect l="l" t="t" r="r" b="b"/>
              <a:pathLst>
                <a:path w="1955" h="422" extrusionOk="0">
                  <a:moveTo>
                    <a:pt x="1205" y="0"/>
                  </a:moveTo>
                  <a:cubicBezTo>
                    <a:pt x="967" y="0"/>
                    <a:pt x="727" y="32"/>
                    <a:pt x="487" y="32"/>
                  </a:cubicBezTo>
                  <a:cubicBezTo>
                    <a:pt x="448" y="32"/>
                    <a:pt x="409" y="31"/>
                    <a:pt x="371" y="29"/>
                  </a:cubicBezTo>
                  <a:cubicBezTo>
                    <a:pt x="362" y="29"/>
                    <a:pt x="353" y="28"/>
                    <a:pt x="345" y="28"/>
                  </a:cubicBezTo>
                  <a:cubicBezTo>
                    <a:pt x="164" y="28"/>
                    <a:pt x="1" y="147"/>
                    <a:pt x="228" y="375"/>
                  </a:cubicBezTo>
                  <a:cubicBezTo>
                    <a:pt x="644" y="383"/>
                    <a:pt x="1053" y="422"/>
                    <a:pt x="1461" y="422"/>
                  </a:cubicBezTo>
                  <a:cubicBezTo>
                    <a:pt x="1626" y="422"/>
                    <a:pt x="1790" y="415"/>
                    <a:pt x="1954" y="398"/>
                  </a:cubicBezTo>
                  <a:cubicBezTo>
                    <a:pt x="1942" y="279"/>
                    <a:pt x="1883" y="172"/>
                    <a:pt x="1788" y="101"/>
                  </a:cubicBezTo>
                  <a:cubicBezTo>
                    <a:pt x="1595" y="22"/>
                    <a:pt x="1400" y="0"/>
                    <a:pt x="12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2" name="Google Shape;3902;p2"/>
            <p:cNvSpPr/>
            <p:nvPr/>
          </p:nvSpPr>
          <p:spPr>
            <a:xfrm>
              <a:off x="5290550" y="2572325"/>
              <a:ext cx="28875" cy="16475"/>
            </a:xfrm>
            <a:custGeom>
              <a:avLst/>
              <a:gdLst/>
              <a:ahLst/>
              <a:cxnLst/>
              <a:rect l="l" t="t" r="r" b="b"/>
              <a:pathLst>
                <a:path w="1155" h="659" extrusionOk="0">
                  <a:moveTo>
                    <a:pt x="95" y="0"/>
                  </a:moveTo>
                  <a:cubicBezTo>
                    <a:pt x="2" y="0"/>
                    <a:pt x="0" y="133"/>
                    <a:pt x="24" y="447"/>
                  </a:cubicBezTo>
                  <a:cubicBezTo>
                    <a:pt x="253" y="487"/>
                    <a:pt x="457" y="618"/>
                    <a:pt x="685" y="618"/>
                  </a:cubicBezTo>
                  <a:cubicBezTo>
                    <a:pt x="729" y="618"/>
                    <a:pt x="775" y="613"/>
                    <a:pt x="821" y="602"/>
                  </a:cubicBezTo>
                  <a:lnTo>
                    <a:pt x="857" y="554"/>
                  </a:lnTo>
                  <a:lnTo>
                    <a:pt x="916" y="602"/>
                  </a:lnTo>
                  <a:lnTo>
                    <a:pt x="916" y="637"/>
                  </a:lnTo>
                  <a:cubicBezTo>
                    <a:pt x="941" y="652"/>
                    <a:pt x="966" y="659"/>
                    <a:pt x="990" y="659"/>
                  </a:cubicBezTo>
                  <a:cubicBezTo>
                    <a:pt x="1024" y="659"/>
                    <a:pt x="1055" y="646"/>
                    <a:pt x="1083" y="625"/>
                  </a:cubicBezTo>
                  <a:cubicBezTo>
                    <a:pt x="1155" y="518"/>
                    <a:pt x="1155" y="399"/>
                    <a:pt x="1083" y="304"/>
                  </a:cubicBezTo>
                  <a:cubicBezTo>
                    <a:pt x="1015" y="164"/>
                    <a:pt x="920" y="132"/>
                    <a:pt x="814" y="132"/>
                  </a:cubicBezTo>
                  <a:cubicBezTo>
                    <a:pt x="723" y="132"/>
                    <a:pt x="623" y="155"/>
                    <a:pt x="526" y="155"/>
                  </a:cubicBezTo>
                  <a:cubicBezTo>
                    <a:pt x="456" y="155"/>
                    <a:pt x="386" y="143"/>
                    <a:pt x="321" y="102"/>
                  </a:cubicBezTo>
                  <a:cubicBezTo>
                    <a:pt x="215" y="36"/>
                    <a:pt x="143" y="0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3" name="Google Shape;3903;p2"/>
            <p:cNvSpPr/>
            <p:nvPr/>
          </p:nvSpPr>
          <p:spPr>
            <a:xfrm>
              <a:off x="5375075" y="2577225"/>
              <a:ext cx="27100" cy="17900"/>
            </a:xfrm>
            <a:custGeom>
              <a:avLst/>
              <a:gdLst/>
              <a:ahLst/>
              <a:cxnLst/>
              <a:rect l="l" t="t" r="r" b="b"/>
              <a:pathLst>
                <a:path w="1084" h="716" extrusionOk="0">
                  <a:moveTo>
                    <a:pt x="274" y="1"/>
                  </a:moveTo>
                  <a:cubicBezTo>
                    <a:pt x="310" y="227"/>
                    <a:pt x="72" y="287"/>
                    <a:pt x="0" y="429"/>
                  </a:cubicBezTo>
                  <a:cubicBezTo>
                    <a:pt x="72" y="525"/>
                    <a:pt x="202" y="477"/>
                    <a:pt x="274" y="560"/>
                  </a:cubicBezTo>
                  <a:cubicBezTo>
                    <a:pt x="368" y="706"/>
                    <a:pt x="507" y="715"/>
                    <a:pt x="652" y="715"/>
                  </a:cubicBezTo>
                  <a:cubicBezTo>
                    <a:pt x="673" y="715"/>
                    <a:pt x="694" y="715"/>
                    <a:pt x="714" y="715"/>
                  </a:cubicBezTo>
                  <a:cubicBezTo>
                    <a:pt x="667" y="608"/>
                    <a:pt x="619" y="525"/>
                    <a:pt x="572" y="429"/>
                  </a:cubicBezTo>
                  <a:cubicBezTo>
                    <a:pt x="667" y="429"/>
                    <a:pt x="774" y="418"/>
                    <a:pt x="857" y="418"/>
                  </a:cubicBezTo>
                  <a:cubicBezTo>
                    <a:pt x="917" y="287"/>
                    <a:pt x="1084" y="179"/>
                    <a:pt x="9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4" name="Google Shape;3904;p2"/>
            <p:cNvSpPr/>
            <p:nvPr/>
          </p:nvSpPr>
          <p:spPr>
            <a:xfrm>
              <a:off x="5523000" y="2579375"/>
              <a:ext cx="31275" cy="8600"/>
            </a:xfrm>
            <a:custGeom>
              <a:avLst/>
              <a:gdLst/>
              <a:ahLst/>
              <a:cxnLst/>
              <a:rect l="l" t="t" r="r" b="b"/>
              <a:pathLst>
                <a:path w="1251" h="344" extrusionOk="0">
                  <a:moveTo>
                    <a:pt x="352" y="1"/>
                  </a:moveTo>
                  <a:cubicBezTo>
                    <a:pt x="299" y="1"/>
                    <a:pt x="246" y="10"/>
                    <a:pt x="191" y="34"/>
                  </a:cubicBezTo>
                  <a:cubicBezTo>
                    <a:pt x="108" y="58"/>
                    <a:pt x="0" y="81"/>
                    <a:pt x="0" y="201"/>
                  </a:cubicBezTo>
                  <a:cubicBezTo>
                    <a:pt x="0" y="296"/>
                    <a:pt x="96" y="343"/>
                    <a:pt x="191" y="343"/>
                  </a:cubicBezTo>
                  <a:lnTo>
                    <a:pt x="1251" y="343"/>
                  </a:lnTo>
                  <a:cubicBezTo>
                    <a:pt x="1167" y="153"/>
                    <a:pt x="905" y="236"/>
                    <a:pt x="822" y="58"/>
                  </a:cubicBezTo>
                  <a:cubicBezTo>
                    <a:pt x="804" y="60"/>
                    <a:pt x="786" y="60"/>
                    <a:pt x="769" y="60"/>
                  </a:cubicBezTo>
                  <a:cubicBezTo>
                    <a:pt x="622" y="60"/>
                    <a:pt x="489" y="1"/>
                    <a:pt x="3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5" name="Google Shape;3905;p2"/>
            <p:cNvSpPr/>
            <p:nvPr/>
          </p:nvSpPr>
          <p:spPr>
            <a:xfrm>
              <a:off x="5396200" y="2576675"/>
              <a:ext cx="14600" cy="11025"/>
            </a:xfrm>
            <a:custGeom>
              <a:avLst/>
              <a:gdLst/>
              <a:ahLst/>
              <a:cxnLst/>
              <a:rect l="l" t="t" r="r" b="b"/>
              <a:pathLst>
                <a:path w="584" h="441" extrusionOk="0">
                  <a:moveTo>
                    <a:pt x="293" y="1"/>
                  </a:moveTo>
                  <a:cubicBezTo>
                    <a:pt x="244" y="1"/>
                    <a:pt x="194" y="8"/>
                    <a:pt x="143" y="23"/>
                  </a:cubicBezTo>
                  <a:cubicBezTo>
                    <a:pt x="84" y="154"/>
                    <a:pt x="0" y="273"/>
                    <a:pt x="12" y="440"/>
                  </a:cubicBezTo>
                  <a:cubicBezTo>
                    <a:pt x="19" y="440"/>
                    <a:pt x="26" y="441"/>
                    <a:pt x="33" y="441"/>
                  </a:cubicBezTo>
                  <a:cubicBezTo>
                    <a:pt x="127" y="441"/>
                    <a:pt x="184" y="365"/>
                    <a:pt x="250" y="320"/>
                  </a:cubicBezTo>
                  <a:cubicBezTo>
                    <a:pt x="381" y="309"/>
                    <a:pt x="500" y="273"/>
                    <a:pt x="584" y="142"/>
                  </a:cubicBezTo>
                  <a:cubicBezTo>
                    <a:pt x="509" y="42"/>
                    <a:pt x="405" y="1"/>
                    <a:pt x="2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6" name="Google Shape;3906;p2"/>
            <p:cNvSpPr/>
            <p:nvPr/>
          </p:nvSpPr>
          <p:spPr>
            <a:xfrm>
              <a:off x="5310175" y="2551925"/>
              <a:ext cx="7475" cy="7875"/>
            </a:xfrm>
            <a:custGeom>
              <a:avLst/>
              <a:gdLst/>
              <a:ahLst/>
              <a:cxnLst/>
              <a:rect l="l" t="t" r="r" b="b"/>
              <a:pathLst>
                <a:path w="299" h="315" extrusionOk="0">
                  <a:moveTo>
                    <a:pt x="298" y="1"/>
                  </a:moveTo>
                  <a:cubicBezTo>
                    <a:pt x="215" y="1"/>
                    <a:pt x="108" y="13"/>
                    <a:pt x="12" y="13"/>
                  </a:cubicBezTo>
                  <a:cubicBezTo>
                    <a:pt x="1" y="144"/>
                    <a:pt x="60" y="251"/>
                    <a:pt x="179" y="310"/>
                  </a:cubicBezTo>
                  <a:cubicBezTo>
                    <a:pt x="188" y="313"/>
                    <a:pt x="197" y="315"/>
                    <a:pt x="206" y="315"/>
                  </a:cubicBezTo>
                  <a:cubicBezTo>
                    <a:pt x="233" y="315"/>
                    <a:pt x="262" y="301"/>
                    <a:pt x="298" y="275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7" name="Google Shape;3907;p2"/>
            <p:cNvSpPr/>
            <p:nvPr/>
          </p:nvSpPr>
          <p:spPr>
            <a:xfrm>
              <a:off x="5511100" y="2605250"/>
              <a:ext cx="15200" cy="3850"/>
            </a:xfrm>
            <a:custGeom>
              <a:avLst/>
              <a:gdLst/>
              <a:ahLst/>
              <a:cxnLst/>
              <a:rect l="l" t="t" r="r" b="b"/>
              <a:pathLst>
                <a:path w="608" h="154" extrusionOk="0">
                  <a:moveTo>
                    <a:pt x="197" y="1"/>
                  </a:moveTo>
                  <a:cubicBezTo>
                    <a:pt x="134" y="1"/>
                    <a:pt x="69" y="8"/>
                    <a:pt x="0" y="23"/>
                  </a:cubicBezTo>
                  <a:cubicBezTo>
                    <a:pt x="60" y="70"/>
                    <a:pt x="107" y="118"/>
                    <a:pt x="155" y="154"/>
                  </a:cubicBezTo>
                  <a:cubicBezTo>
                    <a:pt x="298" y="154"/>
                    <a:pt x="453" y="154"/>
                    <a:pt x="607" y="142"/>
                  </a:cubicBezTo>
                  <a:cubicBezTo>
                    <a:pt x="475" y="42"/>
                    <a:pt x="342" y="1"/>
                    <a:pt x="1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8" name="Google Shape;3908;p2"/>
            <p:cNvSpPr/>
            <p:nvPr/>
          </p:nvSpPr>
          <p:spPr>
            <a:xfrm>
              <a:off x="5410200" y="2550750"/>
              <a:ext cx="8050" cy="6475"/>
            </a:xfrm>
            <a:custGeom>
              <a:avLst/>
              <a:gdLst/>
              <a:ahLst/>
              <a:cxnLst/>
              <a:rect l="l" t="t" r="r" b="b"/>
              <a:pathLst>
                <a:path w="322" h="259" extrusionOk="0">
                  <a:moveTo>
                    <a:pt x="143" y="0"/>
                  </a:moveTo>
                  <a:cubicBezTo>
                    <a:pt x="0" y="0"/>
                    <a:pt x="36" y="119"/>
                    <a:pt x="24" y="214"/>
                  </a:cubicBezTo>
                  <a:cubicBezTo>
                    <a:pt x="56" y="247"/>
                    <a:pt x="89" y="259"/>
                    <a:pt x="121" y="259"/>
                  </a:cubicBezTo>
                  <a:cubicBezTo>
                    <a:pt x="185" y="259"/>
                    <a:pt x="251" y="214"/>
                    <a:pt x="321" y="191"/>
                  </a:cubicBezTo>
                  <a:cubicBezTo>
                    <a:pt x="286" y="107"/>
                    <a:pt x="238" y="0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9" name="Google Shape;3909;p2"/>
            <p:cNvSpPr/>
            <p:nvPr/>
          </p:nvSpPr>
          <p:spPr>
            <a:xfrm>
              <a:off x="5414350" y="2577400"/>
              <a:ext cx="7175" cy="6100"/>
            </a:xfrm>
            <a:custGeom>
              <a:avLst/>
              <a:gdLst/>
              <a:ahLst/>
              <a:cxnLst/>
              <a:rect l="l" t="t" r="r" b="b"/>
              <a:pathLst>
                <a:path w="287" h="244" extrusionOk="0">
                  <a:moveTo>
                    <a:pt x="230" y="0"/>
                  </a:moveTo>
                  <a:cubicBezTo>
                    <a:pt x="128" y="0"/>
                    <a:pt x="51" y="54"/>
                    <a:pt x="1" y="125"/>
                  </a:cubicBezTo>
                  <a:cubicBezTo>
                    <a:pt x="71" y="208"/>
                    <a:pt x="123" y="243"/>
                    <a:pt x="163" y="243"/>
                  </a:cubicBezTo>
                  <a:cubicBezTo>
                    <a:pt x="232" y="243"/>
                    <a:pt x="264" y="141"/>
                    <a:pt x="286" y="6"/>
                  </a:cubicBezTo>
                  <a:cubicBezTo>
                    <a:pt x="267" y="2"/>
                    <a:pt x="248" y="0"/>
                    <a:pt x="2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0" name="Google Shape;3910;p2"/>
            <p:cNvSpPr/>
            <p:nvPr/>
          </p:nvSpPr>
          <p:spPr>
            <a:xfrm>
              <a:off x="5317625" y="2579675"/>
              <a:ext cx="3300" cy="8300"/>
            </a:xfrm>
            <a:custGeom>
              <a:avLst/>
              <a:gdLst/>
              <a:ahLst/>
              <a:cxnLst/>
              <a:rect l="l" t="t" r="r" b="b"/>
              <a:pathLst>
                <a:path w="132" h="332" extrusionOk="0">
                  <a:moveTo>
                    <a:pt x="42" y="0"/>
                  </a:moveTo>
                  <a:cubicBezTo>
                    <a:pt x="28" y="0"/>
                    <a:pt x="14" y="3"/>
                    <a:pt x="0" y="10"/>
                  </a:cubicBezTo>
                  <a:lnTo>
                    <a:pt x="0" y="331"/>
                  </a:lnTo>
                  <a:lnTo>
                    <a:pt x="131" y="331"/>
                  </a:lnTo>
                  <a:lnTo>
                    <a:pt x="131" y="34"/>
                  </a:lnTo>
                  <a:cubicBezTo>
                    <a:pt x="106" y="17"/>
                    <a:pt x="75" y="0"/>
                    <a:pt x="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1" name="Google Shape;3911;p2"/>
            <p:cNvSpPr/>
            <p:nvPr/>
          </p:nvSpPr>
          <p:spPr>
            <a:xfrm>
              <a:off x="5496200" y="2577675"/>
              <a:ext cx="4500" cy="4425"/>
            </a:xfrm>
            <a:custGeom>
              <a:avLst/>
              <a:gdLst/>
              <a:ahLst/>
              <a:cxnLst/>
              <a:rect l="l" t="t" r="r" b="b"/>
              <a:pathLst>
                <a:path w="180" h="177" extrusionOk="0">
                  <a:moveTo>
                    <a:pt x="95" y="0"/>
                  </a:moveTo>
                  <a:cubicBezTo>
                    <a:pt x="66" y="0"/>
                    <a:pt x="35" y="27"/>
                    <a:pt x="1" y="78"/>
                  </a:cubicBezTo>
                  <a:cubicBezTo>
                    <a:pt x="35" y="139"/>
                    <a:pt x="64" y="176"/>
                    <a:pt x="97" y="176"/>
                  </a:cubicBezTo>
                  <a:cubicBezTo>
                    <a:pt x="122" y="176"/>
                    <a:pt x="148" y="154"/>
                    <a:pt x="180" y="102"/>
                  </a:cubicBezTo>
                  <a:cubicBezTo>
                    <a:pt x="155" y="33"/>
                    <a:pt x="126" y="0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2" name="Google Shape;3912;p2"/>
            <p:cNvSpPr/>
            <p:nvPr/>
          </p:nvSpPr>
          <p:spPr>
            <a:xfrm>
              <a:off x="5874375" y="2502850"/>
              <a:ext cx="8825" cy="12200"/>
            </a:xfrm>
            <a:custGeom>
              <a:avLst/>
              <a:gdLst/>
              <a:ahLst/>
              <a:cxnLst/>
              <a:rect l="l" t="t" r="r" b="b"/>
              <a:pathLst>
                <a:path w="353" h="488" extrusionOk="0">
                  <a:moveTo>
                    <a:pt x="88" y="0"/>
                  </a:moveTo>
                  <a:cubicBezTo>
                    <a:pt x="34" y="0"/>
                    <a:pt x="0" y="46"/>
                    <a:pt x="7" y="178"/>
                  </a:cubicBezTo>
                  <a:cubicBezTo>
                    <a:pt x="31" y="285"/>
                    <a:pt x="66" y="464"/>
                    <a:pt x="245" y="487"/>
                  </a:cubicBezTo>
                  <a:cubicBezTo>
                    <a:pt x="352" y="356"/>
                    <a:pt x="304" y="225"/>
                    <a:pt x="269" y="83"/>
                  </a:cubicBezTo>
                  <a:cubicBezTo>
                    <a:pt x="201" y="37"/>
                    <a:pt x="136" y="0"/>
                    <a:pt x="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3" name="Google Shape;3913;p2"/>
            <p:cNvSpPr/>
            <p:nvPr/>
          </p:nvSpPr>
          <p:spPr>
            <a:xfrm>
              <a:off x="5956375" y="2514400"/>
              <a:ext cx="4500" cy="4125"/>
            </a:xfrm>
            <a:custGeom>
              <a:avLst/>
              <a:gdLst/>
              <a:ahLst/>
              <a:cxnLst/>
              <a:rect l="l" t="t" r="r" b="b"/>
              <a:pathLst>
                <a:path w="180" h="165" extrusionOk="0">
                  <a:moveTo>
                    <a:pt x="75" y="0"/>
                  </a:moveTo>
                  <a:cubicBezTo>
                    <a:pt x="49" y="0"/>
                    <a:pt x="25" y="23"/>
                    <a:pt x="25" y="61"/>
                  </a:cubicBezTo>
                  <a:cubicBezTo>
                    <a:pt x="1" y="85"/>
                    <a:pt x="37" y="144"/>
                    <a:pt x="61" y="156"/>
                  </a:cubicBezTo>
                  <a:cubicBezTo>
                    <a:pt x="69" y="162"/>
                    <a:pt x="78" y="164"/>
                    <a:pt x="88" y="164"/>
                  </a:cubicBezTo>
                  <a:cubicBezTo>
                    <a:pt x="118" y="164"/>
                    <a:pt x="152" y="142"/>
                    <a:pt x="180" y="133"/>
                  </a:cubicBezTo>
                  <a:cubicBezTo>
                    <a:pt x="168" y="97"/>
                    <a:pt x="156" y="61"/>
                    <a:pt x="120" y="25"/>
                  </a:cubicBezTo>
                  <a:cubicBezTo>
                    <a:pt x="107" y="8"/>
                    <a:pt x="91" y="0"/>
                    <a:pt x="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4" name="Google Shape;3914;p2"/>
            <p:cNvSpPr/>
            <p:nvPr/>
          </p:nvSpPr>
          <p:spPr>
            <a:xfrm>
              <a:off x="5873650" y="2484600"/>
              <a:ext cx="6850" cy="3075"/>
            </a:xfrm>
            <a:custGeom>
              <a:avLst/>
              <a:gdLst/>
              <a:ahLst/>
              <a:cxnLst/>
              <a:rect l="l" t="t" r="r" b="b"/>
              <a:pathLst>
                <a:path w="274" h="123" extrusionOk="0">
                  <a:moveTo>
                    <a:pt x="126" y="0"/>
                  </a:moveTo>
                  <a:cubicBezTo>
                    <a:pt x="85" y="0"/>
                    <a:pt x="43" y="28"/>
                    <a:pt x="0" y="86"/>
                  </a:cubicBezTo>
                  <a:cubicBezTo>
                    <a:pt x="83" y="86"/>
                    <a:pt x="191" y="98"/>
                    <a:pt x="274" y="122"/>
                  </a:cubicBezTo>
                  <a:cubicBezTo>
                    <a:pt x="228" y="43"/>
                    <a:pt x="178" y="0"/>
                    <a:pt x="1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5" name="Google Shape;3915;p2"/>
            <p:cNvSpPr/>
            <p:nvPr/>
          </p:nvSpPr>
          <p:spPr>
            <a:xfrm>
              <a:off x="5564675" y="2328975"/>
              <a:ext cx="31275" cy="14325"/>
            </a:xfrm>
            <a:custGeom>
              <a:avLst/>
              <a:gdLst/>
              <a:ahLst/>
              <a:cxnLst/>
              <a:rect l="l" t="t" r="r" b="b"/>
              <a:pathLst>
                <a:path w="1251" h="573" extrusionOk="0">
                  <a:moveTo>
                    <a:pt x="228" y="1"/>
                  </a:moveTo>
                  <a:cubicBezTo>
                    <a:pt x="213" y="1"/>
                    <a:pt x="196" y="4"/>
                    <a:pt x="179" y="13"/>
                  </a:cubicBezTo>
                  <a:cubicBezTo>
                    <a:pt x="0" y="251"/>
                    <a:pt x="119" y="394"/>
                    <a:pt x="369" y="406"/>
                  </a:cubicBezTo>
                  <a:cubicBezTo>
                    <a:pt x="524" y="406"/>
                    <a:pt x="584" y="453"/>
                    <a:pt x="608" y="573"/>
                  </a:cubicBezTo>
                  <a:cubicBezTo>
                    <a:pt x="786" y="430"/>
                    <a:pt x="1108" y="549"/>
                    <a:pt x="1251" y="287"/>
                  </a:cubicBezTo>
                  <a:cubicBezTo>
                    <a:pt x="1118" y="185"/>
                    <a:pt x="971" y="175"/>
                    <a:pt x="827" y="175"/>
                  </a:cubicBezTo>
                  <a:cubicBezTo>
                    <a:pt x="788" y="175"/>
                    <a:pt x="750" y="175"/>
                    <a:pt x="713" y="175"/>
                  </a:cubicBezTo>
                  <a:cubicBezTo>
                    <a:pt x="559" y="175"/>
                    <a:pt x="413" y="163"/>
                    <a:pt x="298" y="37"/>
                  </a:cubicBezTo>
                  <a:cubicBezTo>
                    <a:pt x="283" y="14"/>
                    <a:pt x="257" y="1"/>
                    <a:pt x="2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6" name="Google Shape;3916;p2"/>
            <p:cNvSpPr/>
            <p:nvPr/>
          </p:nvSpPr>
          <p:spPr>
            <a:xfrm>
              <a:off x="5457225" y="2318800"/>
              <a:ext cx="29475" cy="4125"/>
            </a:xfrm>
            <a:custGeom>
              <a:avLst/>
              <a:gdLst/>
              <a:ahLst/>
              <a:cxnLst/>
              <a:rect l="l" t="t" r="r" b="b"/>
              <a:pathLst>
                <a:path w="1179" h="165" extrusionOk="0">
                  <a:moveTo>
                    <a:pt x="344" y="0"/>
                  </a:moveTo>
                  <a:cubicBezTo>
                    <a:pt x="231" y="0"/>
                    <a:pt x="116" y="3"/>
                    <a:pt x="0" y="3"/>
                  </a:cubicBezTo>
                  <a:cubicBezTo>
                    <a:pt x="168" y="133"/>
                    <a:pt x="347" y="165"/>
                    <a:pt x="528" y="165"/>
                  </a:cubicBezTo>
                  <a:cubicBezTo>
                    <a:pt x="696" y="165"/>
                    <a:pt x="866" y="138"/>
                    <a:pt x="1034" y="138"/>
                  </a:cubicBezTo>
                  <a:cubicBezTo>
                    <a:pt x="1082" y="138"/>
                    <a:pt x="1131" y="140"/>
                    <a:pt x="1179" y="146"/>
                  </a:cubicBezTo>
                  <a:cubicBezTo>
                    <a:pt x="907" y="18"/>
                    <a:pt x="629" y="0"/>
                    <a:pt x="3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7" name="Google Shape;3917;p2"/>
            <p:cNvSpPr/>
            <p:nvPr/>
          </p:nvSpPr>
          <p:spPr>
            <a:xfrm>
              <a:off x="5489650" y="2322375"/>
              <a:ext cx="22350" cy="3775"/>
            </a:xfrm>
            <a:custGeom>
              <a:avLst/>
              <a:gdLst/>
              <a:ahLst/>
              <a:cxnLst/>
              <a:rect l="l" t="t" r="r" b="b"/>
              <a:pathLst>
                <a:path w="894" h="151" extrusionOk="0">
                  <a:moveTo>
                    <a:pt x="352" y="0"/>
                  </a:moveTo>
                  <a:cubicBezTo>
                    <a:pt x="235" y="0"/>
                    <a:pt x="117" y="10"/>
                    <a:pt x="1" y="15"/>
                  </a:cubicBezTo>
                  <a:cubicBezTo>
                    <a:pt x="122" y="125"/>
                    <a:pt x="257" y="151"/>
                    <a:pt x="398" y="151"/>
                  </a:cubicBezTo>
                  <a:cubicBezTo>
                    <a:pt x="528" y="151"/>
                    <a:pt x="662" y="128"/>
                    <a:pt x="791" y="128"/>
                  </a:cubicBezTo>
                  <a:cubicBezTo>
                    <a:pt x="826" y="128"/>
                    <a:pt x="860" y="130"/>
                    <a:pt x="894" y="134"/>
                  </a:cubicBezTo>
                  <a:cubicBezTo>
                    <a:pt x="719" y="25"/>
                    <a:pt x="536" y="0"/>
                    <a:pt x="35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8" name="Google Shape;3918;p2"/>
            <p:cNvSpPr/>
            <p:nvPr/>
          </p:nvSpPr>
          <p:spPr>
            <a:xfrm>
              <a:off x="5413175" y="2307900"/>
              <a:ext cx="19075" cy="5225"/>
            </a:xfrm>
            <a:custGeom>
              <a:avLst/>
              <a:gdLst/>
              <a:ahLst/>
              <a:cxnLst/>
              <a:rect l="l" t="t" r="r" b="b"/>
              <a:pathLst>
                <a:path w="763" h="209" extrusionOk="0">
                  <a:moveTo>
                    <a:pt x="383" y="0"/>
                  </a:moveTo>
                  <a:cubicBezTo>
                    <a:pt x="257" y="0"/>
                    <a:pt x="127" y="22"/>
                    <a:pt x="0" y="22"/>
                  </a:cubicBezTo>
                  <a:cubicBezTo>
                    <a:pt x="24" y="58"/>
                    <a:pt x="36" y="106"/>
                    <a:pt x="60" y="118"/>
                  </a:cubicBezTo>
                  <a:lnTo>
                    <a:pt x="48" y="118"/>
                  </a:lnTo>
                  <a:cubicBezTo>
                    <a:pt x="97" y="167"/>
                    <a:pt x="143" y="188"/>
                    <a:pt x="191" y="188"/>
                  </a:cubicBezTo>
                  <a:cubicBezTo>
                    <a:pt x="236" y="188"/>
                    <a:pt x="282" y="170"/>
                    <a:pt x="333" y="142"/>
                  </a:cubicBezTo>
                  <a:cubicBezTo>
                    <a:pt x="381" y="153"/>
                    <a:pt x="441" y="153"/>
                    <a:pt x="476" y="153"/>
                  </a:cubicBezTo>
                  <a:cubicBezTo>
                    <a:pt x="528" y="188"/>
                    <a:pt x="577" y="209"/>
                    <a:pt x="623" y="209"/>
                  </a:cubicBezTo>
                  <a:cubicBezTo>
                    <a:pt x="673" y="209"/>
                    <a:pt x="719" y="185"/>
                    <a:pt x="762" y="130"/>
                  </a:cubicBezTo>
                  <a:cubicBezTo>
                    <a:pt x="646" y="25"/>
                    <a:pt x="516" y="0"/>
                    <a:pt x="3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9" name="Google Shape;3919;p2"/>
            <p:cNvSpPr/>
            <p:nvPr/>
          </p:nvSpPr>
          <p:spPr>
            <a:xfrm>
              <a:off x="5425075" y="2311425"/>
              <a:ext cx="18475" cy="3975"/>
            </a:xfrm>
            <a:custGeom>
              <a:avLst/>
              <a:gdLst/>
              <a:ahLst/>
              <a:cxnLst/>
              <a:rect l="l" t="t" r="r" b="b"/>
              <a:pathLst>
                <a:path w="739" h="159" extrusionOk="0">
                  <a:moveTo>
                    <a:pt x="286" y="1"/>
                  </a:moveTo>
                  <a:cubicBezTo>
                    <a:pt x="203" y="1"/>
                    <a:pt x="96" y="12"/>
                    <a:pt x="0" y="36"/>
                  </a:cubicBezTo>
                  <a:cubicBezTo>
                    <a:pt x="107" y="137"/>
                    <a:pt x="227" y="158"/>
                    <a:pt x="352" y="158"/>
                  </a:cubicBezTo>
                  <a:cubicBezTo>
                    <a:pt x="439" y="158"/>
                    <a:pt x="529" y="148"/>
                    <a:pt x="621" y="148"/>
                  </a:cubicBezTo>
                  <a:cubicBezTo>
                    <a:pt x="660" y="148"/>
                    <a:pt x="699" y="150"/>
                    <a:pt x="739" y="155"/>
                  </a:cubicBezTo>
                  <a:cubicBezTo>
                    <a:pt x="619" y="36"/>
                    <a:pt x="417" y="84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0" name="Google Shape;3920;p2"/>
            <p:cNvSpPr/>
            <p:nvPr/>
          </p:nvSpPr>
          <p:spPr>
            <a:xfrm>
              <a:off x="5442925" y="2314675"/>
              <a:ext cx="11925" cy="3975"/>
            </a:xfrm>
            <a:custGeom>
              <a:avLst/>
              <a:gdLst/>
              <a:ahLst/>
              <a:cxnLst/>
              <a:rect l="l" t="t" r="r" b="b"/>
              <a:pathLst>
                <a:path w="477" h="159" extrusionOk="0">
                  <a:moveTo>
                    <a:pt x="127" y="0"/>
                  </a:moveTo>
                  <a:cubicBezTo>
                    <a:pt x="86" y="0"/>
                    <a:pt x="44" y="5"/>
                    <a:pt x="1" y="13"/>
                  </a:cubicBezTo>
                  <a:cubicBezTo>
                    <a:pt x="75" y="132"/>
                    <a:pt x="172" y="158"/>
                    <a:pt x="278" y="158"/>
                  </a:cubicBezTo>
                  <a:cubicBezTo>
                    <a:pt x="343" y="158"/>
                    <a:pt x="410" y="149"/>
                    <a:pt x="477" y="144"/>
                  </a:cubicBezTo>
                  <a:cubicBezTo>
                    <a:pt x="377" y="45"/>
                    <a:pt x="257" y="0"/>
                    <a:pt x="1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1" name="Google Shape;3921;p2"/>
            <p:cNvSpPr/>
            <p:nvPr/>
          </p:nvSpPr>
          <p:spPr>
            <a:xfrm>
              <a:off x="5414350" y="2311125"/>
              <a:ext cx="7175" cy="3275"/>
            </a:xfrm>
            <a:custGeom>
              <a:avLst/>
              <a:gdLst/>
              <a:ahLst/>
              <a:cxnLst/>
              <a:rect l="l" t="t" r="r" b="b"/>
              <a:pathLst>
                <a:path w="287" h="131" extrusionOk="0">
                  <a:moveTo>
                    <a:pt x="1" y="1"/>
                  </a:moveTo>
                  <a:lnTo>
                    <a:pt x="1" y="1"/>
                  </a:lnTo>
                  <a:cubicBezTo>
                    <a:pt x="39" y="89"/>
                    <a:pt x="86" y="131"/>
                    <a:pt x="139" y="131"/>
                  </a:cubicBezTo>
                  <a:cubicBezTo>
                    <a:pt x="186" y="131"/>
                    <a:pt x="236" y="98"/>
                    <a:pt x="286" y="36"/>
                  </a:cubicBezTo>
                  <a:cubicBezTo>
                    <a:pt x="191" y="13"/>
                    <a:pt x="96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2" name="Google Shape;3922;p2"/>
            <p:cNvSpPr/>
            <p:nvPr/>
          </p:nvSpPr>
          <p:spPr>
            <a:xfrm>
              <a:off x="5439050" y="2322725"/>
              <a:ext cx="4500" cy="1500"/>
            </a:xfrm>
            <a:custGeom>
              <a:avLst/>
              <a:gdLst/>
              <a:ahLst/>
              <a:cxnLst/>
              <a:rect l="l" t="t" r="r" b="b"/>
              <a:pathLst>
                <a:path w="180" h="60" extrusionOk="0">
                  <a:moveTo>
                    <a:pt x="1" y="1"/>
                  </a:moveTo>
                  <a:cubicBezTo>
                    <a:pt x="32" y="38"/>
                    <a:pt x="63" y="59"/>
                    <a:pt x="94" y="59"/>
                  </a:cubicBezTo>
                  <a:cubicBezTo>
                    <a:pt x="122" y="59"/>
                    <a:pt x="151" y="41"/>
                    <a:pt x="1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3" name="Google Shape;3923;p2"/>
            <p:cNvSpPr/>
            <p:nvPr/>
          </p:nvSpPr>
          <p:spPr>
            <a:xfrm>
              <a:off x="5887625" y="2429900"/>
              <a:ext cx="10750" cy="3600"/>
            </a:xfrm>
            <a:custGeom>
              <a:avLst/>
              <a:gdLst/>
              <a:ahLst/>
              <a:cxnLst/>
              <a:rect l="l" t="t" r="r" b="b"/>
              <a:pathLst>
                <a:path w="430" h="144" extrusionOk="0">
                  <a:moveTo>
                    <a:pt x="1" y="0"/>
                  </a:moveTo>
                  <a:cubicBezTo>
                    <a:pt x="1" y="48"/>
                    <a:pt x="1" y="107"/>
                    <a:pt x="13" y="143"/>
                  </a:cubicBezTo>
                  <a:cubicBezTo>
                    <a:pt x="155" y="143"/>
                    <a:pt x="298" y="131"/>
                    <a:pt x="429" y="131"/>
                  </a:cubicBezTo>
                  <a:lnTo>
                    <a:pt x="429" y="12"/>
                  </a:lnTo>
                  <a:cubicBezTo>
                    <a:pt x="286" y="12"/>
                    <a:pt x="155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4" name="Google Shape;3924;p2"/>
            <p:cNvSpPr/>
            <p:nvPr/>
          </p:nvSpPr>
          <p:spPr>
            <a:xfrm>
              <a:off x="5980200" y="2371550"/>
              <a:ext cx="148250" cy="21450"/>
            </a:xfrm>
            <a:custGeom>
              <a:avLst/>
              <a:gdLst/>
              <a:ahLst/>
              <a:cxnLst/>
              <a:rect l="l" t="t" r="r" b="b"/>
              <a:pathLst>
                <a:path w="5930" h="858" extrusionOk="0">
                  <a:moveTo>
                    <a:pt x="2776" y="1"/>
                  </a:moveTo>
                  <a:cubicBezTo>
                    <a:pt x="2681" y="1"/>
                    <a:pt x="2584" y="9"/>
                    <a:pt x="2489" y="12"/>
                  </a:cubicBezTo>
                  <a:cubicBezTo>
                    <a:pt x="2370" y="36"/>
                    <a:pt x="2251" y="72"/>
                    <a:pt x="2156" y="179"/>
                  </a:cubicBezTo>
                  <a:cubicBezTo>
                    <a:pt x="1983" y="199"/>
                    <a:pt x="1809" y="205"/>
                    <a:pt x="1635" y="205"/>
                  </a:cubicBezTo>
                  <a:cubicBezTo>
                    <a:pt x="1424" y="205"/>
                    <a:pt x="1212" y="197"/>
                    <a:pt x="1000" y="197"/>
                  </a:cubicBezTo>
                  <a:cubicBezTo>
                    <a:pt x="666" y="197"/>
                    <a:pt x="332" y="217"/>
                    <a:pt x="0" y="322"/>
                  </a:cubicBezTo>
                  <a:cubicBezTo>
                    <a:pt x="48" y="382"/>
                    <a:pt x="96" y="429"/>
                    <a:pt x="155" y="453"/>
                  </a:cubicBezTo>
                  <a:cubicBezTo>
                    <a:pt x="518" y="514"/>
                    <a:pt x="889" y="519"/>
                    <a:pt x="1261" y="519"/>
                  </a:cubicBezTo>
                  <a:cubicBezTo>
                    <a:pt x="1323" y="519"/>
                    <a:pt x="1385" y="519"/>
                    <a:pt x="1447" y="519"/>
                  </a:cubicBezTo>
                  <a:cubicBezTo>
                    <a:pt x="1882" y="519"/>
                    <a:pt x="2316" y="524"/>
                    <a:pt x="2739" y="620"/>
                  </a:cubicBezTo>
                  <a:cubicBezTo>
                    <a:pt x="2887" y="589"/>
                    <a:pt x="3032" y="573"/>
                    <a:pt x="3176" y="573"/>
                  </a:cubicBezTo>
                  <a:cubicBezTo>
                    <a:pt x="3425" y="573"/>
                    <a:pt x="3669" y="621"/>
                    <a:pt x="3918" y="727"/>
                  </a:cubicBezTo>
                  <a:cubicBezTo>
                    <a:pt x="3941" y="858"/>
                    <a:pt x="4049" y="810"/>
                    <a:pt x="4144" y="834"/>
                  </a:cubicBezTo>
                  <a:cubicBezTo>
                    <a:pt x="4203" y="834"/>
                    <a:pt x="4263" y="810"/>
                    <a:pt x="4322" y="786"/>
                  </a:cubicBezTo>
                  <a:cubicBezTo>
                    <a:pt x="4418" y="786"/>
                    <a:pt x="4513" y="774"/>
                    <a:pt x="4620" y="774"/>
                  </a:cubicBezTo>
                  <a:cubicBezTo>
                    <a:pt x="4662" y="810"/>
                    <a:pt x="4709" y="825"/>
                    <a:pt x="4757" y="825"/>
                  </a:cubicBezTo>
                  <a:cubicBezTo>
                    <a:pt x="4805" y="825"/>
                    <a:pt x="4852" y="810"/>
                    <a:pt x="4894" y="786"/>
                  </a:cubicBezTo>
                  <a:cubicBezTo>
                    <a:pt x="5227" y="667"/>
                    <a:pt x="5596" y="798"/>
                    <a:pt x="5930" y="632"/>
                  </a:cubicBezTo>
                  <a:cubicBezTo>
                    <a:pt x="5918" y="572"/>
                    <a:pt x="5918" y="536"/>
                    <a:pt x="5894" y="477"/>
                  </a:cubicBezTo>
                  <a:cubicBezTo>
                    <a:pt x="5801" y="434"/>
                    <a:pt x="5707" y="428"/>
                    <a:pt x="5605" y="428"/>
                  </a:cubicBezTo>
                  <a:cubicBezTo>
                    <a:pt x="5564" y="428"/>
                    <a:pt x="5522" y="429"/>
                    <a:pt x="5477" y="429"/>
                  </a:cubicBezTo>
                  <a:cubicBezTo>
                    <a:pt x="4751" y="429"/>
                    <a:pt x="4025" y="334"/>
                    <a:pt x="3310" y="191"/>
                  </a:cubicBezTo>
                  <a:cubicBezTo>
                    <a:pt x="3152" y="32"/>
                    <a:pt x="2966" y="1"/>
                    <a:pt x="27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5" name="Google Shape;3925;p2"/>
            <p:cNvSpPr/>
            <p:nvPr/>
          </p:nvSpPr>
          <p:spPr>
            <a:xfrm>
              <a:off x="5952525" y="2384050"/>
              <a:ext cx="7450" cy="6275"/>
            </a:xfrm>
            <a:custGeom>
              <a:avLst/>
              <a:gdLst/>
              <a:ahLst/>
              <a:cxnLst/>
              <a:rect l="l" t="t" r="r" b="b"/>
              <a:pathLst>
                <a:path w="298" h="251" extrusionOk="0">
                  <a:moveTo>
                    <a:pt x="0" y="1"/>
                  </a:moveTo>
                  <a:cubicBezTo>
                    <a:pt x="12" y="120"/>
                    <a:pt x="36" y="227"/>
                    <a:pt x="179" y="251"/>
                  </a:cubicBezTo>
                  <a:cubicBezTo>
                    <a:pt x="215" y="251"/>
                    <a:pt x="250" y="227"/>
                    <a:pt x="298" y="215"/>
                  </a:cubicBezTo>
                  <a:cubicBezTo>
                    <a:pt x="250" y="132"/>
                    <a:pt x="191" y="72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6" name="Google Shape;3926;p2"/>
            <p:cNvSpPr/>
            <p:nvPr/>
          </p:nvSpPr>
          <p:spPr>
            <a:xfrm>
              <a:off x="5933775" y="2386725"/>
              <a:ext cx="4775" cy="2875"/>
            </a:xfrm>
            <a:custGeom>
              <a:avLst/>
              <a:gdLst/>
              <a:ahLst/>
              <a:cxnLst/>
              <a:rect l="l" t="t" r="r" b="b"/>
              <a:pathLst>
                <a:path w="191" h="115" extrusionOk="0">
                  <a:moveTo>
                    <a:pt x="0" y="1"/>
                  </a:moveTo>
                  <a:lnTo>
                    <a:pt x="0" y="1"/>
                  </a:lnTo>
                  <a:cubicBezTo>
                    <a:pt x="42" y="34"/>
                    <a:pt x="72" y="114"/>
                    <a:pt x="119" y="114"/>
                  </a:cubicBezTo>
                  <a:cubicBezTo>
                    <a:pt x="139" y="114"/>
                    <a:pt x="162" y="100"/>
                    <a:pt x="191" y="60"/>
                  </a:cubicBezTo>
                  <a:cubicBezTo>
                    <a:pt x="131" y="48"/>
                    <a:pt x="60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7" name="Google Shape;3927;p2"/>
            <p:cNvSpPr/>
            <p:nvPr/>
          </p:nvSpPr>
          <p:spPr>
            <a:xfrm>
              <a:off x="5248550" y="2462325"/>
              <a:ext cx="6875" cy="14025"/>
            </a:xfrm>
            <a:custGeom>
              <a:avLst/>
              <a:gdLst/>
              <a:ahLst/>
              <a:cxnLst/>
              <a:rect l="l" t="t" r="r" b="b"/>
              <a:pathLst>
                <a:path w="275" h="561" extrusionOk="0">
                  <a:moveTo>
                    <a:pt x="25" y="1"/>
                  </a:moveTo>
                  <a:cubicBezTo>
                    <a:pt x="13" y="37"/>
                    <a:pt x="13" y="72"/>
                    <a:pt x="13" y="120"/>
                  </a:cubicBezTo>
                  <a:cubicBezTo>
                    <a:pt x="60" y="263"/>
                    <a:pt x="1" y="453"/>
                    <a:pt x="156" y="561"/>
                  </a:cubicBezTo>
                  <a:cubicBezTo>
                    <a:pt x="191" y="477"/>
                    <a:pt x="239" y="394"/>
                    <a:pt x="275" y="311"/>
                  </a:cubicBezTo>
                  <a:cubicBezTo>
                    <a:pt x="203" y="203"/>
                    <a:pt x="120" y="96"/>
                    <a:pt x="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8" name="Google Shape;3928;p2"/>
            <p:cNvSpPr/>
            <p:nvPr/>
          </p:nvSpPr>
          <p:spPr>
            <a:xfrm>
              <a:off x="5805175" y="2356700"/>
              <a:ext cx="79800" cy="19650"/>
            </a:xfrm>
            <a:custGeom>
              <a:avLst/>
              <a:gdLst/>
              <a:ahLst/>
              <a:cxnLst/>
              <a:rect l="l" t="t" r="r" b="b"/>
              <a:pathLst>
                <a:path w="3192" h="786" extrusionOk="0">
                  <a:moveTo>
                    <a:pt x="702" y="0"/>
                  </a:moveTo>
                  <a:cubicBezTo>
                    <a:pt x="415" y="0"/>
                    <a:pt x="160" y="105"/>
                    <a:pt x="1" y="499"/>
                  </a:cubicBezTo>
                  <a:lnTo>
                    <a:pt x="1" y="595"/>
                  </a:lnTo>
                  <a:cubicBezTo>
                    <a:pt x="191" y="606"/>
                    <a:pt x="370" y="630"/>
                    <a:pt x="560" y="666"/>
                  </a:cubicBezTo>
                  <a:cubicBezTo>
                    <a:pt x="647" y="643"/>
                    <a:pt x="733" y="634"/>
                    <a:pt x="817" y="634"/>
                  </a:cubicBezTo>
                  <a:cubicBezTo>
                    <a:pt x="1125" y="634"/>
                    <a:pt x="1419" y="757"/>
                    <a:pt x="1727" y="785"/>
                  </a:cubicBezTo>
                  <a:lnTo>
                    <a:pt x="1822" y="785"/>
                  </a:lnTo>
                  <a:cubicBezTo>
                    <a:pt x="1915" y="775"/>
                    <a:pt x="2006" y="772"/>
                    <a:pt x="2098" y="772"/>
                  </a:cubicBezTo>
                  <a:cubicBezTo>
                    <a:pt x="2258" y="772"/>
                    <a:pt x="2417" y="782"/>
                    <a:pt x="2575" y="782"/>
                  </a:cubicBezTo>
                  <a:cubicBezTo>
                    <a:pt x="2755" y="782"/>
                    <a:pt x="2932" y="769"/>
                    <a:pt x="3108" y="714"/>
                  </a:cubicBezTo>
                  <a:cubicBezTo>
                    <a:pt x="3168" y="666"/>
                    <a:pt x="3191" y="606"/>
                    <a:pt x="3191" y="535"/>
                  </a:cubicBezTo>
                  <a:cubicBezTo>
                    <a:pt x="3059" y="207"/>
                    <a:pt x="2864" y="38"/>
                    <a:pt x="2611" y="38"/>
                  </a:cubicBezTo>
                  <a:cubicBezTo>
                    <a:pt x="2479" y="38"/>
                    <a:pt x="2331" y="84"/>
                    <a:pt x="2168" y="178"/>
                  </a:cubicBezTo>
                  <a:cubicBezTo>
                    <a:pt x="2124" y="243"/>
                    <a:pt x="2081" y="298"/>
                    <a:pt x="2001" y="298"/>
                  </a:cubicBezTo>
                  <a:cubicBezTo>
                    <a:pt x="1993" y="298"/>
                    <a:pt x="1985" y="298"/>
                    <a:pt x="1977" y="297"/>
                  </a:cubicBezTo>
                  <a:cubicBezTo>
                    <a:pt x="1929" y="273"/>
                    <a:pt x="1870" y="273"/>
                    <a:pt x="1810" y="273"/>
                  </a:cubicBezTo>
                  <a:cubicBezTo>
                    <a:pt x="1792" y="277"/>
                    <a:pt x="1775" y="278"/>
                    <a:pt x="1758" y="278"/>
                  </a:cubicBezTo>
                  <a:cubicBezTo>
                    <a:pt x="1607" y="278"/>
                    <a:pt x="1496" y="148"/>
                    <a:pt x="1346" y="95"/>
                  </a:cubicBezTo>
                  <a:cubicBezTo>
                    <a:pt x="1132" y="55"/>
                    <a:pt x="909" y="0"/>
                    <a:pt x="7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9" name="Google Shape;3929;p2"/>
            <p:cNvSpPr/>
            <p:nvPr/>
          </p:nvSpPr>
          <p:spPr>
            <a:xfrm>
              <a:off x="5848350" y="2374125"/>
              <a:ext cx="39300" cy="5775"/>
            </a:xfrm>
            <a:custGeom>
              <a:avLst/>
              <a:gdLst/>
              <a:ahLst/>
              <a:cxnLst/>
              <a:rect l="l" t="t" r="r" b="b"/>
              <a:pathLst>
                <a:path w="1572" h="231" extrusionOk="0">
                  <a:moveTo>
                    <a:pt x="758" y="0"/>
                  </a:moveTo>
                  <a:cubicBezTo>
                    <a:pt x="503" y="0"/>
                    <a:pt x="248" y="24"/>
                    <a:pt x="0" y="76"/>
                  </a:cubicBezTo>
                  <a:cubicBezTo>
                    <a:pt x="60" y="136"/>
                    <a:pt x="95" y="171"/>
                    <a:pt x="143" y="231"/>
                  </a:cubicBezTo>
                  <a:lnTo>
                    <a:pt x="1572" y="231"/>
                  </a:lnTo>
                  <a:lnTo>
                    <a:pt x="1572" y="76"/>
                  </a:lnTo>
                  <a:cubicBezTo>
                    <a:pt x="1302" y="27"/>
                    <a:pt x="1029" y="0"/>
                    <a:pt x="7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0" name="Google Shape;3930;p2"/>
            <p:cNvSpPr/>
            <p:nvPr/>
          </p:nvSpPr>
          <p:spPr>
            <a:xfrm>
              <a:off x="5253325" y="2491750"/>
              <a:ext cx="53600" cy="9600"/>
            </a:xfrm>
            <a:custGeom>
              <a:avLst/>
              <a:gdLst/>
              <a:ahLst/>
              <a:cxnLst/>
              <a:rect l="l" t="t" r="r" b="b"/>
              <a:pathLst>
                <a:path w="2144" h="384" extrusionOk="0">
                  <a:moveTo>
                    <a:pt x="1012" y="0"/>
                  </a:moveTo>
                  <a:cubicBezTo>
                    <a:pt x="817" y="0"/>
                    <a:pt x="623" y="20"/>
                    <a:pt x="429" y="74"/>
                  </a:cubicBezTo>
                  <a:cubicBezTo>
                    <a:pt x="358" y="277"/>
                    <a:pt x="72" y="193"/>
                    <a:pt x="0" y="384"/>
                  </a:cubicBezTo>
                  <a:cubicBezTo>
                    <a:pt x="370" y="384"/>
                    <a:pt x="739" y="372"/>
                    <a:pt x="1120" y="372"/>
                  </a:cubicBezTo>
                  <a:cubicBezTo>
                    <a:pt x="1163" y="334"/>
                    <a:pt x="1212" y="318"/>
                    <a:pt x="1264" y="318"/>
                  </a:cubicBezTo>
                  <a:cubicBezTo>
                    <a:pt x="1324" y="318"/>
                    <a:pt x="1389" y="340"/>
                    <a:pt x="1453" y="372"/>
                  </a:cubicBezTo>
                  <a:cubicBezTo>
                    <a:pt x="1632" y="384"/>
                    <a:pt x="1798" y="384"/>
                    <a:pt x="1977" y="384"/>
                  </a:cubicBezTo>
                  <a:cubicBezTo>
                    <a:pt x="2036" y="348"/>
                    <a:pt x="2072" y="288"/>
                    <a:pt x="2144" y="277"/>
                  </a:cubicBezTo>
                  <a:lnTo>
                    <a:pt x="2132" y="229"/>
                  </a:lnTo>
                  <a:cubicBezTo>
                    <a:pt x="2084" y="193"/>
                    <a:pt x="2024" y="146"/>
                    <a:pt x="1977" y="98"/>
                  </a:cubicBezTo>
                  <a:cubicBezTo>
                    <a:pt x="1652" y="54"/>
                    <a:pt x="1331" y="0"/>
                    <a:pt x="10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1" name="Google Shape;3931;p2"/>
            <p:cNvSpPr/>
            <p:nvPr/>
          </p:nvSpPr>
          <p:spPr>
            <a:xfrm>
              <a:off x="5253025" y="2491200"/>
              <a:ext cx="8050" cy="3125"/>
            </a:xfrm>
            <a:custGeom>
              <a:avLst/>
              <a:gdLst/>
              <a:ahLst/>
              <a:cxnLst/>
              <a:rect l="l" t="t" r="r" b="b"/>
              <a:pathLst>
                <a:path w="322" h="125" extrusionOk="0">
                  <a:moveTo>
                    <a:pt x="1" y="1"/>
                  </a:moveTo>
                  <a:cubicBezTo>
                    <a:pt x="55" y="102"/>
                    <a:pt x="138" y="125"/>
                    <a:pt x="233" y="125"/>
                  </a:cubicBezTo>
                  <a:cubicBezTo>
                    <a:pt x="262" y="125"/>
                    <a:pt x="292" y="123"/>
                    <a:pt x="322" y="120"/>
                  </a:cubicBezTo>
                  <a:cubicBezTo>
                    <a:pt x="239" y="13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2" name="Google Shape;3932;p2"/>
            <p:cNvSpPr/>
            <p:nvPr/>
          </p:nvSpPr>
          <p:spPr>
            <a:xfrm>
              <a:off x="5713800" y="2342175"/>
              <a:ext cx="50325" cy="19525"/>
            </a:xfrm>
            <a:custGeom>
              <a:avLst/>
              <a:gdLst/>
              <a:ahLst/>
              <a:cxnLst/>
              <a:rect l="l" t="t" r="r" b="b"/>
              <a:pathLst>
                <a:path w="2013" h="781" extrusionOk="0">
                  <a:moveTo>
                    <a:pt x="782" y="1"/>
                  </a:moveTo>
                  <a:cubicBezTo>
                    <a:pt x="563" y="1"/>
                    <a:pt x="342" y="15"/>
                    <a:pt x="119" y="21"/>
                  </a:cubicBezTo>
                  <a:cubicBezTo>
                    <a:pt x="24" y="116"/>
                    <a:pt x="0" y="223"/>
                    <a:pt x="96" y="342"/>
                  </a:cubicBezTo>
                  <a:cubicBezTo>
                    <a:pt x="242" y="447"/>
                    <a:pt x="408" y="487"/>
                    <a:pt x="583" y="487"/>
                  </a:cubicBezTo>
                  <a:cubicBezTo>
                    <a:pt x="607" y="487"/>
                    <a:pt x="631" y="486"/>
                    <a:pt x="655" y="485"/>
                  </a:cubicBezTo>
                  <a:cubicBezTo>
                    <a:pt x="665" y="484"/>
                    <a:pt x="674" y="484"/>
                    <a:pt x="682" y="484"/>
                  </a:cubicBezTo>
                  <a:cubicBezTo>
                    <a:pt x="860" y="484"/>
                    <a:pt x="880" y="599"/>
                    <a:pt x="858" y="735"/>
                  </a:cubicBezTo>
                  <a:cubicBezTo>
                    <a:pt x="929" y="749"/>
                    <a:pt x="1013" y="780"/>
                    <a:pt x="1091" y="780"/>
                  </a:cubicBezTo>
                  <a:cubicBezTo>
                    <a:pt x="1145" y="780"/>
                    <a:pt x="1195" y="766"/>
                    <a:pt x="1239" y="723"/>
                  </a:cubicBezTo>
                  <a:cubicBezTo>
                    <a:pt x="1376" y="586"/>
                    <a:pt x="1438" y="524"/>
                    <a:pt x="1516" y="524"/>
                  </a:cubicBezTo>
                  <a:cubicBezTo>
                    <a:pt x="1579" y="524"/>
                    <a:pt x="1653" y="565"/>
                    <a:pt x="1786" y="640"/>
                  </a:cubicBezTo>
                  <a:cubicBezTo>
                    <a:pt x="1822" y="670"/>
                    <a:pt x="1853" y="686"/>
                    <a:pt x="1883" y="686"/>
                  </a:cubicBezTo>
                  <a:cubicBezTo>
                    <a:pt x="1923" y="686"/>
                    <a:pt x="1960" y="659"/>
                    <a:pt x="2001" y="604"/>
                  </a:cubicBezTo>
                  <a:cubicBezTo>
                    <a:pt x="2013" y="318"/>
                    <a:pt x="1870" y="199"/>
                    <a:pt x="1596" y="116"/>
                  </a:cubicBezTo>
                  <a:cubicBezTo>
                    <a:pt x="1325" y="23"/>
                    <a:pt x="1054" y="1"/>
                    <a:pt x="7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3" name="Google Shape;3933;p2"/>
            <p:cNvSpPr/>
            <p:nvPr/>
          </p:nvSpPr>
          <p:spPr>
            <a:xfrm>
              <a:off x="5701600" y="2339700"/>
              <a:ext cx="80675" cy="19900"/>
            </a:xfrm>
            <a:custGeom>
              <a:avLst/>
              <a:gdLst/>
              <a:ahLst/>
              <a:cxnLst/>
              <a:rect l="l" t="t" r="r" b="b"/>
              <a:pathLst>
                <a:path w="3227" h="796" extrusionOk="0">
                  <a:moveTo>
                    <a:pt x="904" y="5"/>
                  </a:moveTo>
                  <a:cubicBezTo>
                    <a:pt x="758" y="5"/>
                    <a:pt x="611" y="11"/>
                    <a:pt x="465" y="24"/>
                  </a:cubicBezTo>
                  <a:cubicBezTo>
                    <a:pt x="298" y="48"/>
                    <a:pt x="119" y="1"/>
                    <a:pt x="0" y="167"/>
                  </a:cubicBezTo>
                  <a:cubicBezTo>
                    <a:pt x="81" y="257"/>
                    <a:pt x="176" y="300"/>
                    <a:pt x="279" y="300"/>
                  </a:cubicBezTo>
                  <a:cubicBezTo>
                    <a:pt x="312" y="300"/>
                    <a:pt x="346" y="295"/>
                    <a:pt x="381" y="286"/>
                  </a:cubicBezTo>
                  <a:cubicBezTo>
                    <a:pt x="453" y="263"/>
                    <a:pt x="500" y="227"/>
                    <a:pt x="560" y="179"/>
                  </a:cubicBezTo>
                  <a:cubicBezTo>
                    <a:pt x="758" y="179"/>
                    <a:pt x="967" y="169"/>
                    <a:pt x="1176" y="169"/>
                  </a:cubicBezTo>
                  <a:cubicBezTo>
                    <a:pt x="1281" y="169"/>
                    <a:pt x="1385" y="171"/>
                    <a:pt x="1489" y="179"/>
                  </a:cubicBezTo>
                  <a:cubicBezTo>
                    <a:pt x="1858" y="203"/>
                    <a:pt x="2251" y="286"/>
                    <a:pt x="2417" y="703"/>
                  </a:cubicBezTo>
                  <a:cubicBezTo>
                    <a:pt x="2431" y="766"/>
                    <a:pt x="2457" y="796"/>
                    <a:pt x="2493" y="796"/>
                  </a:cubicBezTo>
                  <a:cubicBezTo>
                    <a:pt x="2519" y="796"/>
                    <a:pt x="2549" y="780"/>
                    <a:pt x="2584" y="751"/>
                  </a:cubicBezTo>
                  <a:cubicBezTo>
                    <a:pt x="2632" y="727"/>
                    <a:pt x="2691" y="727"/>
                    <a:pt x="2739" y="727"/>
                  </a:cubicBezTo>
                  <a:lnTo>
                    <a:pt x="2870" y="596"/>
                  </a:lnTo>
                  <a:cubicBezTo>
                    <a:pt x="2977" y="453"/>
                    <a:pt x="3227" y="417"/>
                    <a:pt x="3167" y="167"/>
                  </a:cubicBezTo>
                  <a:cubicBezTo>
                    <a:pt x="2409" y="157"/>
                    <a:pt x="1659" y="5"/>
                    <a:pt x="904" y="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4" name="Google Shape;3934;p2"/>
            <p:cNvSpPr/>
            <p:nvPr/>
          </p:nvSpPr>
          <p:spPr>
            <a:xfrm>
              <a:off x="5679575" y="2340525"/>
              <a:ext cx="19950" cy="8425"/>
            </a:xfrm>
            <a:custGeom>
              <a:avLst/>
              <a:gdLst/>
              <a:ahLst/>
              <a:cxnLst/>
              <a:rect l="l" t="t" r="r" b="b"/>
              <a:pathLst>
                <a:path w="798" h="337" extrusionOk="0">
                  <a:moveTo>
                    <a:pt x="296" y="0"/>
                  </a:moveTo>
                  <a:cubicBezTo>
                    <a:pt x="190" y="0"/>
                    <a:pt x="88" y="27"/>
                    <a:pt x="0" y="134"/>
                  </a:cubicBezTo>
                  <a:cubicBezTo>
                    <a:pt x="84" y="230"/>
                    <a:pt x="214" y="194"/>
                    <a:pt x="298" y="289"/>
                  </a:cubicBezTo>
                  <a:cubicBezTo>
                    <a:pt x="381" y="337"/>
                    <a:pt x="476" y="337"/>
                    <a:pt x="572" y="337"/>
                  </a:cubicBezTo>
                  <a:cubicBezTo>
                    <a:pt x="631" y="337"/>
                    <a:pt x="691" y="325"/>
                    <a:pt x="738" y="289"/>
                  </a:cubicBezTo>
                  <a:cubicBezTo>
                    <a:pt x="798" y="241"/>
                    <a:pt x="798" y="182"/>
                    <a:pt x="738" y="134"/>
                  </a:cubicBezTo>
                  <a:cubicBezTo>
                    <a:pt x="691" y="111"/>
                    <a:pt x="631" y="63"/>
                    <a:pt x="584" y="27"/>
                  </a:cubicBezTo>
                  <a:cubicBezTo>
                    <a:pt x="488" y="22"/>
                    <a:pt x="390" y="0"/>
                    <a:pt x="2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5" name="Google Shape;3935;p2"/>
            <p:cNvSpPr/>
            <p:nvPr/>
          </p:nvSpPr>
          <p:spPr>
            <a:xfrm>
              <a:off x="5657850" y="2339500"/>
              <a:ext cx="15300" cy="7675"/>
            </a:xfrm>
            <a:custGeom>
              <a:avLst/>
              <a:gdLst/>
              <a:ahLst/>
              <a:cxnLst/>
              <a:rect l="l" t="t" r="r" b="b"/>
              <a:pathLst>
                <a:path w="612" h="307" extrusionOk="0">
                  <a:moveTo>
                    <a:pt x="511" y="1"/>
                  </a:moveTo>
                  <a:cubicBezTo>
                    <a:pt x="463" y="1"/>
                    <a:pt x="403" y="21"/>
                    <a:pt x="357" y="21"/>
                  </a:cubicBezTo>
                  <a:cubicBezTo>
                    <a:pt x="339" y="21"/>
                    <a:pt x="322" y="18"/>
                    <a:pt x="310" y="9"/>
                  </a:cubicBezTo>
                  <a:cubicBezTo>
                    <a:pt x="179" y="32"/>
                    <a:pt x="60" y="56"/>
                    <a:pt x="0" y="187"/>
                  </a:cubicBezTo>
                  <a:cubicBezTo>
                    <a:pt x="0" y="235"/>
                    <a:pt x="12" y="271"/>
                    <a:pt x="12" y="306"/>
                  </a:cubicBezTo>
                  <a:cubicBezTo>
                    <a:pt x="143" y="247"/>
                    <a:pt x="274" y="175"/>
                    <a:pt x="429" y="163"/>
                  </a:cubicBezTo>
                  <a:cubicBezTo>
                    <a:pt x="458" y="199"/>
                    <a:pt x="485" y="217"/>
                    <a:pt x="512" y="217"/>
                  </a:cubicBezTo>
                  <a:cubicBezTo>
                    <a:pt x="539" y="217"/>
                    <a:pt x="566" y="199"/>
                    <a:pt x="595" y="163"/>
                  </a:cubicBezTo>
                  <a:cubicBezTo>
                    <a:pt x="612" y="31"/>
                    <a:pt x="569" y="1"/>
                    <a:pt x="5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6" name="Google Shape;3936;p2"/>
            <p:cNvSpPr/>
            <p:nvPr/>
          </p:nvSpPr>
          <p:spPr>
            <a:xfrm>
              <a:off x="5701300" y="2343875"/>
              <a:ext cx="14600" cy="6950"/>
            </a:xfrm>
            <a:custGeom>
              <a:avLst/>
              <a:gdLst/>
              <a:ahLst/>
              <a:cxnLst/>
              <a:rect l="l" t="t" r="r" b="b"/>
              <a:pathLst>
                <a:path w="584" h="278" extrusionOk="0">
                  <a:moveTo>
                    <a:pt x="429" y="0"/>
                  </a:moveTo>
                  <a:cubicBezTo>
                    <a:pt x="310" y="131"/>
                    <a:pt x="107" y="0"/>
                    <a:pt x="0" y="155"/>
                  </a:cubicBezTo>
                  <a:cubicBezTo>
                    <a:pt x="90" y="258"/>
                    <a:pt x="194" y="277"/>
                    <a:pt x="302" y="277"/>
                  </a:cubicBezTo>
                  <a:cubicBezTo>
                    <a:pt x="369" y="277"/>
                    <a:pt x="438" y="270"/>
                    <a:pt x="506" y="270"/>
                  </a:cubicBezTo>
                  <a:cubicBezTo>
                    <a:pt x="532" y="270"/>
                    <a:pt x="558" y="271"/>
                    <a:pt x="584" y="274"/>
                  </a:cubicBezTo>
                  <a:lnTo>
                    <a:pt x="58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7" name="Google Shape;3937;p2"/>
            <p:cNvSpPr/>
            <p:nvPr/>
          </p:nvSpPr>
          <p:spPr>
            <a:xfrm>
              <a:off x="5698025" y="2343575"/>
              <a:ext cx="14000" cy="3675"/>
            </a:xfrm>
            <a:custGeom>
              <a:avLst/>
              <a:gdLst/>
              <a:ahLst/>
              <a:cxnLst/>
              <a:rect l="l" t="t" r="r" b="b"/>
              <a:pathLst>
                <a:path w="560" h="147" extrusionOk="0">
                  <a:moveTo>
                    <a:pt x="0" y="0"/>
                  </a:moveTo>
                  <a:lnTo>
                    <a:pt x="0" y="143"/>
                  </a:lnTo>
                  <a:lnTo>
                    <a:pt x="131" y="143"/>
                  </a:lnTo>
                  <a:cubicBezTo>
                    <a:pt x="174" y="143"/>
                    <a:pt x="220" y="146"/>
                    <a:pt x="267" y="146"/>
                  </a:cubicBezTo>
                  <a:cubicBezTo>
                    <a:pt x="375" y="146"/>
                    <a:pt x="485" y="129"/>
                    <a:pt x="560" y="12"/>
                  </a:cubicBezTo>
                  <a:cubicBezTo>
                    <a:pt x="417" y="12"/>
                    <a:pt x="262" y="12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8" name="Google Shape;3938;p2"/>
            <p:cNvSpPr/>
            <p:nvPr/>
          </p:nvSpPr>
          <p:spPr>
            <a:xfrm>
              <a:off x="5668850" y="2343875"/>
              <a:ext cx="4200" cy="4475"/>
            </a:xfrm>
            <a:custGeom>
              <a:avLst/>
              <a:gdLst/>
              <a:ahLst/>
              <a:cxnLst/>
              <a:rect l="l" t="t" r="r" b="b"/>
              <a:pathLst>
                <a:path w="168" h="179" extrusionOk="0">
                  <a:moveTo>
                    <a:pt x="1" y="0"/>
                  </a:moveTo>
                  <a:cubicBezTo>
                    <a:pt x="12" y="72"/>
                    <a:pt x="48" y="131"/>
                    <a:pt x="84" y="179"/>
                  </a:cubicBezTo>
                  <a:cubicBezTo>
                    <a:pt x="108" y="119"/>
                    <a:pt x="132" y="6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9" name="Google Shape;3939;p2"/>
            <p:cNvSpPr/>
            <p:nvPr/>
          </p:nvSpPr>
          <p:spPr>
            <a:xfrm>
              <a:off x="5679575" y="2343875"/>
              <a:ext cx="7150" cy="3900"/>
            </a:xfrm>
            <a:custGeom>
              <a:avLst/>
              <a:gdLst/>
              <a:ahLst/>
              <a:cxnLst/>
              <a:rect l="l" t="t" r="r" b="b"/>
              <a:pathLst>
                <a:path w="286" h="156" extrusionOk="0">
                  <a:moveTo>
                    <a:pt x="0" y="0"/>
                  </a:moveTo>
                  <a:cubicBezTo>
                    <a:pt x="60" y="119"/>
                    <a:pt x="167" y="155"/>
                    <a:pt x="286" y="155"/>
                  </a:cubicBezTo>
                  <a:cubicBezTo>
                    <a:pt x="226" y="36"/>
                    <a:pt x="119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0" name="Google Shape;3940;p2"/>
            <p:cNvSpPr/>
            <p:nvPr/>
          </p:nvSpPr>
          <p:spPr>
            <a:xfrm>
              <a:off x="5686700" y="2347750"/>
              <a:ext cx="8375" cy="3300"/>
            </a:xfrm>
            <a:custGeom>
              <a:avLst/>
              <a:gdLst/>
              <a:ahLst/>
              <a:cxnLst/>
              <a:rect l="l" t="t" r="r" b="b"/>
              <a:pathLst>
                <a:path w="335" h="132" extrusionOk="0">
                  <a:moveTo>
                    <a:pt x="1" y="0"/>
                  </a:moveTo>
                  <a:cubicBezTo>
                    <a:pt x="60" y="119"/>
                    <a:pt x="180" y="131"/>
                    <a:pt x="287" y="131"/>
                  </a:cubicBezTo>
                  <a:cubicBezTo>
                    <a:pt x="334" y="83"/>
                    <a:pt x="334" y="36"/>
                    <a:pt x="2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1" name="Google Shape;3941;p2"/>
            <p:cNvSpPr/>
            <p:nvPr/>
          </p:nvSpPr>
          <p:spPr>
            <a:xfrm>
              <a:off x="5693850" y="2341200"/>
              <a:ext cx="3600" cy="2700"/>
            </a:xfrm>
            <a:custGeom>
              <a:avLst/>
              <a:gdLst/>
              <a:ahLst/>
              <a:cxnLst/>
              <a:rect l="l" t="t" r="r" b="b"/>
              <a:pathLst>
                <a:path w="144" h="108" extrusionOk="0">
                  <a:moveTo>
                    <a:pt x="1" y="0"/>
                  </a:moveTo>
                  <a:cubicBezTo>
                    <a:pt x="60" y="36"/>
                    <a:pt x="108" y="84"/>
                    <a:pt x="144" y="107"/>
                  </a:cubicBezTo>
                  <a:cubicBezTo>
                    <a:pt x="108" y="60"/>
                    <a:pt x="60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2" name="Google Shape;3942;p2"/>
            <p:cNvSpPr/>
            <p:nvPr/>
          </p:nvSpPr>
          <p:spPr>
            <a:xfrm>
              <a:off x="5694150" y="234775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" y="0"/>
                  </a:moveTo>
                  <a:lnTo>
                    <a:pt x="1" y="131"/>
                  </a:lnTo>
                  <a:cubicBezTo>
                    <a:pt x="48" y="83"/>
                    <a:pt x="96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3" name="Google Shape;3943;p2"/>
            <p:cNvSpPr/>
            <p:nvPr/>
          </p:nvSpPr>
          <p:spPr>
            <a:xfrm>
              <a:off x="5221175" y="2455200"/>
              <a:ext cx="8350" cy="21150"/>
            </a:xfrm>
            <a:custGeom>
              <a:avLst/>
              <a:gdLst/>
              <a:ahLst/>
              <a:cxnLst/>
              <a:rect l="l" t="t" r="r" b="b"/>
              <a:pathLst>
                <a:path w="334" h="846" extrusionOk="0">
                  <a:moveTo>
                    <a:pt x="120" y="0"/>
                  </a:moveTo>
                  <a:cubicBezTo>
                    <a:pt x="108" y="84"/>
                    <a:pt x="108" y="179"/>
                    <a:pt x="84" y="262"/>
                  </a:cubicBezTo>
                  <a:cubicBezTo>
                    <a:pt x="36" y="417"/>
                    <a:pt x="1" y="560"/>
                    <a:pt x="108" y="715"/>
                  </a:cubicBezTo>
                  <a:cubicBezTo>
                    <a:pt x="108" y="762"/>
                    <a:pt x="120" y="798"/>
                    <a:pt x="120" y="846"/>
                  </a:cubicBezTo>
                  <a:cubicBezTo>
                    <a:pt x="334" y="596"/>
                    <a:pt x="239" y="286"/>
                    <a:pt x="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4" name="Google Shape;3944;p2"/>
            <p:cNvSpPr/>
            <p:nvPr/>
          </p:nvSpPr>
          <p:spPr>
            <a:xfrm>
              <a:off x="5220875" y="2487050"/>
              <a:ext cx="3300" cy="11625"/>
            </a:xfrm>
            <a:custGeom>
              <a:avLst/>
              <a:gdLst/>
              <a:ahLst/>
              <a:cxnLst/>
              <a:rect l="l" t="t" r="r" b="b"/>
              <a:pathLst>
                <a:path w="132" h="465" extrusionOk="0">
                  <a:moveTo>
                    <a:pt x="1" y="0"/>
                  </a:moveTo>
                  <a:cubicBezTo>
                    <a:pt x="1" y="155"/>
                    <a:pt x="13" y="322"/>
                    <a:pt x="13" y="465"/>
                  </a:cubicBezTo>
                  <a:cubicBezTo>
                    <a:pt x="60" y="453"/>
                    <a:pt x="96" y="453"/>
                    <a:pt x="132" y="429"/>
                  </a:cubicBezTo>
                  <a:cubicBezTo>
                    <a:pt x="120" y="286"/>
                    <a:pt x="132" y="119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5" name="Google Shape;3945;p2"/>
            <p:cNvSpPr/>
            <p:nvPr/>
          </p:nvSpPr>
          <p:spPr>
            <a:xfrm>
              <a:off x="5246775" y="2548050"/>
              <a:ext cx="13725" cy="17475"/>
            </a:xfrm>
            <a:custGeom>
              <a:avLst/>
              <a:gdLst/>
              <a:ahLst/>
              <a:cxnLst/>
              <a:rect l="l" t="t" r="r" b="b"/>
              <a:pathLst>
                <a:path w="549" h="699" extrusionOk="0">
                  <a:moveTo>
                    <a:pt x="251" y="1"/>
                  </a:moveTo>
                  <a:cubicBezTo>
                    <a:pt x="203" y="61"/>
                    <a:pt x="143" y="108"/>
                    <a:pt x="84" y="144"/>
                  </a:cubicBezTo>
                  <a:cubicBezTo>
                    <a:pt x="0" y="239"/>
                    <a:pt x="24" y="334"/>
                    <a:pt x="84" y="442"/>
                  </a:cubicBezTo>
                  <a:cubicBezTo>
                    <a:pt x="96" y="501"/>
                    <a:pt x="131" y="537"/>
                    <a:pt x="143" y="584"/>
                  </a:cubicBezTo>
                  <a:cubicBezTo>
                    <a:pt x="191" y="620"/>
                    <a:pt x="215" y="656"/>
                    <a:pt x="262" y="692"/>
                  </a:cubicBezTo>
                  <a:cubicBezTo>
                    <a:pt x="285" y="696"/>
                    <a:pt x="308" y="699"/>
                    <a:pt x="330" y="699"/>
                  </a:cubicBezTo>
                  <a:cubicBezTo>
                    <a:pt x="421" y="699"/>
                    <a:pt x="500" y="657"/>
                    <a:pt x="548" y="561"/>
                  </a:cubicBezTo>
                  <a:cubicBezTo>
                    <a:pt x="453" y="382"/>
                    <a:pt x="346" y="180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6" name="Google Shape;3946;p2"/>
            <p:cNvSpPr/>
            <p:nvPr/>
          </p:nvSpPr>
          <p:spPr>
            <a:xfrm>
              <a:off x="5245875" y="2551625"/>
              <a:ext cx="3300" cy="7775"/>
            </a:xfrm>
            <a:custGeom>
              <a:avLst/>
              <a:gdLst/>
              <a:ahLst/>
              <a:cxnLst/>
              <a:rect l="l" t="t" r="r" b="b"/>
              <a:pathLst>
                <a:path w="132" h="311" extrusionOk="0">
                  <a:moveTo>
                    <a:pt x="13" y="1"/>
                  </a:moveTo>
                  <a:cubicBezTo>
                    <a:pt x="1" y="132"/>
                    <a:pt x="25" y="239"/>
                    <a:pt x="132" y="310"/>
                  </a:cubicBezTo>
                  <a:lnTo>
                    <a:pt x="132" y="13"/>
                  </a:lnTo>
                  <a:cubicBezTo>
                    <a:pt x="84" y="13"/>
                    <a:pt x="48" y="13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7" name="Google Shape;3947;p2"/>
            <p:cNvSpPr/>
            <p:nvPr/>
          </p:nvSpPr>
          <p:spPr>
            <a:xfrm>
              <a:off x="5314050" y="2540625"/>
              <a:ext cx="46150" cy="8675"/>
            </a:xfrm>
            <a:custGeom>
              <a:avLst/>
              <a:gdLst/>
              <a:ahLst/>
              <a:cxnLst/>
              <a:rect l="l" t="t" r="r" b="b"/>
              <a:pathLst>
                <a:path w="1846" h="347" extrusionOk="0">
                  <a:moveTo>
                    <a:pt x="846" y="0"/>
                  </a:moveTo>
                  <a:cubicBezTo>
                    <a:pt x="560" y="24"/>
                    <a:pt x="274" y="24"/>
                    <a:pt x="0" y="36"/>
                  </a:cubicBezTo>
                  <a:cubicBezTo>
                    <a:pt x="131" y="262"/>
                    <a:pt x="441" y="84"/>
                    <a:pt x="560" y="298"/>
                  </a:cubicBezTo>
                  <a:cubicBezTo>
                    <a:pt x="750" y="335"/>
                    <a:pt x="942" y="346"/>
                    <a:pt x="1134" y="346"/>
                  </a:cubicBezTo>
                  <a:cubicBezTo>
                    <a:pt x="1374" y="346"/>
                    <a:pt x="1614" y="328"/>
                    <a:pt x="1846" y="322"/>
                  </a:cubicBezTo>
                  <a:cubicBezTo>
                    <a:pt x="1771" y="145"/>
                    <a:pt x="1653" y="33"/>
                    <a:pt x="1502" y="33"/>
                  </a:cubicBezTo>
                  <a:cubicBezTo>
                    <a:pt x="1460" y="33"/>
                    <a:pt x="1416" y="42"/>
                    <a:pt x="1370" y="60"/>
                  </a:cubicBezTo>
                  <a:cubicBezTo>
                    <a:pt x="1318" y="81"/>
                    <a:pt x="1271" y="89"/>
                    <a:pt x="1226" y="89"/>
                  </a:cubicBezTo>
                  <a:cubicBezTo>
                    <a:pt x="1093" y="89"/>
                    <a:pt x="979" y="18"/>
                    <a:pt x="8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8" name="Google Shape;3948;p2"/>
            <p:cNvSpPr/>
            <p:nvPr/>
          </p:nvSpPr>
          <p:spPr>
            <a:xfrm>
              <a:off x="5660225" y="2376325"/>
              <a:ext cx="5975" cy="3575"/>
            </a:xfrm>
            <a:custGeom>
              <a:avLst/>
              <a:gdLst/>
              <a:ahLst/>
              <a:cxnLst/>
              <a:rect l="l" t="t" r="r" b="b"/>
              <a:pathLst>
                <a:path w="239" h="143" extrusionOk="0">
                  <a:moveTo>
                    <a:pt x="60" y="0"/>
                  </a:moveTo>
                  <a:cubicBezTo>
                    <a:pt x="0" y="48"/>
                    <a:pt x="0" y="83"/>
                    <a:pt x="60" y="143"/>
                  </a:cubicBezTo>
                  <a:cubicBezTo>
                    <a:pt x="119" y="119"/>
                    <a:pt x="179" y="107"/>
                    <a:pt x="238" y="72"/>
                  </a:cubicBezTo>
                  <a:cubicBezTo>
                    <a:pt x="179" y="48"/>
                    <a:pt x="119" y="24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9" name="Google Shape;3949;p2"/>
            <p:cNvSpPr/>
            <p:nvPr/>
          </p:nvSpPr>
          <p:spPr>
            <a:xfrm>
              <a:off x="5658125" y="2376325"/>
              <a:ext cx="3600" cy="3575"/>
            </a:xfrm>
            <a:custGeom>
              <a:avLst/>
              <a:gdLst/>
              <a:ahLst/>
              <a:cxnLst/>
              <a:rect l="l" t="t" r="r" b="b"/>
              <a:pathLst>
                <a:path w="144" h="143" extrusionOk="0">
                  <a:moveTo>
                    <a:pt x="1" y="0"/>
                  </a:moveTo>
                  <a:lnTo>
                    <a:pt x="1" y="143"/>
                  </a:lnTo>
                  <a:lnTo>
                    <a:pt x="144" y="143"/>
                  </a:lnTo>
                  <a:lnTo>
                    <a:pt x="144" y="7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0" name="Google Shape;3950;p2"/>
            <p:cNvSpPr/>
            <p:nvPr/>
          </p:nvSpPr>
          <p:spPr>
            <a:xfrm>
              <a:off x="5814100" y="2476625"/>
              <a:ext cx="1825" cy="1525"/>
            </a:xfrm>
            <a:custGeom>
              <a:avLst/>
              <a:gdLst/>
              <a:ahLst/>
              <a:cxnLst/>
              <a:rect l="l" t="t" r="r" b="b"/>
              <a:pathLst>
                <a:path w="73" h="61" extrusionOk="0">
                  <a:moveTo>
                    <a:pt x="72" y="0"/>
                  </a:moveTo>
                  <a:cubicBezTo>
                    <a:pt x="13" y="36"/>
                    <a:pt x="1" y="48"/>
                    <a:pt x="37" y="60"/>
                  </a:cubicBezTo>
                  <a:cubicBezTo>
                    <a:pt x="37" y="60"/>
                    <a:pt x="60" y="24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1" name="Google Shape;3951;p2"/>
            <p:cNvSpPr/>
            <p:nvPr/>
          </p:nvSpPr>
          <p:spPr>
            <a:xfrm>
              <a:off x="5635525" y="2337100"/>
              <a:ext cx="11925" cy="6800"/>
            </a:xfrm>
            <a:custGeom>
              <a:avLst/>
              <a:gdLst/>
              <a:ahLst/>
              <a:cxnLst/>
              <a:rect l="l" t="t" r="r" b="b"/>
              <a:pathLst>
                <a:path w="477" h="272" extrusionOk="0">
                  <a:moveTo>
                    <a:pt x="115" y="1"/>
                  </a:moveTo>
                  <a:cubicBezTo>
                    <a:pt x="62" y="1"/>
                    <a:pt x="19" y="17"/>
                    <a:pt x="12" y="93"/>
                  </a:cubicBezTo>
                  <a:cubicBezTo>
                    <a:pt x="0" y="176"/>
                    <a:pt x="83" y="224"/>
                    <a:pt x="179" y="271"/>
                  </a:cubicBezTo>
                  <a:lnTo>
                    <a:pt x="476" y="271"/>
                  </a:lnTo>
                  <a:cubicBezTo>
                    <a:pt x="452" y="105"/>
                    <a:pt x="393" y="9"/>
                    <a:pt x="238" y="9"/>
                  </a:cubicBezTo>
                  <a:cubicBezTo>
                    <a:pt x="198" y="9"/>
                    <a:pt x="154" y="1"/>
                    <a:pt x="1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2" name="Google Shape;3952;p2"/>
            <p:cNvSpPr/>
            <p:nvPr/>
          </p:nvSpPr>
          <p:spPr>
            <a:xfrm>
              <a:off x="5607825" y="2340300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1" y="0"/>
                  </a:moveTo>
                  <a:cubicBezTo>
                    <a:pt x="39" y="49"/>
                    <a:pt x="86" y="81"/>
                    <a:pt x="127" y="117"/>
                  </a:cubicBezTo>
                  <a:lnTo>
                    <a:pt x="127" y="117"/>
                  </a:lnTo>
                  <a:lnTo>
                    <a:pt x="1" y="0"/>
                  </a:lnTo>
                  <a:close/>
                  <a:moveTo>
                    <a:pt x="127" y="117"/>
                  </a:moveTo>
                  <a:lnTo>
                    <a:pt x="156" y="143"/>
                  </a:lnTo>
                  <a:cubicBezTo>
                    <a:pt x="146" y="134"/>
                    <a:pt x="137" y="126"/>
                    <a:pt x="127" y="117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3" name="Google Shape;3953;p2"/>
            <p:cNvSpPr/>
            <p:nvPr/>
          </p:nvSpPr>
          <p:spPr>
            <a:xfrm>
              <a:off x="5651000" y="2342025"/>
              <a:ext cx="3300" cy="1875"/>
            </a:xfrm>
            <a:custGeom>
              <a:avLst/>
              <a:gdLst/>
              <a:ahLst/>
              <a:cxnLst/>
              <a:rect l="l" t="t" r="r" b="b"/>
              <a:pathLst>
                <a:path w="132" h="75" extrusionOk="0">
                  <a:moveTo>
                    <a:pt x="72" y="0"/>
                  </a:moveTo>
                  <a:cubicBezTo>
                    <a:pt x="45" y="0"/>
                    <a:pt x="26" y="28"/>
                    <a:pt x="0" y="62"/>
                  </a:cubicBezTo>
                  <a:cubicBezTo>
                    <a:pt x="48" y="74"/>
                    <a:pt x="95" y="74"/>
                    <a:pt x="131" y="74"/>
                  </a:cubicBezTo>
                  <a:cubicBezTo>
                    <a:pt x="131" y="62"/>
                    <a:pt x="119" y="27"/>
                    <a:pt x="107" y="15"/>
                  </a:cubicBezTo>
                  <a:cubicBezTo>
                    <a:pt x="94" y="5"/>
                    <a:pt x="82" y="0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4" name="Google Shape;3954;p2"/>
            <p:cNvSpPr/>
            <p:nvPr/>
          </p:nvSpPr>
          <p:spPr>
            <a:xfrm>
              <a:off x="6002225" y="2601650"/>
              <a:ext cx="4800" cy="3575"/>
            </a:xfrm>
            <a:custGeom>
              <a:avLst/>
              <a:gdLst/>
              <a:ahLst/>
              <a:cxnLst/>
              <a:rect l="l" t="t" r="r" b="b"/>
              <a:pathLst>
                <a:path w="192" h="143" extrusionOk="0">
                  <a:moveTo>
                    <a:pt x="1" y="0"/>
                  </a:moveTo>
                  <a:lnTo>
                    <a:pt x="1" y="0"/>
                  </a:lnTo>
                  <a:cubicBezTo>
                    <a:pt x="36" y="83"/>
                    <a:pt x="60" y="143"/>
                    <a:pt x="132" y="143"/>
                  </a:cubicBezTo>
                  <a:cubicBezTo>
                    <a:pt x="167" y="143"/>
                    <a:pt x="179" y="95"/>
                    <a:pt x="191" y="60"/>
                  </a:cubicBezTo>
                  <a:cubicBezTo>
                    <a:pt x="120" y="36"/>
                    <a:pt x="60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5" name="Google Shape;3955;p2"/>
            <p:cNvSpPr/>
            <p:nvPr/>
          </p:nvSpPr>
          <p:spPr>
            <a:xfrm>
              <a:off x="6033475" y="2604250"/>
              <a:ext cx="1525" cy="1575"/>
            </a:xfrm>
            <a:custGeom>
              <a:avLst/>
              <a:gdLst/>
              <a:ahLst/>
              <a:cxnLst/>
              <a:rect l="l" t="t" r="r" b="b"/>
              <a:pathLst>
                <a:path w="61" h="63" extrusionOk="0">
                  <a:moveTo>
                    <a:pt x="17" y="1"/>
                  </a:moveTo>
                  <a:cubicBezTo>
                    <a:pt x="7" y="1"/>
                    <a:pt x="1" y="13"/>
                    <a:pt x="1" y="39"/>
                  </a:cubicBezTo>
                  <a:cubicBezTo>
                    <a:pt x="1" y="39"/>
                    <a:pt x="48" y="51"/>
                    <a:pt x="60" y="63"/>
                  </a:cubicBezTo>
                  <a:cubicBezTo>
                    <a:pt x="47" y="22"/>
                    <a:pt x="29" y="1"/>
                    <a:pt x="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6" name="Google Shape;3956;p2"/>
            <p:cNvSpPr/>
            <p:nvPr/>
          </p:nvSpPr>
          <p:spPr>
            <a:xfrm>
              <a:off x="5267025" y="2508800"/>
              <a:ext cx="26200" cy="4175"/>
            </a:xfrm>
            <a:custGeom>
              <a:avLst/>
              <a:gdLst/>
              <a:ahLst/>
              <a:cxnLst/>
              <a:rect l="l" t="t" r="r" b="b"/>
              <a:pathLst>
                <a:path w="1048" h="167" extrusionOk="0">
                  <a:moveTo>
                    <a:pt x="451" y="0"/>
                  </a:moveTo>
                  <a:cubicBezTo>
                    <a:pt x="295" y="0"/>
                    <a:pt x="143" y="27"/>
                    <a:pt x="0" y="142"/>
                  </a:cubicBezTo>
                  <a:cubicBezTo>
                    <a:pt x="95" y="142"/>
                    <a:pt x="191" y="166"/>
                    <a:pt x="286" y="166"/>
                  </a:cubicBezTo>
                  <a:cubicBezTo>
                    <a:pt x="536" y="142"/>
                    <a:pt x="774" y="130"/>
                    <a:pt x="1000" y="130"/>
                  </a:cubicBezTo>
                  <a:lnTo>
                    <a:pt x="1048" y="71"/>
                  </a:lnTo>
                  <a:lnTo>
                    <a:pt x="1000" y="11"/>
                  </a:lnTo>
                  <a:cubicBezTo>
                    <a:pt x="954" y="18"/>
                    <a:pt x="906" y="20"/>
                    <a:pt x="859" y="20"/>
                  </a:cubicBezTo>
                  <a:cubicBezTo>
                    <a:pt x="724" y="20"/>
                    <a:pt x="586" y="0"/>
                    <a:pt x="4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7" name="Google Shape;3957;p2"/>
            <p:cNvSpPr/>
            <p:nvPr/>
          </p:nvSpPr>
          <p:spPr>
            <a:xfrm>
              <a:off x="5306000" y="2516125"/>
              <a:ext cx="8375" cy="3675"/>
            </a:xfrm>
            <a:custGeom>
              <a:avLst/>
              <a:gdLst/>
              <a:ahLst/>
              <a:cxnLst/>
              <a:rect l="l" t="t" r="r" b="b"/>
              <a:pathLst>
                <a:path w="335" h="147" extrusionOk="0">
                  <a:moveTo>
                    <a:pt x="229" y="1"/>
                  </a:moveTo>
                  <a:cubicBezTo>
                    <a:pt x="183" y="1"/>
                    <a:pt x="134" y="26"/>
                    <a:pt x="96" y="52"/>
                  </a:cubicBezTo>
                  <a:cubicBezTo>
                    <a:pt x="60" y="75"/>
                    <a:pt x="37" y="123"/>
                    <a:pt x="1" y="147"/>
                  </a:cubicBezTo>
                  <a:cubicBezTo>
                    <a:pt x="60" y="147"/>
                    <a:pt x="108" y="147"/>
                    <a:pt x="132" y="135"/>
                  </a:cubicBezTo>
                  <a:cubicBezTo>
                    <a:pt x="215" y="123"/>
                    <a:pt x="275" y="87"/>
                    <a:pt x="334" y="75"/>
                  </a:cubicBezTo>
                  <a:cubicBezTo>
                    <a:pt x="306" y="20"/>
                    <a:pt x="268" y="1"/>
                    <a:pt x="2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8" name="Google Shape;3958;p2"/>
            <p:cNvSpPr/>
            <p:nvPr/>
          </p:nvSpPr>
          <p:spPr>
            <a:xfrm>
              <a:off x="5303025" y="2510850"/>
              <a:ext cx="3900" cy="1450"/>
            </a:xfrm>
            <a:custGeom>
              <a:avLst/>
              <a:gdLst/>
              <a:ahLst/>
              <a:cxnLst/>
              <a:rect l="l" t="t" r="r" b="b"/>
              <a:pathLst>
                <a:path w="156" h="58" extrusionOk="0">
                  <a:moveTo>
                    <a:pt x="108" y="1"/>
                  </a:moveTo>
                  <a:cubicBezTo>
                    <a:pt x="60" y="25"/>
                    <a:pt x="36" y="36"/>
                    <a:pt x="1" y="48"/>
                  </a:cubicBezTo>
                  <a:cubicBezTo>
                    <a:pt x="25" y="54"/>
                    <a:pt x="48" y="57"/>
                    <a:pt x="74" y="57"/>
                  </a:cubicBezTo>
                  <a:cubicBezTo>
                    <a:pt x="99" y="57"/>
                    <a:pt x="126" y="54"/>
                    <a:pt x="156" y="48"/>
                  </a:cubicBezTo>
                  <a:cubicBezTo>
                    <a:pt x="144" y="36"/>
                    <a:pt x="120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9" name="Google Shape;3959;p2"/>
            <p:cNvSpPr/>
            <p:nvPr/>
          </p:nvSpPr>
          <p:spPr>
            <a:xfrm>
              <a:off x="5292325" y="2509075"/>
              <a:ext cx="3875" cy="3300"/>
            </a:xfrm>
            <a:custGeom>
              <a:avLst/>
              <a:gdLst/>
              <a:ahLst/>
              <a:cxnLst/>
              <a:rect l="l" t="t" r="r" b="b"/>
              <a:pathLst>
                <a:path w="155" h="132" extrusionOk="0">
                  <a:moveTo>
                    <a:pt x="0" y="0"/>
                  </a:moveTo>
                  <a:lnTo>
                    <a:pt x="0" y="107"/>
                  </a:lnTo>
                  <a:cubicBezTo>
                    <a:pt x="48" y="107"/>
                    <a:pt x="95" y="119"/>
                    <a:pt x="155" y="131"/>
                  </a:cubicBezTo>
                  <a:cubicBezTo>
                    <a:pt x="95" y="96"/>
                    <a:pt x="48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0" name="Google Shape;3960;p2"/>
            <p:cNvSpPr/>
            <p:nvPr/>
          </p:nvSpPr>
          <p:spPr>
            <a:xfrm>
              <a:off x="5471200" y="2548650"/>
              <a:ext cx="7475" cy="6100"/>
            </a:xfrm>
            <a:custGeom>
              <a:avLst/>
              <a:gdLst/>
              <a:ahLst/>
              <a:cxnLst/>
              <a:rect l="l" t="t" r="r" b="b"/>
              <a:pathLst>
                <a:path w="299" h="244" extrusionOk="0">
                  <a:moveTo>
                    <a:pt x="156" y="1"/>
                  </a:moveTo>
                  <a:cubicBezTo>
                    <a:pt x="48" y="60"/>
                    <a:pt x="1" y="120"/>
                    <a:pt x="96" y="215"/>
                  </a:cubicBezTo>
                  <a:cubicBezTo>
                    <a:pt x="96" y="233"/>
                    <a:pt x="122" y="244"/>
                    <a:pt x="140" y="244"/>
                  </a:cubicBezTo>
                  <a:cubicBezTo>
                    <a:pt x="147" y="244"/>
                    <a:pt x="152" y="242"/>
                    <a:pt x="156" y="239"/>
                  </a:cubicBezTo>
                  <a:cubicBezTo>
                    <a:pt x="298" y="156"/>
                    <a:pt x="156" y="72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1" name="Google Shape;3961;p2"/>
            <p:cNvSpPr/>
            <p:nvPr/>
          </p:nvSpPr>
          <p:spPr>
            <a:xfrm>
              <a:off x="6085275" y="2501475"/>
              <a:ext cx="13725" cy="4350"/>
            </a:xfrm>
            <a:custGeom>
              <a:avLst/>
              <a:gdLst/>
              <a:ahLst/>
              <a:cxnLst/>
              <a:rect l="l" t="t" r="r" b="b"/>
              <a:pathLst>
                <a:path w="549" h="174" extrusionOk="0">
                  <a:moveTo>
                    <a:pt x="271" y="0"/>
                  </a:moveTo>
                  <a:cubicBezTo>
                    <a:pt x="170" y="0"/>
                    <a:pt x="76" y="31"/>
                    <a:pt x="0" y="138"/>
                  </a:cubicBezTo>
                  <a:cubicBezTo>
                    <a:pt x="107" y="158"/>
                    <a:pt x="210" y="174"/>
                    <a:pt x="311" y="174"/>
                  </a:cubicBezTo>
                  <a:cubicBezTo>
                    <a:pt x="391" y="174"/>
                    <a:pt x="469" y="164"/>
                    <a:pt x="548" y="138"/>
                  </a:cubicBezTo>
                  <a:lnTo>
                    <a:pt x="548" y="42"/>
                  </a:lnTo>
                  <a:cubicBezTo>
                    <a:pt x="458" y="25"/>
                    <a:pt x="362" y="0"/>
                    <a:pt x="2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2" name="Google Shape;3962;p2"/>
            <p:cNvSpPr/>
            <p:nvPr/>
          </p:nvSpPr>
          <p:spPr>
            <a:xfrm>
              <a:off x="5371200" y="2304575"/>
              <a:ext cx="22650" cy="10750"/>
            </a:xfrm>
            <a:custGeom>
              <a:avLst/>
              <a:gdLst/>
              <a:ahLst/>
              <a:cxnLst/>
              <a:rect l="l" t="t" r="r" b="b"/>
              <a:pathLst>
                <a:path w="906" h="430" extrusionOk="0">
                  <a:moveTo>
                    <a:pt x="0" y="1"/>
                  </a:moveTo>
                  <a:cubicBezTo>
                    <a:pt x="48" y="132"/>
                    <a:pt x="96" y="275"/>
                    <a:pt x="131" y="429"/>
                  </a:cubicBezTo>
                  <a:cubicBezTo>
                    <a:pt x="344" y="291"/>
                    <a:pt x="538" y="124"/>
                    <a:pt x="797" y="124"/>
                  </a:cubicBezTo>
                  <a:cubicBezTo>
                    <a:pt x="828" y="124"/>
                    <a:pt x="860" y="127"/>
                    <a:pt x="893" y="132"/>
                  </a:cubicBezTo>
                  <a:cubicBezTo>
                    <a:pt x="905" y="72"/>
                    <a:pt x="881" y="36"/>
                    <a:pt x="822" y="25"/>
                  </a:cubicBezTo>
                  <a:cubicBezTo>
                    <a:pt x="750" y="13"/>
                    <a:pt x="655" y="13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3" name="Google Shape;3963;p2"/>
            <p:cNvSpPr/>
            <p:nvPr/>
          </p:nvSpPr>
          <p:spPr>
            <a:xfrm>
              <a:off x="5391725" y="2304425"/>
              <a:ext cx="19375" cy="3750"/>
            </a:xfrm>
            <a:custGeom>
              <a:avLst/>
              <a:gdLst/>
              <a:ahLst/>
              <a:cxnLst/>
              <a:rect l="l" t="t" r="r" b="b"/>
              <a:pathLst>
                <a:path w="775" h="150" extrusionOk="0">
                  <a:moveTo>
                    <a:pt x="397" y="1"/>
                  </a:moveTo>
                  <a:cubicBezTo>
                    <a:pt x="266" y="1"/>
                    <a:pt x="132" y="31"/>
                    <a:pt x="1" y="31"/>
                  </a:cubicBezTo>
                  <a:cubicBezTo>
                    <a:pt x="13" y="66"/>
                    <a:pt x="48" y="102"/>
                    <a:pt x="72" y="138"/>
                  </a:cubicBezTo>
                  <a:cubicBezTo>
                    <a:pt x="298" y="138"/>
                    <a:pt x="537" y="138"/>
                    <a:pt x="775" y="150"/>
                  </a:cubicBezTo>
                  <a:cubicBezTo>
                    <a:pt x="656" y="31"/>
                    <a:pt x="528" y="1"/>
                    <a:pt x="3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4" name="Google Shape;3964;p2"/>
            <p:cNvSpPr/>
            <p:nvPr/>
          </p:nvSpPr>
          <p:spPr>
            <a:xfrm>
              <a:off x="5267025" y="2351300"/>
              <a:ext cx="6275" cy="4200"/>
            </a:xfrm>
            <a:custGeom>
              <a:avLst/>
              <a:gdLst/>
              <a:ahLst/>
              <a:cxnLst/>
              <a:rect l="l" t="t" r="r" b="b"/>
              <a:pathLst>
                <a:path w="251" h="168" extrusionOk="0">
                  <a:moveTo>
                    <a:pt x="12" y="1"/>
                  </a:moveTo>
                  <a:lnTo>
                    <a:pt x="12" y="1"/>
                  </a:lnTo>
                  <a:cubicBezTo>
                    <a:pt x="0" y="96"/>
                    <a:pt x="48" y="132"/>
                    <a:pt x="119" y="168"/>
                  </a:cubicBezTo>
                  <a:cubicBezTo>
                    <a:pt x="167" y="132"/>
                    <a:pt x="250" y="108"/>
                    <a:pt x="179" y="49"/>
                  </a:cubicBezTo>
                  <a:cubicBezTo>
                    <a:pt x="155" y="1"/>
                    <a:pt x="72" y="13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5" name="Google Shape;3965;p2"/>
            <p:cNvSpPr/>
            <p:nvPr/>
          </p:nvSpPr>
          <p:spPr>
            <a:xfrm>
              <a:off x="5280700" y="2499200"/>
              <a:ext cx="8675" cy="2150"/>
            </a:xfrm>
            <a:custGeom>
              <a:avLst/>
              <a:gdLst/>
              <a:ahLst/>
              <a:cxnLst/>
              <a:rect l="l" t="t" r="r" b="b"/>
              <a:pathLst>
                <a:path w="347" h="86" extrusionOk="0">
                  <a:moveTo>
                    <a:pt x="178" y="1"/>
                  </a:moveTo>
                  <a:cubicBezTo>
                    <a:pt x="120" y="1"/>
                    <a:pt x="62" y="31"/>
                    <a:pt x="1" y="86"/>
                  </a:cubicBezTo>
                  <a:lnTo>
                    <a:pt x="346" y="86"/>
                  </a:lnTo>
                  <a:cubicBezTo>
                    <a:pt x="288" y="28"/>
                    <a:pt x="233" y="1"/>
                    <a:pt x="1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6" name="Google Shape;3966;p2"/>
            <p:cNvSpPr/>
            <p:nvPr/>
          </p:nvSpPr>
          <p:spPr>
            <a:xfrm>
              <a:off x="5255400" y="2509375"/>
              <a:ext cx="4500" cy="4200"/>
            </a:xfrm>
            <a:custGeom>
              <a:avLst/>
              <a:gdLst/>
              <a:ahLst/>
              <a:cxnLst/>
              <a:rect l="l" t="t" r="r" b="b"/>
              <a:pathLst>
                <a:path w="180" h="168" extrusionOk="0">
                  <a:moveTo>
                    <a:pt x="1" y="0"/>
                  </a:moveTo>
                  <a:cubicBezTo>
                    <a:pt x="37" y="36"/>
                    <a:pt x="18" y="168"/>
                    <a:pt x="84" y="168"/>
                  </a:cubicBezTo>
                  <a:cubicBezTo>
                    <a:pt x="106" y="168"/>
                    <a:pt x="136" y="154"/>
                    <a:pt x="179" y="119"/>
                  </a:cubicBezTo>
                  <a:cubicBezTo>
                    <a:pt x="156" y="48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7" name="Google Shape;3967;p2"/>
            <p:cNvSpPr/>
            <p:nvPr/>
          </p:nvSpPr>
          <p:spPr>
            <a:xfrm>
              <a:off x="5302425" y="2498950"/>
              <a:ext cx="3900" cy="2700"/>
            </a:xfrm>
            <a:custGeom>
              <a:avLst/>
              <a:gdLst/>
              <a:ahLst/>
              <a:cxnLst/>
              <a:rect l="l" t="t" r="r" b="b"/>
              <a:pathLst>
                <a:path w="156" h="108" extrusionOk="0">
                  <a:moveTo>
                    <a:pt x="156" y="1"/>
                  </a:moveTo>
                  <a:lnTo>
                    <a:pt x="156" y="1"/>
                  </a:lnTo>
                  <a:cubicBezTo>
                    <a:pt x="120" y="36"/>
                    <a:pt x="60" y="60"/>
                    <a:pt x="1" y="108"/>
                  </a:cubicBezTo>
                  <a:cubicBezTo>
                    <a:pt x="60" y="84"/>
                    <a:pt x="120" y="36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8" name="Google Shape;3968;p2"/>
            <p:cNvSpPr/>
            <p:nvPr/>
          </p:nvSpPr>
          <p:spPr>
            <a:xfrm>
              <a:off x="5725100" y="2445300"/>
              <a:ext cx="3300" cy="2300"/>
            </a:xfrm>
            <a:custGeom>
              <a:avLst/>
              <a:gdLst/>
              <a:ahLst/>
              <a:cxnLst/>
              <a:rect l="l" t="t" r="r" b="b"/>
              <a:pathLst>
                <a:path w="132" h="92" extrusionOk="0">
                  <a:moveTo>
                    <a:pt x="54" y="1"/>
                  </a:moveTo>
                  <a:cubicBezTo>
                    <a:pt x="39" y="1"/>
                    <a:pt x="11" y="27"/>
                    <a:pt x="1" y="27"/>
                  </a:cubicBezTo>
                  <a:cubicBezTo>
                    <a:pt x="1" y="39"/>
                    <a:pt x="1" y="51"/>
                    <a:pt x="13" y="63"/>
                  </a:cubicBezTo>
                  <a:cubicBezTo>
                    <a:pt x="21" y="80"/>
                    <a:pt x="43" y="91"/>
                    <a:pt x="58" y="91"/>
                  </a:cubicBezTo>
                  <a:cubicBezTo>
                    <a:pt x="64" y="91"/>
                    <a:pt x="69" y="90"/>
                    <a:pt x="72" y="87"/>
                  </a:cubicBezTo>
                  <a:cubicBezTo>
                    <a:pt x="132" y="51"/>
                    <a:pt x="120" y="27"/>
                    <a:pt x="60" y="3"/>
                  </a:cubicBezTo>
                  <a:cubicBezTo>
                    <a:pt x="59" y="2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9" name="Google Shape;3969;p2"/>
            <p:cNvSpPr/>
            <p:nvPr/>
          </p:nvSpPr>
          <p:spPr>
            <a:xfrm>
              <a:off x="5973650" y="2433750"/>
              <a:ext cx="11050" cy="5175"/>
            </a:xfrm>
            <a:custGeom>
              <a:avLst/>
              <a:gdLst/>
              <a:ahLst/>
              <a:cxnLst/>
              <a:rect l="l" t="t" r="r" b="b"/>
              <a:pathLst>
                <a:path w="442" h="207" extrusionOk="0">
                  <a:moveTo>
                    <a:pt x="221" y="1"/>
                  </a:moveTo>
                  <a:cubicBezTo>
                    <a:pt x="146" y="1"/>
                    <a:pt x="72" y="49"/>
                    <a:pt x="1" y="144"/>
                  </a:cubicBezTo>
                  <a:cubicBezTo>
                    <a:pt x="72" y="186"/>
                    <a:pt x="146" y="206"/>
                    <a:pt x="221" y="206"/>
                  </a:cubicBezTo>
                  <a:cubicBezTo>
                    <a:pt x="295" y="206"/>
                    <a:pt x="370" y="186"/>
                    <a:pt x="441" y="144"/>
                  </a:cubicBezTo>
                  <a:cubicBezTo>
                    <a:pt x="370" y="49"/>
                    <a:pt x="295" y="1"/>
                    <a:pt x="2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0" name="Google Shape;3970;p2"/>
            <p:cNvSpPr/>
            <p:nvPr/>
          </p:nvSpPr>
          <p:spPr>
            <a:xfrm>
              <a:off x="5219700" y="2461750"/>
              <a:ext cx="5375" cy="11325"/>
            </a:xfrm>
            <a:custGeom>
              <a:avLst/>
              <a:gdLst/>
              <a:ahLst/>
              <a:cxnLst/>
              <a:rect l="l" t="t" r="r" b="b"/>
              <a:pathLst>
                <a:path w="215" h="453" extrusionOk="0">
                  <a:moveTo>
                    <a:pt x="155" y="0"/>
                  </a:moveTo>
                  <a:lnTo>
                    <a:pt x="155" y="0"/>
                  </a:lnTo>
                  <a:cubicBezTo>
                    <a:pt x="36" y="167"/>
                    <a:pt x="0" y="322"/>
                    <a:pt x="179" y="453"/>
                  </a:cubicBezTo>
                  <a:cubicBezTo>
                    <a:pt x="214" y="298"/>
                    <a:pt x="202" y="155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1" name="Google Shape;3971;p2"/>
            <p:cNvSpPr/>
            <p:nvPr/>
          </p:nvSpPr>
          <p:spPr>
            <a:xfrm>
              <a:off x="5768575" y="2343875"/>
              <a:ext cx="118950" cy="25100"/>
            </a:xfrm>
            <a:custGeom>
              <a:avLst/>
              <a:gdLst/>
              <a:ahLst/>
              <a:cxnLst/>
              <a:rect l="l" t="t" r="r" b="b"/>
              <a:pathLst>
                <a:path w="4758" h="1004" extrusionOk="0">
                  <a:moveTo>
                    <a:pt x="464" y="0"/>
                  </a:moveTo>
                  <a:cubicBezTo>
                    <a:pt x="357" y="191"/>
                    <a:pt x="0" y="119"/>
                    <a:pt x="36" y="429"/>
                  </a:cubicBezTo>
                  <a:cubicBezTo>
                    <a:pt x="95" y="488"/>
                    <a:pt x="165" y="500"/>
                    <a:pt x="239" y="500"/>
                  </a:cubicBezTo>
                  <a:cubicBezTo>
                    <a:pt x="293" y="500"/>
                    <a:pt x="349" y="493"/>
                    <a:pt x="403" y="493"/>
                  </a:cubicBezTo>
                  <a:cubicBezTo>
                    <a:pt x="468" y="493"/>
                    <a:pt x="531" y="503"/>
                    <a:pt x="584" y="548"/>
                  </a:cubicBezTo>
                  <a:cubicBezTo>
                    <a:pt x="705" y="625"/>
                    <a:pt x="877" y="753"/>
                    <a:pt x="930" y="753"/>
                  </a:cubicBezTo>
                  <a:cubicBezTo>
                    <a:pt x="934" y="753"/>
                    <a:pt x="938" y="752"/>
                    <a:pt x="941" y="750"/>
                  </a:cubicBezTo>
                  <a:cubicBezTo>
                    <a:pt x="1044" y="653"/>
                    <a:pt x="1116" y="615"/>
                    <a:pt x="1169" y="615"/>
                  </a:cubicBezTo>
                  <a:cubicBezTo>
                    <a:pt x="1327" y="615"/>
                    <a:pt x="1307" y="956"/>
                    <a:pt x="1441" y="1000"/>
                  </a:cubicBezTo>
                  <a:cubicBezTo>
                    <a:pt x="1482" y="1000"/>
                    <a:pt x="1524" y="1003"/>
                    <a:pt x="1561" y="1003"/>
                  </a:cubicBezTo>
                  <a:cubicBezTo>
                    <a:pt x="1599" y="1003"/>
                    <a:pt x="1631" y="1000"/>
                    <a:pt x="1655" y="989"/>
                  </a:cubicBezTo>
                  <a:cubicBezTo>
                    <a:pt x="1963" y="740"/>
                    <a:pt x="2014" y="699"/>
                    <a:pt x="2229" y="699"/>
                  </a:cubicBezTo>
                  <a:cubicBezTo>
                    <a:pt x="2272" y="699"/>
                    <a:pt x="2322" y="701"/>
                    <a:pt x="2381" y="703"/>
                  </a:cubicBezTo>
                  <a:cubicBezTo>
                    <a:pt x="2560" y="715"/>
                    <a:pt x="2727" y="715"/>
                    <a:pt x="2893" y="715"/>
                  </a:cubicBezTo>
                  <a:cubicBezTo>
                    <a:pt x="3024" y="834"/>
                    <a:pt x="3191" y="786"/>
                    <a:pt x="3334" y="834"/>
                  </a:cubicBezTo>
                  <a:cubicBezTo>
                    <a:pt x="3382" y="834"/>
                    <a:pt x="3405" y="846"/>
                    <a:pt x="3453" y="846"/>
                  </a:cubicBezTo>
                  <a:lnTo>
                    <a:pt x="3512" y="846"/>
                  </a:lnTo>
                  <a:lnTo>
                    <a:pt x="3524" y="786"/>
                  </a:lnTo>
                  <a:lnTo>
                    <a:pt x="3560" y="846"/>
                  </a:lnTo>
                  <a:lnTo>
                    <a:pt x="3620" y="869"/>
                  </a:lnTo>
                  <a:cubicBezTo>
                    <a:pt x="3784" y="756"/>
                    <a:pt x="3916" y="699"/>
                    <a:pt x="4044" y="699"/>
                  </a:cubicBezTo>
                  <a:cubicBezTo>
                    <a:pt x="4211" y="699"/>
                    <a:pt x="4373" y="798"/>
                    <a:pt x="4596" y="1000"/>
                  </a:cubicBezTo>
                  <a:cubicBezTo>
                    <a:pt x="4655" y="965"/>
                    <a:pt x="4679" y="929"/>
                    <a:pt x="4632" y="881"/>
                  </a:cubicBezTo>
                  <a:cubicBezTo>
                    <a:pt x="4643" y="672"/>
                    <a:pt x="4757" y="429"/>
                    <a:pt x="4374" y="429"/>
                  </a:cubicBezTo>
                  <a:cubicBezTo>
                    <a:pt x="4365" y="429"/>
                    <a:pt x="4356" y="429"/>
                    <a:pt x="4346" y="429"/>
                  </a:cubicBezTo>
                  <a:cubicBezTo>
                    <a:pt x="4237" y="440"/>
                    <a:pt x="4119" y="465"/>
                    <a:pt x="4004" y="465"/>
                  </a:cubicBezTo>
                  <a:cubicBezTo>
                    <a:pt x="3867" y="465"/>
                    <a:pt x="3735" y="429"/>
                    <a:pt x="3632" y="286"/>
                  </a:cubicBezTo>
                  <a:cubicBezTo>
                    <a:pt x="3620" y="250"/>
                    <a:pt x="3620" y="215"/>
                    <a:pt x="3608" y="179"/>
                  </a:cubicBezTo>
                  <a:lnTo>
                    <a:pt x="3620" y="179"/>
                  </a:lnTo>
                  <a:cubicBezTo>
                    <a:pt x="3540" y="175"/>
                    <a:pt x="3461" y="174"/>
                    <a:pt x="3381" y="174"/>
                  </a:cubicBezTo>
                  <a:cubicBezTo>
                    <a:pt x="3288" y="174"/>
                    <a:pt x="3195" y="175"/>
                    <a:pt x="3102" y="175"/>
                  </a:cubicBezTo>
                  <a:cubicBezTo>
                    <a:pt x="2785" y="175"/>
                    <a:pt x="2472" y="159"/>
                    <a:pt x="2179" y="12"/>
                  </a:cubicBezTo>
                  <a:cubicBezTo>
                    <a:pt x="1607" y="0"/>
                    <a:pt x="1024" y="0"/>
                    <a:pt x="4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2" name="Google Shape;3972;p2"/>
            <p:cNvSpPr/>
            <p:nvPr/>
          </p:nvSpPr>
          <p:spPr>
            <a:xfrm>
              <a:off x="5769150" y="2354575"/>
              <a:ext cx="14325" cy="3900"/>
            </a:xfrm>
            <a:custGeom>
              <a:avLst/>
              <a:gdLst/>
              <a:ahLst/>
              <a:cxnLst/>
              <a:rect l="l" t="t" r="r" b="b"/>
              <a:pathLst>
                <a:path w="573" h="156" extrusionOk="0">
                  <a:moveTo>
                    <a:pt x="13" y="1"/>
                  </a:moveTo>
                  <a:lnTo>
                    <a:pt x="1" y="144"/>
                  </a:lnTo>
                  <a:cubicBezTo>
                    <a:pt x="156" y="144"/>
                    <a:pt x="287" y="156"/>
                    <a:pt x="441" y="156"/>
                  </a:cubicBezTo>
                  <a:cubicBezTo>
                    <a:pt x="489" y="144"/>
                    <a:pt x="525" y="144"/>
                    <a:pt x="572" y="144"/>
                  </a:cubicBezTo>
                  <a:cubicBezTo>
                    <a:pt x="485" y="20"/>
                    <a:pt x="367" y="3"/>
                    <a:pt x="245" y="3"/>
                  </a:cubicBezTo>
                  <a:cubicBezTo>
                    <a:pt x="198" y="3"/>
                    <a:pt x="150" y="6"/>
                    <a:pt x="104" y="6"/>
                  </a:cubicBezTo>
                  <a:cubicBezTo>
                    <a:pt x="73" y="6"/>
                    <a:pt x="42" y="5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3" name="Google Shape;3973;p2"/>
            <p:cNvSpPr/>
            <p:nvPr/>
          </p:nvSpPr>
          <p:spPr>
            <a:xfrm>
              <a:off x="6077400" y="2389700"/>
              <a:ext cx="8500" cy="4675"/>
            </a:xfrm>
            <a:custGeom>
              <a:avLst/>
              <a:gdLst/>
              <a:ahLst/>
              <a:cxnLst/>
              <a:rect l="l" t="t" r="r" b="b"/>
              <a:pathLst>
                <a:path w="340" h="187" extrusionOk="0">
                  <a:moveTo>
                    <a:pt x="42" y="1"/>
                  </a:moveTo>
                  <a:lnTo>
                    <a:pt x="42" y="1"/>
                  </a:lnTo>
                  <a:cubicBezTo>
                    <a:pt x="0" y="151"/>
                    <a:pt x="28" y="186"/>
                    <a:pt x="78" y="186"/>
                  </a:cubicBezTo>
                  <a:cubicBezTo>
                    <a:pt x="123" y="186"/>
                    <a:pt x="186" y="157"/>
                    <a:pt x="232" y="157"/>
                  </a:cubicBezTo>
                  <a:cubicBezTo>
                    <a:pt x="252" y="157"/>
                    <a:pt x="269" y="163"/>
                    <a:pt x="280" y="179"/>
                  </a:cubicBezTo>
                  <a:cubicBezTo>
                    <a:pt x="339" y="132"/>
                    <a:pt x="339" y="72"/>
                    <a:pt x="303" y="25"/>
                  </a:cubicBezTo>
                  <a:cubicBezTo>
                    <a:pt x="220" y="13"/>
                    <a:pt x="137" y="13"/>
                    <a:pt x="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4" name="Google Shape;3974;p2"/>
            <p:cNvSpPr/>
            <p:nvPr/>
          </p:nvSpPr>
          <p:spPr>
            <a:xfrm>
              <a:off x="6095700" y="2390150"/>
              <a:ext cx="7150" cy="4050"/>
            </a:xfrm>
            <a:custGeom>
              <a:avLst/>
              <a:gdLst/>
              <a:ahLst/>
              <a:cxnLst/>
              <a:rect l="l" t="t" r="r" b="b"/>
              <a:pathLst>
                <a:path w="286" h="162" extrusionOk="0">
                  <a:moveTo>
                    <a:pt x="139" y="1"/>
                  </a:moveTo>
                  <a:cubicBezTo>
                    <a:pt x="89" y="1"/>
                    <a:pt x="42" y="13"/>
                    <a:pt x="0" y="30"/>
                  </a:cubicBezTo>
                  <a:cubicBezTo>
                    <a:pt x="0" y="66"/>
                    <a:pt x="0" y="114"/>
                    <a:pt x="12" y="161"/>
                  </a:cubicBezTo>
                  <a:cubicBezTo>
                    <a:pt x="119" y="161"/>
                    <a:pt x="226" y="150"/>
                    <a:pt x="286" y="42"/>
                  </a:cubicBezTo>
                  <a:cubicBezTo>
                    <a:pt x="238" y="13"/>
                    <a:pt x="188" y="1"/>
                    <a:pt x="1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5" name="Google Shape;3975;p2"/>
            <p:cNvSpPr/>
            <p:nvPr/>
          </p:nvSpPr>
          <p:spPr>
            <a:xfrm>
              <a:off x="6084975" y="2389900"/>
              <a:ext cx="3600" cy="4000"/>
            </a:xfrm>
            <a:custGeom>
              <a:avLst/>
              <a:gdLst/>
              <a:ahLst/>
              <a:cxnLst/>
              <a:rect l="l" t="t" r="r" b="b"/>
              <a:pathLst>
                <a:path w="144" h="160" extrusionOk="0">
                  <a:moveTo>
                    <a:pt x="46" y="0"/>
                  </a:moveTo>
                  <a:cubicBezTo>
                    <a:pt x="35" y="0"/>
                    <a:pt x="24" y="2"/>
                    <a:pt x="12" y="5"/>
                  </a:cubicBezTo>
                  <a:cubicBezTo>
                    <a:pt x="12" y="64"/>
                    <a:pt x="0" y="112"/>
                    <a:pt x="0" y="160"/>
                  </a:cubicBezTo>
                  <a:cubicBezTo>
                    <a:pt x="36" y="124"/>
                    <a:pt x="84" y="76"/>
                    <a:pt x="143" y="40"/>
                  </a:cubicBezTo>
                  <a:cubicBezTo>
                    <a:pt x="108" y="14"/>
                    <a:pt x="79" y="0"/>
                    <a:pt x="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6" name="Google Shape;3976;p2"/>
            <p:cNvSpPr/>
            <p:nvPr/>
          </p:nvSpPr>
          <p:spPr>
            <a:xfrm>
              <a:off x="5826900" y="2506850"/>
              <a:ext cx="7175" cy="5525"/>
            </a:xfrm>
            <a:custGeom>
              <a:avLst/>
              <a:gdLst/>
              <a:ahLst/>
              <a:cxnLst/>
              <a:rect l="l" t="t" r="r" b="b"/>
              <a:pathLst>
                <a:path w="287" h="221" extrusionOk="0">
                  <a:moveTo>
                    <a:pt x="153" y="1"/>
                  </a:moveTo>
                  <a:cubicBezTo>
                    <a:pt x="140" y="1"/>
                    <a:pt x="125" y="2"/>
                    <a:pt x="108" y="6"/>
                  </a:cubicBezTo>
                  <a:cubicBezTo>
                    <a:pt x="13" y="18"/>
                    <a:pt x="1" y="137"/>
                    <a:pt x="1" y="220"/>
                  </a:cubicBezTo>
                  <a:lnTo>
                    <a:pt x="287" y="220"/>
                  </a:lnTo>
                  <a:cubicBezTo>
                    <a:pt x="276" y="135"/>
                    <a:pt x="275" y="1"/>
                    <a:pt x="1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7" name="Google Shape;3977;p2"/>
            <p:cNvSpPr/>
            <p:nvPr/>
          </p:nvSpPr>
          <p:spPr>
            <a:xfrm>
              <a:off x="5758150" y="2357275"/>
              <a:ext cx="7475" cy="3875"/>
            </a:xfrm>
            <a:custGeom>
              <a:avLst/>
              <a:gdLst/>
              <a:ahLst/>
              <a:cxnLst/>
              <a:rect l="l" t="t" r="r" b="b"/>
              <a:pathLst>
                <a:path w="299" h="155" extrusionOk="0">
                  <a:moveTo>
                    <a:pt x="155" y="0"/>
                  </a:moveTo>
                  <a:cubicBezTo>
                    <a:pt x="108" y="12"/>
                    <a:pt x="60" y="36"/>
                    <a:pt x="0" y="48"/>
                  </a:cubicBezTo>
                  <a:cubicBezTo>
                    <a:pt x="54" y="119"/>
                    <a:pt x="102" y="155"/>
                    <a:pt x="149" y="155"/>
                  </a:cubicBezTo>
                  <a:cubicBezTo>
                    <a:pt x="197" y="155"/>
                    <a:pt x="244" y="119"/>
                    <a:pt x="298" y="48"/>
                  </a:cubicBezTo>
                  <a:cubicBezTo>
                    <a:pt x="250" y="36"/>
                    <a:pt x="191" y="12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8" name="Google Shape;3978;p2"/>
            <p:cNvSpPr/>
            <p:nvPr/>
          </p:nvSpPr>
          <p:spPr>
            <a:xfrm>
              <a:off x="5981400" y="2602000"/>
              <a:ext cx="8950" cy="7000"/>
            </a:xfrm>
            <a:custGeom>
              <a:avLst/>
              <a:gdLst/>
              <a:ahLst/>
              <a:cxnLst/>
              <a:rect l="l" t="t" r="r" b="b"/>
              <a:pathLst>
                <a:path w="358" h="280" extrusionOk="0">
                  <a:moveTo>
                    <a:pt x="190" y="1"/>
                  </a:moveTo>
                  <a:cubicBezTo>
                    <a:pt x="122" y="1"/>
                    <a:pt x="45" y="51"/>
                    <a:pt x="12" y="141"/>
                  </a:cubicBezTo>
                  <a:cubicBezTo>
                    <a:pt x="0" y="189"/>
                    <a:pt x="0" y="224"/>
                    <a:pt x="0" y="272"/>
                  </a:cubicBezTo>
                  <a:cubicBezTo>
                    <a:pt x="15" y="277"/>
                    <a:pt x="30" y="280"/>
                    <a:pt x="45" y="280"/>
                  </a:cubicBezTo>
                  <a:cubicBezTo>
                    <a:pt x="67" y="280"/>
                    <a:pt x="91" y="274"/>
                    <a:pt x="119" y="260"/>
                  </a:cubicBezTo>
                  <a:cubicBezTo>
                    <a:pt x="155" y="165"/>
                    <a:pt x="357" y="141"/>
                    <a:pt x="274" y="34"/>
                  </a:cubicBezTo>
                  <a:cubicBezTo>
                    <a:pt x="251" y="11"/>
                    <a:pt x="222" y="1"/>
                    <a:pt x="1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9" name="Google Shape;3979;p2"/>
            <p:cNvSpPr/>
            <p:nvPr/>
          </p:nvSpPr>
          <p:spPr>
            <a:xfrm>
              <a:off x="5208675" y="2379875"/>
              <a:ext cx="14025" cy="35750"/>
            </a:xfrm>
            <a:custGeom>
              <a:avLst/>
              <a:gdLst/>
              <a:ahLst/>
              <a:cxnLst/>
              <a:rect l="l" t="t" r="r" b="b"/>
              <a:pathLst>
                <a:path w="561" h="1430" extrusionOk="0">
                  <a:moveTo>
                    <a:pt x="477" y="1"/>
                  </a:moveTo>
                  <a:lnTo>
                    <a:pt x="477" y="1"/>
                  </a:lnTo>
                  <a:cubicBezTo>
                    <a:pt x="0" y="465"/>
                    <a:pt x="381" y="953"/>
                    <a:pt x="465" y="1430"/>
                  </a:cubicBezTo>
                  <a:cubicBezTo>
                    <a:pt x="477" y="953"/>
                    <a:pt x="560" y="477"/>
                    <a:pt x="4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0" name="Google Shape;3980;p2"/>
            <p:cNvSpPr/>
            <p:nvPr/>
          </p:nvSpPr>
          <p:spPr>
            <a:xfrm>
              <a:off x="5317325" y="2498275"/>
              <a:ext cx="10725" cy="3675"/>
            </a:xfrm>
            <a:custGeom>
              <a:avLst/>
              <a:gdLst/>
              <a:ahLst/>
              <a:cxnLst/>
              <a:rect l="l" t="t" r="r" b="b"/>
              <a:pathLst>
                <a:path w="429" h="147" extrusionOk="0">
                  <a:moveTo>
                    <a:pt x="219" y="1"/>
                  </a:moveTo>
                  <a:cubicBezTo>
                    <a:pt x="146" y="1"/>
                    <a:pt x="72" y="39"/>
                    <a:pt x="0" y="111"/>
                  </a:cubicBezTo>
                  <a:cubicBezTo>
                    <a:pt x="48" y="123"/>
                    <a:pt x="107" y="135"/>
                    <a:pt x="143" y="147"/>
                  </a:cubicBezTo>
                  <a:lnTo>
                    <a:pt x="298" y="147"/>
                  </a:lnTo>
                  <a:cubicBezTo>
                    <a:pt x="346" y="147"/>
                    <a:pt x="381" y="135"/>
                    <a:pt x="429" y="123"/>
                  </a:cubicBezTo>
                  <a:cubicBezTo>
                    <a:pt x="363" y="39"/>
                    <a:pt x="292" y="1"/>
                    <a:pt x="2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1" name="Google Shape;3981;p2"/>
            <p:cNvSpPr/>
            <p:nvPr/>
          </p:nvSpPr>
          <p:spPr>
            <a:xfrm>
              <a:off x="5768275" y="3744450"/>
              <a:ext cx="250050" cy="33850"/>
            </a:xfrm>
            <a:custGeom>
              <a:avLst/>
              <a:gdLst/>
              <a:ahLst/>
              <a:cxnLst/>
              <a:rect l="l" t="t" r="r" b="b"/>
              <a:pathLst>
                <a:path w="10002" h="1354" extrusionOk="0">
                  <a:moveTo>
                    <a:pt x="364" y="0"/>
                  </a:moveTo>
                  <a:cubicBezTo>
                    <a:pt x="277" y="0"/>
                    <a:pt x="189" y="8"/>
                    <a:pt x="95" y="8"/>
                  </a:cubicBezTo>
                  <a:cubicBezTo>
                    <a:pt x="24" y="56"/>
                    <a:pt x="0" y="115"/>
                    <a:pt x="12" y="210"/>
                  </a:cubicBezTo>
                  <a:cubicBezTo>
                    <a:pt x="60" y="270"/>
                    <a:pt x="119" y="306"/>
                    <a:pt x="191" y="341"/>
                  </a:cubicBezTo>
                  <a:cubicBezTo>
                    <a:pt x="393" y="401"/>
                    <a:pt x="619" y="413"/>
                    <a:pt x="834" y="484"/>
                  </a:cubicBezTo>
                  <a:cubicBezTo>
                    <a:pt x="1048" y="532"/>
                    <a:pt x="1262" y="544"/>
                    <a:pt x="1489" y="544"/>
                  </a:cubicBezTo>
                  <a:cubicBezTo>
                    <a:pt x="1739" y="544"/>
                    <a:pt x="1989" y="544"/>
                    <a:pt x="2227" y="639"/>
                  </a:cubicBezTo>
                  <a:cubicBezTo>
                    <a:pt x="2405" y="687"/>
                    <a:pt x="2584" y="699"/>
                    <a:pt x="2774" y="699"/>
                  </a:cubicBezTo>
                  <a:cubicBezTo>
                    <a:pt x="2824" y="699"/>
                    <a:pt x="2874" y="698"/>
                    <a:pt x="2923" y="698"/>
                  </a:cubicBezTo>
                  <a:cubicBezTo>
                    <a:pt x="3171" y="698"/>
                    <a:pt x="3417" y="707"/>
                    <a:pt x="3655" y="806"/>
                  </a:cubicBezTo>
                  <a:cubicBezTo>
                    <a:pt x="3991" y="934"/>
                    <a:pt x="4327" y="973"/>
                    <a:pt x="4668" y="973"/>
                  </a:cubicBezTo>
                  <a:cubicBezTo>
                    <a:pt x="4895" y="973"/>
                    <a:pt x="5125" y="956"/>
                    <a:pt x="5358" y="937"/>
                  </a:cubicBezTo>
                  <a:cubicBezTo>
                    <a:pt x="5430" y="926"/>
                    <a:pt x="5501" y="921"/>
                    <a:pt x="5572" y="921"/>
                  </a:cubicBezTo>
                  <a:cubicBezTo>
                    <a:pt x="5807" y="921"/>
                    <a:pt x="6037" y="972"/>
                    <a:pt x="6275" y="1008"/>
                  </a:cubicBezTo>
                  <a:cubicBezTo>
                    <a:pt x="7370" y="1139"/>
                    <a:pt x="8442" y="1342"/>
                    <a:pt x="9525" y="1353"/>
                  </a:cubicBezTo>
                  <a:cubicBezTo>
                    <a:pt x="9525" y="1342"/>
                    <a:pt x="9537" y="1342"/>
                    <a:pt x="9573" y="1306"/>
                  </a:cubicBezTo>
                  <a:cubicBezTo>
                    <a:pt x="9578" y="1303"/>
                    <a:pt x="9584" y="1301"/>
                    <a:pt x="9590" y="1301"/>
                  </a:cubicBezTo>
                  <a:cubicBezTo>
                    <a:pt x="9609" y="1301"/>
                    <a:pt x="9629" y="1317"/>
                    <a:pt x="9656" y="1353"/>
                  </a:cubicBezTo>
                  <a:lnTo>
                    <a:pt x="9799" y="1353"/>
                  </a:lnTo>
                  <a:cubicBezTo>
                    <a:pt x="9859" y="1282"/>
                    <a:pt x="9966" y="1282"/>
                    <a:pt x="10001" y="1175"/>
                  </a:cubicBezTo>
                  <a:cubicBezTo>
                    <a:pt x="9871" y="1068"/>
                    <a:pt x="9704" y="1056"/>
                    <a:pt x="9537" y="1044"/>
                  </a:cubicBezTo>
                  <a:cubicBezTo>
                    <a:pt x="8525" y="901"/>
                    <a:pt x="7513" y="806"/>
                    <a:pt x="6501" y="663"/>
                  </a:cubicBezTo>
                  <a:cubicBezTo>
                    <a:pt x="5483" y="536"/>
                    <a:pt x="4487" y="341"/>
                    <a:pt x="3481" y="341"/>
                  </a:cubicBezTo>
                  <a:cubicBezTo>
                    <a:pt x="3452" y="341"/>
                    <a:pt x="3423" y="341"/>
                    <a:pt x="3394" y="341"/>
                  </a:cubicBezTo>
                  <a:cubicBezTo>
                    <a:pt x="3284" y="287"/>
                    <a:pt x="3171" y="273"/>
                    <a:pt x="3056" y="273"/>
                  </a:cubicBezTo>
                  <a:cubicBezTo>
                    <a:pt x="2942" y="273"/>
                    <a:pt x="2826" y="287"/>
                    <a:pt x="2711" y="287"/>
                  </a:cubicBezTo>
                  <a:cubicBezTo>
                    <a:pt x="2591" y="287"/>
                    <a:pt x="2472" y="272"/>
                    <a:pt x="2358" y="210"/>
                  </a:cubicBezTo>
                  <a:cubicBezTo>
                    <a:pt x="2288" y="183"/>
                    <a:pt x="2218" y="171"/>
                    <a:pt x="2148" y="171"/>
                  </a:cubicBezTo>
                  <a:cubicBezTo>
                    <a:pt x="2099" y="171"/>
                    <a:pt x="2050" y="177"/>
                    <a:pt x="2000" y="187"/>
                  </a:cubicBezTo>
                  <a:cubicBezTo>
                    <a:pt x="1906" y="149"/>
                    <a:pt x="1808" y="140"/>
                    <a:pt x="1708" y="140"/>
                  </a:cubicBezTo>
                  <a:cubicBezTo>
                    <a:pt x="1618" y="140"/>
                    <a:pt x="1527" y="147"/>
                    <a:pt x="1436" y="147"/>
                  </a:cubicBezTo>
                  <a:cubicBezTo>
                    <a:pt x="1312" y="147"/>
                    <a:pt x="1189" y="133"/>
                    <a:pt x="1072" y="68"/>
                  </a:cubicBezTo>
                  <a:cubicBezTo>
                    <a:pt x="1000" y="32"/>
                    <a:pt x="932" y="17"/>
                    <a:pt x="865" y="17"/>
                  </a:cubicBezTo>
                  <a:cubicBezTo>
                    <a:pt x="798" y="17"/>
                    <a:pt x="732" y="32"/>
                    <a:pt x="667" y="56"/>
                  </a:cubicBezTo>
                  <a:cubicBezTo>
                    <a:pt x="564" y="11"/>
                    <a:pt x="465" y="0"/>
                    <a:pt x="3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2" name="Google Shape;3982;p2"/>
            <p:cNvSpPr/>
            <p:nvPr/>
          </p:nvSpPr>
          <p:spPr>
            <a:xfrm>
              <a:off x="5456925" y="3710100"/>
              <a:ext cx="228325" cy="33825"/>
            </a:xfrm>
            <a:custGeom>
              <a:avLst/>
              <a:gdLst/>
              <a:ahLst/>
              <a:cxnLst/>
              <a:rect l="l" t="t" r="r" b="b"/>
              <a:pathLst>
                <a:path w="9133" h="1353" extrusionOk="0">
                  <a:moveTo>
                    <a:pt x="738" y="1"/>
                  </a:moveTo>
                  <a:cubicBezTo>
                    <a:pt x="682" y="61"/>
                    <a:pt x="614" y="78"/>
                    <a:pt x="541" y="78"/>
                  </a:cubicBezTo>
                  <a:cubicBezTo>
                    <a:pt x="446" y="78"/>
                    <a:pt x="342" y="48"/>
                    <a:pt x="245" y="48"/>
                  </a:cubicBezTo>
                  <a:cubicBezTo>
                    <a:pt x="153" y="48"/>
                    <a:pt x="67" y="75"/>
                    <a:pt x="0" y="179"/>
                  </a:cubicBezTo>
                  <a:cubicBezTo>
                    <a:pt x="12" y="275"/>
                    <a:pt x="36" y="346"/>
                    <a:pt x="119" y="394"/>
                  </a:cubicBezTo>
                  <a:cubicBezTo>
                    <a:pt x="917" y="632"/>
                    <a:pt x="1762" y="489"/>
                    <a:pt x="2584" y="668"/>
                  </a:cubicBezTo>
                  <a:cubicBezTo>
                    <a:pt x="3438" y="860"/>
                    <a:pt x="4300" y="959"/>
                    <a:pt x="5164" y="959"/>
                  </a:cubicBezTo>
                  <a:cubicBezTo>
                    <a:pt x="5371" y="959"/>
                    <a:pt x="5579" y="953"/>
                    <a:pt x="5787" y="941"/>
                  </a:cubicBezTo>
                  <a:cubicBezTo>
                    <a:pt x="5843" y="941"/>
                    <a:pt x="5899" y="941"/>
                    <a:pt x="5955" y="941"/>
                  </a:cubicBezTo>
                  <a:cubicBezTo>
                    <a:pt x="6121" y="941"/>
                    <a:pt x="6284" y="947"/>
                    <a:pt x="6453" y="1001"/>
                  </a:cubicBezTo>
                  <a:cubicBezTo>
                    <a:pt x="6584" y="1025"/>
                    <a:pt x="6727" y="1049"/>
                    <a:pt x="6870" y="1061"/>
                  </a:cubicBezTo>
                  <a:cubicBezTo>
                    <a:pt x="7037" y="1072"/>
                    <a:pt x="7204" y="1108"/>
                    <a:pt x="7358" y="1144"/>
                  </a:cubicBezTo>
                  <a:cubicBezTo>
                    <a:pt x="7501" y="1180"/>
                    <a:pt x="7632" y="1192"/>
                    <a:pt x="7763" y="1203"/>
                  </a:cubicBezTo>
                  <a:cubicBezTo>
                    <a:pt x="7930" y="1227"/>
                    <a:pt x="8108" y="1263"/>
                    <a:pt x="8275" y="1311"/>
                  </a:cubicBezTo>
                  <a:cubicBezTo>
                    <a:pt x="8375" y="1337"/>
                    <a:pt x="8476" y="1353"/>
                    <a:pt x="8578" y="1353"/>
                  </a:cubicBezTo>
                  <a:cubicBezTo>
                    <a:pt x="8658" y="1353"/>
                    <a:pt x="8739" y="1343"/>
                    <a:pt x="8823" y="1322"/>
                  </a:cubicBezTo>
                  <a:cubicBezTo>
                    <a:pt x="8966" y="1287"/>
                    <a:pt x="9132" y="1227"/>
                    <a:pt x="9085" y="1013"/>
                  </a:cubicBezTo>
                  <a:lnTo>
                    <a:pt x="9073" y="1013"/>
                  </a:lnTo>
                  <a:cubicBezTo>
                    <a:pt x="8995" y="969"/>
                    <a:pt x="8912" y="963"/>
                    <a:pt x="8829" y="963"/>
                  </a:cubicBezTo>
                  <a:cubicBezTo>
                    <a:pt x="8795" y="963"/>
                    <a:pt x="8762" y="964"/>
                    <a:pt x="8729" y="964"/>
                  </a:cubicBezTo>
                  <a:cubicBezTo>
                    <a:pt x="8641" y="964"/>
                    <a:pt x="8555" y="957"/>
                    <a:pt x="8478" y="906"/>
                  </a:cubicBezTo>
                  <a:cubicBezTo>
                    <a:pt x="8358" y="906"/>
                    <a:pt x="8239" y="894"/>
                    <a:pt x="8120" y="882"/>
                  </a:cubicBezTo>
                  <a:cubicBezTo>
                    <a:pt x="7918" y="775"/>
                    <a:pt x="7656" y="882"/>
                    <a:pt x="7466" y="763"/>
                  </a:cubicBezTo>
                  <a:cubicBezTo>
                    <a:pt x="7450" y="731"/>
                    <a:pt x="7428" y="721"/>
                    <a:pt x="7402" y="721"/>
                  </a:cubicBezTo>
                  <a:cubicBezTo>
                    <a:pt x="7389" y="721"/>
                    <a:pt x="7374" y="723"/>
                    <a:pt x="7358" y="727"/>
                  </a:cubicBezTo>
                  <a:cubicBezTo>
                    <a:pt x="7263" y="680"/>
                    <a:pt x="7159" y="680"/>
                    <a:pt x="7055" y="680"/>
                  </a:cubicBezTo>
                  <a:cubicBezTo>
                    <a:pt x="6951" y="680"/>
                    <a:pt x="6846" y="680"/>
                    <a:pt x="6751" y="632"/>
                  </a:cubicBezTo>
                  <a:cubicBezTo>
                    <a:pt x="6680" y="608"/>
                    <a:pt x="6584" y="596"/>
                    <a:pt x="6513" y="584"/>
                  </a:cubicBezTo>
                  <a:cubicBezTo>
                    <a:pt x="6400" y="534"/>
                    <a:pt x="6279" y="522"/>
                    <a:pt x="6155" y="522"/>
                  </a:cubicBezTo>
                  <a:cubicBezTo>
                    <a:pt x="6045" y="522"/>
                    <a:pt x="5933" y="531"/>
                    <a:pt x="5822" y="531"/>
                  </a:cubicBezTo>
                  <a:cubicBezTo>
                    <a:pt x="5705" y="531"/>
                    <a:pt x="5588" y="521"/>
                    <a:pt x="5477" y="477"/>
                  </a:cubicBezTo>
                  <a:cubicBezTo>
                    <a:pt x="4465" y="370"/>
                    <a:pt x="3429" y="310"/>
                    <a:pt x="2441" y="108"/>
                  </a:cubicBezTo>
                  <a:cubicBezTo>
                    <a:pt x="2187" y="45"/>
                    <a:pt x="1938" y="18"/>
                    <a:pt x="1688" y="18"/>
                  </a:cubicBezTo>
                  <a:cubicBezTo>
                    <a:pt x="1563" y="18"/>
                    <a:pt x="1437" y="25"/>
                    <a:pt x="1310" y="37"/>
                  </a:cubicBezTo>
                  <a:cubicBezTo>
                    <a:pt x="1239" y="75"/>
                    <a:pt x="1174" y="95"/>
                    <a:pt x="1109" y="95"/>
                  </a:cubicBezTo>
                  <a:cubicBezTo>
                    <a:pt x="1031" y="95"/>
                    <a:pt x="954" y="66"/>
                    <a:pt x="8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3" name="Google Shape;3983;p2"/>
            <p:cNvSpPr/>
            <p:nvPr/>
          </p:nvSpPr>
          <p:spPr>
            <a:xfrm>
              <a:off x="5298275" y="3687525"/>
              <a:ext cx="132175" cy="25125"/>
            </a:xfrm>
            <a:custGeom>
              <a:avLst/>
              <a:gdLst/>
              <a:ahLst/>
              <a:cxnLst/>
              <a:rect l="l" t="t" r="r" b="b"/>
              <a:pathLst>
                <a:path w="5287" h="1005" extrusionOk="0">
                  <a:moveTo>
                    <a:pt x="332" y="0"/>
                  </a:moveTo>
                  <a:cubicBezTo>
                    <a:pt x="273" y="0"/>
                    <a:pt x="214" y="7"/>
                    <a:pt x="155" y="23"/>
                  </a:cubicBezTo>
                  <a:cubicBezTo>
                    <a:pt x="72" y="47"/>
                    <a:pt x="36" y="82"/>
                    <a:pt x="0" y="142"/>
                  </a:cubicBezTo>
                  <a:cubicBezTo>
                    <a:pt x="0" y="201"/>
                    <a:pt x="24" y="261"/>
                    <a:pt x="96" y="309"/>
                  </a:cubicBezTo>
                  <a:cubicBezTo>
                    <a:pt x="179" y="356"/>
                    <a:pt x="286" y="380"/>
                    <a:pt x="393" y="404"/>
                  </a:cubicBezTo>
                  <a:cubicBezTo>
                    <a:pt x="572" y="416"/>
                    <a:pt x="727" y="487"/>
                    <a:pt x="893" y="559"/>
                  </a:cubicBezTo>
                  <a:cubicBezTo>
                    <a:pt x="1977" y="761"/>
                    <a:pt x="3084" y="963"/>
                    <a:pt x="4203" y="975"/>
                  </a:cubicBezTo>
                  <a:cubicBezTo>
                    <a:pt x="4294" y="970"/>
                    <a:pt x="4387" y="965"/>
                    <a:pt x="4480" y="965"/>
                  </a:cubicBezTo>
                  <a:cubicBezTo>
                    <a:pt x="4595" y="965"/>
                    <a:pt x="4710" y="973"/>
                    <a:pt x="4822" y="999"/>
                  </a:cubicBezTo>
                  <a:cubicBezTo>
                    <a:pt x="4870" y="999"/>
                    <a:pt x="4912" y="1004"/>
                    <a:pt x="4960" y="1004"/>
                  </a:cubicBezTo>
                  <a:cubicBezTo>
                    <a:pt x="4984" y="1004"/>
                    <a:pt x="5009" y="1003"/>
                    <a:pt x="5037" y="999"/>
                  </a:cubicBezTo>
                  <a:cubicBezTo>
                    <a:pt x="5120" y="963"/>
                    <a:pt x="5191" y="904"/>
                    <a:pt x="5251" y="821"/>
                  </a:cubicBezTo>
                  <a:cubicBezTo>
                    <a:pt x="5287" y="737"/>
                    <a:pt x="5275" y="678"/>
                    <a:pt x="5227" y="642"/>
                  </a:cubicBezTo>
                  <a:cubicBezTo>
                    <a:pt x="5108" y="618"/>
                    <a:pt x="4977" y="618"/>
                    <a:pt x="4858" y="606"/>
                  </a:cubicBezTo>
                  <a:cubicBezTo>
                    <a:pt x="4752" y="563"/>
                    <a:pt x="4643" y="557"/>
                    <a:pt x="4536" y="557"/>
                  </a:cubicBezTo>
                  <a:cubicBezTo>
                    <a:pt x="4493" y="557"/>
                    <a:pt x="4451" y="557"/>
                    <a:pt x="4409" y="557"/>
                  </a:cubicBezTo>
                  <a:cubicBezTo>
                    <a:pt x="4296" y="557"/>
                    <a:pt x="4187" y="550"/>
                    <a:pt x="4084" y="499"/>
                  </a:cubicBezTo>
                  <a:cubicBezTo>
                    <a:pt x="2905" y="356"/>
                    <a:pt x="1727" y="190"/>
                    <a:pt x="548" y="23"/>
                  </a:cubicBezTo>
                  <a:cubicBezTo>
                    <a:pt x="476" y="10"/>
                    <a:pt x="404" y="0"/>
                    <a:pt x="3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4" name="Google Shape;3984;p2"/>
            <p:cNvSpPr/>
            <p:nvPr/>
          </p:nvSpPr>
          <p:spPr>
            <a:xfrm>
              <a:off x="5674800" y="3734825"/>
              <a:ext cx="109875" cy="18650"/>
            </a:xfrm>
            <a:custGeom>
              <a:avLst/>
              <a:gdLst/>
              <a:ahLst/>
              <a:cxnLst/>
              <a:rect l="l" t="t" r="r" b="b"/>
              <a:pathLst>
                <a:path w="4395" h="746" extrusionOk="0">
                  <a:moveTo>
                    <a:pt x="370" y="0"/>
                  </a:moveTo>
                  <a:cubicBezTo>
                    <a:pt x="286" y="143"/>
                    <a:pt x="155" y="179"/>
                    <a:pt x="1" y="203"/>
                  </a:cubicBezTo>
                  <a:cubicBezTo>
                    <a:pt x="36" y="357"/>
                    <a:pt x="155" y="453"/>
                    <a:pt x="298" y="453"/>
                  </a:cubicBezTo>
                  <a:cubicBezTo>
                    <a:pt x="1258" y="474"/>
                    <a:pt x="2167" y="746"/>
                    <a:pt x="3118" y="746"/>
                  </a:cubicBezTo>
                  <a:cubicBezTo>
                    <a:pt x="3205" y="746"/>
                    <a:pt x="3294" y="743"/>
                    <a:pt x="3382" y="738"/>
                  </a:cubicBezTo>
                  <a:cubicBezTo>
                    <a:pt x="3549" y="691"/>
                    <a:pt x="3668" y="572"/>
                    <a:pt x="3787" y="453"/>
                  </a:cubicBezTo>
                  <a:cubicBezTo>
                    <a:pt x="3989" y="453"/>
                    <a:pt x="4180" y="441"/>
                    <a:pt x="4394" y="441"/>
                  </a:cubicBezTo>
                  <a:cubicBezTo>
                    <a:pt x="3072" y="179"/>
                    <a:pt x="1727" y="0"/>
                    <a:pt x="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5" name="Google Shape;3985;p2"/>
            <p:cNvSpPr/>
            <p:nvPr/>
          </p:nvSpPr>
          <p:spPr>
            <a:xfrm>
              <a:off x="5204500" y="3670825"/>
              <a:ext cx="96475" cy="22350"/>
            </a:xfrm>
            <a:custGeom>
              <a:avLst/>
              <a:gdLst/>
              <a:ahLst/>
              <a:cxnLst/>
              <a:rect l="l" t="t" r="r" b="b"/>
              <a:pathLst>
                <a:path w="3859" h="894" extrusionOk="0">
                  <a:moveTo>
                    <a:pt x="72" y="0"/>
                  </a:moveTo>
                  <a:cubicBezTo>
                    <a:pt x="13" y="36"/>
                    <a:pt x="1" y="96"/>
                    <a:pt x="13" y="179"/>
                  </a:cubicBezTo>
                  <a:cubicBezTo>
                    <a:pt x="60" y="262"/>
                    <a:pt x="120" y="334"/>
                    <a:pt x="203" y="393"/>
                  </a:cubicBezTo>
                  <a:lnTo>
                    <a:pt x="394" y="488"/>
                  </a:lnTo>
                  <a:cubicBezTo>
                    <a:pt x="525" y="524"/>
                    <a:pt x="656" y="560"/>
                    <a:pt x="787" y="560"/>
                  </a:cubicBezTo>
                  <a:cubicBezTo>
                    <a:pt x="1703" y="631"/>
                    <a:pt x="2596" y="869"/>
                    <a:pt x="3501" y="893"/>
                  </a:cubicBezTo>
                  <a:cubicBezTo>
                    <a:pt x="3620" y="858"/>
                    <a:pt x="3704" y="798"/>
                    <a:pt x="3799" y="727"/>
                  </a:cubicBezTo>
                  <a:cubicBezTo>
                    <a:pt x="3858" y="679"/>
                    <a:pt x="3858" y="631"/>
                    <a:pt x="3799" y="596"/>
                  </a:cubicBezTo>
                  <a:cubicBezTo>
                    <a:pt x="2596" y="215"/>
                    <a:pt x="1346" y="36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6" name="Google Shape;3986;p2"/>
            <p:cNvSpPr/>
            <p:nvPr/>
          </p:nvSpPr>
          <p:spPr>
            <a:xfrm>
              <a:off x="6058775" y="3780050"/>
              <a:ext cx="66700" cy="12825"/>
            </a:xfrm>
            <a:custGeom>
              <a:avLst/>
              <a:gdLst/>
              <a:ahLst/>
              <a:cxnLst/>
              <a:rect l="l" t="t" r="r" b="b"/>
              <a:pathLst>
                <a:path w="2668" h="513" extrusionOk="0">
                  <a:moveTo>
                    <a:pt x="882" y="1"/>
                  </a:moveTo>
                  <a:cubicBezTo>
                    <a:pt x="807" y="1"/>
                    <a:pt x="732" y="5"/>
                    <a:pt x="656" y="13"/>
                  </a:cubicBezTo>
                  <a:cubicBezTo>
                    <a:pt x="429" y="84"/>
                    <a:pt x="167" y="1"/>
                    <a:pt x="1" y="251"/>
                  </a:cubicBezTo>
                  <a:cubicBezTo>
                    <a:pt x="667" y="429"/>
                    <a:pt x="1358" y="513"/>
                    <a:pt x="2061" y="513"/>
                  </a:cubicBezTo>
                  <a:cubicBezTo>
                    <a:pt x="2119" y="458"/>
                    <a:pt x="2188" y="446"/>
                    <a:pt x="2259" y="446"/>
                  </a:cubicBezTo>
                  <a:cubicBezTo>
                    <a:pt x="2319" y="446"/>
                    <a:pt x="2381" y="455"/>
                    <a:pt x="2440" y="455"/>
                  </a:cubicBezTo>
                  <a:cubicBezTo>
                    <a:pt x="2526" y="455"/>
                    <a:pt x="2606" y="436"/>
                    <a:pt x="2668" y="346"/>
                  </a:cubicBezTo>
                  <a:cubicBezTo>
                    <a:pt x="2549" y="299"/>
                    <a:pt x="2442" y="239"/>
                    <a:pt x="2322" y="191"/>
                  </a:cubicBezTo>
                  <a:cubicBezTo>
                    <a:pt x="1848" y="150"/>
                    <a:pt x="1373" y="1"/>
                    <a:pt x="8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7" name="Google Shape;3987;p2"/>
            <p:cNvSpPr/>
            <p:nvPr/>
          </p:nvSpPr>
          <p:spPr>
            <a:xfrm>
              <a:off x="5170575" y="3609500"/>
              <a:ext cx="25325" cy="33375"/>
            </a:xfrm>
            <a:custGeom>
              <a:avLst/>
              <a:gdLst/>
              <a:ahLst/>
              <a:cxnLst/>
              <a:rect l="l" t="t" r="r" b="b"/>
              <a:pathLst>
                <a:path w="1013" h="1335" extrusionOk="0">
                  <a:moveTo>
                    <a:pt x="858" y="1"/>
                  </a:moveTo>
                  <a:lnTo>
                    <a:pt x="858" y="1"/>
                  </a:lnTo>
                  <a:cubicBezTo>
                    <a:pt x="441" y="227"/>
                    <a:pt x="322" y="703"/>
                    <a:pt x="0" y="1001"/>
                  </a:cubicBezTo>
                  <a:cubicBezTo>
                    <a:pt x="0" y="1167"/>
                    <a:pt x="96" y="1263"/>
                    <a:pt x="215" y="1310"/>
                  </a:cubicBezTo>
                  <a:cubicBezTo>
                    <a:pt x="262" y="1310"/>
                    <a:pt x="286" y="1334"/>
                    <a:pt x="322" y="1334"/>
                  </a:cubicBezTo>
                  <a:cubicBezTo>
                    <a:pt x="572" y="1108"/>
                    <a:pt x="870" y="929"/>
                    <a:pt x="1013" y="596"/>
                  </a:cubicBezTo>
                  <a:cubicBezTo>
                    <a:pt x="643" y="489"/>
                    <a:pt x="858" y="215"/>
                    <a:pt x="8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8" name="Google Shape;3988;p2"/>
            <p:cNvSpPr/>
            <p:nvPr/>
          </p:nvSpPr>
          <p:spPr>
            <a:xfrm>
              <a:off x="6016525" y="3775200"/>
              <a:ext cx="44950" cy="10575"/>
            </a:xfrm>
            <a:custGeom>
              <a:avLst/>
              <a:gdLst/>
              <a:ahLst/>
              <a:cxnLst/>
              <a:rect l="l" t="t" r="r" b="b"/>
              <a:pathLst>
                <a:path w="1798" h="423" extrusionOk="0">
                  <a:moveTo>
                    <a:pt x="429" y="0"/>
                  </a:moveTo>
                  <a:cubicBezTo>
                    <a:pt x="393" y="0"/>
                    <a:pt x="357" y="2"/>
                    <a:pt x="322" y="4"/>
                  </a:cubicBezTo>
                  <a:cubicBezTo>
                    <a:pt x="250" y="123"/>
                    <a:pt x="71" y="28"/>
                    <a:pt x="0" y="171"/>
                  </a:cubicBezTo>
                  <a:cubicBezTo>
                    <a:pt x="480" y="338"/>
                    <a:pt x="981" y="422"/>
                    <a:pt x="1503" y="422"/>
                  </a:cubicBezTo>
                  <a:cubicBezTo>
                    <a:pt x="1538" y="422"/>
                    <a:pt x="1572" y="422"/>
                    <a:pt x="1607" y="421"/>
                  </a:cubicBezTo>
                  <a:cubicBezTo>
                    <a:pt x="1655" y="362"/>
                    <a:pt x="1762" y="362"/>
                    <a:pt x="1798" y="254"/>
                  </a:cubicBezTo>
                  <a:cubicBezTo>
                    <a:pt x="1762" y="231"/>
                    <a:pt x="1750" y="183"/>
                    <a:pt x="1726" y="147"/>
                  </a:cubicBezTo>
                  <a:cubicBezTo>
                    <a:pt x="1688" y="150"/>
                    <a:pt x="1649" y="151"/>
                    <a:pt x="1611" y="151"/>
                  </a:cubicBezTo>
                  <a:cubicBezTo>
                    <a:pt x="1196" y="151"/>
                    <a:pt x="819" y="0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9" name="Google Shape;3989;p2"/>
            <p:cNvSpPr/>
            <p:nvPr/>
          </p:nvSpPr>
          <p:spPr>
            <a:xfrm>
              <a:off x="5425075" y="3704775"/>
              <a:ext cx="44075" cy="13450"/>
            </a:xfrm>
            <a:custGeom>
              <a:avLst/>
              <a:gdLst/>
              <a:ahLst/>
              <a:cxnLst/>
              <a:rect l="l" t="t" r="r" b="b"/>
              <a:pathLst>
                <a:path w="1763" h="538" extrusionOk="0">
                  <a:moveTo>
                    <a:pt x="519" y="1"/>
                  </a:moveTo>
                  <a:cubicBezTo>
                    <a:pt x="398" y="1"/>
                    <a:pt x="276" y="25"/>
                    <a:pt x="155" y="83"/>
                  </a:cubicBezTo>
                  <a:cubicBezTo>
                    <a:pt x="107" y="131"/>
                    <a:pt x="48" y="166"/>
                    <a:pt x="0" y="214"/>
                  </a:cubicBezTo>
                  <a:cubicBezTo>
                    <a:pt x="107" y="392"/>
                    <a:pt x="298" y="440"/>
                    <a:pt x="477" y="500"/>
                  </a:cubicBezTo>
                  <a:cubicBezTo>
                    <a:pt x="596" y="520"/>
                    <a:pt x="712" y="537"/>
                    <a:pt x="823" y="537"/>
                  </a:cubicBezTo>
                  <a:cubicBezTo>
                    <a:pt x="978" y="537"/>
                    <a:pt x="1124" y="503"/>
                    <a:pt x="1262" y="392"/>
                  </a:cubicBezTo>
                  <a:cubicBezTo>
                    <a:pt x="1286" y="369"/>
                    <a:pt x="1310" y="345"/>
                    <a:pt x="1322" y="333"/>
                  </a:cubicBezTo>
                  <a:cubicBezTo>
                    <a:pt x="1368" y="298"/>
                    <a:pt x="1419" y="291"/>
                    <a:pt x="1471" y="291"/>
                  </a:cubicBezTo>
                  <a:cubicBezTo>
                    <a:pt x="1508" y="291"/>
                    <a:pt x="1546" y="295"/>
                    <a:pt x="1582" y="295"/>
                  </a:cubicBezTo>
                  <a:cubicBezTo>
                    <a:pt x="1651" y="295"/>
                    <a:pt x="1715" y="281"/>
                    <a:pt x="1762" y="202"/>
                  </a:cubicBezTo>
                  <a:cubicBezTo>
                    <a:pt x="1489" y="35"/>
                    <a:pt x="1191" y="107"/>
                    <a:pt x="905" y="71"/>
                  </a:cubicBezTo>
                  <a:cubicBezTo>
                    <a:pt x="777" y="28"/>
                    <a:pt x="648" y="1"/>
                    <a:pt x="5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0" name="Google Shape;3990;p2"/>
            <p:cNvSpPr/>
            <p:nvPr/>
          </p:nvSpPr>
          <p:spPr>
            <a:xfrm>
              <a:off x="5179200" y="3674400"/>
              <a:ext cx="21750" cy="27200"/>
            </a:xfrm>
            <a:custGeom>
              <a:avLst/>
              <a:gdLst/>
              <a:ahLst/>
              <a:cxnLst/>
              <a:rect l="l" t="t" r="r" b="b"/>
              <a:pathLst>
                <a:path w="870" h="1088" extrusionOk="0">
                  <a:moveTo>
                    <a:pt x="644" y="0"/>
                  </a:moveTo>
                  <a:cubicBezTo>
                    <a:pt x="429" y="226"/>
                    <a:pt x="370" y="548"/>
                    <a:pt x="120" y="750"/>
                  </a:cubicBezTo>
                  <a:cubicBezTo>
                    <a:pt x="1" y="786"/>
                    <a:pt x="1" y="881"/>
                    <a:pt x="48" y="988"/>
                  </a:cubicBezTo>
                  <a:cubicBezTo>
                    <a:pt x="96" y="1048"/>
                    <a:pt x="156" y="1072"/>
                    <a:pt x="215" y="1084"/>
                  </a:cubicBezTo>
                  <a:cubicBezTo>
                    <a:pt x="236" y="1086"/>
                    <a:pt x="257" y="1088"/>
                    <a:pt x="277" y="1088"/>
                  </a:cubicBezTo>
                  <a:cubicBezTo>
                    <a:pt x="427" y="1088"/>
                    <a:pt x="552" y="1014"/>
                    <a:pt x="668" y="941"/>
                  </a:cubicBezTo>
                  <a:cubicBezTo>
                    <a:pt x="751" y="881"/>
                    <a:pt x="822" y="810"/>
                    <a:pt x="846" y="715"/>
                  </a:cubicBezTo>
                  <a:cubicBezTo>
                    <a:pt x="870" y="548"/>
                    <a:pt x="822" y="405"/>
                    <a:pt x="787" y="238"/>
                  </a:cubicBezTo>
                  <a:cubicBezTo>
                    <a:pt x="763" y="155"/>
                    <a:pt x="727" y="60"/>
                    <a:pt x="6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1" name="Google Shape;3991;p2"/>
            <p:cNvSpPr/>
            <p:nvPr/>
          </p:nvSpPr>
          <p:spPr>
            <a:xfrm>
              <a:off x="5857575" y="3728275"/>
              <a:ext cx="33350" cy="8350"/>
            </a:xfrm>
            <a:custGeom>
              <a:avLst/>
              <a:gdLst/>
              <a:ahLst/>
              <a:cxnLst/>
              <a:rect l="l" t="t" r="r" b="b"/>
              <a:pathLst>
                <a:path w="1334" h="334" extrusionOk="0">
                  <a:moveTo>
                    <a:pt x="60" y="0"/>
                  </a:moveTo>
                  <a:cubicBezTo>
                    <a:pt x="12" y="48"/>
                    <a:pt x="0" y="95"/>
                    <a:pt x="0" y="155"/>
                  </a:cubicBezTo>
                  <a:cubicBezTo>
                    <a:pt x="48" y="214"/>
                    <a:pt x="131" y="238"/>
                    <a:pt x="191" y="286"/>
                  </a:cubicBezTo>
                  <a:lnTo>
                    <a:pt x="345" y="286"/>
                  </a:lnTo>
                  <a:cubicBezTo>
                    <a:pt x="345" y="274"/>
                    <a:pt x="369" y="274"/>
                    <a:pt x="405" y="262"/>
                  </a:cubicBezTo>
                  <a:cubicBezTo>
                    <a:pt x="412" y="255"/>
                    <a:pt x="419" y="253"/>
                    <a:pt x="427" y="253"/>
                  </a:cubicBezTo>
                  <a:cubicBezTo>
                    <a:pt x="448" y="253"/>
                    <a:pt x="471" y="272"/>
                    <a:pt x="488" y="298"/>
                  </a:cubicBezTo>
                  <a:cubicBezTo>
                    <a:pt x="774" y="322"/>
                    <a:pt x="1060" y="322"/>
                    <a:pt x="1334" y="334"/>
                  </a:cubicBezTo>
                  <a:lnTo>
                    <a:pt x="1334" y="24"/>
                  </a:lnTo>
                  <a:cubicBezTo>
                    <a:pt x="905" y="24"/>
                    <a:pt x="488" y="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2" name="Google Shape;3992;p2"/>
            <p:cNvSpPr/>
            <p:nvPr/>
          </p:nvSpPr>
          <p:spPr>
            <a:xfrm>
              <a:off x="6133200" y="3788750"/>
              <a:ext cx="37525" cy="8450"/>
            </a:xfrm>
            <a:custGeom>
              <a:avLst/>
              <a:gdLst/>
              <a:ahLst/>
              <a:cxnLst/>
              <a:rect l="l" t="t" r="r" b="b"/>
              <a:pathLst>
                <a:path w="1501" h="338" extrusionOk="0">
                  <a:moveTo>
                    <a:pt x="339" y="0"/>
                  </a:moveTo>
                  <a:cubicBezTo>
                    <a:pt x="251" y="0"/>
                    <a:pt x="163" y="10"/>
                    <a:pt x="72" y="34"/>
                  </a:cubicBezTo>
                  <a:cubicBezTo>
                    <a:pt x="0" y="129"/>
                    <a:pt x="0" y="201"/>
                    <a:pt x="72" y="296"/>
                  </a:cubicBezTo>
                  <a:cubicBezTo>
                    <a:pt x="111" y="293"/>
                    <a:pt x="150" y="292"/>
                    <a:pt x="189" y="292"/>
                  </a:cubicBezTo>
                  <a:cubicBezTo>
                    <a:pt x="425" y="292"/>
                    <a:pt x="666" y="337"/>
                    <a:pt x="903" y="337"/>
                  </a:cubicBezTo>
                  <a:cubicBezTo>
                    <a:pt x="1107" y="337"/>
                    <a:pt x="1308" y="303"/>
                    <a:pt x="1500" y="177"/>
                  </a:cubicBezTo>
                  <a:lnTo>
                    <a:pt x="1500" y="177"/>
                  </a:lnTo>
                  <a:cubicBezTo>
                    <a:pt x="1482" y="178"/>
                    <a:pt x="1463" y="178"/>
                    <a:pt x="1444" y="178"/>
                  </a:cubicBezTo>
                  <a:cubicBezTo>
                    <a:pt x="1066" y="178"/>
                    <a:pt x="715" y="0"/>
                    <a:pt x="3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3" name="Google Shape;3993;p2"/>
            <p:cNvSpPr/>
            <p:nvPr/>
          </p:nvSpPr>
          <p:spPr>
            <a:xfrm>
              <a:off x="5166100" y="3693150"/>
              <a:ext cx="16100" cy="25325"/>
            </a:xfrm>
            <a:custGeom>
              <a:avLst/>
              <a:gdLst/>
              <a:ahLst/>
              <a:cxnLst/>
              <a:rect l="l" t="t" r="r" b="b"/>
              <a:pathLst>
                <a:path w="644" h="1013" extrusionOk="0">
                  <a:moveTo>
                    <a:pt x="644" y="0"/>
                  </a:moveTo>
                  <a:lnTo>
                    <a:pt x="644" y="0"/>
                  </a:lnTo>
                  <a:cubicBezTo>
                    <a:pt x="1" y="453"/>
                    <a:pt x="1" y="453"/>
                    <a:pt x="144" y="965"/>
                  </a:cubicBezTo>
                  <a:cubicBezTo>
                    <a:pt x="168" y="977"/>
                    <a:pt x="179" y="988"/>
                    <a:pt x="215" y="1012"/>
                  </a:cubicBezTo>
                  <a:cubicBezTo>
                    <a:pt x="346" y="977"/>
                    <a:pt x="394" y="881"/>
                    <a:pt x="394" y="774"/>
                  </a:cubicBezTo>
                  <a:cubicBezTo>
                    <a:pt x="382" y="679"/>
                    <a:pt x="418" y="619"/>
                    <a:pt x="501" y="572"/>
                  </a:cubicBezTo>
                  <a:cubicBezTo>
                    <a:pt x="560" y="512"/>
                    <a:pt x="584" y="441"/>
                    <a:pt x="596" y="357"/>
                  </a:cubicBezTo>
                  <a:lnTo>
                    <a:pt x="596" y="262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4" name="Google Shape;3994;p2"/>
            <p:cNvSpPr/>
            <p:nvPr/>
          </p:nvSpPr>
          <p:spPr>
            <a:xfrm>
              <a:off x="6110575" y="3787500"/>
              <a:ext cx="24425" cy="8650"/>
            </a:xfrm>
            <a:custGeom>
              <a:avLst/>
              <a:gdLst/>
              <a:ahLst/>
              <a:cxnLst/>
              <a:rect l="l" t="t" r="r" b="b"/>
              <a:pathLst>
                <a:path w="977" h="346" extrusionOk="0">
                  <a:moveTo>
                    <a:pt x="620" y="48"/>
                  </a:moveTo>
                  <a:cubicBezTo>
                    <a:pt x="417" y="108"/>
                    <a:pt x="167" y="1"/>
                    <a:pt x="0" y="215"/>
                  </a:cubicBezTo>
                  <a:lnTo>
                    <a:pt x="977" y="346"/>
                  </a:lnTo>
                  <a:lnTo>
                    <a:pt x="977" y="96"/>
                  </a:lnTo>
                  <a:cubicBezTo>
                    <a:pt x="846" y="72"/>
                    <a:pt x="727" y="60"/>
                    <a:pt x="620" y="4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5" name="Google Shape;3995;p2"/>
            <p:cNvSpPr/>
            <p:nvPr/>
          </p:nvSpPr>
          <p:spPr>
            <a:xfrm>
              <a:off x="5148850" y="3709350"/>
              <a:ext cx="23225" cy="19275"/>
            </a:xfrm>
            <a:custGeom>
              <a:avLst/>
              <a:gdLst/>
              <a:ahLst/>
              <a:cxnLst/>
              <a:rect l="l" t="t" r="r" b="b"/>
              <a:pathLst>
                <a:path w="929" h="771" extrusionOk="0">
                  <a:moveTo>
                    <a:pt x="220" y="1"/>
                  </a:moveTo>
                  <a:cubicBezTo>
                    <a:pt x="158" y="1"/>
                    <a:pt x="113" y="42"/>
                    <a:pt x="84" y="90"/>
                  </a:cubicBezTo>
                  <a:cubicBezTo>
                    <a:pt x="0" y="305"/>
                    <a:pt x="12" y="483"/>
                    <a:pt x="155" y="662"/>
                  </a:cubicBezTo>
                  <a:cubicBezTo>
                    <a:pt x="280" y="727"/>
                    <a:pt x="403" y="770"/>
                    <a:pt x="521" y="770"/>
                  </a:cubicBezTo>
                  <a:cubicBezTo>
                    <a:pt x="661" y="770"/>
                    <a:pt x="794" y="710"/>
                    <a:pt x="917" y="555"/>
                  </a:cubicBezTo>
                  <a:cubicBezTo>
                    <a:pt x="929" y="483"/>
                    <a:pt x="917" y="400"/>
                    <a:pt x="869" y="329"/>
                  </a:cubicBezTo>
                  <a:lnTo>
                    <a:pt x="846" y="317"/>
                  </a:lnTo>
                  <a:cubicBezTo>
                    <a:pt x="691" y="383"/>
                    <a:pt x="593" y="423"/>
                    <a:pt x="521" y="423"/>
                  </a:cubicBezTo>
                  <a:cubicBezTo>
                    <a:pt x="401" y="423"/>
                    <a:pt x="360" y="307"/>
                    <a:pt x="262" y="7"/>
                  </a:cubicBezTo>
                  <a:cubicBezTo>
                    <a:pt x="247" y="3"/>
                    <a:pt x="233" y="1"/>
                    <a:pt x="2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6" name="Google Shape;3996;p2"/>
            <p:cNvSpPr/>
            <p:nvPr/>
          </p:nvSpPr>
          <p:spPr>
            <a:xfrm>
              <a:off x="5593850" y="3721725"/>
              <a:ext cx="25900" cy="3275"/>
            </a:xfrm>
            <a:custGeom>
              <a:avLst/>
              <a:gdLst/>
              <a:ahLst/>
              <a:cxnLst/>
              <a:rect l="l" t="t" r="r" b="b"/>
              <a:pathLst>
                <a:path w="1036" h="131" extrusionOk="0">
                  <a:moveTo>
                    <a:pt x="0" y="0"/>
                  </a:moveTo>
                  <a:lnTo>
                    <a:pt x="0" y="0"/>
                  </a:lnTo>
                  <a:cubicBezTo>
                    <a:pt x="148" y="104"/>
                    <a:pt x="304" y="130"/>
                    <a:pt x="463" y="130"/>
                  </a:cubicBezTo>
                  <a:cubicBezTo>
                    <a:pt x="622" y="130"/>
                    <a:pt x="784" y="105"/>
                    <a:pt x="948" y="105"/>
                  </a:cubicBezTo>
                  <a:cubicBezTo>
                    <a:pt x="977" y="105"/>
                    <a:pt x="1007" y="105"/>
                    <a:pt x="1036" y="107"/>
                  </a:cubicBezTo>
                  <a:cubicBezTo>
                    <a:pt x="822" y="12"/>
                    <a:pt x="592" y="7"/>
                    <a:pt x="356" y="7"/>
                  </a:cubicBezTo>
                  <a:cubicBezTo>
                    <a:pt x="327" y="7"/>
                    <a:pt x="297" y="7"/>
                    <a:pt x="267" y="7"/>
                  </a:cubicBezTo>
                  <a:cubicBezTo>
                    <a:pt x="179" y="7"/>
                    <a:pt x="89" y="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7" name="Google Shape;3997;p2"/>
            <p:cNvSpPr/>
            <p:nvPr/>
          </p:nvSpPr>
          <p:spPr>
            <a:xfrm>
              <a:off x="5826900" y="3749775"/>
              <a:ext cx="25925" cy="4125"/>
            </a:xfrm>
            <a:custGeom>
              <a:avLst/>
              <a:gdLst/>
              <a:ahLst/>
              <a:cxnLst/>
              <a:rect l="l" t="t" r="r" b="b"/>
              <a:pathLst>
                <a:path w="1037" h="165" extrusionOk="0">
                  <a:moveTo>
                    <a:pt x="323" y="1"/>
                  </a:moveTo>
                  <a:cubicBezTo>
                    <a:pt x="215" y="1"/>
                    <a:pt x="107" y="6"/>
                    <a:pt x="1" y="9"/>
                  </a:cubicBezTo>
                  <a:cubicBezTo>
                    <a:pt x="154" y="134"/>
                    <a:pt x="318" y="164"/>
                    <a:pt x="485" y="164"/>
                  </a:cubicBezTo>
                  <a:cubicBezTo>
                    <a:pt x="642" y="164"/>
                    <a:pt x="801" y="138"/>
                    <a:pt x="957" y="138"/>
                  </a:cubicBezTo>
                  <a:cubicBezTo>
                    <a:pt x="984" y="138"/>
                    <a:pt x="1010" y="138"/>
                    <a:pt x="1037" y="140"/>
                  </a:cubicBezTo>
                  <a:cubicBezTo>
                    <a:pt x="806" y="25"/>
                    <a:pt x="564" y="1"/>
                    <a:pt x="3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8" name="Google Shape;3998;p2"/>
            <p:cNvSpPr/>
            <p:nvPr/>
          </p:nvSpPr>
          <p:spPr>
            <a:xfrm>
              <a:off x="5140800" y="3691350"/>
              <a:ext cx="17600" cy="19675"/>
            </a:xfrm>
            <a:custGeom>
              <a:avLst/>
              <a:gdLst/>
              <a:ahLst/>
              <a:cxnLst/>
              <a:rect l="l" t="t" r="r" b="b"/>
              <a:pathLst>
                <a:path w="704" h="787" extrusionOk="0">
                  <a:moveTo>
                    <a:pt x="632" y="1"/>
                  </a:moveTo>
                  <a:cubicBezTo>
                    <a:pt x="1" y="156"/>
                    <a:pt x="263" y="465"/>
                    <a:pt x="477" y="787"/>
                  </a:cubicBezTo>
                  <a:cubicBezTo>
                    <a:pt x="513" y="763"/>
                    <a:pt x="537" y="739"/>
                    <a:pt x="584" y="727"/>
                  </a:cubicBezTo>
                  <a:cubicBezTo>
                    <a:pt x="596" y="644"/>
                    <a:pt x="620" y="560"/>
                    <a:pt x="632" y="453"/>
                  </a:cubicBezTo>
                  <a:cubicBezTo>
                    <a:pt x="703" y="298"/>
                    <a:pt x="703" y="156"/>
                    <a:pt x="6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9" name="Google Shape;3999;p2"/>
            <p:cNvSpPr/>
            <p:nvPr/>
          </p:nvSpPr>
          <p:spPr>
            <a:xfrm>
              <a:off x="5794750" y="3746425"/>
              <a:ext cx="23250" cy="3850"/>
            </a:xfrm>
            <a:custGeom>
              <a:avLst/>
              <a:gdLst/>
              <a:ahLst/>
              <a:cxnLst/>
              <a:rect l="l" t="t" r="r" b="b"/>
              <a:pathLst>
                <a:path w="930" h="154" extrusionOk="0">
                  <a:moveTo>
                    <a:pt x="493" y="0"/>
                  </a:moveTo>
                  <a:cubicBezTo>
                    <a:pt x="365" y="0"/>
                    <a:pt x="236" y="18"/>
                    <a:pt x="112" y="18"/>
                  </a:cubicBezTo>
                  <a:cubicBezTo>
                    <a:pt x="75" y="18"/>
                    <a:pt x="38" y="17"/>
                    <a:pt x="1" y="12"/>
                  </a:cubicBezTo>
                  <a:lnTo>
                    <a:pt x="1" y="12"/>
                  </a:lnTo>
                  <a:cubicBezTo>
                    <a:pt x="124" y="125"/>
                    <a:pt x="263" y="153"/>
                    <a:pt x="405" y="153"/>
                  </a:cubicBezTo>
                  <a:cubicBezTo>
                    <a:pt x="546" y="153"/>
                    <a:pt x="691" y="126"/>
                    <a:pt x="831" y="126"/>
                  </a:cubicBezTo>
                  <a:cubicBezTo>
                    <a:pt x="864" y="126"/>
                    <a:pt x="897" y="128"/>
                    <a:pt x="930" y="131"/>
                  </a:cubicBezTo>
                  <a:cubicBezTo>
                    <a:pt x="789" y="25"/>
                    <a:pt x="641" y="0"/>
                    <a:pt x="4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0" name="Google Shape;4000;p2"/>
            <p:cNvSpPr/>
            <p:nvPr/>
          </p:nvSpPr>
          <p:spPr>
            <a:xfrm>
              <a:off x="5195275" y="3671425"/>
              <a:ext cx="14625" cy="11700"/>
            </a:xfrm>
            <a:custGeom>
              <a:avLst/>
              <a:gdLst/>
              <a:ahLst/>
              <a:cxnLst/>
              <a:rect l="l" t="t" r="r" b="b"/>
              <a:pathLst>
                <a:path w="585" h="468" extrusionOk="0">
                  <a:moveTo>
                    <a:pt x="144" y="0"/>
                  </a:moveTo>
                  <a:cubicBezTo>
                    <a:pt x="72" y="0"/>
                    <a:pt x="25" y="48"/>
                    <a:pt x="1" y="119"/>
                  </a:cubicBezTo>
                  <a:cubicBezTo>
                    <a:pt x="13" y="226"/>
                    <a:pt x="13" y="333"/>
                    <a:pt x="13" y="429"/>
                  </a:cubicBezTo>
                  <a:cubicBezTo>
                    <a:pt x="84" y="454"/>
                    <a:pt x="154" y="467"/>
                    <a:pt x="220" y="467"/>
                  </a:cubicBezTo>
                  <a:cubicBezTo>
                    <a:pt x="371" y="467"/>
                    <a:pt x="501" y="396"/>
                    <a:pt x="584" y="238"/>
                  </a:cubicBezTo>
                  <a:cubicBezTo>
                    <a:pt x="525" y="191"/>
                    <a:pt x="465" y="167"/>
                    <a:pt x="406" y="119"/>
                  </a:cubicBezTo>
                  <a:cubicBezTo>
                    <a:pt x="322" y="60"/>
                    <a:pt x="203" y="72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1" name="Google Shape;4001;p2"/>
            <p:cNvSpPr/>
            <p:nvPr/>
          </p:nvSpPr>
          <p:spPr>
            <a:xfrm>
              <a:off x="5157475" y="3680350"/>
              <a:ext cx="11050" cy="13800"/>
            </a:xfrm>
            <a:custGeom>
              <a:avLst/>
              <a:gdLst/>
              <a:ahLst/>
              <a:cxnLst/>
              <a:rect l="l" t="t" r="r" b="b"/>
              <a:pathLst>
                <a:path w="442" h="552" extrusionOk="0">
                  <a:moveTo>
                    <a:pt x="203" y="0"/>
                  </a:moveTo>
                  <a:cubicBezTo>
                    <a:pt x="143" y="0"/>
                    <a:pt x="84" y="12"/>
                    <a:pt x="36" y="48"/>
                  </a:cubicBezTo>
                  <a:cubicBezTo>
                    <a:pt x="36" y="72"/>
                    <a:pt x="24" y="107"/>
                    <a:pt x="1" y="131"/>
                  </a:cubicBezTo>
                  <a:cubicBezTo>
                    <a:pt x="1" y="191"/>
                    <a:pt x="1" y="250"/>
                    <a:pt x="36" y="310"/>
                  </a:cubicBezTo>
                  <a:cubicBezTo>
                    <a:pt x="72" y="334"/>
                    <a:pt x="84" y="346"/>
                    <a:pt x="108" y="357"/>
                  </a:cubicBezTo>
                  <a:cubicBezTo>
                    <a:pt x="204" y="357"/>
                    <a:pt x="215" y="551"/>
                    <a:pt x="334" y="551"/>
                  </a:cubicBezTo>
                  <a:cubicBezTo>
                    <a:pt x="362" y="551"/>
                    <a:pt x="397" y="540"/>
                    <a:pt x="441" y="512"/>
                  </a:cubicBezTo>
                  <a:cubicBezTo>
                    <a:pt x="370" y="346"/>
                    <a:pt x="274" y="167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2" name="Google Shape;4002;p2"/>
            <p:cNvSpPr/>
            <p:nvPr/>
          </p:nvSpPr>
          <p:spPr>
            <a:xfrm>
              <a:off x="5428950" y="3703550"/>
              <a:ext cx="19075" cy="3300"/>
            </a:xfrm>
            <a:custGeom>
              <a:avLst/>
              <a:gdLst/>
              <a:ahLst/>
              <a:cxnLst/>
              <a:rect l="l" t="t" r="r" b="b"/>
              <a:pathLst>
                <a:path w="763" h="132" extrusionOk="0">
                  <a:moveTo>
                    <a:pt x="0" y="1"/>
                  </a:moveTo>
                  <a:lnTo>
                    <a:pt x="0" y="132"/>
                  </a:lnTo>
                  <a:cubicBezTo>
                    <a:pt x="250" y="132"/>
                    <a:pt x="500" y="120"/>
                    <a:pt x="762" y="120"/>
                  </a:cubicBezTo>
                  <a:cubicBezTo>
                    <a:pt x="597" y="13"/>
                    <a:pt x="414" y="3"/>
                    <a:pt x="235" y="3"/>
                  </a:cubicBezTo>
                  <a:cubicBezTo>
                    <a:pt x="194" y="3"/>
                    <a:pt x="153" y="3"/>
                    <a:pt x="113" y="3"/>
                  </a:cubicBezTo>
                  <a:cubicBezTo>
                    <a:pt x="75" y="3"/>
                    <a:pt x="37" y="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3" name="Google Shape;4003;p2"/>
            <p:cNvSpPr/>
            <p:nvPr/>
          </p:nvSpPr>
          <p:spPr>
            <a:xfrm>
              <a:off x="5458400" y="3709525"/>
              <a:ext cx="17000" cy="4400"/>
            </a:xfrm>
            <a:custGeom>
              <a:avLst/>
              <a:gdLst/>
              <a:ahLst/>
              <a:cxnLst/>
              <a:rect l="l" t="t" r="r" b="b"/>
              <a:pathLst>
                <a:path w="680" h="176" extrusionOk="0">
                  <a:moveTo>
                    <a:pt x="429" y="24"/>
                  </a:moveTo>
                  <a:cubicBezTo>
                    <a:pt x="298" y="83"/>
                    <a:pt x="96" y="0"/>
                    <a:pt x="1" y="155"/>
                  </a:cubicBezTo>
                  <a:cubicBezTo>
                    <a:pt x="13" y="154"/>
                    <a:pt x="25" y="154"/>
                    <a:pt x="37" y="154"/>
                  </a:cubicBezTo>
                  <a:cubicBezTo>
                    <a:pt x="144" y="154"/>
                    <a:pt x="254" y="176"/>
                    <a:pt x="358" y="176"/>
                  </a:cubicBezTo>
                  <a:cubicBezTo>
                    <a:pt x="474" y="176"/>
                    <a:pt x="584" y="149"/>
                    <a:pt x="679" y="36"/>
                  </a:cubicBezTo>
                  <a:cubicBezTo>
                    <a:pt x="596" y="36"/>
                    <a:pt x="513" y="24"/>
                    <a:pt x="429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4" name="Google Shape;4004;p2"/>
            <p:cNvSpPr/>
            <p:nvPr/>
          </p:nvSpPr>
          <p:spPr>
            <a:xfrm>
              <a:off x="5266725" y="3650550"/>
              <a:ext cx="11025" cy="6900"/>
            </a:xfrm>
            <a:custGeom>
              <a:avLst/>
              <a:gdLst/>
              <a:ahLst/>
              <a:cxnLst/>
              <a:rect l="l" t="t" r="r" b="b"/>
              <a:pathLst>
                <a:path w="441" h="276" extrusionOk="0">
                  <a:moveTo>
                    <a:pt x="195" y="1"/>
                  </a:moveTo>
                  <a:cubicBezTo>
                    <a:pt x="154" y="1"/>
                    <a:pt x="116" y="20"/>
                    <a:pt x="84" y="73"/>
                  </a:cubicBezTo>
                  <a:cubicBezTo>
                    <a:pt x="0" y="228"/>
                    <a:pt x="179" y="252"/>
                    <a:pt x="286" y="275"/>
                  </a:cubicBezTo>
                  <a:cubicBezTo>
                    <a:pt x="345" y="228"/>
                    <a:pt x="381" y="168"/>
                    <a:pt x="441" y="121"/>
                  </a:cubicBezTo>
                  <a:cubicBezTo>
                    <a:pt x="362" y="74"/>
                    <a:pt x="274" y="1"/>
                    <a:pt x="1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5" name="Google Shape;4005;p2"/>
            <p:cNvSpPr/>
            <p:nvPr/>
          </p:nvSpPr>
          <p:spPr>
            <a:xfrm>
              <a:off x="5399775" y="3699675"/>
              <a:ext cx="19375" cy="3700"/>
            </a:xfrm>
            <a:custGeom>
              <a:avLst/>
              <a:gdLst/>
              <a:ahLst/>
              <a:cxnLst/>
              <a:rect l="l" t="t" r="r" b="b"/>
              <a:pathLst>
                <a:path w="775" h="148" extrusionOk="0">
                  <a:moveTo>
                    <a:pt x="242" y="1"/>
                  </a:moveTo>
                  <a:cubicBezTo>
                    <a:pt x="163" y="1"/>
                    <a:pt x="82" y="6"/>
                    <a:pt x="0" y="13"/>
                  </a:cubicBezTo>
                  <a:cubicBezTo>
                    <a:pt x="119" y="120"/>
                    <a:pt x="247" y="147"/>
                    <a:pt x="378" y="147"/>
                  </a:cubicBezTo>
                  <a:cubicBezTo>
                    <a:pt x="509" y="147"/>
                    <a:pt x="643" y="120"/>
                    <a:pt x="774" y="120"/>
                  </a:cubicBezTo>
                  <a:cubicBezTo>
                    <a:pt x="607" y="28"/>
                    <a:pt x="429" y="1"/>
                    <a:pt x="2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6" name="Google Shape;4006;p2"/>
            <p:cNvSpPr/>
            <p:nvPr/>
          </p:nvSpPr>
          <p:spPr>
            <a:xfrm>
              <a:off x="6073950" y="3757875"/>
              <a:ext cx="14325" cy="5875"/>
            </a:xfrm>
            <a:custGeom>
              <a:avLst/>
              <a:gdLst/>
              <a:ahLst/>
              <a:cxnLst/>
              <a:rect l="l" t="t" r="r" b="b"/>
              <a:pathLst>
                <a:path w="573" h="235" extrusionOk="0">
                  <a:moveTo>
                    <a:pt x="215" y="0"/>
                  </a:moveTo>
                  <a:cubicBezTo>
                    <a:pt x="152" y="0"/>
                    <a:pt x="82" y="28"/>
                    <a:pt x="1" y="102"/>
                  </a:cubicBezTo>
                  <a:cubicBezTo>
                    <a:pt x="162" y="169"/>
                    <a:pt x="309" y="235"/>
                    <a:pt x="458" y="235"/>
                  </a:cubicBezTo>
                  <a:cubicBezTo>
                    <a:pt x="496" y="235"/>
                    <a:pt x="534" y="231"/>
                    <a:pt x="572" y="221"/>
                  </a:cubicBezTo>
                  <a:cubicBezTo>
                    <a:pt x="457" y="139"/>
                    <a:pt x="354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7" name="Google Shape;4007;p2"/>
            <p:cNvSpPr/>
            <p:nvPr/>
          </p:nvSpPr>
          <p:spPr>
            <a:xfrm>
              <a:off x="5843875" y="3730150"/>
              <a:ext cx="18775" cy="5000"/>
            </a:xfrm>
            <a:custGeom>
              <a:avLst/>
              <a:gdLst/>
              <a:ahLst/>
              <a:cxnLst/>
              <a:rect l="l" t="t" r="r" b="b"/>
              <a:pathLst>
                <a:path w="751" h="200" extrusionOk="0">
                  <a:moveTo>
                    <a:pt x="378" y="0"/>
                  </a:moveTo>
                  <a:cubicBezTo>
                    <a:pt x="322" y="0"/>
                    <a:pt x="266" y="12"/>
                    <a:pt x="215" y="32"/>
                  </a:cubicBezTo>
                  <a:lnTo>
                    <a:pt x="0" y="80"/>
                  </a:lnTo>
                  <a:cubicBezTo>
                    <a:pt x="192" y="191"/>
                    <a:pt x="417" y="199"/>
                    <a:pt x="634" y="199"/>
                  </a:cubicBezTo>
                  <a:cubicBezTo>
                    <a:pt x="673" y="199"/>
                    <a:pt x="712" y="199"/>
                    <a:pt x="751" y="199"/>
                  </a:cubicBezTo>
                  <a:cubicBezTo>
                    <a:pt x="691" y="151"/>
                    <a:pt x="655" y="104"/>
                    <a:pt x="596" y="68"/>
                  </a:cubicBezTo>
                  <a:cubicBezTo>
                    <a:pt x="528" y="21"/>
                    <a:pt x="452" y="0"/>
                    <a:pt x="3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8" name="Google Shape;4008;p2"/>
            <p:cNvSpPr/>
            <p:nvPr/>
          </p:nvSpPr>
          <p:spPr>
            <a:xfrm>
              <a:off x="5750100" y="3721150"/>
              <a:ext cx="19375" cy="3275"/>
            </a:xfrm>
            <a:custGeom>
              <a:avLst/>
              <a:gdLst/>
              <a:ahLst/>
              <a:cxnLst/>
              <a:rect l="l" t="t" r="r" b="b"/>
              <a:pathLst>
                <a:path w="775" h="131" extrusionOk="0">
                  <a:moveTo>
                    <a:pt x="404" y="1"/>
                  </a:moveTo>
                  <a:cubicBezTo>
                    <a:pt x="281" y="1"/>
                    <a:pt x="156" y="24"/>
                    <a:pt x="39" y="24"/>
                  </a:cubicBezTo>
                  <a:cubicBezTo>
                    <a:pt x="26" y="24"/>
                    <a:pt x="13" y="24"/>
                    <a:pt x="1" y="23"/>
                  </a:cubicBezTo>
                  <a:lnTo>
                    <a:pt x="1" y="23"/>
                  </a:lnTo>
                  <a:cubicBezTo>
                    <a:pt x="160" y="118"/>
                    <a:pt x="329" y="124"/>
                    <a:pt x="505" y="124"/>
                  </a:cubicBezTo>
                  <a:cubicBezTo>
                    <a:pt x="527" y="124"/>
                    <a:pt x="550" y="124"/>
                    <a:pt x="572" y="124"/>
                  </a:cubicBezTo>
                  <a:cubicBezTo>
                    <a:pt x="639" y="124"/>
                    <a:pt x="706" y="124"/>
                    <a:pt x="775" y="130"/>
                  </a:cubicBezTo>
                  <a:cubicBezTo>
                    <a:pt x="659" y="26"/>
                    <a:pt x="532" y="1"/>
                    <a:pt x="4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9" name="Google Shape;4009;p2"/>
            <p:cNvSpPr/>
            <p:nvPr/>
          </p:nvSpPr>
          <p:spPr>
            <a:xfrm>
              <a:off x="5710525" y="3717300"/>
              <a:ext cx="19075" cy="3875"/>
            </a:xfrm>
            <a:custGeom>
              <a:avLst/>
              <a:gdLst/>
              <a:ahLst/>
              <a:cxnLst/>
              <a:rect l="l" t="t" r="r" b="b"/>
              <a:pathLst>
                <a:path w="763" h="155" extrusionOk="0">
                  <a:moveTo>
                    <a:pt x="378" y="0"/>
                  </a:moveTo>
                  <a:cubicBezTo>
                    <a:pt x="251" y="0"/>
                    <a:pt x="122" y="22"/>
                    <a:pt x="0" y="22"/>
                  </a:cubicBezTo>
                  <a:cubicBezTo>
                    <a:pt x="167" y="118"/>
                    <a:pt x="339" y="155"/>
                    <a:pt x="509" y="155"/>
                  </a:cubicBezTo>
                  <a:cubicBezTo>
                    <a:pt x="594" y="155"/>
                    <a:pt x="679" y="145"/>
                    <a:pt x="762" y="130"/>
                  </a:cubicBezTo>
                  <a:cubicBezTo>
                    <a:pt x="646" y="25"/>
                    <a:pt x="514" y="0"/>
                    <a:pt x="3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0" name="Google Shape;4010;p2"/>
            <p:cNvSpPr/>
            <p:nvPr/>
          </p:nvSpPr>
          <p:spPr>
            <a:xfrm>
              <a:off x="5529250" y="3688975"/>
              <a:ext cx="14300" cy="4200"/>
            </a:xfrm>
            <a:custGeom>
              <a:avLst/>
              <a:gdLst/>
              <a:ahLst/>
              <a:cxnLst/>
              <a:rect l="l" t="t" r="r" b="b"/>
              <a:pathLst>
                <a:path w="572" h="168" extrusionOk="0">
                  <a:moveTo>
                    <a:pt x="283" y="0"/>
                  </a:moveTo>
                  <a:cubicBezTo>
                    <a:pt x="182" y="0"/>
                    <a:pt x="88" y="31"/>
                    <a:pt x="1" y="132"/>
                  </a:cubicBezTo>
                  <a:cubicBezTo>
                    <a:pt x="96" y="143"/>
                    <a:pt x="167" y="143"/>
                    <a:pt x="262" y="167"/>
                  </a:cubicBezTo>
                  <a:cubicBezTo>
                    <a:pt x="358" y="143"/>
                    <a:pt x="465" y="143"/>
                    <a:pt x="572" y="132"/>
                  </a:cubicBezTo>
                  <a:lnTo>
                    <a:pt x="572" y="48"/>
                  </a:lnTo>
                  <a:cubicBezTo>
                    <a:pt x="470" y="26"/>
                    <a:pt x="374" y="0"/>
                    <a:pt x="2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1" name="Google Shape;4011;p2"/>
            <p:cNvSpPr/>
            <p:nvPr/>
          </p:nvSpPr>
          <p:spPr>
            <a:xfrm>
              <a:off x="5643550" y="3728375"/>
              <a:ext cx="16400" cy="3925"/>
            </a:xfrm>
            <a:custGeom>
              <a:avLst/>
              <a:gdLst/>
              <a:ahLst/>
              <a:cxnLst/>
              <a:rect l="l" t="t" r="r" b="b"/>
              <a:pathLst>
                <a:path w="656" h="157" extrusionOk="0">
                  <a:moveTo>
                    <a:pt x="228" y="1"/>
                  </a:moveTo>
                  <a:cubicBezTo>
                    <a:pt x="154" y="1"/>
                    <a:pt x="78" y="8"/>
                    <a:pt x="1" y="20"/>
                  </a:cubicBezTo>
                  <a:cubicBezTo>
                    <a:pt x="105" y="131"/>
                    <a:pt x="224" y="156"/>
                    <a:pt x="347" y="156"/>
                  </a:cubicBezTo>
                  <a:cubicBezTo>
                    <a:pt x="449" y="156"/>
                    <a:pt x="553" y="139"/>
                    <a:pt x="655" y="139"/>
                  </a:cubicBezTo>
                  <a:cubicBezTo>
                    <a:pt x="527" y="34"/>
                    <a:pt x="382" y="1"/>
                    <a:pt x="2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2" name="Google Shape;4012;p2"/>
            <p:cNvSpPr/>
            <p:nvPr/>
          </p:nvSpPr>
          <p:spPr>
            <a:xfrm>
              <a:off x="5685525" y="3714125"/>
              <a:ext cx="15200" cy="3325"/>
            </a:xfrm>
            <a:custGeom>
              <a:avLst/>
              <a:gdLst/>
              <a:ahLst/>
              <a:cxnLst/>
              <a:rect l="l" t="t" r="r" b="b"/>
              <a:pathLst>
                <a:path w="608" h="133" extrusionOk="0">
                  <a:moveTo>
                    <a:pt x="301" y="0"/>
                  </a:moveTo>
                  <a:cubicBezTo>
                    <a:pt x="203" y="0"/>
                    <a:pt x="100" y="18"/>
                    <a:pt x="0" y="18"/>
                  </a:cubicBezTo>
                  <a:cubicBezTo>
                    <a:pt x="126" y="114"/>
                    <a:pt x="251" y="133"/>
                    <a:pt x="376" y="133"/>
                  </a:cubicBezTo>
                  <a:cubicBezTo>
                    <a:pt x="453" y="133"/>
                    <a:pt x="530" y="126"/>
                    <a:pt x="608" y="126"/>
                  </a:cubicBezTo>
                  <a:cubicBezTo>
                    <a:pt x="519" y="24"/>
                    <a:pt x="413" y="0"/>
                    <a:pt x="3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3" name="Google Shape;4013;p2"/>
            <p:cNvSpPr/>
            <p:nvPr/>
          </p:nvSpPr>
          <p:spPr>
            <a:xfrm>
              <a:off x="5668850" y="3732200"/>
              <a:ext cx="14900" cy="3500"/>
            </a:xfrm>
            <a:custGeom>
              <a:avLst/>
              <a:gdLst/>
              <a:ahLst/>
              <a:cxnLst/>
              <a:rect l="l" t="t" r="r" b="b"/>
              <a:pathLst>
                <a:path w="596" h="140" extrusionOk="0">
                  <a:moveTo>
                    <a:pt x="292" y="1"/>
                  </a:moveTo>
                  <a:cubicBezTo>
                    <a:pt x="213" y="1"/>
                    <a:pt x="130" y="11"/>
                    <a:pt x="47" y="11"/>
                  </a:cubicBezTo>
                  <a:cubicBezTo>
                    <a:pt x="32" y="11"/>
                    <a:pt x="16" y="11"/>
                    <a:pt x="1" y="10"/>
                  </a:cubicBezTo>
                  <a:lnTo>
                    <a:pt x="1" y="10"/>
                  </a:lnTo>
                  <a:cubicBezTo>
                    <a:pt x="92" y="114"/>
                    <a:pt x="197" y="140"/>
                    <a:pt x="309" y="140"/>
                  </a:cubicBezTo>
                  <a:cubicBezTo>
                    <a:pt x="402" y="140"/>
                    <a:pt x="499" y="122"/>
                    <a:pt x="596" y="117"/>
                  </a:cubicBezTo>
                  <a:cubicBezTo>
                    <a:pt x="506" y="21"/>
                    <a:pt x="402" y="1"/>
                    <a:pt x="2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4" name="Google Shape;4014;p2"/>
            <p:cNvSpPr/>
            <p:nvPr/>
          </p:nvSpPr>
          <p:spPr>
            <a:xfrm>
              <a:off x="5155100" y="3687575"/>
              <a:ext cx="5975" cy="15425"/>
            </a:xfrm>
            <a:custGeom>
              <a:avLst/>
              <a:gdLst/>
              <a:ahLst/>
              <a:cxnLst/>
              <a:rect l="l" t="t" r="r" b="b"/>
              <a:pathLst>
                <a:path w="239" h="617" extrusionOk="0">
                  <a:moveTo>
                    <a:pt x="91" y="0"/>
                  </a:moveTo>
                  <a:cubicBezTo>
                    <a:pt x="69" y="0"/>
                    <a:pt x="48" y="7"/>
                    <a:pt x="24" y="21"/>
                  </a:cubicBezTo>
                  <a:cubicBezTo>
                    <a:pt x="0" y="80"/>
                    <a:pt x="0" y="140"/>
                    <a:pt x="48" y="188"/>
                  </a:cubicBezTo>
                  <a:cubicBezTo>
                    <a:pt x="48" y="342"/>
                    <a:pt x="60" y="473"/>
                    <a:pt x="60" y="616"/>
                  </a:cubicBezTo>
                  <a:cubicBezTo>
                    <a:pt x="238" y="485"/>
                    <a:pt x="167" y="259"/>
                    <a:pt x="227" y="68"/>
                  </a:cubicBezTo>
                  <a:lnTo>
                    <a:pt x="191" y="45"/>
                  </a:lnTo>
                  <a:cubicBezTo>
                    <a:pt x="155" y="16"/>
                    <a:pt x="123" y="0"/>
                    <a:pt x="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5" name="Google Shape;4015;p2"/>
            <p:cNvSpPr/>
            <p:nvPr/>
          </p:nvSpPr>
          <p:spPr>
            <a:xfrm>
              <a:off x="5778675" y="3724550"/>
              <a:ext cx="15525" cy="3400"/>
            </a:xfrm>
            <a:custGeom>
              <a:avLst/>
              <a:gdLst/>
              <a:ahLst/>
              <a:cxnLst/>
              <a:rect l="l" t="t" r="r" b="b"/>
              <a:pathLst>
                <a:path w="621" h="136" extrusionOk="0">
                  <a:moveTo>
                    <a:pt x="298" y="0"/>
                  </a:moveTo>
                  <a:cubicBezTo>
                    <a:pt x="198" y="0"/>
                    <a:pt x="95" y="18"/>
                    <a:pt x="1" y="18"/>
                  </a:cubicBezTo>
                  <a:cubicBezTo>
                    <a:pt x="141" y="106"/>
                    <a:pt x="294" y="135"/>
                    <a:pt x="451" y="135"/>
                  </a:cubicBezTo>
                  <a:cubicBezTo>
                    <a:pt x="507" y="135"/>
                    <a:pt x="564" y="132"/>
                    <a:pt x="620" y="125"/>
                  </a:cubicBezTo>
                  <a:cubicBezTo>
                    <a:pt x="525" y="24"/>
                    <a:pt x="413" y="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6" name="Google Shape;4016;p2"/>
            <p:cNvSpPr/>
            <p:nvPr/>
          </p:nvSpPr>
          <p:spPr>
            <a:xfrm>
              <a:off x="5626000" y="3725050"/>
              <a:ext cx="15500" cy="3300"/>
            </a:xfrm>
            <a:custGeom>
              <a:avLst/>
              <a:gdLst/>
              <a:ahLst/>
              <a:cxnLst/>
              <a:rect l="l" t="t" r="r" b="b"/>
              <a:pathLst>
                <a:path w="620" h="132" extrusionOk="0">
                  <a:moveTo>
                    <a:pt x="167" y="0"/>
                  </a:moveTo>
                  <a:cubicBezTo>
                    <a:pt x="112" y="0"/>
                    <a:pt x="57" y="4"/>
                    <a:pt x="0" y="10"/>
                  </a:cubicBezTo>
                  <a:cubicBezTo>
                    <a:pt x="99" y="109"/>
                    <a:pt x="213" y="131"/>
                    <a:pt x="332" y="131"/>
                  </a:cubicBezTo>
                  <a:cubicBezTo>
                    <a:pt x="426" y="131"/>
                    <a:pt x="524" y="117"/>
                    <a:pt x="619" y="117"/>
                  </a:cubicBezTo>
                  <a:cubicBezTo>
                    <a:pt x="470" y="30"/>
                    <a:pt x="321" y="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7" name="Google Shape;4017;p2"/>
            <p:cNvSpPr/>
            <p:nvPr/>
          </p:nvSpPr>
          <p:spPr>
            <a:xfrm>
              <a:off x="6013250" y="3774100"/>
              <a:ext cx="11025" cy="5200"/>
            </a:xfrm>
            <a:custGeom>
              <a:avLst/>
              <a:gdLst/>
              <a:ahLst/>
              <a:cxnLst/>
              <a:rect l="l" t="t" r="r" b="b"/>
              <a:pathLst>
                <a:path w="441" h="208" extrusionOk="0">
                  <a:moveTo>
                    <a:pt x="202" y="1"/>
                  </a:moveTo>
                  <a:cubicBezTo>
                    <a:pt x="119" y="60"/>
                    <a:pt x="72" y="120"/>
                    <a:pt x="0" y="179"/>
                  </a:cubicBezTo>
                  <a:cubicBezTo>
                    <a:pt x="20" y="199"/>
                    <a:pt x="39" y="208"/>
                    <a:pt x="59" y="208"/>
                  </a:cubicBezTo>
                  <a:cubicBezTo>
                    <a:pt x="75" y="208"/>
                    <a:pt x="91" y="202"/>
                    <a:pt x="107" y="191"/>
                  </a:cubicBezTo>
                  <a:cubicBezTo>
                    <a:pt x="250" y="179"/>
                    <a:pt x="381" y="167"/>
                    <a:pt x="441" y="36"/>
                  </a:cubicBezTo>
                  <a:cubicBezTo>
                    <a:pt x="345" y="13"/>
                    <a:pt x="274" y="13"/>
                    <a:pt x="20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8" name="Google Shape;4018;p2"/>
            <p:cNvSpPr/>
            <p:nvPr/>
          </p:nvSpPr>
          <p:spPr>
            <a:xfrm>
              <a:off x="5478650" y="3709800"/>
              <a:ext cx="11025" cy="4300"/>
            </a:xfrm>
            <a:custGeom>
              <a:avLst/>
              <a:gdLst/>
              <a:ahLst/>
              <a:cxnLst/>
              <a:rect l="l" t="t" r="r" b="b"/>
              <a:pathLst>
                <a:path w="441" h="172" extrusionOk="0">
                  <a:moveTo>
                    <a:pt x="193" y="0"/>
                  </a:moveTo>
                  <a:cubicBezTo>
                    <a:pt x="131" y="0"/>
                    <a:pt x="68" y="9"/>
                    <a:pt x="0" y="25"/>
                  </a:cubicBezTo>
                  <a:cubicBezTo>
                    <a:pt x="83" y="120"/>
                    <a:pt x="159" y="171"/>
                    <a:pt x="235" y="171"/>
                  </a:cubicBezTo>
                  <a:cubicBezTo>
                    <a:pt x="302" y="171"/>
                    <a:pt x="369" y="132"/>
                    <a:pt x="441" y="49"/>
                  </a:cubicBezTo>
                  <a:cubicBezTo>
                    <a:pt x="354" y="15"/>
                    <a:pt x="274" y="0"/>
                    <a:pt x="1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9" name="Google Shape;4019;p2"/>
            <p:cNvSpPr/>
            <p:nvPr/>
          </p:nvSpPr>
          <p:spPr>
            <a:xfrm>
              <a:off x="5467625" y="3685625"/>
              <a:ext cx="11050" cy="3125"/>
            </a:xfrm>
            <a:custGeom>
              <a:avLst/>
              <a:gdLst/>
              <a:ahLst/>
              <a:cxnLst/>
              <a:rect l="l" t="t" r="r" b="b"/>
              <a:pathLst>
                <a:path w="442" h="125" extrusionOk="0">
                  <a:moveTo>
                    <a:pt x="155" y="0"/>
                  </a:moveTo>
                  <a:cubicBezTo>
                    <a:pt x="105" y="0"/>
                    <a:pt x="54" y="4"/>
                    <a:pt x="1" y="4"/>
                  </a:cubicBezTo>
                  <a:cubicBezTo>
                    <a:pt x="116" y="87"/>
                    <a:pt x="249" y="125"/>
                    <a:pt x="384" y="125"/>
                  </a:cubicBezTo>
                  <a:cubicBezTo>
                    <a:pt x="403" y="125"/>
                    <a:pt x="422" y="124"/>
                    <a:pt x="441" y="123"/>
                  </a:cubicBezTo>
                  <a:cubicBezTo>
                    <a:pt x="360" y="17"/>
                    <a:pt x="262" y="0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0" name="Google Shape;4020;p2"/>
            <p:cNvSpPr/>
            <p:nvPr/>
          </p:nvSpPr>
          <p:spPr>
            <a:xfrm>
              <a:off x="5550675" y="3693525"/>
              <a:ext cx="7475" cy="4100"/>
            </a:xfrm>
            <a:custGeom>
              <a:avLst/>
              <a:gdLst/>
              <a:ahLst/>
              <a:cxnLst/>
              <a:rect l="l" t="t" r="r" b="b"/>
              <a:pathLst>
                <a:path w="299" h="164" extrusionOk="0">
                  <a:moveTo>
                    <a:pt x="196" y="0"/>
                  </a:moveTo>
                  <a:cubicBezTo>
                    <a:pt x="159" y="0"/>
                    <a:pt x="114" y="3"/>
                    <a:pt x="84" y="9"/>
                  </a:cubicBezTo>
                  <a:cubicBezTo>
                    <a:pt x="60" y="9"/>
                    <a:pt x="25" y="69"/>
                    <a:pt x="1" y="104"/>
                  </a:cubicBezTo>
                  <a:cubicBezTo>
                    <a:pt x="18" y="122"/>
                    <a:pt x="48" y="133"/>
                    <a:pt x="73" y="133"/>
                  </a:cubicBezTo>
                  <a:cubicBezTo>
                    <a:pt x="82" y="133"/>
                    <a:pt x="90" y="131"/>
                    <a:pt x="96" y="128"/>
                  </a:cubicBezTo>
                  <a:cubicBezTo>
                    <a:pt x="144" y="80"/>
                    <a:pt x="298" y="164"/>
                    <a:pt x="263" y="9"/>
                  </a:cubicBezTo>
                  <a:cubicBezTo>
                    <a:pt x="263" y="3"/>
                    <a:pt x="233" y="0"/>
                    <a:pt x="1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1" name="Google Shape;4021;p2"/>
            <p:cNvSpPr/>
            <p:nvPr/>
          </p:nvSpPr>
          <p:spPr>
            <a:xfrm>
              <a:off x="5299450" y="3685250"/>
              <a:ext cx="12250" cy="3750"/>
            </a:xfrm>
            <a:custGeom>
              <a:avLst/>
              <a:gdLst/>
              <a:ahLst/>
              <a:cxnLst/>
              <a:rect l="l" t="t" r="r" b="b"/>
              <a:pathLst>
                <a:path w="490" h="150" extrusionOk="0">
                  <a:moveTo>
                    <a:pt x="165" y="1"/>
                  </a:moveTo>
                  <a:cubicBezTo>
                    <a:pt x="112" y="1"/>
                    <a:pt x="57" y="7"/>
                    <a:pt x="1" y="19"/>
                  </a:cubicBezTo>
                  <a:lnTo>
                    <a:pt x="1" y="150"/>
                  </a:lnTo>
                  <a:cubicBezTo>
                    <a:pt x="168" y="138"/>
                    <a:pt x="322" y="138"/>
                    <a:pt x="489" y="114"/>
                  </a:cubicBezTo>
                  <a:cubicBezTo>
                    <a:pt x="391" y="32"/>
                    <a:pt x="282" y="1"/>
                    <a:pt x="1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2" name="Google Shape;4022;p2"/>
            <p:cNvSpPr/>
            <p:nvPr/>
          </p:nvSpPr>
          <p:spPr>
            <a:xfrm>
              <a:off x="5156575" y="3669625"/>
              <a:ext cx="8675" cy="11925"/>
            </a:xfrm>
            <a:custGeom>
              <a:avLst/>
              <a:gdLst/>
              <a:ahLst/>
              <a:cxnLst/>
              <a:rect l="l" t="t" r="r" b="b"/>
              <a:pathLst>
                <a:path w="347" h="477" extrusionOk="0">
                  <a:moveTo>
                    <a:pt x="168" y="1"/>
                  </a:moveTo>
                  <a:cubicBezTo>
                    <a:pt x="108" y="24"/>
                    <a:pt x="60" y="72"/>
                    <a:pt x="25" y="132"/>
                  </a:cubicBezTo>
                  <a:cubicBezTo>
                    <a:pt x="1" y="263"/>
                    <a:pt x="13" y="382"/>
                    <a:pt x="120" y="477"/>
                  </a:cubicBezTo>
                  <a:cubicBezTo>
                    <a:pt x="168" y="465"/>
                    <a:pt x="191" y="441"/>
                    <a:pt x="239" y="429"/>
                  </a:cubicBezTo>
                  <a:lnTo>
                    <a:pt x="227" y="358"/>
                  </a:lnTo>
                  <a:lnTo>
                    <a:pt x="251" y="322"/>
                  </a:lnTo>
                  <a:cubicBezTo>
                    <a:pt x="346" y="251"/>
                    <a:pt x="322" y="167"/>
                    <a:pt x="310" y="72"/>
                  </a:cubicBezTo>
                  <a:cubicBezTo>
                    <a:pt x="299" y="48"/>
                    <a:pt x="263" y="24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3" name="Google Shape;4023;p2"/>
            <p:cNvSpPr/>
            <p:nvPr/>
          </p:nvSpPr>
          <p:spPr>
            <a:xfrm>
              <a:off x="5165225" y="3658625"/>
              <a:ext cx="7700" cy="8725"/>
            </a:xfrm>
            <a:custGeom>
              <a:avLst/>
              <a:gdLst/>
              <a:ahLst/>
              <a:cxnLst/>
              <a:rect l="l" t="t" r="r" b="b"/>
              <a:pathLst>
                <a:path w="308" h="349" extrusionOk="0">
                  <a:moveTo>
                    <a:pt x="155" y="0"/>
                  </a:moveTo>
                  <a:cubicBezTo>
                    <a:pt x="131" y="24"/>
                    <a:pt x="95" y="24"/>
                    <a:pt x="72" y="24"/>
                  </a:cubicBezTo>
                  <a:cubicBezTo>
                    <a:pt x="24" y="72"/>
                    <a:pt x="0" y="119"/>
                    <a:pt x="0" y="179"/>
                  </a:cubicBezTo>
                  <a:cubicBezTo>
                    <a:pt x="12" y="262"/>
                    <a:pt x="36" y="310"/>
                    <a:pt x="84" y="345"/>
                  </a:cubicBezTo>
                  <a:cubicBezTo>
                    <a:pt x="103" y="347"/>
                    <a:pt x="121" y="348"/>
                    <a:pt x="137" y="348"/>
                  </a:cubicBezTo>
                  <a:cubicBezTo>
                    <a:pt x="307" y="348"/>
                    <a:pt x="293" y="236"/>
                    <a:pt x="238" y="83"/>
                  </a:cubicBezTo>
                  <a:cubicBezTo>
                    <a:pt x="203" y="72"/>
                    <a:pt x="179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4" name="Google Shape;4024;p2"/>
            <p:cNvSpPr/>
            <p:nvPr/>
          </p:nvSpPr>
          <p:spPr>
            <a:xfrm>
              <a:off x="5198850" y="3670075"/>
              <a:ext cx="7475" cy="4175"/>
            </a:xfrm>
            <a:custGeom>
              <a:avLst/>
              <a:gdLst/>
              <a:ahLst/>
              <a:cxnLst/>
              <a:rect l="l" t="t" r="r" b="b"/>
              <a:pathLst>
                <a:path w="299" h="167" extrusionOk="0">
                  <a:moveTo>
                    <a:pt x="148" y="1"/>
                  </a:moveTo>
                  <a:cubicBezTo>
                    <a:pt x="99" y="1"/>
                    <a:pt x="48" y="12"/>
                    <a:pt x="1" y="42"/>
                  </a:cubicBezTo>
                  <a:cubicBezTo>
                    <a:pt x="37" y="143"/>
                    <a:pt x="109" y="166"/>
                    <a:pt x="189" y="166"/>
                  </a:cubicBezTo>
                  <a:cubicBezTo>
                    <a:pt x="213" y="166"/>
                    <a:pt x="238" y="164"/>
                    <a:pt x="263" y="161"/>
                  </a:cubicBezTo>
                  <a:cubicBezTo>
                    <a:pt x="286" y="114"/>
                    <a:pt x="298" y="66"/>
                    <a:pt x="286" y="30"/>
                  </a:cubicBezTo>
                  <a:cubicBezTo>
                    <a:pt x="245" y="12"/>
                    <a:pt x="197" y="1"/>
                    <a:pt x="1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5" name="Google Shape;4025;p2"/>
            <p:cNvSpPr/>
            <p:nvPr/>
          </p:nvSpPr>
          <p:spPr>
            <a:xfrm>
              <a:off x="5171775" y="3641950"/>
              <a:ext cx="6850" cy="7700"/>
            </a:xfrm>
            <a:custGeom>
              <a:avLst/>
              <a:gdLst/>
              <a:ahLst/>
              <a:cxnLst/>
              <a:rect l="l" t="t" r="r" b="b"/>
              <a:pathLst>
                <a:path w="274" h="308" extrusionOk="0">
                  <a:moveTo>
                    <a:pt x="179" y="0"/>
                  </a:moveTo>
                  <a:cubicBezTo>
                    <a:pt x="0" y="36"/>
                    <a:pt x="0" y="143"/>
                    <a:pt x="60" y="274"/>
                  </a:cubicBezTo>
                  <a:cubicBezTo>
                    <a:pt x="60" y="274"/>
                    <a:pt x="72" y="286"/>
                    <a:pt x="107" y="298"/>
                  </a:cubicBezTo>
                  <a:cubicBezTo>
                    <a:pt x="114" y="305"/>
                    <a:pt x="123" y="308"/>
                    <a:pt x="133" y="308"/>
                  </a:cubicBezTo>
                  <a:cubicBezTo>
                    <a:pt x="158" y="308"/>
                    <a:pt x="189" y="291"/>
                    <a:pt x="214" y="274"/>
                  </a:cubicBezTo>
                  <a:cubicBezTo>
                    <a:pt x="238" y="203"/>
                    <a:pt x="250" y="108"/>
                    <a:pt x="274" y="36"/>
                  </a:cubicBezTo>
                  <a:cubicBezTo>
                    <a:pt x="238" y="36"/>
                    <a:pt x="214" y="24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6" name="Google Shape;4026;p2"/>
            <p:cNvSpPr/>
            <p:nvPr/>
          </p:nvSpPr>
          <p:spPr>
            <a:xfrm>
              <a:off x="5172075" y="3648800"/>
              <a:ext cx="5675" cy="8050"/>
            </a:xfrm>
            <a:custGeom>
              <a:avLst/>
              <a:gdLst/>
              <a:ahLst/>
              <a:cxnLst/>
              <a:rect l="l" t="t" r="r" b="b"/>
              <a:pathLst>
                <a:path w="227" h="322" extrusionOk="0">
                  <a:moveTo>
                    <a:pt x="214" y="0"/>
                  </a:moveTo>
                  <a:cubicBezTo>
                    <a:pt x="167" y="24"/>
                    <a:pt x="143" y="24"/>
                    <a:pt x="95" y="48"/>
                  </a:cubicBezTo>
                  <a:cubicBezTo>
                    <a:pt x="83" y="60"/>
                    <a:pt x="48" y="72"/>
                    <a:pt x="36" y="72"/>
                  </a:cubicBezTo>
                  <a:cubicBezTo>
                    <a:pt x="12" y="107"/>
                    <a:pt x="12" y="119"/>
                    <a:pt x="0" y="143"/>
                  </a:cubicBezTo>
                  <a:cubicBezTo>
                    <a:pt x="0" y="191"/>
                    <a:pt x="24" y="238"/>
                    <a:pt x="36" y="286"/>
                  </a:cubicBezTo>
                  <a:cubicBezTo>
                    <a:pt x="48" y="298"/>
                    <a:pt x="83" y="310"/>
                    <a:pt x="95" y="322"/>
                  </a:cubicBezTo>
                  <a:cubicBezTo>
                    <a:pt x="202" y="238"/>
                    <a:pt x="226" y="131"/>
                    <a:pt x="2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7" name="Google Shape;4027;p2"/>
            <p:cNvSpPr/>
            <p:nvPr/>
          </p:nvSpPr>
          <p:spPr>
            <a:xfrm>
              <a:off x="5171475" y="3673800"/>
              <a:ext cx="1500" cy="1800"/>
            </a:xfrm>
            <a:custGeom>
              <a:avLst/>
              <a:gdLst/>
              <a:ahLst/>
              <a:cxnLst/>
              <a:rect l="l" t="t" r="r" b="b"/>
              <a:pathLst>
                <a:path w="60" h="72" extrusionOk="0">
                  <a:moveTo>
                    <a:pt x="48" y="0"/>
                  </a:moveTo>
                  <a:cubicBezTo>
                    <a:pt x="48" y="0"/>
                    <a:pt x="12" y="12"/>
                    <a:pt x="0" y="12"/>
                  </a:cubicBezTo>
                  <a:cubicBezTo>
                    <a:pt x="0" y="24"/>
                    <a:pt x="0" y="60"/>
                    <a:pt x="12" y="72"/>
                  </a:cubicBezTo>
                  <a:cubicBezTo>
                    <a:pt x="12" y="72"/>
                    <a:pt x="48" y="60"/>
                    <a:pt x="60" y="60"/>
                  </a:cubicBezTo>
                  <a:cubicBezTo>
                    <a:pt x="60" y="36"/>
                    <a:pt x="60" y="12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8" name="Google Shape;4028;p2"/>
            <p:cNvSpPr/>
            <p:nvPr/>
          </p:nvSpPr>
          <p:spPr>
            <a:xfrm>
              <a:off x="5161050" y="3663975"/>
              <a:ext cx="5975" cy="7475"/>
            </a:xfrm>
            <a:custGeom>
              <a:avLst/>
              <a:gdLst/>
              <a:ahLst/>
              <a:cxnLst/>
              <a:rect l="l" t="t" r="r" b="b"/>
              <a:pathLst>
                <a:path w="239" h="299" extrusionOk="0">
                  <a:moveTo>
                    <a:pt x="203" y="0"/>
                  </a:moveTo>
                  <a:cubicBezTo>
                    <a:pt x="0" y="0"/>
                    <a:pt x="0" y="108"/>
                    <a:pt x="48" y="250"/>
                  </a:cubicBezTo>
                  <a:lnTo>
                    <a:pt x="72" y="274"/>
                  </a:lnTo>
                  <a:cubicBezTo>
                    <a:pt x="72" y="286"/>
                    <a:pt x="84" y="298"/>
                    <a:pt x="131" y="298"/>
                  </a:cubicBezTo>
                  <a:cubicBezTo>
                    <a:pt x="179" y="298"/>
                    <a:pt x="191" y="274"/>
                    <a:pt x="191" y="215"/>
                  </a:cubicBezTo>
                  <a:lnTo>
                    <a:pt x="191" y="167"/>
                  </a:lnTo>
                  <a:lnTo>
                    <a:pt x="239" y="131"/>
                  </a:lnTo>
                  <a:cubicBezTo>
                    <a:pt x="227" y="96"/>
                    <a:pt x="227" y="48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9" name="Google Shape;4029;p2"/>
            <p:cNvSpPr/>
            <p:nvPr/>
          </p:nvSpPr>
          <p:spPr>
            <a:xfrm>
              <a:off x="5163125" y="3669625"/>
              <a:ext cx="3900" cy="8650"/>
            </a:xfrm>
            <a:custGeom>
              <a:avLst/>
              <a:gdLst/>
              <a:ahLst/>
              <a:cxnLst/>
              <a:rect l="l" t="t" r="r" b="b"/>
              <a:pathLst>
                <a:path w="156" h="346" extrusionOk="0">
                  <a:moveTo>
                    <a:pt x="120" y="1"/>
                  </a:moveTo>
                  <a:lnTo>
                    <a:pt x="120" y="1"/>
                  </a:lnTo>
                  <a:cubicBezTo>
                    <a:pt x="84" y="13"/>
                    <a:pt x="37" y="24"/>
                    <a:pt x="1" y="60"/>
                  </a:cubicBezTo>
                  <a:lnTo>
                    <a:pt x="1" y="346"/>
                  </a:lnTo>
                  <a:cubicBezTo>
                    <a:pt x="144" y="263"/>
                    <a:pt x="156" y="132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0" name="Google Shape;4030;p2"/>
            <p:cNvSpPr/>
            <p:nvPr/>
          </p:nvSpPr>
          <p:spPr>
            <a:xfrm>
              <a:off x="5740575" y="3718325"/>
              <a:ext cx="7175" cy="3125"/>
            </a:xfrm>
            <a:custGeom>
              <a:avLst/>
              <a:gdLst/>
              <a:ahLst/>
              <a:cxnLst/>
              <a:rect l="l" t="t" r="r" b="b"/>
              <a:pathLst>
                <a:path w="287" h="125" extrusionOk="0">
                  <a:moveTo>
                    <a:pt x="148" y="0"/>
                  </a:moveTo>
                  <a:cubicBezTo>
                    <a:pt x="102" y="0"/>
                    <a:pt x="51" y="33"/>
                    <a:pt x="1" y="101"/>
                  </a:cubicBezTo>
                  <a:cubicBezTo>
                    <a:pt x="108" y="124"/>
                    <a:pt x="203" y="124"/>
                    <a:pt x="287" y="124"/>
                  </a:cubicBezTo>
                  <a:cubicBezTo>
                    <a:pt x="249" y="42"/>
                    <a:pt x="201" y="0"/>
                    <a:pt x="1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1" name="Google Shape;4031;p2"/>
            <p:cNvSpPr/>
            <p:nvPr/>
          </p:nvSpPr>
          <p:spPr>
            <a:xfrm>
              <a:off x="5213725" y="3595800"/>
              <a:ext cx="3600" cy="5400"/>
            </a:xfrm>
            <a:custGeom>
              <a:avLst/>
              <a:gdLst/>
              <a:ahLst/>
              <a:cxnLst/>
              <a:rect l="l" t="t" r="r" b="b"/>
              <a:pathLst>
                <a:path w="144" h="216" extrusionOk="0">
                  <a:moveTo>
                    <a:pt x="144" y="1"/>
                  </a:moveTo>
                  <a:lnTo>
                    <a:pt x="144" y="1"/>
                  </a:lnTo>
                  <a:cubicBezTo>
                    <a:pt x="49" y="49"/>
                    <a:pt x="1" y="120"/>
                    <a:pt x="1" y="215"/>
                  </a:cubicBezTo>
                  <a:cubicBezTo>
                    <a:pt x="84" y="168"/>
                    <a:pt x="120" y="96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2" name="Google Shape;4032;p2"/>
            <p:cNvSpPr/>
            <p:nvPr/>
          </p:nvSpPr>
          <p:spPr>
            <a:xfrm>
              <a:off x="5253625" y="3592825"/>
              <a:ext cx="3000" cy="2700"/>
            </a:xfrm>
            <a:custGeom>
              <a:avLst/>
              <a:gdLst/>
              <a:ahLst/>
              <a:cxnLst/>
              <a:rect l="l" t="t" r="r" b="b"/>
              <a:pathLst>
                <a:path w="120" h="108" extrusionOk="0">
                  <a:moveTo>
                    <a:pt x="119" y="1"/>
                  </a:moveTo>
                  <a:cubicBezTo>
                    <a:pt x="48" y="1"/>
                    <a:pt x="0" y="48"/>
                    <a:pt x="0" y="108"/>
                  </a:cubicBezTo>
                  <a:cubicBezTo>
                    <a:pt x="48" y="84"/>
                    <a:pt x="72" y="37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3" name="Google Shape;4033;p2"/>
            <p:cNvSpPr/>
            <p:nvPr/>
          </p:nvSpPr>
          <p:spPr>
            <a:xfrm>
              <a:off x="5169075" y="3656225"/>
              <a:ext cx="5400" cy="4500"/>
            </a:xfrm>
            <a:custGeom>
              <a:avLst/>
              <a:gdLst/>
              <a:ahLst/>
              <a:cxnLst/>
              <a:rect l="l" t="t" r="r" b="b"/>
              <a:pathLst>
                <a:path w="216" h="180" extrusionOk="0">
                  <a:moveTo>
                    <a:pt x="180" y="1"/>
                  </a:moveTo>
                  <a:cubicBezTo>
                    <a:pt x="84" y="1"/>
                    <a:pt x="1" y="48"/>
                    <a:pt x="60" y="168"/>
                  </a:cubicBezTo>
                  <a:lnTo>
                    <a:pt x="84" y="179"/>
                  </a:lnTo>
                  <a:cubicBezTo>
                    <a:pt x="120" y="132"/>
                    <a:pt x="168" y="72"/>
                    <a:pt x="215" y="25"/>
                  </a:cubicBezTo>
                  <a:lnTo>
                    <a:pt x="18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4" name="Google Shape;4034;p2"/>
            <p:cNvSpPr/>
            <p:nvPr/>
          </p:nvSpPr>
          <p:spPr>
            <a:xfrm>
              <a:off x="5267325" y="3578550"/>
              <a:ext cx="3875" cy="3000"/>
            </a:xfrm>
            <a:custGeom>
              <a:avLst/>
              <a:gdLst/>
              <a:ahLst/>
              <a:cxnLst/>
              <a:rect l="l" t="t" r="r" b="b"/>
              <a:pathLst>
                <a:path w="155" h="120" extrusionOk="0">
                  <a:moveTo>
                    <a:pt x="155" y="0"/>
                  </a:moveTo>
                  <a:cubicBezTo>
                    <a:pt x="60" y="0"/>
                    <a:pt x="24" y="36"/>
                    <a:pt x="0" y="119"/>
                  </a:cubicBezTo>
                  <a:cubicBezTo>
                    <a:pt x="60" y="84"/>
                    <a:pt x="107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5" name="Google Shape;4035;p2"/>
            <p:cNvSpPr/>
            <p:nvPr/>
          </p:nvSpPr>
          <p:spPr>
            <a:xfrm>
              <a:off x="5271475" y="3574675"/>
              <a:ext cx="3300" cy="3300"/>
            </a:xfrm>
            <a:custGeom>
              <a:avLst/>
              <a:gdLst/>
              <a:ahLst/>
              <a:cxnLst/>
              <a:rect l="l" t="t" r="r" b="b"/>
              <a:pathLst>
                <a:path w="132" h="132" extrusionOk="0">
                  <a:moveTo>
                    <a:pt x="132" y="1"/>
                  </a:moveTo>
                  <a:cubicBezTo>
                    <a:pt x="48" y="12"/>
                    <a:pt x="1" y="60"/>
                    <a:pt x="1" y="132"/>
                  </a:cubicBezTo>
                  <a:cubicBezTo>
                    <a:pt x="48" y="132"/>
                    <a:pt x="72" y="132"/>
                    <a:pt x="120" y="120"/>
                  </a:cubicBezTo>
                  <a:cubicBezTo>
                    <a:pt x="132" y="96"/>
                    <a:pt x="132" y="48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6" name="Google Shape;4036;p2"/>
            <p:cNvSpPr/>
            <p:nvPr/>
          </p:nvSpPr>
          <p:spPr>
            <a:xfrm>
              <a:off x="5866200" y="3733750"/>
              <a:ext cx="3600" cy="1975"/>
            </a:xfrm>
            <a:custGeom>
              <a:avLst/>
              <a:gdLst/>
              <a:ahLst/>
              <a:cxnLst/>
              <a:rect l="l" t="t" r="r" b="b"/>
              <a:pathLst>
                <a:path w="144" h="79" extrusionOk="0">
                  <a:moveTo>
                    <a:pt x="68" y="0"/>
                  </a:moveTo>
                  <a:cubicBezTo>
                    <a:pt x="48" y="0"/>
                    <a:pt x="27" y="20"/>
                    <a:pt x="0" y="67"/>
                  </a:cubicBezTo>
                  <a:cubicBezTo>
                    <a:pt x="60" y="67"/>
                    <a:pt x="96" y="79"/>
                    <a:pt x="143" y="79"/>
                  </a:cubicBezTo>
                  <a:cubicBezTo>
                    <a:pt x="117" y="32"/>
                    <a:pt x="94" y="0"/>
                    <a:pt x="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7" name="Google Shape;4037;p2"/>
            <p:cNvSpPr/>
            <p:nvPr/>
          </p:nvSpPr>
          <p:spPr>
            <a:xfrm>
              <a:off x="5813225" y="3852675"/>
              <a:ext cx="201825" cy="34850"/>
            </a:xfrm>
            <a:custGeom>
              <a:avLst/>
              <a:gdLst/>
              <a:ahLst/>
              <a:cxnLst/>
              <a:rect l="l" t="t" r="r" b="b"/>
              <a:pathLst>
                <a:path w="8073" h="1394" extrusionOk="0">
                  <a:moveTo>
                    <a:pt x="0" y="1"/>
                  </a:moveTo>
                  <a:lnTo>
                    <a:pt x="0" y="1"/>
                  </a:lnTo>
                  <a:cubicBezTo>
                    <a:pt x="36" y="168"/>
                    <a:pt x="60" y="346"/>
                    <a:pt x="0" y="525"/>
                  </a:cubicBezTo>
                  <a:cubicBezTo>
                    <a:pt x="179" y="703"/>
                    <a:pt x="417" y="763"/>
                    <a:pt x="655" y="799"/>
                  </a:cubicBezTo>
                  <a:cubicBezTo>
                    <a:pt x="2441" y="965"/>
                    <a:pt x="4215" y="1251"/>
                    <a:pt x="6013" y="1275"/>
                  </a:cubicBezTo>
                  <a:cubicBezTo>
                    <a:pt x="6078" y="1271"/>
                    <a:pt x="6145" y="1269"/>
                    <a:pt x="6212" y="1269"/>
                  </a:cubicBezTo>
                  <a:cubicBezTo>
                    <a:pt x="6376" y="1269"/>
                    <a:pt x="6543" y="1284"/>
                    <a:pt x="6703" y="1334"/>
                  </a:cubicBezTo>
                  <a:cubicBezTo>
                    <a:pt x="6894" y="1382"/>
                    <a:pt x="7072" y="1394"/>
                    <a:pt x="7263" y="1394"/>
                  </a:cubicBezTo>
                  <a:cubicBezTo>
                    <a:pt x="7489" y="1382"/>
                    <a:pt x="7703" y="1394"/>
                    <a:pt x="7918" y="1311"/>
                  </a:cubicBezTo>
                  <a:cubicBezTo>
                    <a:pt x="7977" y="1275"/>
                    <a:pt x="8025" y="1215"/>
                    <a:pt x="8049" y="1144"/>
                  </a:cubicBezTo>
                  <a:cubicBezTo>
                    <a:pt x="8073" y="1061"/>
                    <a:pt x="8049" y="1001"/>
                    <a:pt x="7989" y="942"/>
                  </a:cubicBezTo>
                  <a:cubicBezTo>
                    <a:pt x="7942" y="908"/>
                    <a:pt x="7891" y="893"/>
                    <a:pt x="7837" y="893"/>
                  </a:cubicBezTo>
                  <a:cubicBezTo>
                    <a:pt x="7795" y="893"/>
                    <a:pt x="7750" y="902"/>
                    <a:pt x="7703" y="918"/>
                  </a:cubicBezTo>
                  <a:cubicBezTo>
                    <a:pt x="7614" y="971"/>
                    <a:pt x="7522" y="998"/>
                    <a:pt x="7428" y="998"/>
                  </a:cubicBezTo>
                  <a:cubicBezTo>
                    <a:pt x="7334" y="998"/>
                    <a:pt x="7239" y="971"/>
                    <a:pt x="7144" y="918"/>
                  </a:cubicBezTo>
                  <a:cubicBezTo>
                    <a:pt x="7072" y="906"/>
                    <a:pt x="7001" y="906"/>
                    <a:pt x="6918" y="894"/>
                  </a:cubicBezTo>
                  <a:cubicBezTo>
                    <a:pt x="6763" y="822"/>
                    <a:pt x="6584" y="882"/>
                    <a:pt x="6429" y="787"/>
                  </a:cubicBezTo>
                  <a:cubicBezTo>
                    <a:pt x="4536" y="584"/>
                    <a:pt x="2655" y="453"/>
                    <a:pt x="762" y="191"/>
                  </a:cubicBezTo>
                  <a:cubicBezTo>
                    <a:pt x="488" y="144"/>
                    <a:pt x="238" y="132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8" name="Google Shape;4038;p2"/>
            <p:cNvSpPr/>
            <p:nvPr/>
          </p:nvSpPr>
          <p:spPr>
            <a:xfrm>
              <a:off x="5993600" y="3876200"/>
              <a:ext cx="130975" cy="21700"/>
            </a:xfrm>
            <a:custGeom>
              <a:avLst/>
              <a:gdLst/>
              <a:ahLst/>
              <a:cxnLst/>
              <a:rect l="l" t="t" r="r" b="b"/>
              <a:pathLst>
                <a:path w="5239" h="868" extrusionOk="0">
                  <a:moveTo>
                    <a:pt x="798" y="1"/>
                  </a:moveTo>
                  <a:lnTo>
                    <a:pt x="798" y="120"/>
                  </a:lnTo>
                  <a:cubicBezTo>
                    <a:pt x="834" y="155"/>
                    <a:pt x="893" y="191"/>
                    <a:pt x="977" y="191"/>
                  </a:cubicBezTo>
                  <a:cubicBezTo>
                    <a:pt x="893" y="191"/>
                    <a:pt x="834" y="203"/>
                    <a:pt x="774" y="251"/>
                  </a:cubicBezTo>
                  <a:cubicBezTo>
                    <a:pt x="524" y="262"/>
                    <a:pt x="262" y="274"/>
                    <a:pt x="0" y="298"/>
                  </a:cubicBezTo>
                  <a:cubicBezTo>
                    <a:pt x="143" y="596"/>
                    <a:pt x="405" y="596"/>
                    <a:pt x="691" y="596"/>
                  </a:cubicBezTo>
                  <a:cubicBezTo>
                    <a:pt x="773" y="592"/>
                    <a:pt x="856" y="591"/>
                    <a:pt x="939" y="591"/>
                  </a:cubicBezTo>
                  <a:cubicBezTo>
                    <a:pt x="1419" y="591"/>
                    <a:pt x="1903" y="647"/>
                    <a:pt x="2370" y="739"/>
                  </a:cubicBezTo>
                  <a:cubicBezTo>
                    <a:pt x="2484" y="723"/>
                    <a:pt x="2599" y="717"/>
                    <a:pt x="2714" y="717"/>
                  </a:cubicBezTo>
                  <a:cubicBezTo>
                    <a:pt x="3269" y="717"/>
                    <a:pt x="3826" y="868"/>
                    <a:pt x="4386" y="868"/>
                  </a:cubicBezTo>
                  <a:cubicBezTo>
                    <a:pt x="4599" y="868"/>
                    <a:pt x="4811" y="846"/>
                    <a:pt x="5025" y="786"/>
                  </a:cubicBezTo>
                  <a:cubicBezTo>
                    <a:pt x="5239" y="620"/>
                    <a:pt x="5096" y="513"/>
                    <a:pt x="4965" y="393"/>
                  </a:cubicBezTo>
                  <a:cubicBezTo>
                    <a:pt x="3572" y="215"/>
                    <a:pt x="2191" y="60"/>
                    <a:pt x="7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9" name="Google Shape;4039;p2"/>
            <p:cNvSpPr/>
            <p:nvPr/>
          </p:nvSpPr>
          <p:spPr>
            <a:xfrm>
              <a:off x="5815600" y="3810075"/>
              <a:ext cx="115025" cy="19250"/>
            </a:xfrm>
            <a:custGeom>
              <a:avLst/>
              <a:gdLst/>
              <a:ahLst/>
              <a:cxnLst/>
              <a:rect l="l" t="t" r="r" b="b"/>
              <a:pathLst>
                <a:path w="4601" h="770" extrusionOk="0">
                  <a:moveTo>
                    <a:pt x="4020" y="1"/>
                  </a:moveTo>
                  <a:cubicBezTo>
                    <a:pt x="3936" y="1"/>
                    <a:pt x="3850" y="9"/>
                    <a:pt x="3763" y="26"/>
                  </a:cubicBezTo>
                  <a:cubicBezTo>
                    <a:pt x="3670" y="95"/>
                    <a:pt x="3858" y="277"/>
                    <a:pt x="3565" y="277"/>
                  </a:cubicBezTo>
                  <a:cubicBezTo>
                    <a:pt x="3556" y="277"/>
                    <a:pt x="3547" y="277"/>
                    <a:pt x="3536" y="276"/>
                  </a:cubicBezTo>
                  <a:cubicBezTo>
                    <a:pt x="2739" y="251"/>
                    <a:pt x="1947" y="135"/>
                    <a:pt x="1153" y="135"/>
                  </a:cubicBezTo>
                  <a:cubicBezTo>
                    <a:pt x="833" y="135"/>
                    <a:pt x="512" y="153"/>
                    <a:pt x="191" y="205"/>
                  </a:cubicBezTo>
                  <a:cubicBezTo>
                    <a:pt x="96" y="229"/>
                    <a:pt x="12" y="288"/>
                    <a:pt x="0" y="407"/>
                  </a:cubicBezTo>
                  <a:cubicBezTo>
                    <a:pt x="12" y="479"/>
                    <a:pt x="12" y="538"/>
                    <a:pt x="24" y="622"/>
                  </a:cubicBezTo>
                  <a:cubicBezTo>
                    <a:pt x="358" y="604"/>
                    <a:pt x="698" y="563"/>
                    <a:pt x="1040" y="563"/>
                  </a:cubicBezTo>
                  <a:cubicBezTo>
                    <a:pt x="1173" y="563"/>
                    <a:pt x="1307" y="569"/>
                    <a:pt x="1441" y="586"/>
                  </a:cubicBezTo>
                  <a:cubicBezTo>
                    <a:pt x="2298" y="705"/>
                    <a:pt x="3167" y="705"/>
                    <a:pt x="4025" y="764"/>
                  </a:cubicBezTo>
                  <a:cubicBezTo>
                    <a:pt x="4058" y="768"/>
                    <a:pt x="4089" y="769"/>
                    <a:pt x="4117" y="769"/>
                  </a:cubicBezTo>
                  <a:cubicBezTo>
                    <a:pt x="4600" y="769"/>
                    <a:pt x="4340" y="309"/>
                    <a:pt x="4441" y="62"/>
                  </a:cubicBezTo>
                  <a:cubicBezTo>
                    <a:pt x="4306" y="24"/>
                    <a:pt x="4165" y="1"/>
                    <a:pt x="40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0" name="Google Shape;4040;p2"/>
            <p:cNvSpPr/>
            <p:nvPr/>
          </p:nvSpPr>
          <p:spPr>
            <a:xfrm>
              <a:off x="5997175" y="3814075"/>
              <a:ext cx="104500" cy="15000"/>
            </a:xfrm>
            <a:custGeom>
              <a:avLst/>
              <a:gdLst/>
              <a:ahLst/>
              <a:cxnLst/>
              <a:rect l="l" t="t" r="r" b="b"/>
              <a:pathLst>
                <a:path w="4180" h="600" extrusionOk="0">
                  <a:moveTo>
                    <a:pt x="575" y="0"/>
                  </a:moveTo>
                  <a:cubicBezTo>
                    <a:pt x="408" y="0"/>
                    <a:pt x="240" y="3"/>
                    <a:pt x="72" y="9"/>
                  </a:cubicBezTo>
                  <a:cubicBezTo>
                    <a:pt x="0" y="164"/>
                    <a:pt x="95" y="235"/>
                    <a:pt x="214" y="307"/>
                  </a:cubicBezTo>
                  <a:cubicBezTo>
                    <a:pt x="691" y="319"/>
                    <a:pt x="1167" y="402"/>
                    <a:pt x="1631" y="402"/>
                  </a:cubicBezTo>
                  <a:cubicBezTo>
                    <a:pt x="1663" y="401"/>
                    <a:pt x="1695" y="401"/>
                    <a:pt x="1727" y="401"/>
                  </a:cubicBezTo>
                  <a:cubicBezTo>
                    <a:pt x="2401" y="401"/>
                    <a:pt x="3061" y="599"/>
                    <a:pt x="3739" y="599"/>
                  </a:cubicBezTo>
                  <a:cubicBezTo>
                    <a:pt x="3853" y="599"/>
                    <a:pt x="3968" y="594"/>
                    <a:pt x="4084" y="581"/>
                  </a:cubicBezTo>
                  <a:cubicBezTo>
                    <a:pt x="4179" y="485"/>
                    <a:pt x="4179" y="402"/>
                    <a:pt x="4084" y="307"/>
                  </a:cubicBezTo>
                  <a:cubicBezTo>
                    <a:pt x="2916" y="140"/>
                    <a:pt x="1757" y="0"/>
                    <a:pt x="5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1" name="Google Shape;4041;p2"/>
            <p:cNvSpPr/>
            <p:nvPr/>
          </p:nvSpPr>
          <p:spPr>
            <a:xfrm>
              <a:off x="5955800" y="3810150"/>
              <a:ext cx="46750" cy="15650"/>
            </a:xfrm>
            <a:custGeom>
              <a:avLst/>
              <a:gdLst/>
              <a:ahLst/>
              <a:cxnLst/>
              <a:rect l="l" t="t" r="r" b="b"/>
              <a:pathLst>
                <a:path w="1870" h="626" extrusionOk="0">
                  <a:moveTo>
                    <a:pt x="514" y="0"/>
                  </a:moveTo>
                  <a:cubicBezTo>
                    <a:pt x="336" y="0"/>
                    <a:pt x="162" y="42"/>
                    <a:pt x="0" y="178"/>
                  </a:cubicBezTo>
                  <a:cubicBezTo>
                    <a:pt x="60" y="321"/>
                    <a:pt x="191" y="345"/>
                    <a:pt x="286" y="440"/>
                  </a:cubicBezTo>
                  <a:cubicBezTo>
                    <a:pt x="572" y="553"/>
                    <a:pt x="866" y="625"/>
                    <a:pt x="1163" y="625"/>
                  </a:cubicBezTo>
                  <a:cubicBezTo>
                    <a:pt x="1397" y="625"/>
                    <a:pt x="1633" y="581"/>
                    <a:pt x="1869" y="476"/>
                  </a:cubicBezTo>
                  <a:cubicBezTo>
                    <a:pt x="1810" y="380"/>
                    <a:pt x="1774" y="273"/>
                    <a:pt x="1727" y="166"/>
                  </a:cubicBezTo>
                  <a:cubicBezTo>
                    <a:pt x="1627" y="102"/>
                    <a:pt x="1518" y="89"/>
                    <a:pt x="1411" y="89"/>
                  </a:cubicBezTo>
                  <a:cubicBezTo>
                    <a:pt x="1340" y="89"/>
                    <a:pt x="1269" y="95"/>
                    <a:pt x="1203" y="95"/>
                  </a:cubicBezTo>
                  <a:cubicBezTo>
                    <a:pt x="976" y="68"/>
                    <a:pt x="742" y="0"/>
                    <a:pt x="5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2" name="Google Shape;4042;p2"/>
            <p:cNvSpPr/>
            <p:nvPr/>
          </p:nvSpPr>
          <p:spPr>
            <a:xfrm>
              <a:off x="5984375" y="3843350"/>
              <a:ext cx="54475" cy="10850"/>
            </a:xfrm>
            <a:custGeom>
              <a:avLst/>
              <a:gdLst/>
              <a:ahLst/>
              <a:cxnLst/>
              <a:rect l="l" t="t" r="r" b="b"/>
              <a:pathLst>
                <a:path w="2179" h="434" extrusionOk="0">
                  <a:moveTo>
                    <a:pt x="895" y="1"/>
                  </a:moveTo>
                  <a:cubicBezTo>
                    <a:pt x="740" y="1"/>
                    <a:pt x="584" y="7"/>
                    <a:pt x="429" y="17"/>
                  </a:cubicBezTo>
                  <a:cubicBezTo>
                    <a:pt x="334" y="148"/>
                    <a:pt x="95" y="100"/>
                    <a:pt x="0" y="279"/>
                  </a:cubicBezTo>
                  <a:cubicBezTo>
                    <a:pt x="107" y="398"/>
                    <a:pt x="238" y="422"/>
                    <a:pt x="393" y="422"/>
                  </a:cubicBezTo>
                  <a:cubicBezTo>
                    <a:pt x="881" y="422"/>
                    <a:pt x="1381" y="434"/>
                    <a:pt x="1881" y="434"/>
                  </a:cubicBezTo>
                  <a:cubicBezTo>
                    <a:pt x="1917" y="374"/>
                    <a:pt x="2000" y="338"/>
                    <a:pt x="2072" y="338"/>
                  </a:cubicBezTo>
                  <a:cubicBezTo>
                    <a:pt x="2119" y="338"/>
                    <a:pt x="2155" y="314"/>
                    <a:pt x="2179" y="267"/>
                  </a:cubicBezTo>
                  <a:cubicBezTo>
                    <a:pt x="1766" y="56"/>
                    <a:pt x="1333" y="1"/>
                    <a:pt x="8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3" name="Google Shape;4043;p2"/>
            <p:cNvSpPr/>
            <p:nvPr/>
          </p:nvSpPr>
          <p:spPr>
            <a:xfrm>
              <a:off x="6052525" y="3846950"/>
              <a:ext cx="50925" cy="11050"/>
            </a:xfrm>
            <a:custGeom>
              <a:avLst/>
              <a:gdLst/>
              <a:ahLst/>
              <a:cxnLst/>
              <a:rect l="l" t="t" r="r" b="b"/>
              <a:pathLst>
                <a:path w="2037" h="442" extrusionOk="0">
                  <a:moveTo>
                    <a:pt x="1558" y="0"/>
                  </a:moveTo>
                  <a:cubicBezTo>
                    <a:pt x="1405" y="0"/>
                    <a:pt x="1249" y="19"/>
                    <a:pt x="1101" y="19"/>
                  </a:cubicBezTo>
                  <a:cubicBezTo>
                    <a:pt x="1067" y="19"/>
                    <a:pt x="1034" y="18"/>
                    <a:pt x="1001" y="16"/>
                  </a:cubicBezTo>
                  <a:cubicBezTo>
                    <a:pt x="941" y="63"/>
                    <a:pt x="882" y="111"/>
                    <a:pt x="798" y="123"/>
                  </a:cubicBezTo>
                  <a:cubicBezTo>
                    <a:pt x="739" y="135"/>
                    <a:pt x="703" y="135"/>
                    <a:pt x="644" y="135"/>
                  </a:cubicBezTo>
                  <a:lnTo>
                    <a:pt x="477" y="135"/>
                  </a:lnTo>
                  <a:cubicBezTo>
                    <a:pt x="370" y="135"/>
                    <a:pt x="251" y="135"/>
                    <a:pt x="132" y="170"/>
                  </a:cubicBezTo>
                  <a:cubicBezTo>
                    <a:pt x="72" y="194"/>
                    <a:pt x="25" y="242"/>
                    <a:pt x="1" y="290"/>
                  </a:cubicBezTo>
                  <a:cubicBezTo>
                    <a:pt x="256" y="410"/>
                    <a:pt x="517" y="441"/>
                    <a:pt x="781" y="441"/>
                  </a:cubicBezTo>
                  <a:cubicBezTo>
                    <a:pt x="1077" y="441"/>
                    <a:pt x="1375" y="401"/>
                    <a:pt x="1669" y="401"/>
                  </a:cubicBezTo>
                  <a:cubicBezTo>
                    <a:pt x="1736" y="401"/>
                    <a:pt x="1803" y="403"/>
                    <a:pt x="1870" y="409"/>
                  </a:cubicBezTo>
                  <a:lnTo>
                    <a:pt x="2013" y="182"/>
                  </a:lnTo>
                  <a:cubicBezTo>
                    <a:pt x="2025" y="170"/>
                    <a:pt x="2025" y="135"/>
                    <a:pt x="2037" y="111"/>
                  </a:cubicBezTo>
                  <a:cubicBezTo>
                    <a:pt x="1886" y="22"/>
                    <a:pt x="1723" y="0"/>
                    <a:pt x="15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4" name="Google Shape;4044;p2"/>
            <p:cNvSpPr/>
            <p:nvPr/>
          </p:nvSpPr>
          <p:spPr>
            <a:xfrm>
              <a:off x="5915900" y="3810800"/>
              <a:ext cx="47050" cy="20850"/>
            </a:xfrm>
            <a:custGeom>
              <a:avLst/>
              <a:gdLst/>
              <a:ahLst/>
              <a:cxnLst/>
              <a:rect l="l" t="t" r="r" b="b"/>
              <a:pathLst>
                <a:path w="1882" h="834" extrusionOk="0">
                  <a:moveTo>
                    <a:pt x="668" y="0"/>
                  </a:moveTo>
                  <a:cubicBezTo>
                    <a:pt x="586" y="0"/>
                    <a:pt x="503" y="6"/>
                    <a:pt x="417" y="21"/>
                  </a:cubicBezTo>
                  <a:cubicBezTo>
                    <a:pt x="239" y="235"/>
                    <a:pt x="406" y="652"/>
                    <a:pt x="1" y="723"/>
                  </a:cubicBezTo>
                  <a:cubicBezTo>
                    <a:pt x="87" y="791"/>
                    <a:pt x="209" y="834"/>
                    <a:pt x="306" y="834"/>
                  </a:cubicBezTo>
                  <a:cubicBezTo>
                    <a:pt x="396" y="834"/>
                    <a:pt x="465" y="797"/>
                    <a:pt x="465" y="712"/>
                  </a:cubicBezTo>
                  <a:cubicBezTo>
                    <a:pt x="458" y="358"/>
                    <a:pt x="590" y="292"/>
                    <a:pt x="751" y="292"/>
                  </a:cubicBezTo>
                  <a:cubicBezTo>
                    <a:pt x="846" y="292"/>
                    <a:pt x="952" y="316"/>
                    <a:pt x="1046" y="316"/>
                  </a:cubicBezTo>
                  <a:cubicBezTo>
                    <a:pt x="1076" y="316"/>
                    <a:pt x="1105" y="313"/>
                    <a:pt x="1132" y="307"/>
                  </a:cubicBezTo>
                  <a:cubicBezTo>
                    <a:pt x="1322" y="390"/>
                    <a:pt x="1549" y="295"/>
                    <a:pt x="1739" y="414"/>
                  </a:cubicBezTo>
                  <a:cubicBezTo>
                    <a:pt x="1756" y="418"/>
                    <a:pt x="1774" y="421"/>
                    <a:pt x="1791" y="421"/>
                  </a:cubicBezTo>
                  <a:cubicBezTo>
                    <a:pt x="1822" y="421"/>
                    <a:pt x="1852" y="413"/>
                    <a:pt x="1882" y="390"/>
                  </a:cubicBezTo>
                  <a:cubicBezTo>
                    <a:pt x="1882" y="212"/>
                    <a:pt x="1739" y="176"/>
                    <a:pt x="1596" y="140"/>
                  </a:cubicBezTo>
                  <a:cubicBezTo>
                    <a:pt x="1284" y="93"/>
                    <a:pt x="986" y="0"/>
                    <a:pt x="6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5" name="Google Shape;4045;p2"/>
            <p:cNvSpPr/>
            <p:nvPr/>
          </p:nvSpPr>
          <p:spPr>
            <a:xfrm>
              <a:off x="6099250" y="3821425"/>
              <a:ext cx="36775" cy="10875"/>
            </a:xfrm>
            <a:custGeom>
              <a:avLst/>
              <a:gdLst/>
              <a:ahLst/>
              <a:cxnLst/>
              <a:rect l="l" t="t" r="r" b="b"/>
              <a:pathLst>
                <a:path w="1471" h="435" extrusionOk="0">
                  <a:moveTo>
                    <a:pt x="739" y="1"/>
                  </a:moveTo>
                  <a:cubicBezTo>
                    <a:pt x="477" y="1"/>
                    <a:pt x="239" y="13"/>
                    <a:pt x="1" y="13"/>
                  </a:cubicBezTo>
                  <a:lnTo>
                    <a:pt x="1" y="287"/>
                  </a:lnTo>
                  <a:cubicBezTo>
                    <a:pt x="215" y="414"/>
                    <a:pt x="435" y="435"/>
                    <a:pt x="663" y="435"/>
                  </a:cubicBezTo>
                  <a:cubicBezTo>
                    <a:pt x="778" y="435"/>
                    <a:pt x="894" y="429"/>
                    <a:pt x="1013" y="429"/>
                  </a:cubicBezTo>
                  <a:cubicBezTo>
                    <a:pt x="1042" y="375"/>
                    <a:pt x="1097" y="364"/>
                    <a:pt x="1159" y="364"/>
                  </a:cubicBezTo>
                  <a:cubicBezTo>
                    <a:pt x="1204" y="364"/>
                    <a:pt x="1254" y="370"/>
                    <a:pt x="1299" y="370"/>
                  </a:cubicBezTo>
                  <a:cubicBezTo>
                    <a:pt x="1394" y="370"/>
                    <a:pt x="1470" y="342"/>
                    <a:pt x="1454" y="168"/>
                  </a:cubicBezTo>
                  <a:cubicBezTo>
                    <a:pt x="1215" y="120"/>
                    <a:pt x="953" y="132"/>
                    <a:pt x="7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6" name="Google Shape;4046;p2"/>
            <p:cNvSpPr/>
            <p:nvPr/>
          </p:nvSpPr>
          <p:spPr>
            <a:xfrm>
              <a:off x="6100450" y="3849700"/>
              <a:ext cx="33075" cy="11650"/>
            </a:xfrm>
            <a:custGeom>
              <a:avLst/>
              <a:gdLst/>
              <a:ahLst/>
              <a:cxnLst/>
              <a:rect l="l" t="t" r="r" b="b"/>
              <a:pathLst>
                <a:path w="1323" h="466" extrusionOk="0">
                  <a:moveTo>
                    <a:pt x="120" y="1"/>
                  </a:moveTo>
                  <a:lnTo>
                    <a:pt x="72" y="60"/>
                  </a:lnTo>
                  <a:cubicBezTo>
                    <a:pt x="1" y="132"/>
                    <a:pt x="13" y="227"/>
                    <a:pt x="72" y="299"/>
                  </a:cubicBezTo>
                  <a:cubicBezTo>
                    <a:pt x="314" y="456"/>
                    <a:pt x="583" y="465"/>
                    <a:pt x="848" y="465"/>
                  </a:cubicBezTo>
                  <a:cubicBezTo>
                    <a:pt x="883" y="465"/>
                    <a:pt x="918" y="465"/>
                    <a:pt x="953" y="465"/>
                  </a:cubicBezTo>
                  <a:cubicBezTo>
                    <a:pt x="1025" y="310"/>
                    <a:pt x="1203" y="358"/>
                    <a:pt x="1322" y="227"/>
                  </a:cubicBezTo>
                  <a:cubicBezTo>
                    <a:pt x="929" y="72"/>
                    <a:pt x="513" y="84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7" name="Google Shape;4047;p2"/>
            <p:cNvSpPr/>
            <p:nvPr/>
          </p:nvSpPr>
          <p:spPr>
            <a:xfrm>
              <a:off x="6033775" y="3846400"/>
              <a:ext cx="44375" cy="8400"/>
            </a:xfrm>
            <a:custGeom>
              <a:avLst/>
              <a:gdLst/>
              <a:ahLst/>
              <a:cxnLst/>
              <a:rect l="l" t="t" r="r" b="b"/>
              <a:pathLst>
                <a:path w="1775" h="336" extrusionOk="0">
                  <a:moveTo>
                    <a:pt x="854" y="1"/>
                  </a:moveTo>
                  <a:cubicBezTo>
                    <a:pt x="638" y="1"/>
                    <a:pt x="424" y="28"/>
                    <a:pt x="215" y="133"/>
                  </a:cubicBezTo>
                  <a:cubicBezTo>
                    <a:pt x="155" y="133"/>
                    <a:pt x="108" y="145"/>
                    <a:pt x="48" y="145"/>
                  </a:cubicBezTo>
                  <a:cubicBezTo>
                    <a:pt x="1" y="204"/>
                    <a:pt x="1" y="252"/>
                    <a:pt x="48" y="300"/>
                  </a:cubicBezTo>
                  <a:cubicBezTo>
                    <a:pt x="148" y="326"/>
                    <a:pt x="250" y="336"/>
                    <a:pt x="353" y="336"/>
                  </a:cubicBezTo>
                  <a:cubicBezTo>
                    <a:pt x="484" y="336"/>
                    <a:pt x="617" y="320"/>
                    <a:pt x="751" y="300"/>
                  </a:cubicBezTo>
                  <a:cubicBezTo>
                    <a:pt x="810" y="300"/>
                    <a:pt x="858" y="276"/>
                    <a:pt x="917" y="264"/>
                  </a:cubicBezTo>
                  <a:cubicBezTo>
                    <a:pt x="984" y="236"/>
                    <a:pt x="1047" y="219"/>
                    <a:pt x="1111" y="219"/>
                  </a:cubicBezTo>
                  <a:cubicBezTo>
                    <a:pt x="1184" y="219"/>
                    <a:pt x="1257" y="242"/>
                    <a:pt x="1334" y="300"/>
                  </a:cubicBezTo>
                  <a:lnTo>
                    <a:pt x="1477" y="300"/>
                  </a:lnTo>
                  <a:cubicBezTo>
                    <a:pt x="1477" y="276"/>
                    <a:pt x="1489" y="276"/>
                    <a:pt x="1537" y="252"/>
                  </a:cubicBezTo>
                  <a:cubicBezTo>
                    <a:pt x="1543" y="249"/>
                    <a:pt x="1550" y="247"/>
                    <a:pt x="1558" y="247"/>
                  </a:cubicBezTo>
                  <a:cubicBezTo>
                    <a:pt x="1579" y="247"/>
                    <a:pt x="1606" y="258"/>
                    <a:pt x="1632" y="276"/>
                  </a:cubicBezTo>
                  <a:cubicBezTo>
                    <a:pt x="1751" y="240"/>
                    <a:pt x="1775" y="145"/>
                    <a:pt x="1763" y="26"/>
                  </a:cubicBezTo>
                  <a:lnTo>
                    <a:pt x="1763" y="26"/>
                  </a:lnTo>
                  <a:cubicBezTo>
                    <a:pt x="1699" y="32"/>
                    <a:pt x="1636" y="34"/>
                    <a:pt x="1573" y="34"/>
                  </a:cubicBezTo>
                  <a:cubicBezTo>
                    <a:pt x="1332" y="34"/>
                    <a:pt x="1092" y="1"/>
                    <a:pt x="8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8" name="Google Shape;4048;p2"/>
            <p:cNvSpPr/>
            <p:nvPr/>
          </p:nvSpPr>
          <p:spPr>
            <a:xfrm>
              <a:off x="5963825" y="3840175"/>
              <a:ext cx="31275" cy="10325"/>
            </a:xfrm>
            <a:custGeom>
              <a:avLst/>
              <a:gdLst/>
              <a:ahLst/>
              <a:cxnLst/>
              <a:rect l="l" t="t" r="r" b="b"/>
              <a:pathLst>
                <a:path w="1251" h="413" extrusionOk="0">
                  <a:moveTo>
                    <a:pt x="1" y="1"/>
                  </a:moveTo>
                  <a:lnTo>
                    <a:pt x="1" y="1"/>
                  </a:lnTo>
                  <a:cubicBezTo>
                    <a:pt x="291" y="341"/>
                    <a:pt x="337" y="412"/>
                    <a:pt x="627" y="412"/>
                  </a:cubicBezTo>
                  <a:cubicBezTo>
                    <a:pt x="682" y="412"/>
                    <a:pt x="746" y="410"/>
                    <a:pt x="822" y="406"/>
                  </a:cubicBezTo>
                  <a:cubicBezTo>
                    <a:pt x="859" y="406"/>
                    <a:pt x="897" y="407"/>
                    <a:pt x="935" y="407"/>
                  </a:cubicBezTo>
                  <a:cubicBezTo>
                    <a:pt x="1092" y="407"/>
                    <a:pt x="1241" y="384"/>
                    <a:pt x="1251" y="144"/>
                  </a:cubicBezTo>
                  <a:cubicBezTo>
                    <a:pt x="870" y="96"/>
                    <a:pt x="465" y="72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9" name="Google Shape;4049;p2"/>
            <p:cNvSpPr/>
            <p:nvPr/>
          </p:nvSpPr>
          <p:spPr>
            <a:xfrm>
              <a:off x="6117125" y="3885375"/>
              <a:ext cx="29200" cy="14075"/>
            </a:xfrm>
            <a:custGeom>
              <a:avLst/>
              <a:gdLst/>
              <a:ahLst/>
              <a:cxnLst/>
              <a:rect l="l" t="t" r="r" b="b"/>
              <a:pathLst>
                <a:path w="1168" h="563" extrusionOk="0">
                  <a:moveTo>
                    <a:pt x="305" y="0"/>
                  </a:moveTo>
                  <a:cubicBezTo>
                    <a:pt x="204" y="0"/>
                    <a:pt x="103" y="7"/>
                    <a:pt x="0" y="26"/>
                  </a:cubicBezTo>
                  <a:lnTo>
                    <a:pt x="143" y="300"/>
                  </a:lnTo>
                  <a:cubicBezTo>
                    <a:pt x="262" y="467"/>
                    <a:pt x="417" y="491"/>
                    <a:pt x="596" y="491"/>
                  </a:cubicBezTo>
                  <a:cubicBezTo>
                    <a:pt x="810" y="419"/>
                    <a:pt x="1155" y="562"/>
                    <a:pt x="1167" y="169"/>
                  </a:cubicBezTo>
                  <a:cubicBezTo>
                    <a:pt x="1143" y="134"/>
                    <a:pt x="1131" y="86"/>
                    <a:pt x="1131" y="62"/>
                  </a:cubicBezTo>
                  <a:cubicBezTo>
                    <a:pt x="853" y="53"/>
                    <a:pt x="580" y="0"/>
                    <a:pt x="3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0" name="Google Shape;4050;p2"/>
            <p:cNvSpPr/>
            <p:nvPr/>
          </p:nvSpPr>
          <p:spPr>
            <a:xfrm>
              <a:off x="6124275" y="3825600"/>
              <a:ext cx="32450" cy="7475"/>
            </a:xfrm>
            <a:custGeom>
              <a:avLst/>
              <a:gdLst/>
              <a:ahLst/>
              <a:cxnLst/>
              <a:rect l="l" t="t" r="r" b="b"/>
              <a:pathLst>
                <a:path w="1298" h="299" extrusionOk="0">
                  <a:moveTo>
                    <a:pt x="429" y="1"/>
                  </a:moveTo>
                  <a:cubicBezTo>
                    <a:pt x="345" y="179"/>
                    <a:pt x="95" y="84"/>
                    <a:pt x="0" y="262"/>
                  </a:cubicBezTo>
                  <a:cubicBezTo>
                    <a:pt x="393" y="274"/>
                    <a:pt x="762" y="274"/>
                    <a:pt x="1143" y="298"/>
                  </a:cubicBezTo>
                  <a:cubicBezTo>
                    <a:pt x="1191" y="239"/>
                    <a:pt x="1250" y="191"/>
                    <a:pt x="1298" y="131"/>
                  </a:cubicBezTo>
                  <a:cubicBezTo>
                    <a:pt x="1012" y="36"/>
                    <a:pt x="726" y="1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1" name="Google Shape;4051;p2"/>
            <p:cNvSpPr/>
            <p:nvPr/>
          </p:nvSpPr>
          <p:spPr>
            <a:xfrm>
              <a:off x="5944175" y="3818175"/>
              <a:ext cx="15225" cy="3725"/>
            </a:xfrm>
            <a:custGeom>
              <a:avLst/>
              <a:gdLst/>
              <a:ahLst/>
              <a:cxnLst/>
              <a:rect l="l" t="t" r="r" b="b"/>
              <a:pathLst>
                <a:path w="609" h="149" extrusionOk="0">
                  <a:moveTo>
                    <a:pt x="288" y="1"/>
                  </a:moveTo>
                  <a:cubicBezTo>
                    <a:pt x="195" y="1"/>
                    <a:pt x="98" y="18"/>
                    <a:pt x="1" y="24"/>
                  </a:cubicBezTo>
                  <a:cubicBezTo>
                    <a:pt x="122" y="122"/>
                    <a:pt x="252" y="148"/>
                    <a:pt x="383" y="148"/>
                  </a:cubicBezTo>
                  <a:cubicBezTo>
                    <a:pt x="459" y="148"/>
                    <a:pt x="534" y="140"/>
                    <a:pt x="608" y="131"/>
                  </a:cubicBezTo>
                  <a:cubicBezTo>
                    <a:pt x="510" y="26"/>
                    <a:pt x="402" y="1"/>
                    <a:pt x="2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2" name="Google Shape;4052;p2"/>
            <p:cNvSpPr/>
            <p:nvPr/>
          </p:nvSpPr>
          <p:spPr>
            <a:xfrm>
              <a:off x="5991800" y="3875600"/>
              <a:ext cx="14325" cy="3825"/>
            </a:xfrm>
            <a:custGeom>
              <a:avLst/>
              <a:gdLst/>
              <a:ahLst/>
              <a:cxnLst/>
              <a:rect l="l" t="t" r="r" b="b"/>
              <a:pathLst>
                <a:path w="573" h="153" extrusionOk="0">
                  <a:moveTo>
                    <a:pt x="1" y="1"/>
                  </a:moveTo>
                  <a:cubicBezTo>
                    <a:pt x="90" y="102"/>
                    <a:pt x="182" y="153"/>
                    <a:pt x="278" y="153"/>
                  </a:cubicBezTo>
                  <a:cubicBezTo>
                    <a:pt x="373" y="153"/>
                    <a:pt x="471" y="102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3" name="Google Shape;4053;p2"/>
            <p:cNvSpPr/>
            <p:nvPr/>
          </p:nvSpPr>
          <p:spPr>
            <a:xfrm>
              <a:off x="5973950" y="3872325"/>
              <a:ext cx="12225" cy="3100"/>
            </a:xfrm>
            <a:custGeom>
              <a:avLst/>
              <a:gdLst/>
              <a:ahLst/>
              <a:cxnLst/>
              <a:rect l="l" t="t" r="r" b="b"/>
              <a:pathLst>
                <a:path w="489" h="124" extrusionOk="0">
                  <a:moveTo>
                    <a:pt x="0" y="1"/>
                  </a:moveTo>
                  <a:cubicBezTo>
                    <a:pt x="79" y="100"/>
                    <a:pt x="174" y="123"/>
                    <a:pt x="275" y="123"/>
                  </a:cubicBezTo>
                  <a:cubicBezTo>
                    <a:pt x="344" y="123"/>
                    <a:pt x="417" y="113"/>
                    <a:pt x="489" y="108"/>
                  </a:cubicBezTo>
                  <a:cubicBezTo>
                    <a:pt x="346" y="1"/>
                    <a:pt x="167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4" name="Google Shape;4054;p2"/>
            <p:cNvSpPr/>
            <p:nvPr/>
          </p:nvSpPr>
          <p:spPr>
            <a:xfrm>
              <a:off x="6095850" y="3850775"/>
              <a:ext cx="6425" cy="6400"/>
            </a:xfrm>
            <a:custGeom>
              <a:avLst/>
              <a:gdLst/>
              <a:ahLst/>
              <a:cxnLst/>
              <a:rect l="l" t="t" r="r" b="b"/>
              <a:pathLst>
                <a:path w="257" h="256" extrusionOk="0">
                  <a:moveTo>
                    <a:pt x="185" y="0"/>
                  </a:moveTo>
                  <a:cubicBezTo>
                    <a:pt x="1" y="0"/>
                    <a:pt x="83" y="138"/>
                    <a:pt x="137" y="256"/>
                  </a:cubicBezTo>
                  <a:cubicBezTo>
                    <a:pt x="185" y="256"/>
                    <a:pt x="220" y="256"/>
                    <a:pt x="256" y="244"/>
                  </a:cubicBezTo>
                  <a:lnTo>
                    <a:pt x="256" y="6"/>
                  </a:lnTo>
                  <a:cubicBezTo>
                    <a:pt x="229" y="2"/>
                    <a:pt x="205" y="0"/>
                    <a:pt x="1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5" name="Google Shape;4055;p2"/>
            <p:cNvSpPr/>
            <p:nvPr/>
          </p:nvSpPr>
          <p:spPr>
            <a:xfrm>
              <a:off x="6030800" y="3850300"/>
              <a:ext cx="3900" cy="3900"/>
            </a:xfrm>
            <a:custGeom>
              <a:avLst/>
              <a:gdLst/>
              <a:ahLst/>
              <a:cxnLst/>
              <a:rect l="l" t="t" r="r" b="b"/>
              <a:pathLst>
                <a:path w="156" h="156" extrusionOk="0">
                  <a:moveTo>
                    <a:pt x="155" y="1"/>
                  </a:moveTo>
                  <a:cubicBezTo>
                    <a:pt x="84" y="25"/>
                    <a:pt x="36" y="84"/>
                    <a:pt x="1" y="156"/>
                  </a:cubicBezTo>
                  <a:lnTo>
                    <a:pt x="155" y="156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6" name="Google Shape;4056;p2"/>
            <p:cNvSpPr/>
            <p:nvPr/>
          </p:nvSpPr>
          <p:spPr>
            <a:xfrm>
              <a:off x="5652175" y="3739050"/>
              <a:ext cx="249775" cy="48300"/>
            </a:xfrm>
            <a:custGeom>
              <a:avLst/>
              <a:gdLst/>
              <a:ahLst/>
              <a:cxnLst/>
              <a:rect l="l" t="t" r="r" b="b"/>
              <a:pathLst>
                <a:path w="9991" h="1932" extrusionOk="0">
                  <a:moveTo>
                    <a:pt x="227" y="1"/>
                  </a:moveTo>
                  <a:cubicBezTo>
                    <a:pt x="176" y="1"/>
                    <a:pt x="126" y="16"/>
                    <a:pt x="72" y="45"/>
                  </a:cubicBezTo>
                  <a:cubicBezTo>
                    <a:pt x="13" y="153"/>
                    <a:pt x="1" y="260"/>
                    <a:pt x="37" y="367"/>
                  </a:cubicBezTo>
                  <a:cubicBezTo>
                    <a:pt x="84" y="462"/>
                    <a:pt x="156" y="557"/>
                    <a:pt x="263" y="605"/>
                  </a:cubicBezTo>
                  <a:cubicBezTo>
                    <a:pt x="394" y="665"/>
                    <a:pt x="548" y="688"/>
                    <a:pt x="691" y="688"/>
                  </a:cubicBezTo>
                  <a:lnTo>
                    <a:pt x="1132" y="688"/>
                  </a:lnTo>
                  <a:cubicBezTo>
                    <a:pt x="1182" y="688"/>
                    <a:pt x="1232" y="688"/>
                    <a:pt x="1282" y="688"/>
                  </a:cubicBezTo>
                  <a:cubicBezTo>
                    <a:pt x="1509" y="688"/>
                    <a:pt x="1741" y="696"/>
                    <a:pt x="1965" y="784"/>
                  </a:cubicBezTo>
                  <a:cubicBezTo>
                    <a:pt x="2061" y="796"/>
                    <a:pt x="2168" y="819"/>
                    <a:pt x="2275" y="819"/>
                  </a:cubicBezTo>
                  <a:cubicBezTo>
                    <a:pt x="2811" y="819"/>
                    <a:pt x="3346" y="938"/>
                    <a:pt x="3870" y="1034"/>
                  </a:cubicBezTo>
                  <a:cubicBezTo>
                    <a:pt x="3942" y="1046"/>
                    <a:pt x="4001" y="1057"/>
                    <a:pt x="4073" y="1069"/>
                  </a:cubicBezTo>
                  <a:cubicBezTo>
                    <a:pt x="4144" y="1069"/>
                    <a:pt x="4204" y="1093"/>
                    <a:pt x="4287" y="1093"/>
                  </a:cubicBezTo>
                  <a:cubicBezTo>
                    <a:pt x="4339" y="1089"/>
                    <a:pt x="4390" y="1087"/>
                    <a:pt x="4441" y="1087"/>
                  </a:cubicBezTo>
                  <a:cubicBezTo>
                    <a:pt x="4802" y="1087"/>
                    <a:pt x="5147" y="1188"/>
                    <a:pt x="5501" y="1272"/>
                  </a:cubicBezTo>
                  <a:cubicBezTo>
                    <a:pt x="5566" y="1272"/>
                    <a:pt x="5631" y="1261"/>
                    <a:pt x="5694" y="1261"/>
                  </a:cubicBezTo>
                  <a:cubicBezTo>
                    <a:pt x="5747" y="1261"/>
                    <a:pt x="5798" y="1269"/>
                    <a:pt x="5847" y="1296"/>
                  </a:cubicBezTo>
                  <a:cubicBezTo>
                    <a:pt x="5894" y="1319"/>
                    <a:pt x="5954" y="1331"/>
                    <a:pt x="6013" y="1343"/>
                  </a:cubicBezTo>
                  <a:cubicBezTo>
                    <a:pt x="6073" y="1355"/>
                    <a:pt x="6133" y="1379"/>
                    <a:pt x="6192" y="1379"/>
                  </a:cubicBezTo>
                  <a:cubicBezTo>
                    <a:pt x="6252" y="1379"/>
                    <a:pt x="6311" y="1391"/>
                    <a:pt x="6371" y="1391"/>
                  </a:cubicBezTo>
                  <a:cubicBezTo>
                    <a:pt x="6883" y="1413"/>
                    <a:pt x="7355" y="1644"/>
                    <a:pt x="7882" y="1644"/>
                  </a:cubicBezTo>
                  <a:cubicBezTo>
                    <a:pt x="7917" y="1644"/>
                    <a:pt x="7954" y="1643"/>
                    <a:pt x="7990" y="1641"/>
                  </a:cubicBezTo>
                  <a:cubicBezTo>
                    <a:pt x="8038" y="1641"/>
                    <a:pt x="8085" y="1629"/>
                    <a:pt x="8121" y="1629"/>
                  </a:cubicBezTo>
                  <a:cubicBezTo>
                    <a:pt x="8311" y="1629"/>
                    <a:pt x="8514" y="1629"/>
                    <a:pt x="8680" y="1760"/>
                  </a:cubicBezTo>
                  <a:cubicBezTo>
                    <a:pt x="8928" y="1870"/>
                    <a:pt x="9101" y="1932"/>
                    <a:pt x="9225" y="1932"/>
                  </a:cubicBezTo>
                  <a:cubicBezTo>
                    <a:pt x="9435" y="1932"/>
                    <a:pt x="9500" y="1755"/>
                    <a:pt x="9538" y="1343"/>
                  </a:cubicBezTo>
                  <a:cubicBezTo>
                    <a:pt x="9514" y="1319"/>
                    <a:pt x="9478" y="1296"/>
                    <a:pt x="9454" y="1284"/>
                  </a:cubicBezTo>
                  <a:lnTo>
                    <a:pt x="9407" y="1296"/>
                  </a:lnTo>
                  <a:lnTo>
                    <a:pt x="9454" y="1272"/>
                  </a:lnTo>
                  <a:cubicBezTo>
                    <a:pt x="9490" y="1284"/>
                    <a:pt x="9526" y="1296"/>
                    <a:pt x="9550" y="1331"/>
                  </a:cubicBezTo>
                  <a:cubicBezTo>
                    <a:pt x="9585" y="1331"/>
                    <a:pt x="9620" y="1332"/>
                    <a:pt x="9654" y="1332"/>
                  </a:cubicBezTo>
                  <a:cubicBezTo>
                    <a:pt x="9784" y="1332"/>
                    <a:pt x="9906" y="1318"/>
                    <a:pt x="9990" y="1177"/>
                  </a:cubicBezTo>
                  <a:cubicBezTo>
                    <a:pt x="9407" y="1081"/>
                    <a:pt x="8835" y="986"/>
                    <a:pt x="8264" y="879"/>
                  </a:cubicBezTo>
                  <a:cubicBezTo>
                    <a:pt x="8155" y="831"/>
                    <a:pt x="8041" y="821"/>
                    <a:pt x="7926" y="821"/>
                  </a:cubicBezTo>
                  <a:cubicBezTo>
                    <a:pt x="7848" y="821"/>
                    <a:pt x="7770" y="826"/>
                    <a:pt x="7692" y="826"/>
                  </a:cubicBezTo>
                  <a:cubicBezTo>
                    <a:pt x="7570" y="826"/>
                    <a:pt x="7450" y="815"/>
                    <a:pt x="7335" y="760"/>
                  </a:cubicBezTo>
                  <a:cubicBezTo>
                    <a:pt x="7258" y="771"/>
                    <a:pt x="7178" y="779"/>
                    <a:pt x="7099" y="779"/>
                  </a:cubicBezTo>
                  <a:cubicBezTo>
                    <a:pt x="7008" y="779"/>
                    <a:pt x="6918" y="768"/>
                    <a:pt x="6835" y="736"/>
                  </a:cubicBezTo>
                  <a:cubicBezTo>
                    <a:pt x="6704" y="676"/>
                    <a:pt x="6570" y="676"/>
                    <a:pt x="6436" y="676"/>
                  </a:cubicBezTo>
                  <a:cubicBezTo>
                    <a:pt x="6302" y="676"/>
                    <a:pt x="6168" y="676"/>
                    <a:pt x="6037" y="617"/>
                  </a:cubicBezTo>
                  <a:cubicBezTo>
                    <a:pt x="5973" y="624"/>
                    <a:pt x="5907" y="628"/>
                    <a:pt x="5839" y="628"/>
                  </a:cubicBezTo>
                  <a:cubicBezTo>
                    <a:pt x="5694" y="628"/>
                    <a:pt x="5545" y="610"/>
                    <a:pt x="5406" y="569"/>
                  </a:cubicBezTo>
                  <a:cubicBezTo>
                    <a:pt x="5204" y="486"/>
                    <a:pt x="4966" y="569"/>
                    <a:pt x="4775" y="462"/>
                  </a:cubicBezTo>
                  <a:cubicBezTo>
                    <a:pt x="4764" y="473"/>
                    <a:pt x="4751" y="479"/>
                    <a:pt x="4738" y="479"/>
                  </a:cubicBezTo>
                  <a:cubicBezTo>
                    <a:pt x="4722" y="479"/>
                    <a:pt x="4705" y="470"/>
                    <a:pt x="4692" y="450"/>
                  </a:cubicBezTo>
                  <a:cubicBezTo>
                    <a:pt x="4646" y="399"/>
                    <a:pt x="4603" y="380"/>
                    <a:pt x="4559" y="380"/>
                  </a:cubicBezTo>
                  <a:cubicBezTo>
                    <a:pt x="4511" y="380"/>
                    <a:pt x="4462" y="402"/>
                    <a:pt x="4406" y="426"/>
                  </a:cubicBezTo>
                  <a:cubicBezTo>
                    <a:pt x="3227" y="367"/>
                    <a:pt x="2072" y="188"/>
                    <a:pt x="906" y="34"/>
                  </a:cubicBezTo>
                  <a:cubicBezTo>
                    <a:pt x="816" y="28"/>
                    <a:pt x="727" y="22"/>
                    <a:pt x="639" y="22"/>
                  </a:cubicBezTo>
                  <a:cubicBezTo>
                    <a:pt x="551" y="22"/>
                    <a:pt x="465" y="28"/>
                    <a:pt x="382" y="45"/>
                  </a:cubicBezTo>
                  <a:cubicBezTo>
                    <a:pt x="328" y="16"/>
                    <a:pt x="278" y="1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7" name="Google Shape;4057;p2"/>
            <p:cNvSpPr/>
            <p:nvPr/>
          </p:nvSpPr>
          <p:spPr>
            <a:xfrm>
              <a:off x="5811725" y="3796825"/>
              <a:ext cx="108075" cy="26700"/>
            </a:xfrm>
            <a:custGeom>
              <a:avLst/>
              <a:gdLst/>
              <a:ahLst/>
              <a:cxnLst/>
              <a:rect l="l" t="t" r="r" b="b"/>
              <a:pathLst>
                <a:path w="4323" h="1068" extrusionOk="0">
                  <a:moveTo>
                    <a:pt x="742" y="1"/>
                  </a:moveTo>
                  <a:cubicBezTo>
                    <a:pt x="683" y="1"/>
                    <a:pt x="622" y="12"/>
                    <a:pt x="560" y="32"/>
                  </a:cubicBezTo>
                  <a:cubicBezTo>
                    <a:pt x="513" y="56"/>
                    <a:pt x="441" y="92"/>
                    <a:pt x="405" y="151"/>
                  </a:cubicBezTo>
                  <a:cubicBezTo>
                    <a:pt x="346" y="378"/>
                    <a:pt x="1" y="532"/>
                    <a:pt x="286" y="818"/>
                  </a:cubicBezTo>
                  <a:cubicBezTo>
                    <a:pt x="894" y="925"/>
                    <a:pt x="1501" y="830"/>
                    <a:pt x="2132" y="937"/>
                  </a:cubicBezTo>
                  <a:cubicBezTo>
                    <a:pt x="2290" y="965"/>
                    <a:pt x="2453" y="973"/>
                    <a:pt x="2620" y="973"/>
                  </a:cubicBezTo>
                  <a:cubicBezTo>
                    <a:pt x="2847" y="973"/>
                    <a:pt x="3079" y="958"/>
                    <a:pt x="3312" y="958"/>
                  </a:cubicBezTo>
                  <a:cubicBezTo>
                    <a:pt x="3575" y="958"/>
                    <a:pt x="3838" y="977"/>
                    <a:pt x="4096" y="1056"/>
                  </a:cubicBezTo>
                  <a:cubicBezTo>
                    <a:pt x="4115" y="1064"/>
                    <a:pt x="4131" y="1068"/>
                    <a:pt x="4147" y="1068"/>
                  </a:cubicBezTo>
                  <a:cubicBezTo>
                    <a:pt x="4223" y="1068"/>
                    <a:pt x="4267" y="983"/>
                    <a:pt x="4287" y="913"/>
                  </a:cubicBezTo>
                  <a:cubicBezTo>
                    <a:pt x="4323" y="794"/>
                    <a:pt x="4239" y="747"/>
                    <a:pt x="4144" y="711"/>
                  </a:cubicBezTo>
                  <a:cubicBezTo>
                    <a:pt x="4037" y="687"/>
                    <a:pt x="3965" y="640"/>
                    <a:pt x="3918" y="556"/>
                  </a:cubicBezTo>
                  <a:cubicBezTo>
                    <a:pt x="3812" y="503"/>
                    <a:pt x="3702" y="490"/>
                    <a:pt x="3593" y="490"/>
                  </a:cubicBezTo>
                  <a:cubicBezTo>
                    <a:pt x="3482" y="490"/>
                    <a:pt x="3371" y="504"/>
                    <a:pt x="3263" y="504"/>
                  </a:cubicBezTo>
                  <a:cubicBezTo>
                    <a:pt x="3142" y="504"/>
                    <a:pt x="3025" y="486"/>
                    <a:pt x="2918" y="413"/>
                  </a:cubicBezTo>
                  <a:lnTo>
                    <a:pt x="2929" y="413"/>
                  </a:lnTo>
                  <a:cubicBezTo>
                    <a:pt x="2851" y="364"/>
                    <a:pt x="2767" y="353"/>
                    <a:pt x="2681" y="353"/>
                  </a:cubicBezTo>
                  <a:cubicBezTo>
                    <a:pt x="2614" y="353"/>
                    <a:pt x="2546" y="359"/>
                    <a:pt x="2479" y="359"/>
                  </a:cubicBezTo>
                  <a:cubicBezTo>
                    <a:pt x="2383" y="359"/>
                    <a:pt x="2290" y="346"/>
                    <a:pt x="2203" y="282"/>
                  </a:cubicBezTo>
                  <a:cubicBezTo>
                    <a:pt x="2144" y="282"/>
                    <a:pt x="2096" y="270"/>
                    <a:pt x="2048" y="270"/>
                  </a:cubicBezTo>
                  <a:cubicBezTo>
                    <a:pt x="1983" y="330"/>
                    <a:pt x="1914" y="360"/>
                    <a:pt x="1843" y="360"/>
                  </a:cubicBezTo>
                  <a:cubicBezTo>
                    <a:pt x="1772" y="360"/>
                    <a:pt x="1697" y="330"/>
                    <a:pt x="1620" y="270"/>
                  </a:cubicBezTo>
                  <a:cubicBezTo>
                    <a:pt x="1429" y="223"/>
                    <a:pt x="1251" y="163"/>
                    <a:pt x="1060" y="116"/>
                  </a:cubicBezTo>
                  <a:cubicBezTo>
                    <a:pt x="959" y="38"/>
                    <a:pt x="853" y="1"/>
                    <a:pt x="7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8" name="Google Shape;4058;p2"/>
            <p:cNvSpPr/>
            <p:nvPr/>
          </p:nvSpPr>
          <p:spPr>
            <a:xfrm>
              <a:off x="5980200" y="3795900"/>
              <a:ext cx="94375" cy="10175"/>
            </a:xfrm>
            <a:custGeom>
              <a:avLst/>
              <a:gdLst/>
              <a:ahLst/>
              <a:cxnLst/>
              <a:rect l="l" t="t" r="r" b="b"/>
              <a:pathLst>
                <a:path w="3775" h="407" extrusionOk="0">
                  <a:moveTo>
                    <a:pt x="2260" y="0"/>
                  </a:moveTo>
                  <a:cubicBezTo>
                    <a:pt x="2000" y="0"/>
                    <a:pt x="1739" y="13"/>
                    <a:pt x="1477" y="34"/>
                  </a:cubicBezTo>
                  <a:lnTo>
                    <a:pt x="1358" y="34"/>
                  </a:lnTo>
                  <a:cubicBezTo>
                    <a:pt x="1279" y="48"/>
                    <a:pt x="1199" y="53"/>
                    <a:pt x="1118" y="53"/>
                  </a:cubicBezTo>
                  <a:cubicBezTo>
                    <a:pt x="946" y="53"/>
                    <a:pt x="769" y="31"/>
                    <a:pt x="594" y="31"/>
                  </a:cubicBezTo>
                  <a:cubicBezTo>
                    <a:pt x="388" y="31"/>
                    <a:pt x="186" y="62"/>
                    <a:pt x="0" y="200"/>
                  </a:cubicBezTo>
                  <a:cubicBezTo>
                    <a:pt x="510" y="317"/>
                    <a:pt x="1025" y="342"/>
                    <a:pt x="1542" y="342"/>
                  </a:cubicBezTo>
                  <a:cubicBezTo>
                    <a:pt x="1928" y="342"/>
                    <a:pt x="2314" y="328"/>
                    <a:pt x="2699" y="328"/>
                  </a:cubicBezTo>
                  <a:cubicBezTo>
                    <a:pt x="2799" y="328"/>
                    <a:pt x="2900" y="329"/>
                    <a:pt x="3001" y="331"/>
                  </a:cubicBezTo>
                  <a:cubicBezTo>
                    <a:pt x="3148" y="331"/>
                    <a:pt x="3307" y="407"/>
                    <a:pt x="3456" y="407"/>
                  </a:cubicBezTo>
                  <a:cubicBezTo>
                    <a:pt x="3572" y="407"/>
                    <a:pt x="3681" y="361"/>
                    <a:pt x="3775" y="200"/>
                  </a:cubicBezTo>
                  <a:cubicBezTo>
                    <a:pt x="3271" y="51"/>
                    <a:pt x="2767" y="0"/>
                    <a:pt x="22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9" name="Google Shape;4059;p2"/>
            <p:cNvSpPr/>
            <p:nvPr/>
          </p:nvSpPr>
          <p:spPr>
            <a:xfrm>
              <a:off x="5932575" y="3790050"/>
              <a:ext cx="84250" cy="10875"/>
            </a:xfrm>
            <a:custGeom>
              <a:avLst/>
              <a:gdLst/>
              <a:ahLst/>
              <a:cxnLst/>
              <a:rect l="l" t="t" r="r" b="b"/>
              <a:pathLst>
                <a:path w="3370" h="435" extrusionOk="0">
                  <a:moveTo>
                    <a:pt x="169" y="1"/>
                  </a:moveTo>
                  <a:cubicBezTo>
                    <a:pt x="103" y="1"/>
                    <a:pt x="28" y="22"/>
                    <a:pt x="0" y="113"/>
                  </a:cubicBezTo>
                  <a:cubicBezTo>
                    <a:pt x="393" y="354"/>
                    <a:pt x="552" y="434"/>
                    <a:pt x="1039" y="434"/>
                  </a:cubicBezTo>
                  <a:cubicBezTo>
                    <a:pt x="1201" y="434"/>
                    <a:pt x="1399" y="425"/>
                    <a:pt x="1655" y="410"/>
                  </a:cubicBezTo>
                  <a:cubicBezTo>
                    <a:pt x="1878" y="338"/>
                    <a:pt x="2105" y="320"/>
                    <a:pt x="2332" y="320"/>
                  </a:cubicBezTo>
                  <a:cubicBezTo>
                    <a:pt x="2544" y="320"/>
                    <a:pt x="2756" y="335"/>
                    <a:pt x="2966" y="335"/>
                  </a:cubicBezTo>
                  <a:cubicBezTo>
                    <a:pt x="3086" y="335"/>
                    <a:pt x="3204" y="331"/>
                    <a:pt x="3322" y="315"/>
                  </a:cubicBezTo>
                  <a:lnTo>
                    <a:pt x="3370" y="256"/>
                  </a:lnTo>
                  <a:cubicBezTo>
                    <a:pt x="3275" y="220"/>
                    <a:pt x="3203" y="149"/>
                    <a:pt x="3120" y="149"/>
                  </a:cubicBezTo>
                  <a:cubicBezTo>
                    <a:pt x="2167" y="113"/>
                    <a:pt x="1179" y="149"/>
                    <a:pt x="227" y="6"/>
                  </a:cubicBezTo>
                  <a:cubicBezTo>
                    <a:pt x="210" y="3"/>
                    <a:pt x="190" y="1"/>
                    <a:pt x="1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0" name="Google Shape;4060;p2"/>
            <p:cNvSpPr/>
            <p:nvPr/>
          </p:nvSpPr>
          <p:spPr>
            <a:xfrm>
              <a:off x="5800125" y="3780825"/>
              <a:ext cx="48225" cy="21100"/>
            </a:xfrm>
            <a:custGeom>
              <a:avLst/>
              <a:gdLst/>
              <a:ahLst/>
              <a:cxnLst/>
              <a:rect l="l" t="t" r="r" b="b"/>
              <a:pathLst>
                <a:path w="1929" h="844" extrusionOk="0">
                  <a:moveTo>
                    <a:pt x="1074" y="1"/>
                  </a:moveTo>
                  <a:cubicBezTo>
                    <a:pt x="1005" y="1"/>
                    <a:pt x="931" y="18"/>
                    <a:pt x="857" y="41"/>
                  </a:cubicBezTo>
                  <a:cubicBezTo>
                    <a:pt x="786" y="65"/>
                    <a:pt x="738" y="77"/>
                    <a:pt x="679" y="101"/>
                  </a:cubicBezTo>
                  <a:cubicBezTo>
                    <a:pt x="465" y="184"/>
                    <a:pt x="226" y="148"/>
                    <a:pt x="48" y="315"/>
                  </a:cubicBezTo>
                  <a:cubicBezTo>
                    <a:pt x="0" y="601"/>
                    <a:pt x="262" y="613"/>
                    <a:pt x="405" y="696"/>
                  </a:cubicBezTo>
                  <a:cubicBezTo>
                    <a:pt x="524" y="744"/>
                    <a:pt x="643" y="803"/>
                    <a:pt x="762" y="839"/>
                  </a:cubicBezTo>
                  <a:cubicBezTo>
                    <a:pt x="776" y="842"/>
                    <a:pt x="790" y="843"/>
                    <a:pt x="804" y="843"/>
                  </a:cubicBezTo>
                  <a:cubicBezTo>
                    <a:pt x="849" y="843"/>
                    <a:pt x="893" y="828"/>
                    <a:pt x="929" y="791"/>
                  </a:cubicBezTo>
                  <a:cubicBezTo>
                    <a:pt x="1119" y="779"/>
                    <a:pt x="1310" y="779"/>
                    <a:pt x="1512" y="756"/>
                  </a:cubicBezTo>
                  <a:cubicBezTo>
                    <a:pt x="1512" y="565"/>
                    <a:pt x="1608" y="494"/>
                    <a:pt x="1762" y="494"/>
                  </a:cubicBezTo>
                  <a:cubicBezTo>
                    <a:pt x="1810" y="446"/>
                    <a:pt x="1846" y="422"/>
                    <a:pt x="1893" y="398"/>
                  </a:cubicBezTo>
                  <a:cubicBezTo>
                    <a:pt x="1905" y="375"/>
                    <a:pt x="1905" y="363"/>
                    <a:pt x="1929" y="327"/>
                  </a:cubicBezTo>
                  <a:cubicBezTo>
                    <a:pt x="1774" y="148"/>
                    <a:pt x="1548" y="208"/>
                    <a:pt x="1358" y="184"/>
                  </a:cubicBezTo>
                  <a:cubicBezTo>
                    <a:pt x="1284" y="45"/>
                    <a:pt x="1184" y="1"/>
                    <a:pt x="10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1" name="Google Shape;4061;p2"/>
            <p:cNvSpPr/>
            <p:nvPr/>
          </p:nvSpPr>
          <p:spPr>
            <a:xfrm>
              <a:off x="6055200" y="3800375"/>
              <a:ext cx="69375" cy="9375"/>
            </a:xfrm>
            <a:custGeom>
              <a:avLst/>
              <a:gdLst/>
              <a:ahLst/>
              <a:cxnLst/>
              <a:rect l="l" t="t" r="r" b="b"/>
              <a:pathLst>
                <a:path w="2775" h="375" extrusionOk="0">
                  <a:moveTo>
                    <a:pt x="1091" y="1"/>
                  </a:moveTo>
                  <a:cubicBezTo>
                    <a:pt x="978" y="1"/>
                    <a:pt x="865" y="3"/>
                    <a:pt x="751" y="9"/>
                  </a:cubicBezTo>
                  <a:cubicBezTo>
                    <a:pt x="644" y="122"/>
                    <a:pt x="519" y="143"/>
                    <a:pt x="389" y="143"/>
                  </a:cubicBezTo>
                  <a:cubicBezTo>
                    <a:pt x="314" y="143"/>
                    <a:pt x="237" y="136"/>
                    <a:pt x="161" y="136"/>
                  </a:cubicBezTo>
                  <a:cubicBezTo>
                    <a:pt x="107" y="136"/>
                    <a:pt x="53" y="140"/>
                    <a:pt x="1" y="152"/>
                  </a:cubicBezTo>
                  <a:cubicBezTo>
                    <a:pt x="331" y="276"/>
                    <a:pt x="669" y="289"/>
                    <a:pt x="1008" y="289"/>
                  </a:cubicBezTo>
                  <a:cubicBezTo>
                    <a:pt x="1094" y="289"/>
                    <a:pt x="1181" y="288"/>
                    <a:pt x="1267" y="288"/>
                  </a:cubicBezTo>
                  <a:cubicBezTo>
                    <a:pt x="1429" y="288"/>
                    <a:pt x="1590" y="291"/>
                    <a:pt x="1751" y="307"/>
                  </a:cubicBezTo>
                  <a:cubicBezTo>
                    <a:pt x="1942" y="307"/>
                    <a:pt x="2139" y="375"/>
                    <a:pt x="2325" y="375"/>
                  </a:cubicBezTo>
                  <a:cubicBezTo>
                    <a:pt x="2488" y="375"/>
                    <a:pt x="2642" y="323"/>
                    <a:pt x="2775" y="128"/>
                  </a:cubicBezTo>
                  <a:cubicBezTo>
                    <a:pt x="2218" y="69"/>
                    <a:pt x="1661" y="1"/>
                    <a:pt x="10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2" name="Google Shape;4062;p2"/>
            <p:cNvSpPr/>
            <p:nvPr/>
          </p:nvSpPr>
          <p:spPr>
            <a:xfrm>
              <a:off x="5799825" y="3767625"/>
              <a:ext cx="52400" cy="14250"/>
            </a:xfrm>
            <a:custGeom>
              <a:avLst/>
              <a:gdLst/>
              <a:ahLst/>
              <a:cxnLst/>
              <a:rect l="l" t="t" r="r" b="b"/>
              <a:pathLst>
                <a:path w="2096" h="570" extrusionOk="0">
                  <a:moveTo>
                    <a:pt x="143" y="1"/>
                  </a:moveTo>
                  <a:cubicBezTo>
                    <a:pt x="119" y="1"/>
                    <a:pt x="96" y="4"/>
                    <a:pt x="72" y="10"/>
                  </a:cubicBezTo>
                  <a:cubicBezTo>
                    <a:pt x="12" y="57"/>
                    <a:pt x="0" y="129"/>
                    <a:pt x="0" y="212"/>
                  </a:cubicBezTo>
                  <a:cubicBezTo>
                    <a:pt x="12" y="284"/>
                    <a:pt x="60" y="343"/>
                    <a:pt x="119" y="391"/>
                  </a:cubicBezTo>
                  <a:cubicBezTo>
                    <a:pt x="227" y="438"/>
                    <a:pt x="322" y="462"/>
                    <a:pt x="441" y="486"/>
                  </a:cubicBezTo>
                  <a:cubicBezTo>
                    <a:pt x="598" y="508"/>
                    <a:pt x="753" y="513"/>
                    <a:pt x="909" y="513"/>
                  </a:cubicBezTo>
                  <a:cubicBezTo>
                    <a:pt x="1045" y="513"/>
                    <a:pt x="1182" y="509"/>
                    <a:pt x="1318" y="509"/>
                  </a:cubicBezTo>
                  <a:cubicBezTo>
                    <a:pt x="1533" y="509"/>
                    <a:pt x="1748" y="519"/>
                    <a:pt x="1965" y="569"/>
                  </a:cubicBezTo>
                  <a:lnTo>
                    <a:pt x="2096" y="438"/>
                  </a:lnTo>
                  <a:cubicBezTo>
                    <a:pt x="1548" y="129"/>
                    <a:pt x="953" y="81"/>
                    <a:pt x="346" y="22"/>
                  </a:cubicBezTo>
                  <a:cubicBezTo>
                    <a:pt x="346" y="34"/>
                    <a:pt x="334" y="34"/>
                    <a:pt x="298" y="57"/>
                  </a:cubicBezTo>
                  <a:cubicBezTo>
                    <a:pt x="292" y="60"/>
                    <a:pt x="286" y="62"/>
                    <a:pt x="279" y="62"/>
                  </a:cubicBezTo>
                  <a:cubicBezTo>
                    <a:pt x="258" y="62"/>
                    <a:pt x="233" y="46"/>
                    <a:pt x="215" y="10"/>
                  </a:cubicBezTo>
                  <a:cubicBezTo>
                    <a:pt x="191" y="4"/>
                    <a:pt x="167" y="1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3" name="Google Shape;4063;p2"/>
            <p:cNvSpPr/>
            <p:nvPr/>
          </p:nvSpPr>
          <p:spPr>
            <a:xfrm>
              <a:off x="6098975" y="3803575"/>
              <a:ext cx="50925" cy="8650"/>
            </a:xfrm>
            <a:custGeom>
              <a:avLst/>
              <a:gdLst/>
              <a:ahLst/>
              <a:cxnLst/>
              <a:rect l="l" t="t" r="r" b="b"/>
              <a:pathLst>
                <a:path w="2037" h="346" extrusionOk="0">
                  <a:moveTo>
                    <a:pt x="1024" y="0"/>
                  </a:moveTo>
                  <a:cubicBezTo>
                    <a:pt x="884" y="135"/>
                    <a:pt x="724" y="161"/>
                    <a:pt x="559" y="161"/>
                  </a:cubicBezTo>
                  <a:cubicBezTo>
                    <a:pt x="455" y="161"/>
                    <a:pt x="348" y="151"/>
                    <a:pt x="242" y="151"/>
                  </a:cubicBezTo>
                  <a:cubicBezTo>
                    <a:pt x="160" y="151"/>
                    <a:pt x="79" y="157"/>
                    <a:pt x="0" y="179"/>
                  </a:cubicBezTo>
                  <a:cubicBezTo>
                    <a:pt x="167" y="346"/>
                    <a:pt x="393" y="262"/>
                    <a:pt x="583" y="310"/>
                  </a:cubicBezTo>
                  <a:lnTo>
                    <a:pt x="2024" y="310"/>
                  </a:lnTo>
                  <a:cubicBezTo>
                    <a:pt x="2024" y="250"/>
                    <a:pt x="2036" y="191"/>
                    <a:pt x="2036" y="131"/>
                  </a:cubicBezTo>
                  <a:cubicBezTo>
                    <a:pt x="2024" y="84"/>
                    <a:pt x="2012" y="60"/>
                    <a:pt x="2012" y="12"/>
                  </a:cubicBezTo>
                  <a:cubicBezTo>
                    <a:pt x="1834" y="25"/>
                    <a:pt x="1659" y="38"/>
                    <a:pt x="1484" y="38"/>
                  </a:cubicBezTo>
                  <a:cubicBezTo>
                    <a:pt x="1332" y="38"/>
                    <a:pt x="1179" y="28"/>
                    <a:pt x="10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4" name="Google Shape;4064;p2"/>
            <p:cNvSpPr/>
            <p:nvPr/>
          </p:nvSpPr>
          <p:spPr>
            <a:xfrm>
              <a:off x="5809050" y="3775325"/>
              <a:ext cx="39900" cy="10425"/>
            </a:xfrm>
            <a:custGeom>
              <a:avLst/>
              <a:gdLst/>
              <a:ahLst/>
              <a:cxnLst/>
              <a:rect l="l" t="t" r="r" b="b"/>
              <a:pathLst>
                <a:path w="1596" h="417" extrusionOk="0">
                  <a:moveTo>
                    <a:pt x="249" y="1"/>
                  </a:moveTo>
                  <a:cubicBezTo>
                    <a:pt x="167" y="1"/>
                    <a:pt x="84" y="4"/>
                    <a:pt x="0" y="11"/>
                  </a:cubicBezTo>
                  <a:cubicBezTo>
                    <a:pt x="24" y="380"/>
                    <a:pt x="405" y="202"/>
                    <a:pt x="572" y="416"/>
                  </a:cubicBezTo>
                  <a:cubicBezTo>
                    <a:pt x="640" y="382"/>
                    <a:pt x="711" y="367"/>
                    <a:pt x="782" y="367"/>
                  </a:cubicBezTo>
                  <a:cubicBezTo>
                    <a:pt x="860" y="367"/>
                    <a:pt x="938" y="385"/>
                    <a:pt x="1012" y="416"/>
                  </a:cubicBezTo>
                  <a:cubicBezTo>
                    <a:pt x="1105" y="287"/>
                    <a:pt x="1228" y="275"/>
                    <a:pt x="1353" y="275"/>
                  </a:cubicBezTo>
                  <a:cubicBezTo>
                    <a:pt x="1384" y="275"/>
                    <a:pt x="1415" y="275"/>
                    <a:pt x="1446" y="275"/>
                  </a:cubicBezTo>
                  <a:cubicBezTo>
                    <a:pt x="1498" y="275"/>
                    <a:pt x="1548" y="273"/>
                    <a:pt x="1596" y="261"/>
                  </a:cubicBezTo>
                  <a:cubicBezTo>
                    <a:pt x="1151" y="110"/>
                    <a:pt x="714" y="1"/>
                    <a:pt x="2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5" name="Google Shape;4065;p2"/>
            <p:cNvSpPr/>
            <p:nvPr/>
          </p:nvSpPr>
          <p:spPr>
            <a:xfrm>
              <a:off x="5973950" y="3796075"/>
              <a:ext cx="42000" cy="4850"/>
            </a:xfrm>
            <a:custGeom>
              <a:avLst/>
              <a:gdLst/>
              <a:ahLst/>
              <a:cxnLst/>
              <a:rect l="l" t="t" r="r" b="b"/>
              <a:pathLst>
                <a:path w="1680" h="194" extrusionOk="0">
                  <a:moveTo>
                    <a:pt x="679" y="0"/>
                  </a:moveTo>
                  <a:cubicBezTo>
                    <a:pt x="450" y="0"/>
                    <a:pt x="223" y="39"/>
                    <a:pt x="0" y="169"/>
                  </a:cubicBezTo>
                  <a:cubicBezTo>
                    <a:pt x="96" y="169"/>
                    <a:pt x="167" y="181"/>
                    <a:pt x="274" y="193"/>
                  </a:cubicBezTo>
                  <a:cubicBezTo>
                    <a:pt x="390" y="166"/>
                    <a:pt x="509" y="158"/>
                    <a:pt x="630" y="158"/>
                  </a:cubicBezTo>
                  <a:cubicBezTo>
                    <a:pt x="794" y="158"/>
                    <a:pt x="962" y="173"/>
                    <a:pt x="1128" y="173"/>
                  </a:cubicBezTo>
                  <a:cubicBezTo>
                    <a:pt x="1315" y="173"/>
                    <a:pt x="1501" y="154"/>
                    <a:pt x="1679" y="74"/>
                  </a:cubicBezTo>
                  <a:lnTo>
                    <a:pt x="1679" y="74"/>
                  </a:lnTo>
                  <a:cubicBezTo>
                    <a:pt x="1665" y="75"/>
                    <a:pt x="1651" y="75"/>
                    <a:pt x="1638" y="75"/>
                  </a:cubicBezTo>
                  <a:cubicBezTo>
                    <a:pt x="1319" y="75"/>
                    <a:pt x="998" y="0"/>
                    <a:pt x="6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6" name="Google Shape;4066;p2"/>
            <p:cNvSpPr/>
            <p:nvPr/>
          </p:nvSpPr>
          <p:spPr>
            <a:xfrm>
              <a:off x="5847150" y="3789000"/>
              <a:ext cx="22650" cy="7450"/>
            </a:xfrm>
            <a:custGeom>
              <a:avLst/>
              <a:gdLst/>
              <a:ahLst/>
              <a:cxnLst/>
              <a:rect l="l" t="t" r="r" b="b"/>
              <a:pathLst>
                <a:path w="906" h="298" extrusionOk="0">
                  <a:moveTo>
                    <a:pt x="60" y="0"/>
                  </a:moveTo>
                  <a:lnTo>
                    <a:pt x="24" y="36"/>
                  </a:lnTo>
                  <a:cubicBezTo>
                    <a:pt x="0" y="71"/>
                    <a:pt x="0" y="119"/>
                    <a:pt x="48" y="167"/>
                  </a:cubicBezTo>
                  <a:cubicBezTo>
                    <a:pt x="192" y="232"/>
                    <a:pt x="333" y="298"/>
                    <a:pt x="488" y="298"/>
                  </a:cubicBezTo>
                  <a:cubicBezTo>
                    <a:pt x="614" y="298"/>
                    <a:pt x="750" y="254"/>
                    <a:pt x="905" y="131"/>
                  </a:cubicBezTo>
                  <a:cubicBezTo>
                    <a:pt x="720" y="24"/>
                    <a:pt x="542" y="15"/>
                    <a:pt x="376" y="15"/>
                  </a:cubicBezTo>
                  <a:cubicBezTo>
                    <a:pt x="345" y="15"/>
                    <a:pt x="313" y="16"/>
                    <a:pt x="283" y="16"/>
                  </a:cubicBezTo>
                  <a:cubicBezTo>
                    <a:pt x="206" y="16"/>
                    <a:pt x="131" y="14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7" name="Google Shape;4067;p2"/>
            <p:cNvSpPr/>
            <p:nvPr/>
          </p:nvSpPr>
          <p:spPr>
            <a:xfrm>
              <a:off x="5884350" y="3805650"/>
              <a:ext cx="25325" cy="5625"/>
            </a:xfrm>
            <a:custGeom>
              <a:avLst/>
              <a:gdLst/>
              <a:ahLst/>
              <a:cxnLst/>
              <a:rect l="l" t="t" r="r" b="b"/>
              <a:pathLst>
                <a:path w="1013" h="225" extrusionOk="0">
                  <a:moveTo>
                    <a:pt x="1" y="48"/>
                  </a:moveTo>
                  <a:lnTo>
                    <a:pt x="1" y="48"/>
                  </a:lnTo>
                  <a:cubicBezTo>
                    <a:pt x="143" y="191"/>
                    <a:pt x="302" y="224"/>
                    <a:pt x="467" y="224"/>
                  </a:cubicBezTo>
                  <a:cubicBezTo>
                    <a:pt x="612" y="224"/>
                    <a:pt x="762" y="198"/>
                    <a:pt x="909" y="198"/>
                  </a:cubicBezTo>
                  <a:cubicBezTo>
                    <a:pt x="944" y="198"/>
                    <a:pt x="978" y="200"/>
                    <a:pt x="1013" y="203"/>
                  </a:cubicBezTo>
                  <a:cubicBezTo>
                    <a:pt x="703" y="1"/>
                    <a:pt x="346" y="96"/>
                    <a:pt x="1" y="4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8" name="Google Shape;4068;p2"/>
            <p:cNvSpPr/>
            <p:nvPr/>
          </p:nvSpPr>
          <p:spPr>
            <a:xfrm>
              <a:off x="5855775" y="3774600"/>
              <a:ext cx="13725" cy="6975"/>
            </a:xfrm>
            <a:custGeom>
              <a:avLst/>
              <a:gdLst/>
              <a:ahLst/>
              <a:cxnLst/>
              <a:rect l="l" t="t" r="r" b="b"/>
              <a:pathLst>
                <a:path w="549" h="279" extrusionOk="0">
                  <a:moveTo>
                    <a:pt x="249" y="0"/>
                  </a:moveTo>
                  <a:cubicBezTo>
                    <a:pt x="178" y="0"/>
                    <a:pt x="97" y="43"/>
                    <a:pt x="1" y="147"/>
                  </a:cubicBezTo>
                  <a:cubicBezTo>
                    <a:pt x="36" y="207"/>
                    <a:pt x="84" y="266"/>
                    <a:pt x="144" y="278"/>
                  </a:cubicBezTo>
                  <a:lnTo>
                    <a:pt x="548" y="278"/>
                  </a:lnTo>
                  <a:cubicBezTo>
                    <a:pt x="465" y="127"/>
                    <a:pt x="373" y="0"/>
                    <a:pt x="2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9" name="Google Shape;4069;p2"/>
            <p:cNvSpPr/>
            <p:nvPr/>
          </p:nvSpPr>
          <p:spPr>
            <a:xfrm>
              <a:off x="5866200" y="3803575"/>
              <a:ext cx="18175" cy="4075"/>
            </a:xfrm>
            <a:custGeom>
              <a:avLst/>
              <a:gdLst/>
              <a:ahLst/>
              <a:cxnLst/>
              <a:rect l="l" t="t" r="r" b="b"/>
              <a:pathLst>
                <a:path w="727" h="163" extrusionOk="0">
                  <a:moveTo>
                    <a:pt x="0" y="12"/>
                  </a:moveTo>
                  <a:lnTo>
                    <a:pt x="0" y="12"/>
                  </a:lnTo>
                  <a:cubicBezTo>
                    <a:pt x="104" y="135"/>
                    <a:pt x="227" y="163"/>
                    <a:pt x="356" y="163"/>
                  </a:cubicBezTo>
                  <a:cubicBezTo>
                    <a:pt x="465" y="163"/>
                    <a:pt x="579" y="142"/>
                    <a:pt x="689" y="142"/>
                  </a:cubicBezTo>
                  <a:cubicBezTo>
                    <a:pt x="702" y="142"/>
                    <a:pt x="714" y="143"/>
                    <a:pt x="727" y="143"/>
                  </a:cubicBezTo>
                  <a:cubicBezTo>
                    <a:pt x="500" y="0"/>
                    <a:pt x="250" y="60"/>
                    <a:pt x="0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0" name="Google Shape;4070;p2"/>
            <p:cNvSpPr/>
            <p:nvPr/>
          </p:nvSpPr>
          <p:spPr>
            <a:xfrm>
              <a:off x="6056100" y="3781550"/>
              <a:ext cx="17600" cy="5025"/>
            </a:xfrm>
            <a:custGeom>
              <a:avLst/>
              <a:gdLst/>
              <a:ahLst/>
              <a:cxnLst/>
              <a:rect l="l" t="t" r="r" b="b"/>
              <a:pathLst>
                <a:path w="704" h="201" extrusionOk="0">
                  <a:moveTo>
                    <a:pt x="203" y="0"/>
                  </a:moveTo>
                  <a:cubicBezTo>
                    <a:pt x="143" y="60"/>
                    <a:pt x="60" y="108"/>
                    <a:pt x="1" y="167"/>
                  </a:cubicBezTo>
                  <a:cubicBezTo>
                    <a:pt x="26" y="184"/>
                    <a:pt x="45" y="201"/>
                    <a:pt x="67" y="201"/>
                  </a:cubicBezTo>
                  <a:cubicBezTo>
                    <a:pt x="76" y="201"/>
                    <a:pt x="85" y="198"/>
                    <a:pt x="96" y="191"/>
                  </a:cubicBezTo>
                  <a:cubicBezTo>
                    <a:pt x="163" y="171"/>
                    <a:pt x="235" y="170"/>
                    <a:pt x="306" y="170"/>
                  </a:cubicBezTo>
                  <a:cubicBezTo>
                    <a:pt x="317" y="170"/>
                    <a:pt x="328" y="170"/>
                    <a:pt x="339" y="170"/>
                  </a:cubicBezTo>
                  <a:cubicBezTo>
                    <a:pt x="471" y="170"/>
                    <a:pt x="600" y="165"/>
                    <a:pt x="703" y="48"/>
                  </a:cubicBezTo>
                  <a:cubicBezTo>
                    <a:pt x="536" y="36"/>
                    <a:pt x="358" y="12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1" name="Google Shape;4071;p2"/>
            <p:cNvSpPr/>
            <p:nvPr/>
          </p:nvSpPr>
          <p:spPr>
            <a:xfrm>
              <a:off x="5851900" y="3803575"/>
              <a:ext cx="10750" cy="3600"/>
            </a:xfrm>
            <a:custGeom>
              <a:avLst/>
              <a:gdLst/>
              <a:ahLst/>
              <a:cxnLst/>
              <a:rect l="l" t="t" r="r" b="b"/>
              <a:pathLst>
                <a:path w="430" h="144" extrusionOk="0">
                  <a:moveTo>
                    <a:pt x="1" y="0"/>
                  </a:moveTo>
                  <a:cubicBezTo>
                    <a:pt x="78" y="96"/>
                    <a:pt x="150" y="143"/>
                    <a:pt x="220" y="143"/>
                  </a:cubicBezTo>
                  <a:cubicBezTo>
                    <a:pt x="290" y="143"/>
                    <a:pt x="358" y="96"/>
                    <a:pt x="4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2" name="Google Shape;4072;p2"/>
            <p:cNvSpPr/>
            <p:nvPr/>
          </p:nvSpPr>
          <p:spPr>
            <a:xfrm>
              <a:off x="6006400" y="3776800"/>
              <a:ext cx="3300" cy="1800"/>
            </a:xfrm>
            <a:custGeom>
              <a:avLst/>
              <a:gdLst/>
              <a:ahLst/>
              <a:cxnLst/>
              <a:rect l="l" t="t" r="r" b="b"/>
              <a:pathLst>
                <a:path w="132" h="72" extrusionOk="0">
                  <a:moveTo>
                    <a:pt x="66" y="0"/>
                  </a:moveTo>
                  <a:cubicBezTo>
                    <a:pt x="38" y="0"/>
                    <a:pt x="16" y="19"/>
                    <a:pt x="0" y="59"/>
                  </a:cubicBezTo>
                  <a:cubicBezTo>
                    <a:pt x="48" y="71"/>
                    <a:pt x="84" y="71"/>
                    <a:pt x="131" y="71"/>
                  </a:cubicBezTo>
                  <a:cubicBezTo>
                    <a:pt x="131" y="59"/>
                    <a:pt x="119" y="24"/>
                    <a:pt x="107" y="12"/>
                  </a:cubicBezTo>
                  <a:cubicBezTo>
                    <a:pt x="92" y="4"/>
                    <a:pt x="78" y="0"/>
                    <a:pt x="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3" name="Google Shape;4073;p2"/>
            <p:cNvSpPr/>
            <p:nvPr/>
          </p:nvSpPr>
          <p:spPr>
            <a:xfrm>
              <a:off x="5844775" y="3789875"/>
              <a:ext cx="3575" cy="3000"/>
            </a:xfrm>
            <a:custGeom>
              <a:avLst/>
              <a:gdLst/>
              <a:ahLst/>
              <a:cxnLst/>
              <a:rect l="l" t="t" r="r" b="b"/>
              <a:pathLst>
                <a:path w="143" h="120" extrusionOk="0">
                  <a:moveTo>
                    <a:pt x="119" y="1"/>
                  </a:moveTo>
                  <a:cubicBezTo>
                    <a:pt x="60" y="13"/>
                    <a:pt x="24" y="60"/>
                    <a:pt x="0" y="120"/>
                  </a:cubicBezTo>
                  <a:lnTo>
                    <a:pt x="143" y="120"/>
                  </a:lnTo>
                  <a:lnTo>
                    <a:pt x="143" y="60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4" name="Google Shape;4074;p2"/>
            <p:cNvSpPr/>
            <p:nvPr/>
          </p:nvSpPr>
          <p:spPr>
            <a:xfrm>
              <a:off x="5855775" y="3778275"/>
              <a:ext cx="3900" cy="3600"/>
            </a:xfrm>
            <a:custGeom>
              <a:avLst/>
              <a:gdLst/>
              <a:ahLst/>
              <a:cxnLst/>
              <a:rect l="l" t="t" r="r" b="b"/>
              <a:pathLst>
                <a:path w="156" h="144" extrusionOk="0">
                  <a:moveTo>
                    <a:pt x="1" y="0"/>
                  </a:moveTo>
                  <a:lnTo>
                    <a:pt x="1" y="0"/>
                  </a:lnTo>
                  <a:cubicBezTo>
                    <a:pt x="24" y="84"/>
                    <a:pt x="72" y="131"/>
                    <a:pt x="155" y="143"/>
                  </a:cubicBezTo>
                  <a:cubicBezTo>
                    <a:pt x="96" y="84"/>
                    <a:pt x="60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5" name="Google Shape;4075;p2"/>
            <p:cNvSpPr/>
            <p:nvPr/>
          </p:nvSpPr>
          <p:spPr>
            <a:xfrm>
              <a:off x="5715000" y="3874125"/>
              <a:ext cx="36925" cy="85950"/>
            </a:xfrm>
            <a:custGeom>
              <a:avLst/>
              <a:gdLst/>
              <a:ahLst/>
              <a:cxnLst/>
              <a:rect l="l" t="t" r="r" b="b"/>
              <a:pathLst>
                <a:path w="1477" h="3438" extrusionOk="0">
                  <a:moveTo>
                    <a:pt x="603" y="1"/>
                  </a:moveTo>
                  <a:cubicBezTo>
                    <a:pt x="424" y="1"/>
                    <a:pt x="248" y="70"/>
                    <a:pt x="71" y="143"/>
                  </a:cubicBezTo>
                  <a:cubicBezTo>
                    <a:pt x="0" y="203"/>
                    <a:pt x="0" y="262"/>
                    <a:pt x="60" y="334"/>
                  </a:cubicBezTo>
                  <a:cubicBezTo>
                    <a:pt x="71" y="333"/>
                    <a:pt x="82" y="333"/>
                    <a:pt x="93" y="333"/>
                  </a:cubicBezTo>
                  <a:cubicBezTo>
                    <a:pt x="343" y="333"/>
                    <a:pt x="452" y="464"/>
                    <a:pt x="452" y="715"/>
                  </a:cubicBezTo>
                  <a:cubicBezTo>
                    <a:pt x="452" y="1369"/>
                    <a:pt x="476" y="2012"/>
                    <a:pt x="476" y="2655"/>
                  </a:cubicBezTo>
                  <a:cubicBezTo>
                    <a:pt x="476" y="2905"/>
                    <a:pt x="310" y="3215"/>
                    <a:pt x="572" y="3382"/>
                  </a:cubicBezTo>
                  <a:cubicBezTo>
                    <a:pt x="631" y="3421"/>
                    <a:pt x="684" y="3438"/>
                    <a:pt x="732" y="3438"/>
                  </a:cubicBezTo>
                  <a:cubicBezTo>
                    <a:pt x="946" y="3438"/>
                    <a:pt x="1072" y="3118"/>
                    <a:pt x="1286" y="3060"/>
                  </a:cubicBezTo>
                  <a:cubicBezTo>
                    <a:pt x="1345" y="2917"/>
                    <a:pt x="1417" y="2786"/>
                    <a:pt x="1476" y="2667"/>
                  </a:cubicBezTo>
                  <a:cubicBezTo>
                    <a:pt x="1476" y="2643"/>
                    <a:pt x="1464" y="2596"/>
                    <a:pt x="1464" y="2560"/>
                  </a:cubicBezTo>
                  <a:cubicBezTo>
                    <a:pt x="1441" y="2417"/>
                    <a:pt x="1381" y="2298"/>
                    <a:pt x="1298" y="2179"/>
                  </a:cubicBezTo>
                  <a:cubicBezTo>
                    <a:pt x="1048" y="1941"/>
                    <a:pt x="1083" y="1631"/>
                    <a:pt x="1072" y="1334"/>
                  </a:cubicBezTo>
                  <a:cubicBezTo>
                    <a:pt x="1060" y="917"/>
                    <a:pt x="1179" y="476"/>
                    <a:pt x="941" y="95"/>
                  </a:cubicBezTo>
                  <a:cubicBezTo>
                    <a:pt x="827" y="27"/>
                    <a:pt x="715" y="1"/>
                    <a:pt x="6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6" name="Google Shape;4076;p2"/>
            <p:cNvSpPr/>
            <p:nvPr/>
          </p:nvSpPr>
          <p:spPr>
            <a:xfrm>
              <a:off x="5935550" y="4036700"/>
              <a:ext cx="114325" cy="18725"/>
            </a:xfrm>
            <a:custGeom>
              <a:avLst/>
              <a:gdLst/>
              <a:ahLst/>
              <a:cxnLst/>
              <a:rect l="l" t="t" r="r" b="b"/>
              <a:pathLst>
                <a:path w="4573" h="749" extrusionOk="0">
                  <a:moveTo>
                    <a:pt x="3896" y="518"/>
                  </a:moveTo>
                  <a:cubicBezTo>
                    <a:pt x="3855" y="526"/>
                    <a:pt x="3812" y="539"/>
                    <a:pt x="3775" y="546"/>
                  </a:cubicBezTo>
                  <a:cubicBezTo>
                    <a:pt x="3814" y="530"/>
                    <a:pt x="3855" y="522"/>
                    <a:pt x="3896" y="518"/>
                  </a:cubicBezTo>
                  <a:close/>
                  <a:moveTo>
                    <a:pt x="734" y="1"/>
                  </a:moveTo>
                  <a:cubicBezTo>
                    <a:pt x="617" y="1"/>
                    <a:pt x="499" y="4"/>
                    <a:pt x="382" y="10"/>
                  </a:cubicBezTo>
                  <a:cubicBezTo>
                    <a:pt x="298" y="129"/>
                    <a:pt x="1" y="10"/>
                    <a:pt x="84" y="308"/>
                  </a:cubicBezTo>
                  <a:cubicBezTo>
                    <a:pt x="343" y="392"/>
                    <a:pt x="611" y="402"/>
                    <a:pt x="880" y="402"/>
                  </a:cubicBezTo>
                  <a:cubicBezTo>
                    <a:pt x="958" y="402"/>
                    <a:pt x="1037" y="401"/>
                    <a:pt x="1116" y="401"/>
                  </a:cubicBezTo>
                  <a:cubicBezTo>
                    <a:pt x="1411" y="401"/>
                    <a:pt x="1705" y="413"/>
                    <a:pt x="1989" y="522"/>
                  </a:cubicBezTo>
                  <a:cubicBezTo>
                    <a:pt x="2136" y="522"/>
                    <a:pt x="2284" y="521"/>
                    <a:pt x="2433" y="521"/>
                  </a:cubicBezTo>
                  <a:cubicBezTo>
                    <a:pt x="2476" y="521"/>
                    <a:pt x="2519" y="521"/>
                    <a:pt x="2562" y="521"/>
                  </a:cubicBezTo>
                  <a:lnTo>
                    <a:pt x="2562" y="521"/>
                  </a:lnTo>
                  <a:cubicBezTo>
                    <a:pt x="2451" y="536"/>
                    <a:pt x="2340" y="566"/>
                    <a:pt x="2227" y="617"/>
                  </a:cubicBezTo>
                  <a:cubicBezTo>
                    <a:pt x="2338" y="728"/>
                    <a:pt x="2474" y="736"/>
                    <a:pt x="2607" y="736"/>
                  </a:cubicBezTo>
                  <a:cubicBezTo>
                    <a:pt x="2632" y="736"/>
                    <a:pt x="2656" y="736"/>
                    <a:pt x="2679" y="736"/>
                  </a:cubicBezTo>
                  <a:cubicBezTo>
                    <a:pt x="3156" y="736"/>
                    <a:pt x="3620" y="748"/>
                    <a:pt x="4096" y="748"/>
                  </a:cubicBezTo>
                  <a:lnTo>
                    <a:pt x="4096" y="700"/>
                  </a:lnTo>
                  <a:cubicBezTo>
                    <a:pt x="4096" y="574"/>
                    <a:pt x="4056" y="527"/>
                    <a:pt x="4000" y="514"/>
                  </a:cubicBezTo>
                  <a:lnTo>
                    <a:pt x="4000" y="514"/>
                  </a:lnTo>
                  <a:cubicBezTo>
                    <a:pt x="4049" y="514"/>
                    <a:pt x="4097" y="515"/>
                    <a:pt x="4144" y="510"/>
                  </a:cubicBezTo>
                  <a:cubicBezTo>
                    <a:pt x="4323" y="486"/>
                    <a:pt x="4489" y="439"/>
                    <a:pt x="4573" y="272"/>
                  </a:cubicBezTo>
                  <a:cubicBezTo>
                    <a:pt x="4382" y="153"/>
                    <a:pt x="4156" y="224"/>
                    <a:pt x="3965" y="165"/>
                  </a:cubicBezTo>
                  <a:lnTo>
                    <a:pt x="3680" y="165"/>
                  </a:lnTo>
                  <a:cubicBezTo>
                    <a:pt x="3606" y="167"/>
                    <a:pt x="3532" y="168"/>
                    <a:pt x="3459" y="168"/>
                  </a:cubicBezTo>
                  <a:cubicBezTo>
                    <a:pt x="2553" y="168"/>
                    <a:pt x="1640" y="1"/>
                    <a:pt x="7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7" name="Google Shape;4077;p2"/>
            <p:cNvSpPr/>
            <p:nvPr/>
          </p:nvSpPr>
          <p:spPr>
            <a:xfrm>
              <a:off x="5907275" y="4004700"/>
              <a:ext cx="99450" cy="14700"/>
            </a:xfrm>
            <a:custGeom>
              <a:avLst/>
              <a:gdLst/>
              <a:ahLst/>
              <a:cxnLst/>
              <a:rect l="l" t="t" r="r" b="b"/>
              <a:pathLst>
                <a:path w="3978" h="588" extrusionOk="0">
                  <a:moveTo>
                    <a:pt x="599" y="0"/>
                  </a:moveTo>
                  <a:cubicBezTo>
                    <a:pt x="471" y="0"/>
                    <a:pt x="343" y="2"/>
                    <a:pt x="215" y="4"/>
                  </a:cubicBezTo>
                  <a:cubicBezTo>
                    <a:pt x="143" y="75"/>
                    <a:pt x="0" y="123"/>
                    <a:pt x="84" y="278"/>
                  </a:cubicBezTo>
                  <a:cubicBezTo>
                    <a:pt x="501" y="314"/>
                    <a:pt x="929" y="361"/>
                    <a:pt x="1358" y="409"/>
                  </a:cubicBezTo>
                  <a:cubicBezTo>
                    <a:pt x="1723" y="544"/>
                    <a:pt x="2096" y="570"/>
                    <a:pt x="2470" y="570"/>
                  </a:cubicBezTo>
                  <a:cubicBezTo>
                    <a:pt x="2706" y="570"/>
                    <a:pt x="2943" y="559"/>
                    <a:pt x="3177" y="559"/>
                  </a:cubicBezTo>
                  <a:cubicBezTo>
                    <a:pt x="3358" y="559"/>
                    <a:pt x="3538" y="566"/>
                    <a:pt x="3715" y="587"/>
                  </a:cubicBezTo>
                  <a:cubicBezTo>
                    <a:pt x="3775" y="552"/>
                    <a:pt x="3846" y="528"/>
                    <a:pt x="3894" y="468"/>
                  </a:cubicBezTo>
                  <a:cubicBezTo>
                    <a:pt x="3953" y="409"/>
                    <a:pt x="3965" y="337"/>
                    <a:pt x="3977" y="254"/>
                  </a:cubicBezTo>
                  <a:cubicBezTo>
                    <a:pt x="2854" y="94"/>
                    <a:pt x="1731" y="0"/>
                    <a:pt x="5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8" name="Google Shape;4078;p2"/>
            <p:cNvSpPr/>
            <p:nvPr/>
          </p:nvSpPr>
          <p:spPr>
            <a:xfrm>
              <a:off x="5760825" y="3920900"/>
              <a:ext cx="47950" cy="40750"/>
            </a:xfrm>
            <a:custGeom>
              <a:avLst/>
              <a:gdLst/>
              <a:ahLst/>
              <a:cxnLst/>
              <a:rect l="l" t="t" r="r" b="b"/>
              <a:pathLst>
                <a:path w="1918" h="1630" extrusionOk="0">
                  <a:moveTo>
                    <a:pt x="338" y="0"/>
                  </a:moveTo>
                  <a:cubicBezTo>
                    <a:pt x="240" y="0"/>
                    <a:pt x="134" y="55"/>
                    <a:pt x="12" y="201"/>
                  </a:cubicBezTo>
                  <a:cubicBezTo>
                    <a:pt x="12" y="237"/>
                    <a:pt x="1" y="260"/>
                    <a:pt x="1" y="296"/>
                  </a:cubicBezTo>
                  <a:cubicBezTo>
                    <a:pt x="24" y="332"/>
                    <a:pt x="60" y="391"/>
                    <a:pt x="108" y="439"/>
                  </a:cubicBezTo>
                  <a:cubicBezTo>
                    <a:pt x="143" y="487"/>
                    <a:pt x="191" y="534"/>
                    <a:pt x="251" y="558"/>
                  </a:cubicBezTo>
                  <a:cubicBezTo>
                    <a:pt x="405" y="749"/>
                    <a:pt x="596" y="903"/>
                    <a:pt x="739" y="1082"/>
                  </a:cubicBezTo>
                  <a:cubicBezTo>
                    <a:pt x="905" y="1272"/>
                    <a:pt x="1144" y="1344"/>
                    <a:pt x="1358" y="1463"/>
                  </a:cubicBezTo>
                  <a:cubicBezTo>
                    <a:pt x="1417" y="1570"/>
                    <a:pt x="1560" y="1522"/>
                    <a:pt x="1620" y="1630"/>
                  </a:cubicBezTo>
                  <a:cubicBezTo>
                    <a:pt x="1917" y="1261"/>
                    <a:pt x="1906" y="1201"/>
                    <a:pt x="1513" y="1094"/>
                  </a:cubicBezTo>
                  <a:cubicBezTo>
                    <a:pt x="1417" y="1082"/>
                    <a:pt x="1370" y="987"/>
                    <a:pt x="1358" y="891"/>
                  </a:cubicBezTo>
                  <a:cubicBezTo>
                    <a:pt x="1417" y="713"/>
                    <a:pt x="1275" y="618"/>
                    <a:pt x="1144" y="534"/>
                  </a:cubicBezTo>
                  <a:cubicBezTo>
                    <a:pt x="1096" y="499"/>
                    <a:pt x="1060" y="475"/>
                    <a:pt x="1001" y="439"/>
                  </a:cubicBezTo>
                  <a:cubicBezTo>
                    <a:pt x="953" y="415"/>
                    <a:pt x="905" y="379"/>
                    <a:pt x="846" y="356"/>
                  </a:cubicBezTo>
                  <a:cubicBezTo>
                    <a:pt x="681" y="206"/>
                    <a:pt x="526" y="0"/>
                    <a:pt x="3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9" name="Google Shape;4079;p2"/>
            <p:cNvSpPr/>
            <p:nvPr/>
          </p:nvSpPr>
          <p:spPr>
            <a:xfrm>
              <a:off x="5749225" y="3993175"/>
              <a:ext cx="60750" cy="13225"/>
            </a:xfrm>
            <a:custGeom>
              <a:avLst/>
              <a:gdLst/>
              <a:ahLst/>
              <a:cxnLst/>
              <a:rect l="l" t="t" r="r" b="b"/>
              <a:pathLst>
                <a:path w="2430" h="529" extrusionOk="0">
                  <a:moveTo>
                    <a:pt x="369" y="1"/>
                  </a:moveTo>
                  <a:cubicBezTo>
                    <a:pt x="286" y="25"/>
                    <a:pt x="179" y="25"/>
                    <a:pt x="95" y="36"/>
                  </a:cubicBezTo>
                  <a:cubicBezTo>
                    <a:pt x="0" y="144"/>
                    <a:pt x="0" y="227"/>
                    <a:pt x="72" y="334"/>
                  </a:cubicBezTo>
                  <a:cubicBezTo>
                    <a:pt x="539" y="446"/>
                    <a:pt x="1021" y="485"/>
                    <a:pt x="1500" y="485"/>
                  </a:cubicBezTo>
                  <a:cubicBezTo>
                    <a:pt x="1631" y="485"/>
                    <a:pt x="1763" y="482"/>
                    <a:pt x="1893" y="477"/>
                  </a:cubicBezTo>
                  <a:cubicBezTo>
                    <a:pt x="1993" y="513"/>
                    <a:pt x="2093" y="529"/>
                    <a:pt x="2199" y="529"/>
                  </a:cubicBezTo>
                  <a:cubicBezTo>
                    <a:pt x="2231" y="529"/>
                    <a:pt x="2264" y="527"/>
                    <a:pt x="2298" y="525"/>
                  </a:cubicBezTo>
                  <a:cubicBezTo>
                    <a:pt x="2370" y="513"/>
                    <a:pt x="2417" y="465"/>
                    <a:pt x="2429" y="394"/>
                  </a:cubicBezTo>
                  <a:cubicBezTo>
                    <a:pt x="2429" y="263"/>
                    <a:pt x="2322" y="227"/>
                    <a:pt x="2239" y="179"/>
                  </a:cubicBezTo>
                  <a:cubicBezTo>
                    <a:pt x="2139" y="155"/>
                    <a:pt x="2038" y="149"/>
                    <a:pt x="1936" y="149"/>
                  </a:cubicBezTo>
                  <a:cubicBezTo>
                    <a:pt x="1816" y="149"/>
                    <a:pt x="1696" y="158"/>
                    <a:pt x="1577" y="158"/>
                  </a:cubicBezTo>
                  <a:cubicBezTo>
                    <a:pt x="1399" y="158"/>
                    <a:pt x="1225" y="137"/>
                    <a:pt x="1060" y="36"/>
                  </a:cubicBezTo>
                  <a:cubicBezTo>
                    <a:pt x="834" y="25"/>
                    <a:pt x="596" y="25"/>
                    <a:pt x="3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0" name="Google Shape;4080;p2"/>
            <p:cNvSpPr/>
            <p:nvPr/>
          </p:nvSpPr>
          <p:spPr>
            <a:xfrm>
              <a:off x="5808450" y="3999250"/>
              <a:ext cx="90800" cy="10175"/>
            </a:xfrm>
            <a:custGeom>
              <a:avLst/>
              <a:gdLst/>
              <a:ahLst/>
              <a:cxnLst/>
              <a:rect l="l" t="t" r="r" b="b"/>
              <a:pathLst>
                <a:path w="3632" h="407" extrusionOk="0">
                  <a:moveTo>
                    <a:pt x="508" y="0"/>
                  </a:moveTo>
                  <a:cubicBezTo>
                    <a:pt x="337" y="0"/>
                    <a:pt x="168" y="22"/>
                    <a:pt x="1" y="79"/>
                  </a:cubicBezTo>
                  <a:cubicBezTo>
                    <a:pt x="1" y="115"/>
                    <a:pt x="12" y="163"/>
                    <a:pt x="12" y="210"/>
                  </a:cubicBezTo>
                  <a:cubicBezTo>
                    <a:pt x="156" y="279"/>
                    <a:pt x="304" y="295"/>
                    <a:pt x="454" y="295"/>
                  </a:cubicBezTo>
                  <a:cubicBezTo>
                    <a:pt x="576" y="295"/>
                    <a:pt x="698" y="285"/>
                    <a:pt x="819" y="285"/>
                  </a:cubicBezTo>
                  <a:cubicBezTo>
                    <a:pt x="933" y="285"/>
                    <a:pt x="1046" y="294"/>
                    <a:pt x="1155" y="329"/>
                  </a:cubicBezTo>
                  <a:cubicBezTo>
                    <a:pt x="1495" y="376"/>
                    <a:pt x="1835" y="407"/>
                    <a:pt x="2179" y="407"/>
                  </a:cubicBezTo>
                  <a:cubicBezTo>
                    <a:pt x="2364" y="407"/>
                    <a:pt x="2551" y="398"/>
                    <a:pt x="2739" y="377"/>
                  </a:cubicBezTo>
                  <a:cubicBezTo>
                    <a:pt x="2809" y="329"/>
                    <a:pt x="2887" y="315"/>
                    <a:pt x="2969" y="315"/>
                  </a:cubicBezTo>
                  <a:cubicBezTo>
                    <a:pt x="3082" y="315"/>
                    <a:pt x="3201" y="341"/>
                    <a:pt x="3316" y="341"/>
                  </a:cubicBezTo>
                  <a:cubicBezTo>
                    <a:pt x="3430" y="341"/>
                    <a:pt x="3540" y="315"/>
                    <a:pt x="3632" y="210"/>
                  </a:cubicBezTo>
                  <a:cubicBezTo>
                    <a:pt x="3158" y="83"/>
                    <a:pt x="2677" y="65"/>
                    <a:pt x="2194" y="65"/>
                  </a:cubicBezTo>
                  <a:cubicBezTo>
                    <a:pt x="1998" y="65"/>
                    <a:pt x="1802" y="68"/>
                    <a:pt x="1606" y="68"/>
                  </a:cubicBezTo>
                  <a:cubicBezTo>
                    <a:pt x="1424" y="68"/>
                    <a:pt x="1242" y="65"/>
                    <a:pt x="1060" y="55"/>
                  </a:cubicBezTo>
                  <a:cubicBezTo>
                    <a:pt x="876" y="25"/>
                    <a:pt x="691" y="0"/>
                    <a:pt x="5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1" name="Google Shape;4081;p2"/>
            <p:cNvSpPr/>
            <p:nvPr/>
          </p:nvSpPr>
          <p:spPr>
            <a:xfrm>
              <a:off x="6043600" y="4043575"/>
              <a:ext cx="75625" cy="13625"/>
            </a:xfrm>
            <a:custGeom>
              <a:avLst/>
              <a:gdLst/>
              <a:ahLst/>
              <a:cxnLst/>
              <a:rect l="l" t="t" r="r" b="b"/>
              <a:pathLst>
                <a:path w="3025" h="545" extrusionOk="0">
                  <a:moveTo>
                    <a:pt x="889" y="1"/>
                  </a:moveTo>
                  <a:cubicBezTo>
                    <a:pt x="756" y="1"/>
                    <a:pt x="623" y="10"/>
                    <a:pt x="489" y="33"/>
                  </a:cubicBezTo>
                  <a:cubicBezTo>
                    <a:pt x="429" y="92"/>
                    <a:pt x="352" y="92"/>
                    <a:pt x="273" y="92"/>
                  </a:cubicBezTo>
                  <a:cubicBezTo>
                    <a:pt x="194" y="92"/>
                    <a:pt x="114" y="92"/>
                    <a:pt x="48" y="152"/>
                  </a:cubicBezTo>
                  <a:cubicBezTo>
                    <a:pt x="1" y="402"/>
                    <a:pt x="262" y="342"/>
                    <a:pt x="358" y="449"/>
                  </a:cubicBezTo>
                  <a:lnTo>
                    <a:pt x="501" y="449"/>
                  </a:lnTo>
                  <a:cubicBezTo>
                    <a:pt x="557" y="396"/>
                    <a:pt x="614" y="378"/>
                    <a:pt x="670" y="378"/>
                  </a:cubicBezTo>
                  <a:cubicBezTo>
                    <a:pt x="790" y="378"/>
                    <a:pt x="907" y="461"/>
                    <a:pt x="1013" y="461"/>
                  </a:cubicBezTo>
                  <a:lnTo>
                    <a:pt x="2132" y="461"/>
                  </a:lnTo>
                  <a:cubicBezTo>
                    <a:pt x="2172" y="454"/>
                    <a:pt x="2211" y="450"/>
                    <a:pt x="2250" y="450"/>
                  </a:cubicBezTo>
                  <a:cubicBezTo>
                    <a:pt x="2397" y="450"/>
                    <a:pt x="2538" y="497"/>
                    <a:pt x="2679" y="545"/>
                  </a:cubicBezTo>
                  <a:cubicBezTo>
                    <a:pt x="2787" y="545"/>
                    <a:pt x="2882" y="533"/>
                    <a:pt x="2965" y="461"/>
                  </a:cubicBezTo>
                  <a:cubicBezTo>
                    <a:pt x="3025" y="354"/>
                    <a:pt x="3025" y="271"/>
                    <a:pt x="2929" y="175"/>
                  </a:cubicBezTo>
                  <a:lnTo>
                    <a:pt x="2263" y="128"/>
                  </a:lnTo>
                  <a:cubicBezTo>
                    <a:pt x="2181" y="95"/>
                    <a:pt x="2093" y="88"/>
                    <a:pt x="2004" y="88"/>
                  </a:cubicBezTo>
                  <a:cubicBezTo>
                    <a:pt x="1930" y="88"/>
                    <a:pt x="1855" y="93"/>
                    <a:pt x="1780" y="93"/>
                  </a:cubicBezTo>
                  <a:cubicBezTo>
                    <a:pt x="1684" y="93"/>
                    <a:pt x="1589" y="84"/>
                    <a:pt x="1501" y="44"/>
                  </a:cubicBezTo>
                  <a:cubicBezTo>
                    <a:pt x="1304" y="23"/>
                    <a:pt x="1098" y="1"/>
                    <a:pt x="8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2" name="Google Shape;4082;p2"/>
            <p:cNvSpPr/>
            <p:nvPr/>
          </p:nvSpPr>
          <p:spPr>
            <a:xfrm>
              <a:off x="6026325" y="4012025"/>
              <a:ext cx="53625" cy="10750"/>
            </a:xfrm>
            <a:custGeom>
              <a:avLst/>
              <a:gdLst/>
              <a:ahLst/>
              <a:cxnLst/>
              <a:rect l="l" t="t" r="r" b="b"/>
              <a:pathLst>
                <a:path w="2145" h="430" extrusionOk="0">
                  <a:moveTo>
                    <a:pt x="513" y="1"/>
                  </a:moveTo>
                  <a:cubicBezTo>
                    <a:pt x="359" y="1"/>
                    <a:pt x="202" y="15"/>
                    <a:pt x="49" y="21"/>
                  </a:cubicBezTo>
                  <a:cubicBezTo>
                    <a:pt x="37" y="68"/>
                    <a:pt x="49" y="116"/>
                    <a:pt x="84" y="140"/>
                  </a:cubicBezTo>
                  <a:cubicBezTo>
                    <a:pt x="127" y="175"/>
                    <a:pt x="169" y="198"/>
                    <a:pt x="217" y="198"/>
                  </a:cubicBezTo>
                  <a:cubicBezTo>
                    <a:pt x="249" y="198"/>
                    <a:pt x="284" y="188"/>
                    <a:pt x="322" y="163"/>
                  </a:cubicBezTo>
                  <a:lnTo>
                    <a:pt x="322" y="163"/>
                  </a:lnTo>
                  <a:cubicBezTo>
                    <a:pt x="281" y="211"/>
                    <a:pt x="227" y="214"/>
                    <a:pt x="175" y="214"/>
                  </a:cubicBezTo>
                  <a:cubicBezTo>
                    <a:pt x="168" y="214"/>
                    <a:pt x="160" y="214"/>
                    <a:pt x="153" y="214"/>
                  </a:cubicBezTo>
                  <a:cubicBezTo>
                    <a:pt x="109" y="214"/>
                    <a:pt x="67" y="216"/>
                    <a:pt x="37" y="247"/>
                  </a:cubicBezTo>
                  <a:cubicBezTo>
                    <a:pt x="1" y="318"/>
                    <a:pt x="1" y="366"/>
                    <a:pt x="60" y="414"/>
                  </a:cubicBezTo>
                  <a:cubicBezTo>
                    <a:pt x="215" y="414"/>
                    <a:pt x="346" y="425"/>
                    <a:pt x="477" y="425"/>
                  </a:cubicBezTo>
                  <a:cubicBezTo>
                    <a:pt x="563" y="418"/>
                    <a:pt x="648" y="416"/>
                    <a:pt x="734" y="416"/>
                  </a:cubicBezTo>
                  <a:cubicBezTo>
                    <a:pt x="937" y="416"/>
                    <a:pt x="1141" y="430"/>
                    <a:pt x="1343" y="430"/>
                  </a:cubicBezTo>
                  <a:cubicBezTo>
                    <a:pt x="1615" y="430"/>
                    <a:pt x="1884" y="404"/>
                    <a:pt x="2144" y="283"/>
                  </a:cubicBezTo>
                  <a:cubicBezTo>
                    <a:pt x="1967" y="178"/>
                    <a:pt x="1785" y="144"/>
                    <a:pt x="1601" y="144"/>
                  </a:cubicBezTo>
                  <a:cubicBezTo>
                    <a:pt x="1512" y="144"/>
                    <a:pt x="1423" y="152"/>
                    <a:pt x="1334" y="163"/>
                  </a:cubicBezTo>
                  <a:cubicBezTo>
                    <a:pt x="1274" y="213"/>
                    <a:pt x="1208" y="226"/>
                    <a:pt x="1140" y="226"/>
                  </a:cubicBezTo>
                  <a:cubicBezTo>
                    <a:pt x="1075" y="226"/>
                    <a:pt x="1008" y="214"/>
                    <a:pt x="943" y="214"/>
                  </a:cubicBezTo>
                  <a:cubicBezTo>
                    <a:pt x="914" y="214"/>
                    <a:pt x="886" y="217"/>
                    <a:pt x="858" y="223"/>
                  </a:cubicBezTo>
                  <a:cubicBezTo>
                    <a:pt x="799" y="223"/>
                    <a:pt x="763" y="199"/>
                    <a:pt x="763" y="163"/>
                  </a:cubicBezTo>
                  <a:lnTo>
                    <a:pt x="763" y="163"/>
                  </a:lnTo>
                  <a:cubicBezTo>
                    <a:pt x="790" y="182"/>
                    <a:pt x="811" y="207"/>
                    <a:pt x="840" y="207"/>
                  </a:cubicBezTo>
                  <a:cubicBezTo>
                    <a:pt x="849" y="207"/>
                    <a:pt x="859" y="205"/>
                    <a:pt x="870" y="199"/>
                  </a:cubicBezTo>
                  <a:cubicBezTo>
                    <a:pt x="892" y="199"/>
                    <a:pt x="916" y="201"/>
                    <a:pt x="940" y="201"/>
                  </a:cubicBezTo>
                  <a:cubicBezTo>
                    <a:pt x="995" y="201"/>
                    <a:pt x="1048" y="190"/>
                    <a:pt x="1073" y="116"/>
                  </a:cubicBezTo>
                  <a:cubicBezTo>
                    <a:pt x="894" y="23"/>
                    <a:pt x="705" y="1"/>
                    <a:pt x="5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3" name="Google Shape;4083;p2"/>
            <p:cNvSpPr/>
            <p:nvPr/>
          </p:nvSpPr>
          <p:spPr>
            <a:xfrm>
              <a:off x="6083475" y="4018450"/>
              <a:ext cx="44675" cy="10050"/>
            </a:xfrm>
            <a:custGeom>
              <a:avLst/>
              <a:gdLst/>
              <a:ahLst/>
              <a:cxnLst/>
              <a:rect l="l" t="t" r="r" b="b"/>
              <a:pathLst>
                <a:path w="1787" h="402" extrusionOk="0">
                  <a:moveTo>
                    <a:pt x="980" y="0"/>
                  </a:moveTo>
                  <a:cubicBezTo>
                    <a:pt x="718" y="0"/>
                    <a:pt x="453" y="32"/>
                    <a:pt x="191" y="37"/>
                  </a:cubicBezTo>
                  <a:cubicBezTo>
                    <a:pt x="1" y="49"/>
                    <a:pt x="84" y="228"/>
                    <a:pt x="203" y="335"/>
                  </a:cubicBezTo>
                  <a:cubicBezTo>
                    <a:pt x="278" y="310"/>
                    <a:pt x="335" y="233"/>
                    <a:pt x="404" y="233"/>
                  </a:cubicBezTo>
                  <a:cubicBezTo>
                    <a:pt x="433" y="233"/>
                    <a:pt x="465" y="248"/>
                    <a:pt x="501" y="287"/>
                  </a:cubicBezTo>
                  <a:cubicBezTo>
                    <a:pt x="641" y="374"/>
                    <a:pt x="786" y="401"/>
                    <a:pt x="933" y="401"/>
                  </a:cubicBezTo>
                  <a:cubicBezTo>
                    <a:pt x="1110" y="401"/>
                    <a:pt x="1290" y="361"/>
                    <a:pt x="1465" y="335"/>
                  </a:cubicBezTo>
                  <a:cubicBezTo>
                    <a:pt x="1584" y="323"/>
                    <a:pt x="1727" y="299"/>
                    <a:pt x="1787" y="168"/>
                  </a:cubicBezTo>
                  <a:cubicBezTo>
                    <a:pt x="1525" y="35"/>
                    <a:pt x="1254" y="0"/>
                    <a:pt x="9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4" name="Google Shape;4084;p2"/>
            <p:cNvSpPr/>
            <p:nvPr/>
          </p:nvSpPr>
          <p:spPr>
            <a:xfrm>
              <a:off x="6001925" y="4012225"/>
              <a:ext cx="32775" cy="9550"/>
            </a:xfrm>
            <a:custGeom>
              <a:avLst/>
              <a:gdLst/>
              <a:ahLst/>
              <a:cxnLst/>
              <a:rect l="l" t="t" r="r" b="b"/>
              <a:pathLst>
                <a:path w="1311" h="382" extrusionOk="0">
                  <a:moveTo>
                    <a:pt x="584" y="1"/>
                  </a:moveTo>
                  <a:cubicBezTo>
                    <a:pt x="520" y="55"/>
                    <a:pt x="444" y="64"/>
                    <a:pt x="366" y="64"/>
                  </a:cubicBezTo>
                  <a:cubicBezTo>
                    <a:pt x="324" y="64"/>
                    <a:pt x="281" y="61"/>
                    <a:pt x="239" y="61"/>
                  </a:cubicBezTo>
                  <a:cubicBezTo>
                    <a:pt x="171" y="61"/>
                    <a:pt x="105" y="69"/>
                    <a:pt x="48" y="108"/>
                  </a:cubicBezTo>
                  <a:cubicBezTo>
                    <a:pt x="24" y="120"/>
                    <a:pt x="13" y="132"/>
                    <a:pt x="1" y="167"/>
                  </a:cubicBezTo>
                  <a:cubicBezTo>
                    <a:pt x="155" y="328"/>
                    <a:pt x="330" y="381"/>
                    <a:pt x="510" y="381"/>
                  </a:cubicBezTo>
                  <a:cubicBezTo>
                    <a:pt x="665" y="381"/>
                    <a:pt x="823" y="342"/>
                    <a:pt x="977" y="298"/>
                  </a:cubicBezTo>
                  <a:cubicBezTo>
                    <a:pt x="1084" y="286"/>
                    <a:pt x="1298" y="275"/>
                    <a:pt x="1298" y="239"/>
                  </a:cubicBezTo>
                  <a:cubicBezTo>
                    <a:pt x="1310" y="60"/>
                    <a:pt x="1072" y="155"/>
                    <a:pt x="1025" y="13"/>
                  </a:cubicBezTo>
                  <a:cubicBezTo>
                    <a:pt x="894" y="1"/>
                    <a:pt x="739" y="1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5" name="Google Shape;4085;p2"/>
            <p:cNvSpPr/>
            <p:nvPr/>
          </p:nvSpPr>
          <p:spPr>
            <a:xfrm>
              <a:off x="5876925" y="4003600"/>
              <a:ext cx="35725" cy="8050"/>
            </a:xfrm>
            <a:custGeom>
              <a:avLst/>
              <a:gdLst/>
              <a:ahLst/>
              <a:cxnLst/>
              <a:rect l="l" t="t" r="r" b="b"/>
              <a:pathLst>
                <a:path w="1429" h="322" extrusionOk="0">
                  <a:moveTo>
                    <a:pt x="1161" y="0"/>
                  </a:moveTo>
                  <a:cubicBezTo>
                    <a:pt x="1072" y="0"/>
                    <a:pt x="982" y="12"/>
                    <a:pt x="893" y="24"/>
                  </a:cubicBezTo>
                  <a:cubicBezTo>
                    <a:pt x="835" y="38"/>
                    <a:pt x="775" y="43"/>
                    <a:pt x="714" y="43"/>
                  </a:cubicBezTo>
                  <a:cubicBezTo>
                    <a:pt x="610" y="43"/>
                    <a:pt x="505" y="30"/>
                    <a:pt x="402" y="30"/>
                  </a:cubicBezTo>
                  <a:cubicBezTo>
                    <a:pt x="257" y="30"/>
                    <a:pt x="118" y="55"/>
                    <a:pt x="0" y="179"/>
                  </a:cubicBezTo>
                  <a:cubicBezTo>
                    <a:pt x="67" y="232"/>
                    <a:pt x="137" y="256"/>
                    <a:pt x="209" y="256"/>
                  </a:cubicBezTo>
                  <a:cubicBezTo>
                    <a:pt x="265" y="256"/>
                    <a:pt x="323" y="241"/>
                    <a:pt x="381" y="215"/>
                  </a:cubicBezTo>
                  <a:cubicBezTo>
                    <a:pt x="473" y="245"/>
                    <a:pt x="565" y="248"/>
                    <a:pt x="656" y="248"/>
                  </a:cubicBezTo>
                  <a:cubicBezTo>
                    <a:pt x="671" y="248"/>
                    <a:pt x="686" y="247"/>
                    <a:pt x="701" y="247"/>
                  </a:cubicBezTo>
                  <a:cubicBezTo>
                    <a:pt x="807" y="247"/>
                    <a:pt x="911" y="250"/>
                    <a:pt x="1012" y="298"/>
                  </a:cubicBezTo>
                  <a:cubicBezTo>
                    <a:pt x="1095" y="322"/>
                    <a:pt x="1203" y="322"/>
                    <a:pt x="1286" y="322"/>
                  </a:cubicBezTo>
                  <a:lnTo>
                    <a:pt x="1429" y="48"/>
                  </a:lnTo>
                  <a:cubicBezTo>
                    <a:pt x="1339" y="12"/>
                    <a:pt x="1250" y="0"/>
                    <a:pt x="11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6" name="Google Shape;4086;p2"/>
            <p:cNvSpPr/>
            <p:nvPr/>
          </p:nvSpPr>
          <p:spPr>
            <a:xfrm>
              <a:off x="5764100" y="3932750"/>
              <a:ext cx="15800" cy="15500"/>
            </a:xfrm>
            <a:custGeom>
              <a:avLst/>
              <a:gdLst/>
              <a:ahLst/>
              <a:cxnLst/>
              <a:rect l="l" t="t" r="r" b="b"/>
              <a:pathLst>
                <a:path w="632" h="620" extrusionOk="0">
                  <a:moveTo>
                    <a:pt x="96" y="1"/>
                  </a:moveTo>
                  <a:cubicBezTo>
                    <a:pt x="12" y="36"/>
                    <a:pt x="1" y="84"/>
                    <a:pt x="72" y="144"/>
                  </a:cubicBezTo>
                  <a:cubicBezTo>
                    <a:pt x="215" y="370"/>
                    <a:pt x="358" y="560"/>
                    <a:pt x="632" y="620"/>
                  </a:cubicBezTo>
                  <a:cubicBezTo>
                    <a:pt x="513" y="358"/>
                    <a:pt x="405" y="84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7" name="Google Shape;4087;p2"/>
            <p:cNvSpPr/>
            <p:nvPr/>
          </p:nvSpPr>
          <p:spPr>
            <a:xfrm>
              <a:off x="5805175" y="3997200"/>
              <a:ext cx="29800" cy="3450"/>
            </a:xfrm>
            <a:custGeom>
              <a:avLst/>
              <a:gdLst/>
              <a:ahLst/>
              <a:cxnLst/>
              <a:rect l="l" t="t" r="r" b="b"/>
              <a:pathLst>
                <a:path w="1192" h="138" extrusionOk="0">
                  <a:moveTo>
                    <a:pt x="560" y="0"/>
                  </a:moveTo>
                  <a:cubicBezTo>
                    <a:pt x="372" y="0"/>
                    <a:pt x="184" y="18"/>
                    <a:pt x="1" y="18"/>
                  </a:cubicBezTo>
                  <a:cubicBezTo>
                    <a:pt x="36" y="54"/>
                    <a:pt x="84" y="102"/>
                    <a:pt x="132" y="137"/>
                  </a:cubicBezTo>
                  <a:cubicBezTo>
                    <a:pt x="489" y="137"/>
                    <a:pt x="834" y="125"/>
                    <a:pt x="1191" y="125"/>
                  </a:cubicBezTo>
                  <a:cubicBezTo>
                    <a:pt x="988" y="24"/>
                    <a:pt x="775" y="0"/>
                    <a:pt x="5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8" name="Google Shape;4088;p2"/>
            <p:cNvSpPr/>
            <p:nvPr/>
          </p:nvSpPr>
          <p:spPr>
            <a:xfrm>
              <a:off x="6081400" y="4044375"/>
              <a:ext cx="19075" cy="3600"/>
            </a:xfrm>
            <a:custGeom>
              <a:avLst/>
              <a:gdLst/>
              <a:ahLst/>
              <a:cxnLst/>
              <a:rect l="l" t="t" r="r" b="b"/>
              <a:pathLst>
                <a:path w="763" h="144" extrusionOk="0">
                  <a:moveTo>
                    <a:pt x="286" y="1"/>
                  </a:moveTo>
                  <a:cubicBezTo>
                    <a:pt x="203" y="12"/>
                    <a:pt x="96" y="12"/>
                    <a:pt x="1" y="24"/>
                  </a:cubicBezTo>
                  <a:cubicBezTo>
                    <a:pt x="114" y="120"/>
                    <a:pt x="242" y="143"/>
                    <a:pt x="373" y="143"/>
                  </a:cubicBezTo>
                  <a:cubicBezTo>
                    <a:pt x="504" y="143"/>
                    <a:pt x="638" y="120"/>
                    <a:pt x="763" y="120"/>
                  </a:cubicBezTo>
                  <a:cubicBezTo>
                    <a:pt x="632" y="1"/>
                    <a:pt x="441" y="60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9" name="Google Shape;4089;p2"/>
            <p:cNvSpPr/>
            <p:nvPr/>
          </p:nvSpPr>
          <p:spPr>
            <a:xfrm>
              <a:off x="6038850" y="4043175"/>
              <a:ext cx="17275" cy="5750"/>
            </a:xfrm>
            <a:custGeom>
              <a:avLst/>
              <a:gdLst/>
              <a:ahLst/>
              <a:cxnLst/>
              <a:rect l="l" t="t" r="r" b="b"/>
              <a:pathLst>
                <a:path w="691" h="230" extrusionOk="0">
                  <a:moveTo>
                    <a:pt x="441" y="1"/>
                  </a:moveTo>
                  <a:cubicBezTo>
                    <a:pt x="298" y="72"/>
                    <a:pt x="119" y="13"/>
                    <a:pt x="0" y="144"/>
                  </a:cubicBezTo>
                  <a:cubicBezTo>
                    <a:pt x="39" y="203"/>
                    <a:pt x="82" y="229"/>
                    <a:pt x="131" y="229"/>
                  </a:cubicBezTo>
                  <a:cubicBezTo>
                    <a:pt x="170" y="229"/>
                    <a:pt x="214" y="212"/>
                    <a:pt x="262" y="180"/>
                  </a:cubicBezTo>
                  <a:cubicBezTo>
                    <a:pt x="429" y="168"/>
                    <a:pt x="595" y="203"/>
                    <a:pt x="691" y="49"/>
                  </a:cubicBezTo>
                  <a:cubicBezTo>
                    <a:pt x="607" y="25"/>
                    <a:pt x="536" y="25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0" name="Google Shape;4090;p2"/>
            <p:cNvSpPr/>
            <p:nvPr/>
          </p:nvSpPr>
          <p:spPr>
            <a:xfrm>
              <a:off x="6044200" y="4014600"/>
              <a:ext cx="15500" cy="4525"/>
            </a:xfrm>
            <a:custGeom>
              <a:avLst/>
              <a:gdLst/>
              <a:ahLst/>
              <a:cxnLst/>
              <a:rect l="l" t="t" r="r" b="b"/>
              <a:pathLst>
                <a:path w="620" h="181" extrusionOk="0">
                  <a:moveTo>
                    <a:pt x="358" y="1"/>
                  </a:moveTo>
                  <a:cubicBezTo>
                    <a:pt x="274" y="13"/>
                    <a:pt x="167" y="25"/>
                    <a:pt x="60" y="37"/>
                  </a:cubicBezTo>
                  <a:cubicBezTo>
                    <a:pt x="24" y="84"/>
                    <a:pt x="0" y="132"/>
                    <a:pt x="48" y="180"/>
                  </a:cubicBezTo>
                  <a:cubicBezTo>
                    <a:pt x="73" y="176"/>
                    <a:pt x="98" y="175"/>
                    <a:pt x="124" y="175"/>
                  </a:cubicBezTo>
                  <a:cubicBezTo>
                    <a:pt x="182" y="175"/>
                    <a:pt x="243" y="181"/>
                    <a:pt x="302" y="181"/>
                  </a:cubicBezTo>
                  <a:cubicBezTo>
                    <a:pt x="418" y="181"/>
                    <a:pt x="530" y="160"/>
                    <a:pt x="619" y="37"/>
                  </a:cubicBezTo>
                  <a:cubicBezTo>
                    <a:pt x="536" y="25"/>
                    <a:pt x="453" y="13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1" name="Google Shape;4091;p2"/>
            <p:cNvSpPr/>
            <p:nvPr/>
          </p:nvSpPr>
          <p:spPr>
            <a:xfrm>
              <a:off x="6003425" y="4011050"/>
              <a:ext cx="13400" cy="4150"/>
            </a:xfrm>
            <a:custGeom>
              <a:avLst/>
              <a:gdLst/>
              <a:ahLst/>
              <a:cxnLst/>
              <a:rect l="l" t="t" r="r" b="b"/>
              <a:pathLst>
                <a:path w="536" h="166" extrusionOk="0">
                  <a:moveTo>
                    <a:pt x="143" y="0"/>
                  </a:moveTo>
                  <a:cubicBezTo>
                    <a:pt x="84" y="48"/>
                    <a:pt x="48" y="95"/>
                    <a:pt x="0" y="143"/>
                  </a:cubicBezTo>
                  <a:cubicBezTo>
                    <a:pt x="81" y="148"/>
                    <a:pt x="167" y="166"/>
                    <a:pt x="250" y="166"/>
                  </a:cubicBezTo>
                  <a:cubicBezTo>
                    <a:pt x="352" y="166"/>
                    <a:pt x="451" y="140"/>
                    <a:pt x="536" y="36"/>
                  </a:cubicBezTo>
                  <a:cubicBezTo>
                    <a:pt x="405" y="36"/>
                    <a:pt x="262" y="2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2" name="Google Shape;4092;p2"/>
            <p:cNvSpPr/>
            <p:nvPr/>
          </p:nvSpPr>
          <p:spPr>
            <a:xfrm>
              <a:off x="5794750" y="3958050"/>
              <a:ext cx="6575" cy="3900"/>
            </a:xfrm>
            <a:custGeom>
              <a:avLst/>
              <a:gdLst/>
              <a:ahLst/>
              <a:cxnLst/>
              <a:rect l="l" t="t" r="r" b="b"/>
              <a:pathLst>
                <a:path w="263" h="156" extrusionOk="0">
                  <a:moveTo>
                    <a:pt x="1" y="1"/>
                  </a:moveTo>
                  <a:cubicBezTo>
                    <a:pt x="60" y="120"/>
                    <a:pt x="144" y="156"/>
                    <a:pt x="263" y="156"/>
                  </a:cubicBezTo>
                  <a:cubicBezTo>
                    <a:pt x="215" y="25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3" name="Google Shape;4093;p2"/>
            <p:cNvSpPr/>
            <p:nvPr/>
          </p:nvSpPr>
          <p:spPr>
            <a:xfrm>
              <a:off x="5966500" y="3991225"/>
              <a:ext cx="7175" cy="2875"/>
            </a:xfrm>
            <a:custGeom>
              <a:avLst/>
              <a:gdLst/>
              <a:ahLst/>
              <a:cxnLst/>
              <a:rect l="l" t="t" r="r" b="b"/>
              <a:pathLst>
                <a:path w="287" h="115" extrusionOk="0">
                  <a:moveTo>
                    <a:pt x="147" y="1"/>
                  </a:moveTo>
                  <a:cubicBezTo>
                    <a:pt x="94" y="1"/>
                    <a:pt x="46" y="44"/>
                    <a:pt x="1" y="114"/>
                  </a:cubicBezTo>
                  <a:cubicBezTo>
                    <a:pt x="96" y="103"/>
                    <a:pt x="191" y="103"/>
                    <a:pt x="287" y="103"/>
                  </a:cubicBezTo>
                  <a:cubicBezTo>
                    <a:pt x="237" y="31"/>
                    <a:pt x="191" y="1"/>
                    <a:pt x="1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4" name="Google Shape;4094;p2"/>
            <p:cNvSpPr/>
            <p:nvPr/>
          </p:nvSpPr>
          <p:spPr>
            <a:xfrm>
              <a:off x="5905775" y="3987375"/>
              <a:ext cx="7175" cy="3600"/>
            </a:xfrm>
            <a:custGeom>
              <a:avLst/>
              <a:gdLst/>
              <a:ahLst/>
              <a:cxnLst/>
              <a:rect l="l" t="t" r="r" b="b"/>
              <a:pathLst>
                <a:path w="287" h="144" extrusionOk="0">
                  <a:moveTo>
                    <a:pt x="168" y="1"/>
                  </a:moveTo>
                  <a:cubicBezTo>
                    <a:pt x="94" y="1"/>
                    <a:pt x="34" y="32"/>
                    <a:pt x="1" y="114"/>
                  </a:cubicBezTo>
                  <a:cubicBezTo>
                    <a:pt x="43" y="135"/>
                    <a:pt x="87" y="144"/>
                    <a:pt x="130" y="144"/>
                  </a:cubicBezTo>
                  <a:cubicBezTo>
                    <a:pt x="186" y="144"/>
                    <a:pt x="240" y="128"/>
                    <a:pt x="287" y="102"/>
                  </a:cubicBezTo>
                  <a:cubicBezTo>
                    <a:pt x="287" y="78"/>
                    <a:pt x="275" y="42"/>
                    <a:pt x="275" y="18"/>
                  </a:cubicBezTo>
                  <a:cubicBezTo>
                    <a:pt x="237" y="7"/>
                    <a:pt x="201" y="1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5" name="Google Shape;4095;p2"/>
            <p:cNvSpPr/>
            <p:nvPr/>
          </p:nvSpPr>
          <p:spPr>
            <a:xfrm>
              <a:off x="5762025" y="3931575"/>
              <a:ext cx="4475" cy="4775"/>
            </a:xfrm>
            <a:custGeom>
              <a:avLst/>
              <a:gdLst/>
              <a:ahLst/>
              <a:cxnLst/>
              <a:rect l="l" t="t" r="r" b="b"/>
              <a:pathLst>
                <a:path w="179" h="191" extrusionOk="0">
                  <a:moveTo>
                    <a:pt x="12" y="0"/>
                  </a:moveTo>
                  <a:cubicBezTo>
                    <a:pt x="12" y="12"/>
                    <a:pt x="0" y="48"/>
                    <a:pt x="0" y="72"/>
                  </a:cubicBezTo>
                  <a:cubicBezTo>
                    <a:pt x="24" y="143"/>
                    <a:pt x="84" y="179"/>
                    <a:pt x="155" y="191"/>
                  </a:cubicBezTo>
                  <a:cubicBezTo>
                    <a:pt x="155" y="143"/>
                    <a:pt x="179" y="83"/>
                    <a:pt x="179" y="48"/>
                  </a:cubicBezTo>
                  <a:lnTo>
                    <a:pt x="155" y="24"/>
                  </a:lnTo>
                  <a:cubicBezTo>
                    <a:pt x="119" y="12"/>
                    <a:pt x="72" y="0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6" name="Google Shape;4096;p2"/>
            <p:cNvSpPr/>
            <p:nvPr/>
          </p:nvSpPr>
          <p:spPr>
            <a:xfrm>
              <a:off x="5751000" y="3935125"/>
              <a:ext cx="4500" cy="5400"/>
            </a:xfrm>
            <a:custGeom>
              <a:avLst/>
              <a:gdLst/>
              <a:ahLst/>
              <a:cxnLst/>
              <a:rect l="l" t="t" r="r" b="b"/>
              <a:pathLst>
                <a:path w="180" h="216" extrusionOk="0">
                  <a:moveTo>
                    <a:pt x="96" y="1"/>
                  </a:moveTo>
                  <a:cubicBezTo>
                    <a:pt x="36" y="37"/>
                    <a:pt x="1" y="84"/>
                    <a:pt x="1" y="156"/>
                  </a:cubicBezTo>
                  <a:lnTo>
                    <a:pt x="48" y="215"/>
                  </a:lnTo>
                  <a:cubicBezTo>
                    <a:pt x="96" y="168"/>
                    <a:pt x="144" y="108"/>
                    <a:pt x="179" y="61"/>
                  </a:cubicBezTo>
                  <a:cubicBezTo>
                    <a:pt x="155" y="49"/>
                    <a:pt x="120" y="37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7" name="Google Shape;4097;p2"/>
            <p:cNvSpPr/>
            <p:nvPr/>
          </p:nvSpPr>
          <p:spPr>
            <a:xfrm>
              <a:off x="5757850" y="3928475"/>
              <a:ext cx="5675" cy="5125"/>
            </a:xfrm>
            <a:custGeom>
              <a:avLst/>
              <a:gdLst/>
              <a:ahLst/>
              <a:cxnLst/>
              <a:rect l="l" t="t" r="r" b="b"/>
              <a:pathLst>
                <a:path w="227" h="205" extrusionOk="0">
                  <a:moveTo>
                    <a:pt x="116" y="0"/>
                  </a:moveTo>
                  <a:cubicBezTo>
                    <a:pt x="46" y="0"/>
                    <a:pt x="10" y="54"/>
                    <a:pt x="1" y="136"/>
                  </a:cubicBezTo>
                  <a:lnTo>
                    <a:pt x="60" y="196"/>
                  </a:lnTo>
                  <a:cubicBezTo>
                    <a:pt x="72" y="202"/>
                    <a:pt x="87" y="204"/>
                    <a:pt x="102" y="204"/>
                  </a:cubicBezTo>
                  <a:cubicBezTo>
                    <a:pt x="117" y="204"/>
                    <a:pt x="131" y="202"/>
                    <a:pt x="143" y="196"/>
                  </a:cubicBezTo>
                  <a:cubicBezTo>
                    <a:pt x="167" y="184"/>
                    <a:pt x="191" y="172"/>
                    <a:pt x="227" y="148"/>
                  </a:cubicBezTo>
                  <a:lnTo>
                    <a:pt x="227" y="88"/>
                  </a:lnTo>
                  <a:lnTo>
                    <a:pt x="191" y="29"/>
                  </a:lnTo>
                  <a:lnTo>
                    <a:pt x="191" y="17"/>
                  </a:lnTo>
                  <a:cubicBezTo>
                    <a:pt x="163" y="6"/>
                    <a:pt x="138" y="0"/>
                    <a:pt x="1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8" name="Google Shape;4098;p2"/>
            <p:cNvSpPr/>
            <p:nvPr/>
          </p:nvSpPr>
          <p:spPr>
            <a:xfrm>
              <a:off x="5754575" y="3932150"/>
              <a:ext cx="4800" cy="5100"/>
            </a:xfrm>
            <a:custGeom>
              <a:avLst/>
              <a:gdLst/>
              <a:ahLst/>
              <a:cxnLst/>
              <a:rect l="l" t="t" r="r" b="b"/>
              <a:pathLst>
                <a:path w="192" h="204" extrusionOk="0">
                  <a:moveTo>
                    <a:pt x="143" y="1"/>
                  </a:moveTo>
                  <a:cubicBezTo>
                    <a:pt x="36" y="1"/>
                    <a:pt x="1" y="49"/>
                    <a:pt x="1" y="156"/>
                  </a:cubicBezTo>
                  <a:lnTo>
                    <a:pt x="36" y="203"/>
                  </a:lnTo>
                  <a:cubicBezTo>
                    <a:pt x="120" y="180"/>
                    <a:pt x="179" y="144"/>
                    <a:pt x="191" y="60"/>
                  </a:cubicBezTo>
                  <a:cubicBezTo>
                    <a:pt x="179" y="49"/>
                    <a:pt x="155" y="25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9" name="Google Shape;4099;p2"/>
            <p:cNvSpPr/>
            <p:nvPr/>
          </p:nvSpPr>
          <p:spPr>
            <a:xfrm>
              <a:off x="5883175" y="3880150"/>
              <a:ext cx="141400" cy="24700"/>
            </a:xfrm>
            <a:custGeom>
              <a:avLst/>
              <a:gdLst/>
              <a:ahLst/>
              <a:cxnLst/>
              <a:rect l="l" t="t" r="r" b="b"/>
              <a:pathLst>
                <a:path w="5656" h="988" extrusionOk="0">
                  <a:moveTo>
                    <a:pt x="844" y="0"/>
                  </a:moveTo>
                  <a:cubicBezTo>
                    <a:pt x="566" y="0"/>
                    <a:pt x="292" y="45"/>
                    <a:pt x="36" y="212"/>
                  </a:cubicBezTo>
                  <a:lnTo>
                    <a:pt x="0" y="271"/>
                  </a:lnTo>
                  <a:cubicBezTo>
                    <a:pt x="348" y="339"/>
                    <a:pt x="688" y="430"/>
                    <a:pt x="1053" y="430"/>
                  </a:cubicBezTo>
                  <a:cubicBezTo>
                    <a:pt x="1137" y="430"/>
                    <a:pt x="1223" y="425"/>
                    <a:pt x="1310" y="414"/>
                  </a:cubicBezTo>
                  <a:cubicBezTo>
                    <a:pt x="1358" y="409"/>
                    <a:pt x="1407" y="406"/>
                    <a:pt x="1457" y="406"/>
                  </a:cubicBezTo>
                  <a:cubicBezTo>
                    <a:pt x="1749" y="406"/>
                    <a:pt x="2059" y="491"/>
                    <a:pt x="2334" y="593"/>
                  </a:cubicBezTo>
                  <a:cubicBezTo>
                    <a:pt x="2397" y="616"/>
                    <a:pt x="2463" y="623"/>
                    <a:pt x="2529" y="623"/>
                  </a:cubicBezTo>
                  <a:cubicBezTo>
                    <a:pt x="2641" y="623"/>
                    <a:pt x="2756" y="603"/>
                    <a:pt x="2865" y="603"/>
                  </a:cubicBezTo>
                  <a:cubicBezTo>
                    <a:pt x="3022" y="603"/>
                    <a:pt x="3167" y="646"/>
                    <a:pt x="3274" y="855"/>
                  </a:cubicBezTo>
                  <a:cubicBezTo>
                    <a:pt x="3287" y="880"/>
                    <a:pt x="3307" y="890"/>
                    <a:pt x="3330" y="890"/>
                  </a:cubicBezTo>
                  <a:cubicBezTo>
                    <a:pt x="3372" y="890"/>
                    <a:pt x="3422" y="857"/>
                    <a:pt x="3453" y="819"/>
                  </a:cubicBezTo>
                  <a:cubicBezTo>
                    <a:pt x="3569" y="689"/>
                    <a:pt x="3703" y="662"/>
                    <a:pt x="3843" y="662"/>
                  </a:cubicBezTo>
                  <a:cubicBezTo>
                    <a:pt x="3947" y="662"/>
                    <a:pt x="4053" y="677"/>
                    <a:pt x="4159" y="677"/>
                  </a:cubicBezTo>
                  <a:cubicBezTo>
                    <a:pt x="4173" y="677"/>
                    <a:pt x="4188" y="677"/>
                    <a:pt x="4203" y="676"/>
                  </a:cubicBezTo>
                  <a:cubicBezTo>
                    <a:pt x="4309" y="921"/>
                    <a:pt x="4452" y="988"/>
                    <a:pt x="4607" y="988"/>
                  </a:cubicBezTo>
                  <a:cubicBezTo>
                    <a:pt x="4791" y="988"/>
                    <a:pt x="4993" y="895"/>
                    <a:pt x="5171" y="895"/>
                  </a:cubicBezTo>
                  <a:cubicBezTo>
                    <a:pt x="5215" y="895"/>
                    <a:pt x="5258" y="900"/>
                    <a:pt x="5298" y="914"/>
                  </a:cubicBezTo>
                  <a:cubicBezTo>
                    <a:pt x="5370" y="914"/>
                    <a:pt x="5429" y="914"/>
                    <a:pt x="5501" y="890"/>
                  </a:cubicBezTo>
                  <a:cubicBezTo>
                    <a:pt x="5584" y="866"/>
                    <a:pt x="5620" y="819"/>
                    <a:pt x="5656" y="747"/>
                  </a:cubicBezTo>
                  <a:cubicBezTo>
                    <a:pt x="5656" y="676"/>
                    <a:pt x="5620" y="593"/>
                    <a:pt x="5584" y="533"/>
                  </a:cubicBezTo>
                  <a:cubicBezTo>
                    <a:pt x="5489" y="450"/>
                    <a:pt x="5394" y="402"/>
                    <a:pt x="5275" y="390"/>
                  </a:cubicBezTo>
                  <a:cubicBezTo>
                    <a:pt x="4084" y="283"/>
                    <a:pt x="2893" y="140"/>
                    <a:pt x="1679" y="57"/>
                  </a:cubicBezTo>
                  <a:cubicBezTo>
                    <a:pt x="1405" y="45"/>
                    <a:pt x="1122" y="0"/>
                    <a:pt x="8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0" name="Google Shape;4100;p2"/>
            <p:cNvSpPr/>
            <p:nvPr/>
          </p:nvSpPr>
          <p:spPr>
            <a:xfrm>
              <a:off x="5988225" y="3897025"/>
              <a:ext cx="28900" cy="24750"/>
            </a:xfrm>
            <a:custGeom>
              <a:avLst/>
              <a:gdLst/>
              <a:ahLst/>
              <a:cxnLst/>
              <a:rect l="l" t="t" r="r" b="b"/>
              <a:pathLst>
                <a:path w="1156" h="990" extrusionOk="0">
                  <a:moveTo>
                    <a:pt x="1" y="1"/>
                  </a:moveTo>
                  <a:cubicBezTo>
                    <a:pt x="1" y="144"/>
                    <a:pt x="13" y="299"/>
                    <a:pt x="25" y="453"/>
                  </a:cubicBezTo>
                  <a:cubicBezTo>
                    <a:pt x="132" y="739"/>
                    <a:pt x="322" y="918"/>
                    <a:pt x="620" y="977"/>
                  </a:cubicBezTo>
                  <a:cubicBezTo>
                    <a:pt x="680" y="989"/>
                    <a:pt x="751" y="989"/>
                    <a:pt x="811" y="989"/>
                  </a:cubicBezTo>
                  <a:cubicBezTo>
                    <a:pt x="906" y="977"/>
                    <a:pt x="989" y="953"/>
                    <a:pt x="1073" y="858"/>
                  </a:cubicBezTo>
                  <a:cubicBezTo>
                    <a:pt x="1144" y="715"/>
                    <a:pt x="1132" y="561"/>
                    <a:pt x="1013" y="430"/>
                  </a:cubicBezTo>
                  <a:cubicBezTo>
                    <a:pt x="1002" y="411"/>
                    <a:pt x="987" y="407"/>
                    <a:pt x="970" y="407"/>
                  </a:cubicBezTo>
                  <a:cubicBezTo>
                    <a:pt x="950" y="407"/>
                    <a:pt x="928" y="413"/>
                    <a:pt x="908" y="413"/>
                  </a:cubicBezTo>
                  <a:cubicBezTo>
                    <a:pt x="889" y="413"/>
                    <a:pt x="871" y="407"/>
                    <a:pt x="858" y="382"/>
                  </a:cubicBezTo>
                  <a:cubicBezTo>
                    <a:pt x="989" y="334"/>
                    <a:pt x="1132" y="299"/>
                    <a:pt x="1156" y="132"/>
                  </a:cubicBezTo>
                  <a:cubicBezTo>
                    <a:pt x="1071" y="41"/>
                    <a:pt x="983" y="2"/>
                    <a:pt x="898" y="2"/>
                  </a:cubicBezTo>
                  <a:cubicBezTo>
                    <a:pt x="816" y="2"/>
                    <a:pt x="738" y="38"/>
                    <a:pt x="668" y="96"/>
                  </a:cubicBezTo>
                  <a:cubicBezTo>
                    <a:pt x="576" y="164"/>
                    <a:pt x="493" y="191"/>
                    <a:pt x="416" y="191"/>
                  </a:cubicBezTo>
                  <a:cubicBezTo>
                    <a:pt x="264" y="191"/>
                    <a:pt x="135" y="88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1" name="Google Shape;4101;p2"/>
            <p:cNvSpPr/>
            <p:nvPr/>
          </p:nvSpPr>
          <p:spPr>
            <a:xfrm>
              <a:off x="5843875" y="3887400"/>
              <a:ext cx="31275" cy="13225"/>
            </a:xfrm>
            <a:custGeom>
              <a:avLst/>
              <a:gdLst/>
              <a:ahLst/>
              <a:cxnLst/>
              <a:rect l="l" t="t" r="r" b="b"/>
              <a:pathLst>
                <a:path w="1251" h="529" extrusionOk="0">
                  <a:moveTo>
                    <a:pt x="299" y="1"/>
                  </a:moveTo>
                  <a:cubicBezTo>
                    <a:pt x="226" y="1"/>
                    <a:pt x="162" y="36"/>
                    <a:pt x="119" y="148"/>
                  </a:cubicBezTo>
                  <a:cubicBezTo>
                    <a:pt x="0" y="446"/>
                    <a:pt x="322" y="362"/>
                    <a:pt x="441" y="457"/>
                  </a:cubicBezTo>
                  <a:cubicBezTo>
                    <a:pt x="453" y="469"/>
                    <a:pt x="489" y="469"/>
                    <a:pt x="500" y="481"/>
                  </a:cubicBezTo>
                  <a:lnTo>
                    <a:pt x="1036" y="529"/>
                  </a:lnTo>
                  <a:cubicBezTo>
                    <a:pt x="1251" y="29"/>
                    <a:pt x="834" y="148"/>
                    <a:pt x="596" y="88"/>
                  </a:cubicBezTo>
                  <a:cubicBezTo>
                    <a:pt x="497" y="55"/>
                    <a:pt x="391" y="1"/>
                    <a:pt x="2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2" name="Google Shape;4102;p2"/>
            <p:cNvSpPr/>
            <p:nvPr/>
          </p:nvSpPr>
          <p:spPr>
            <a:xfrm>
              <a:off x="5976925" y="3908050"/>
              <a:ext cx="25625" cy="13825"/>
            </a:xfrm>
            <a:custGeom>
              <a:avLst/>
              <a:gdLst/>
              <a:ahLst/>
              <a:cxnLst/>
              <a:rect l="l" t="t" r="r" b="b"/>
              <a:pathLst>
                <a:path w="1025" h="553" extrusionOk="0">
                  <a:moveTo>
                    <a:pt x="465" y="1"/>
                  </a:moveTo>
                  <a:cubicBezTo>
                    <a:pt x="429" y="310"/>
                    <a:pt x="179" y="239"/>
                    <a:pt x="1" y="298"/>
                  </a:cubicBezTo>
                  <a:cubicBezTo>
                    <a:pt x="120" y="429"/>
                    <a:pt x="298" y="393"/>
                    <a:pt x="453" y="429"/>
                  </a:cubicBezTo>
                  <a:cubicBezTo>
                    <a:pt x="547" y="511"/>
                    <a:pt x="640" y="553"/>
                    <a:pt x="734" y="553"/>
                  </a:cubicBezTo>
                  <a:cubicBezTo>
                    <a:pt x="831" y="553"/>
                    <a:pt x="928" y="508"/>
                    <a:pt x="1024" y="417"/>
                  </a:cubicBezTo>
                  <a:cubicBezTo>
                    <a:pt x="834" y="286"/>
                    <a:pt x="655" y="131"/>
                    <a:pt x="4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3" name="Google Shape;4103;p2"/>
            <p:cNvSpPr/>
            <p:nvPr/>
          </p:nvSpPr>
          <p:spPr>
            <a:xfrm>
              <a:off x="6117125" y="4048250"/>
              <a:ext cx="48825" cy="14300"/>
            </a:xfrm>
            <a:custGeom>
              <a:avLst/>
              <a:gdLst/>
              <a:ahLst/>
              <a:cxnLst/>
              <a:rect l="l" t="t" r="r" b="b"/>
              <a:pathLst>
                <a:path w="1953" h="572" extrusionOk="0">
                  <a:moveTo>
                    <a:pt x="0" y="0"/>
                  </a:moveTo>
                  <a:lnTo>
                    <a:pt x="0" y="238"/>
                  </a:lnTo>
                  <a:cubicBezTo>
                    <a:pt x="96" y="393"/>
                    <a:pt x="238" y="393"/>
                    <a:pt x="393" y="417"/>
                  </a:cubicBezTo>
                  <a:cubicBezTo>
                    <a:pt x="500" y="441"/>
                    <a:pt x="608" y="477"/>
                    <a:pt x="715" y="500"/>
                  </a:cubicBezTo>
                  <a:cubicBezTo>
                    <a:pt x="911" y="542"/>
                    <a:pt x="1105" y="572"/>
                    <a:pt x="1297" y="572"/>
                  </a:cubicBezTo>
                  <a:cubicBezTo>
                    <a:pt x="1489" y="572"/>
                    <a:pt x="1679" y="542"/>
                    <a:pt x="1870" y="465"/>
                  </a:cubicBezTo>
                  <a:cubicBezTo>
                    <a:pt x="1941" y="358"/>
                    <a:pt x="1953" y="262"/>
                    <a:pt x="1870" y="155"/>
                  </a:cubicBezTo>
                  <a:cubicBezTo>
                    <a:pt x="1239" y="96"/>
                    <a:pt x="631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4" name="Google Shape;4104;p2"/>
            <p:cNvSpPr/>
            <p:nvPr/>
          </p:nvSpPr>
          <p:spPr>
            <a:xfrm>
              <a:off x="6163250" y="4051825"/>
              <a:ext cx="53600" cy="8475"/>
            </a:xfrm>
            <a:custGeom>
              <a:avLst/>
              <a:gdLst/>
              <a:ahLst/>
              <a:cxnLst/>
              <a:rect l="l" t="t" r="r" b="b"/>
              <a:pathLst>
                <a:path w="2144" h="339" extrusionOk="0">
                  <a:moveTo>
                    <a:pt x="25" y="0"/>
                  </a:moveTo>
                  <a:cubicBezTo>
                    <a:pt x="1" y="72"/>
                    <a:pt x="1" y="143"/>
                    <a:pt x="1" y="215"/>
                  </a:cubicBezTo>
                  <a:cubicBezTo>
                    <a:pt x="37" y="274"/>
                    <a:pt x="60" y="310"/>
                    <a:pt x="144" y="322"/>
                  </a:cubicBezTo>
                  <a:cubicBezTo>
                    <a:pt x="227" y="322"/>
                    <a:pt x="298" y="274"/>
                    <a:pt x="394" y="262"/>
                  </a:cubicBezTo>
                  <a:lnTo>
                    <a:pt x="739" y="262"/>
                  </a:lnTo>
                  <a:cubicBezTo>
                    <a:pt x="799" y="262"/>
                    <a:pt x="846" y="274"/>
                    <a:pt x="918" y="274"/>
                  </a:cubicBezTo>
                  <a:cubicBezTo>
                    <a:pt x="1001" y="310"/>
                    <a:pt x="1096" y="334"/>
                    <a:pt x="1180" y="334"/>
                  </a:cubicBezTo>
                  <a:cubicBezTo>
                    <a:pt x="1205" y="330"/>
                    <a:pt x="1230" y="329"/>
                    <a:pt x="1256" y="329"/>
                  </a:cubicBezTo>
                  <a:cubicBezTo>
                    <a:pt x="1327" y="329"/>
                    <a:pt x="1401" y="338"/>
                    <a:pt x="1474" y="338"/>
                  </a:cubicBezTo>
                  <a:cubicBezTo>
                    <a:pt x="1564" y="338"/>
                    <a:pt x="1654" y="324"/>
                    <a:pt x="1739" y="262"/>
                  </a:cubicBezTo>
                  <a:cubicBezTo>
                    <a:pt x="1882" y="262"/>
                    <a:pt x="2013" y="250"/>
                    <a:pt x="2144" y="250"/>
                  </a:cubicBezTo>
                  <a:lnTo>
                    <a:pt x="2144" y="12"/>
                  </a:lnTo>
                  <a:cubicBezTo>
                    <a:pt x="2129" y="9"/>
                    <a:pt x="2114" y="8"/>
                    <a:pt x="2099" y="8"/>
                  </a:cubicBezTo>
                  <a:cubicBezTo>
                    <a:pt x="1990" y="8"/>
                    <a:pt x="1878" y="75"/>
                    <a:pt x="1768" y="75"/>
                  </a:cubicBezTo>
                  <a:cubicBezTo>
                    <a:pt x="1710" y="75"/>
                    <a:pt x="1653" y="56"/>
                    <a:pt x="1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5" name="Google Shape;4105;p2"/>
            <p:cNvSpPr/>
            <p:nvPr/>
          </p:nvSpPr>
          <p:spPr>
            <a:xfrm>
              <a:off x="5979900" y="3921725"/>
              <a:ext cx="42000" cy="11225"/>
            </a:xfrm>
            <a:custGeom>
              <a:avLst/>
              <a:gdLst/>
              <a:ahLst/>
              <a:cxnLst/>
              <a:rect l="l" t="t" r="r" b="b"/>
              <a:pathLst>
                <a:path w="1680" h="449" extrusionOk="0">
                  <a:moveTo>
                    <a:pt x="1092" y="0"/>
                  </a:moveTo>
                  <a:cubicBezTo>
                    <a:pt x="1020" y="0"/>
                    <a:pt x="946" y="5"/>
                    <a:pt x="873" y="5"/>
                  </a:cubicBezTo>
                  <a:cubicBezTo>
                    <a:pt x="840" y="5"/>
                    <a:pt x="807" y="4"/>
                    <a:pt x="774" y="1"/>
                  </a:cubicBezTo>
                  <a:cubicBezTo>
                    <a:pt x="715" y="13"/>
                    <a:pt x="644" y="13"/>
                    <a:pt x="584" y="49"/>
                  </a:cubicBezTo>
                  <a:cubicBezTo>
                    <a:pt x="405" y="132"/>
                    <a:pt x="203" y="132"/>
                    <a:pt x="48" y="239"/>
                  </a:cubicBezTo>
                  <a:lnTo>
                    <a:pt x="1" y="335"/>
                  </a:lnTo>
                  <a:cubicBezTo>
                    <a:pt x="12" y="358"/>
                    <a:pt x="48" y="370"/>
                    <a:pt x="60" y="406"/>
                  </a:cubicBezTo>
                  <a:cubicBezTo>
                    <a:pt x="354" y="433"/>
                    <a:pt x="648" y="448"/>
                    <a:pt x="941" y="448"/>
                  </a:cubicBezTo>
                  <a:cubicBezTo>
                    <a:pt x="1169" y="448"/>
                    <a:pt x="1395" y="439"/>
                    <a:pt x="1620" y="418"/>
                  </a:cubicBezTo>
                  <a:cubicBezTo>
                    <a:pt x="1679" y="394"/>
                    <a:pt x="1679" y="358"/>
                    <a:pt x="1620" y="299"/>
                  </a:cubicBezTo>
                  <a:lnTo>
                    <a:pt x="1596" y="263"/>
                  </a:lnTo>
                  <a:cubicBezTo>
                    <a:pt x="1465" y="32"/>
                    <a:pt x="1284" y="0"/>
                    <a:pt x="10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6" name="Google Shape;4106;p2"/>
            <p:cNvSpPr/>
            <p:nvPr/>
          </p:nvSpPr>
          <p:spPr>
            <a:xfrm>
              <a:off x="5930500" y="3936700"/>
              <a:ext cx="28900" cy="3950"/>
            </a:xfrm>
            <a:custGeom>
              <a:avLst/>
              <a:gdLst/>
              <a:ahLst/>
              <a:cxnLst/>
              <a:rect l="l" t="t" r="r" b="b"/>
              <a:pathLst>
                <a:path w="1156" h="158" extrusionOk="0">
                  <a:moveTo>
                    <a:pt x="617" y="0"/>
                  </a:moveTo>
                  <a:cubicBezTo>
                    <a:pt x="443" y="0"/>
                    <a:pt x="267" y="24"/>
                    <a:pt x="95" y="24"/>
                  </a:cubicBezTo>
                  <a:cubicBezTo>
                    <a:pt x="63" y="24"/>
                    <a:pt x="32" y="23"/>
                    <a:pt x="0" y="21"/>
                  </a:cubicBezTo>
                  <a:lnTo>
                    <a:pt x="0" y="21"/>
                  </a:lnTo>
                  <a:cubicBezTo>
                    <a:pt x="170" y="131"/>
                    <a:pt x="348" y="157"/>
                    <a:pt x="527" y="157"/>
                  </a:cubicBezTo>
                  <a:cubicBezTo>
                    <a:pt x="693" y="157"/>
                    <a:pt x="860" y="135"/>
                    <a:pt x="1025" y="135"/>
                  </a:cubicBezTo>
                  <a:cubicBezTo>
                    <a:pt x="1068" y="135"/>
                    <a:pt x="1112" y="136"/>
                    <a:pt x="1155" y="140"/>
                  </a:cubicBezTo>
                  <a:cubicBezTo>
                    <a:pt x="986" y="28"/>
                    <a:pt x="803" y="0"/>
                    <a:pt x="6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7" name="Google Shape;4107;p2"/>
            <p:cNvSpPr/>
            <p:nvPr/>
          </p:nvSpPr>
          <p:spPr>
            <a:xfrm>
              <a:off x="5956100" y="3923700"/>
              <a:ext cx="26200" cy="7375"/>
            </a:xfrm>
            <a:custGeom>
              <a:avLst/>
              <a:gdLst/>
              <a:ahLst/>
              <a:cxnLst/>
              <a:rect l="l" t="t" r="r" b="b"/>
              <a:pathLst>
                <a:path w="1048" h="295" extrusionOk="0">
                  <a:moveTo>
                    <a:pt x="517" y="1"/>
                  </a:moveTo>
                  <a:cubicBezTo>
                    <a:pt x="394" y="1"/>
                    <a:pt x="273" y="14"/>
                    <a:pt x="155" y="65"/>
                  </a:cubicBezTo>
                  <a:cubicBezTo>
                    <a:pt x="107" y="125"/>
                    <a:pt x="48" y="160"/>
                    <a:pt x="0" y="208"/>
                  </a:cubicBezTo>
                  <a:cubicBezTo>
                    <a:pt x="131" y="220"/>
                    <a:pt x="274" y="244"/>
                    <a:pt x="405" y="244"/>
                  </a:cubicBezTo>
                  <a:cubicBezTo>
                    <a:pt x="500" y="273"/>
                    <a:pt x="595" y="294"/>
                    <a:pt x="692" y="294"/>
                  </a:cubicBezTo>
                  <a:cubicBezTo>
                    <a:pt x="789" y="294"/>
                    <a:pt x="887" y="273"/>
                    <a:pt x="988" y="220"/>
                  </a:cubicBezTo>
                  <a:lnTo>
                    <a:pt x="1000" y="184"/>
                  </a:lnTo>
                  <a:cubicBezTo>
                    <a:pt x="1048" y="101"/>
                    <a:pt x="1012" y="41"/>
                    <a:pt x="929" y="17"/>
                  </a:cubicBezTo>
                  <a:cubicBezTo>
                    <a:pt x="791" y="17"/>
                    <a:pt x="653" y="1"/>
                    <a:pt x="5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8" name="Google Shape;4108;p2"/>
            <p:cNvSpPr/>
            <p:nvPr/>
          </p:nvSpPr>
          <p:spPr>
            <a:xfrm>
              <a:off x="6038250" y="3928950"/>
              <a:ext cx="17875" cy="3825"/>
            </a:xfrm>
            <a:custGeom>
              <a:avLst/>
              <a:gdLst/>
              <a:ahLst/>
              <a:cxnLst/>
              <a:rect l="l" t="t" r="r" b="b"/>
              <a:pathLst>
                <a:path w="715" h="153" extrusionOk="0">
                  <a:moveTo>
                    <a:pt x="357" y="1"/>
                  </a:moveTo>
                  <a:cubicBezTo>
                    <a:pt x="238" y="1"/>
                    <a:pt x="119" y="52"/>
                    <a:pt x="0" y="153"/>
                  </a:cubicBezTo>
                  <a:lnTo>
                    <a:pt x="715" y="153"/>
                  </a:lnTo>
                  <a:cubicBezTo>
                    <a:pt x="596" y="52"/>
                    <a:pt x="476" y="1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9" name="Google Shape;4109;p2"/>
            <p:cNvSpPr/>
            <p:nvPr/>
          </p:nvSpPr>
          <p:spPr>
            <a:xfrm>
              <a:off x="5966500" y="3929775"/>
              <a:ext cx="14925" cy="2975"/>
            </a:xfrm>
            <a:custGeom>
              <a:avLst/>
              <a:gdLst/>
              <a:ahLst/>
              <a:cxnLst/>
              <a:rect l="l" t="t" r="r" b="b"/>
              <a:pathLst>
                <a:path w="597" h="119" extrusionOk="0">
                  <a:moveTo>
                    <a:pt x="584" y="1"/>
                  </a:moveTo>
                  <a:cubicBezTo>
                    <a:pt x="382" y="1"/>
                    <a:pt x="191" y="13"/>
                    <a:pt x="1" y="13"/>
                  </a:cubicBezTo>
                  <a:cubicBezTo>
                    <a:pt x="104" y="95"/>
                    <a:pt x="219" y="118"/>
                    <a:pt x="337" y="118"/>
                  </a:cubicBezTo>
                  <a:cubicBezTo>
                    <a:pt x="423" y="118"/>
                    <a:pt x="511" y="106"/>
                    <a:pt x="596" y="96"/>
                  </a:cubicBezTo>
                  <a:cubicBezTo>
                    <a:pt x="596" y="72"/>
                    <a:pt x="584" y="24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0" name="Google Shape;4110;p2"/>
            <p:cNvSpPr/>
            <p:nvPr/>
          </p:nvSpPr>
          <p:spPr>
            <a:xfrm>
              <a:off x="6020375" y="3929275"/>
              <a:ext cx="6875" cy="3175"/>
            </a:xfrm>
            <a:custGeom>
              <a:avLst/>
              <a:gdLst/>
              <a:ahLst/>
              <a:cxnLst/>
              <a:rect l="l" t="t" r="r" b="b"/>
              <a:pathLst>
                <a:path w="275" h="127" extrusionOk="0">
                  <a:moveTo>
                    <a:pt x="86" y="0"/>
                  </a:moveTo>
                  <a:cubicBezTo>
                    <a:pt x="62" y="0"/>
                    <a:pt x="37" y="3"/>
                    <a:pt x="13" y="9"/>
                  </a:cubicBezTo>
                  <a:cubicBezTo>
                    <a:pt x="1" y="44"/>
                    <a:pt x="1" y="92"/>
                    <a:pt x="1" y="116"/>
                  </a:cubicBezTo>
                  <a:cubicBezTo>
                    <a:pt x="64" y="116"/>
                    <a:pt x="123" y="127"/>
                    <a:pt x="183" y="127"/>
                  </a:cubicBezTo>
                  <a:cubicBezTo>
                    <a:pt x="212" y="127"/>
                    <a:pt x="243" y="124"/>
                    <a:pt x="275" y="116"/>
                  </a:cubicBezTo>
                  <a:cubicBezTo>
                    <a:pt x="238" y="33"/>
                    <a:pt x="166" y="0"/>
                    <a:pt x="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1" name="Google Shape;4111;p2"/>
            <p:cNvSpPr/>
            <p:nvPr/>
          </p:nvSpPr>
          <p:spPr>
            <a:xfrm>
              <a:off x="5812025" y="3865200"/>
              <a:ext cx="240525" cy="33550"/>
            </a:xfrm>
            <a:custGeom>
              <a:avLst/>
              <a:gdLst/>
              <a:ahLst/>
              <a:cxnLst/>
              <a:rect l="l" t="t" r="r" b="b"/>
              <a:pathLst>
                <a:path w="9621" h="1342" extrusionOk="0">
                  <a:moveTo>
                    <a:pt x="36" y="0"/>
                  </a:moveTo>
                  <a:cubicBezTo>
                    <a:pt x="24" y="143"/>
                    <a:pt x="24" y="262"/>
                    <a:pt x="0" y="393"/>
                  </a:cubicBezTo>
                  <a:cubicBezTo>
                    <a:pt x="262" y="464"/>
                    <a:pt x="512" y="512"/>
                    <a:pt x="774" y="536"/>
                  </a:cubicBezTo>
                  <a:cubicBezTo>
                    <a:pt x="1489" y="595"/>
                    <a:pt x="2203" y="572"/>
                    <a:pt x="2894" y="810"/>
                  </a:cubicBezTo>
                  <a:cubicBezTo>
                    <a:pt x="3334" y="822"/>
                    <a:pt x="3799" y="822"/>
                    <a:pt x="4251" y="857"/>
                  </a:cubicBezTo>
                  <a:cubicBezTo>
                    <a:pt x="5596" y="976"/>
                    <a:pt x="6954" y="1119"/>
                    <a:pt x="8311" y="1131"/>
                  </a:cubicBezTo>
                  <a:cubicBezTo>
                    <a:pt x="8564" y="1215"/>
                    <a:pt x="8820" y="1342"/>
                    <a:pt x="9060" y="1342"/>
                  </a:cubicBezTo>
                  <a:cubicBezTo>
                    <a:pt x="9262" y="1342"/>
                    <a:pt x="9452" y="1253"/>
                    <a:pt x="9621" y="976"/>
                  </a:cubicBezTo>
                  <a:cubicBezTo>
                    <a:pt x="8847" y="762"/>
                    <a:pt x="8037" y="881"/>
                    <a:pt x="7263" y="714"/>
                  </a:cubicBezTo>
                  <a:cubicBezTo>
                    <a:pt x="7201" y="723"/>
                    <a:pt x="7139" y="728"/>
                    <a:pt x="7078" y="728"/>
                  </a:cubicBezTo>
                  <a:cubicBezTo>
                    <a:pt x="6963" y="728"/>
                    <a:pt x="6852" y="709"/>
                    <a:pt x="6751" y="655"/>
                  </a:cubicBezTo>
                  <a:cubicBezTo>
                    <a:pt x="6690" y="622"/>
                    <a:pt x="6622" y="616"/>
                    <a:pt x="6553" y="616"/>
                  </a:cubicBezTo>
                  <a:cubicBezTo>
                    <a:pt x="6514" y="616"/>
                    <a:pt x="6475" y="618"/>
                    <a:pt x="6437" y="618"/>
                  </a:cubicBezTo>
                  <a:cubicBezTo>
                    <a:pt x="6343" y="618"/>
                    <a:pt x="6250" y="607"/>
                    <a:pt x="6168" y="536"/>
                  </a:cubicBezTo>
                  <a:cubicBezTo>
                    <a:pt x="6013" y="561"/>
                    <a:pt x="5861" y="571"/>
                    <a:pt x="5710" y="571"/>
                  </a:cubicBezTo>
                  <a:cubicBezTo>
                    <a:pt x="5361" y="571"/>
                    <a:pt x="5020" y="518"/>
                    <a:pt x="4680" y="476"/>
                  </a:cubicBezTo>
                  <a:cubicBezTo>
                    <a:pt x="3132" y="321"/>
                    <a:pt x="1584" y="167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2" name="Google Shape;4112;p2"/>
            <p:cNvSpPr/>
            <p:nvPr/>
          </p:nvSpPr>
          <p:spPr>
            <a:xfrm>
              <a:off x="5678075" y="3788575"/>
              <a:ext cx="111950" cy="33425"/>
            </a:xfrm>
            <a:custGeom>
              <a:avLst/>
              <a:gdLst/>
              <a:ahLst/>
              <a:cxnLst/>
              <a:rect l="l" t="t" r="r" b="b"/>
              <a:pathLst>
                <a:path w="4478" h="1337" extrusionOk="0">
                  <a:moveTo>
                    <a:pt x="621" y="1"/>
                  </a:moveTo>
                  <a:cubicBezTo>
                    <a:pt x="299" y="1"/>
                    <a:pt x="43" y="96"/>
                    <a:pt x="1" y="517"/>
                  </a:cubicBezTo>
                  <a:cubicBezTo>
                    <a:pt x="36" y="600"/>
                    <a:pt x="72" y="660"/>
                    <a:pt x="132" y="696"/>
                  </a:cubicBezTo>
                  <a:cubicBezTo>
                    <a:pt x="632" y="993"/>
                    <a:pt x="1179" y="850"/>
                    <a:pt x="1691" y="970"/>
                  </a:cubicBezTo>
                  <a:cubicBezTo>
                    <a:pt x="1798" y="993"/>
                    <a:pt x="1941" y="1017"/>
                    <a:pt x="2060" y="1041"/>
                  </a:cubicBezTo>
                  <a:cubicBezTo>
                    <a:pt x="2144" y="1053"/>
                    <a:pt x="2215" y="1089"/>
                    <a:pt x="2299" y="1148"/>
                  </a:cubicBezTo>
                  <a:cubicBezTo>
                    <a:pt x="2376" y="1207"/>
                    <a:pt x="2438" y="1337"/>
                    <a:pt x="2562" y="1337"/>
                  </a:cubicBezTo>
                  <a:cubicBezTo>
                    <a:pt x="2590" y="1337"/>
                    <a:pt x="2621" y="1330"/>
                    <a:pt x="2656" y="1315"/>
                  </a:cubicBezTo>
                  <a:lnTo>
                    <a:pt x="2680" y="1255"/>
                  </a:lnTo>
                  <a:lnTo>
                    <a:pt x="2668" y="1196"/>
                  </a:lnTo>
                  <a:cubicBezTo>
                    <a:pt x="2727" y="1101"/>
                    <a:pt x="2680" y="958"/>
                    <a:pt x="2834" y="910"/>
                  </a:cubicBezTo>
                  <a:lnTo>
                    <a:pt x="2906" y="910"/>
                  </a:lnTo>
                  <a:cubicBezTo>
                    <a:pt x="3013" y="940"/>
                    <a:pt x="3114" y="964"/>
                    <a:pt x="3209" y="964"/>
                  </a:cubicBezTo>
                  <a:cubicBezTo>
                    <a:pt x="3305" y="964"/>
                    <a:pt x="3394" y="940"/>
                    <a:pt x="3477" y="874"/>
                  </a:cubicBezTo>
                  <a:cubicBezTo>
                    <a:pt x="3582" y="748"/>
                    <a:pt x="3704" y="725"/>
                    <a:pt x="3833" y="725"/>
                  </a:cubicBezTo>
                  <a:cubicBezTo>
                    <a:pt x="3906" y="725"/>
                    <a:pt x="3982" y="733"/>
                    <a:pt x="4058" y="733"/>
                  </a:cubicBezTo>
                  <a:cubicBezTo>
                    <a:pt x="4075" y="733"/>
                    <a:pt x="4092" y="732"/>
                    <a:pt x="4108" y="731"/>
                  </a:cubicBezTo>
                  <a:cubicBezTo>
                    <a:pt x="4323" y="731"/>
                    <a:pt x="4465" y="672"/>
                    <a:pt x="4477" y="434"/>
                  </a:cubicBezTo>
                  <a:cubicBezTo>
                    <a:pt x="4323" y="148"/>
                    <a:pt x="4025" y="255"/>
                    <a:pt x="3787" y="208"/>
                  </a:cubicBezTo>
                  <a:cubicBezTo>
                    <a:pt x="2858" y="77"/>
                    <a:pt x="1906" y="184"/>
                    <a:pt x="965" y="41"/>
                  </a:cubicBezTo>
                  <a:cubicBezTo>
                    <a:pt x="894" y="17"/>
                    <a:pt x="822" y="5"/>
                    <a:pt x="751" y="5"/>
                  </a:cubicBezTo>
                  <a:cubicBezTo>
                    <a:pt x="707" y="2"/>
                    <a:pt x="663" y="1"/>
                    <a:pt x="6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3" name="Google Shape;4113;p2"/>
            <p:cNvSpPr/>
            <p:nvPr/>
          </p:nvSpPr>
          <p:spPr>
            <a:xfrm>
              <a:off x="5692375" y="3777375"/>
              <a:ext cx="120575" cy="26600"/>
            </a:xfrm>
            <a:custGeom>
              <a:avLst/>
              <a:gdLst/>
              <a:ahLst/>
              <a:cxnLst/>
              <a:rect l="l" t="t" r="r" b="b"/>
              <a:pathLst>
                <a:path w="4823" h="1064" extrusionOk="0">
                  <a:moveTo>
                    <a:pt x="834" y="1"/>
                  </a:moveTo>
                  <a:cubicBezTo>
                    <a:pt x="762" y="1"/>
                    <a:pt x="679" y="1"/>
                    <a:pt x="607" y="25"/>
                  </a:cubicBezTo>
                  <a:cubicBezTo>
                    <a:pt x="476" y="36"/>
                    <a:pt x="322" y="60"/>
                    <a:pt x="226" y="179"/>
                  </a:cubicBezTo>
                  <a:cubicBezTo>
                    <a:pt x="0" y="394"/>
                    <a:pt x="786" y="394"/>
                    <a:pt x="310" y="644"/>
                  </a:cubicBezTo>
                  <a:cubicBezTo>
                    <a:pt x="715" y="798"/>
                    <a:pt x="1143" y="751"/>
                    <a:pt x="1560" y="775"/>
                  </a:cubicBezTo>
                  <a:cubicBezTo>
                    <a:pt x="2346" y="822"/>
                    <a:pt x="3155" y="858"/>
                    <a:pt x="3941" y="894"/>
                  </a:cubicBezTo>
                  <a:lnTo>
                    <a:pt x="4060" y="894"/>
                  </a:lnTo>
                  <a:cubicBezTo>
                    <a:pt x="4168" y="1015"/>
                    <a:pt x="4291" y="1064"/>
                    <a:pt x="4421" y="1064"/>
                  </a:cubicBezTo>
                  <a:cubicBezTo>
                    <a:pt x="4521" y="1064"/>
                    <a:pt x="4624" y="1035"/>
                    <a:pt x="4727" y="989"/>
                  </a:cubicBezTo>
                  <a:cubicBezTo>
                    <a:pt x="4810" y="929"/>
                    <a:pt x="4822" y="870"/>
                    <a:pt x="4775" y="775"/>
                  </a:cubicBezTo>
                  <a:cubicBezTo>
                    <a:pt x="4703" y="584"/>
                    <a:pt x="4429" y="679"/>
                    <a:pt x="4346" y="501"/>
                  </a:cubicBezTo>
                  <a:cubicBezTo>
                    <a:pt x="4274" y="382"/>
                    <a:pt x="4167" y="322"/>
                    <a:pt x="4048" y="286"/>
                  </a:cubicBezTo>
                  <a:cubicBezTo>
                    <a:pt x="3227" y="1"/>
                    <a:pt x="2346" y="263"/>
                    <a:pt x="15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4" name="Google Shape;4114;p2"/>
            <p:cNvSpPr/>
            <p:nvPr/>
          </p:nvSpPr>
          <p:spPr>
            <a:xfrm>
              <a:off x="5770650" y="3849575"/>
              <a:ext cx="32775" cy="18625"/>
            </a:xfrm>
            <a:custGeom>
              <a:avLst/>
              <a:gdLst/>
              <a:ahLst/>
              <a:cxnLst/>
              <a:rect l="l" t="t" r="r" b="b"/>
              <a:pathLst>
                <a:path w="1311" h="745" extrusionOk="0">
                  <a:moveTo>
                    <a:pt x="1156" y="0"/>
                  </a:moveTo>
                  <a:cubicBezTo>
                    <a:pt x="1058" y="0"/>
                    <a:pt x="1018" y="119"/>
                    <a:pt x="929" y="149"/>
                  </a:cubicBezTo>
                  <a:cubicBezTo>
                    <a:pt x="929" y="173"/>
                    <a:pt x="929" y="185"/>
                    <a:pt x="893" y="196"/>
                  </a:cubicBezTo>
                  <a:cubicBezTo>
                    <a:pt x="885" y="201"/>
                    <a:pt x="876" y="204"/>
                    <a:pt x="867" y="204"/>
                  </a:cubicBezTo>
                  <a:cubicBezTo>
                    <a:pt x="851" y="204"/>
                    <a:pt x="833" y="195"/>
                    <a:pt x="810" y="173"/>
                  </a:cubicBezTo>
                  <a:cubicBezTo>
                    <a:pt x="780" y="150"/>
                    <a:pt x="759" y="142"/>
                    <a:pt x="736" y="142"/>
                  </a:cubicBezTo>
                  <a:cubicBezTo>
                    <a:pt x="723" y="142"/>
                    <a:pt x="708" y="144"/>
                    <a:pt x="691" y="149"/>
                  </a:cubicBezTo>
                  <a:cubicBezTo>
                    <a:pt x="586" y="129"/>
                    <a:pt x="470" y="91"/>
                    <a:pt x="357" y="91"/>
                  </a:cubicBezTo>
                  <a:cubicBezTo>
                    <a:pt x="266" y="91"/>
                    <a:pt x="176" y="116"/>
                    <a:pt x="96" y="196"/>
                  </a:cubicBezTo>
                  <a:cubicBezTo>
                    <a:pt x="0" y="304"/>
                    <a:pt x="131" y="411"/>
                    <a:pt x="215" y="482"/>
                  </a:cubicBezTo>
                  <a:lnTo>
                    <a:pt x="393" y="565"/>
                  </a:lnTo>
                  <a:cubicBezTo>
                    <a:pt x="548" y="613"/>
                    <a:pt x="691" y="625"/>
                    <a:pt x="846" y="685"/>
                  </a:cubicBezTo>
                  <a:cubicBezTo>
                    <a:pt x="870" y="685"/>
                    <a:pt x="893" y="708"/>
                    <a:pt x="929" y="720"/>
                  </a:cubicBezTo>
                  <a:cubicBezTo>
                    <a:pt x="989" y="732"/>
                    <a:pt x="1048" y="744"/>
                    <a:pt x="1108" y="744"/>
                  </a:cubicBezTo>
                  <a:cubicBezTo>
                    <a:pt x="1310" y="542"/>
                    <a:pt x="1215" y="268"/>
                    <a:pt x="1227" y="18"/>
                  </a:cubicBezTo>
                  <a:cubicBezTo>
                    <a:pt x="1200" y="5"/>
                    <a:pt x="1177" y="0"/>
                    <a:pt x="1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5" name="Google Shape;4115;p2"/>
            <p:cNvSpPr/>
            <p:nvPr/>
          </p:nvSpPr>
          <p:spPr>
            <a:xfrm>
              <a:off x="5784925" y="3864900"/>
              <a:ext cx="15225" cy="61325"/>
            </a:xfrm>
            <a:custGeom>
              <a:avLst/>
              <a:gdLst/>
              <a:ahLst/>
              <a:cxnLst/>
              <a:rect l="l" t="t" r="r" b="b"/>
              <a:pathLst>
                <a:path w="609" h="2453" extrusionOk="0">
                  <a:moveTo>
                    <a:pt x="370" y="0"/>
                  </a:moveTo>
                  <a:cubicBezTo>
                    <a:pt x="1" y="726"/>
                    <a:pt x="132" y="1488"/>
                    <a:pt x="251" y="2262"/>
                  </a:cubicBezTo>
                  <a:cubicBezTo>
                    <a:pt x="275" y="2381"/>
                    <a:pt x="370" y="2453"/>
                    <a:pt x="501" y="2453"/>
                  </a:cubicBezTo>
                  <a:cubicBezTo>
                    <a:pt x="525" y="2155"/>
                    <a:pt x="525" y="1881"/>
                    <a:pt x="537" y="1584"/>
                  </a:cubicBezTo>
                  <a:lnTo>
                    <a:pt x="537" y="1298"/>
                  </a:lnTo>
                  <a:cubicBezTo>
                    <a:pt x="596" y="1143"/>
                    <a:pt x="608" y="1000"/>
                    <a:pt x="537" y="845"/>
                  </a:cubicBezTo>
                  <a:lnTo>
                    <a:pt x="537" y="155"/>
                  </a:lnTo>
                  <a:cubicBezTo>
                    <a:pt x="489" y="95"/>
                    <a:pt x="430" y="48"/>
                    <a:pt x="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6" name="Google Shape;4116;p2"/>
            <p:cNvSpPr/>
            <p:nvPr/>
          </p:nvSpPr>
          <p:spPr>
            <a:xfrm>
              <a:off x="5793875" y="3818450"/>
              <a:ext cx="13400" cy="34850"/>
            </a:xfrm>
            <a:custGeom>
              <a:avLst/>
              <a:gdLst/>
              <a:ahLst/>
              <a:cxnLst/>
              <a:rect l="l" t="t" r="r" b="b"/>
              <a:pathLst>
                <a:path w="536" h="1394" extrusionOk="0">
                  <a:moveTo>
                    <a:pt x="274" y="1"/>
                  </a:moveTo>
                  <a:cubicBezTo>
                    <a:pt x="95" y="441"/>
                    <a:pt x="167" y="953"/>
                    <a:pt x="0" y="1394"/>
                  </a:cubicBezTo>
                  <a:cubicBezTo>
                    <a:pt x="107" y="1358"/>
                    <a:pt x="191" y="1310"/>
                    <a:pt x="298" y="1263"/>
                  </a:cubicBezTo>
                  <a:cubicBezTo>
                    <a:pt x="298" y="1025"/>
                    <a:pt x="357" y="798"/>
                    <a:pt x="405" y="560"/>
                  </a:cubicBezTo>
                  <a:cubicBezTo>
                    <a:pt x="453" y="370"/>
                    <a:pt x="536" y="132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7" name="Google Shape;4117;p2"/>
            <p:cNvSpPr/>
            <p:nvPr/>
          </p:nvSpPr>
          <p:spPr>
            <a:xfrm>
              <a:off x="5794175" y="3798325"/>
              <a:ext cx="28875" cy="14800"/>
            </a:xfrm>
            <a:custGeom>
              <a:avLst/>
              <a:gdLst/>
              <a:ahLst/>
              <a:cxnLst/>
              <a:rect l="l" t="t" r="r" b="b"/>
              <a:pathLst>
                <a:path w="1155" h="592" extrusionOk="0">
                  <a:moveTo>
                    <a:pt x="859" y="0"/>
                  </a:moveTo>
                  <a:cubicBezTo>
                    <a:pt x="801" y="0"/>
                    <a:pt x="741" y="15"/>
                    <a:pt x="679" y="44"/>
                  </a:cubicBezTo>
                  <a:cubicBezTo>
                    <a:pt x="558" y="31"/>
                    <a:pt x="437" y="18"/>
                    <a:pt x="316" y="18"/>
                  </a:cubicBezTo>
                  <a:cubicBezTo>
                    <a:pt x="211" y="18"/>
                    <a:pt x="105" y="28"/>
                    <a:pt x="0" y="56"/>
                  </a:cubicBezTo>
                  <a:cubicBezTo>
                    <a:pt x="48" y="222"/>
                    <a:pt x="83" y="401"/>
                    <a:pt x="107" y="591"/>
                  </a:cubicBezTo>
                  <a:cubicBezTo>
                    <a:pt x="304" y="591"/>
                    <a:pt x="370" y="371"/>
                    <a:pt x="536" y="371"/>
                  </a:cubicBezTo>
                  <a:cubicBezTo>
                    <a:pt x="551" y="371"/>
                    <a:pt x="567" y="373"/>
                    <a:pt x="583" y="377"/>
                  </a:cubicBezTo>
                  <a:cubicBezTo>
                    <a:pt x="635" y="383"/>
                    <a:pt x="684" y="386"/>
                    <a:pt x="733" y="386"/>
                  </a:cubicBezTo>
                  <a:cubicBezTo>
                    <a:pt x="887" y="386"/>
                    <a:pt x="1028" y="349"/>
                    <a:pt x="1155" y="222"/>
                  </a:cubicBezTo>
                  <a:lnTo>
                    <a:pt x="1155" y="91"/>
                  </a:lnTo>
                  <a:cubicBezTo>
                    <a:pt x="1128" y="65"/>
                    <a:pt x="1108" y="51"/>
                    <a:pt x="1080" y="51"/>
                  </a:cubicBezTo>
                  <a:cubicBezTo>
                    <a:pt x="1070" y="51"/>
                    <a:pt x="1060" y="53"/>
                    <a:pt x="1048" y="56"/>
                  </a:cubicBezTo>
                  <a:cubicBezTo>
                    <a:pt x="986" y="18"/>
                    <a:pt x="923" y="0"/>
                    <a:pt x="8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8" name="Google Shape;4118;p2"/>
            <p:cNvSpPr/>
            <p:nvPr/>
          </p:nvSpPr>
          <p:spPr>
            <a:xfrm>
              <a:off x="5808150" y="3803575"/>
              <a:ext cx="16400" cy="16700"/>
            </a:xfrm>
            <a:custGeom>
              <a:avLst/>
              <a:gdLst/>
              <a:ahLst/>
              <a:cxnLst/>
              <a:rect l="l" t="t" r="r" b="b"/>
              <a:pathLst>
                <a:path w="656" h="668" extrusionOk="0">
                  <a:moveTo>
                    <a:pt x="596" y="0"/>
                  </a:moveTo>
                  <a:lnTo>
                    <a:pt x="596" y="0"/>
                  </a:lnTo>
                  <a:cubicBezTo>
                    <a:pt x="565" y="4"/>
                    <a:pt x="533" y="5"/>
                    <a:pt x="501" y="5"/>
                  </a:cubicBezTo>
                  <a:cubicBezTo>
                    <a:pt x="453" y="5"/>
                    <a:pt x="405" y="3"/>
                    <a:pt x="358" y="3"/>
                  </a:cubicBezTo>
                  <a:cubicBezTo>
                    <a:pt x="235" y="3"/>
                    <a:pt x="119" y="20"/>
                    <a:pt x="24" y="143"/>
                  </a:cubicBezTo>
                  <a:cubicBezTo>
                    <a:pt x="60" y="358"/>
                    <a:pt x="1" y="608"/>
                    <a:pt x="275" y="667"/>
                  </a:cubicBezTo>
                  <a:cubicBezTo>
                    <a:pt x="322" y="643"/>
                    <a:pt x="358" y="596"/>
                    <a:pt x="394" y="548"/>
                  </a:cubicBezTo>
                  <a:cubicBezTo>
                    <a:pt x="298" y="298"/>
                    <a:pt x="656" y="227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9" name="Google Shape;4119;p2"/>
            <p:cNvSpPr/>
            <p:nvPr/>
          </p:nvSpPr>
          <p:spPr>
            <a:xfrm>
              <a:off x="5805775" y="3883050"/>
              <a:ext cx="22350" cy="11650"/>
            </a:xfrm>
            <a:custGeom>
              <a:avLst/>
              <a:gdLst/>
              <a:ahLst/>
              <a:cxnLst/>
              <a:rect l="l" t="t" r="r" b="b"/>
              <a:pathLst>
                <a:path w="894" h="466" extrusionOk="0">
                  <a:moveTo>
                    <a:pt x="572" y="0"/>
                  </a:moveTo>
                  <a:cubicBezTo>
                    <a:pt x="477" y="48"/>
                    <a:pt x="405" y="96"/>
                    <a:pt x="310" y="119"/>
                  </a:cubicBezTo>
                  <a:cubicBezTo>
                    <a:pt x="179" y="167"/>
                    <a:pt x="0" y="262"/>
                    <a:pt x="48" y="393"/>
                  </a:cubicBezTo>
                  <a:cubicBezTo>
                    <a:pt x="68" y="448"/>
                    <a:pt x="100" y="466"/>
                    <a:pt x="140" y="466"/>
                  </a:cubicBezTo>
                  <a:cubicBezTo>
                    <a:pt x="209" y="466"/>
                    <a:pt x="299" y="412"/>
                    <a:pt x="379" y="412"/>
                  </a:cubicBezTo>
                  <a:cubicBezTo>
                    <a:pt x="392" y="412"/>
                    <a:pt x="405" y="414"/>
                    <a:pt x="417" y="417"/>
                  </a:cubicBezTo>
                  <a:cubicBezTo>
                    <a:pt x="893" y="262"/>
                    <a:pt x="893" y="262"/>
                    <a:pt x="6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0" name="Google Shape;4120;p2"/>
            <p:cNvSpPr/>
            <p:nvPr/>
          </p:nvSpPr>
          <p:spPr>
            <a:xfrm>
              <a:off x="5750700" y="3811025"/>
              <a:ext cx="19075" cy="3825"/>
            </a:xfrm>
            <a:custGeom>
              <a:avLst/>
              <a:gdLst/>
              <a:ahLst/>
              <a:cxnLst/>
              <a:rect l="l" t="t" r="r" b="b"/>
              <a:pathLst>
                <a:path w="763" h="153" extrusionOk="0">
                  <a:moveTo>
                    <a:pt x="608" y="0"/>
                  </a:moveTo>
                  <a:cubicBezTo>
                    <a:pt x="406" y="0"/>
                    <a:pt x="215" y="12"/>
                    <a:pt x="1" y="12"/>
                  </a:cubicBezTo>
                  <a:cubicBezTo>
                    <a:pt x="155" y="112"/>
                    <a:pt x="313" y="152"/>
                    <a:pt x="480" y="152"/>
                  </a:cubicBezTo>
                  <a:cubicBezTo>
                    <a:pt x="572" y="152"/>
                    <a:pt x="666" y="140"/>
                    <a:pt x="763" y="119"/>
                  </a:cubicBezTo>
                  <a:cubicBezTo>
                    <a:pt x="703" y="83"/>
                    <a:pt x="656" y="36"/>
                    <a:pt x="6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1" name="Google Shape;4121;p2"/>
            <p:cNvSpPr/>
            <p:nvPr/>
          </p:nvSpPr>
          <p:spPr>
            <a:xfrm>
              <a:off x="5801600" y="3874125"/>
              <a:ext cx="5675" cy="11925"/>
            </a:xfrm>
            <a:custGeom>
              <a:avLst/>
              <a:gdLst/>
              <a:ahLst/>
              <a:cxnLst/>
              <a:rect l="l" t="t" r="r" b="b"/>
              <a:pathLst>
                <a:path w="227" h="477" extrusionOk="0">
                  <a:moveTo>
                    <a:pt x="1" y="0"/>
                  </a:moveTo>
                  <a:lnTo>
                    <a:pt x="1" y="476"/>
                  </a:lnTo>
                  <a:cubicBezTo>
                    <a:pt x="144" y="357"/>
                    <a:pt x="227" y="22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2" name="Google Shape;4122;p2"/>
            <p:cNvSpPr/>
            <p:nvPr/>
          </p:nvSpPr>
          <p:spPr>
            <a:xfrm>
              <a:off x="5798325" y="3885725"/>
              <a:ext cx="3900" cy="11325"/>
            </a:xfrm>
            <a:custGeom>
              <a:avLst/>
              <a:gdLst/>
              <a:ahLst/>
              <a:cxnLst/>
              <a:rect l="l" t="t" r="r" b="b"/>
              <a:pathLst>
                <a:path w="156" h="453" extrusionOk="0">
                  <a:moveTo>
                    <a:pt x="1" y="1"/>
                  </a:moveTo>
                  <a:lnTo>
                    <a:pt x="1" y="453"/>
                  </a:lnTo>
                  <a:cubicBezTo>
                    <a:pt x="156" y="346"/>
                    <a:pt x="132" y="179"/>
                    <a:pt x="120" y="12"/>
                  </a:cubicBezTo>
                  <a:cubicBezTo>
                    <a:pt x="96" y="12"/>
                    <a:pt x="48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3" name="Google Shape;4123;p2"/>
            <p:cNvSpPr/>
            <p:nvPr/>
          </p:nvSpPr>
          <p:spPr>
            <a:xfrm>
              <a:off x="6052525" y="3899925"/>
              <a:ext cx="135175" cy="30475"/>
            </a:xfrm>
            <a:custGeom>
              <a:avLst/>
              <a:gdLst/>
              <a:ahLst/>
              <a:cxnLst/>
              <a:rect l="l" t="t" r="r" b="b"/>
              <a:pathLst>
                <a:path w="5407" h="1219" extrusionOk="0">
                  <a:moveTo>
                    <a:pt x="378" y="0"/>
                  </a:moveTo>
                  <a:cubicBezTo>
                    <a:pt x="266" y="0"/>
                    <a:pt x="156" y="52"/>
                    <a:pt x="48" y="206"/>
                  </a:cubicBezTo>
                  <a:cubicBezTo>
                    <a:pt x="1" y="337"/>
                    <a:pt x="1" y="480"/>
                    <a:pt x="60" y="611"/>
                  </a:cubicBezTo>
                  <a:cubicBezTo>
                    <a:pt x="132" y="778"/>
                    <a:pt x="346" y="802"/>
                    <a:pt x="429" y="933"/>
                  </a:cubicBezTo>
                  <a:cubicBezTo>
                    <a:pt x="536" y="968"/>
                    <a:pt x="644" y="1028"/>
                    <a:pt x="763" y="1040"/>
                  </a:cubicBezTo>
                  <a:lnTo>
                    <a:pt x="2989" y="1218"/>
                  </a:lnTo>
                  <a:cubicBezTo>
                    <a:pt x="3183" y="1094"/>
                    <a:pt x="3372" y="1021"/>
                    <a:pt x="3575" y="1021"/>
                  </a:cubicBezTo>
                  <a:cubicBezTo>
                    <a:pt x="3684" y="1021"/>
                    <a:pt x="3798" y="1042"/>
                    <a:pt x="3918" y="1088"/>
                  </a:cubicBezTo>
                  <a:cubicBezTo>
                    <a:pt x="4086" y="1155"/>
                    <a:pt x="4261" y="1184"/>
                    <a:pt x="4437" y="1184"/>
                  </a:cubicBezTo>
                  <a:cubicBezTo>
                    <a:pt x="4574" y="1184"/>
                    <a:pt x="4711" y="1166"/>
                    <a:pt x="4847" y="1135"/>
                  </a:cubicBezTo>
                  <a:cubicBezTo>
                    <a:pt x="4893" y="1123"/>
                    <a:pt x="4937" y="1118"/>
                    <a:pt x="4979" y="1118"/>
                  </a:cubicBezTo>
                  <a:cubicBezTo>
                    <a:pt x="5099" y="1118"/>
                    <a:pt x="5205" y="1159"/>
                    <a:pt x="5311" y="1195"/>
                  </a:cubicBezTo>
                  <a:cubicBezTo>
                    <a:pt x="5382" y="1111"/>
                    <a:pt x="5406" y="1028"/>
                    <a:pt x="5370" y="933"/>
                  </a:cubicBezTo>
                  <a:cubicBezTo>
                    <a:pt x="5311" y="861"/>
                    <a:pt x="5228" y="814"/>
                    <a:pt x="5168" y="754"/>
                  </a:cubicBezTo>
                  <a:cubicBezTo>
                    <a:pt x="5168" y="718"/>
                    <a:pt x="5144" y="683"/>
                    <a:pt x="5132" y="635"/>
                  </a:cubicBezTo>
                  <a:cubicBezTo>
                    <a:pt x="5092" y="618"/>
                    <a:pt x="5055" y="610"/>
                    <a:pt x="5021" y="610"/>
                  </a:cubicBezTo>
                  <a:cubicBezTo>
                    <a:pt x="4910" y="610"/>
                    <a:pt x="4824" y="687"/>
                    <a:pt x="4751" y="778"/>
                  </a:cubicBezTo>
                  <a:lnTo>
                    <a:pt x="4727" y="778"/>
                  </a:lnTo>
                  <a:cubicBezTo>
                    <a:pt x="4708" y="798"/>
                    <a:pt x="4685" y="806"/>
                    <a:pt x="4658" y="806"/>
                  </a:cubicBezTo>
                  <a:cubicBezTo>
                    <a:pt x="4636" y="806"/>
                    <a:pt x="4611" y="801"/>
                    <a:pt x="4585" y="790"/>
                  </a:cubicBezTo>
                  <a:cubicBezTo>
                    <a:pt x="4537" y="778"/>
                    <a:pt x="4489" y="754"/>
                    <a:pt x="4454" y="754"/>
                  </a:cubicBezTo>
                  <a:cubicBezTo>
                    <a:pt x="4376" y="707"/>
                    <a:pt x="4302" y="686"/>
                    <a:pt x="4227" y="686"/>
                  </a:cubicBezTo>
                  <a:cubicBezTo>
                    <a:pt x="4153" y="686"/>
                    <a:pt x="4079" y="707"/>
                    <a:pt x="4001" y="742"/>
                  </a:cubicBezTo>
                  <a:cubicBezTo>
                    <a:pt x="3964" y="751"/>
                    <a:pt x="3928" y="755"/>
                    <a:pt x="3894" y="755"/>
                  </a:cubicBezTo>
                  <a:cubicBezTo>
                    <a:pt x="3658" y="755"/>
                    <a:pt x="3496" y="561"/>
                    <a:pt x="3299" y="456"/>
                  </a:cubicBezTo>
                  <a:cubicBezTo>
                    <a:pt x="3118" y="301"/>
                    <a:pt x="2914" y="265"/>
                    <a:pt x="2703" y="265"/>
                  </a:cubicBezTo>
                  <a:cubicBezTo>
                    <a:pt x="2519" y="265"/>
                    <a:pt x="2329" y="293"/>
                    <a:pt x="2142" y="293"/>
                  </a:cubicBezTo>
                  <a:cubicBezTo>
                    <a:pt x="2050" y="293"/>
                    <a:pt x="1959" y="286"/>
                    <a:pt x="1870" y="266"/>
                  </a:cubicBezTo>
                  <a:cubicBezTo>
                    <a:pt x="1772" y="232"/>
                    <a:pt x="1675" y="220"/>
                    <a:pt x="1578" y="220"/>
                  </a:cubicBezTo>
                  <a:cubicBezTo>
                    <a:pt x="1371" y="220"/>
                    <a:pt x="1165" y="277"/>
                    <a:pt x="953" y="302"/>
                  </a:cubicBezTo>
                  <a:cubicBezTo>
                    <a:pt x="916" y="302"/>
                    <a:pt x="894" y="352"/>
                    <a:pt x="874" y="352"/>
                  </a:cubicBezTo>
                  <a:cubicBezTo>
                    <a:pt x="869" y="352"/>
                    <a:pt x="863" y="348"/>
                    <a:pt x="858" y="337"/>
                  </a:cubicBezTo>
                  <a:cubicBezTo>
                    <a:pt x="846" y="278"/>
                    <a:pt x="882" y="218"/>
                    <a:pt x="834" y="159"/>
                  </a:cubicBezTo>
                  <a:cubicBezTo>
                    <a:pt x="678" y="91"/>
                    <a:pt x="526" y="0"/>
                    <a:pt x="3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4" name="Google Shape;4124;p2"/>
            <p:cNvSpPr/>
            <p:nvPr/>
          </p:nvSpPr>
          <p:spPr>
            <a:xfrm>
              <a:off x="6019800" y="3894425"/>
              <a:ext cx="80675" cy="29500"/>
            </a:xfrm>
            <a:custGeom>
              <a:avLst/>
              <a:gdLst/>
              <a:ahLst/>
              <a:cxnLst/>
              <a:rect l="l" t="t" r="r" b="b"/>
              <a:pathLst>
                <a:path w="3227" h="1180" extrusionOk="0">
                  <a:moveTo>
                    <a:pt x="1519" y="0"/>
                  </a:moveTo>
                  <a:cubicBezTo>
                    <a:pt x="1068" y="0"/>
                    <a:pt x="623" y="85"/>
                    <a:pt x="179" y="117"/>
                  </a:cubicBezTo>
                  <a:lnTo>
                    <a:pt x="179" y="248"/>
                  </a:lnTo>
                  <a:cubicBezTo>
                    <a:pt x="226" y="355"/>
                    <a:pt x="310" y="415"/>
                    <a:pt x="345" y="522"/>
                  </a:cubicBezTo>
                  <a:cubicBezTo>
                    <a:pt x="357" y="700"/>
                    <a:pt x="191" y="760"/>
                    <a:pt x="83" y="855"/>
                  </a:cubicBezTo>
                  <a:cubicBezTo>
                    <a:pt x="48" y="903"/>
                    <a:pt x="12" y="962"/>
                    <a:pt x="0" y="1022"/>
                  </a:cubicBezTo>
                  <a:lnTo>
                    <a:pt x="48" y="1117"/>
                  </a:lnTo>
                  <a:cubicBezTo>
                    <a:pt x="143" y="1129"/>
                    <a:pt x="238" y="1129"/>
                    <a:pt x="345" y="1141"/>
                  </a:cubicBezTo>
                  <a:cubicBezTo>
                    <a:pt x="387" y="1165"/>
                    <a:pt x="432" y="1180"/>
                    <a:pt x="476" y="1180"/>
                  </a:cubicBezTo>
                  <a:cubicBezTo>
                    <a:pt x="521" y="1180"/>
                    <a:pt x="566" y="1165"/>
                    <a:pt x="607" y="1129"/>
                  </a:cubicBezTo>
                  <a:cubicBezTo>
                    <a:pt x="702" y="1117"/>
                    <a:pt x="798" y="1093"/>
                    <a:pt x="905" y="1081"/>
                  </a:cubicBezTo>
                  <a:cubicBezTo>
                    <a:pt x="964" y="760"/>
                    <a:pt x="1179" y="534"/>
                    <a:pt x="1476" y="379"/>
                  </a:cubicBezTo>
                  <a:cubicBezTo>
                    <a:pt x="1564" y="370"/>
                    <a:pt x="1652" y="361"/>
                    <a:pt x="1738" y="361"/>
                  </a:cubicBezTo>
                  <a:cubicBezTo>
                    <a:pt x="1897" y="361"/>
                    <a:pt x="2052" y="394"/>
                    <a:pt x="2191" y="534"/>
                  </a:cubicBezTo>
                  <a:cubicBezTo>
                    <a:pt x="2278" y="601"/>
                    <a:pt x="2366" y="624"/>
                    <a:pt x="2456" y="624"/>
                  </a:cubicBezTo>
                  <a:cubicBezTo>
                    <a:pt x="2652" y="624"/>
                    <a:pt x="2852" y="513"/>
                    <a:pt x="3046" y="513"/>
                  </a:cubicBezTo>
                  <a:cubicBezTo>
                    <a:pt x="3090" y="513"/>
                    <a:pt x="3135" y="519"/>
                    <a:pt x="3179" y="534"/>
                  </a:cubicBezTo>
                  <a:cubicBezTo>
                    <a:pt x="3227" y="403"/>
                    <a:pt x="3143" y="343"/>
                    <a:pt x="3048" y="307"/>
                  </a:cubicBezTo>
                  <a:cubicBezTo>
                    <a:pt x="2988" y="284"/>
                    <a:pt x="2917" y="260"/>
                    <a:pt x="2846" y="248"/>
                  </a:cubicBezTo>
                  <a:cubicBezTo>
                    <a:pt x="2619" y="236"/>
                    <a:pt x="2405" y="165"/>
                    <a:pt x="2203" y="81"/>
                  </a:cubicBezTo>
                  <a:cubicBezTo>
                    <a:pt x="1972" y="22"/>
                    <a:pt x="1745" y="0"/>
                    <a:pt x="15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5" name="Google Shape;4125;p2"/>
            <p:cNvSpPr/>
            <p:nvPr/>
          </p:nvSpPr>
          <p:spPr>
            <a:xfrm>
              <a:off x="6040325" y="3903875"/>
              <a:ext cx="15800" cy="18500"/>
            </a:xfrm>
            <a:custGeom>
              <a:avLst/>
              <a:gdLst/>
              <a:ahLst/>
              <a:cxnLst/>
              <a:rect l="l" t="t" r="r" b="b"/>
              <a:pathLst>
                <a:path w="632" h="740" extrusionOk="0">
                  <a:moveTo>
                    <a:pt x="632" y="1"/>
                  </a:moveTo>
                  <a:cubicBezTo>
                    <a:pt x="84" y="37"/>
                    <a:pt x="1" y="144"/>
                    <a:pt x="72" y="703"/>
                  </a:cubicBezTo>
                  <a:cubicBezTo>
                    <a:pt x="103" y="726"/>
                    <a:pt x="129" y="740"/>
                    <a:pt x="156" y="740"/>
                  </a:cubicBezTo>
                  <a:cubicBezTo>
                    <a:pt x="171" y="740"/>
                    <a:pt x="186" y="736"/>
                    <a:pt x="203" y="727"/>
                  </a:cubicBezTo>
                  <a:cubicBezTo>
                    <a:pt x="334" y="596"/>
                    <a:pt x="596" y="679"/>
                    <a:pt x="632" y="429"/>
                  </a:cubicBezTo>
                  <a:lnTo>
                    <a:pt x="63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6" name="Google Shape;4126;p2"/>
            <p:cNvSpPr/>
            <p:nvPr/>
          </p:nvSpPr>
          <p:spPr>
            <a:xfrm>
              <a:off x="6045375" y="3914900"/>
              <a:ext cx="17900" cy="7475"/>
            </a:xfrm>
            <a:custGeom>
              <a:avLst/>
              <a:gdLst/>
              <a:ahLst/>
              <a:cxnLst/>
              <a:rect l="l" t="t" r="r" b="b"/>
              <a:pathLst>
                <a:path w="716" h="299" extrusionOk="0">
                  <a:moveTo>
                    <a:pt x="430" y="0"/>
                  </a:moveTo>
                  <a:cubicBezTo>
                    <a:pt x="287" y="96"/>
                    <a:pt x="96" y="131"/>
                    <a:pt x="1" y="298"/>
                  </a:cubicBezTo>
                  <a:lnTo>
                    <a:pt x="715" y="298"/>
                  </a:lnTo>
                  <a:cubicBezTo>
                    <a:pt x="715" y="96"/>
                    <a:pt x="632" y="12"/>
                    <a:pt x="4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7" name="Google Shape;4127;p2"/>
            <p:cNvSpPr/>
            <p:nvPr/>
          </p:nvSpPr>
          <p:spPr>
            <a:xfrm>
              <a:off x="5995675" y="3919500"/>
              <a:ext cx="24725" cy="9125"/>
            </a:xfrm>
            <a:custGeom>
              <a:avLst/>
              <a:gdLst/>
              <a:ahLst/>
              <a:cxnLst/>
              <a:rect l="l" t="t" r="r" b="b"/>
              <a:pathLst>
                <a:path w="989" h="365" extrusionOk="0">
                  <a:moveTo>
                    <a:pt x="796" y="0"/>
                  </a:moveTo>
                  <a:cubicBezTo>
                    <a:pt x="702" y="0"/>
                    <a:pt x="606" y="26"/>
                    <a:pt x="509" y="26"/>
                  </a:cubicBezTo>
                  <a:cubicBezTo>
                    <a:pt x="483" y="26"/>
                    <a:pt x="456" y="24"/>
                    <a:pt x="429" y="19"/>
                  </a:cubicBezTo>
                  <a:cubicBezTo>
                    <a:pt x="403" y="29"/>
                    <a:pt x="375" y="32"/>
                    <a:pt x="345" y="32"/>
                  </a:cubicBezTo>
                  <a:cubicBezTo>
                    <a:pt x="288" y="32"/>
                    <a:pt x="227" y="20"/>
                    <a:pt x="172" y="20"/>
                  </a:cubicBezTo>
                  <a:cubicBezTo>
                    <a:pt x="84" y="20"/>
                    <a:pt x="13" y="51"/>
                    <a:pt x="1" y="209"/>
                  </a:cubicBezTo>
                  <a:cubicBezTo>
                    <a:pt x="322" y="269"/>
                    <a:pt x="667" y="185"/>
                    <a:pt x="977" y="364"/>
                  </a:cubicBezTo>
                  <a:cubicBezTo>
                    <a:pt x="977" y="269"/>
                    <a:pt x="989" y="185"/>
                    <a:pt x="989" y="78"/>
                  </a:cubicBezTo>
                  <a:lnTo>
                    <a:pt x="989" y="54"/>
                  </a:lnTo>
                  <a:cubicBezTo>
                    <a:pt x="926" y="13"/>
                    <a:pt x="861" y="0"/>
                    <a:pt x="7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8" name="Google Shape;4128;p2"/>
            <p:cNvSpPr/>
            <p:nvPr/>
          </p:nvSpPr>
          <p:spPr>
            <a:xfrm>
              <a:off x="6027825" y="3922350"/>
              <a:ext cx="7475" cy="4775"/>
            </a:xfrm>
            <a:custGeom>
              <a:avLst/>
              <a:gdLst/>
              <a:ahLst/>
              <a:cxnLst/>
              <a:rect l="l" t="t" r="r" b="b"/>
              <a:pathLst>
                <a:path w="299" h="191" extrusionOk="0">
                  <a:moveTo>
                    <a:pt x="274" y="0"/>
                  </a:moveTo>
                  <a:lnTo>
                    <a:pt x="274" y="0"/>
                  </a:lnTo>
                  <a:cubicBezTo>
                    <a:pt x="179" y="12"/>
                    <a:pt x="96" y="12"/>
                    <a:pt x="0" y="12"/>
                  </a:cubicBezTo>
                  <a:cubicBezTo>
                    <a:pt x="36" y="95"/>
                    <a:pt x="84" y="191"/>
                    <a:pt x="167" y="191"/>
                  </a:cubicBezTo>
                  <a:cubicBezTo>
                    <a:pt x="298" y="191"/>
                    <a:pt x="262" y="71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9" name="Google Shape;4129;p2"/>
            <p:cNvSpPr/>
            <p:nvPr/>
          </p:nvSpPr>
          <p:spPr>
            <a:xfrm>
              <a:off x="6187675" y="3917025"/>
              <a:ext cx="21450" cy="15850"/>
            </a:xfrm>
            <a:custGeom>
              <a:avLst/>
              <a:gdLst/>
              <a:ahLst/>
              <a:cxnLst/>
              <a:rect l="l" t="t" r="r" b="b"/>
              <a:pathLst>
                <a:path w="858" h="634" extrusionOk="0">
                  <a:moveTo>
                    <a:pt x="210" y="0"/>
                  </a:moveTo>
                  <a:cubicBezTo>
                    <a:pt x="159" y="0"/>
                    <a:pt x="109" y="21"/>
                    <a:pt x="60" y="70"/>
                  </a:cubicBezTo>
                  <a:cubicBezTo>
                    <a:pt x="12" y="106"/>
                    <a:pt x="0" y="153"/>
                    <a:pt x="12" y="213"/>
                  </a:cubicBezTo>
                  <a:cubicBezTo>
                    <a:pt x="72" y="296"/>
                    <a:pt x="95" y="404"/>
                    <a:pt x="60" y="511"/>
                  </a:cubicBezTo>
                  <a:cubicBezTo>
                    <a:pt x="137" y="613"/>
                    <a:pt x="238" y="633"/>
                    <a:pt x="347" y="633"/>
                  </a:cubicBezTo>
                  <a:cubicBezTo>
                    <a:pt x="414" y="633"/>
                    <a:pt x="484" y="626"/>
                    <a:pt x="553" y="626"/>
                  </a:cubicBezTo>
                  <a:cubicBezTo>
                    <a:pt x="579" y="626"/>
                    <a:pt x="605" y="627"/>
                    <a:pt x="631" y="630"/>
                  </a:cubicBezTo>
                  <a:cubicBezTo>
                    <a:pt x="738" y="511"/>
                    <a:pt x="857" y="392"/>
                    <a:pt x="774" y="189"/>
                  </a:cubicBezTo>
                  <a:lnTo>
                    <a:pt x="786" y="177"/>
                  </a:lnTo>
                  <a:cubicBezTo>
                    <a:pt x="679" y="118"/>
                    <a:pt x="560" y="153"/>
                    <a:pt x="476" y="58"/>
                  </a:cubicBezTo>
                  <a:lnTo>
                    <a:pt x="488" y="46"/>
                  </a:lnTo>
                  <a:lnTo>
                    <a:pt x="357" y="46"/>
                  </a:lnTo>
                  <a:cubicBezTo>
                    <a:pt x="306" y="18"/>
                    <a:pt x="257" y="0"/>
                    <a:pt x="2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0" name="Google Shape;4130;p2"/>
            <p:cNvSpPr/>
            <p:nvPr/>
          </p:nvSpPr>
          <p:spPr>
            <a:xfrm>
              <a:off x="6203150" y="3921750"/>
              <a:ext cx="11325" cy="11025"/>
            </a:xfrm>
            <a:custGeom>
              <a:avLst/>
              <a:gdLst/>
              <a:ahLst/>
              <a:cxnLst/>
              <a:rect l="l" t="t" r="r" b="b"/>
              <a:pathLst>
                <a:path w="453" h="441" extrusionOk="0">
                  <a:moveTo>
                    <a:pt x="155" y="0"/>
                  </a:moveTo>
                  <a:cubicBezTo>
                    <a:pt x="96" y="143"/>
                    <a:pt x="0" y="274"/>
                    <a:pt x="12" y="441"/>
                  </a:cubicBezTo>
                  <a:cubicBezTo>
                    <a:pt x="429" y="417"/>
                    <a:pt x="453" y="393"/>
                    <a:pt x="286" y="36"/>
                  </a:cubicBezTo>
                  <a:cubicBezTo>
                    <a:pt x="238" y="24"/>
                    <a:pt x="191" y="0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1" name="Google Shape;4131;p2"/>
            <p:cNvSpPr/>
            <p:nvPr/>
          </p:nvSpPr>
          <p:spPr>
            <a:xfrm>
              <a:off x="6185575" y="3921075"/>
              <a:ext cx="9850" cy="8425"/>
            </a:xfrm>
            <a:custGeom>
              <a:avLst/>
              <a:gdLst/>
              <a:ahLst/>
              <a:cxnLst/>
              <a:rect l="l" t="t" r="r" b="b"/>
              <a:pathLst>
                <a:path w="394" h="337" extrusionOk="0">
                  <a:moveTo>
                    <a:pt x="67" y="0"/>
                  </a:moveTo>
                  <a:cubicBezTo>
                    <a:pt x="40" y="0"/>
                    <a:pt x="21" y="23"/>
                    <a:pt x="1" y="63"/>
                  </a:cubicBezTo>
                  <a:lnTo>
                    <a:pt x="1" y="325"/>
                  </a:lnTo>
                  <a:cubicBezTo>
                    <a:pt x="48" y="325"/>
                    <a:pt x="96" y="325"/>
                    <a:pt x="144" y="337"/>
                  </a:cubicBezTo>
                  <a:cubicBezTo>
                    <a:pt x="227" y="325"/>
                    <a:pt x="346" y="325"/>
                    <a:pt x="358" y="230"/>
                  </a:cubicBezTo>
                  <a:cubicBezTo>
                    <a:pt x="394" y="63"/>
                    <a:pt x="239" y="63"/>
                    <a:pt x="144" y="27"/>
                  </a:cubicBezTo>
                  <a:cubicBezTo>
                    <a:pt x="144" y="15"/>
                    <a:pt x="120" y="3"/>
                    <a:pt x="84" y="3"/>
                  </a:cubicBezTo>
                  <a:cubicBezTo>
                    <a:pt x="78" y="1"/>
                    <a:pt x="72" y="0"/>
                    <a:pt x="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2" name="Google Shape;4132;p2"/>
            <p:cNvSpPr/>
            <p:nvPr/>
          </p:nvSpPr>
          <p:spPr>
            <a:xfrm>
              <a:off x="5959375" y="3918475"/>
              <a:ext cx="48225" cy="9500"/>
            </a:xfrm>
            <a:custGeom>
              <a:avLst/>
              <a:gdLst/>
              <a:ahLst/>
              <a:cxnLst/>
              <a:rect l="l" t="t" r="r" b="b"/>
              <a:pathLst>
                <a:path w="1929" h="380" extrusionOk="0">
                  <a:moveTo>
                    <a:pt x="1726" y="0"/>
                  </a:moveTo>
                  <a:cubicBezTo>
                    <a:pt x="1536" y="0"/>
                    <a:pt x="1345" y="12"/>
                    <a:pt x="1155" y="12"/>
                  </a:cubicBezTo>
                  <a:cubicBezTo>
                    <a:pt x="985" y="138"/>
                    <a:pt x="809" y="166"/>
                    <a:pt x="631" y="166"/>
                  </a:cubicBezTo>
                  <a:cubicBezTo>
                    <a:pt x="494" y="166"/>
                    <a:pt x="355" y="150"/>
                    <a:pt x="215" y="150"/>
                  </a:cubicBezTo>
                  <a:cubicBezTo>
                    <a:pt x="144" y="150"/>
                    <a:pt x="72" y="154"/>
                    <a:pt x="0" y="167"/>
                  </a:cubicBezTo>
                  <a:cubicBezTo>
                    <a:pt x="24" y="203"/>
                    <a:pt x="36" y="238"/>
                    <a:pt x="36" y="286"/>
                  </a:cubicBezTo>
                  <a:cubicBezTo>
                    <a:pt x="322" y="298"/>
                    <a:pt x="595" y="298"/>
                    <a:pt x="881" y="310"/>
                  </a:cubicBezTo>
                  <a:cubicBezTo>
                    <a:pt x="974" y="359"/>
                    <a:pt x="1070" y="380"/>
                    <a:pt x="1166" y="380"/>
                  </a:cubicBezTo>
                  <a:cubicBezTo>
                    <a:pt x="1254" y="380"/>
                    <a:pt x="1343" y="362"/>
                    <a:pt x="1429" y="334"/>
                  </a:cubicBezTo>
                  <a:lnTo>
                    <a:pt x="1465" y="274"/>
                  </a:lnTo>
                  <a:cubicBezTo>
                    <a:pt x="1572" y="107"/>
                    <a:pt x="1750" y="179"/>
                    <a:pt x="1893" y="131"/>
                  </a:cubicBezTo>
                  <a:cubicBezTo>
                    <a:pt x="1929" y="60"/>
                    <a:pt x="1893" y="36"/>
                    <a:pt x="1834" y="36"/>
                  </a:cubicBezTo>
                  <a:cubicBezTo>
                    <a:pt x="1822" y="39"/>
                    <a:pt x="1811" y="40"/>
                    <a:pt x="1802" y="40"/>
                  </a:cubicBezTo>
                  <a:cubicBezTo>
                    <a:pt x="1773" y="40"/>
                    <a:pt x="1753" y="27"/>
                    <a:pt x="17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3" name="Google Shape;4133;p2"/>
            <p:cNvSpPr/>
            <p:nvPr/>
          </p:nvSpPr>
          <p:spPr>
            <a:xfrm>
              <a:off x="5941500" y="3921750"/>
              <a:ext cx="10450" cy="3475"/>
            </a:xfrm>
            <a:custGeom>
              <a:avLst/>
              <a:gdLst/>
              <a:ahLst/>
              <a:cxnLst/>
              <a:rect l="l" t="t" r="r" b="b"/>
              <a:pathLst>
                <a:path w="418" h="139" extrusionOk="0">
                  <a:moveTo>
                    <a:pt x="1" y="0"/>
                  </a:moveTo>
                  <a:lnTo>
                    <a:pt x="1" y="0"/>
                  </a:lnTo>
                  <a:cubicBezTo>
                    <a:pt x="64" y="94"/>
                    <a:pt x="136" y="139"/>
                    <a:pt x="212" y="139"/>
                  </a:cubicBezTo>
                  <a:cubicBezTo>
                    <a:pt x="280" y="139"/>
                    <a:pt x="350" y="103"/>
                    <a:pt x="417" y="36"/>
                  </a:cubicBezTo>
                  <a:cubicBezTo>
                    <a:pt x="275" y="36"/>
                    <a:pt x="144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4" name="Google Shape;4134;p2"/>
            <p:cNvSpPr/>
            <p:nvPr/>
          </p:nvSpPr>
          <p:spPr>
            <a:xfrm>
              <a:off x="5934650" y="3921925"/>
              <a:ext cx="3300" cy="1925"/>
            </a:xfrm>
            <a:custGeom>
              <a:avLst/>
              <a:gdLst/>
              <a:ahLst/>
              <a:cxnLst/>
              <a:rect l="l" t="t" r="r" b="b"/>
              <a:pathLst>
                <a:path w="132" h="77" extrusionOk="0">
                  <a:moveTo>
                    <a:pt x="69" y="0"/>
                  </a:moveTo>
                  <a:cubicBezTo>
                    <a:pt x="44" y="0"/>
                    <a:pt x="20" y="9"/>
                    <a:pt x="1" y="29"/>
                  </a:cubicBezTo>
                  <a:lnTo>
                    <a:pt x="37" y="77"/>
                  </a:lnTo>
                  <a:cubicBezTo>
                    <a:pt x="72" y="53"/>
                    <a:pt x="96" y="29"/>
                    <a:pt x="132" y="17"/>
                  </a:cubicBezTo>
                  <a:cubicBezTo>
                    <a:pt x="110" y="6"/>
                    <a:pt x="89" y="0"/>
                    <a:pt x="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5" name="Google Shape;4135;p2"/>
            <p:cNvSpPr/>
            <p:nvPr/>
          </p:nvSpPr>
          <p:spPr>
            <a:xfrm>
              <a:off x="6019800" y="3889750"/>
              <a:ext cx="150925" cy="15800"/>
            </a:xfrm>
            <a:custGeom>
              <a:avLst/>
              <a:gdLst/>
              <a:ahLst/>
              <a:cxnLst/>
              <a:rect l="l" t="t" r="r" b="b"/>
              <a:pathLst>
                <a:path w="6037" h="632" extrusionOk="0">
                  <a:moveTo>
                    <a:pt x="1680" y="1"/>
                  </a:moveTo>
                  <a:cubicBezTo>
                    <a:pt x="1557" y="1"/>
                    <a:pt x="1433" y="6"/>
                    <a:pt x="1310" y="18"/>
                  </a:cubicBezTo>
                  <a:cubicBezTo>
                    <a:pt x="1141" y="137"/>
                    <a:pt x="960" y="165"/>
                    <a:pt x="775" y="165"/>
                  </a:cubicBezTo>
                  <a:cubicBezTo>
                    <a:pt x="610" y="165"/>
                    <a:pt x="442" y="143"/>
                    <a:pt x="277" y="143"/>
                  </a:cubicBezTo>
                  <a:cubicBezTo>
                    <a:pt x="183" y="143"/>
                    <a:pt x="91" y="150"/>
                    <a:pt x="0" y="173"/>
                  </a:cubicBezTo>
                  <a:cubicBezTo>
                    <a:pt x="60" y="197"/>
                    <a:pt x="95" y="244"/>
                    <a:pt x="155" y="292"/>
                  </a:cubicBezTo>
                  <a:cubicBezTo>
                    <a:pt x="893" y="304"/>
                    <a:pt x="1607" y="304"/>
                    <a:pt x="2322" y="435"/>
                  </a:cubicBezTo>
                  <a:cubicBezTo>
                    <a:pt x="2512" y="566"/>
                    <a:pt x="2750" y="471"/>
                    <a:pt x="2941" y="542"/>
                  </a:cubicBezTo>
                  <a:lnTo>
                    <a:pt x="3000" y="542"/>
                  </a:lnTo>
                  <a:cubicBezTo>
                    <a:pt x="3353" y="597"/>
                    <a:pt x="3706" y="631"/>
                    <a:pt x="4059" y="631"/>
                  </a:cubicBezTo>
                  <a:cubicBezTo>
                    <a:pt x="4242" y="631"/>
                    <a:pt x="4425" y="622"/>
                    <a:pt x="4608" y="602"/>
                  </a:cubicBezTo>
                  <a:cubicBezTo>
                    <a:pt x="4736" y="566"/>
                    <a:pt x="4865" y="554"/>
                    <a:pt x="4993" y="554"/>
                  </a:cubicBezTo>
                  <a:cubicBezTo>
                    <a:pt x="5261" y="554"/>
                    <a:pt x="5529" y="606"/>
                    <a:pt x="5797" y="606"/>
                  </a:cubicBezTo>
                  <a:cubicBezTo>
                    <a:pt x="5877" y="606"/>
                    <a:pt x="5957" y="602"/>
                    <a:pt x="6036" y="590"/>
                  </a:cubicBezTo>
                  <a:lnTo>
                    <a:pt x="6036" y="447"/>
                  </a:lnTo>
                  <a:cubicBezTo>
                    <a:pt x="5941" y="375"/>
                    <a:pt x="5810" y="316"/>
                    <a:pt x="5727" y="209"/>
                  </a:cubicBezTo>
                  <a:cubicBezTo>
                    <a:pt x="5628" y="124"/>
                    <a:pt x="5528" y="94"/>
                    <a:pt x="5428" y="94"/>
                  </a:cubicBezTo>
                  <a:cubicBezTo>
                    <a:pt x="5194" y="94"/>
                    <a:pt x="4958" y="257"/>
                    <a:pt x="4724" y="257"/>
                  </a:cubicBezTo>
                  <a:cubicBezTo>
                    <a:pt x="4637" y="257"/>
                    <a:pt x="4551" y="234"/>
                    <a:pt x="4465" y="173"/>
                  </a:cubicBezTo>
                  <a:cubicBezTo>
                    <a:pt x="4310" y="149"/>
                    <a:pt x="4179" y="149"/>
                    <a:pt x="4024" y="137"/>
                  </a:cubicBezTo>
                  <a:cubicBezTo>
                    <a:pt x="3905" y="175"/>
                    <a:pt x="3784" y="189"/>
                    <a:pt x="3663" y="189"/>
                  </a:cubicBezTo>
                  <a:cubicBezTo>
                    <a:pt x="3481" y="189"/>
                    <a:pt x="3298" y="159"/>
                    <a:pt x="3119" y="137"/>
                  </a:cubicBezTo>
                  <a:cubicBezTo>
                    <a:pt x="2636" y="80"/>
                    <a:pt x="2160" y="1"/>
                    <a:pt x="16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6" name="Google Shape;4136;p2"/>
            <p:cNvSpPr/>
            <p:nvPr/>
          </p:nvSpPr>
          <p:spPr>
            <a:xfrm>
              <a:off x="6094800" y="3901175"/>
              <a:ext cx="40800" cy="12700"/>
            </a:xfrm>
            <a:custGeom>
              <a:avLst/>
              <a:gdLst/>
              <a:ahLst/>
              <a:cxnLst/>
              <a:rect l="l" t="t" r="r" b="b"/>
              <a:pathLst>
                <a:path w="1632" h="508" extrusionOk="0">
                  <a:moveTo>
                    <a:pt x="714" y="0"/>
                  </a:moveTo>
                  <a:cubicBezTo>
                    <a:pt x="474" y="0"/>
                    <a:pt x="235" y="28"/>
                    <a:pt x="0" y="85"/>
                  </a:cubicBezTo>
                  <a:cubicBezTo>
                    <a:pt x="60" y="145"/>
                    <a:pt x="119" y="204"/>
                    <a:pt x="203" y="264"/>
                  </a:cubicBezTo>
                  <a:cubicBezTo>
                    <a:pt x="285" y="363"/>
                    <a:pt x="368" y="508"/>
                    <a:pt x="490" y="508"/>
                  </a:cubicBezTo>
                  <a:cubicBezTo>
                    <a:pt x="544" y="508"/>
                    <a:pt x="606" y="479"/>
                    <a:pt x="679" y="406"/>
                  </a:cubicBezTo>
                  <a:cubicBezTo>
                    <a:pt x="755" y="325"/>
                    <a:pt x="830" y="292"/>
                    <a:pt x="909" y="292"/>
                  </a:cubicBezTo>
                  <a:cubicBezTo>
                    <a:pt x="991" y="292"/>
                    <a:pt x="1076" y="328"/>
                    <a:pt x="1167" y="383"/>
                  </a:cubicBezTo>
                  <a:cubicBezTo>
                    <a:pt x="1248" y="423"/>
                    <a:pt x="1334" y="452"/>
                    <a:pt x="1423" y="452"/>
                  </a:cubicBezTo>
                  <a:cubicBezTo>
                    <a:pt x="1490" y="452"/>
                    <a:pt x="1560" y="436"/>
                    <a:pt x="1632" y="395"/>
                  </a:cubicBezTo>
                  <a:lnTo>
                    <a:pt x="1632" y="133"/>
                  </a:lnTo>
                  <a:cubicBezTo>
                    <a:pt x="1330" y="46"/>
                    <a:pt x="1022" y="0"/>
                    <a:pt x="7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7" name="Google Shape;4137;p2"/>
            <p:cNvSpPr/>
            <p:nvPr/>
          </p:nvSpPr>
          <p:spPr>
            <a:xfrm>
              <a:off x="6171600" y="3910475"/>
              <a:ext cx="9550" cy="8025"/>
            </a:xfrm>
            <a:custGeom>
              <a:avLst/>
              <a:gdLst/>
              <a:ahLst/>
              <a:cxnLst/>
              <a:rect l="l" t="t" r="r" b="b"/>
              <a:pathLst>
                <a:path w="382" h="321" extrusionOk="0">
                  <a:moveTo>
                    <a:pt x="139" y="1"/>
                  </a:moveTo>
                  <a:cubicBezTo>
                    <a:pt x="117" y="1"/>
                    <a:pt x="94" y="4"/>
                    <a:pt x="72" y="11"/>
                  </a:cubicBezTo>
                  <a:cubicBezTo>
                    <a:pt x="12" y="23"/>
                    <a:pt x="12" y="213"/>
                    <a:pt x="0" y="320"/>
                  </a:cubicBezTo>
                  <a:cubicBezTo>
                    <a:pt x="119" y="273"/>
                    <a:pt x="250" y="237"/>
                    <a:pt x="381" y="189"/>
                  </a:cubicBezTo>
                  <a:cubicBezTo>
                    <a:pt x="333" y="64"/>
                    <a:pt x="237" y="1"/>
                    <a:pt x="1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8" name="Google Shape;4138;p2"/>
            <p:cNvSpPr/>
            <p:nvPr/>
          </p:nvSpPr>
          <p:spPr>
            <a:xfrm>
              <a:off x="6152850" y="3915075"/>
              <a:ext cx="11325" cy="3425"/>
            </a:xfrm>
            <a:custGeom>
              <a:avLst/>
              <a:gdLst/>
              <a:ahLst/>
              <a:cxnLst/>
              <a:rect l="l" t="t" r="r" b="b"/>
              <a:pathLst>
                <a:path w="453" h="137" extrusionOk="0">
                  <a:moveTo>
                    <a:pt x="230" y="1"/>
                  </a:moveTo>
                  <a:cubicBezTo>
                    <a:pt x="154" y="1"/>
                    <a:pt x="79" y="46"/>
                    <a:pt x="0" y="124"/>
                  </a:cubicBezTo>
                  <a:cubicBezTo>
                    <a:pt x="155" y="136"/>
                    <a:pt x="298" y="136"/>
                    <a:pt x="453" y="136"/>
                  </a:cubicBezTo>
                  <a:cubicBezTo>
                    <a:pt x="376" y="43"/>
                    <a:pt x="303" y="1"/>
                    <a:pt x="2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9" name="Google Shape;4139;p2"/>
            <p:cNvSpPr/>
            <p:nvPr/>
          </p:nvSpPr>
          <p:spPr>
            <a:xfrm>
              <a:off x="6182000" y="3918475"/>
              <a:ext cx="7175" cy="4175"/>
            </a:xfrm>
            <a:custGeom>
              <a:avLst/>
              <a:gdLst/>
              <a:ahLst/>
              <a:cxnLst/>
              <a:rect l="l" t="t" r="r" b="b"/>
              <a:pathLst>
                <a:path w="287" h="167" extrusionOk="0">
                  <a:moveTo>
                    <a:pt x="1" y="0"/>
                  </a:moveTo>
                  <a:cubicBezTo>
                    <a:pt x="49" y="60"/>
                    <a:pt x="108" y="107"/>
                    <a:pt x="144" y="167"/>
                  </a:cubicBezTo>
                  <a:cubicBezTo>
                    <a:pt x="191" y="155"/>
                    <a:pt x="239" y="155"/>
                    <a:pt x="287" y="131"/>
                  </a:cubicBezTo>
                  <a:lnTo>
                    <a:pt x="287" y="12"/>
                  </a:lnTo>
                  <a:cubicBezTo>
                    <a:pt x="191" y="0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0" name="Google Shape;4140;p2"/>
            <p:cNvSpPr/>
            <p:nvPr/>
          </p:nvSpPr>
          <p:spPr>
            <a:xfrm>
              <a:off x="6189150" y="3915200"/>
              <a:ext cx="7475" cy="3300"/>
            </a:xfrm>
            <a:custGeom>
              <a:avLst/>
              <a:gdLst/>
              <a:ahLst/>
              <a:cxnLst/>
              <a:rect l="l" t="t" r="r" b="b"/>
              <a:pathLst>
                <a:path w="299" h="132" extrusionOk="0">
                  <a:moveTo>
                    <a:pt x="1" y="0"/>
                  </a:moveTo>
                  <a:lnTo>
                    <a:pt x="1" y="131"/>
                  </a:lnTo>
                  <a:cubicBezTo>
                    <a:pt x="84" y="131"/>
                    <a:pt x="191" y="119"/>
                    <a:pt x="298" y="119"/>
                  </a:cubicBezTo>
                  <a:cubicBezTo>
                    <a:pt x="215" y="12"/>
                    <a:pt x="120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1" name="Google Shape;4141;p2"/>
            <p:cNvSpPr/>
            <p:nvPr/>
          </p:nvSpPr>
          <p:spPr>
            <a:xfrm>
              <a:off x="6187075" y="3913400"/>
              <a:ext cx="2100" cy="1825"/>
            </a:xfrm>
            <a:custGeom>
              <a:avLst/>
              <a:gdLst/>
              <a:ahLst/>
              <a:cxnLst/>
              <a:rect l="l" t="t" r="r" b="b"/>
              <a:pathLst>
                <a:path w="84" h="73" extrusionOk="0">
                  <a:moveTo>
                    <a:pt x="0" y="1"/>
                  </a:moveTo>
                  <a:lnTo>
                    <a:pt x="84" y="72"/>
                  </a:lnTo>
                  <a:cubicBezTo>
                    <a:pt x="84" y="37"/>
                    <a:pt x="60" y="25"/>
                    <a:pt x="48" y="13"/>
                  </a:cubicBezTo>
                  <a:cubicBezTo>
                    <a:pt x="48" y="1"/>
                    <a:pt x="2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2" name="Google Shape;4142;p2"/>
            <p:cNvSpPr/>
            <p:nvPr/>
          </p:nvSpPr>
          <p:spPr>
            <a:xfrm>
              <a:off x="6167425" y="3918775"/>
              <a:ext cx="3900" cy="1500"/>
            </a:xfrm>
            <a:custGeom>
              <a:avLst/>
              <a:gdLst/>
              <a:ahLst/>
              <a:cxnLst/>
              <a:rect l="l" t="t" r="r" b="b"/>
              <a:pathLst>
                <a:path w="156" h="60" extrusionOk="0">
                  <a:moveTo>
                    <a:pt x="155" y="0"/>
                  </a:moveTo>
                  <a:cubicBezTo>
                    <a:pt x="108" y="0"/>
                    <a:pt x="48" y="0"/>
                    <a:pt x="1" y="24"/>
                  </a:cubicBezTo>
                  <a:cubicBezTo>
                    <a:pt x="12" y="36"/>
                    <a:pt x="36" y="60"/>
                    <a:pt x="48" y="60"/>
                  </a:cubicBezTo>
                  <a:cubicBezTo>
                    <a:pt x="84" y="48"/>
                    <a:pt x="120" y="24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3" name="Google Shape;4143;p2"/>
            <p:cNvSpPr/>
            <p:nvPr/>
          </p:nvSpPr>
          <p:spPr>
            <a:xfrm>
              <a:off x="5816200" y="3883050"/>
              <a:ext cx="13700" cy="10450"/>
            </a:xfrm>
            <a:custGeom>
              <a:avLst/>
              <a:gdLst/>
              <a:ahLst/>
              <a:cxnLst/>
              <a:rect l="l" t="t" r="r" b="b"/>
              <a:pathLst>
                <a:path w="548" h="418" extrusionOk="0">
                  <a:moveTo>
                    <a:pt x="274" y="0"/>
                  </a:moveTo>
                  <a:cubicBezTo>
                    <a:pt x="369" y="155"/>
                    <a:pt x="357" y="239"/>
                    <a:pt x="155" y="286"/>
                  </a:cubicBezTo>
                  <a:cubicBezTo>
                    <a:pt x="107" y="298"/>
                    <a:pt x="48" y="381"/>
                    <a:pt x="0" y="417"/>
                  </a:cubicBezTo>
                  <a:cubicBezTo>
                    <a:pt x="95" y="417"/>
                    <a:pt x="179" y="405"/>
                    <a:pt x="286" y="405"/>
                  </a:cubicBezTo>
                  <a:cubicBezTo>
                    <a:pt x="405" y="405"/>
                    <a:pt x="524" y="358"/>
                    <a:pt x="536" y="227"/>
                  </a:cubicBezTo>
                  <a:cubicBezTo>
                    <a:pt x="548" y="48"/>
                    <a:pt x="429" y="0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4" name="Google Shape;4144;p2"/>
            <p:cNvSpPr/>
            <p:nvPr/>
          </p:nvSpPr>
          <p:spPr>
            <a:xfrm>
              <a:off x="6176050" y="4027400"/>
              <a:ext cx="625" cy="1225"/>
            </a:xfrm>
            <a:custGeom>
              <a:avLst/>
              <a:gdLst/>
              <a:ahLst/>
              <a:cxnLst/>
              <a:rect l="l" t="t" r="r" b="b"/>
              <a:pathLst>
                <a:path w="25" h="49" extrusionOk="0">
                  <a:moveTo>
                    <a:pt x="1" y="1"/>
                  </a:moveTo>
                  <a:lnTo>
                    <a:pt x="13" y="49"/>
                  </a:lnTo>
                  <a:lnTo>
                    <a:pt x="25" y="2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5" name="Google Shape;4145;p2"/>
            <p:cNvSpPr/>
            <p:nvPr/>
          </p:nvSpPr>
          <p:spPr>
            <a:xfrm>
              <a:off x="6131400" y="3889525"/>
              <a:ext cx="33975" cy="9325"/>
            </a:xfrm>
            <a:custGeom>
              <a:avLst/>
              <a:gdLst/>
              <a:ahLst/>
              <a:cxnLst/>
              <a:rect l="l" t="t" r="r" b="b"/>
              <a:pathLst>
                <a:path w="1359" h="373" extrusionOk="0">
                  <a:moveTo>
                    <a:pt x="1128" y="0"/>
                  </a:moveTo>
                  <a:cubicBezTo>
                    <a:pt x="1114" y="0"/>
                    <a:pt x="1100" y="1"/>
                    <a:pt x="1084" y="3"/>
                  </a:cubicBezTo>
                  <a:lnTo>
                    <a:pt x="596" y="3"/>
                  </a:lnTo>
                  <a:cubicBezTo>
                    <a:pt x="514" y="136"/>
                    <a:pt x="405" y="161"/>
                    <a:pt x="293" y="161"/>
                  </a:cubicBezTo>
                  <a:cubicBezTo>
                    <a:pt x="222" y="161"/>
                    <a:pt x="151" y="151"/>
                    <a:pt x="83" y="151"/>
                  </a:cubicBezTo>
                  <a:cubicBezTo>
                    <a:pt x="55" y="151"/>
                    <a:pt x="27" y="153"/>
                    <a:pt x="1" y="158"/>
                  </a:cubicBezTo>
                  <a:cubicBezTo>
                    <a:pt x="106" y="270"/>
                    <a:pt x="222" y="307"/>
                    <a:pt x="340" y="307"/>
                  </a:cubicBezTo>
                  <a:cubicBezTo>
                    <a:pt x="448" y="307"/>
                    <a:pt x="559" y="276"/>
                    <a:pt x="668" y="241"/>
                  </a:cubicBezTo>
                  <a:cubicBezTo>
                    <a:pt x="762" y="207"/>
                    <a:pt x="850" y="191"/>
                    <a:pt x="935" y="191"/>
                  </a:cubicBezTo>
                  <a:cubicBezTo>
                    <a:pt x="1053" y="191"/>
                    <a:pt x="1164" y="222"/>
                    <a:pt x="1275" y="277"/>
                  </a:cubicBezTo>
                  <a:cubicBezTo>
                    <a:pt x="1311" y="313"/>
                    <a:pt x="1334" y="337"/>
                    <a:pt x="1358" y="372"/>
                  </a:cubicBezTo>
                  <a:lnTo>
                    <a:pt x="1358" y="253"/>
                  </a:lnTo>
                  <a:cubicBezTo>
                    <a:pt x="1326" y="112"/>
                    <a:pt x="1273" y="0"/>
                    <a:pt x="11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6" name="Google Shape;4146;p2"/>
            <p:cNvSpPr/>
            <p:nvPr/>
          </p:nvSpPr>
          <p:spPr>
            <a:xfrm>
              <a:off x="6170700" y="4065500"/>
              <a:ext cx="50025" cy="17825"/>
            </a:xfrm>
            <a:custGeom>
              <a:avLst/>
              <a:gdLst/>
              <a:ahLst/>
              <a:cxnLst/>
              <a:rect l="l" t="t" r="r" b="b"/>
              <a:pathLst>
                <a:path w="2001" h="713" extrusionOk="0">
                  <a:moveTo>
                    <a:pt x="1424" y="0"/>
                  </a:moveTo>
                  <a:cubicBezTo>
                    <a:pt x="1414" y="0"/>
                    <a:pt x="1404" y="0"/>
                    <a:pt x="1394" y="1"/>
                  </a:cubicBezTo>
                  <a:cubicBezTo>
                    <a:pt x="929" y="13"/>
                    <a:pt x="465" y="13"/>
                    <a:pt x="0" y="13"/>
                  </a:cubicBezTo>
                  <a:cubicBezTo>
                    <a:pt x="96" y="60"/>
                    <a:pt x="167" y="132"/>
                    <a:pt x="239" y="132"/>
                  </a:cubicBezTo>
                  <a:cubicBezTo>
                    <a:pt x="632" y="144"/>
                    <a:pt x="572" y="346"/>
                    <a:pt x="453" y="584"/>
                  </a:cubicBezTo>
                  <a:cubicBezTo>
                    <a:pt x="716" y="653"/>
                    <a:pt x="995" y="713"/>
                    <a:pt x="1277" y="713"/>
                  </a:cubicBezTo>
                  <a:cubicBezTo>
                    <a:pt x="1340" y="713"/>
                    <a:pt x="1402" y="710"/>
                    <a:pt x="1465" y="703"/>
                  </a:cubicBezTo>
                  <a:cubicBezTo>
                    <a:pt x="1715" y="680"/>
                    <a:pt x="1965" y="644"/>
                    <a:pt x="2001" y="299"/>
                  </a:cubicBezTo>
                  <a:cubicBezTo>
                    <a:pt x="1829" y="138"/>
                    <a:pt x="1669" y="0"/>
                    <a:pt x="14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7" name="Google Shape;4147;p2"/>
            <p:cNvSpPr/>
            <p:nvPr/>
          </p:nvSpPr>
          <p:spPr>
            <a:xfrm>
              <a:off x="6079025" y="4051225"/>
              <a:ext cx="107475" cy="14000"/>
            </a:xfrm>
            <a:custGeom>
              <a:avLst/>
              <a:gdLst/>
              <a:ahLst/>
              <a:cxnLst/>
              <a:rect l="l" t="t" r="r" b="b"/>
              <a:pathLst>
                <a:path w="4299" h="560" extrusionOk="0">
                  <a:moveTo>
                    <a:pt x="155" y="0"/>
                  </a:moveTo>
                  <a:cubicBezTo>
                    <a:pt x="0" y="167"/>
                    <a:pt x="191" y="179"/>
                    <a:pt x="262" y="250"/>
                  </a:cubicBezTo>
                  <a:cubicBezTo>
                    <a:pt x="283" y="292"/>
                    <a:pt x="304" y="310"/>
                    <a:pt x="330" y="310"/>
                  </a:cubicBezTo>
                  <a:cubicBezTo>
                    <a:pt x="348" y="310"/>
                    <a:pt x="369" y="301"/>
                    <a:pt x="393" y="286"/>
                  </a:cubicBezTo>
                  <a:cubicBezTo>
                    <a:pt x="453" y="294"/>
                    <a:pt x="512" y="296"/>
                    <a:pt x="570" y="296"/>
                  </a:cubicBezTo>
                  <a:cubicBezTo>
                    <a:pt x="624" y="296"/>
                    <a:pt x="678" y="295"/>
                    <a:pt x="730" y="295"/>
                  </a:cubicBezTo>
                  <a:cubicBezTo>
                    <a:pt x="870" y="295"/>
                    <a:pt x="1004" y="306"/>
                    <a:pt x="1131" y="393"/>
                  </a:cubicBezTo>
                  <a:cubicBezTo>
                    <a:pt x="1131" y="405"/>
                    <a:pt x="1131" y="417"/>
                    <a:pt x="1155" y="441"/>
                  </a:cubicBezTo>
                  <a:cubicBezTo>
                    <a:pt x="1159" y="445"/>
                    <a:pt x="1166" y="448"/>
                    <a:pt x="1175" y="448"/>
                  </a:cubicBezTo>
                  <a:cubicBezTo>
                    <a:pt x="1192" y="448"/>
                    <a:pt x="1219" y="437"/>
                    <a:pt x="1251" y="405"/>
                  </a:cubicBezTo>
                  <a:cubicBezTo>
                    <a:pt x="1334" y="417"/>
                    <a:pt x="1441" y="417"/>
                    <a:pt x="1524" y="441"/>
                  </a:cubicBezTo>
                  <a:lnTo>
                    <a:pt x="2203" y="441"/>
                  </a:lnTo>
                  <a:cubicBezTo>
                    <a:pt x="2321" y="481"/>
                    <a:pt x="2442" y="492"/>
                    <a:pt x="2564" y="492"/>
                  </a:cubicBezTo>
                  <a:cubicBezTo>
                    <a:pt x="2709" y="492"/>
                    <a:pt x="2856" y="477"/>
                    <a:pt x="3002" y="477"/>
                  </a:cubicBezTo>
                  <a:cubicBezTo>
                    <a:pt x="3134" y="477"/>
                    <a:pt x="3265" y="489"/>
                    <a:pt x="3394" y="536"/>
                  </a:cubicBezTo>
                  <a:cubicBezTo>
                    <a:pt x="3477" y="560"/>
                    <a:pt x="3584" y="560"/>
                    <a:pt x="3691" y="560"/>
                  </a:cubicBezTo>
                  <a:cubicBezTo>
                    <a:pt x="3834" y="346"/>
                    <a:pt x="4060" y="453"/>
                    <a:pt x="4251" y="393"/>
                  </a:cubicBezTo>
                  <a:cubicBezTo>
                    <a:pt x="4263" y="358"/>
                    <a:pt x="4287" y="346"/>
                    <a:pt x="4299" y="322"/>
                  </a:cubicBezTo>
                  <a:cubicBezTo>
                    <a:pt x="4287" y="286"/>
                    <a:pt x="4263" y="274"/>
                    <a:pt x="4251" y="239"/>
                  </a:cubicBezTo>
                  <a:cubicBezTo>
                    <a:pt x="4191" y="227"/>
                    <a:pt x="4132" y="215"/>
                    <a:pt x="4072" y="215"/>
                  </a:cubicBezTo>
                  <a:lnTo>
                    <a:pt x="3715" y="215"/>
                  </a:lnTo>
                  <a:cubicBezTo>
                    <a:pt x="3667" y="215"/>
                    <a:pt x="3608" y="227"/>
                    <a:pt x="3548" y="239"/>
                  </a:cubicBezTo>
                  <a:lnTo>
                    <a:pt x="3370" y="239"/>
                  </a:lnTo>
                  <a:cubicBezTo>
                    <a:pt x="3140" y="252"/>
                    <a:pt x="2901" y="258"/>
                    <a:pt x="2664" y="258"/>
                  </a:cubicBezTo>
                  <a:cubicBezTo>
                    <a:pt x="2497" y="258"/>
                    <a:pt x="2330" y="255"/>
                    <a:pt x="2167" y="250"/>
                  </a:cubicBezTo>
                  <a:cubicBezTo>
                    <a:pt x="2096" y="250"/>
                    <a:pt x="2048" y="191"/>
                    <a:pt x="1989" y="167"/>
                  </a:cubicBezTo>
                  <a:cubicBezTo>
                    <a:pt x="1846" y="143"/>
                    <a:pt x="1691" y="119"/>
                    <a:pt x="1548" y="108"/>
                  </a:cubicBezTo>
                  <a:cubicBezTo>
                    <a:pt x="1441" y="96"/>
                    <a:pt x="1346" y="96"/>
                    <a:pt x="1251" y="72"/>
                  </a:cubicBezTo>
                  <a:cubicBezTo>
                    <a:pt x="1183" y="60"/>
                    <a:pt x="1116" y="59"/>
                    <a:pt x="1049" y="59"/>
                  </a:cubicBezTo>
                  <a:cubicBezTo>
                    <a:pt x="1029" y="59"/>
                    <a:pt x="1010" y="59"/>
                    <a:pt x="991" y="59"/>
                  </a:cubicBezTo>
                  <a:cubicBezTo>
                    <a:pt x="877" y="59"/>
                    <a:pt x="764" y="55"/>
                    <a:pt x="655" y="0"/>
                  </a:cubicBezTo>
                  <a:lnTo>
                    <a:pt x="596" y="0"/>
                  </a:lnTo>
                  <a:cubicBezTo>
                    <a:pt x="554" y="24"/>
                    <a:pt x="515" y="36"/>
                    <a:pt x="478" y="36"/>
                  </a:cubicBezTo>
                  <a:cubicBezTo>
                    <a:pt x="441" y="36"/>
                    <a:pt x="405" y="24"/>
                    <a:pt x="3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8" name="Google Shape;4148;p2"/>
            <p:cNvSpPr/>
            <p:nvPr/>
          </p:nvSpPr>
          <p:spPr>
            <a:xfrm>
              <a:off x="6185275" y="4057175"/>
              <a:ext cx="22050" cy="4850"/>
            </a:xfrm>
            <a:custGeom>
              <a:avLst/>
              <a:gdLst/>
              <a:ahLst/>
              <a:cxnLst/>
              <a:rect l="l" t="t" r="r" b="b"/>
              <a:pathLst>
                <a:path w="882" h="194" extrusionOk="0">
                  <a:moveTo>
                    <a:pt x="96" y="1"/>
                  </a:moveTo>
                  <a:cubicBezTo>
                    <a:pt x="49" y="1"/>
                    <a:pt x="37" y="24"/>
                    <a:pt x="1" y="60"/>
                  </a:cubicBezTo>
                  <a:lnTo>
                    <a:pt x="1" y="167"/>
                  </a:lnTo>
                  <a:cubicBezTo>
                    <a:pt x="24" y="165"/>
                    <a:pt x="46" y="165"/>
                    <a:pt x="69" y="165"/>
                  </a:cubicBezTo>
                  <a:cubicBezTo>
                    <a:pt x="207" y="165"/>
                    <a:pt x="346" y="193"/>
                    <a:pt x="483" y="193"/>
                  </a:cubicBezTo>
                  <a:cubicBezTo>
                    <a:pt x="620" y="193"/>
                    <a:pt x="755" y="164"/>
                    <a:pt x="882" y="48"/>
                  </a:cubicBezTo>
                  <a:cubicBezTo>
                    <a:pt x="644" y="48"/>
                    <a:pt x="394" y="36"/>
                    <a:pt x="156" y="36"/>
                  </a:cubicBezTo>
                  <a:cubicBezTo>
                    <a:pt x="156" y="24"/>
                    <a:pt x="120" y="24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9" name="Google Shape;4149;p2"/>
            <p:cNvSpPr/>
            <p:nvPr/>
          </p:nvSpPr>
          <p:spPr>
            <a:xfrm>
              <a:off x="6199575" y="3918475"/>
              <a:ext cx="7750" cy="3075"/>
            </a:xfrm>
            <a:custGeom>
              <a:avLst/>
              <a:gdLst/>
              <a:ahLst/>
              <a:cxnLst/>
              <a:rect l="l" t="t" r="r" b="b"/>
              <a:pathLst>
                <a:path w="310" h="123" extrusionOk="0">
                  <a:moveTo>
                    <a:pt x="0" y="0"/>
                  </a:moveTo>
                  <a:cubicBezTo>
                    <a:pt x="58" y="97"/>
                    <a:pt x="148" y="123"/>
                    <a:pt x="243" y="123"/>
                  </a:cubicBezTo>
                  <a:cubicBezTo>
                    <a:pt x="265" y="123"/>
                    <a:pt x="288" y="122"/>
                    <a:pt x="310" y="119"/>
                  </a:cubicBezTo>
                  <a:cubicBezTo>
                    <a:pt x="250" y="0"/>
                    <a:pt x="131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0" name="Google Shape;4150;p2"/>
            <p:cNvSpPr/>
            <p:nvPr/>
          </p:nvSpPr>
          <p:spPr>
            <a:xfrm>
              <a:off x="5432500" y="2951300"/>
              <a:ext cx="56300" cy="23375"/>
            </a:xfrm>
            <a:custGeom>
              <a:avLst/>
              <a:gdLst/>
              <a:ahLst/>
              <a:cxnLst/>
              <a:rect l="l" t="t" r="r" b="b"/>
              <a:pathLst>
                <a:path w="2252" h="935" extrusionOk="0">
                  <a:moveTo>
                    <a:pt x="1707" y="0"/>
                  </a:moveTo>
                  <a:cubicBezTo>
                    <a:pt x="1569" y="0"/>
                    <a:pt x="1429" y="31"/>
                    <a:pt x="1287" y="63"/>
                  </a:cubicBezTo>
                  <a:cubicBezTo>
                    <a:pt x="1141" y="143"/>
                    <a:pt x="995" y="178"/>
                    <a:pt x="850" y="178"/>
                  </a:cubicBezTo>
                  <a:cubicBezTo>
                    <a:pt x="712" y="178"/>
                    <a:pt x="575" y="145"/>
                    <a:pt x="442" y="87"/>
                  </a:cubicBezTo>
                  <a:lnTo>
                    <a:pt x="418" y="99"/>
                  </a:lnTo>
                  <a:cubicBezTo>
                    <a:pt x="299" y="99"/>
                    <a:pt x="203" y="111"/>
                    <a:pt x="144" y="230"/>
                  </a:cubicBezTo>
                  <a:cubicBezTo>
                    <a:pt x="1" y="635"/>
                    <a:pt x="239" y="754"/>
                    <a:pt x="572" y="778"/>
                  </a:cubicBezTo>
                  <a:cubicBezTo>
                    <a:pt x="982" y="893"/>
                    <a:pt x="1410" y="935"/>
                    <a:pt x="1832" y="935"/>
                  </a:cubicBezTo>
                  <a:cubicBezTo>
                    <a:pt x="1889" y="935"/>
                    <a:pt x="1945" y="934"/>
                    <a:pt x="2001" y="933"/>
                  </a:cubicBezTo>
                  <a:cubicBezTo>
                    <a:pt x="2025" y="778"/>
                    <a:pt x="1942" y="599"/>
                    <a:pt x="2132" y="504"/>
                  </a:cubicBezTo>
                  <a:cubicBezTo>
                    <a:pt x="2168" y="480"/>
                    <a:pt x="2180" y="456"/>
                    <a:pt x="2204" y="444"/>
                  </a:cubicBezTo>
                  <a:cubicBezTo>
                    <a:pt x="2251" y="349"/>
                    <a:pt x="2239" y="266"/>
                    <a:pt x="2180" y="171"/>
                  </a:cubicBezTo>
                  <a:cubicBezTo>
                    <a:pt x="2026" y="42"/>
                    <a:pt x="1868" y="0"/>
                    <a:pt x="17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1" name="Google Shape;4151;p2"/>
            <p:cNvSpPr/>
            <p:nvPr/>
          </p:nvSpPr>
          <p:spPr>
            <a:xfrm>
              <a:off x="5386075" y="2938575"/>
              <a:ext cx="60750" cy="32775"/>
            </a:xfrm>
            <a:custGeom>
              <a:avLst/>
              <a:gdLst/>
              <a:ahLst/>
              <a:cxnLst/>
              <a:rect l="l" t="t" r="r" b="b"/>
              <a:pathLst>
                <a:path w="2430" h="1311" extrusionOk="0">
                  <a:moveTo>
                    <a:pt x="1013" y="1"/>
                  </a:moveTo>
                  <a:cubicBezTo>
                    <a:pt x="1013" y="60"/>
                    <a:pt x="1001" y="96"/>
                    <a:pt x="1001" y="156"/>
                  </a:cubicBezTo>
                  <a:cubicBezTo>
                    <a:pt x="1084" y="453"/>
                    <a:pt x="1489" y="513"/>
                    <a:pt x="1548" y="870"/>
                  </a:cubicBezTo>
                  <a:cubicBezTo>
                    <a:pt x="1383" y="969"/>
                    <a:pt x="1203" y="973"/>
                    <a:pt x="1023" y="973"/>
                  </a:cubicBezTo>
                  <a:cubicBezTo>
                    <a:pt x="1008" y="973"/>
                    <a:pt x="994" y="973"/>
                    <a:pt x="979" y="973"/>
                  </a:cubicBezTo>
                  <a:cubicBezTo>
                    <a:pt x="849" y="973"/>
                    <a:pt x="720" y="975"/>
                    <a:pt x="596" y="1013"/>
                  </a:cubicBezTo>
                  <a:cubicBezTo>
                    <a:pt x="476" y="1000"/>
                    <a:pt x="350" y="941"/>
                    <a:pt x="239" y="941"/>
                  </a:cubicBezTo>
                  <a:cubicBezTo>
                    <a:pt x="142" y="941"/>
                    <a:pt x="57" y="988"/>
                    <a:pt x="1" y="1156"/>
                  </a:cubicBezTo>
                  <a:cubicBezTo>
                    <a:pt x="798" y="1203"/>
                    <a:pt x="1620" y="1263"/>
                    <a:pt x="2429" y="1311"/>
                  </a:cubicBezTo>
                  <a:cubicBezTo>
                    <a:pt x="2322" y="1168"/>
                    <a:pt x="2060" y="1120"/>
                    <a:pt x="2156" y="858"/>
                  </a:cubicBezTo>
                  <a:cubicBezTo>
                    <a:pt x="2156" y="846"/>
                    <a:pt x="2060" y="787"/>
                    <a:pt x="2001" y="739"/>
                  </a:cubicBezTo>
                  <a:cubicBezTo>
                    <a:pt x="1644" y="525"/>
                    <a:pt x="1406" y="180"/>
                    <a:pt x="10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2" name="Google Shape;4152;p2"/>
            <p:cNvSpPr/>
            <p:nvPr/>
          </p:nvSpPr>
          <p:spPr>
            <a:xfrm>
              <a:off x="5320600" y="2957350"/>
              <a:ext cx="80075" cy="10650"/>
            </a:xfrm>
            <a:custGeom>
              <a:avLst/>
              <a:gdLst/>
              <a:ahLst/>
              <a:cxnLst/>
              <a:rect l="l" t="t" r="r" b="b"/>
              <a:pathLst>
                <a:path w="3203" h="426" extrusionOk="0">
                  <a:moveTo>
                    <a:pt x="310" y="0"/>
                  </a:moveTo>
                  <a:cubicBezTo>
                    <a:pt x="286" y="0"/>
                    <a:pt x="250" y="24"/>
                    <a:pt x="226" y="24"/>
                  </a:cubicBezTo>
                  <a:cubicBezTo>
                    <a:pt x="119" y="36"/>
                    <a:pt x="48" y="71"/>
                    <a:pt x="0" y="167"/>
                  </a:cubicBezTo>
                  <a:cubicBezTo>
                    <a:pt x="708" y="346"/>
                    <a:pt x="1442" y="426"/>
                    <a:pt x="2179" y="426"/>
                  </a:cubicBezTo>
                  <a:cubicBezTo>
                    <a:pt x="2322" y="426"/>
                    <a:pt x="2465" y="423"/>
                    <a:pt x="2608" y="417"/>
                  </a:cubicBezTo>
                  <a:cubicBezTo>
                    <a:pt x="2710" y="300"/>
                    <a:pt x="2840" y="295"/>
                    <a:pt x="2969" y="295"/>
                  </a:cubicBezTo>
                  <a:cubicBezTo>
                    <a:pt x="2980" y="295"/>
                    <a:pt x="2990" y="295"/>
                    <a:pt x="3001" y="295"/>
                  </a:cubicBezTo>
                  <a:cubicBezTo>
                    <a:pt x="3071" y="295"/>
                    <a:pt x="3140" y="294"/>
                    <a:pt x="3203" y="274"/>
                  </a:cubicBezTo>
                  <a:cubicBezTo>
                    <a:pt x="3121" y="177"/>
                    <a:pt x="3020" y="155"/>
                    <a:pt x="2917" y="155"/>
                  </a:cubicBezTo>
                  <a:cubicBezTo>
                    <a:pt x="2857" y="155"/>
                    <a:pt x="2796" y="162"/>
                    <a:pt x="2739" y="167"/>
                  </a:cubicBezTo>
                  <a:cubicBezTo>
                    <a:pt x="1917" y="107"/>
                    <a:pt x="1119" y="60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3" name="Google Shape;4153;p2"/>
            <p:cNvSpPr/>
            <p:nvPr/>
          </p:nvSpPr>
          <p:spPr>
            <a:xfrm>
              <a:off x="5283675" y="2953975"/>
              <a:ext cx="25025" cy="28400"/>
            </a:xfrm>
            <a:custGeom>
              <a:avLst/>
              <a:gdLst/>
              <a:ahLst/>
              <a:cxnLst/>
              <a:rect l="l" t="t" r="r" b="b"/>
              <a:pathLst>
                <a:path w="1001" h="1136" extrusionOk="0">
                  <a:moveTo>
                    <a:pt x="657" y="0"/>
                  </a:moveTo>
                  <a:cubicBezTo>
                    <a:pt x="456" y="0"/>
                    <a:pt x="331" y="113"/>
                    <a:pt x="263" y="337"/>
                  </a:cubicBezTo>
                  <a:cubicBezTo>
                    <a:pt x="179" y="552"/>
                    <a:pt x="108" y="766"/>
                    <a:pt x="37" y="992"/>
                  </a:cubicBezTo>
                  <a:cubicBezTo>
                    <a:pt x="1" y="1052"/>
                    <a:pt x="1" y="1088"/>
                    <a:pt x="60" y="1135"/>
                  </a:cubicBezTo>
                  <a:cubicBezTo>
                    <a:pt x="168" y="1052"/>
                    <a:pt x="263" y="945"/>
                    <a:pt x="346" y="849"/>
                  </a:cubicBezTo>
                  <a:cubicBezTo>
                    <a:pt x="375" y="807"/>
                    <a:pt x="403" y="792"/>
                    <a:pt x="432" y="792"/>
                  </a:cubicBezTo>
                  <a:cubicBezTo>
                    <a:pt x="499" y="792"/>
                    <a:pt x="565" y="873"/>
                    <a:pt x="632" y="873"/>
                  </a:cubicBezTo>
                  <a:cubicBezTo>
                    <a:pt x="680" y="647"/>
                    <a:pt x="537" y="314"/>
                    <a:pt x="930" y="278"/>
                  </a:cubicBezTo>
                  <a:cubicBezTo>
                    <a:pt x="1001" y="123"/>
                    <a:pt x="882" y="76"/>
                    <a:pt x="799" y="16"/>
                  </a:cubicBezTo>
                  <a:cubicBezTo>
                    <a:pt x="748" y="5"/>
                    <a:pt x="700" y="0"/>
                    <a:pt x="6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4" name="Google Shape;4154;p2"/>
            <p:cNvSpPr/>
            <p:nvPr/>
          </p:nvSpPr>
          <p:spPr>
            <a:xfrm>
              <a:off x="5303625" y="2953375"/>
              <a:ext cx="24725" cy="6975"/>
            </a:xfrm>
            <a:custGeom>
              <a:avLst/>
              <a:gdLst/>
              <a:ahLst/>
              <a:cxnLst/>
              <a:rect l="l" t="t" r="r" b="b"/>
              <a:pathLst>
                <a:path w="989" h="279" extrusionOk="0">
                  <a:moveTo>
                    <a:pt x="357" y="0"/>
                  </a:moveTo>
                  <a:cubicBezTo>
                    <a:pt x="238" y="0"/>
                    <a:pt x="120" y="11"/>
                    <a:pt x="1" y="28"/>
                  </a:cubicBezTo>
                  <a:cubicBezTo>
                    <a:pt x="36" y="123"/>
                    <a:pt x="84" y="195"/>
                    <a:pt x="132" y="278"/>
                  </a:cubicBezTo>
                  <a:lnTo>
                    <a:pt x="274" y="278"/>
                  </a:lnTo>
                  <a:cubicBezTo>
                    <a:pt x="361" y="228"/>
                    <a:pt x="450" y="216"/>
                    <a:pt x="539" y="216"/>
                  </a:cubicBezTo>
                  <a:cubicBezTo>
                    <a:pt x="616" y="216"/>
                    <a:pt x="693" y="225"/>
                    <a:pt x="770" y="225"/>
                  </a:cubicBezTo>
                  <a:cubicBezTo>
                    <a:pt x="835" y="225"/>
                    <a:pt x="901" y="218"/>
                    <a:pt x="965" y="195"/>
                  </a:cubicBezTo>
                  <a:lnTo>
                    <a:pt x="989" y="135"/>
                  </a:lnTo>
                  <a:cubicBezTo>
                    <a:pt x="782" y="36"/>
                    <a:pt x="570" y="0"/>
                    <a:pt x="3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5" name="Google Shape;4155;p2"/>
            <p:cNvSpPr/>
            <p:nvPr/>
          </p:nvSpPr>
          <p:spPr>
            <a:xfrm>
              <a:off x="5310475" y="2957350"/>
              <a:ext cx="17275" cy="3875"/>
            </a:xfrm>
            <a:custGeom>
              <a:avLst/>
              <a:gdLst/>
              <a:ahLst/>
              <a:cxnLst/>
              <a:rect l="l" t="t" r="r" b="b"/>
              <a:pathLst>
                <a:path w="691" h="155" extrusionOk="0">
                  <a:moveTo>
                    <a:pt x="293" y="0"/>
                  </a:moveTo>
                  <a:cubicBezTo>
                    <a:pt x="192" y="0"/>
                    <a:pt x="94" y="26"/>
                    <a:pt x="0" y="119"/>
                  </a:cubicBezTo>
                  <a:cubicBezTo>
                    <a:pt x="143" y="143"/>
                    <a:pt x="274" y="143"/>
                    <a:pt x="405" y="155"/>
                  </a:cubicBezTo>
                  <a:cubicBezTo>
                    <a:pt x="512" y="119"/>
                    <a:pt x="620" y="143"/>
                    <a:pt x="691" y="36"/>
                  </a:cubicBezTo>
                  <a:lnTo>
                    <a:pt x="691" y="36"/>
                  </a:lnTo>
                  <a:cubicBezTo>
                    <a:pt x="681" y="36"/>
                    <a:pt x="671" y="36"/>
                    <a:pt x="661" y="36"/>
                  </a:cubicBezTo>
                  <a:cubicBezTo>
                    <a:pt x="537" y="36"/>
                    <a:pt x="413" y="0"/>
                    <a:pt x="2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6" name="Google Shape;4156;p2"/>
            <p:cNvSpPr/>
            <p:nvPr/>
          </p:nvSpPr>
          <p:spPr>
            <a:xfrm>
              <a:off x="5889425" y="3231275"/>
              <a:ext cx="93175" cy="20575"/>
            </a:xfrm>
            <a:custGeom>
              <a:avLst/>
              <a:gdLst/>
              <a:ahLst/>
              <a:cxnLst/>
              <a:rect l="l" t="t" r="r" b="b"/>
              <a:pathLst>
                <a:path w="3727" h="823" extrusionOk="0">
                  <a:moveTo>
                    <a:pt x="422" y="1"/>
                  </a:moveTo>
                  <a:cubicBezTo>
                    <a:pt x="298" y="1"/>
                    <a:pt x="185" y="34"/>
                    <a:pt x="107" y="152"/>
                  </a:cubicBezTo>
                  <a:cubicBezTo>
                    <a:pt x="0" y="306"/>
                    <a:pt x="298" y="402"/>
                    <a:pt x="453" y="485"/>
                  </a:cubicBezTo>
                  <a:cubicBezTo>
                    <a:pt x="1207" y="625"/>
                    <a:pt x="1953" y="822"/>
                    <a:pt x="2721" y="822"/>
                  </a:cubicBezTo>
                  <a:cubicBezTo>
                    <a:pt x="2936" y="822"/>
                    <a:pt x="3151" y="807"/>
                    <a:pt x="3370" y="771"/>
                  </a:cubicBezTo>
                  <a:cubicBezTo>
                    <a:pt x="3512" y="711"/>
                    <a:pt x="3655" y="640"/>
                    <a:pt x="3727" y="473"/>
                  </a:cubicBezTo>
                  <a:cubicBezTo>
                    <a:pt x="2817" y="291"/>
                    <a:pt x="1918" y="55"/>
                    <a:pt x="988" y="55"/>
                  </a:cubicBezTo>
                  <a:cubicBezTo>
                    <a:pt x="945" y="55"/>
                    <a:pt x="901" y="55"/>
                    <a:pt x="857" y="56"/>
                  </a:cubicBezTo>
                  <a:cubicBezTo>
                    <a:pt x="718" y="44"/>
                    <a:pt x="562" y="1"/>
                    <a:pt x="4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7" name="Google Shape;4157;p2"/>
            <p:cNvSpPr/>
            <p:nvPr/>
          </p:nvSpPr>
          <p:spPr>
            <a:xfrm>
              <a:off x="5840300" y="3223150"/>
              <a:ext cx="70575" cy="19825"/>
            </a:xfrm>
            <a:custGeom>
              <a:avLst/>
              <a:gdLst/>
              <a:ahLst/>
              <a:cxnLst/>
              <a:rect l="l" t="t" r="r" b="b"/>
              <a:pathLst>
                <a:path w="2823" h="793" extrusionOk="0">
                  <a:moveTo>
                    <a:pt x="167" y="0"/>
                  </a:moveTo>
                  <a:lnTo>
                    <a:pt x="167" y="0"/>
                  </a:lnTo>
                  <a:cubicBezTo>
                    <a:pt x="215" y="72"/>
                    <a:pt x="334" y="179"/>
                    <a:pt x="322" y="203"/>
                  </a:cubicBezTo>
                  <a:cubicBezTo>
                    <a:pt x="239" y="310"/>
                    <a:pt x="108" y="250"/>
                    <a:pt x="1" y="286"/>
                  </a:cubicBezTo>
                  <a:cubicBezTo>
                    <a:pt x="317" y="595"/>
                    <a:pt x="1061" y="793"/>
                    <a:pt x="1698" y="793"/>
                  </a:cubicBezTo>
                  <a:cubicBezTo>
                    <a:pt x="1995" y="793"/>
                    <a:pt x="2268" y="750"/>
                    <a:pt x="2465" y="655"/>
                  </a:cubicBezTo>
                  <a:cubicBezTo>
                    <a:pt x="2418" y="524"/>
                    <a:pt x="2179" y="619"/>
                    <a:pt x="2179" y="417"/>
                  </a:cubicBezTo>
                  <a:cubicBezTo>
                    <a:pt x="2406" y="405"/>
                    <a:pt x="2608" y="405"/>
                    <a:pt x="2822" y="381"/>
                  </a:cubicBezTo>
                  <a:cubicBezTo>
                    <a:pt x="1941" y="238"/>
                    <a:pt x="1072" y="24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8" name="Google Shape;4158;p2"/>
            <p:cNvSpPr/>
            <p:nvPr/>
          </p:nvSpPr>
          <p:spPr>
            <a:xfrm>
              <a:off x="5973650" y="3243100"/>
              <a:ext cx="39900" cy="14600"/>
            </a:xfrm>
            <a:custGeom>
              <a:avLst/>
              <a:gdLst/>
              <a:ahLst/>
              <a:cxnLst/>
              <a:rect l="l" t="t" r="r" b="b"/>
              <a:pathLst>
                <a:path w="1596" h="584" extrusionOk="0">
                  <a:moveTo>
                    <a:pt x="370" y="0"/>
                  </a:moveTo>
                  <a:cubicBezTo>
                    <a:pt x="227" y="36"/>
                    <a:pt x="72" y="83"/>
                    <a:pt x="1" y="226"/>
                  </a:cubicBezTo>
                  <a:cubicBezTo>
                    <a:pt x="65" y="474"/>
                    <a:pt x="242" y="503"/>
                    <a:pt x="430" y="503"/>
                  </a:cubicBezTo>
                  <a:cubicBezTo>
                    <a:pt x="485" y="503"/>
                    <a:pt x="541" y="500"/>
                    <a:pt x="596" y="500"/>
                  </a:cubicBezTo>
                  <a:cubicBezTo>
                    <a:pt x="679" y="500"/>
                    <a:pt x="763" y="512"/>
                    <a:pt x="846" y="524"/>
                  </a:cubicBezTo>
                  <a:cubicBezTo>
                    <a:pt x="894" y="536"/>
                    <a:pt x="953" y="548"/>
                    <a:pt x="1013" y="572"/>
                  </a:cubicBezTo>
                  <a:cubicBezTo>
                    <a:pt x="1072" y="583"/>
                    <a:pt x="1132" y="583"/>
                    <a:pt x="1191" y="583"/>
                  </a:cubicBezTo>
                  <a:cubicBezTo>
                    <a:pt x="1251" y="583"/>
                    <a:pt x="1310" y="583"/>
                    <a:pt x="1370" y="572"/>
                  </a:cubicBezTo>
                  <a:cubicBezTo>
                    <a:pt x="1453" y="548"/>
                    <a:pt x="1548" y="512"/>
                    <a:pt x="1596" y="441"/>
                  </a:cubicBezTo>
                  <a:lnTo>
                    <a:pt x="1596" y="381"/>
                  </a:lnTo>
                  <a:lnTo>
                    <a:pt x="1596" y="321"/>
                  </a:lnTo>
                  <a:cubicBezTo>
                    <a:pt x="1560" y="262"/>
                    <a:pt x="1513" y="214"/>
                    <a:pt x="1453" y="179"/>
                  </a:cubicBezTo>
                  <a:cubicBezTo>
                    <a:pt x="1382" y="179"/>
                    <a:pt x="1310" y="167"/>
                    <a:pt x="1239" y="155"/>
                  </a:cubicBezTo>
                  <a:cubicBezTo>
                    <a:pt x="1072" y="95"/>
                    <a:pt x="894" y="143"/>
                    <a:pt x="739" y="60"/>
                  </a:cubicBezTo>
                  <a:cubicBezTo>
                    <a:pt x="620" y="48"/>
                    <a:pt x="489" y="24"/>
                    <a:pt x="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9" name="Google Shape;4159;p2"/>
            <p:cNvSpPr/>
            <p:nvPr/>
          </p:nvSpPr>
          <p:spPr>
            <a:xfrm>
              <a:off x="5991800" y="3244950"/>
              <a:ext cx="12225" cy="2750"/>
            </a:xfrm>
            <a:custGeom>
              <a:avLst/>
              <a:gdLst/>
              <a:ahLst/>
              <a:cxnLst/>
              <a:rect l="l" t="t" r="r" b="b"/>
              <a:pathLst>
                <a:path w="489" h="110" extrusionOk="0">
                  <a:moveTo>
                    <a:pt x="129" y="1"/>
                  </a:moveTo>
                  <a:cubicBezTo>
                    <a:pt x="87" y="1"/>
                    <a:pt x="44" y="4"/>
                    <a:pt x="1" y="9"/>
                  </a:cubicBezTo>
                  <a:cubicBezTo>
                    <a:pt x="88" y="90"/>
                    <a:pt x="183" y="110"/>
                    <a:pt x="277" y="110"/>
                  </a:cubicBezTo>
                  <a:cubicBezTo>
                    <a:pt x="349" y="110"/>
                    <a:pt x="421" y="98"/>
                    <a:pt x="489" y="93"/>
                  </a:cubicBezTo>
                  <a:cubicBezTo>
                    <a:pt x="381" y="30"/>
                    <a:pt x="259" y="1"/>
                    <a:pt x="1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0" name="Google Shape;4160;p2"/>
            <p:cNvSpPr/>
            <p:nvPr/>
          </p:nvSpPr>
          <p:spPr>
            <a:xfrm>
              <a:off x="6009675" y="3248150"/>
              <a:ext cx="8350" cy="3300"/>
            </a:xfrm>
            <a:custGeom>
              <a:avLst/>
              <a:gdLst/>
              <a:ahLst/>
              <a:cxnLst/>
              <a:rect l="l" t="t" r="r" b="b"/>
              <a:pathLst>
                <a:path w="334" h="132" extrusionOk="0">
                  <a:moveTo>
                    <a:pt x="0" y="0"/>
                  </a:moveTo>
                  <a:lnTo>
                    <a:pt x="131" y="131"/>
                  </a:lnTo>
                  <a:cubicBezTo>
                    <a:pt x="215" y="131"/>
                    <a:pt x="274" y="119"/>
                    <a:pt x="334" y="96"/>
                  </a:cubicBezTo>
                  <a:cubicBezTo>
                    <a:pt x="226" y="24"/>
                    <a:pt x="119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1" name="Google Shape;4161;p2"/>
            <p:cNvSpPr/>
            <p:nvPr/>
          </p:nvSpPr>
          <p:spPr>
            <a:xfrm>
              <a:off x="5232775" y="3104075"/>
              <a:ext cx="75350" cy="39025"/>
            </a:xfrm>
            <a:custGeom>
              <a:avLst/>
              <a:gdLst/>
              <a:ahLst/>
              <a:cxnLst/>
              <a:rect l="l" t="t" r="r" b="b"/>
              <a:pathLst>
                <a:path w="3014" h="1561" extrusionOk="0">
                  <a:moveTo>
                    <a:pt x="644" y="1"/>
                  </a:moveTo>
                  <a:cubicBezTo>
                    <a:pt x="608" y="1"/>
                    <a:pt x="572" y="13"/>
                    <a:pt x="537" y="13"/>
                  </a:cubicBezTo>
                  <a:cubicBezTo>
                    <a:pt x="287" y="406"/>
                    <a:pt x="72" y="822"/>
                    <a:pt x="1" y="1299"/>
                  </a:cubicBezTo>
                  <a:cubicBezTo>
                    <a:pt x="49" y="1501"/>
                    <a:pt x="179" y="1561"/>
                    <a:pt x="370" y="1561"/>
                  </a:cubicBezTo>
                  <a:cubicBezTo>
                    <a:pt x="453" y="1549"/>
                    <a:pt x="513" y="1537"/>
                    <a:pt x="549" y="1489"/>
                  </a:cubicBezTo>
                  <a:cubicBezTo>
                    <a:pt x="584" y="1441"/>
                    <a:pt x="608" y="1394"/>
                    <a:pt x="644" y="1334"/>
                  </a:cubicBezTo>
                  <a:cubicBezTo>
                    <a:pt x="691" y="1263"/>
                    <a:pt x="751" y="1215"/>
                    <a:pt x="822" y="1191"/>
                  </a:cubicBezTo>
                  <a:cubicBezTo>
                    <a:pt x="882" y="1180"/>
                    <a:pt x="930" y="1180"/>
                    <a:pt x="989" y="1156"/>
                  </a:cubicBezTo>
                  <a:cubicBezTo>
                    <a:pt x="1219" y="1106"/>
                    <a:pt x="1441" y="946"/>
                    <a:pt x="1697" y="946"/>
                  </a:cubicBezTo>
                  <a:cubicBezTo>
                    <a:pt x="1745" y="946"/>
                    <a:pt x="1795" y="952"/>
                    <a:pt x="1846" y="965"/>
                  </a:cubicBezTo>
                  <a:cubicBezTo>
                    <a:pt x="1918" y="965"/>
                    <a:pt x="1977" y="965"/>
                    <a:pt x="2037" y="953"/>
                  </a:cubicBezTo>
                  <a:cubicBezTo>
                    <a:pt x="2110" y="924"/>
                    <a:pt x="2185" y="916"/>
                    <a:pt x="2262" y="916"/>
                  </a:cubicBezTo>
                  <a:cubicBezTo>
                    <a:pt x="2369" y="916"/>
                    <a:pt x="2478" y="932"/>
                    <a:pt x="2586" y="932"/>
                  </a:cubicBezTo>
                  <a:cubicBezTo>
                    <a:pt x="2717" y="932"/>
                    <a:pt x="2847" y="908"/>
                    <a:pt x="2966" y="799"/>
                  </a:cubicBezTo>
                  <a:lnTo>
                    <a:pt x="3013" y="715"/>
                  </a:lnTo>
                  <a:cubicBezTo>
                    <a:pt x="3013" y="644"/>
                    <a:pt x="2989" y="572"/>
                    <a:pt x="2954" y="537"/>
                  </a:cubicBezTo>
                  <a:cubicBezTo>
                    <a:pt x="2870" y="477"/>
                    <a:pt x="2787" y="441"/>
                    <a:pt x="2692" y="429"/>
                  </a:cubicBezTo>
                  <a:cubicBezTo>
                    <a:pt x="2501" y="418"/>
                    <a:pt x="2513" y="275"/>
                    <a:pt x="2537" y="144"/>
                  </a:cubicBezTo>
                  <a:cubicBezTo>
                    <a:pt x="2481" y="62"/>
                    <a:pt x="2428" y="35"/>
                    <a:pt x="2377" y="35"/>
                  </a:cubicBezTo>
                  <a:cubicBezTo>
                    <a:pt x="2285" y="35"/>
                    <a:pt x="2195" y="121"/>
                    <a:pt x="2096" y="144"/>
                  </a:cubicBezTo>
                  <a:cubicBezTo>
                    <a:pt x="1962" y="163"/>
                    <a:pt x="1824" y="223"/>
                    <a:pt x="1694" y="223"/>
                  </a:cubicBezTo>
                  <a:cubicBezTo>
                    <a:pt x="1582" y="223"/>
                    <a:pt x="1476" y="179"/>
                    <a:pt x="1382" y="25"/>
                  </a:cubicBezTo>
                  <a:cubicBezTo>
                    <a:pt x="1264" y="41"/>
                    <a:pt x="1149" y="53"/>
                    <a:pt x="1034" y="53"/>
                  </a:cubicBezTo>
                  <a:cubicBezTo>
                    <a:pt x="905" y="53"/>
                    <a:pt x="776" y="39"/>
                    <a:pt x="6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2" name="Google Shape;4162;p2"/>
            <p:cNvSpPr/>
            <p:nvPr/>
          </p:nvSpPr>
          <p:spPr>
            <a:xfrm>
              <a:off x="5319100" y="3107650"/>
              <a:ext cx="67000" cy="30125"/>
            </a:xfrm>
            <a:custGeom>
              <a:avLst/>
              <a:gdLst/>
              <a:ahLst/>
              <a:cxnLst/>
              <a:rect l="l" t="t" r="r" b="b"/>
              <a:pathLst>
                <a:path w="2680" h="1205" extrusionOk="0">
                  <a:moveTo>
                    <a:pt x="1513" y="1"/>
                  </a:moveTo>
                  <a:lnTo>
                    <a:pt x="1513" y="1"/>
                  </a:lnTo>
                  <a:cubicBezTo>
                    <a:pt x="1344" y="35"/>
                    <a:pt x="1174" y="46"/>
                    <a:pt x="1002" y="46"/>
                  </a:cubicBezTo>
                  <a:cubicBezTo>
                    <a:pt x="701" y="46"/>
                    <a:pt x="395" y="13"/>
                    <a:pt x="84" y="13"/>
                  </a:cubicBezTo>
                  <a:cubicBezTo>
                    <a:pt x="1" y="108"/>
                    <a:pt x="1" y="215"/>
                    <a:pt x="48" y="310"/>
                  </a:cubicBezTo>
                  <a:cubicBezTo>
                    <a:pt x="108" y="405"/>
                    <a:pt x="203" y="429"/>
                    <a:pt x="310" y="453"/>
                  </a:cubicBezTo>
                  <a:cubicBezTo>
                    <a:pt x="387" y="440"/>
                    <a:pt x="465" y="426"/>
                    <a:pt x="538" y="426"/>
                  </a:cubicBezTo>
                  <a:cubicBezTo>
                    <a:pt x="668" y="426"/>
                    <a:pt x="781" y="472"/>
                    <a:pt x="834" y="656"/>
                  </a:cubicBezTo>
                  <a:cubicBezTo>
                    <a:pt x="822" y="715"/>
                    <a:pt x="1025" y="727"/>
                    <a:pt x="894" y="822"/>
                  </a:cubicBezTo>
                  <a:cubicBezTo>
                    <a:pt x="656" y="965"/>
                    <a:pt x="775" y="1060"/>
                    <a:pt x="941" y="1156"/>
                  </a:cubicBezTo>
                  <a:cubicBezTo>
                    <a:pt x="1057" y="1189"/>
                    <a:pt x="1175" y="1205"/>
                    <a:pt x="1293" y="1205"/>
                  </a:cubicBezTo>
                  <a:cubicBezTo>
                    <a:pt x="1512" y="1205"/>
                    <a:pt x="1732" y="1149"/>
                    <a:pt x="1941" y="1048"/>
                  </a:cubicBezTo>
                  <a:cubicBezTo>
                    <a:pt x="2191" y="1037"/>
                    <a:pt x="2430" y="1013"/>
                    <a:pt x="2668" y="1001"/>
                  </a:cubicBezTo>
                  <a:cubicBezTo>
                    <a:pt x="2680" y="739"/>
                    <a:pt x="2430" y="644"/>
                    <a:pt x="2322" y="489"/>
                  </a:cubicBezTo>
                  <a:cubicBezTo>
                    <a:pt x="2188" y="361"/>
                    <a:pt x="2033" y="320"/>
                    <a:pt x="1873" y="320"/>
                  </a:cubicBezTo>
                  <a:cubicBezTo>
                    <a:pt x="1751" y="320"/>
                    <a:pt x="1625" y="344"/>
                    <a:pt x="1501" y="370"/>
                  </a:cubicBezTo>
                  <a:cubicBezTo>
                    <a:pt x="1453" y="405"/>
                    <a:pt x="1418" y="405"/>
                    <a:pt x="1370" y="405"/>
                  </a:cubicBezTo>
                  <a:cubicBezTo>
                    <a:pt x="1394" y="370"/>
                    <a:pt x="1441" y="346"/>
                    <a:pt x="1477" y="310"/>
                  </a:cubicBezTo>
                  <a:cubicBezTo>
                    <a:pt x="1537" y="215"/>
                    <a:pt x="1620" y="120"/>
                    <a:pt x="15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3" name="Google Shape;4163;p2"/>
            <p:cNvSpPr/>
            <p:nvPr/>
          </p:nvSpPr>
          <p:spPr>
            <a:xfrm>
              <a:off x="5372375" y="3104225"/>
              <a:ext cx="34850" cy="28450"/>
            </a:xfrm>
            <a:custGeom>
              <a:avLst/>
              <a:gdLst/>
              <a:ahLst/>
              <a:cxnLst/>
              <a:rect l="l" t="t" r="r" b="b"/>
              <a:pathLst>
                <a:path w="1394" h="1138" extrusionOk="0">
                  <a:moveTo>
                    <a:pt x="1032" y="1"/>
                  </a:moveTo>
                  <a:cubicBezTo>
                    <a:pt x="899" y="1"/>
                    <a:pt x="772" y="21"/>
                    <a:pt x="656" y="138"/>
                  </a:cubicBezTo>
                  <a:cubicBezTo>
                    <a:pt x="549" y="376"/>
                    <a:pt x="1" y="292"/>
                    <a:pt x="203" y="745"/>
                  </a:cubicBezTo>
                  <a:cubicBezTo>
                    <a:pt x="382" y="900"/>
                    <a:pt x="632" y="923"/>
                    <a:pt x="787" y="1126"/>
                  </a:cubicBezTo>
                  <a:cubicBezTo>
                    <a:pt x="953" y="1126"/>
                    <a:pt x="1096" y="1138"/>
                    <a:pt x="1263" y="1138"/>
                  </a:cubicBezTo>
                  <a:cubicBezTo>
                    <a:pt x="1215" y="1043"/>
                    <a:pt x="1156" y="959"/>
                    <a:pt x="1108" y="864"/>
                  </a:cubicBezTo>
                  <a:cubicBezTo>
                    <a:pt x="1144" y="828"/>
                    <a:pt x="1192" y="781"/>
                    <a:pt x="1251" y="769"/>
                  </a:cubicBezTo>
                  <a:lnTo>
                    <a:pt x="1263" y="685"/>
                  </a:lnTo>
                  <a:cubicBezTo>
                    <a:pt x="1323" y="662"/>
                    <a:pt x="1370" y="626"/>
                    <a:pt x="1394" y="566"/>
                  </a:cubicBezTo>
                  <a:lnTo>
                    <a:pt x="1394" y="507"/>
                  </a:lnTo>
                  <a:lnTo>
                    <a:pt x="1394" y="447"/>
                  </a:lnTo>
                  <a:lnTo>
                    <a:pt x="1394" y="412"/>
                  </a:lnTo>
                  <a:cubicBezTo>
                    <a:pt x="1346" y="376"/>
                    <a:pt x="1311" y="352"/>
                    <a:pt x="1275" y="316"/>
                  </a:cubicBezTo>
                  <a:cubicBezTo>
                    <a:pt x="1227" y="245"/>
                    <a:pt x="1251" y="185"/>
                    <a:pt x="1263" y="114"/>
                  </a:cubicBezTo>
                  <a:cubicBezTo>
                    <a:pt x="1263" y="78"/>
                    <a:pt x="1263" y="42"/>
                    <a:pt x="1251" y="7"/>
                  </a:cubicBezTo>
                  <a:cubicBezTo>
                    <a:pt x="1177" y="7"/>
                    <a:pt x="1103" y="1"/>
                    <a:pt x="10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4" name="Google Shape;4164;p2"/>
            <p:cNvSpPr/>
            <p:nvPr/>
          </p:nvSpPr>
          <p:spPr>
            <a:xfrm>
              <a:off x="5351550" y="3107650"/>
              <a:ext cx="43175" cy="15925"/>
            </a:xfrm>
            <a:custGeom>
              <a:avLst/>
              <a:gdLst/>
              <a:ahLst/>
              <a:cxnLst/>
              <a:rect l="l" t="t" r="r" b="b"/>
              <a:pathLst>
                <a:path w="1727" h="637" extrusionOk="0">
                  <a:moveTo>
                    <a:pt x="191" y="1"/>
                  </a:moveTo>
                  <a:cubicBezTo>
                    <a:pt x="131" y="108"/>
                    <a:pt x="84" y="227"/>
                    <a:pt x="24" y="334"/>
                  </a:cubicBezTo>
                  <a:cubicBezTo>
                    <a:pt x="0" y="394"/>
                    <a:pt x="12" y="417"/>
                    <a:pt x="72" y="441"/>
                  </a:cubicBezTo>
                  <a:cubicBezTo>
                    <a:pt x="140" y="485"/>
                    <a:pt x="206" y="502"/>
                    <a:pt x="274" y="502"/>
                  </a:cubicBezTo>
                  <a:cubicBezTo>
                    <a:pt x="337" y="502"/>
                    <a:pt x="403" y="488"/>
                    <a:pt x="477" y="465"/>
                  </a:cubicBezTo>
                  <a:cubicBezTo>
                    <a:pt x="534" y="444"/>
                    <a:pt x="594" y="432"/>
                    <a:pt x="650" y="432"/>
                  </a:cubicBezTo>
                  <a:cubicBezTo>
                    <a:pt x="757" y="432"/>
                    <a:pt x="855" y="475"/>
                    <a:pt x="917" y="584"/>
                  </a:cubicBezTo>
                  <a:cubicBezTo>
                    <a:pt x="917" y="596"/>
                    <a:pt x="953" y="608"/>
                    <a:pt x="977" y="632"/>
                  </a:cubicBezTo>
                  <a:cubicBezTo>
                    <a:pt x="985" y="635"/>
                    <a:pt x="994" y="636"/>
                    <a:pt x="1004" y="636"/>
                  </a:cubicBezTo>
                  <a:cubicBezTo>
                    <a:pt x="1034" y="636"/>
                    <a:pt x="1066" y="620"/>
                    <a:pt x="1084" y="584"/>
                  </a:cubicBezTo>
                  <a:cubicBezTo>
                    <a:pt x="1072" y="286"/>
                    <a:pt x="1310" y="286"/>
                    <a:pt x="1501" y="227"/>
                  </a:cubicBezTo>
                  <a:cubicBezTo>
                    <a:pt x="1727" y="167"/>
                    <a:pt x="1596" y="84"/>
                    <a:pt x="1501" y="1"/>
                  </a:cubicBezTo>
                  <a:cubicBezTo>
                    <a:pt x="1263" y="1"/>
                    <a:pt x="1024" y="13"/>
                    <a:pt x="774" y="13"/>
                  </a:cubicBezTo>
                  <a:cubicBezTo>
                    <a:pt x="703" y="71"/>
                    <a:pt x="625" y="112"/>
                    <a:pt x="545" y="112"/>
                  </a:cubicBezTo>
                  <a:cubicBezTo>
                    <a:pt x="478" y="112"/>
                    <a:pt x="411" y="83"/>
                    <a:pt x="346" y="13"/>
                  </a:cubicBezTo>
                  <a:cubicBezTo>
                    <a:pt x="274" y="13"/>
                    <a:pt x="239" y="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5" name="Google Shape;4165;p2"/>
            <p:cNvSpPr/>
            <p:nvPr/>
          </p:nvSpPr>
          <p:spPr>
            <a:xfrm>
              <a:off x="5288150" y="3107650"/>
              <a:ext cx="34250" cy="16875"/>
            </a:xfrm>
            <a:custGeom>
              <a:avLst/>
              <a:gdLst/>
              <a:ahLst/>
              <a:cxnLst/>
              <a:rect l="l" t="t" r="r" b="b"/>
              <a:pathLst>
                <a:path w="1370" h="675" extrusionOk="0">
                  <a:moveTo>
                    <a:pt x="334" y="1"/>
                  </a:moveTo>
                  <a:cubicBezTo>
                    <a:pt x="155" y="84"/>
                    <a:pt x="24" y="179"/>
                    <a:pt x="0" y="405"/>
                  </a:cubicBezTo>
                  <a:cubicBezTo>
                    <a:pt x="106" y="446"/>
                    <a:pt x="206" y="465"/>
                    <a:pt x="312" y="465"/>
                  </a:cubicBezTo>
                  <a:cubicBezTo>
                    <a:pt x="362" y="465"/>
                    <a:pt x="412" y="461"/>
                    <a:pt x="465" y="453"/>
                  </a:cubicBezTo>
                  <a:cubicBezTo>
                    <a:pt x="506" y="405"/>
                    <a:pt x="554" y="379"/>
                    <a:pt x="600" y="379"/>
                  </a:cubicBezTo>
                  <a:cubicBezTo>
                    <a:pt x="646" y="379"/>
                    <a:pt x="691" y="405"/>
                    <a:pt x="727" y="465"/>
                  </a:cubicBezTo>
                  <a:cubicBezTo>
                    <a:pt x="727" y="501"/>
                    <a:pt x="751" y="536"/>
                    <a:pt x="751" y="584"/>
                  </a:cubicBezTo>
                  <a:cubicBezTo>
                    <a:pt x="798" y="648"/>
                    <a:pt x="862" y="674"/>
                    <a:pt x="927" y="674"/>
                  </a:cubicBezTo>
                  <a:cubicBezTo>
                    <a:pt x="960" y="674"/>
                    <a:pt x="993" y="667"/>
                    <a:pt x="1024" y="656"/>
                  </a:cubicBezTo>
                  <a:cubicBezTo>
                    <a:pt x="1179" y="584"/>
                    <a:pt x="1370" y="536"/>
                    <a:pt x="1310" y="298"/>
                  </a:cubicBezTo>
                  <a:lnTo>
                    <a:pt x="1310" y="1"/>
                  </a:lnTo>
                  <a:cubicBezTo>
                    <a:pt x="1166" y="75"/>
                    <a:pt x="1018" y="105"/>
                    <a:pt x="870" y="105"/>
                  </a:cubicBezTo>
                  <a:cubicBezTo>
                    <a:pt x="687" y="105"/>
                    <a:pt x="505" y="60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6" name="Google Shape;4166;p2"/>
            <p:cNvSpPr/>
            <p:nvPr/>
          </p:nvSpPr>
          <p:spPr>
            <a:xfrm>
              <a:off x="5306600" y="3081075"/>
              <a:ext cx="29800" cy="13125"/>
            </a:xfrm>
            <a:custGeom>
              <a:avLst/>
              <a:gdLst/>
              <a:ahLst/>
              <a:cxnLst/>
              <a:rect l="l" t="t" r="r" b="b"/>
              <a:pathLst>
                <a:path w="1192" h="525" extrusionOk="0">
                  <a:moveTo>
                    <a:pt x="420" y="1"/>
                  </a:moveTo>
                  <a:cubicBezTo>
                    <a:pt x="285" y="1"/>
                    <a:pt x="145" y="26"/>
                    <a:pt x="1" y="75"/>
                  </a:cubicBezTo>
                  <a:cubicBezTo>
                    <a:pt x="1" y="230"/>
                    <a:pt x="84" y="349"/>
                    <a:pt x="144" y="480"/>
                  </a:cubicBezTo>
                  <a:cubicBezTo>
                    <a:pt x="242" y="515"/>
                    <a:pt x="340" y="525"/>
                    <a:pt x="437" y="525"/>
                  </a:cubicBezTo>
                  <a:cubicBezTo>
                    <a:pt x="576" y="525"/>
                    <a:pt x="713" y="504"/>
                    <a:pt x="846" y="504"/>
                  </a:cubicBezTo>
                  <a:cubicBezTo>
                    <a:pt x="953" y="504"/>
                    <a:pt x="1036" y="480"/>
                    <a:pt x="1144" y="480"/>
                  </a:cubicBezTo>
                  <a:cubicBezTo>
                    <a:pt x="1191" y="409"/>
                    <a:pt x="1191" y="349"/>
                    <a:pt x="1144" y="278"/>
                  </a:cubicBezTo>
                  <a:cubicBezTo>
                    <a:pt x="918" y="91"/>
                    <a:pt x="677" y="1"/>
                    <a:pt x="4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7" name="Google Shape;4167;p2"/>
            <p:cNvSpPr/>
            <p:nvPr/>
          </p:nvSpPr>
          <p:spPr>
            <a:xfrm>
              <a:off x="5260775" y="3103775"/>
              <a:ext cx="24425" cy="10675"/>
            </a:xfrm>
            <a:custGeom>
              <a:avLst/>
              <a:gdLst/>
              <a:ahLst/>
              <a:cxnLst/>
              <a:rect l="l" t="t" r="r" b="b"/>
              <a:pathLst>
                <a:path w="977" h="427" extrusionOk="0">
                  <a:moveTo>
                    <a:pt x="357" y="1"/>
                  </a:moveTo>
                  <a:cubicBezTo>
                    <a:pt x="322" y="1"/>
                    <a:pt x="298" y="1"/>
                    <a:pt x="262" y="37"/>
                  </a:cubicBezTo>
                  <a:cubicBezTo>
                    <a:pt x="250" y="144"/>
                    <a:pt x="0" y="263"/>
                    <a:pt x="298" y="370"/>
                  </a:cubicBezTo>
                  <a:cubicBezTo>
                    <a:pt x="407" y="402"/>
                    <a:pt x="511" y="427"/>
                    <a:pt x="606" y="427"/>
                  </a:cubicBezTo>
                  <a:cubicBezTo>
                    <a:pt x="759" y="427"/>
                    <a:pt x="888" y="362"/>
                    <a:pt x="976" y="156"/>
                  </a:cubicBezTo>
                  <a:cubicBezTo>
                    <a:pt x="881" y="13"/>
                    <a:pt x="714" y="37"/>
                    <a:pt x="560" y="25"/>
                  </a:cubicBezTo>
                  <a:cubicBezTo>
                    <a:pt x="530" y="49"/>
                    <a:pt x="506" y="60"/>
                    <a:pt x="482" y="60"/>
                  </a:cubicBezTo>
                  <a:cubicBezTo>
                    <a:pt x="458" y="60"/>
                    <a:pt x="435" y="49"/>
                    <a:pt x="405" y="25"/>
                  </a:cubicBezTo>
                  <a:cubicBezTo>
                    <a:pt x="405" y="25"/>
                    <a:pt x="381" y="13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8" name="Google Shape;4168;p2"/>
            <p:cNvSpPr/>
            <p:nvPr/>
          </p:nvSpPr>
          <p:spPr>
            <a:xfrm>
              <a:off x="5360475" y="3107950"/>
              <a:ext cx="10750" cy="6050"/>
            </a:xfrm>
            <a:custGeom>
              <a:avLst/>
              <a:gdLst/>
              <a:ahLst/>
              <a:cxnLst/>
              <a:rect l="l" t="t" r="r" b="b"/>
              <a:pathLst>
                <a:path w="430" h="242" extrusionOk="0">
                  <a:moveTo>
                    <a:pt x="1" y="1"/>
                  </a:moveTo>
                  <a:cubicBezTo>
                    <a:pt x="72" y="161"/>
                    <a:pt x="108" y="242"/>
                    <a:pt x="161" y="242"/>
                  </a:cubicBezTo>
                  <a:cubicBezTo>
                    <a:pt x="215" y="242"/>
                    <a:pt x="286" y="161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9" name="Google Shape;4169;p2"/>
            <p:cNvSpPr/>
            <p:nvPr/>
          </p:nvSpPr>
          <p:spPr>
            <a:xfrm>
              <a:off x="5296175" y="3089800"/>
              <a:ext cx="6875" cy="4000"/>
            </a:xfrm>
            <a:custGeom>
              <a:avLst/>
              <a:gdLst/>
              <a:ahLst/>
              <a:cxnLst/>
              <a:rect l="l" t="t" r="r" b="b"/>
              <a:pathLst>
                <a:path w="275" h="160" extrusionOk="0">
                  <a:moveTo>
                    <a:pt x="1" y="0"/>
                  </a:moveTo>
                  <a:cubicBezTo>
                    <a:pt x="20" y="132"/>
                    <a:pt x="98" y="160"/>
                    <a:pt x="194" y="160"/>
                  </a:cubicBezTo>
                  <a:cubicBezTo>
                    <a:pt x="220" y="160"/>
                    <a:pt x="247" y="158"/>
                    <a:pt x="275" y="155"/>
                  </a:cubicBezTo>
                  <a:cubicBezTo>
                    <a:pt x="215" y="36"/>
                    <a:pt x="120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0" name="Google Shape;4170;p2"/>
            <p:cNvSpPr/>
            <p:nvPr/>
          </p:nvSpPr>
          <p:spPr>
            <a:xfrm>
              <a:off x="5249150" y="3092475"/>
              <a:ext cx="3900" cy="8050"/>
            </a:xfrm>
            <a:custGeom>
              <a:avLst/>
              <a:gdLst/>
              <a:ahLst/>
              <a:cxnLst/>
              <a:rect l="l" t="t" r="r" b="b"/>
              <a:pathLst>
                <a:path w="156" h="322" extrusionOk="0">
                  <a:moveTo>
                    <a:pt x="132" y="0"/>
                  </a:moveTo>
                  <a:lnTo>
                    <a:pt x="132" y="0"/>
                  </a:lnTo>
                  <a:cubicBezTo>
                    <a:pt x="36" y="72"/>
                    <a:pt x="1" y="191"/>
                    <a:pt x="13" y="322"/>
                  </a:cubicBezTo>
                  <a:cubicBezTo>
                    <a:pt x="132" y="250"/>
                    <a:pt x="156" y="120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1" name="Google Shape;4171;p2"/>
            <p:cNvSpPr/>
            <p:nvPr/>
          </p:nvSpPr>
          <p:spPr>
            <a:xfrm>
              <a:off x="5267325" y="3102375"/>
              <a:ext cx="3575" cy="2175"/>
            </a:xfrm>
            <a:custGeom>
              <a:avLst/>
              <a:gdLst/>
              <a:ahLst/>
              <a:cxnLst/>
              <a:rect l="l" t="t" r="r" b="b"/>
              <a:pathLst>
                <a:path w="143" h="87" extrusionOk="0">
                  <a:moveTo>
                    <a:pt x="71" y="0"/>
                  </a:moveTo>
                  <a:cubicBezTo>
                    <a:pt x="48" y="0"/>
                    <a:pt x="24" y="27"/>
                    <a:pt x="0" y="81"/>
                  </a:cubicBezTo>
                  <a:cubicBezTo>
                    <a:pt x="16" y="85"/>
                    <a:pt x="32" y="86"/>
                    <a:pt x="48" y="86"/>
                  </a:cubicBezTo>
                  <a:cubicBezTo>
                    <a:pt x="79" y="86"/>
                    <a:pt x="111" y="81"/>
                    <a:pt x="143" y="81"/>
                  </a:cubicBezTo>
                  <a:cubicBezTo>
                    <a:pt x="119" y="27"/>
                    <a:pt x="95" y="0"/>
                    <a:pt x="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2" name="Google Shape;4172;p2"/>
            <p:cNvSpPr/>
            <p:nvPr/>
          </p:nvSpPr>
          <p:spPr>
            <a:xfrm>
              <a:off x="5270300" y="3104375"/>
              <a:ext cx="4175" cy="1925"/>
            </a:xfrm>
            <a:custGeom>
              <a:avLst/>
              <a:gdLst/>
              <a:ahLst/>
              <a:cxnLst/>
              <a:rect l="l" t="t" r="r" b="b"/>
              <a:pathLst>
                <a:path w="167" h="77" extrusionOk="0">
                  <a:moveTo>
                    <a:pt x="0" y="1"/>
                  </a:moveTo>
                  <a:cubicBezTo>
                    <a:pt x="29" y="53"/>
                    <a:pt x="58" y="77"/>
                    <a:pt x="85" y="77"/>
                  </a:cubicBezTo>
                  <a:cubicBezTo>
                    <a:pt x="115" y="77"/>
                    <a:pt x="142" y="50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3" name="Google Shape;4173;p2"/>
            <p:cNvSpPr/>
            <p:nvPr/>
          </p:nvSpPr>
          <p:spPr>
            <a:xfrm>
              <a:off x="6223375" y="3279600"/>
              <a:ext cx="30100" cy="4325"/>
            </a:xfrm>
            <a:custGeom>
              <a:avLst/>
              <a:gdLst/>
              <a:ahLst/>
              <a:cxnLst/>
              <a:rect l="l" t="t" r="r" b="b"/>
              <a:pathLst>
                <a:path w="1204" h="173" extrusionOk="0">
                  <a:moveTo>
                    <a:pt x="701" y="1"/>
                  </a:moveTo>
                  <a:cubicBezTo>
                    <a:pt x="473" y="1"/>
                    <a:pt x="237" y="57"/>
                    <a:pt x="1" y="64"/>
                  </a:cubicBezTo>
                  <a:cubicBezTo>
                    <a:pt x="185" y="150"/>
                    <a:pt x="378" y="173"/>
                    <a:pt x="574" y="173"/>
                  </a:cubicBezTo>
                  <a:cubicBezTo>
                    <a:pt x="782" y="173"/>
                    <a:pt x="994" y="147"/>
                    <a:pt x="1203" y="147"/>
                  </a:cubicBezTo>
                  <a:cubicBezTo>
                    <a:pt x="1043" y="34"/>
                    <a:pt x="875" y="1"/>
                    <a:pt x="7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4" name="Google Shape;4174;p2"/>
            <p:cNvSpPr/>
            <p:nvPr/>
          </p:nvSpPr>
          <p:spPr>
            <a:xfrm>
              <a:off x="6076650" y="3265225"/>
              <a:ext cx="22625" cy="4075"/>
            </a:xfrm>
            <a:custGeom>
              <a:avLst/>
              <a:gdLst/>
              <a:ahLst/>
              <a:cxnLst/>
              <a:rect l="l" t="t" r="r" b="b"/>
              <a:pathLst>
                <a:path w="905" h="163" extrusionOk="0">
                  <a:moveTo>
                    <a:pt x="499" y="0"/>
                  </a:moveTo>
                  <a:cubicBezTo>
                    <a:pt x="335" y="0"/>
                    <a:pt x="164" y="44"/>
                    <a:pt x="0" y="44"/>
                  </a:cubicBezTo>
                  <a:cubicBezTo>
                    <a:pt x="161" y="138"/>
                    <a:pt x="334" y="148"/>
                    <a:pt x="507" y="148"/>
                  </a:cubicBezTo>
                  <a:cubicBezTo>
                    <a:pt x="558" y="148"/>
                    <a:pt x="609" y="147"/>
                    <a:pt x="660" y="147"/>
                  </a:cubicBezTo>
                  <a:cubicBezTo>
                    <a:pt x="743" y="147"/>
                    <a:pt x="825" y="150"/>
                    <a:pt x="905" y="163"/>
                  </a:cubicBezTo>
                  <a:cubicBezTo>
                    <a:pt x="782" y="34"/>
                    <a:pt x="643" y="0"/>
                    <a:pt x="4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5" name="Google Shape;4175;p2"/>
            <p:cNvSpPr/>
            <p:nvPr/>
          </p:nvSpPr>
          <p:spPr>
            <a:xfrm>
              <a:off x="6051350" y="3261850"/>
              <a:ext cx="22625" cy="3725"/>
            </a:xfrm>
            <a:custGeom>
              <a:avLst/>
              <a:gdLst/>
              <a:ahLst/>
              <a:cxnLst/>
              <a:rect l="l" t="t" r="r" b="b"/>
              <a:pathLst>
                <a:path w="905" h="149" extrusionOk="0">
                  <a:moveTo>
                    <a:pt x="191" y="0"/>
                  </a:moveTo>
                  <a:cubicBezTo>
                    <a:pt x="131" y="12"/>
                    <a:pt x="60" y="12"/>
                    <a:pt x="0" y="24"/>
                  </a:cubicBezTo>
                  <a:cubicBezTo>
                    <a:pt x="120" y="124"/>
                    <a:pt x="246" y="148"/>
                    <a:pt x="374" y="148"/>
                  </a:cubicBezTo>
                  <a:cubicBezTo>
                    <a:pt x="497" y="148"/>
                    <a:pt x="621" y="126"/>
                    <a:pt x="744" y="126"/>
                  </a:cubicBezTo>
                  <a:cubicBezTo>
                    <a:pt x="798" y="126"/>
                    <a:pt x="852" y="130"/>
                    <a:pt x="905" y="143"/>
                  </a:cubicBezTo>
                  <a:cubicBezTo>
                    <a:pt x="813" y="28"/>
                    <a:pt x="704" y="5"/>
                    <a:pt x="586" y="5"/>
                  </a:cubicBezTo>
                  <a:cubicBezTo>
                    <a:pt x="507" y="5"/>
                    <a:pt x="424" y="15"/>
                    <a:pt x="339" y="15"/>
                  </a:cubicBezTo>
                  <a:cubicBezTo>
                    <a:pt x="290" y="15"/>
                    <a:pt x="240" y="11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6" name="Google Shape;4176;p2"/>
            <p:cNvSpPr/>
            <p:nvPr/>
          </p:nvSpPr>
          <p:spPr>
            <a:xfrm>
              <a:off x="6257025" y="3282175"/>
              <a:ext cx="8350" cy="4700"/>
            </a:xfrm>
            <a:custGeom>
              <a:avLst/>
              <a:gdLst/>
              <a:ahLst/>
              <a:cxnLst/>
              <a:rect l="l" t="t" r="r" b="b"/>
              <a:pathLst>
                <a:path w="334" h="188" extrusionOk="0">
                  <a:moveTo>
                    <a:pt x="123" y="1"/>
                  </a:moveTo>
                  <a:cubicBezTo>
                    <a:pt x="83" y="1"/>
                    <a:pt x="42" y="21"/>
                    <a:pt x="0" y="80"/>
                  </a:cubicBezTo>
                  <a:cubicBezTo>
                    <a:pt x="24" y="104"/>
                    <a:pt x="36" y="152"/>
                    <a:pt x="48" y="187"/>
                  </a:cubicBezTo>
                  <a:cubicBezTo>
                    <a:pt x="143" y="152"/>
                    <a:pt x="227" y="104"/>
                    <a:pt x="334" y="92"/>
                  </a:cubicBezTo>
                  <a:cubicBezTo>
                    <a:pt x="264" y="69"/>
                    <a:pt x="195" y="1"/>
                    <a:pt x="1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7" name="Google Shape;4177;p2"/>
            <p:cNvSpPr/>
            <p:nvPr/>
          </p:nvSpPr>
          <p:spPr>
            <a:xfrm>
              <a:off x="6266550" y="3283875"/>
              <a:ext cx="8350" cy="3200"/>
            </a:xfrm>
            <a:custGeom>
              <a:avLst/>
              <a:gdLst/>
              <a:ahLst/>
              <a:cxnLst/>
              <a:rect l="l" t="t" r="r" b="b"/>
              <a:pathLst>
                <a:path w="334" h="128" extrusionOk="0">
                  <a:moveTo>
                    <a:pt x="120" y="1"/>
                  </a:moveTo>
                  <a:cubicBezTo>
                    <a:pt x="82" y="1"/>
                    <a:pt x="42" y="9"/>
                    <a:pt x="0" y="24"/>
                  </a:cubicBezTo>
                  <a:cubicBezTo>
                    <a:pt x="73" y="97"/>
                    <a:pt x="153" y="128"/>
                    <a:pt x="245" y="128"/>
                  </a:cubicBezTo>
                  <a:cubicBezTo>
                    <a:pt x="273" y="128"/>
                    <a:pt x="303" y="125"/>
                    <a:pt x="334" y="119"/>
                  </a:cubicBezTo>
                  <a:cubicBezTo>
                    <a:pt x="277" y="38"/>
                    <a:pt x="203" y="1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8" name="Google Shape;4178;p2"/>
            <p:cNvSpPr/>
            <p:nvPr/>
          </p:nvSpPr>
          <p:spPr>
            <a:xfrm>
              <a:off x="5299450" y="3043350"/>
              <a:ext cx="1525" cy="1425"/>
            </a:xfrm>
            <a:custGeom>
              <a:avLst/>
              <a:gdLst/>
              <a:ahLst/>
              <a:cxnLst/>
              <a:rect l="l" t="t" r="r" b="b"/>
              <a:pathLst>
                <a:path w="61" h="57" extrusionOk="0">
                  <a:moveTo>
                    <a:pt x="1" y="1"/>
                  </a:moveTo>
                  <a:cubicBezTo>
                    <a:pt x="16" y="38"/>
                    <a:pt x="31" y="57"/>
                    <a:pt x="43" y="57"/>
                  </a:cubicBezTo>
                  <a:cubicBezTo>
                    <a:pt x="50" y="57"/>
                    <a:pt x="56" y="50"/>
                    <a:pt x="60" y="37"/>
                  </a:cubicBezTo>
                  <a:cubicBezTo>
                    <a:pt x="60" y="37"/>
                    <a:pt x="13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9" name="Google Shape;4179;p2"/>
            <p:cNvSpPr/>
            <p:nvPr/>
          </p:nvSpPr>
          <p:spPr>
            <a:xfrm>
              <a:off x="5860250" y="2918050"/>
              <a:ext cx="26500" cy="205575"/>
            </a:xfrm>
            <a:custGeom>
              <a:avLst/>
              <a:gdLst/>
              <a:ahLst/>
              <a:cxnLst/>
              <a:rect l="l" t="t" r="r" b="b"/>
              <a:pathLst>
                <a:path w="1060" h="8223" extrusionOk="0">
                  <a:moveTo>
                    <a:pt x="679" y="0"/>
                  </a:moveTo>
                  <a:cubicBezTo>
                    <a:pt x="512" y="334"/>
                    <a:pt x="477" y="679"/>
                    <a:pt x="429" y="1024"/>
                  </a:cubicBezTo>
                  <a:cubicBezTo>
                    <a:pt x="84" y="1334"/>
                    <a:pt x="84" y="1334"/>
                    <a:pt x="238" y="1739"/>
                  </a:cubicBezTo>
                  <a:cubicBezTo>
                    <a:pt x="191" y="1882"/>
                    <a:pt x="262" y="2060"/>
                    <a:pt x="84" y="2167"/>
                  </a:cubicBezTo>
                  <a:cubicBezTo>
                    <a:pt x="0" y="2275"/>
                    <a:pt x="0" y="2358"/>
                    <a:pt x="84" y="2465"/>
                  </a:cubicBezTo>
                  <a:cubicBezTo>
                    <a:pt x="477" y="2501"/>
                    <a:pt x="322" y="2798"/>
                    <a:pt x="357" y="3001"/>
                  </a:cubicBezTo>
                  <a:cubicBezTo>
                    <a:pt x="215" y="3370"/>
                    <a:pt x="393" y="3787"/>
                    <a:pt x="250" y="4168"/>
                  </a:cubicBezTo>
                  <a:lnTo>
                    <a:pt x="250" y="5453"/>
                  </a:lnTo>
                  <a:cubicBezTo>
                    <a:pt x="369" y="5632"/>
                    <a:pt x="238" y="5858"/>
                    <a:pt x="369" y="6037"/>
                  </a:cubicBezTo>
                  <a:cubicBezTo>
                    <a:pt x="369" y="6168"/>
                    <a:pt x="381" y="6323"/>
                    <a:pt x="381" y="6454"/>
                  </a:cubicBezTo>
                  <a:cubicBezTo>
                    <a:pt x="512" y="6573"/>
                    <a:pt x="393" y="6763"/>
                    <a:pt x="500" y="6906"/>
                  </a:cubicBezTo>
                  <a:cubicBezTo>
                    <a:pt x="500" y="7037"/>
                    <a:pt x="512" y="7180"/>
                    <a:pt x="512" y="7323"/>
                  </a:cubicBezTo>
                  <a:cubicBezTo>
                    <a:pt x="631" y="7442"/>
                    <a:pt x="524" y="7632"/>
                    <a:pt x="655" y="7751"/>
                  </a:cubicBezTo>
                  <a:cubicBezTo>
                    <a:pt x="655" y="7835"/>
                    <a:pt x="667" y="7942"/>
                    <a:pt x="667" y="8037"/>
                  </a:cubicBezTo>
                  <a:cubicBezTo>
                    <a:pt x="691" y="8097"/>
                    <a:pt x="738" y="8132"/>
                    <a:pt x="786" y="8180"/>
                  </a:cubicBezTo>
                  <a:cubicBezTo>
                    <a:pt x="820" y="8207"/>
                    <a:pt x="853" y="8222"/>
                    <a:pt x="886" y="8222"/>
                  </a:cubicBezTo>
                  <a:cubicBezTo>
                    <a:pt x="912" y="8222"/>
                    <a:pt x="939" y="8213"/>
                    <a:pt x="965" y="8192"/>
                  </a:cubicBezTo>
                  <a:cubicBezTo>
                    <a:pt x="1048" y="8073"/>
                    <a:pt x="1060" y="7954"/>
                    <a:pt x="1048" y="7823"/>
                  </a:cubicBezTo>
                  <a:cubicBezTo>
                    <a:pt x="1048" y="7739"/>
                    <a:pt x="1048" y="7680"/>
                    <a:pt x="1024" y="7620"/>
                  </a:cubicBezTo>
                  <a:cubicBezTo>
                    <a:pt x="965" y="7406"/>
                    <a:pt x="977" y="7192"/>
                    <a:pt x="965" y="6966"/>
                  </a:cubicBezTo>
                  <a:cubicBezTo>
                    <a:pt x="953" y="6858"/>
                    <a:pt x="929" y="6775"/>
                    <a:pt x="917" y="6680"/>
                  </a:cubicBezTo>
                  <a:cubicBezTo>
                    <a:pt x="810" y="6358"/>
                    <a:pt x="869" y="6013"/>
                    <a:pt x="905" y="5680"/>
                  </a:cubicBezTo>
                  <a:cubicBezTo>
                    <a:pt x="977" y="5168"/>
                    <a:pt x="929" y="4620"/>
                    <a:pt x="905" y="4108"/>
                  </a:cubicBezTo>
                  <a:cubicBezTo>
                    <a:pt x="846" y="4060"/>
                    <a:pt x="798" y="4001"/>
                    <a:pt x="798" y="3918"/>
                  </a:cubicBezTo>
                  <a:cubicBezTo>
                    <a:pt x="798" y="3215"/>
                    <a:pt x="810" y="2513"/>
                    <a:pt x="869" y="1834"/>
                  </a:cubicBezTo>
                  <a:cubicBezTo>
                    <a:pt x="869" y="1786"/>
                    <a:pt x="869" y="1739"/>
                    <a:pt x="893" y="1691"/>
                  </a:cubicBezTo>
                  <a:cubicBezTo>
                    <a:pt x="917" y="1417"/>
                    <a:pt x="953" y="1132"/>
                    <a:pt x="988" y="858"/>
                  </a:cubicBezTo>
                  <a:lnTo>
                    <a:pt x="988" y="536"/>
                  </a:lnTo>
                  <a:cubicBezTo>
                    <a:pt x="965" y="322"/>
                    <a:pt x="977" y="72"/>
                    <a:pt x="6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0" name="Google Shape;4180;p2"/>
            <p:cNvSpPr/>
            <p:nvPr/>
          </p:nvSpPr>
          <p:spPr>
            <a:xfrm>
              <a:off x="5640150" y="2952225"/>
              <a:ext cx="110875" cy="25300"/>
            </a:xfrm>
            <a:custGeom>
              <a:avLst/>
              <a:gdLst/>
              <a:ahLst/>
              <a:cxnLst/>
              <a:rect l="l" t="t" r="r" b="b"/>
              <a:pathLst>
                <a:path w="4435" h="1012" extrusionOk="0">
                  <a:moveTo>
                    <a:pt x="245" y="0"/>
                  </a:moveTo>
                  <a:cubicBezTo>
                    <a:pt x="94" y="0"/>
                    <a:pt x="0" y="107"/>
                    <a:pt x="17" y="312"/>
                  </a:cubicBezTo>
                  <a:cubicBezTo>
                    <a:pt x="25" y="471"/>
                    <a:pt x="123" y="571"/>
                    <a:pt x="262" y="571"/>
                  </a:cubicBezTo>
                  <a:cubicBezTo>
                    <a:pt x="331" y="571"/>
                    <a:pt x="410" y="546"/>
                    <a:pt x="494" y="491"/>
                  </a:cubicBezTo>
                  <a:cubicBezTo>
                    <a:pt x="543" y="471"/>
                    <a:pt x="535" y="354"/>
                    <a:pt x="605" y="354"/>
                  </a:cubicBezTo>
                  <a:cubicBezTo>
                    <a:pt x="619" y="354"/>
                    <a:pt x="638" y="359"/>
                    <a:pt x="660" y="372"/>
                  </a:cubicBezTo>
                  <a:cubicBezTo>
                    <a:pt x="649" y="370"/>
                    <a:pt x="638" y="369"/>
                    <a:pt x="629" y="369"/>
                  </a:cubicBezTo>
                  <a:cubicBezTo>
                    <a:pt x="533" y="369"/>
                    <a:pt x="551" y="472"/>
                    <a:pt x="529" y="527"/>
                  </a:cubicBezTo>
                  <a:cubicBezTo>
                    <a:pt x="529" y="646"/>
                    <a:pt x="601" y="717"/>
                    <a:pt x="708" y="765"/>
                  </a:cubicBezTo>
                  <a:cubicBezTo>
                    <a:pt x="1184" y="896"/>
                    <a:pt x="1696" y="765"/>
                    <a:pt x="2172" y="908"/>
                  </a:cubicBezTo>
                  <a:cubicBezTo>
                    <a:pt x="2556" y="914"/>
                    <a:pt x="2948" y="1011"/>
                    <a:pt x="3334" y="1011"/>
                  </a:cubicBezTo>
                  <a:cubicBezTo>
                    <a:pt x="3606" y="1011"/>
                    <a:pt x="3876" y="963"/>
                    <a:pt x="4137" y="800"/>
                  </a:cubicBezTo>
                  <a:lnTo>
                    <a:pt x="4316" y="765"/>
                  </a:lnTo>
                  <a:cubicBezTo>
                    <a:pt x="4435" y="491"/>
                    <a:pt x="4066" y="503"/>
                    <a:pt x="4077" y="312"/>
                  </a:cubicBezTo>
                  <a:cubicBezTo>
                    <a:pt x="3887" y="193"/>
                    <a:pt x="3661" y="181"/>
                    <a:pt x="3458" y="146"/>
                  </a:cubicBezTo>
                  <a:cubicBezTo>
                    <a:pt x="2893" y="58"/>
                    <a:pt x="2324" y="39"/>
                    <a:pt x="1755" y="39"/>
                  </a:cubicBezTo>
                  <a:cubicBezTo>
                    <a:pt x="1318" y="39"/>
                    <a:pt x="881" y="50"/>
                    <a:pt x="446" y="50"/>
                  </a:cubicBezTo>
                  <a:cubicBezTo>
                    <a:pt x="372" y="17"/>
                    <a:pt x="304" y="0"/>
                    <a:pt x="2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1" name="Google Shape;4181;p2"/>
            <p:cNvSpPr/>
            <p:nvPr/>
          </p:nvSpPr>
          <p:spPr>
            <a:xfrm>
              <a:off x="5658425" y="2968900"/>
              <a:ext cx="139625" cy="19725"/>
            </a:xfrm>
            <a:custGeom>
              <a:avLst/>
              <a:gdLst/>
              <a:ahLst/>
              <a:cxnLst/>
              <a:rect l="l" t="t" r="r" b="b"/>
              <a:pathLst>
                <a:path w="5585" h="789" extrusionOk="0">
                  <a:moveTo>
                    <a:pt x="594" y="1"/>
                  </a:moveTo>
                  <a:cubicBezTo>
                    <a:pt x="388" y="1"/>
                    <a:pt x="187" y="52"/>
                    <a:pt x="1" y="229"/>
                  </a:cubicBezTo>
                  <a:cubicBezTo>
                    <a:pt x="239" y="395"/>
                    <a:pt x="513" y="360"/>
                    <a:pt x="763" y="371"/>
                  </a:cubicBezTo>
                  <a:cubicBezTo>
                    <a:pt x="1239" y="395"/>
                    <a:pt x="1703" y="407"/>
                    <a:pt x="2156" y="538"/>
                  </a:cubicBezTo>
                  <a:cubicBezTo>
                    <a:pt x="2233" y="583"/>
                    <a:pt x="2317" y="593"/>
                    <a:pt x="2403" y="593"/>
                  </a:cubicBezTo>
                  <a:cubicBezTo>
                    <a:pt x="2474" y="593"/>
                    <a:pt x="2546" y="586"/>
                    <a:pt x="2617" y="586"/>
                  </a:cubicBezTo>
                  <a:cubicBezTo>
                    <a:pt x="2714" y="586"/>
                    <a:pt x="2808" y="599"/>
                    <a:pt x="2894" y="657"/>
                  </a:cubicBezTo>
                  <a:cubicBezTo>
                    <a:pt x="2977" y="669"/>
                    <a:pt x="3073" y="669"/>
                    <a:pt x="3156" y="693"/>
                  </a:cubicBezTo>
                  <a:cubicBezTo>
                    <a:pt x="3156" y="705"/>
                    <a:pt x="3168" y="717"/>
                    <a:pt x="3204" y="717"/>
                  </a:cubicBezTo>
                  <a:cubicBezTo>
                    <a:pt x="3227" y="717"/>
                    <a:pt x="3263" y="705"/>
                    <a:pt x="3287" y="669"/>
                  </a:cubicBezTo>
                  <a:lnTo>
                    <a:pt x="3442" y="669"/>
                  </a:lnTo>
                  <a:cubicBezTo>
                    <a:pt x="3543" y="732"/>
                    <a:pt x="3649" y="744"/>
                    <a:pt x="3757" y="744"/>
                  </a:cubicBezTo>
                  <a:cubicBezTo>
                    <a:pt x="3825" y="744"/>
                    <a:pt x="3894" y="739"/>
                    <a:pt x="3961" y="739"/>
                  </a:cubicBezTo>
                  <a:cubicBezTo>
                    <a:pt x="4052" y="739"/>
                    <a:pt x="4142" y="747"/>
                    <a:pt x="4228" y="788"/>
                  </a:cubicBezTo>
                  <a:lnTo>
                    <a:pt x="4239" y="788"/>
                  </a:lnTo>
                  <a:cubicBezTo>
                    <a:pt x="4281" y="776"/>
                    <a:pt x="4323" y="770"/>
                    <a:pt x="4366" y="770"/>
                  </a:cubicBezTo>
                  <a:cubicBezTo>
                    <a:pt x="4409" y="770"/>
                    <a:pt x="4454" y="776"/>
                    <a:pt x="4501" y="788"/>
                  </a:cubicBezTo>
                  <a:lnTo>
                    <a:pt x="4656" y="788"/>
                  </a:lnTo>
                  <a:cubicBezTo>
                    <a:pt x="4751" y="788"/>
                    <a:pt x="4811" y="752"/>
                    <a:pt x="4894" y="752"/>
                  </a:cubicBezTo>
                  <a:cubicBezTo>
                    <a:pt x="4970" y="752"/>
                    <a:pt x="5047" y="739"/>
                    <a:pt x="5119" y="739"/>
                  </a:cubicBezTo>
                  <a:cubicBezTo>
                    <a:pt x="5183" y="739"/>
                    <a:pt x="5244" y="749"/>
                    <a:pt x="5299" y="788"/>
                  </a:cubicBezTo>
                  <a:lnTo>
                    <a:pt x="5454" y="788"/>
                  </a:lnTo>
                  <a:cubicBezTo>
                    <a:pt x="5490" y="717"/>
                    <a:pt x="5537" y="633"/>
                    <a:pt x="5585" y="538"/>
                  </a:cubicBezTo>
                  <a:cubicBezTo>
                    <a:pt x="5335" y="467"/>
                    <a:pt x="5097" y="407"/>
                    <a:pt x="4823" y="395"/>
                  </a:cubicBezTo>
                  <a:cubicBezTo>
                    <a:pt x="4347" y="360"/>
                    <a:pt x="3858" y="288"/>
                    <a:pt x="3394" y="133"/>
                  </a:cubicBezTo>
                  <a:cubicBezTo>
                    <a:pt x="3256" y="164"/>
                    <a:pt x="3118" y="176"/>
                    <a:pt x="2981" y="176"/>
                  </a:cubicBezTo>
                  <a:cubicBezTo>
                    <a:pt x="2578" y="176"/>
                    <a:pt x="2178" y="77"/>
                    <a:pt x="1774" y="77"/>
                  </a:cubicBezTo>
                  <a:cubicBezTo>
                    <a:pt x="1675" y="77"/>
                    <a:pt x="1576" y="83"/>
                    <a:pt x="1477" y="98"/>
                  </a:cubicBezTo>
                  <a:cubicBezTo>
                    <a:pt x="1468" y="98"/>
                    <a:pt x="1459" y="98"/>
                    <a:pt x="1449" y="98"/>
                  </a:cubicBezTo>
                  <a:cubicBezTo>
                    <a:pt x="1171" y="98"/>
                    <a:pt x="878" y="1"/>
                    <a:pt x="5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2" name="Google Shape;4182;p2"/>
            <p:cNvSpPr/>
            <p:nvPr/>
          </p:nvSpPr>
          <p:spPr>
            <a:xfrm>
              <a:off x="5789100" y="2963000"/>
              <a:ext cx="73550" cy="16650"/>
            </a:xfrm>
            <a:custGeom>
              <a:avLst/>
              <a:gdLst/>
              <a:ahLst/>
              <a:cxnLst/>
              <a:rect l="l" t="t" r="r" b="b"/>
              <a:pathLst>
                <a:path w="2942" h="666" extrusionOk="0">
                  <a:moveTo>
                    <a:pt x="294" y="0"/>
                  </a:moveTo>
                  <a:cubicBezTo>
                    <a:pt x="260" y="0"/>
                    <a:pt x="227" y="12"/>
                    <a:pt x="191" y="36"/>
                  </a:cubicBezTo>
                  <a:cubicBezTo>
                    <a:pt x="179" y="18"/>
                    <a:pt x="161" y="9"/>
                    <a:pt x="142" y="9"/>
                  </a:cubicBezTo>
                  <a:cubicBezTo>
                    <a:pt x="123" y="9"/>
                    <a:pt x="102" y="18"/>
                    <a:pt x="84" y="36"/>
                  </a:cubicBezTo>
                  <a:cubicBezTo>
                    <a:pt x="1" y="131"/>
                    <a:pt x="1" y="226"/>
                    <a:pt x="84" y="334"/>
                  </a:cubicBezTo>
                  <a:cubicBezTo>
                    <a:pt x="84" y="334"/>
                    <a:pt x="108" y="346"/>
                    <a:pt x="132" y="357"/>
                  </a:cubicBezTo>
                  <a:cubicBezTo>
                    <a:pt x="141" y="361"/>
                    <a:pt x="150" y="362"/>
                    <a:pt x="158" y="362"/>
                  </a:cubicBezTo>
                  <a:cubicBezTo>
                    <a:pt x="181" y="362"/>
                    <a:pt x="201" y="351"/>
                    <a:pt x="227" y="334"/>
                  </a:cubicBezTo>
                  <a:cubicBezTo>
                    <a:pt x="251" y="346"/>
                    <a:pt x="298" y="346"/>
                    <a:pt x="346" y="346"/>
                  </a:cubicBezTo>
                  <a:cubicBezTo>
                    <a:pt x="431" y="405"/>
                    <a:pt x="499" y="539"/>
                    <a:pt x="609" y="539"/>
                  </a:cubicBezTo>
                  <a:cubicBezTo>
                    <a:pt x="652" y="539"/>
                    <a:pt x="702" y="518"/>
                    <a:pt x="763" y="465"/>
                  </a:cubicBezTo>
                  <a:cubicBezTo>
                    <a:pt x="829" y="381"/>
                    <a:pt x="919" y="362"/>
                    <a:pt x="1016" y="362"/>
                  </a:cubicBezTo>
                  <a:cubicBezTo>
                    <a:pt x="1058" y="362"/>
                    <a:pt x="1101" y="366"/>
                    <a:pt x="1144" y="369"/>
                  </a:cubicBezTo>
                  <a:cubicBezTo>
                    <a:pt x="1377" y="397"/>
                    <a:pt x="1596" y="586"/>
                    <a:pt x="1829" y="586"/>
                  </a:cubicBezTo>
                  <a:cubicBezTo>
                    <a:pt x="1893" y="586"/>
                    <a:pt x="1958" y="572"/>
                    <a:pt x="2025" y="536"/>
                  </a:cubicBezTo>
                  <a:cubicBezTo>
                    <a:pt x="2089" y="503"/>
                    <a:pt x="2150" y="490"/>
                    <a:pt x="2208" y="490"/>
                  </a:cubicBezTo>
                  <a:cubicBezTo>
                    <a:pt x="2424" y="490"/>
                    <a:pt x="2609" y="666"/>
                    <a:pt x="2817" y="666"/>
                  </a:cubicBezTo>
                  <a:cubicBezTo>
                    <a:pt x="2858" y="666"/>
                    <a:pt x="2899" y="659"/>
                    <a:pt x="2942" y="643"/>
                  </a:cubicBezTo>
                  <a:lnTo>
                    <a:pt x="2942" y="346"/>
                  </a:lnTo>
                  <a:cubicBezTo>
                    <a:pt x="2490" y="288"/>
                    <a:pt x="2055" y="137"/>
                    <a:pt x="1597" y="137"/>
                  </a:cubicBezTo>
                  <a:cubicBezTo>
                    <a:pt x="1487" y="137"/>
                    <a:pt x="1376" y="146"/>
                    <a:pt x="1263" y="167"/>
                  </a:cubicBezTo>
                  <a:cubicBezTo>
                    <a:pt x="1185" y="123"/>
                    <a:pt x="1102" y="117"/>
                    <a:pt x="1018" y="117"/>
                  </a:cubicBezTo>
                  <a:cubicBezTo>
                    <a:pt x="984" y="117"/>
                    <a:pt x="950" y="118"/>
                    <a:pt x="916" y="118"/>
                  </a:cubicBezTo>
                  <a:cubicBezTo>
                    <a:pt x="827" y="118"/>
                    <a:pt x="738" y="111"/>
                    <a:pt x="656" y="60"/>
                  </a:cubicBezTo>
                  <a:cubicBezTo>
                    <a:pt x="584" y="48"/>
                    <a:pt x="489" y="48"/>
                    <a:pt x="405" y="36"/>
                  </a:cubicBezTo>
                  <a:cubicBezTo>
                    <a:pt x="364" y="12"/>
                    <a:pt x="328" y="0"/>
                    <a:pt x="2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3" name="Google Shape;4183;p2"/>
            <p:cNvSpPr/>
            <p:nvPr/>
          </p:nvSpPr>
          <p:spPr>
            <a:xfrm>
              <a:off x="5738800" y="2959975"/>
              <a:ext cx="52125" cy="14125"/>
            </a:xfrm>
            <a:custGeom>
              <a:avLst/>
              <a:gdLst/>
              <a:ahLst/>
              <a:cxnLst/>
              <a:rect l="l" t="t" r="r" b="b"/>
              <a:pathLst>
                <a:path w="2085" h="565" extrusionOk="0">
                  <a:moveTo>
                    <a:pt x="788" y="0"/>
                  </a:moveTo>
                  <a:cubicBezTo>
                    <a:pt x="565" y="0"/>
                    <a:pt x="342" y="14"/>
                    <a:pt x="120" y="38"/>
                  </a:cubicBezTo>
                  <a:cubicBezTo>
                    <a:pt x="1" y="97"/>
                    <a:pt x="12" y="157"/>
                    <a:pt x="120" y="228"/>
                  </a:cubicBezTo>
                  <a:cubicBezTo>
                    <a:pt x="215" y="288"/>
                    <a:pt x="286" y="371"/>
                    <a:pt x="358" y="467"/>
                  </a:cubicBezTo>
                  <a:cubicBezTo>
                    <a:pt x="453" y="371"/>
                    <a:pt x="548" y="288"/>
                    <a:pt x="643" y="193"/>
                  </a:cubicBezTo>
                  <a:cubicBezTo>
                    <a:pt x="727" y="252"/>
                    <a:pt x="703" y="395"/>
                    <a:pt x="786" y="467"/>
                  </a:cubicBezTo>
                  <a:cubicBezTo>
                    <a:pt x="997" y="535"/>
                    <a:pt x="1204" y="565"/>
                    <a:pt x="1410" y="565"/>
                  </a:cubicBezTo>
                  <a:cubicBezTo>
                    <a:pt x="1636" y="565"/>
                    <a:pt x="1860" y="529"/>
                    <a:pt x="2084" y="467"/>
                  </a:cubicBezTo>
                  <a:lnTo>
                    <a:pt x="2084" y="169"/>
                  </a:lnTo>
                  <a:cubicBezTo>
                    <a:pt x="1659" y="51"/>
                    <a:pt x="1224" y="0"/>
                    <a:pt x="7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4" name="Google Shape;4184;p2"/>
            <p:cNvSpPr/>
            <p:nvPr/>
          </p:nvSpPr>
          <p:spPr>
            <a:xfrm>
              <a:off x="5863525" y="2992450"/>
              <a:ext cx="9550" cy="28900"/>
            </a:xfrm>
            <a:custGeom>
              <a:avLst/>
              <a:gdLst/>
              <a:ahLst/>
              <a:cxnLst/>
              <a:rect l="l" t="t" r="r" b="b"/>
              <a:pathLst>
                <a:path w="382" h="1156" extrusionOk="0">
                  <a:moveTo>
                    <a:pt x="238" y="1"/>
                  </a:moveTo>
                  <a:cubicBezTo>
                    <a:pt x="0" y="370"/>
                    <a:pt x="143" y="787"/>
                    <a:pt x="131" y="1156"/>
                  </a:cubicBezTo>
                  <a:cubicBezTo>
                    <a:pt x="381" y="787"/>
                    <a:pt x="203" y="382"/>
                    <a:pt x="2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5" name="Google Shape;4185;p2"/>
            <p:cNvSpPr/>
            <p:nvPr/>
          </p:nvSpPr>
          <p:spPr>
            <a:xfrm>
              <a:off x="5829875" y="2985775"/>
              <a:ext cx="14625" cy="4250"/>
            </a:xfrm>
            <a:custGeom>
              <a:avLst/>
              <a:gdLst/>
              <a:ahLst/>
              <a:cxnLst/>
              <a:rect l="l" t="t" r="r" b="b"/>
              <a:pathLst>
                <a:path w="585" h="170" extrusionOk="0">
                  <a:moveTo>
                    <a:pt x="306" y="0"/>
                  </a:moveTo>
                  <a:cubicBezTo>
                    <a:pt x="209" y="0"/>
                    <a:pt x="108" y="6"/>
                    <a:pt x="1" y="18"/>
                  </a:cubicBezTo>
                  <a:cubicBezTo>
                    <a:pt x="102" y="119"/>
                    <a:pt x="200" y="170"/>
                    <a:pt x="297" y="170"/>
                  </a:cubicBezTo>
                  <a:cubicBezTo>
                    <a:pt x="394" y="170"/>
                    <a:pt x="489" y="119"/>
                    <a:pt x="584" y="18"/>
                  </a:cubicBezTo>
                  <a:cubicBezTo>
                    <a:pt x="495" y="6"/>
                    <a:pt x="403" y="0"/>
                    <a:pt x="3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6" name="Google Shape;4186;p2"/>
            <p:cNvSpPr/>
            <p:nvPr/>
          </p:nvSpPr>
          <p:spPr>
            <a:xfrm>
              <a:off x="5865300" y="3054075"/>
              <a:ext cx="5975" cy="14600"/>
            </a:xfrm>
            <a:custGeom>
              <a:avLst/>
              <a:gdLst/>
              <a:ahLst/>
              <a:cxnLst/>
              <a:rect l="l" t="t" r="r" b="b"/>
              <a:pathLst>
                <a:path w="239" h="584" extrusionOk="0">
                  <a:moveTo>
                    <a:pt x="48" y="1"/>
                  </a:moveTo>
                  <a:lnTo>
                    <a:pt x="48" y="1"/>
                  </a:lnTo>
                  <a:cubicBezTo>
                    <a:pt x="60" y="215"/>
                    <a:pt x="1" y="417"/>
                    <a:pt x="167" y="584"/>
                  </a:cubicBezTo>
                  <a:cubicBezTo>
                    <a:pt x="155" y="393"/>
                    <a:pt x="239" y="167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7" name="Google Shape;4187;p2"/>
            <p:cNvSpPr/>
            <p:nvPr/>
          </p:nvSpPr>
          <p:spPr>
            <a:xfrm>
              <a:off x="5797725" y="2971925"/>
              <a:ext cx="10450" cy="6625"/>
            </a:xfrm>
            <a:custGeom>
              <a:avLst/>
              <a:gdLst/>
              <a:ahLst/>
              <a:cxnLst/>
              <a:rect l="l" t="t" r="r" b="b"/>
              <a:pathLst>
                <a:path w="418" h="265" extrusionOk="0">
                  <a:moveTo>
                    <a:pt x="1" y="0"/>
                  </a:moveTo>
                  <a:cubicBezTo>
                    <a:pt x="44" y="165"/>
                    <a:pt x="104" y="264"/>
                    <a:pt x="193" y="264"/>
                  </a:cubicBezTo>
                  <a:cubicBezTo>
                    <a:pt x="254" y="264"/>
                    <a:pt x="327" y="220"/>
                    <a:pt x="418" y="120"/>
                  </a:cubicBezTo>
                  <a:cubicBezTo>
                    <a:pt x="275" y="72"/>
                    <a:pt x="132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8" name="Google Shape;4188;p2"/>
            <p:cNvSpPr/>
            <p:nvPr/>
          </p:nvSpPr>
          <p:spPr>
            <a:xfrm>
              <a:off x="5869775" y="3079075"/>
              <a:ext cx="4175" cy="11350"/>
            </a:xfrm>
            <a:custGeom>
              <a:avLst/>
              <a:gdLst/>
              <a:ahLst/>
              <a:cxnLst/>
              <a:rect l="l" t="t" r="r" b="b"/>
              <a:pathLst>
                <a:path w="167" h="454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132"/>
                    <a:pt x="12" y="286"/>
                    <a:pt x="0" y="417"/>
                  </a:cubicBezTo>
                  <a:cubicBezTo>
                    <a:pt x="48" y="417"/>
                    <a:pt x="72" y="429"/>
                    <a:pt x="119" y="453"/>
                  </a:cubicBezTo>
                  <a:cubicBezTo>
                    <a:pt x="131" y="286"/>
                    <a:pt x="167" y="120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9" name="Google Shape;4189;p2"/>
            <p:cNvSpPr/>
            <p:nvPr/>
          </p:nvSpPr>
          <p:spPr>
            <a:xfrm>
              <a:off x="5754875" y="2964475"/>
              <a:ext cx="3600" cy="6875"/>
            </a:xfrm>
            <a:custGeom>
              <a:avLst/>
              <a:gdLst/>
              <a:ahLst/>
              <a:cxnLst/>
              <a:rect l="l" t="t" r="r" b="b"/>
              <a:pathLst>
                <a:path w="144" h="275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120"/>
                    <a:pt x="24" y="227"/>
                    <a:pt x="143" y="275"/>
                  </a:cubicBezTo>
                  <a:cubicBezTo>
                    <a:pt x="143" y="167"/>
                    <a:pt x="120" y="60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0" name="Google Shape;4190;p2"/>
            <p:cNvSpPr/>
            <p:nvPr/>
          </p:nvSpPr>
          <p:spPr>
            <a:xfrm>
              <a:off x="5790900" y="2971625"/>
              <a:ext cx="3300" cy="1800"/>
            </a:xfrm>
            <a:custGeom>
              <a:avLst/>
              <a:gdLst/>
              <a:ahLst/>
              <a:cxnLst/>
              <a:rect l="l" t="t" r="r" b="b"/>
              <a:pathLst>
                <a:path w="132" h="72" extrusionOk="0">
                  <a:moveTo>
                    <a:pt x="0" y="1"/>
                  </a:moveTo>
                  <a:cubicBezTo>
                    <a:pt x="12" y="12"/>
                    <a:pt x="36" y="48"/>
                    <a:pt x="36" y="60"/>
                  </a:cubicBezTo>
                  <a:cubicBezTo>
                    <a:pt x="47" y="68"/>
                    <a:pt x="58" y="72"/>
                    <a:pt x="69" y="72"/>
                  </a:cubicBezTo>
                  <a:cubicBezTo>
                    <a:pt x="93" y="72"/>
                    <a:pt x="115" y="53"/>
                    <a:pt x="131" y="12"/>
                  </a:cubicBezTo>
                  <a:cubicBezTo>
                    <a:pt x="95" y="1"/>
                    <a:pt x="48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1" name="Google Shape;4191;p2"/>
            <p:cNvSpPr/>
            <p:nvPr/>
          </p:nvSpPr>
          <p:spPr>
            <a:xfrm>
              <a:off x="5856075" y="2987700"/>
              <a:ext cx="4200" cy="1225"/>
            </a:xfrm>
            <a:custGeom>
              <a:avLst/>
              <a:gdLst/>
              <a:ahLst/>
              <a:cxnLst/>
              <a:rect l="l" t="t" r="r" b="b"/>
              <a:pathLst>
                <a:path w="168" h="49" extrusionOk="0">
                  <a:moveTo>
                    <a:pt x="1" y="0"/>
                  </a:moveTo>
                  <a:cubicBezTo>
                    <a:pt x="48" y="12"/>
                    <a:pt x="108" y="36"/>
                    <a:pt x="167" y="48"/>
                  </a:cubicBezTo>
                  <a:cubicBezTo>
                    <a:pt x="108" y="36"/>
                    <a:pt x="60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2" name="Google Shape;4192;p2"/>
            <p:cNvSpPr/>
            <p:nvPr/>
          </p:nvSpPr>
          <p:spPr>
            <a:xfrm>
              <a:off x="5553650" y="2963350"/>
              <a:ext cx="141725" cy="14075"/>
            </a:xfrm>
            <a:custGeom>
              <a:avLst/>
              <a:gdLst/>
              <a:ahLst/>
              <a:cxnLst/>
              <a:rect l="l" t="t" r="r" b="b"/>
              <a:pathLst>
                <a:path w="5669" h="563" extrusionOk="0">
                  <a:moveTo>
                    <a:pt x="3034" y="1"/>
                  </a:moveTo>
                  <a:cubicBezTo>
                    <a:pt x="2820" y="1"/>
                    <a:pt x="2606" y="27"/>
                    <a:pt x="2394" y="82"/>
                  </a:cubicBezTo>
                  <a:cubicBezTo>
                    <a:pt x="2176" y="135"/>
                    <a:pt x="1955" y="147"/>
                    <a:pt x="1735" y="147"/>
                  </a:cubicBezTo>
                  <a:cubicBezTo>
                    <a:pt x="1530" y="147"/>
                    <a:pt x="1325" y="136"/>
                    <a:pt x="1122" y="136"/>
                  </a:cubicBezTo>
                  <a:cubicBezTo>
                    <a:pt x="1054" y="136"/>
                    <a:pt x="985" y="138"/>
                    <a:pt x="918" y="141"/>
                  </a:cubicBezTo>
                  <a:cubicBezTo>
                    <a:pt x="886" y="142"/>
                    <a:pt x="855" y="143"/>
                    <a:pt x="824" y="143"/>
                  </a:cubicBezTo>
                  <a:cubicBezTo>
                    <a:pt x="767" y="143"/>
                    <a:pt x="710" y="141"/>
                    <a:pt x="653" y="141"/>
                  </a:cubicBezTo>
                  <a:cubicBezTo>
                    <a:pt x="416" y="141"/>
                    <a:pt x="183" y="162"/>
                    <a:pt x="1" y="379"/>
                  </a:cubicBezTo>
                  <a:cubicBezTo>
                    <a:pt x="382" y="534"/>
                    <a:pt x="799" y="439"/>
                    <a:pt x="1191" y="522"/>
                  </a:cubicBezTo>
                  <a:cubicBezTo>
                    <a:pt x="1253" y="550"/>
                    <a:pt x="1315" y="562"/>
                    <a:pt x="1380" y="562"/>
                  </a:cubicBezTo>
                  <a:cubicBezTo>
                    <a:pt x="1451" y="562"/>
                    <a:pt x="1527" y="547"/>
                    <a:pt x="1608" y="522"/>
                  </a:cubicBezTo>
                  <a:cubicBezTo>
                    <a:pt x="1644" y="510"/>
                    <a:pt x="1703" y="510"/>
                    <a:pt x="1751" y="510"/>
                  </a:cubicBezTo>
                  <a:cubicBezTo>
                    <a:pt x="1819" y="541"/>
                    <a:pt x="1894" y="559"/>
                    <a:pt x="1969" y="559"/>
                  </a:cubicBezTo>
                  <a:cubicBezTo>
                    <a:pt x="2037" y="559"/>
                    <a:pt x="2105" y="544"/>
                    <a:pt x="2168" y="510"/>
                  </a:cubicBezTo>
                  <a:cubicBezTo>
                    <a:pt x="2336" y="480"/>
                    <a:pt x="2505" y="470"/>
                    <a:pt x="2674" y="470"/>
                  </a:cubicBezTo>
                  <a:cubicBezTo>
                    <a:pt x="3048" y="470"/>
                    <a:pt x="3423" y="520"/>
                    <a:pt x="3797" y="520"/>
                  </a:cubicBezTo>
                  <a:cubicBezTo>
                    <a:pt x="3925" y="520"/>
                    <a:pt x="4053" y="514"/>
                    <a:pt x="4180" y="498"/>
                  </a:cubicBezTo>
                  <a:cubicBezTo>
                    <a:pt x="4284" y="352"/>
                    <a:pt x="4425" y="343"/>
                    <a:pt x="4562" y="343"/>
                  </a:cubicBezTo>
                  <a:cubicBezTo>
                    <a:pt x="4582" y="343"/>
                    <a:pt x="4601" y="343"/>
                    <a:pt x="4620" y="343"/>
                  </a:cubicBezTo>
                  <a:cubicBezTo>
                    <a:pt x="4966" y="332"/>
                    <a:pt x="5323" y="332"/>
                    <a:pt x="5668" y="320"/>
                  </a:cubicBezTo>
                  <a:cubicBezTo>
                    <a:pt x="5477" y="233"/>
                    <a:pt x="5281" y="209"/>
                    <a:pt x="5084" y="209"/>
                  </a:cubicBezTo>
                  <a:cubicBezTo>
                    <a:pt x="4852" y="209"/>
                    <a:pt x="4618" y="242"/>
                    <a:pt x="4387" y="242"/>
                  </a:cubicBezTo>
                  <a:cubicBezTo>
                    <a:pt x="4277" y="242"/>
                    <a:pt x="4168" y="234"/>
                    <a:pt x="4061" y="212"/>
                  </a:cubicBezTo>
                  <a:cubicBezTo>
                    <a:pt x="3728" y="72"/>
                    <a:pt x="3382" y="1"/>
                    <a:pt x="30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3" name="Google Shape;4193;p2"/>
            <p:cNvSpPr/>
            <p:nvPr/>
          </p:nvSpPr>
          <p:spPr>
            <a:xfrm>
              <a:off x="5712000" y="2982275"/>
              <a:ext cx="18200" cy="3775"/>
            </a:xfrm>
            <a:custGeom>
              <a:avLst/>
              <a:gdLst/>
              <a:ahLst/>
              <a:cxnLst/>
              <a:rect l="l" t="t" r="r" b="b"/>
              <a:pathLst>
                <a:path w="728" h="151" extrusionOk="0">
                  <a:moveTo>
                    <a:pt x="295" y="0"/>
                  </a:moveTo>
                  <a:cubicBezTo>
                    <a:pt x="197" y="0"/>
                    <a:pt x="98" y="10"/>
                    <a:pt x="1" y="15"/>
                  </a:cubicBezTo>
                  <a:cubicBezTo>
                    <a:pt x="111" y="125"/>
                    <a:pt x="234" y="151"/>
                    <a:pt x="362" y="151"/>
                  </a:cubicBezTo>
                  <a:cubicBezTo>
                    <a:pt x="468" y="151"/>
                    <a:pt x="578" y="133"/>
                    <a:pt x="685" y="133"/>
                  </a:cubicBezTo>
                  <a:cubicBezTo>
                    <a:pt x="699" y="133"/>
                    <a:pt x="713" y="133"/>
                    <a:pt x="727" y="134"/>
                  </a:cubicBezTo>
                  <a:cubicBezTo>
                    <a:pt x="596" y="25"/>
                    <a:pt x="448" y="0"/>
                    <a:pt x="2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4" name="Google Shape;4194;p2"/>
            <p:cNvSpPr/>
            <p:nvPr/>
          </p:nvSpPr>
          <p:spPr>
            <a:xfrm>
              <a:off x="5597425" y="2975800"/>
              <a:ext cx="10425" cy="2925"/>
            </a:xfrm>
            <a:custGeom>
              <a:avLst/>
              <a:gdLst/>
              <a:ahLst/>
              <a:cxnLst/>
              <a:rect l="l" t="t" r="r" b="b"/>
              <a:pathLst>
                <a:path w="417" h="117" extrusionOk="0">
                  <a:moveTo>
                    <a:pt x="0" y="0"/>
                  </a:moveTo>
                  <a:cubicBezTo>
                    <a:pt x="66" y="78"/>
                    <a:pt x="137" y="116"/>
                    <a:pt x="208" y="116"/>
                  </a:cubicBezTo>
                  <a:cubicBezTo>
                    <a:pt x="280" y="116"/>
                    <a:pt x="351" y="78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5" name="Google Shape;4195;p2"/>
            <p:cNvSpPr/>
            <p:nvPr/>
          </p:nvSpPr>
          <p:spPr>
            <a:xfrm>
              <a:off x="5582825" y="2975800"/>
              <a:ext cx="10450" cy="2500"/>
            </a:xfrm>
            <a:custGeom>
              <a:avLst/>
              <a:gdLst/>
              <a:ahLst/>
              <a:cxnLst/>
              <a:rect l="l" t="t" r="r" b="b"/>
              <a:pathLst>
                <a:path w="418" h="100" extrusionOk="0">
                  <a:moveTo>
                    <a:pt x="1" y="0"/>
                  </a:moveTo>
                  <a:lnTo>
                    <a:pt x="1" y="95"/>
                  </a:lnTo>
                  <a:cubicBezTo>
                    <a:pt x="55" y="95"/>
                    <a:pt x="108" y="100"/>
                    <a:pt x="160" y="100"/>
                  </a:cubicBezTo>
                  <a:cubicBezTo>
                    <a:pt x="253" y="100"/>
                    <a:pt x="340" y="85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6" name="Google Shape;4196;p2"/>
            <p:cNvSpPr/>
            <p:nvPr/>
          </p:nvSpPr>
          <p:spPr>
            <a:xfrm>
              <a:off x="5737025" y="2986200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143" y="1"/>
                  </a:moveTo>
                  <a:cubicBezTo>
                    <a:pt x="107" y="1"/>
                    <a:pt x="48" y="13"/>
                    <a:pt x="0" y="13"/>
                  </a:cubicBezTo>
                  <a:lnTo>
                    <a:pt x="0" y="132"/>
                  </a:lnTo>
                  <a:cubicBezTo>
                    <a:pt x="60" y="84"/>
                    <a:pt x="107" y="37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7" name="Google Shape;4197;p2"/>
            <p:cNvSpPr/>
            <p:nvPr/>
          </p:nvSpPr>
          <p:spPr>
            <a:xfrm>
              <a:off x="5657250" y="3211800"/>
              <a:ext cx="95850" cy="17800"/>
            </a:xfrm>
            <a:custGeom>
              <a:avLst/>
              <a:gdLst/>
              <a:ahLst/>
              <a:cxnLst/>
              <a:rect l="l" t="t" r="r" b="b"/>
              <a:pathLst>
                <a:path w="3834" h="712" extrusionOk="0">
                  <a:moveTo>
                    <a:pt x="1401" y="0"/>
                  </a:moveTo>
                  <a:cubicBezTo>
                    <a:pt x="1383" y="0"/>
                    <a:pt x="1364" y="1"/>
                    <a:pt x="1346" y="2"/>
                  </a:cubicBezTo>
                  <a:cubicBezTo>
                    <a:pt x="1251" y="38"/>
                    <a:pt x="1153" y="50"/>
                    <a:pt x="1055" y="50"/>
                  </a:cubicBezTo>
                  <a:cubicBezTo>
                    <a:pt x="857" y="50"/>
                    <a:pt x="655" y="2"/>
                    <a:pt x="459" y="2"/>
                  </a:cubicBezTo>
                  <a:cubicBezTo>
                    <a:pt x="335" y="2"/>
                    <a:pt x="212" y="21"/>
                    <a:pt x="95" y="85"/>
                  </a:cubicBezTo>
                  <a:cubicBezTo>
                    <a:pt x="36" y="145"/>
                    <a:pt x="0" y="204"/>
                    <a:pt x="12" y="288"/>
                  </a:cubicBezTo>
                  <a:cubicBezTo>
                    <a:pt x="60" y="347"/>
                    <a:pt x="119" y="395"/>
                    <a:pt x="191" y="419"/>
                  </a:cubicBezTo>
                  <a:cubicBezTo>
                    <a:pt x="357" y="468"/>
                    <a:pt x="526" y="474"/>
                    <a:pt x="694" y="474"/>
                  </a:cubicBezTo>
                  <a:cubicBezTo>
                    <a:pt x="757" y="474"/>
                    <a:pt x="820" y="473"/>
                    <a:pt x="882" y="473"/>
                  </a:cubicBezTo>
                  <a:cubicBezTo>
                    <a:pt x="1059" y="473"/>
                    <a:pt x="1234" y="481"/>
                    <a:pt x="1405" y="538"/>
                  </a:cubicBezTo>
                  <a:cubicBezTo>
                    <a:pt x="1465" y="561"/>
                    <a:pt x="1536" y="573"/>
                    <a:pt x="1608" y="585"/>
                  </a:cubicBezTo>
                  <a:cubicBezTo>
                    <a:pt x="2072" y="645"/>
                    <a:pt x="2548" y="561"/>
                    <a:pt x="3012" y="704"/>
                  </a:cubicBezTo>
                  <a:cubicBezTo>
                    <a:pt x="3065" y="709"/>
                    <a:pt x="3117" y="711"/>
                    <a:pt x="3169" y="711"/>
                  </a:cubicBezTo>
                  <a:cubicBezTo>
                    <a:pt x="3260" y="711"/>
                    <a:pt x="3351" y="703"/>
                    <a:pt x="3441" y="681"/>
                  </a:cubicBezTo>
                  <a:cubicBezTo>
                    <a:pt x="3572" y="633"/>
                    <a:pt x="3715" y="573"/>
                    <a:pt x="3798" y="454"/>
                  </a:cubicBezTo>
                  <a:cubicBezTo>
                    <a:pt x="3834" y="383"/>
                    <a:pt x="3810" y="323"/>
                    <a:pt x="3727" y="300"/>
                  </a:cubicBezTo>
                  <a:cubicBezTo>
                    <a:pt x="3596" y="288"/>
                    <a:pt x="3477" y="288"/>
                    <a:pt x="3334" y="276"/>
                  </a:cubicBezTo>
                  <a:cubicBezTo>
                    <a:pt x="3262" y="259"/>
                    <a:pt x="3190" y="254"/>
                    <a:pt x="3117" y="254"/>
                  </a:cubicBezTo>
                  <a:cubicBezTo>
                    <a:pt x="3027" y="254"/>
                    <a:pt x="2936" y="261"/>
                    <a:pt x="2845" y="261"/>
                  </a:cubicBezTo>
                  <a:cubicBezTo>
                    <a:pt x="2708" y="261"/>
                    <a:pt x="2572" y="244"/>
                    <a:pt x="2441" y="157"/>
                  </a:cubicBezTo>
                  <a:cubicBezTo>
                    <a:pt x="2405" y="161"/>
                    <a:pt x="2368" y="163"/>
                    <a:pt x="2332" y="163"/>
                  </a:cubicBezTo>
                  <a:cubicBezTo>
                    <a:pt x="2012" y="163"/>
                    <a:pt x="1714" y="0"/>
                    <a:pt x="14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8" name="Google Shape;4198;p2"/>
            <p:cNvSpPr/>
            <p:nvPr/>
          </p:nvSpPr>
          <p:spPr>
            <a:xfrm>
              <a:off x="5744450" y="3220650"/>
              <a:ext cx="32775" cy="12750"/>
            </a:xfrm>
            <a:custGeom>
              <a:avLst/>
              <a:gdLst/>
              <a:ahLst/>
              <a:cxnLst/>
              <a:rect l="l" t="t" r="r" b="b"/>
              <a:pathLst>
                <a:path w="1311" h="510" extrusionOk="0">
                  <a:moveTo>
                    <a:pt x="739" y="1"/>
                  </a:moveTo>
                  <a:cubicBezTo>
                    <a:pt x="598" y="1"/>
                    <a:pt x="457" y="28"/>
                    <a:pt x="310" y="65"/>
                  </a:cubicBezTo>
                  <a:cubicBezTo>
                    <a:pt x="191" y="88"/>
                    <a:pt x="72" y="100"/>
                    <a:pt x="1" y="219"/>
                  </a:cubicBezTo>
                  <a:cubicBezTo>
                    <a:pt x="60" y="338"/>
                    <a:pt x="167" y="386"/>
                    <a:pt x="251" y="457"/>
                  </a:cubicBezTo>
                  <a:lnTo>
                    <a:pt x="429" y="505"/>
                  </a:lnTo>
                  <a:cubicBezTo>
                    <a:pt x="465" y="508"/>
                    <a:pt x="500" y="510"/>
                    <a:pt x="535" y="510"/>
                  </a:cubicBezTo>
                  <a:cubicBezTo>
                    <a:pt x="649" y="510"/>
                    <a:pt x="755" y="487"/>
                    <a:pt x="846" y="386"/>
                  </a:cubicBezTo>
                  <a:cubicBezTo>
                    <a:pt x="953" y="184"/>
                    <a:pt x="1144" y="243"/>
                    <a:pt x="1310" y="219"/>
                  </a:cubicBezTo>
                  <a:cubicBezTo>
                    <a:pt x="1251" y="172"/>
                    <a:pt x="1203" y="124"/>
                    <a:pt x="1144" y="88"/>
                  </a:cubicBezTo>
                  <a:cubicBezTo>
                    <a:pt x="1005" y="25"/>
                    <a:pt x="872" y="1"/>
                    <a:pt x="7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9" name="Google Shape;4199;p2"/>
            <p:cNvSpPr/>
            <p:nvPr/>
          </p:nvSpPr>
          <p:spPr>
            <a:xfrm>
              <a:off x="5750400" y="3218850"/>
              <a:ext cx="22650" cy="4025"/>
            </a:xfrm>
            <a:custGeom>
              <a:avLst/>
              <a:gdLst/>
              <a:ahLst/>
              <a:cxnLst/>
              <a:rect l="l" t="t" r="r" b="b"/>
              <a:pathLst>
                <a:path w="906" h="161" extrusionOk="0">
                  <a:moveTo>
                    <a:pt x="488" y="1"/>
                  </a:moveTo>
                  <a:cubicBezTo>
                    <a:pt x="347" y="1"/>
                    <a:pt x="203" y="32"/>
                    <a:pt x="64" y="32"/>
                  </a:cubicBezTo>
                  <a:cubicBezTo>
                    <a:pt x="43" y="32"/>
                    <a:pt x="22" y="31"/>
                    <a:pt x="1" y="29"/>
                  </a:cubicBezTo>
                  <a:lnTo>
                    <a:pt x="1" y="29"/>
                  </a:lnTo>
                  <a:cubicBezTo>
                    <a:pt x="13" y="65"/>
                    <a:pt x="48" y="113"/>
                    <a:pt x="72" y="137"/>
                  </a:cubicBezTo>
                  <a:cubicBezTo>
                    <a:pt x="358" y="137"/>
                    <a:pt x="620" y="160"/>
                    <a:pt x="906" y="160"/>
                  </a:cubicBezTo>
                  <a:cubicBezTo>
                    <a:pt x="772" y="33"/>
                    <a:pt x="631" y="1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0" name="Google Shape;4200;p2"/>
            <p:cNvSpPr/>
            <p:nvPr/>
          </p:nvSpPr>
          <p:spPr>
            <a:xfrm>
              <a:off x="5837325" y="3227825"/>
              <a:ext cx="3600" cy="2500"/>
            </a:xfrm>
            <a:custGeom>
              <a:avLst/>
              <a:gdLst/>
              <a:ahLst/>
              <a:cxnLst/>
              <a:rect l="l" t="t" r="r" b="b"/>
              <a:pathLst>
                <a:path w="144" h="100" extrusionOk="0">
                  <a:moveTo>
                    <a:pt x="72" y="1"/>
                  </a:moveTo>
                  <a:cubicBezTo>
                    <a:pt x="50" y="1"/>
                    <a:pt x="26" y="23"/>
                    <a:pt x="0" y="75"/>
                  </a:cubicBezTo>
                  <a:cubicBezTo>
                    <a:pt x="48" y="75"/>
                    <a:pt x="96" y="99"/>
                    <a:pt x="143" y="99"/>
                  </a:cubicBezTo>
                  <a:cubicBezTo>
                    <a:pt x="123" y="39"/>
                    <a:pt x="99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1" name="Google Shape;4201;p2"/>
            <p:cNvSpPr/>
            <p:nvPr/>
          </p:nvSpPr>
          <p:spPr>
            <a:xfrm>
              <a:off x="5833750" y="3229700"/>
              <a:ext cx="3600" cy="1500"/>
            </a:xfrm>
            <a:custGeom>
              <a:avLst/>
              <a:gdLst/>
              <a:ahLst/>
              <a:cxnLst/>
              <a:rect l="l" t="t" r="r" b="b"/>
              <a:pathLst>
                <a:path w="144" h="60" extrusionOk="0">
                  <a:moveTo>
                    <a:pt x="143" y="0"/>
                  </a:moveTo>
                  <a:cubicBezTo>
                    <a:pt x="108" y="0"/>
                    <a:pt x="48" y="0"/>
                    <a:pt x="1" y="24"/>
                  </a:cubicBezTo>
                  <a:cubicBezTo>
                    <a:pt x="13" y="36"/>
                    <a:pt x="24" y="60"/>
                    <a:pt x="48" y="60"/>
                  </a:cubicBezTo>
                  <a:cubicBezTo>
                    <a:pt x="72" y="48"/>
                    <a:pt x="120" y="2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2" name="Google Shape;4202;p2"/>
            <p:cNvSpPr/>
            <p:nvPr/>
          </p:nvSpPr>
          <p:spPr>
            <a:xfrm>
              <a:off x="5830475" y="3228050"/>
              <a:ext cx="3300" cy="2475"/>
            </a:xfrm>
            <a:custGeom>
              <a:avLst/>
              <a:gdLst/>
              <a:ahLst/>
              <a:cxnLst/>
              <a:rect l="l" t="t" r="r" b="b"/>
              <a:pathLst>
                <a:path w="132" h="99" extrusionOk="0">
                  <a:moveTo>
                    <a:pt x="65" y="1"/>
                  </a:moveTo>
                  <a:cubicBezTo>
                    <a:pt x="41" y="1"/>
                    <a:pt x="19" y="34"/>
                    <a:pt x="1" y="90"/>
                  </a:cubicBezTo>
                  <a:cubicBezTo>
                    <a:pt x="18" y="96"/>
                    <a:pt x="39" y="99"/>
                    <a:pt x="62" y="99"/>
                  </a:cubicBezTo>
                  <a:cubicBezTo>
                    <a:pt x="84" y="99"/>
                    <a:pt x="108" y="96"/>
                    <a:pt x="132" y="90"/>
                  </a:cubicBezTo>
                  <a:cubicBezTo>
                    <a:pt x="109" y="28"/>
                    <a:pt x="86" y="1"/>
                    <a:pt x="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3" name="Google Shape;4203;p2"/>
            <p:cNvSpPr/>
            <p:nvPr/>
          </p:nvSpPr>
          <p:spPr>
            <a:xfrm>
              <a:off x="5486100" y="3125525"/>
              <a:ext cx="42575" cy="10600"/>
            </a:xfrm>
            <a:custGeom>
              <a:avLst/>
              <a:gdLst/>
              <a:ahLst/>
              <a:cxnLst/>
              <a:rect l="l" t="t" r="r" b="b"/>
              <a:pathLst>
                <a:path w="1703" h="424" extrusionOk="0">
                  <a:moveTo>
                    <a:pt x="0" y="0"/>
                  </a:moveTo>
                  <a:lnTo>
                    <a:pt x="0" y="0"/>
                  </a:lnTo>
                  <a:cubicBezTo>
                    <a:pt x="119" y="238"/>
                    <a:pt x="464" y="60"/>
                    <a:pt x="584" y="298"/>
                  </a:cubicBezTo>
                  <a:cubicBezTo>
                    <a:pt x="631" y="298"/>
                    <a:pt x="655" y="322"/>
                    <a:pt x="703" y="322"/>
                  </a:cubicBezTo>
                  <a:cubicBezTo>
                    <a:pt x="731" y="275"/>
                    <a:pt x="760" y="254"/>
                    <a:pt x="789" y="254"/>
                  </a:cubicBezTo>
                  <a:cubicBezTo>
                    <a:pt x="820" y="254"/>
                    <a:pt x="850" y="278"/>
                    <a:pt x="881" y="322"/>
                  </a:cubicBezTo>
                  <a:cubicBezTo>
                    <a:pt x="917" y="308"/>
                    <a:pt x="951" y="303"/>
                    <a:pt x="984" y="303"/>
                  </a:cubicBezTo>
                  <a:cubicBezTo>
                    <a:pt x="1138" y="303"/>
                    <a:pt x="1265" y="423"/>
                    <a:pt x="1424" y="423"/>
                  </a:cubicBezTo>
                  <a:cubicBezTo>
                    <a:pt x="1445" y="423"/>
                    <a:pt x="1466" y="421"/>
                    <a:pt x="1488" y="417"/>
                  </a:cubicBezTo>
                  <a:cubicBezTo>
                    <a:pt x="1596" y="405"/>
                    <a:pt x="1703" y="357"/>
                    <a:pt x="1667" y="262"/>
                  </a:cubicBezTo>
                  <a:cubicBezTo>
                    <a:pt x="1643" y="155"/>
                    <a:pt x="1524" y="155"/>
                    <a:pt x="1429" y="155"/>
                  </a:cubicBezTo>
                  <a:cubicBezTo>
                    <a:pt x="1429" y="167"/>
                    <a:pt x="1417" y="167"/>
                    <a:pt x="1393" y="179"/>
                  </a:cubicBezTo>
                  <a:cubicBezTo>
                    <a:pt x="1383" y="185"/>
                    <a:pt x="1374" y="188"/>
                    <a:pt x="1365" y="188"/>
                  </a:cubicBezTo>
                  <a:cubicBezTo>
                    <a:pt x="1343" y="188"/>
                    <a:pt x="1324" y="169"/>
                    <a:pt x="1298" y="143"/>
                  </a:cubicBezTo>
                  <a:cubicBezTo>
                    <a:pt x="1286" y="95"/>
                    <a:pt x="1286" y="60"/>
                    <a:pt x="1274" y="36"/>
                  </a:cubicBezTo>
                  <a:cubicBezTo>
                    <a:pt x="857" y="36"/>
                    <a:pt x="417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4" name="Google Shape;4204;p2"/>
            <p:cNvSpPr/>
            <p:nvPr/>
          </p:nvSpPr>
          <p:spPr>
            <a:xfrm>
              <a:off x="5418225" y="3121750"/>
              <a:ext cx="10450" cy="6800"/>
            </a:xfrm>
            <a:custGeom>
              <a:avLst/>
              <a:gdLst/>
              <a:ahLst/>
              <a:cxnLst/>
              <a:rect l="l" t="t" r="r" b="b"/>
              <a:pathLst>
                <a:path w="418" h="272" extrusionOk="0">
                  <a:moveTo>
                    <a:pt x="214" y="1"/>
                  </a:moveTo>
                  <a:cubicBezTo>
                    <a:pt x="141" y="1"/>
                    <a:pt x="69" y="18"/>
                    <a:pt x="0" y="68"/>
                  </a:cubicBezTo>
                  <a:cubicBezTo>
                    <a:pt x="61" y="217"/>
                    <a:pt x="116" y="271"/>
                    <a:pt x="170" y="271"/>
                  </a:cubicBezTo>
                  <a:cubicBezTo>
                    <a:pt x="252" y="271"/>
                    <a:pt x="330" y="141"/>
                    <a:pt x="417" y="32"/>
                  </a:cubicBezTo>
                  <a:cubicBezTo>
                    <a:pt x="349" y="15"/>
                    <a:pt x="281" y="1"/>
                    <a:pt x="2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5" name="Google Shape;4205;p2"/>
            <p:cNvSpPr/>
            <p:nvPr/>
          </p:nvSpPr>
          <p:spPr>
            <a:xfrm>
              <a:off x="5436075" y="3118375"/>
              <a:ext cx="14025" cy="4750"/>
            </a:xfrm>
            <a:custGeom>
              <a:avLst/>
              <a:gdLst/>
              <a:ahLst/>
              <a:cxnLst/>
              <a:rect l="l" t="t" r="r" b="b"/>
              <a:pathLst>
                <a:path w="561" h="190" extrusionOk="0">
                  <a:moveTo>
                    <a:pt x="285" y="0"/>
                  </a:moveTo>
                  <a:cubicBezTo>
                    <a:pt x="191" y="0"/>
                    <a:pt x="96" y="48"/>
                    <a:pt x="1" y="143"/>
                  </a:cubicBezTo>
                  <a:cubicBezTo>
                    <a:pt x="32" y="175"/>
                    <a:pt x="57" y="189"/>
                    <a:pt x="82" y="189"/>
                  </a:cubicBezTo>
                  <a:cubicBezTo>
                    <a:pt x="105" y="189"/>
                    <a:pt x="128" y="178"/>
                    <a:pt x="156" y="155"/>
                  </a:cubicBezTo>
                  <a:cubicBezTo>
                    <a:pt x="299" y="155"/>
                    <a:pt x="429" y="143"/>
                    <a:pt x="560" y="143"/>
                  </a:cubicBezTo>
                  <a:cubicBezTo>
                    <a:pt x="471" y="48"/>
                    <a:pt x="379" y="0"/>
                    <a:pt x="2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6" name="Google Shape;4206;p2"/>
            <p:cNvSpPr/>
            <p:nvPr/>
          </p:nvSpPr>
          <p:spPr>
            <a:xfrm>
              <a:off x="5403650" y="3118675"/>
              <a:ext cx="11025" cy="4550"/>
            </a:xfrm>
            <a:custGeom>
              <a:avLst/>
              <a:gdLst/>
              <a:ahLst/>
              <a:cxnLst/>
              <a:rect l="l" t="t" r="r" b="b"/>
              <a:pathLst>
                <a:path w="441" h="182" extrusionOk="0">
                  <a:moveTo>
                    <a:pt x="131" y="0"/>
                  </a:moveTo>
                  <a:cubicBezTo>
                    <a:pt x="83" y="36"/>
                    <a:pt x="48" y="72"/>
                    <a:pt x="0" y="119"/>
                  </a:cubicBezTo>
                  <a:cubicBezTo>
                    <a:pt x="83" y="131"/>
                    <a:pt x="167" y="143"/>
                    <a:pt x="238" y="155"/>
                  </a:cubicBezTo>
                  <a:cubicBezTo>
                    <a:pt x="274" y="173"/>
                    <a:pt x="307" y="182"/>
                    <a:pt x="338" y="182"/>
                  </a:cubicBezTo>
                  <a:cubicBezTo>
                    <a:pt x="369" y="182"/>
                    <a:pt x="399" y="173"/>
                    <a:pt x="429" y="155"/>
                  </a:cubicBezTo>
                  <a:lnTo>
                    <a:pt x="441" y="155"/>
                  </a:lnTo>
                  <a:cubicBezTo>
                    <a:pt x="369" y="36"/>
                    <a:pt x="262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7" name="Google Shape;4207;p2"/>
            <p:cNvSpPr/>
            <p:nvPr/>
          </p:nvSpPr>
          <p:spPr>
            <a:xfrm>
              <a:off x="5452450" y="3128200"/>
              <a:ext cx="925" cy="900"/>
            </a:xfrm>
            <a:custGeom>
              <a:avLst/>
              <a:gdLst/>
              <a:ahLst/>
              <a:cxnLst/>
              <a:rect l="l" t="t" r="r" b="b"/>
              <a:pathLst>
                <a:path w="37" h="36" extrusionOk="0">
                  <a:moveTo>
                    <a:pt x="1" y="0"/>
                  </a:moveTo>
                  <a:cubicBezTo>
                    <a:pt x="13" y="12"/>
                    <a:pt x="25" y="12"/>
                    <a:pt x="36" y="36"/>
                  </a:cubicBezTo>
                  <a:cubicBezTo>
                    <a:pt x="25" y="12"/>
                    <a:pt x="13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8" name="Google Shape;4208;p2"/>
            <p:cNvSpPr/>
            <p:nvPr/>
          </p:nvSpPr>
          <p:spPr>
            <a:xfrm>
              <a:off x="5436075" y="3122250"/>
              <a:ext cx="3900" cy="1850"/>
            </a:xfrm>
            <a:custGeom>
              <a:avLst/>
              <a:gdLst/>
              <a:ahLst/>
              <a:cxnLst/>
              <a:rect l="l" t="t" r="r" b="b"/>
              <a:pathLst>
                <a:path w="156" h="74" extrusionOk="0">
                  <a:moveTo>
                    <a:pt x="1" y="0"/>
                  </a:moveTo>
                  <a:cubicBezTo>
                    <a:pt x="19" y="49"/>
                    <a:pt x="44" y="73"/>
                    <a:pt x="72" y="73"/>
                  </a:cubicBezTo>
                  <a:cubicBezTo>
                    <a:pt x="98" y="73"/>
                    <a:pt x="127" y="52"/>
                    <a:pt x="156" y="12"/>
                  </a:cubicBezTo>
                  <a:cubicBezTo>
                    <a:pt x="96" y="12"/>
                    <a:pt x="60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9" name="Google Shape;4209;p2"/>
            <p:cNvSpPr/>
            <p:nvPr/>
          </p:nvSpPr>
          <p:spPr>
            <a:xfrm>
              <a:off x="5453050" y="3129075"/>
              <a:ext cx="3000" cy="4800"/>
            </a:xfrm>
            <a:custGeom>
              <a:avLst/>
              <a:gdLst/>
              <a:ahLst/>
              <a:cxnLst/>
              <a:rect l="l" t="t" r="r" b="b"/>
              <a:pathLst>
                <a:path w="120" h="192" extrusionOk="0">
                  <a:moveTo>
                    <a:pt x="12" y="1"/>
                  </a:moveTo>
                  <a:cubicBezTo>
                    <a:pt x="1" y="49"/>
                    <a:pt x="1" y="120"/>
                    <a:pt x="12" y="191"/>
                  </a:cubicBezTo>
                  <a:cubicBezTo>
                    <a:pt x="120" y="132"/>
                    <a:pt x="120" y="49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0" name="Google Shape;4210;p2"/>
            <p:cNvSpPr/>
            <p:nvPr/>
          </p:nvSpPr>
          <p:spPr>
            <a:xfrm>
              <a:off x="5400375" y="3122775"/>
              <a:ext cx="3300" cy="2775"/>
            </a:xfrm>
            <a:custGeom>
              <a:avLst/>
              <a:gdLst/>
              <a:ahLst/>
              <a:cxnLst/>
              <a:rect l="l" t="t" r="r" b="b"/>
              <a:pathLst>
                <a:path w="132" h="111" extrusionOk="0">
                  <a:moveTo>
                    <a:pt x="105" y="1"/>
                  </a:moveTo>
                  <a:cubicBezTo>
                    <a:pt x="48" y="1"/>
                    <a:pt x="11" y="37"/>
                    <a:pt x="0" y="110"/>
                  </a:cubicBezTo>
                  <a:cubicBezTo>
                    <a:pt x="36" y="86"/>
                    <a:pt x="83" y="51"/>
                    <a:pt x="131" y="3"/>
                  </a:cubicBezTo>
                  <a:cubicBezTo>
                    <a:pt x="122" y="1"/>
                    <a:pt x="114" y="1"/>
                    <a:pt x="1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1" name="Google Shape;4211;p2"/>
            <p:cNvSpPr/>
            <p:nvPr/>
          </p:nvSpPr>
          <p:spPr>
            <a:xfrm>
              <a:off x="5409900" y="3122525"/>
              <a:ext cx="4775" cy="1825"/>
            </a:xfrm>
            <a:custGeom>
              <a:avLst/>
              <a:gdLst/>
              <a:ahLst/>
              <a:cxnLst/>
              <a:rect l="l" t="t" r="r" b="b"/>
              <a:pathLst>
                <a:path w="191" h="73" extrusionOk="0">
                  <a:moveTo>
                    <a:pt x="0" y="1"/>
                  </a:moveTo>
                  <a:cubicBezTo>
                    <a:pt x="32" y="45"/>
                    <a:pt x="63" y="73"/>
                    <a:pt x="97" y="73"/>
                  </a:cubicBezTo>
                  <a:cubicBezTo>
                    <a:pt x="126" y="73"/>
                    <a:pt x="157" y="5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2" name="Google Shape;4212;p2"/>
            <p:cNvSpPr/>
            <p:nvPr/>
          </p:nvSpPr>
          <p:spPr>
            <a:xfrm>
              <a:off x="5218800" y="3104375"/>
              <a:ext cx="27400" cy="45625"/>
            </a:xfrm>
            <a:custGeom>
              <a:avLst/>
              <a:gdLst/>
              <a:ahLst/>
              <a:cxnLst/>
              <a:rect l="l" t="t" r="r" b="b"/>
              <a:pathLst>
                <a:path w="1096" h="1825" extrusionOk="0">
                  <a:moveTo>
                    <a:pt x="1096" y="1"/>
                  </a:moveTo>
                  <a:cubicBezTo>
                    <a:pt x="965" y="1"/>
                    <a:pt x="858" y="48"/>
                    <a:pt x="786" y="191"/>
                  </a:cubicBezTo>
                  <a:cubicBezTo>
                    <a:pt x="744" y="272"/>
                    <a:pt x="717" y="300"/>
                    <a:pt x="698" y="300"/>
                  </a:cubicBezTo>
                  <a:cubicBezTo>
                    <a:pt x="658" y="300"/>
                    <a:pt x="656" y="172"/>
                    <a:pt x="631" y="132"/>
                  </a:cubicBezTo>
                  <a:cubicBezTo>
                    <a:pt x="488" y="465"/>
                    <a:pt x="357" y="798"/>
                    <a:pt x="203" y="1132"/>
                  </a:cubicBezTo>
                  <a:cubicBezTo>
                    <a:pt x="131" y="1287"/>
                    <a:pt x="12" y="1406"/>
                    <a:pt x="0" y="1584"/>
                  </a:cubicBezTo>
                  <a:cubicBezTo>
                    <a:pt x="24" y="1679"/>
                    <a:pt x="84" y="1763"/>
                    <a:pt x="179" y="1799"/>
                  </a:cubicBezTo>
                  <a:cubicBezTo>
                    <a:pt x="218" y="1815"/>
                    <a:pt x="261" y="1824"/>
                    <a:pt x="306" y="1824"/>
                  </a:cubicBezTo>
                  <a:cubicBezTo>
                    <a:pt x="357" y="1824"/>
                    <a:pt x="408" y="1812"/>
                    <a:pt x="453" y="1787"/>
                  </a:cubicBezTo>
                  <a:cubicBezTo>
                    <a:pt x="500" y="1739"/>
                    <a:pt x="548" y="1691"/>
                    <a:pt x="560" y="1632"/>
                  </a:cubicBezTo>
                  <a:cubicBezTo>
                    <a:pt x="572" y="1525"/>
                    <a:pt x="560" y="1394"/>
                    <a:pt x="608" y="1287"/>
                  </a:cubicBezTo>
                  <a:cubicBezTo>
                    <a:pt x="846" y="882"/>
                    <a:pt x="1048" y="477"/>
                    <a:pt x="10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3" name="Google Shape;4213;p2"/>
            <p:cNvSpPr/>
            <p:nvPr/>
          </p:nvSpPr>
          <p:spPr>
            <a:xfrm>
              <a:off x="5236650" y="3096675"/>
              <a:ext cx="1500" cy="3575"/>
            </a:xfrm>
            <a:custGeom>
              <a:avLst/>
              <a:gdLst/>
              <a:ahLst/>
              <a:cxnLst/>
              <a:rect l="l" t="t" r="r" b="b"/>
              <a:pathLst>
                <a:path w="60" h="143" extrusionOk="0">
                  <a:moveTo>
                    <a:pt x="59" y="1"/>
                  </a:moveTo>
                  <a:cubicBezTo>
                    <a:pt x="36" y="48"/>
                    <a:pt x="12" y="107"/>
                    <a:pt x="1" y="142"/>
                  </a:cubicBezTo>
                  <a:cubicBezTo>
                    <a:pt x="24" y="83"/>
                    <a:pt x="36" y="48"/>
                    <a:pt x="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4" name="Google Shape;4214;p2"/>
            <p:cNvSpPr/>
            <p:nvPr/>
          </p:nvSpPr>
          <p:spPr>
            <a:xfrm>
              <a:off x="5494725" y="2951200"/>
              <a:ext cx="120275" cy="20950"/>
            </a:xfrm>
            <a:custGeom>
              <a:avLst/>
              <a:gdLst/>
              <a:ahLst/>
              <a:cxnLst/>
              <a:rect l="l" t="t" r="r" b="b"/>
              <a:pathLst>
                <a:path w="4811" h="838" extrusionOk="0">
                  <a:moveTo>
                    <a:pt x="1303" y="0"/>
                  </a:moveTo>
                  <a:cubicBezTo>
                    <a:pt x="895" y="0"/>
                    <a:pt x="493" y="64"/>
                    <a:pt x="108" y="294"/>
                  </a:cubicBezTo>
                  <a:cubicBezTo>
                    <a:pt x="12" y="413"/>
                    <a:pt x="0" y="532"/>
                    <a:pt x="96" y="651"/>
                  </a:cubicBezTo>
                  <a:cubicBezTo>
                    <a:pt x="753" y="683"/>
                    <a:pt x="1419" y="837"/>
                    <a:pt x="2087" y="837"/>
                  </a:cubicBezTo>
                  <a:cubicBezTo>
                    <a:pt x="2169" y="837"/>
                    <a:pt x="2252" y="835"/>
                    <a:pt x="2334" y="829"/>
                  </a:cubicBezTo>
                  <a:cubicBezTo>
                    <a:pt x="2929" y="818"/>
                    <a:pt x="3548" y="818"/>
                    <a:pt x="4156" y="806"/>
                  </a:cubicBezTo>
                  <a:cubicBezTo>
                    <a:pt x="4241" y="806"/>
                    <a:pt x="4335" y="817"/>
                    <a:pt x="4427" y="817"/>
                  </a:cubicBezTo>
                  <a:cubicBezTo>
                    <a:pt x="4566" y="817"/>
                    <a:pt x="4703" y="791"/>
                    <a:pt x="4811" y="663"/>
                  </a:cubicBezTo>
                  <a:cubicBezTo>
                    <a:pt x="4691" y="365"/>
                    <a:pt x="4418" y="353"/>
                    <a:pt x="4168" y="341"/>
                  </a:cubicBezTo>
                  <a:cubicBezTo>
                    <a:pt x="3644" y="306"/>
                    <a:pt x="3132" y="187"/>
                    <a:pt x="2620" y="91"/>
                  </a:cubicBezTo>
                  <a:cubicBezTo>
                    <a:pt x="2183" y="73"/>
                    <a:pt x="1739" y="0"/>
                    <a:pt x="13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5" name="Google Shape;4215;p2"/>
            <p:cNvSpPr/>
            <p:nvPr/>
          </p:nvSpPr>
          <p:spPr>
            <a:xfrm>
              <a:off x="5485800" y="2960000"/>
              <a:ext cx="11325" cy="8725"/>
            </a:xfrm>
            <a:custGeom>
              <a:avLst/>
              <a:gdLst/>
              <a:ahLst/>
              <a:cxnLst/>
              <a:rect l="l" t="t" r="r" b="b"/>
              <a:pathLst>
                <a:path w="453" h="349" extrusionOk="0">
                  <a:moveTo>
                    <a:pt x="290" y="1"/>
                  </a:moveTo>
                  <a:cubicBezTo>
                    <a:pt x="177" y="1"/>
                    <a:pt x="92" y="93"/>
                    <a:pt x="0" y="168"/>
                  </a:cubicBezTo>
                  <a:lnTo>
                    <a:pt x="0" y="180"/>
                  </a:lnTo>
                  <a:cubicBezTo>
                    <a:pt x="51" y="313"/>
                    <a:pt x="129" y="348"/>
                    <a:pt x="216" y="348"/>
                  </a:cubicBezTo>
                  <a:cubicBezTo>
                    <a:pt x="292" y="348"/>
                    <a:pt x="375" y="322"/>
                    <a:pt x="453" y="311"/>
                  </a:cubicBezTo>
                  <a:lnTo>
                    <a:pt x="453" y="61"/>
                  </a:lnTo>
                  <a:cubicBezTo>
                    <a:pt x="392" y="18"/>
                    <a:pt x="338" y="1"/>
                    <a:pt x="2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6" name="Google Shape;4216;p2"/>
            <p:cNvSpPr/>
            <p:nvPr/>
          </p:nvSpPr>
          <p:spPr>
            <a:xfrm>
              <a:off x="5560500" y="3179850"/>
              <a:ext cx="59550" cy="18925"/>
            </a:xfrm>
            <a:custGeom>
              <a:avLst/>
              <a:gdLst/>
              <a:ahLst/>
              <a:cxnLst/>
              <a:rect l="l" t="t" r="r" b="b"/>
              <a:pathLst>
                <a:path w="2382" h="757" extrusionOk="0">
                  <a:moveTo>
                    <a:pt x="646" y="1"/>
                  </a:moveTo>
                  <a:cubicBezTo>
                    <a:pt x="586" y="1"/>
                    <a:pt x="526" y="6"/>
                    <a:pt x="465" y="18"/>
                  </a:cubicBezTo>
                  <a:cubicBezTo>
                    <a:pt x="275" y="113"/>
                    <a:pt x="36" y="113"/>
                    <a:pt x="1" y="375"/>
                  </a:cubicBezTo>
                  <a:cubicBezTo>
                    <a:pt x="388" y="598"/>
                    <a:pt x="770" y="756"/>
                    <a:pt x="1165" y="756"/>
                  </a:cubicBezTo>
                  <a:cubicBezTo>
                    <a:pt x="1402" y="756"/>
                    <a:pt x="1644" y="699"/>
                    <a:pt x="1894" y="565"/>
                  </a:cubicBezTo>
                  <a:cubicBezTo>
                    <a:pt x="2013" y="387"/>
                    <a:pt x="2203" y="435"/>
                    <a:pt x="2382" y="399"/>
                  </a:cubicBezTo>
                  <a:cubicBezTo>
                    <a:pt x="2001" y="208"/>
                    <a:pt x="1584" y="208"/>
                    <a:pt x="1179" y="113"/>
                  </a:cubicBezTo>
                  <a:cubicBezTo>
                    <a:pt x="1000" y="50"/>
                    <a:pt x="827" y="1"/>
                    <a:pt x="6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7" name="Google Shape;4217;p2"/>
            <p:cNvSpPr/>
            <p:nvPr/>
          </p:nvSpPr>
          <p:spPr>
            <a:xfrm>
              <a:off x="5542050" y="3171350"/>
              <a:ext cx="47950" cy="12050"/>
            </a:xfrm>
            <a:custGeom>
              <a:avLst/>
              <a:gdLst/>
              <a:ahLst/>
              <a:cxnLst/>
              <a:rect l="l" t="t" r="r" b="b"/>
              <a:pathLst>
                <a:path w="1918" h="482" extrusionOk="0">
                  <a:moveTo>
                    <a:pt x="72" y="1"/>
                  </a:moveTo>
                  <a:cubicBezTo>
                    <a:pt x="12" y="60"/>
                    <a:pt x="0" y="132"/>
                    <a:pt x="24" y="203"/>
                  </a:cubicBezTo>
                  <a:cubicBezTo>
                    <a:pt x="193" y="426"/>
                    <a:pt x="396" y="481"/>
                    <a:pt x="606" y="481"/>
                  </a:cubicBezTo>
                  <a:cubicBezTo>
                    <a:pt x="810" y="481"/>
                    <a:pt x="1021" y="429"/>
                    <a:pt x="1215" y="429"/>
                  </a:cubicBezTo>
                  <a:cubicBezTo>
                    <a:pt x="1453" y="441"/>
                    <a:pt x="1679" y="441"/>
                    <a:pt x="1917" y="441"/>
                  </a:cubicBezTo>
                  <a:cubicBezTo>
                    <a:pt x="1834" y="370"/>
                    <a:pt x="1727" y="286"/>
                    <a:pt x="1655" y="179"/>
                  </a:cubicBezTo>
                  <a:cubicBezTo>
                    <a:pt x="1619" y="174"/>
                    <a:pt x="1583" y="173"/>
                    <a:pt x="1547" y="173"/>
                  </a:cubicBezTo>
                  <a:cubicBezTo>
                    <a:pt x="1457" y="173"/>
                    <a:pt x="1367" y="184"/>
                    <a:pt x="1280" y="184"/>
                  </a:cubicBezTo>
                  <a:cubicBezTo>
                    <a:pt x="1151" y="184"/>
                    <a:pt x="1028" y="159"/>
                    <a:pt x="917" y="36"/>
                  </a:cubicBezTo>
                  <a:cubicBezTo>
                    <a:pt x="643" y="13"/>
                    <a:pt x="358" y="13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8" name="Google Shape;4218;p2"/>
            <p:cNvSpPr/>
            <p:nvPr/>
          </p:nvSpPr>
          <p:spPr>
            <a:xfrm>
              <a:off x="5631650" y="3176925"/>
              <a:ext cx="4175" cy="4125"/>
            </a:xfrm>
            <a:custGeom>
              <a:avLst/>
              <a:gdLst/>
              <a:ahLst/>
              <a:cxnLst/>
              <a:rect l="l" t="t" r="r" b="b"/>
              <a:pathLst>
                <a:path w="167" h="165" extrusionOk="0">
                  <a:moveTo>
                    <a:pt x="99" y="1"/>
                  </a:moveTo>
                  <a:cubicBezTo>
                    <a:pt x="70" y="1"/>
                    <a:pt x="39" y="18"/>
                    <a:pt x="0" y="28"/>
                  </a:cubicBezTo>
                  <a:cubicBezTo>
                    <a:pt x="12" y="75"/>
                    <a:pt x="36" y="123"/>
                    <a:pt x="60" y="135"/>
                  </a:cubicBezTo>
                  <a:cubicBezTo>
                    <a:pt x="80" y="155"/>
                    <a:pt x="100" y="164"/>
                    <a:pt x="117" y="164"/>
                  </a:cubicBezTo>
                  <a:cubicBezTo>
                    <a:pt x="141" y="164"/>
                    <a:pt x="160" y="146"/>
                    <a:pt x="167" y="111"/>
                  </a:cubicBezTo>
                  <a:cubicBezTo>
                    <a:pt x="167" y="75"/>
                    <a:pt x="155" y="16"/>
                    <a:pt x="119" y="4"/>
                  </a:cubicBezTo>
                  <a:cubicBezTo>
                    <a:pt x="112" y="2"/>
                    <a:pt x="106" y="1"/>
                    <a:pt x="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9" name="Google Shape;4219;p2"/>
            <p:cNvSpPr/>
            <p:nvPr/>
          </p:nvSpPr>
          <p:spPr>
            <a:xfrm>
              <a:off x="5687000" y="3205275"/>
              <a:ext cx="9550" cy="2675"/>
            </a:xfrm>
            <a:custGeom>
              <a:avLst/>
              <a:gdLst/>
              <a:ahLst/>
              <a:cxnLst/>
              <a:rect l="l" t="t" r="r" b="b"/>
              <a:pathLst>
                <a:path w="382" h="107" extrusionOk="0">
                  <a:moveTo>
                    <a:pt x="1" y="1"/>
                  </a:moveTo>
                  <a:lnTo>
                    <a:pt x="1" y="84"/>
                  </a:lnTo>
                  <a:cubicBezTo>
                    <a:pt x="75" y="84"/>
                    <a:pt x="146" y="107"/>
                    <a:pt x="212" y="107"/>
                  </a:cubicBezTo>
                  <a:cubicBezTo>
                    <a:pt x="273" y="107"/>
                    <a:pt x="330" y="87"/>
                    <a:pt x="382" y="13"/>
                  </a:cubicBezTo>
                  <a:cubicBezTo>
                    <a:pt x="263" y="13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0" name="Google Shape;4220;p2"/>
            <p:cNvSpPr/>
            <p:nvPr/>
          </p:nvSpPr>
          <p:spPr>
            <a:xfrm>
              <a:off x="5684025" y="3205275"/>
              <a:ext cx="3000" cy="2425"/>
            </a:xfrm>
            <a:custGeom>
              <a:avLst/>
              <a:gdLst/>
              <a:ahLst/>
              <a:cxnLst/>
              <a:rect l="l" t="t" r="r" b="b"/>
              <a:pathLst>
                <a:path w="120" h="97" extrusionOk="0">
                  <a:moveTo>
                    <a:pt x="120" y="1"/>
                  </a:moveTo>
                  <a:cubicBezTo>
                    <a:pt x="84" y="25"/>
                    <a:pt x="48" y="60"/>
                    <a:pt x="1" y="96"/>
                  </a:cubicBezTo>
                  <a:cubicBezTo>
                    <a:pt x="48" y="96"/>
                    <a:pt x="84" y="96"/>
                    <a:pt x="120" y="84"/>
                  </a:cubicBezTo>
                  <a:lnTo>
                    <a:pt x="120" y="37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1" name="Google Shape;4221;p2"/>
            <p:cNvSpPr/>
            <p:nvPr/>
          </p:nvSpPr>
          <p:spPr>
            <a:xfrm>
              <a:off x="5417025" y="3109300"/>
              <a:ext cx="25925" cy="6650"/>
            </a:xfrm>
            <a:custGeom>
              <a:avLst/>
              <a:gdLst/>
              <a:ahLst/>
              <a:cxnLst/>
              <a:rect l="l" t="t" r="r" b="b"/>
              <a:pathLst>
                <a:path w="1037" h="266" extrusionOk="0">
                  <a:moveTo>
                    <a:pt x="597" y="1"/>
                  </a:moveTo>
                  <a:cubicBezTo>
                    <a:pt x="428" y="1"/>
                    <a:pt x="258" y="33"/>
                    <a:pt x="85" y="33"/>
                  </a:cubicBezTo>
                  <a:cubicBezTo>
                    <a:pt x="57" y="33"/>
                    <a:pt x="29" y="32"/>
                    <a:pt x="1" y="30"/>
                  </a:cubicBezTo>
                  <a:lnTo>
                    <a:pt x="1" y="30"/>
                  </a:lnTo>
                  <a:cubicBezTo>
                    <a:pt x="13" y="89"/>
                    <a:pt x="25" y="161"/>
                    <a:pt x="48" y="220"/>
                  </a:cubicBezTo>
                  <a:cubicBezTo>
                    <a:pt x="194" y="253"/>
                    <a:pt x="344" y="266"/>
                    <a:pt x="494" y="266"/>
                  </a:cubicBezTo>
                  <a:cubicBezTo>
                    <a:pt x="677" y="266"/>
                    <a:pt x="860" y="247"/>
                    <a:pt x="1037" y="220"/>
                  </a:cubicBezTo>
                  <a:cubicBezTo>
                    <a:pt x="1025" y="173"/>
                    <a:pt x="1025" y="101"/>
                    <a:pt x="1013" y="101"/>
                  </a:cubicBezTo>
                  <a:cubicBezTo>
                    <a:pt x="875" y="22"/>
                    <a:pt x="736" y="1"/>
                    <a:pt x="5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2" name="Google Shape;4222;p2"/>
            <p:cNvSpPr/>
            <p:nvPr/>
          </p:nvSpPr>
          <p:spPr>
            <a:xfrm>
              <a:off x="5397675" y="3107350"/>
              <a:ext cx="9275" cy="7775"/>
            </a:xfrm>
            <a:custGeom>
              <a:avLst/>
              <a:gdLst/>
              <a:ahLst/>
              <a:cxnLst/>
              <a:rect l="l" t="t" r="r" b="b"/>
              <a:pathLst>
                <a:path w="371" h="311" extrusionOk="0">
                  <a:moveTo>
                    <a:pt x="251" y="1"/>
                  </a:moveTo>
                  <a:cubicBezTo>
                    <a:pt x="144" y="36"/>
                    <a:pt x="1" y="13"/>
                    <a:pt x="1" y="167"/>
                  </a:cubicBezTo>
                  <a:cubicBezTo>
                    <a:pt x="1" y="310"/>
                    <a:pt x="132" y="310"/>
                    <a:pt x="239" y="310"/>
                  </a:cubicBezTo>
                  <a:cubicBezTo>
                    <a:pt x="287" y="275"/>
                    <a:pt x="322" y="215"/>
                    <a:pt x="370" y="179"/>
                  </a:cubicBezTo>
                  <a:lnTo>
                    <a:pt x="370" y="120"/>
                  </a:lnTo>
                  <a:lnTo>
                    <a:pt x="370" y="60"/>
                  </a:lnTo>
                  <a:cubicBezTo>
                    <a:pt x="322" y="36"/>
                    <a:pt x="299" y="13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3" name="Google Shape;4223;p2"/>
            <p:cNvSpPr/>
            <p:nvPr/>
          </p:nvSpPr>
          <p:spPr>
            <a:xfrm>
              <a:off x="5403650" y="3111525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1" y="0"/>
                  </a:moveTo>
                  <a:cubicBezTo>
                    <a:pt x="83" y="48"/>
                    <a:pt x="48" y="108"/>
                    <a:pt x="0" y="143"/>
                  </a:cubicBezTo>
                  <a:cubicBezTo>
                    <a:pt x="48" y="131"/>
                    <a:pt x="83" y="131"/>
                    <a:pt x="131" y="120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4" name="Google Shape;4224;p2"/>
            <p:cNvSpPr/>
            <p:nvPr/>
          </p:nvSpPr>
          <p:spPr>
            <a:xfrm>
              <a:off x="5382800" y="3071925"/>
              <a:ext cx="2700" cy="5100"/>
            </a:xfrm>
            <a:custGeom>
              <a:avLst/>
              <a:gdLst/>
              <a:ahLst/>
              <a:cxnLst/>
              <a:rect l="l" t="t" r="r" b="b"/>
              <a:pathLst>
                <a:path w="108" h="204" extrusionOk="0">
                  <a:moveTo>
                    <a:pt x="108" y="1"/>
                  </a:moveTo>
                  <a:lnTo>
                    <a:pt x="108" y="1"/>
                  </a:lnTo>
                  <a:cubicBezTo>
                    <a:pt x="48" y="37"/>
                    <a:pt x="1" y="84"/>
                    <a:pt x="1" y="156"/>
                  </a:cubicBezTo>
                  <a:cubicBezTo>
                    <a:pt x="1" y="168"/>
                    <a:pt x="48" y="180"/>
                    <a:pt x="72" y="203"/>
                  </a:cubicBezTo>
                  <a:cubicBezTo>
                    <a:pt x="84" y="120"/>
                    <a:pt x="84" y="60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5" name="Google Shape;4225;p2"/>
            <p:cNvSpPr/>
            <p:nvPr/>
          </p:nvSpPr>
          <p:spPr>
            <a:xfrm>
              <a:off x="5303025" y="3077575"/>
              <a:ext cx="45575" cy="12250"/>
            </a:xfrm>
            <a:custGeom>
              <a:avLst/>
              <a:gdLst/>
              <a:ahLst/>
              <a:cxnLst/>
              <a:rect l="l" t="t" r="r" b="b"/>
              <a:pathLst>
                <a:path w="1823" h="490" extrusionOk="0">
                  <a:moveTo>
                    <a:pt x="1317" y="0"/>
                  </a:moveTo>
                  <a:cubicBezTo>
                    <a:pt x="1107" y="0"/>
                    <a:pt x="893" y="54"/>
                    <a:pt x="682" y="54"/>
                  </a:cubicBezTo>
                  <a:cubicBezTo>
                    <a:pt x="589" y="54"/>
                    <a:pt x="496" y="43"/>
                    <a:pt x="406" y="13"/>
                  </a:cubicBezTo>
                  <a:cubicBezTo>
                    <a:pt x="287" y="49"/>
                    <a:pt x="156" y="61"/>
                    <a:pt x="25" y="73"/>
                  </a:cubicBezTo>
                  <a:cubicBezTo>
                    <a:pt x="1" y="120"/>
                    <a:pt x="1" y="156"/>
                    <a:pt x="1" y="192"/>
                  </a:cubicBezTo>
                  <a:cubicBezTo>
                    <a:pt x="48" y="192"/>
                    <a:pt x="96" y="192"/>
                    <a:pt x="144" y="215"/>
                  </a:cubicBezTo>
                  <a:cubicBezTo>
                    <a:pt x="182" y="212"/>
                    <a:pt x="221" y="211"/>
                    <a:pt x="259" y="211"/>
                  </a:cubicBezTo>
                  <a:cubicBezTo>
                    <a:pt x="627" y="211"/>
                    <a:pt x="952" y="360"/>
                    <a:pt x="1287" y="489"/>
                  </a:cubicBezTo>
                  <a:cubicBezTo>
                    <a:pt x="1346" y="465"/>
                    <a:pt x="1394" y="430"/>
                    <a:pt x="1406" y="346"/>
                  </a:cubicBezTo>
                  <a:cubicBezTo>
                    <a:pt x="1537" y="335"/>
                    <a:pt x="1680" y="311"/>
                    <a:pt x="1822" y="299"/>
                  </a:cubicBezTo>
                  <a:cubicBezTo>
                    <a:pt x="1787" y="239"/>
                    <a:pt x="1739" y="168"/>
                    <a:pt x="1715" y="96"/>
                  </a:cubicBezTo>
                  <a:cubicBezTo>
                    <a:pt x="1586" y="23"/>
                    <a:pt x="1453" y="0"/>
                    <a:pt x="13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6" name="Google Shape;4226;p2"/>
            <p:cNvSpPr/>
            <p:nvPr/>
          </p:nvSpPr>
          <p:spPr>
            <a:xfrm>
              <a:off x="5346200" y="3086525"/>
              <a:ext cx="7450" cy="6650"/>
            </a:xfrm>
            <a:custGeom>
              <a:avLst/>
              <a:gdLst/>
              <a:ahLst/>
              <a:cxnLst/>
              <a:rect l="l" t="t" r="r" b="b"/>
              <a:pathLst>
                <a:path w="298" h="266" extrusionOk="0">
                  <a:moveTo>
                    <a:pt x="155" y="0"/>
                  </a:moveTo>
                  <a:cubicBezTo>
                    <a:pt x="119" y="96"/>
                    <a:pt x="0" y="167"/>
                    <a:pt x="95" y="238"/>
                  </a:cubicBezTo>
                  <a:cubicBezTo>
                    <a:pt x="117" y="257"/>
                    <a:pt x="139" y="265"/>
                    <a:pt x="160" y="265"/>
                  </a:cubicBezTo>
                  <a:cubicBezTo>
                    <a:pt x="219" y="265"/>
                    <a:pt x="271" y="202"/>
                    <a:pt x="298" y="131"/>
                  </a:cubicBezTo>
                  <a:cubicBezTo>
                    <a:pt x="262" y="96"/>
                    <a:pt x="203" y="4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7" name="Google Shape;4227;p2"/>
            <p:cNvSpPr/>
            <p:nvPr/>
          </p:nvSpPr>
          <p:spPr>
            <a:xfrm>
              <a:off x="5335175" y="3086825"/>
              <a:ext cx="6575" cy="6575"/>
            </a:xfrm>
            <a:custGeom>
              <a:avLst/>
              <a:gdLst/>
              <a:ahLst/>
              <a:cxnLst/>
              <a:rect l="l" t="t" r="r" b="b"/>
              <a:pathLst>
                <a:path w="263" h="263" extrusionOk="0">
                  <a:moveTo>
                    <a:pt x="120" y="0"/>
                  </a:moveTo>
                  <a:cubicBezTo>
                    <a:pt x="84" y="48"/>
                    <a:pt x="48" y="84"/>
                    <a:pt x="1" y="119"/>
                  </a:cubicBezTo>
                  <a:cubicBezTo>
                    <a:pt x="13" y="167"/>
                    <a:pt x="13" y="215"/>
                    <a:pt x="1" y="262"/>
                  </a:cubicBezTo>
                  <a:cubicBezTo>
                    <a:pt x="72" y="262"/>
                    <a:pt x="167" y="262"/>
                    <a:pt x="191" y="226"/>
                  </a:cubicBezTo>
                  <a:cubicBezTo>
                    <a:pt x="263" y="143"/>
                    <a:pt x="167" y="84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8" name="Google Shape;4228;p2"/>
            <p:cNvSpPr/>
            <p:nvPr/>
          </p:nvSpPr>
          <p:spPr>
            <a:xfrm>
              <a:off x="5357200" y="30829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131"/>
                  </a:moveTo>
                  <a:cubicBezTo>
                    <a:pt x="36" y="84"/>
                    <a:pt x="84" y="36"/>
                    <a:pt x="144" y="0"/>
                  </a:cubicBezTo>
                  <a:cubicBezTo>
                    <a:pt x="84" y="36"/>
                    <a:pt x="36" y="84"/>
                    <a:pt x="1" y="13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9" name="Google Shape;4229;p2"/>
            <p:cNvSpPr/>
            <p:nvPr/>
          </p:nvSpPr>
          <p:spPr>
            <a:xfrm>
              <a:off x="5283375" y="3003800"/>
              <a:ext cx="86650" cy="14875"/>
            </a:xfrm>
            <a:custGeom>
              <a:avLst/>
              <a:gdLst/>
              <a:ahLst/>
              <a:cxnLst/>
              <a:rect l="l" t="t" r="r" b="b"/>
              <a:pathLst>
                <a:path w="3466" h="595" extrusionOk="0">
                  <a:moveTo>
                    <a:pt x="343" y="1"/>
                  </a:moveTo>
                  <a:cubicBezTo>
                    <a:pt x="274" y="1"/>
                    <a:pt x="204" y="15"/>
                    <a:pt x="132" y="47"/>
                  </a:cubicBezTo>
                  <a:cubicBezTo>
                    <a:pt x="108" y="83"/>
                    <a:pt x="72" y="95"/>
                    <a:pt x="49" y="118"/>
                  </a:cubicBezTo>
                  <a:lnTo>
                    <a:pt x="49" y="261"/>
                  </a:lnTo>
                  <a:cubicBezTo>
                    <a:pt x="13" y="321"/>
                    <a:pt x="1" y="380"/>
                    <a:pt x="49" y="440"/>
                  </a:cubicBezTo>
                  <a:cubicBezTo>
                    <a:pt x="132" y="499"/>
                    <a:pt x="251" y="476"/>
                    <a:pt x="346" y="559"/>
                  </a:cubicBezTo>
                  <a:cubicBezTo>
                    <a:pt x="394" y="571"/>
                    <a:pt x="430" y="571"/>
                    <a:pt x="477" y="571"/>
                  </a:cubicBezTo>
                  <a:cubicBezTo>
                    <a:pt x="477" y="583"/>
                    <a:pt x="513" y="583"/>
                    <a:pt x="537" y="595"/>
                  </a:cubicBezTo>
                  <a:cubicBezTo>
                    <a:pt x="584" y="595"/>
                    <a:pt x="608" y="583"/>
                    <a:pt x="644" y="559"/>
                  </a:cubicBezTo>
                  <a:cubicBezTo>
                    <a:pt x="775" y="440"/>
                    <a:pt x="965" y="523"/>
                    <a:pt x="1120" y="440"/>
                  </a:cubicBezTo>
                  <a:lnTo>
                    <a:pt x="1465" y="440"/>
                  </a:lnTo>
                  <a:cubicBezTo>
                    <a:pt x="1530" y="472"/>
                    <a:pt x="1594" y="494"/>
                    <a:pt x="1659" y="494"/>
                  </a:cubicBezTo>
                  <a:cubicBezTo>
                    <a:pt x="1713" y="494"/>
                    <a:pt x="1768" y="478"/>
                    <a:pt x="1823" y="440"/>
                  </a:cubicBezTo>
                  <a:cubicBezTo>
                    <a:pt x="2096" y="452"/>
                    <a:pt x="2382" y="452"/>
                    <a:pt x="2668" y="452"/>
                  </a:cubicBezTo>
                  <a:cubicBezTo>
                    <a:pt x="2716" y="440"/>
                    <a:pt x="2739" y="440"/>
                    <a:pt x="2787" y="440"/>
                  </a:cubicBezTo>
                  <a:cubicBezTo>
                    <a:pt x="2858" y="470"/>
                    <a:pt x="2933" y="485"/>
                    <a:pt x="3007" y="485"/>
                  </a:cubicBezTo>
                  <a:cubicBezTo>
                    <a:pt x="3082" y="485"/>
                    <a:pt x="3156" y="470"/>
                    <a:pt x="3228" y="440"/>
                  </a:cubicBezTo>
                  <a:lnTo>
                    <a:pt x="3347" y="440"/>
                  </a:lnTo>
                  <a:cubicBezTo>
                    <a:pt x="3347" y="452"/>
                    <a:pt x="3359" y="464"/>
                    <a:pt x="3406" y="464"/>
                  </a:cubicBezTo>
                  <a:cubicBezTo>
                    <a:pt x="3442" y="464"/>
                    <a:pt x="3454" y="452"/>
                    <a:pt x="3466" y="392"/>
                  </a:cubicBezTo>
                  <a:cubicBezTo>
                    <a:pt x="3379" y="284"/>
                    <a:pt x="3272" y="259"/>
                    <a:pt x="3160" y="259"/>
                  </a:cubicBezTo>
                  <a:cubicBezTo>
                    <a:pt x="3069" y="259"/>
                    <a:pt x="2975" y="275"/>
                    <a:pt x="2886" y="275"/>
                  </a:cubicBezTo>
                  <a:cubicBezTo>
                    <a:pt x="2844" y="275"/>
                    <a:pt x="2802" y="272"/>
                    <a:pt x="2763" y="261"/>
                  </a:cubicBezTo>
                  <a:cubicBezTo>
                    <a:pt x="2745" y="267"/>
                    <a:pt x="2725" y="270"/>
                    <a:pt x="2702" y="270"/>
                  </a:cubicBezTo>
                  <a:cubicBezTo>
                    <a:pt x="2680" y="270"/>
                    <a:pt x="2656" y="267"/>
                    <a:pt x="2632" y="261"/>
                  </a:cubicBezTo>
                  <a:cubicBezTo>
                    <a:pt x="2561" y="208"/>
                    <a:pt x="2483" y="196"/>
                    <a:pt x="2403" y="196"/>
                  </a:cubicBezTo>
                  <a:cubicBezTo>
                    <a:pt x="2339" y="196"/>
                    <a:pt x="2273" y="203"/>
                    <a:pt x="2206" y="203"/>
                  </a:cubicBezTo>
                  <a:cubicBezTo>
                    <a:pt x="2189" y="203"/>
                    <a:pt x="2173" y="203"/>
                    <a:pt x="2156" y="202"/>
                  </a:cubicBezTo>
                  <a:cubicBezTo>
                    <a:pt x="2124" y="195"/>
                    <a:pt x="2091" y="194"/>
                    <a:pt x="2057" y="194"/>
                  </a:cubicBezTo>
                  <a:cubicBezTo>
                    <a:pt x="2037" y="194"/>
                    <a:pt x="2016" y="195"/>
                    <a:pt x="1995" y="195"/>
                  </a:cubicBezTo>
                  <a:cubicBezTo>
                    <a:pt x="1925" y="195"/>
                    <a:pt x="1854" y="189"/>
                    <a:pt x="1787" y="142"/>
                  </a:cubicBezTo>
                  <a:cubicBezTo>
                    <a:pt x="1418" y="118"/>
                    <a:pt x="1037" y="118"/>
                    <a:pt x="668" y="107"/>
                  </a:cubicBezTo>
                  <a:cubicBezTo>
                    <a:pt x="564" y="40"/>
                    <a:pt x="456" y="1"/>
                    <a:pt x="3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0" name="Google Shape;4230;p2"/>
            <p:cNvSpPr/>
            <p:nvPr/>
          </p:nvSpPr>
          <p:spPr>
            <a:xfrm>
              <a:off x="5367625" y="3013775"/>
              <a:ext cx="11025" cy="4050"/>
            </a:xfrm>
            <a:custGeom>
              <a:avLst/>
              <a:gdLst/>
              <a:ahLst/>
              <a:cxnLst/>
              <a:rect l="l" t="t" r="r" b="b"/>
              <a:pathLst>
                <a:path w="441" h="162" extrusionOk="0">
                  <a:moveTo>
                    <a:pt x="375" y="0"/>
                  </a:moveTo>
                  <a:cubicBezTo>
                    <a:pt x="356" y="0"/>
                    <a:pt x="334" y="10"/>
                    <a:pt x="310" y="29"/>
                  </a:cubicBezTo>
                  <a:cubicBezTo>
                    <a:pt x="250" y="5"/>
                    <a:pt x="179" y="5"/>
                    <a:pt x="119" y="5"/>
                  </a:cubicBezTo>
                  <a:cubicBezTo>
                    <a:pt x="72" y="17"/>
                    <a:pt x="36" y="17"/>
                    <a:pt x="0" y="53"/>
                  </a:cubicBezTo>
                  <a:cubicBezTo>
                    <a:pt x="73" y="126"/>
                    <a:pt x="150" y="162"/>
                    <a:pt x="226" y="162"/>
                  </a:cubicBezTo>
                  <a:cubicBezTo>
                    <a:pt x="298" y="162"/>
                    <a:pt x="371" y="129"/>
                    <a:pt x="441" y="65"/>
                  </a:cubicBezTo>
                  <a:cubicBezTo>
                    <a:pt x="427" y="22"/>
                    <a:pt x="404" y="0"/>
                    <a:pt x="3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1" name="Google Shape;4231;p2"/>
            <p:cNvSpPr/>
            <p:nvPr/>
          </p:nvSpPr>
          <p:spPr>
            <a:xfrm>
              <a:off x="5375350" y="3011375"/>
              <a:ext cx="6575" cy="3725"/>
            </a:xfrm>
            <a:custGeom>
              <a:avLst/>
              <a:gdLst/>
              <a:ahLst/>
              <a:cxnLst/>
              <a:rect l="l" t="t" r="r" b="b"/>
              <a:pathLst>
                <a:path w="263" h="149" extrusionOk="0">
                  <a:moveTo>
                    <a:pt x="128" y="0"/>
                  </a:moveTo>
                  <a:cubicBezTo>
                    <a:pt x="90" y="0"/>
                    <a:pt x="49" y="31"/>
                    <a:pt x="1" y="101"/>
                  </a:cubicBezTo>
                  <a:lnTo>
                    <a:pt x="132" y="149"/>
                  </a:lnTo>
                  <a:cubicBezTo>
                    <a:pt x="180" y="149"/>
                    <a:pt x="227" y="149"/>
                    <a:pt x="263" y="125"/>
                  </a:cubicBezTo>
                  <a:cubicBezTo>
                    <a:pt x="217" y="47"/>
                    <a:pt x="175" y="0"/>
                    <a:pt x="1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2" name="Google Shape;4232;p2"/>
            <p:cNvSpPr/>
            <p:nvPr/>
          </p:nvSpPr>
          <p:spPr>
            <a:xfrm>
              <a:off x="5381900" y="3014775"/>
              <a:ext cx="3900" cy="1525"/>
            </a:xfrm>
            <a:custGeom>
              <a:avLst/>
              <a:gdLst/>
              <a:ahLst/>
              <a:cxnLst/>
              <a:rect l="l" t="t" r="r" b="b"/>
              <a:pathLst>
                <a:path w="156" h="61" extrusionOk="0">
                  <a:moveTo>
                    <a:pt x="156" y="1"/>
                  </a:moveTo>
                  <a:cubicBezTo>
                    <a:pt x="96" y="1"/>
                    <a:pt x="49" y="13"/>
                    <a:pt x="1" y="13"/>
                  </a:cubicBezTo>
                  <a:cubicBezTo>
                    <a:pt x="25" y="25"/>
                    <a:pt x="37" y="60"/>
                    <a:pt x="49" y="60"/>
                  </a:cubicBezTo>
                  <a:cubicBezTo>
                    <a:pt x="84" y="49"/>
                    <a:pt x="120" y="13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3" name="Google Shape;4233;p2"/>
            <p:cNvSpPr/>
            <p:nvPr/>
          </p:nvSpPr>
          <p:spPr>
            <a:xfrm>
              <a:off x="6110275" y="3198125"/>
              <a:ext cx="4350" cy="3025"/>
            </a:xfrm>
            <a:custGeom>
              <a:avLst/>
              <a:gdLst/>
              <a:ahLst/>
              <a:cxnLst/>
              <a:rect l="l" t="t" r="r" b="b"/>
              <a:pathLst>
                <a:path w="174" h="121" extrusionOk="0">
                  <a:moveTo>
                    <a:pt x="128" y="0"/>
                  </a:moveTo>
                  <a:cubicBezTo>
                    <a:pt x="94" y="0"/>
                    <a:pt x="20" y="72"/>
                    <a:pt x="1" y="120"/>
                  </a:cubicBezTo>
                  <a:cubicBezTo>
                    <a:pt x="8" y="110"/>
                    <a:pt x="23" y="107"/>
                    <a:pt x="40" y="107"/>
                  </a:cubicBezTo>
                  <a:cubicBezTo>
                    <a:pt x="61" y="107"/>
                    <a:pt x="86" y="111"/>
                    <a:pt x="108" y="111"/>
                  </a:cubicBezTo>
                  <a:cubicBezTo>
                    <a:pt x="146" y="111"/>
                    <a:pt x="173" y="96"/>
                    <a:pt x="143" y="13"/>
                  </a:cubicBezTo>
                  <a:cubicBezTo>
                    <a:pt x="141" y="4"/>
                    <a:pt x="135" y="0"/>
                    <a:pt x="1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4" name="Google Shape;4234;p2"/>
            <p:cNvSpPr/>
            <p:nvPr/>
          </p:nvSpPr>
          <p:spPr>
            <a:xfrm>
              <a:off x="6310600" y="3288200"/>
              <a:ext cx="7475" cy="3125"/>
            </a:xfrm>
            <a:custGeom>
              <a:avLst/>
              <a:gdLst/>
              <a:ahLst/>
              <a:cxnLst/>
              <a:rect l="l" t="t" r="r" b="b"/>
              <a:pathLst>
                <a:path w="299" h="125" extrusionOk="0">
                  <a:moveTo>
                    <a:pt x="158" y="1"/>
                  </a:moveTo>
                  <a:cubicBezTo>
                    <a:pt x="105" y="1"/>
                    <a:pt x="51" y="43"/>
                    <a:pt x="0" y="125"/>
                  </a:cubicBezTo>
                  <a:cubicBezTo>
                    <a:pt x="108" y="101"/>
                    <a:pt x="203" y="101"/>
                    <a:pt x="298" y="101"/>
                  </a:cubicBezTo>
                  <a:cubicBezTo>
                    <a:pt x="253" y="34"/>
                    <a:pt x="206" y="1"/>
                    <a:pt x="1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5" name="Google Shape;4235;p2"/>
            <p:cNvSpPr/>
            <p:nvPr/>
          </p:nvSpPr>
          <p:spPr>
            <a:xfrm>
              <a:off x="5269400" y="3015075"/>
              <a:ext cx="11925" cy="7950"/>
            </a:xfrm>
            <a:custGeom>
              <a:avLst/>
              <a:gdLst/>
              <a:ahLst/>
              <a:cxnLst/>
              <a:rect l="l" t="t" r="r" b="b"/>
              <a:pathLst>
                <a:path w="477" h="318" extrusionOk="0">
                  <a:moveTo>
                    <a:pt x="72" y="1"/>
                  </a:moveTo>
                  <a:cubicBezTo>
                    <a:pt x="0" y="13"/>
                    <a:pt x="0" y="48"/>
                    <a:pt x="36" y="108"/>
                  </a:cubicBezTo>
                  <a:cubicBezTo>
                    <a:pt x="36" y="252"/>
                    <a:pt x="90" y="318"/>
                    <a:pt x="191" y="318"/>
                  </a:cubicBezTo>
                  <a:cubicBezTo>
                    <a:pt x="231" y="318"/>
                    <a:pt x="279" y="307"/>
                    <a:pt x="334" y="287"/>
                  </a:cubicBezTo>
                  <a:cubicBezTo>
                    <a:pt x="441" y="227"/>
                    <a:pt x="477" y="120"/>
                    <a:pt x="453" y="13"/>
                  </a:cubicBezTo>
                  <a:cubicBezTo>
                    <a:pt x="334" y="13"/>
                    <a:pt x="203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6" name="Google Shape;4236;p2"/>
            <p:cNvSpPr/>
            <p:nvPr/>
          </p:nvSpPr>
          <p:spPr>
            <a:xfrm>
              <a:off x="5328325" y="3017750"/>
              <a:ext cx="17300" cy="4175"/>
            </a:xfrm>
            <a:custGeom>
              <a:avLst/>
              <a:gdLst/>
              <a:ahLst/>
              <a:cxnLst/>
              <a:rect l="l" t="t" r="r" b="b"/>
              <a:pathLst>
                <a:path w="692" h="167" extrusionOk="0">
                  <a:moveTo>
                    <a:pt x="381" y="1"/>
                  </a:moveTo>
                  <a:cubicBezTo>
                    <a:pt x="257" y="1"/>
                    <a:pt x="126" y="37"/>
                    <a:pt x="1" y="37"/>
                  </a:cubicBezTo>
                  <a:cubicBezTo>
                    <a:pt x="105" y="141"/>
                    <a:pt x="217" y="166"/>
                    <a:pt x="332" y="166"/>
                  </a:cubicBezTo>
                  <a:cubicBezTo>
                    <a:pt x="441" y="166"/>
                    <a:pt x="551" y="143"/>
                    <a:pt x="657" y="143"/>
                  </a:cubicBezTo>
                  <a:cubicBezTo>
                    <a:pt x="669" y="143"/>
                    <a:pt x="680" y="143"/>
                    <a:pt x="691" y="144"/>
                  </a:cubicBezTo>
                  <a:cubicBezTo>
                    <a:pt x="601" y="30"/>
                    <a:pt x="494" y="1"/>
                    <a:pt x="3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7" name="Google Shape;4237;p2"/>
            <p:cNvSpPr/>
            <p:nvPr/>
          </p:nvSpPr>
          <p:spPr>
            <a:xfrm>
              <a:off x="5299450" y="3014725"/>
              <a:ext cx="11950" cy="3350"/>
            </a:xfrm>
            <a:custGeom>
              <a:avLst/>
              <a:gdLst/>
              <a:ahLst/>
              <a:cxnLst/>
              <a:rect l="l" t="t" r="r" b="b"/>
              <a:pathLst>
                <a:path w="478" h="134" extrusionOk="0">
                  <a:moveTo>
                    <a:pt x="272" y="0"/>
                  </a:moveTo>
                  <a:cubicBezTo>
                    <a:pt x="168" y="0"/>
                    <a:pt x="74" y="25"/>
                    <a:pt x="1" y="134"/>
                  </a:cubicBezTo>
                  <a:cubicBezTo>
                    <a:pt x="179" y="134"/>
                    <a:pt x="346" y="134"/>
                    <a:pt x="477" y="15"/>
                  </a:cubicBezTo>
                  <a:cubicBezTo>
                    <a:pt x="408" y="10"/>
                    <a:pt x="338" y="0"/>
                    <a:pt x="2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8" name="Google Shape;4238;p2"/>
            <p:cNvSpPr/>
            <p:nvPr/>
          </p:nvSpPr>
          <p:spPr>
            <a:xfrm>
              <a:off x="5320000" y="3015075"/>
              <a:ext cx="8950" cy="2775"/>
            </a:xfrm>
            <a:custGeom>
              <a:avLst/>
              <a:gdLst/>
              <a:ahLst/>
              <a:cxnLst/>
              <a:rect l="l" t="t" r="r" b="b"/>
              <a:pathLst>
                <a:path w="358" h="111" extrusionOk="0">
                  <a:moveTo>
                    <a:pt x="0" y="1"/>
                  </a:moveTo>
                  <a:cubicBezTo>
                    <a:pt x="71" y="81"/>
                    <a:pt x="158" y="111"/>
                    <a:pt x="263" y="111"/>
                  </a:cubicBezTo>
                  <a:cubicBezTo>
                    <a:pt x="282" y="111"/>
                    <a:pt x="302" y="110"/>
                    <a:pt x="322" y="108"/>
                  </a:cubicBezTo>
                  <a:cubicBezTo>
                    <a:pt x="322" y="60"/>
                    <a:pt x="334" y="37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9" name="Google Shape;4239;p2"/>
            <p:cNvSpPr/>
            <p:nvPr/>
          </p:nvSpPr>
          <p:spPr>
            <a:xfrm>
              <a:off x="5284875" y="3014725"/>
              <a:ext cx="7475" cy="3175"/>
            </a:xfrm>
            <a:custGeom>
              <a:avLst/>
              <a:gdLst/>
              <a:ahLst/>
              <a:cxnLst/>
              <a:rect l="l" t="t" r="r" b="b"/>
              <a:pathLst>
                <a:path w="299" h="127" extrusionOk="0">
                  <a:moveTo>
                    <a:pt x="54" y="0"/>
                  </a:moveTo>
                  <a:cubicBezTo>
                    <a:pt x="36" y="0"/>
                    <a:pt x="19" y="1"/>
                    <a:pt x="0" y="3"/>
                  </a:cubicBezTo>
                  <a:cubicBezTo>
                    <a:pt x="46" y="104"/>
                    <a:pt x="127" y="127"/>
                    <a:pt x="216" y="127"/>
                  </a:cubicBezTo>
                  <a:cubicBezTo>
                    <a:pt x="243" y="127"/>
                    <a:pt x="271" y="125"/>
                    <a:pt x="298" y="122"/>
                  </a:cubicBezTo>
                  <a:cubicBezTo>
                    <a:pt x="238" y="31"/>
                    <a:pt x="151" y="0"/>
                    <a:pt x="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0" name="Google Shape;4240;p2"/>
            <p:cNvSpPr/>
            <p:nvPr/>
          </p:nvSpPr>
          <p:spPr>
            <a:xfrm>
              <a:off x="5282200" y="3010625"/>
              <a:ext cx="2700" cy="4475"/>
            </a:xfrm>
            <a:custGeom>
              <a:avLst/>
              <a:gdLst/>
              <a:ahLst/>
              <a:cxnLst/>
              <a:rect l="l" t="t" r="r" b="b"/>
              <a:pathLst>
                <a:path w="108" h="179" extrusionOk="0">
                  <a:moveTo>
                    <a:pt x="107" y="0"/>
                  </a:moveTo>
                  <a:cubicBezTo>
                    <a:pt x="84" y="48"/>
                    <a:pt x="36" y="96"/>
                    <a:pt x="0" y="131"/>
                  </a:cubicBezTo>
                  <a:cubicBezTo>
                    <a:pt x="36" y="167"/>
                    <a:pt x="60" y="179"/>
                    <a:pt x="107" y="179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1" name="Google Shape;4241;p2"/>
            <p:cNvSpPr/>
            <p:nvPr/>
          </p:nvSpPr>
          <p:spPr>
            <a:xfrm>
              <a:off x="5295300" y="3018050"/>
              <a:ext cx="4175" cy="2200"/>
            </a:xfrm>
            <a:custGeom>
              <a:avLst/>
              <a:gdLst/>
              <a:ahLst/>
              <a:cxnLst/>
              <a:rect l="l" t="t" r="r" b="b"/>
              <a:pathLst>
                <a:path w="167" h="88" extrusionOk="0">
                  <a:moveTo>
                    <a:pt x="167" y="1"/>
                  </a:moveTo>
                  <a:lnTo>
                    <a:pt x="167" y="1"/>
                  </a:lnTo>
                  <a:cubicBezTo>
                    <a:pt x="107" y="13"/>
                    <a:pt x="60" y="13"/>
                    <a:pt x="0" y="13"/>
                  </a:cubicBezTo>
                  <a:cubicBezTo>
                    <a:pt x="30" y="60"/>
                    <a:pt x="60" y="87"/>
                    <a:pt x="88" y="87"/>
                  </a:cubicBezTo>
                  <a:cubicBezTo>
                    <a:pt x="116" y="87"/>
                    <a:pt x="143" y="60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2" name="Google Shape;4242;p2"/>
            <p:cNvSpPr/>
            <p:nvPr/>
          </p:nvSpPr>
          <p:spPr>
            <a:xfrm>
              <a:off x="5259575" y="3077650"/>
              <a:ext cx="29200" cy="7175"/>
            </a:xfrm>
            <a:custGeom>
              <a:avLst/>
              <a:gdLst/>
              <a:ahLst/>
              <a:cxnLst/>
              <a:rect l="l" t="t" r="r" b="b"/>
              <a:pathLst>
                <a:path w="1168" h="287" extrusionOk="0">
                  <a:moveTo>
                    <a:pt x="292" y="1"/>
                  </a:moveTo>
                  <a:cubicBezTo>
                    <a:pt x="194" y="1"/>
                    <a:pt x="97" y="15"/>
                    <a:pt x="0" y="58"/>
                  </a:cubicBezTo>
                  <a:cubicBezTo>
                    <a:pt x="310" y="272"/>
                    <a:pt x="691" y="177"/>
                    <a:pt x="1024" y="284"/>
                  </a:cubicBezTo>
                  <a:cubicBezTo>
                    <a:pt x="1030" y="286"/>
                    <a:pt x="1035" y="287"/>
                    <a:pt x="1040" y="287"/>
                  </a:cubicBezTo>
                  <a:cubicBezTo>
                    <a:pt x="1106" y="287"/>
                    <a:pt x="1167" y="157"/>
                    <a:pt x="1167" y="58"/>
                  </a:cubicBezTo>
                  <a:lnTo>
                    <a:pt x="1167" y="58"/>
                  </a:lnTo>
                  <a:cubicBezTo>
                    <a:pt x="1103" y="73"/>
                    <a:pt x="1040" y="79"/>
                    <a:pt x="976" y="79"/>
                  </a:cubicBezTo>
                  <a:cubicBezTo>
                    <a:pt x="747" y="79"/>
                    <a:pt x="518" y="1"/>
                    <a:pt x="2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3" name="Google Shape;4243;p2"/>
            <p:cNvSpPr/>
            <p:nvPr/>
          </p:nvSpPr>
          <p:spPr>
            <a:xfrm>
              <a:off x="5302150" y="3082350"/>
              <a:ext cx="1500" cy="1525"/>
            </a:xfrm>
            <a:custGeom>
              <a:avLst/>
              <a:gdLst/>
              <a:ahLst/>
              <a:cxnLst/>
              <a:rect l="l" t="t" r="r" b="b"/>
              <a:pathLst>
                <a:path w="60" h="61" extrusionOk="0">
                  <a:moveTo>
                    <a:pt x="60" y="1"/>
                  </a:moveTo>
                  <a:cubicBezTo>
                    <a:pt x="24" y="24"/>
                    <a:pt x="12" y="24"/>
                    <a:pt x="12" y="36"/>
                  </a:cubicBezTo>
                  <a:cubicBezTo>
                    <a:pt x="0" y="36"/>
                    <a:pt x="0" y="48"/>
                    <a:pt x="0" y="60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4" name="Google Shape;4244;p2"/>
            <p:cNvSpPr/>
            <p:nvPr/>
          </p:nvSpPr>
          <p:spPr>
            <a:xfrm>
              <a:off x="5378925" y="3150525"/>
              <a:ext cx="47075" cy="14500"/>
            </a:xfrm>
            <a:custGeom>
              <a:avLst/>
              <a:gdLst/>
              <a:ahLst/>
              <a:cxnLst/>
              <a:rect l="l" t="t" r="r" b="b"/>
              <a:pathLst>
                <a:path w="1883" h="580" extrusionOk="0">
                  <a:moveTo>
                    <a:pt x="537" y="0"/>
                  </a:moveTo>
                  <a:cubicBezTo>
                    <a:pt x="453" y="12"/>
                    <a:pt x="346" y="36"/>
                    <a:pt x="263" y="48"/>
                  </a:cubicBezTo>
                  <a:cubicBezTo>
                    <a:pt x="108" y="119"/>
                    <a:pt x="1" y="214"/>
                    <a:pt x="168" y="369"/>
                  </a:cubicBezTo>
                  <a:cubicBezTo>
                    <a:pt x="520" y="500"/>
                    <a:pt x="872" y="580"/>
                    <a:pt x="1246" y="580"/>
                  </a:cubicBezTo>
                  <a:cubicBezTo>
                    <a:pt x="1314" y="580"/>
                    <a:pt x="1383" y="577"/>
                    <a:pt x="1453" y="572"/>
                  </a:cubicBezTo>
                  <a:cubicBezTo>
                    <a:pt x="1596" y="524"/>
                    <a:pt x="1715" y="465"/>
                    <a:pt x="1823" y="357"/>
                  </a:cubicBezTo>
                  <a:cubicBezTo>
                    <a:pt x="1870" y="298"/>
                    <a:pt x="1882" y="226"/>
                    <a:pt x="1834" y="167"/>
                  </a:cubicBezTo>
                  <a:cubicBezTo>
                    <a:pt x="1734" y="139"/>
                    <a:pt x="1631" y="131"/>
                    <a:pt x="1528" y="131"/>
                  </a:cubicBezTo>
                  <a:cubicBezTo>
                    <a:pt x="1378" y="131"/>
                    <a:pt x="1226" y="148"/>
                    <a:pt x="1076" y="148"/>
                  </a:cubicBezTo>
                  <a:cubicBezTo>
                    <a:pt x="890" y="148"/>
                    <a:pt x="708" y="121"/>
                    <a:pt x="5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5" name="Google Shape;4245;p2"/>
            <p:cNvSpPr/>
            <p:nvPr/>
          </p:nvSpPr>
          <p:spPr>
            <a:xfrm>
              <a:off x="5425075" y="3154375"/>
              <a:ext cx="15200" cy="6950"/>
            </a:xfrm>
            <a:custGeom>
              <a:avLst/>
              <a:gdLst/>
              <a:ahLst/>
              <a:cxnLst/>
              <a:rect l="l" t="t" r="r" b="b"/>
              <a:pathLst>
                <a:path w="608" h="278" extrusionOk="0">
                  <a:moveTo>
                    <a:pt x="572" y="1"/>
                  </a:moveTo>
                  <a:cubicBezTo>
                    <a:pt x="381" y="13"/>
                    <a:pt x="203" y="13"/>
                    <a:pt x="0" y="25"/>
                  </a:cubicBezTo>
                  <a:lnTo>
                    <a:pt x="0" y="144"/>
                  </a:lnTo>
                  <a:cubicBezTo>
                    <a:pt x="86" y="236"/>
                    <a:pt x="179" y="278"/>
                    <a:pt x="278" y="278"/>
                  </a:cubicBezTo>
                  <a:cubicBezTo>
                    <a:pt x="357" y="278"/>
                    <a:pt x="439" y="251"/>
                    <a:pt x="524" y="203"/>
                  </a:cubicBezTo>
                  <a:cubicBezTo>
                    <a:pt x="596" y="156"/>
                    <a:pt x="608" y="84"/>
                    <a:pt x="584" y="13"/>
                  </a:cubicBezTo>
                  <a:lnTo>
                    <a:pt x="57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6" name="Google Shape;4246;p2"/>
            <p:cNvSpPr/>
            <p:nvPr/>
          </p:nvSpPr>
          <p:spPr>
            <a:xfrm>
              <a:off x="5801600" y="2989775"/>
              <a:ext cx="21450" cy="7475"/>
            </a:xfrm>
            <a:custGeom>
              <a:avLst/>
              <a:gdLst/>
              <a:ahLst/>
              <a:cxnLst/>
              <a:rect l="l" t="t" r="r" b="b"/>
              <a:pathLst>
                <a:path w="858" h="299" extrusionOk="0">
                  <a:moveTo>
                    <a:pt x="560" y="1"/>
                  </a:moveTo>
                  <a:cubicBezTo>
                    <a:pt x="382" y="1"/>
                    <a:pt x="179" y="13"/>
                    <a:pt x="1" y="13"/>
                  </a:cubicBezTo>
                  <a:lnTo>
                    <a:pt x="1" y="251"/>
                  </a:lnTo>
                  <a:cubicBezTo>
                    <a:pt x="179" y="263"/>
                    <a:pt x="382" y="287"/>
                    <a:pt x="560" y="298"/>
                  </a:cubicBezTo>
                  <a:cubicBezTo>
                    <a:pt x="656" y="263"/>
                    <a:pt x="798" y="263"/>
                    <a:pt x="858" y="156"/>
                  </a:cubicBezTo>
                  <a:cubicBezTo>
                    <a:pt x="798" y="37"/>
                    <a:pt x="644" y="96"/>
                    <a:pt x="5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7" name="Google Shape;4247;p2"/>
            <p:cNvSpPr/>
            <p:nvPr/>
          </p:nvSpPr>
          <p:spPr>
            <a:xfrm>
              <a:off x="5815600" y="2989650"/>
              <a:ext cx="11025" cy="4025"/>
            </a:xfrm>
            <a:custGeom>
              <a:avLst/>
              <a:gdLst/>
              <a:ahLst/>
              <a:cxnLst/>
              <a:rect l="l" t="t" r="r" b="b"/>
              <a:pathLst>
                <a:path w="441" h="161" extrusionOk="0">
                  <a:moveTo>
                    <a:pt x="166" y="0"/>
                  </a:moveTo>
                  <a:cubicBezTo>
                    <a:pt x="111" y="0"/>
                    <a:pt x="54" y="6"/>
                    <a:pt x="0" y="6"/>
                  </a:cubicBezTo>
                  <a:cubicBezTo>
                    <a:pt x="84" y="53"/>
                    <a:pt x="191" y="113"/>
                    <a:pt x="298" y="161"/>
                  </a:cubicBezTo>
                  <a:cubicBezTo>
                    <a:pt x="358" y="161"/>
                    <a:pt x="393" y="137"/>
                    <a:pt x="441" y="137"/>
                  </a:cubicBezTo>
                  <a:cubicBezTo>
                    <a:pt x="371" y="20"/>
                    <a:pt x="271" y="0"/>
                    <a:pt x="1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8" name="Google Shape;4248;p2"/>
            <p:cNvSpPr/>
            <p:nvPr/>
          </p:nvSpPr>
          <p:spPr>
            <a:xfrm>
              <a:off x="5836425" y="2993175"/>
              <a:ext cx="11925" cy="3775"/>
            </a:xfrm>
            <a:custGeom>
              <a:avLst/>
              <a:gdLst/>
              <a:ahLst/>
              <a:cxnLst/>
              <a:rect l="l" t="t" r="r" b="b"/>
              <a:pathLst>
                <a:path w="477" h="151" extrusionOk="0">
                  <a:moveTo>
                    <a:pt x="196" y="0"/>
                  </a:moveTo>
                  <a:cubicBezTo>
                    <a:pt x="133" y="0"/>
                    <a:pt x="67" y="11"/>
                    <a:pt x="1" y="20"/>
                  </a:cubicBezTo>
                  <a:cubicBezTo>
                    <a:pt x="113" y="142"/>
                    <a:pt x="260" y="151"/>
                    <a:pt x="405" y="151"/>
                  </a:cubicBezTo>
                  <a:cubicBezTo>
                    <a:pt x="429" y="151"/>
                    <a:pt x="453" y="151"/>
                    <a:pt x="477" y="151"/>
                  </a:cubicBezTo>
                  <a:cubicBezTo>
                    <a:pt x="402" y="31"/>
                    <a:pt x="303" y="0"/>
                    <a:pt x="1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9" name="Google Shape;4249;p2"/>
            <p:cNvSpPr/>
            <p:nvPr/>
          </p:nvSpPr>
          <p:spPr>
            <a:xfrm>
              <a:off x="5279700" y="2998525"/>
              <a:ext cx="26325" cy="9150"/>
            </a:xfrm>
            <a:custGeom>
              <a:avLst/>
              <a:gdLst/>
              <a:ahLst/>
              <a:cxnLst/>
              <a:rect l="l" t="t" r="r" b="b"/>
              <a:pathLst>
                <a:path w="1053" h="366" extrusionOk="0">
                  <a:moveTo>
                    <a:pt x="218" y="1"/>
                  </a:moveTo>
                  <a:cubicBezTo>
                    <a:pt x="1" y="1"/>
                    <a:pt x="89" y="173"/>
                    <a:pt x="219" y="353"/>
                  </a:cubicBezTo>
                  <a:lnTo>
                    <a:pt x="255" y="365"/>
                  </a:lnTo>
                  <a:cubicBezTo>
                    <a:pt x="310" y="290"/>
                    <a:pt x="384" y="276"/>
                    <a:pt x="461" y="276"/>
                  </a:cubicBezTo>
                  <a:cubicBezTo>
                    <a:pt x="509" y="276"/>
                    <a:pt x="558" y="281"/>
                    <a:pt x="605" y="281"/>
                  </a:cubicBezTo>
                  <a:cubicBezTo>
                    <a:pt x="664" y="281"/>
                    <a:pt x="721" y="273"/>
                    <a:pt x="767" y="234"/>
                  </a:cubicBezTo>
                  <a:cubicBezTo>
                    <a:pt x="874" y="199"/>
                    <a:pt x="993" y="199"/>
                    <a:pt x="1053" y="103"/>
                  </a:cubicBezTo>
                  <a:cubicBezTo>
                    <a:pt x="815" y="56"/>
                    <a:pt x="600" y="68"/>
                    <a:pt x="374" y="20"/>
                  </a:cubicBezTo>
                  <a:cubicBezTo>
                    <a:pt x="310" y="7"/>
                    <a:pt x="259" y="1"/>
                    <a:pt x="2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0" name="Google Shape;4250;p2"/>
            <p:cNvSpPr/>
            <p:nvPr/>
          </p:nvSpPr>
          <p:spPr>
            <a:xfrm>
              <a:off x="5267900" y="2981425"/>
              <a:ext cx="10750" cy="26000"/>
            </a:xfrm>
            <a:custGeom>
              <a:avLst/>
              <a:gdLst/>
              <a:ahLst/>
              <a:cxnLst/>
              <a:rect l="l" t="t" r="r" b="b"/>
              <a:pathLst>
                <a:path w="430" h="1040" extrusionOk="0">
                  <a:moveTo>
                    <a:pt x="165" y="1"/>
                  </a:moveTo>
                  <a:cubicBezTo>
                    <a:pt x="119" y="1"/>
                    <a:pt x="88" y="30"/>
                    <a:pt x="72" y="85"/>
                  </a:cubicBezTo>
                  <a:cubicBezTo>
                    <a:pt x="72" y="299"/>
                    <a:pt x="1" y="525"/>
                    <a:pt x="1" y="752"/>
                  </a:cubicBezTo>
                  <a:cubicBezTo>
                    <a:pt x="23" y="885"/>
                    <a:pt x="35" y="1040"/>
                    <a:pt x="221" y="1040"/>
                  </a:cubicBezTo>
                  <a:cubicBezTo>
                    <a:pt x="234" y="1040"/>
                    <a:pt x="248" y="1039"/>
                    <a:pt x="263" y="1037"/>
                  </a:cubicBezTo>
                  <a:cubicBezTo>
                    <a:pt x="322" y="894"/>
                    <a:pt x="429" y="763"/>
                    <a:pt x="394" y="597"/>
                  </a:cubicBezTo>
                  <a:cubicBezTo>
                    <a:pt x="191" y="442"/>
                    <a:pt x="310" y="216"/>
                    <a:pt x="251" y="25"/>
                  </a:cubicBezTo>
                  <a:cubicBezTo>
                    <a:pt x="218" y="9"/>
                    <a:pt x="190" y="1"/>
                    <a:pt x="1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1" name="Google Shape;4251;p2"/>
            <p:cNvSpPr/>
            <p:nvPr/>
          </p:nvSpPr>
          <p:spPr>
            <a:xfrm>
              <a:off x="5261950" y="2999600"/>
              <a:ext cx="12225" cy="17900"/>
            </a:xfrm>
            <a:custGeom>
              <a:avLst/>
              <a:gdLst/>
              <a:ahLst/>
              <a:cxnLst/>
              <a:rect l="l" t="t" r="r" b="b"/>
              <a:pathLst>
                <a:path w="489" h="716" extrusionOk="0">
                  <a:moveTo>
                    <a:pt x="334" y="1"/>
                  </a:moveTo>
                  <a:cubicBezTo>
                    <a:pt x="1" y="120"/>
                    <a:pt x="179" y="382"/>
                    <a:pt x="191" y="572"/>
                  </a:cubicBezTo>
                  <a:cubicBezTo>
                    <a:pt x="239" y="620"/>
                    <a:pt x="298" y="667"/>
                    <a:pt x="334" y="715"/>
                  </a:cubicBezTo>
                  <a:cubicBezTo>
                    <a:pt x="334" y="679"/>
                    <a:pt x="358" y="632"/>
                    <a:pt x="370" y="608"/>
                  </a:cubicBezTo>
                  <a:cubicBezTo>
                    <a:pt x="417" y="501"/>
                    <a:pt x="441" y="394"/>
                    <a:pt x="489" y="298"/>
                  </a:cubicBezTo>
                  <a:cubicBezTo>
                    <a:pt x="370" y="239"/>
                    <a:pt x="358" y="120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2" name="Google Shape;4252;p2"/>
            <p:cNvSpPr/>
            <p:nvPr/>
          </p:nvSpPr>
          <p:spPr>
            <a:xfrm>
              <a:off x="5277725" y="2986200"/>
              <a:ext cx="3900" cy="7475"/>
            </a:xfrm>
            <a:custGeom>
              <a:avLst/>
              <a:gdLst/>
              <a:ahLst/>
              <a:cxnLst/>
              <a:rect l="l" t="t" r="r" b="b"/>
              <a:pathLst>
                <a:path w="156" h="299" extrusionOk="0">
                  <a:moveTo>
                    <a:pt x="156" y="1"/>
                  </a:moveTo>
                  <a:cubicBezTo>
                    <a:pt x="36" y="60"/>
                    <a:pt x="1" y="180"/>
                    <a:pt x="25" y="299"/>
                  </a:cubicBezTo>
                  <a:cubicBezTo>
                    <a:pt x="120" y="215"/>
                    <a:pt x="156" y="108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3" name="Google Shape;4253;p2"/>
            <p:cNvSpPr/>
            <p:nvPr/>
          </p:nvSpPr>
          <p:spPr>
            <a:xfrm>
              <a:off x="5281300" y="2978775"/>
              <a:ext cx="3600" cy="6875"/>
            </a:xfrm>
            <a:custGeom>
              <a:avLst/>
              <a:gdLst/>
              <a:ahLst/>
              <a:cxnLst/>
              <a:rect l="l" t="t" r="r" b="b"/>
              <a:pathLst>
                <a:path w="144" h="275" extrusionOk="0">
                  <a:moveTo>
                    <a:pt x="132" y="0"/>
                  </a:moveTo>
                  <a:cubicBezTo>
                    <a:pt x="24" y="72"/>
                    <a:pt x="1" y="155"/>
                    <a:pt x="1" y="274"/>
                  </a:cubicBezTo>
                  <a:cubicBezTo>
                    <a:pt x="60" y="238"/>
                    <a:pt x="96" y="191"/>
                    <a:pt x="143" y="143"/>
                  </a:cubicBezTo>
                  <a:cubicBezTo>
                    <a:pt x="143" y="96"/>
                    <a:pt x="132" y="36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4" name="Google Shape;4254;p2"/>
            <p:cNvSpPr/>
            <p:nvPr/>
          </p:nvSpPr>
          <p:spPr>
            <a:xfrm>
              <a:off x="5323575" y="3129775"/>
              <a:ext cx="44375" cy="16000"/>
            </a:xfrm>
            <a:custGeom>
              <a:avLst/>
              <a:gdLst/>
              <a:ahLst/>
              <a:cxnLst/>
              <a:rect l="l" t="t" r="r" b="b"/>
              <a:pathLst>
                <a:path w="1775" h="640" extrusionOk="0">
                  <a:moveTo>
                    <a:pt x="332" y="0"/>
                  </a:moveTo>
                  <a:cubicBezTo>
                    <a:pt x="226" y="0"/>
                    <a:pt x="128" y="33"/>
                    <a:pt x="36" y="116"/>
                  </a:cubicBezTo>
                  <a:cubicBezTo>
                    <a:pt x="0" y="187"/>
                    <a:pt x="0" y="259"/>
                    <a:pt x="48" y="318"/>
                  </a:cubicBezTo>
                  <a:cubicBezTo>
                    <a:pt x="179" y="473"/>
                    <a:pt x="357" y="533"/>
                    <a:pt x="536" y="580"/>
                  </a:cubicBezTo>
                  <a:cubicBezTo>
                    <a:pt x="655" y="592"/>
                    <a:pt x="762" y="604"/>
                    <a:pt x="881" y="604"/>
                  </a:cubicBezTo>
                  <a:cubicBezTo>
                    <a:pt x="1143" y="592"/>
                    <a:pt x="1429" y="640"/>
                    <a:pt x="1643" y="402"/>
                  </a:cubicBezTo>
                  <a:cubicBezTo>
                    <a:pt x="1679" y="318"/>
                    <a:pt x="1727" y="235"/>
                    <a:pt x="1774" y="163"/>
                  </a:cubicBezTo>
                  <a:lnTo>
                    <a:pt x="608" y="116"/>
                  </a:lnTo>
                  <a:cubicBezTo>
                    <a:pt x="548" y="56"/>
                    <a:pt x="488" y="21"/>
                    <a:pt x="429" y="9"/>
                  </a:cubicBezTo>
                  <a:cubicBezTo>
                    <a:pt x="396" y="3"/>
                    <a:pt x="364" y="0"/>
                    <a:pt x="3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5" name="Google Shape;4255;p2"/>
            <p:cNvSpPr/>
            <p:nvPr/>
          </p:nvSpPr>
          <p:spPr>
            <a:xfrm>
              <a:off x="5341850" y="3139800"/>
              <a:ext cx="30250" cy="13575"/>
            </a:xfrm>
            <a:custGeom>
              <a:avLst/>
              <a:gdLst/>
              <a:ahLst/>
              <a:cxnLst/>
              <a:rect l="l" t="t" r="r" b="b"/>
              <a:pathLst>
                <a:path w="1210" h="543" extrusionOk="0">
                  <a:moveTo>
                    <a:pt x="889" y="1"/>
                  </a:moveTo>
                  <a:cubicBezTo>
                    <a:pt x="615" y="12"/>
                    <a:pt x="317" y="12"/>
                    <a:pt x="31" y="24"/>
                  </a:cubicBezTo>
                  <a:cubicBezTo>
                    <a:pt x="1" y="186"/>
                    <a:pt x="108" y="271"/>
                    <a:pt x="221" y="271"/>
                  </a:cubicBezTo>
                  <a:cubicBezTo>
                    <a:pt x="241" y="271"/>
                    <a:pt x="262" y="268"/>
                    <a:pt x="281" y="262"/>
                  </a:cubicBezTo>
                  <a:cubicBezTo>
                    <a:pt x="318" y="253"/>
                    <a:pt x="347" y="249"/>
                    <a:pt x="370" y="249"/>
                  </a:cubicBezTo>
                  <a:cubicBezTo>
                    <a:pt x="528" y="249"/>
                    <a:pt x="410" y="437"/>
                    <a:pt x="472" y="489"/>
                  </a:cubicBezTo>
                  <a:cubicBezTo>
                    <a:pt x="531" y="524"/>
                    <a:pt x="591" y="542"/>
                    <a:pt x="653" y="542"/>
                  </a:cubicBezTo>
                  <a:cubicBezTo>
                    <a:pt x="716" y="542"/>
                    <a:pt x="781" y="524"/>
                    <a:pt x="853" y="489"/>
                  </a:cubicBezTo>
                  <a:cubicBezTo>
                    <a:pt x="877" y="453"/>
                    <a:pt x="889" y="429"/>
                    <a:pt x="912" y="393"/>
                  </a:cubicBezTo>
                  <a:cubicBezTo>
                    <a:pt x="912" y="203"/>
                    <a:pt x="1043" y="143"/>
                    <a:pt x="1210" y="132"/>
                  </a:cubicBezTo>
                  <a:cubicBezTo>
                    <a:pt x="1127" y="24"/>
                    <a:pt x="1008" y="12"/>
                    <a:pt x="8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6" name="Google Shape;4256;p2"/>
            <p:cNvSpPr/>
            <p:nvPr/>
          </p:nvSpPr>
          <p:spPr>
            <a:xfrm>
              <a:off x="5375075" y="3121925"/>
              <a:ext cx="19900" cy="10450"/>
            </a:xfrm>
            <a:custGeom>
              <a:avLst/>
              <a:gdLst/>
              <a:ahLst/>
              <a:cxnLst/>
              <a:rect l="l" t="t" r="r" b="b"/>
              <a:pathLst>
                <a:path w="796" h="418" extrusionOk="0">
                  <a:moveTo>
                    <a:pt x="176" y="0"/>
                  </a:moveTo>
                  <a:cubicBezTo>
                    <a:pt x="169" y="0"/>
                    <a:pt x="162" y="1"/>
                    <a:pt x="155" y="1"/>
                  </a:cubicBezTo>
                  <a:cubicBezTo>
                    <a:pt x="95" y="13"/>
                    <a:pt x="60" y="13"/>
                    <a:pt x="0" y="13"/>
                  </a:cubicBezTo>
                  <a:cubicBezTo>
                    <a:pt x="36" y="251"/>
                    <a:pt x="310" y="263"/>
                    <a:pt x="429" y="418"/>
                  </a:cubicBezTo>
                  <a:cubicBezTo>
                    <a:pt x="512" y="418"/>
                    <a:pt x="595" y="406"/>
                    <a:pt x="679" y="406"/>
                  </a:cubicBezTo>
                  <a:cubicBezTo>
                    <a:pt x="781" y="172"/>
                    <a:pt x="795" y="103"/>
                    <a:pt x="693" y="103"/>
                  </a:cubicBezTo>
                  <a:cubicBezTo>
                    <a:pt x="676" y="103"/>
                    <a:pt x="655" y="105"/>
                    <a:pt x="631" y="108"/>
                  </a:cubicBezTo>
                  <a:cubicBezTo>
                    <a:pt x="623" y="109"/>
                    <a:pt x="616" y="109"/>
                    <a:pt x="608" y="109"/>
                  </a:cubicBezTo>
                  <a:cubicBezTo>
                    <a:pt x="449" y="109"/>
                    <a:pt x="326" y="0"/>
                    <a:pt x="1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7" name="Google Shape;4257;p2"/>
            <p:cNvSpPr/>
            <p:nvPr/>
          </p:nvSpPr>
          <p:spPr>
            <a:xfrm>
              <a:off x="5334000" y="3007400"/>
              <a:ext cx="16075" cy="3250"/>
            </a:xfrm>
            <a:custGeom>
              <a:avLst/>
              <a:gdLst/>
              <a:ahLst/>
              <a:cxnLst/>
              <a:rect l="l" t="t" r="r" b="b"/>
              <a:pathLst>
                <a:path w="643" h="130" extrusionOk="0">
                  <a:moveTo>
                    <a:pt x="293" y="1"/>
                  </a:moveTo>
                  <a:cubicBezTo>
                    <a:pt x="211" y="1"/>
                    <a:pt x="129" y="10"/>
                    <a:pt x="48" y="10"/>
                  </a:cubicBezTo>
                  <a:cubicBezTo>
                    <a:pt x="0" y="70"/>
                    <a:pt x="12" y="117"/>
                    <a:pt x="95" y="129"/>
                  </a:cubicBezTo>
                  <a:lnTo>
                    <a:pt x="643" y="129"/>
                  </a:lnTo>
                  <a:cubicBezTo>
                    <a:pt x="536" y="22"/>
                    <a:pt x="416" y="1"/>
                    <a:pt x="2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8" name="Google Shape;4258;p2"/>
            <p:cNvSpPr/>
            <p:nvPr/>
          </p:nvSpPr>
          <p:spPr>
            <a:xfrm>
              <a:off x="5285775" y="3004325"/>
              <a:ext cx="14300" cy="3350"/>
            </a:xfrm>
            <a:custGeom>
              <a:avLst/>
              <a:gdLst/>
              <a:ahLst/>
              <a:cxnLst/>
              <a:rect l="l" t="t" r="r" b="b"/>
              <a:pathLst>
                <a:path w="572" h="134" extrusionOk="0">
                  <a:moveTo>
                    <a:pt x="270" y="0"/>
                  </a:moveTo>
                  <a:cubicBezTo>
                    <a:pt x="169" y="0"/>
                    <a:pt x="73" y="20"/>
                    <a:pt x="0" y="133"/>
                  </a:cubicBezTo>
                  <a:cubicBezTo>
                    <a:pt x="191" y="121"/>
                    <a:pt x="381" y="121"/>
                    <a:pt x="572" y="109"/>
                  </a:cubicBezTo>
                  <a:cubicBezTo>
                    <a:pt x="560" y="74"/>
                    <a:pt x="524" y="38"/>
                    <a:pt x="512" y="2"/>
                  </a:cubicBezTo>
                  <a:cubicBezTo>
                    <a:pt x="489" y="5"/>
                    <a:pt x="466" y="6"/>
                    <a:pt x="442" y="6"/>
                  </a:cubicBezTo>
                  <a:cubicBezTo>
                    <a:pt x="385" y="6"/>
                    <a:pt x="326" y="0"/>
                    <a:pt x="2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9" name="Google Shape;4259;p2"/>
            <p:cNvSpPr/>
            <p:nvPr/>
          </p:nvSpPr>
          <p:spPr>
            <a:xfrm>
              <a:off x="5328325" y="3007650"/>
              <a:ext cx="8075" cy="3075"/>
            </a:xfrm>
            <a:custGeom>
              <a:avLst/>
              <a:gdLst/>
              <a:ahLst/>
              <a:cxnLst/>
              <a:rect l="l" t="t" r="r" b="b"/>
              <a:pathLst>
                <a:path w="323" h="123" extrusionOk="0">
                  <a:moveTo>
                    <a:pt x="275" y="0"/>
                  </a:moveTo>
                  <a:cubicBezTo>
                    <a:pt x="179" y="0"/>
                    <a:pt x="96" y="0"/>
                    <a:pt x="1" y="12"/>
                  </a:cubicBezTo>
                  <a:cubicBezTo>
                    <a:pt x="68" y="98"/>
                    <a:pt x="158" y="123"/>
                    <a:pt x="253" y="123"/>
                  </a:cubicBezTo>
                  <a:cubicBezTo>
                    <a:pt x="276" y="123"/>
                    <a:pt x="299" y="122"/>
                    <a:pt x="322" y="119"/>
                  </a:cubicBezTo>
                  <a:cubicBezTo>
                    <a:pt x="298" y="72"/>
                    <a:pt x="287" y="48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0" name="Google Shape;4260;p2"/>
            <p:cNvSpPr/>
            <p:nvPr/>
          </p:nvSpPr>
          <p:spPr>
            <a:xfrm>
              <a:off x="5525675" y="3107525"/>
              <a:ext cx="8075" cy="5900"/>
            </a:xfrm>
            <a:custGeom>
              <a:avLst/>
              <a:gdLst/>
              <a:ahLst/>
              <a:cxnLst/>
              <a:rect l="l" t="t" r="r" b="b"/>
              <a:pathLst>
                <a:path w="323" h="236" extrusionOk="0">
                  <a:moveTo>
                    <a:pt x="140" y="0"/>
                  </a:moveTo>
                  <a:cubicBezTo>
                    <a:pt x="96" y="0"/>
                    <a:pt x="49" y="8"/>
                    <a:pt x="1" y="18"/>
                  </a:cubicBezTo>
                  <a:lnTo>
                    <a:pt x="1" y="137"/>
                  </a:lnTo>
                  <a:cubicBezTo>
                    <a:pt x="58" y="169"/>
                    <a:pt x="126" y="236"/>
                    <a:pt x="198" y="236"/>
                  </a:cubicBezTo>
                  <a:cubicBezTo>
                    <a:pt x="231" y="236"/>
                    <a:pt x="265" y="222"/>
                    <a:pt x="298" y="184"/>
                  </a:cubicBezTo>
                  <a:cubicBezTo>
                    <a:pt x="310" y="160"/>
                    <a:pt x="322" y="77"/>
                    <a:pt x="310" y="65"/>
                  </a:cubicBezTo>
                  <a:cubicBezTo>
                    <a:pt x="261" y="16"/>
                    <a:pt x="204" y="0"/>
                    <a:pt x="14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1" name="Google Shape;4261;p2"/>
            <p:cNvSpPr/>
            <p:nvPr/>
          </p:nvSpPr>
          <p:spPr>
            <a:xfrm>
              <a:off x="5540850" y="3132950"/>
              <a:ext cx="5700" cy="4200"/>
            </a:xfrm>
            <a:custGeom>
              <a:avLst/>
              <a:gdLst/>
              <a:ahLst/>
              <a:cxnLst/>
              <a:rect l="l" t="t" r="r" b="b"/>
              <a:pathLst>
                <a:path w="228" h="168" extrusionOk="0">
                  <a:moveTo>
                    <a:pt x="108" y="1"/>
                  </a:moveTo>
                  <a:lnTo>
                    <a:pt x="108" y="1"/>
                  </a:lnTo>
                  <a:cubicBezTo>
                    <a:pt x="1" y="48"/>
                    <a:pt x="1" y="96"/>
                    <a:pt x="96" y="167"/>
                  </a:cubicBezTo>
                  <a:cubicBezTo>
                    <a:pt x="179" y="120"/>
                    <a:pt x="227" y="60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2" name="Google Shape;4262;p2"/>
            <p:cNvSpPr/>
            <p:nvPr/>
          </p:nvSpPr>
          <p:spPr>
            <a:xfrm>
              <a:off x="5503650" y="3131500"/>
              <a:ext cx="4500" cy="4375"/>
            </a:xfrm>
            <a:custGeom>
              <a:avLst/>
              <a:gdLst/>
              <a:ahLst/>
              <a:cxnLst/>
              <a:rect l="l" t="t" r="r" b="b"/>
              <a:pathLst>
                <a:path w="180" h="175" extrusionOk="0">
                  <a:moveTo>
                    <a:pt x="88" y="1"/>
                  </a:moveTo>
                  <a:cubicBezTo>
                    <a:pt x="59" y="1"/>
                    <a:pt x="30" y="31"/>
                    <a:pt x="1" y="94"/>
                  </a:cubicBezTo>
                  <a:cubicBezTo>
                    <a:pt x="24" y="148"/>
                    <a:pt x="51" y="175"/>
                    <a:pt x="81" y="175"/>
                  </a:cubicBezTo>
                  <a:cubicBezTo>
                    <a:pt x="111" y="175"/>
                    <a:pt x="143" y="148"/>
                    <a:pt x="179" y="94"/>
                  </a:cubicBezTo>
                  <a:cubicBezTo>
                    <a:pt x="149" y="33"/>
                    <a:pt x="118" y="1"/>
                    <a:pt x="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3" name="Google Shape;4263;p2"/>
            <p:cNvSpPr/>
            <p:nvPr/>
          </p:nvSpPr>
          <p:spPr>
            <a:xfrm>
              <a:off x="5518525" y="3129075"/>
              <a:ext cx="3300" cy="2100"/>
            </a:xfrm>
            <a:custGeom>
              <a:avLst/>
              <a:gdLst/>
              <a:ahLst/>
              <a:cxnLst/>
              <a:rect l="l" t="t" r="r" b="b"/>
              <a:pathLst>
                <a:path w="132" h="84" extrusionOk="0">
                  <a:moveTo>
                    <a:pt x="1" y="1"/>
                  </a:moveTo>
                  <a:cubicBezTo>
                    <a:pt x="20" y="53"/>
                    <a:pt x="40" y="83"/>
                    <a:pt x="63" y="83"/>
                  </a:cubicBezTo>
                  <a:cubicBezTo>
                    <a:pt x="82" y="83"/>
                    <a:pt x="105" y="62"/>
                    <a:pt x="132" y="13"/>
                  </a:cubicBezTo>
                  <a:cubicBezTo>
                    <a:pt x="96" y="1"/>
                    <a:pt x="49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4" name="Google Shape;4264;p2"/>
            <p:cNvSpPr/>
            <p:nvPr/>
          </p:nvSpPr>
          <p:spPr>
            <a:xfrm>
              <a:off x="6169500" y="3246075"/>
              <a:ext cx="1825" cy="1500"/>
            </a:xfrm>
            <a:custGeom>
              <a:avLst/>
              <a:gdLst/>
              <a:ahLst/>
              <a:cxnLst/>
              <a:rect l="l" t="t" r="r" b="b"/>
              <a:pathLst>
                <a:path w="73" h="60" extrusionOk="0">
                  <a:moveTo>
                    <a:pt x="1" y="0"/>
                  </a:moveTo>
                  <a:lnTo>
                    <a:pt x="49" y="40"/>
                  </a:lnTo>
                  <a:lnTo>
                    <a:pt x="49" y="40"/>
                  </a:lnTo>
                  <a:cubicBezTo>
                    <a:pt x="45" y="35"/>
                    <a:pt x="42" y="29"/>
                    <a:pt x="37" y="24"/>
                  </a:cubicBezTo>
                  <a:cubicBezTo>
                    <a:pt x="37" y="0"/>
                    <a:pt x="25" y="0"/>
                    <a:pt x="1" y="0"/>
                  </a:cubicBezTo>
                  <a:close/>
                  <a:moveTo>
                    <a:pt x="49" y="40"/>
                  </a:moveTo>
                  <a:cubicBezTo>
                    <a:pt x="53" y="46"/>
                    <a:pt x="59" y="53"/>
                    <a:pt x="72" y="60"/>
                  </a:cubicBezTo>
                  <a:lnTo>
                    <a:pt x="49" y="4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5" name="Google Shape;4265;p2"/>
            <p:cNvSpPr/>
            <p:nvPr/>
          </p:nvSpPr>
          <p:spPr>
            <a:xfrm>
              <a:off x="5744450" y="2986075"/>
              <a:ext cx="19675" cy="3625"/>
            </a:xfrm>
            <a:custGeom>
              <a:avLst/>
              <a:gdLst/>
              <a:ahLst/>
              <a:cxnLst/>
              <a:rect l="l" t="t" r="r" b="b"/>
              <a:pathLst>
                <a:path w="787" h="145" extrusionOk="0">
                  <a:moveTo>
                    <a:pt x="345" y="1"/>
                  </a:moveTo>
                  <a:cubicBezTo>
                    <a:pt x="253" y="1"/>
                    <a:pt x="160" y="7"/>
                    <a:pt x="68" y="7"/>
                  </a:cubicBezTo>
                  <a:cubicBezTo>
                    <a:pt x="46" y="7"/>
                    <a:pt x="23" y="7"/>
                    <a:pt x="1" y="6"/>
                  </a:cubicBezTo>
                  <a:lnTo>
                    <a:pt x="1" y="6"/>
                  </a:lnTo>
                  <a:cubicBezTo>
                    <a:pt x="106" y="116"/>
                    <a:pt x="221" y="145"/>
                    <a:pt x="343" y="145"/>
                  </a:cubicBezTo>
                  <a:cubicBezTo>
                    <a:pt x="473" y="145"/>
                    <a:pt x="610" y="112"/>
                    <a:pt x="751" y="112"/>
                  </a:cubicBezTo>
                  <a:cubicBezTo>
                    <a:pt x="763" y="112"/>
                    <a:pt x="775" y="113"/>
                    <a:pt x="787" y="113"/>
                  </a:cubicBezTo>
                  <a:cubicBezTo>
                    <a:pt x="645" y="19"/>
                    <a:pt x="495" y="1"/>
                    <a:pt x="3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6" name="Google Shape;4266;p2"/>
            <p:cNvSpPr/>
            <p:nvPr/>
          </p:nvSpPr>
          <p:spPr>
            <a:xfrm>
              <a:off x="5779275" y="2986200"/>
              <a:ext cx="11350" cy="3025"/>
            </a:xfrm>
            <a:custGeom>
              <a:avLst/>
              <a:gdLst/>
              <a:ahLst/>
              <a:cxnLst/>
              <a:rect l="l" t="t" r="r" b="b"/>
              <a:pathLst>
                <a:path w="454" h="121" extrusionOk="0">
                  <a:moveTo>
                    <a:pt x="184" y="1"/>
                  </a:moveTo>
                  <a:cubicBezTo>
                    <a:pt x="125" y="1"/>
                    <a:pt x="63" y="8"/>
                    <a:pt x="1" y="13"/>
                  </a:cubicBezTo>
                  <a:cubicBezTo>
                    <a:pt x="1" y="72"/>
                    <a:pt x="36" y="96"/>
                    <a:pt x="84" y="120"/>
                  </a:cubicBezTo>
                  <a:lnTo>
                    <a:pt x="453" y="120"/>
                  </a:lnTo>
                  <a:cubicBezTo>
                    <a:pt x="378" y="23"/>
                    <a:pt x="285" y="1"/>
                    <a:pt x="1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7" name="Google Shape;4267;p2"/>
            <p:cNvSpPr/>
            <p:nvPr/>
          </p:nvSpPr>
          <p:spPr>
            <a:xfrm>
              <a:off x="5764100" y="2987775"/>
              <a:ext cx="6275" cy="1150"/>
            </a:xfrm>
            <a:custGeom>
              <a:avLst/>
              <a:gdLst/>
              <a:ahLst/>
              <a:cxnLst/>
              <a:rect l="l" t="t" r="r" b="b"/>
              <a:pathLst>
                <a:path w="251" h="46" extrusionOk="0">
                  <a:moveTo>
                    <a:pt x="147" y="0"/>
                  </a:moveTo>
                  <a:cubicBezTo>
                    <a:pt x="101" y="0"/>
                    <a:pt x="53" y="19"/>
                    <a:pt x="1" y="45"/>
                  </a:cubicBezTo>
                  <a:lnTo>
                    <a:pt x="251" y="45"/>
                  </a:lnTo>
                  <a:cubicBezTo>
                    <a:pt x="218" y="13"/>
                    <a:pt x="184" y="0"/>
                    <a:pt x="1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8" name="Google Shape;4268;p2"/>
            <p:cNvSpPr/>
            <p:nvPr/>
          </p:nvSpPr>
          <p:spPr>
            <a:xfrm>
              <a:off x="5774825" y="2986500"/>
              <a:ext cx="6850" cy="2725"/>
            </a:xfrm>
            <a:custGeom>
              <a:avLst/>
              <a:gdLst/>
              <a:ahLst/>
              <a:cxnLst/>
              <a:rect l="l" t="t" r="r" b="b"/>
              <a:pathLst>
                <a:path w="274" h="109" extrusionOk="0">
                  <a:moveTo>
                    <a:pt x="179" y="1"/>
                  </a:moveTo>
                  <a:cubicBezTo>
                    <a:pt x="119" y="25"/>
                    <a:pt x="60" y="60"/>
                    <a:pt x="0" y="108"/>
                  </a:cubicBezTo>
                  <a:lnTo>
                    <a:pt x="274" y="108"/>
                  </a:lnTo>
                  <a:cubicBezTo>
                    <a:pt x="238" y="72"/>
                    <a:pt x="214" y="25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9" name="Google Shape;4269;p2"/>
            <p:cNvSpPr/>
            <p:nvPr/>
          </p:nvSpPr>
          <p:spPr>
            <a:xfrm>
              <a:off x="5263450" y="2968650"/>
              <a:ext cx="13400" cy="45875"/>
            </a:xfrm>
            <a:custGeom>
              <a:avLst/>
              <a:gdLst/>
              <a:ahLst/>
              <a:cxnLst/>
              <a:rect l="l" t="t" r="r" b="b"/>
              <a:pathLst>
                <a:path w="536" h="1835" extrusionOk="0">
                  <a:moveTo>
                    <a:pt x="179" y="0"/>
                  </a:moveTo>
                  <a:cubicBezTo>
                    <a:pt x="119" y="501"/>
                    <a:pt x="60" y="1024"/>
                    <a:pt x="0" y="1536"/>
                  </a:cubicBezTo>
                  <a:cubicBezTo>
                    <a:pt x="12" y="1632"/>
                    <a:pt x="24" y="1751"/>
                    <a:pt x="131" y="1834"/>
                  </a:cubicBezTo>
                  <a:cubicBezTo>
                    <a:pt x="179" y="1620"/>
                    <a:pt x="119" y="1394"/>
                    <a:pt x="274" y="1239"/>
                  </a:cubicBezTo>
                  <a:cubicBezTo>
                    <a:pt x="298" y="1024"/>
                    <a:pt x="310" y="798"/>
                    <a:pt x="322" y="584"/>
                  </a:cubicBezTo>
                  <a:cubicBezTo>
                    <a:pt x="322" y="370"/>
                    <a:pt x="536" y="12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0" name="Google Shape;4270;p2"/>
            <p:cNvSpPr/>
            <p:nvPr/>
          </p:nvSpPr>
          <p:spPr>
            <a:xfrm>
              <a:off x="5562000" y="3166300"/>
              <a:ext cx="2700" cy="2100"/>
            </a:xfrm>
            <a:custGeom>
              <a:avLst/>
              <a:gdLst/>
              <a:ahLst/>
              <a:cxnLst/>
              <a:rect l="l" t="t" r="r" b="b"/>
              <a:pathLst>
                <a:path w="108" h="84" extrusionOk="0">
                  <a:moveTo>
                    <a:pt x="95" y="0"/>
                  </a:moveTo>
                  <a:lnTo>
                    <a:pt x="95" y="0"/>
                  </a:lnTo>
                  <a:cubicBezTo>
                    <a:pt x="0" y="36"/>
                    <a:pt x="36" y="48"/>
                    <a:pt x="107" y="84"/>
                  </a:cubicBezTo>
                  <a:cubicBezTo>
                    <a:pt x="107" y="48"/>
                    <a:pt x="107" y="24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1" name="Google Shape;4271;p2"/>
            <p:cNvSpPr/>
            <p:nvPr/>
          </p:nvSpPr>
          <p:spPr>
            <a:xfrm>
              <a:off x="6005200" y="3254400"/>
              <a:ext cx="15200" cy="4500"/>
            </a:xfrm>
            <a:custGeom>
              <a:avLst/>
              <a:gdLst/>
              <a:ahLst/>
              <a:cxnLst/>
              <a:rect l="l" t="t" r="r" b="b"/>
              <a:pathLst>
                <a:path w="608" h="180" extrusionOk="0">
                  <a:moveTo>
                    <a:pt x="334" y="0"/>
                  </a:moveTo>
                  <a:cubicBezTo>
                    <a:pt x="227" y="12"/>
                    <a:pt x="108" y="12"/>
                    <a:pt x="1" y="24"/>
                  </a:cubicBezTo>
                  <a:cubicBezTo>
                    <a:pt x="179" y="179"/>
                    <a:pt x="405" y="143"/>
                    <a:pt x="608" y="167"/>
                  </a:cubicBezTo>
                  <a:cubicBezTo>
                    <a:pt x="548" y="48"/>
                    <a:pt x="429" y="24"/>
                    <a:pt x="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2" name="Google Shape;4272;p2"/>
            <p:cNvSpPr/>
            <p:nvPr/>
          </p:nvSpPr>
          <p:spPr>
            <a:xfrm>
              <a:off x="6026925" y="3258400"/>
              <a:ext cx="14925" cy="3475"/>
            </a:xfrm>
            <a:custGeom>
              <a:avLst/>
              <a:gdLst/>
              <a:ahLst/>
              <a:cxnLst/>
              <a:rect l="l" t="t" r="r" b="b"/>
              <a:pathLst>
                <a:path w="597" h="139" extrusionOk="0">
                  <a:moveTo>
                    <a:pt x="291" y="1"/>
                  </a:moveTo>
                  <a:cubicBezTo>
                    <a:pt x="195" y="1"/>
                    <a:pt x="95" y="19"/>
                    <a:pt x="1" y="19"/>
                  </a:cubicBezTo>
                  <a:cubicBezTo>
                    <a:pt x="126" y="111"/>
                    <a:pt x="263" y="138"/>
                    <a:pt x="407" y="138"/>
                  </a:cubicBezTo>
                  <a:cubicBezTo>
                    <a:pt x="469" y="138"/>
                    <a:pt x="532" y="133"/>
                    <a:pt x="596" y="126"/>
                  </a:cubicBezTo>
                  <a:cubicBezTo>
                    <a:pt x="507" y="25"/>
                    <a:pt x="401" y="1"/>
                    <a:pt x="2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3" name="Google Shape;4273;p2"/>
            <p:cNvSpPr/>
            <p:nvPr/>
          </p:nvSpPr>
          <p:spPr>
            <a:xfrm>
              <a:off x="5418225" y="3154675"/>
              <a:ext cx="125325" cy="24300"/>
            </a:xfrm>
            <a:custGeom>
              <a:avLst/>
              <a:gdLst/>
              <a:ahLst/>
              <a:cxnLst/>
              <a:rect l="l" t="t" r="r" b="b"/>
              <a:pathLst>
                <a:path w="5013" h="972" extrusionOk="0">
                  <a:moveTo>
                    <a:pt x="1155" y="1"/>
                  </a:moveTo>
                  <a:cubicBezTo>
                    <a:pt x="1096" y="13"/>
                    <a:pt x="1048" y="25"/>
                    <a:pt x="989" y="48"/>
                  </a:cubicBezTo>
                  <a:cubicBezTo>
                    <a:pt x="929" y="60"/>
                    <a:pt x="882" y="84"/>
                    <a:pt x="846" y="120"/>
                  </a:cubicBezTo>
                  <a:cubicBezTo>
                    <a:pt x="667" y="132"/>
                    <a:pt x="477" y="132"/>
                    <a:pt x="274" y="132"/>
                  </a:cubicBezTo>
                  <a:cubicBezTo>
                    <a:pt x="155" y="132"/>
                    <a:pt x="60" y="144"/>
                    <a:pt x="0" y="263"/>
                  </a:cubicBezTo>
                  <a:cubicBezTo>
                    <a:pt x="72" y="382"/>
                    <a:pt x="191" y="418"/>
                    <a:pt x="322" y="429"/>
                  </a:cubicBezTo>
                  <a:cubicBezTo>
                    <a:pt x="489" y="429"/>
                    <a:pt x="632" y="441"/>
                    <a:pt x="786" y="477"/>
                  </a:cubicBezTo>
                  <a:cubicBezTo>
                    <a:pt x="810" y="489"/>
                    <a:pt x="846" y="489"/>
                    <a:pt x="870" y="489"/>
                  </a:cubicBezTo>
                  <a:cubicBezTo>
                    <a:pt x="905" y="489"/>
                    <a:pt x="929" y="477"/>
                    <a:pt x="965" y="477"/>
                  </a:cubicBezTo>
                  <a:cubicBezTo>
                    <a:pt x="999" y="427"/>
                    <a:pt x="1030" y="402"/>
                    <a:pt x="1059" y="402"/>
                  </a:cubicBezTo>
                  <a:cubicBezTo>
                    <a:pt x="1093" y="402"/>
                    <a:pt x="1124" y="432"/>
                    <a:pt x="1155" y="489"/>
                  </a:cubicBezTo>
                  <a:cubicBezTo>
                    <a:pt x="1203" y="525"/>
                    <a:pt x="1263" y="537"/>
                    <a:pt x="1322" y="549"/>
                  </a:cubicBezTo>
                  <a:cubicBezTo>
                    <a:pt x="1382" y="549"/>
                    <a:pt x="1441" y="560"/>
                    <a:pt x="1501" y="560"/>
                  </a:cubicBezTo>
                  <a:lnTo>
                    <a:pt x="1941" y="560"/>
                  </a:lnTo>
                  <a:cubicBezTo>
                    <a:pt x="1962" y="559"/>
                    <a:pt x="1983" y="558"/>
                    <a:pt x="2003" y="558"/>
                  </a:cubicBezTo>
                  <a:cubicBezTo>
                    <a:pt x="2132" y="558"/>
                    <a:pt x="2246" y="588"/>
                    <a:pt x="2370" y="608"/>
                  </a:cubicBezTo>
                  <a:cubicBezTo>
                    <a:pt x="2441" y="620"/>
                    <a:pt x="2489" y="620"/>
                    <a:pt x="2560" y="620"/>
                  </a:cubicBezTo>
                  <a:cubicBezTo>
                    <a:pt x="2667" y="620"/>
                    <a:pt x="2810" y="680"/>
                    <a:pt x="2929" y="703"/>
                  </a:cubicBezTo>
                  <a:cubicBezTo>
                    <a:pt x="3410" y="754"/>
                    <a:pt x="3891" y="972"/>
                    <a:pt x="4385" y="972"/>
                  </a:cubicBezTo>
                  <a:cubicBezTo>
                    <a:pt x="4588" y="972"/>
                    <a:pt x="4793" y="935"/>
                    <a:pt x="5001" y="834"/>
                  </a:cubicBezTo>
                  <a:cubicBezTo>
                    <a:pt x="5001" y="787"/>
                    <a:pt x="5013" y="727"/>
                    <a:pt x="5013" y="668"/>
                  </a:cubicBezTo>
                  <a:cubicBezTo>
                    <a:pt x="4989" y="644"/>
                    <a:pt x="4989" y="596"/>
                    <a:pt x="4977" y="560"/>
                  </a:cubicBezTo>
                  <a:cubicBezTo>
                    <a:pt x="4894" y="537"/>
                    <a:pt x="4787" y="489"/>
                    <a:pt x="4692" y="465"/>
                  </a:cubicBezTo>
                  <a:lnTo>
                    <a:pt x="4656" y="489"/>
                  </a:lnTo>
                  <a:lnTo>
                    <a:pt x="4608" y="441"/>
                  </a:lnTo>
                  <a:cubicBezTo>
                    <a:pt x="4523" y="496"/>
                    <a:pt x="4438" y="532"/>
                    <a:pt x="4356" y="532"/>
                  </a:cubicBezTo>
                  <a:cubicBezTo>
                    <a:pt x="4277" y="532"/>
                    <a:pt x="4202" y="499"/>
                    <a:pt x="4132" y="418"/>
                  </a:cubicBezTo>
                  <a:cubicBezTo>
                    <a:pt x="3846" y="406"/>
                    <a:pt x="3560" y="406"/>
                    <a:pt x="3287" y="382"/>
                  </a:cubicBezTo>
                  <a:cubicBezTo>
                    <a:pt x="3203" y="370"/>
                    <a:pt x="3168" y="310"/>
                    <a:pt x="3120" y="263"/>
                  </a:cubicBezTo>
                  <a:cubicBezTo>
                    <a:pt x="3094" y="237"/>
                    <a:pt x="3068" y="218"/>
                    <a:pt x="3034" y="218"/>
                  </a:cubicBezTo>
                  <a:cubicBezTo>
                    <a:pt x="3020" y="218"/>
                    <a:pt x="3006" y="220"/>
                    <a:pt x="2989" y="227"/>
                  </a:cubicBezTo>
                  <a:cubicBezTo>
                    <a:pt x="2965" y="239"/>
                    <a:pt x="2941" y="251"/>
                    <a:pt x="2929" y="263"/>
                  </a:cubicBezTo>
                  <a:cubicBezTo>
                    <a:pt x="2918" y="291"/>
                    <a:pt x="2921" y="309"/>
                    <a:pt x="2928" y="320"/>
                  </a:cubicBezTo>
                  <a:lnTo>
                    <a:pt x="2928" y="320"/>
                  </a:lnTo>
                  <a:cubicBezTo>
                    <a:pt x="2923" y="317"/>
                    <a:pt x="2915" y="314"/>
                    <a:pt x="2906" y="310"/>
                  </a:cubicBezTo>
                  <a:cubicBezTo>
                    <a:pt x="2870" y="299"/>
                    <a:pt x="2882" y="227"/>
                    <a:pt x="2834" y="191"/>
                  </a:cubicBezTo>
                  <a:cubicBezTo>
                    <a:pt x="2775" y="168"/>
                    <a:pt x="2691" y="132"/>
                    <a:pt x="2608" y="132"/>
                  </a:cubicBezTo>
                  <a:cubicBezTo>
                    <a:pt x="2560" y="132"/>
                    <a:pt x="2513" y="132"/>
                    <a:pt x="2453" y="144"/>
                  </a:cubicBezTo>
                  <a:cubicBezTo>
                    <a:pt x="2406" y="168"/>
                    <a:pt x="2358" y="191"/>
                    <a:pt x="2310" y="227"/>
                  </a:cubicBezTo>
                  <a:cubicBezTo>
                    <a:pt x="2215" y="191"/>
                    <a:pt x="2096" y="144"/>
                    <a:pt x="1989" y="120"/>
                  </a:cubicBezTo>
                  <a:lnTo>
                    <a:pt x="1691" y="120"/>
                  </a:lnTo>
                  <a:cubicBezTo>
                    <a:pt x="1584" y="120"/>
                    <a:pt x="1477" y="72"/>
                    <a:pt x="1394" y="48"/>
                  </a:cubicBezTo>
                  <a:cubicBezTo>
                    <a:pt x="1322" y="13"/>
                    <a:pt x="1239" y="1"/>
                    <a:pt x="1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4" name="Google Shape;4274;p2"/>
            <p:cNvSpPr/>
            <p:nvPr/>
          </p:nvSpPr>
          <p:spPr>
            <a:xfrm>
              <a:off x="5474775" y="3150825"/>
              <a:ext cx="19375" cy="11625"/>
            </a:xfrm>
            <a:custGeom>
              <a:avLst/>
              <a:gdLst/>
              <a:ahLst/>
              <a:cxnLst/>
              <a:rect l="l" t="t" r="r" b="b"/>
              <a:pathLst>
                <a:path w="775" h="465" extrusionOk="0">
                  <a:moveTo>
                    <a:pt x="1" y="0"/>
                  </a:moveTo>
                  <a:cubicBezTo>
                    <a:pt x="24" y="143"/>
                    <a:pt x="36" y="274"/>
                    <a:pt x="60" y="405"/>
                  </a:cubicBezTo>
                  <a:lnTo>
                    <a:pt x="132" y="405"/>
                  </a:lnTo>
                  <a:cubicBezTo>
                    <a:pt x="167" y="387"/>
                    <a:pt x="200" y="378"/>
                    <a:pt x="233" y="378"/>
                  </a:cubicBezTo>
                  <a:cubicBezTo>
                    <a:pt x="266" y="378"/>
                    <a:pt x="298" y="387"/>
                    <a:pt x="334" y="405"/>
                  </a:cubicBezTo>
                  <a:cubicBezTo>
                    <a:pt x="429" y="405"/>
                    <a:pt x="501" y="417"/>
                    <a:pt x="596" y="429"/>
                  </a:cubicBezTo>
                  <a:cubicBezTo>
                    <a:pt x="596" y="453"/>
                    <a:pt x="608" y="453"/>
                    <a:pt x="632" y="464"/>
                  </a:cubicBezTo>
                  <a:cubicBezTo>
                    <a:pt x="667" y="464"/>
                    <a:pt x="691" y="453"/>
                    <a:pt x="727" y="417"/>
                  </a:cubicBezTo>
                  <a:cubicBezTo>
                    <a:pt x="775" y="369"/>
                    <a:pt x="775" y="333"/>
                    <a:pt x="727" y="286"/>
                  </a:cubicBezTo>
                  <a:lnTo>
                    <a:pt x="727" y="155"/>
                  </a:lnTo>
                  <a:cubicBezTo>
                    <a:pt x="596" y="107"/>
                    <a:pt x="405" y="155"/>
                    <a:pt x="298" y="24"/>
                  </a:cubicBezTo>
                  <a:cubicBezTo>
                    <a:pt x="191" y="24"/>
                    <a:pt x="96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5" name="Google Shape;4275;p2"/>
            <p:cNvSpPr/>
            <p:nvPr/>
          </p:nvSpPr>
          <p:spPr>
            <a:xfrm>
              <a:off x="5496500" y="3161825"/>
              <a:ext cx="4200" cy="3000"/>
            </a:xfrm>
            <a:custGeom>
              <a:avLst/>
              <a:gdLst/>
              <a:ahLst/>
              <a:cxnLst/>
              <a:rect l="l" t="t" r="r" b="b"/>
              <a:pathLst>
                <a:path w="168" h="120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72"/>
                    <a:pt x="96" y="120"/>
                    <a:pt x="168" y="120"/>
                  </a:cubicBezTo>
                  <a:cubicBezTo>
                    <a:pt x="120" y="84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6" name="Google Shape;4276;p2"/>
            <p:cNvSpPr/>
            <p:nvPr/>
          </p:nvSpPr>
          <p:spPr>
            <a:xfrm>
              <a:off x="5493225" y="3158250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" y="1"/>
                  </a:moveTo>
                  <a:lnTo>
                    <a:pt x="1" y="144"/>
                  </a:lnTo>
                  <a:lnTo>
                    <a:pt x="132" y="14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7" name="Google Shape;4277;p2"/>
            <p:cNvSpPr/>
            <p:nvPr/>
          </p:nvSpPr>
          <p:spPr>
            <a:xfrm>
              <a:off x="5597425" y="3172775"/>
              <a:ext cx="5975" cy="3150"/>
            </a:xfrm>
            <a:custGeom>
              <a:avLst/>
              <a:gdLst/>
              <a:ahLst/>
              <a:cxnLst/>
              <a:rect l="l" t="t" r="r" b="b"/>
              <a:pathLst>
                <a:path w="239" h="126" extrusionOk="0">
                  <a:moveTo>
                    <a:pt x="137" y="1"/>
                  </a:moveTo>
                  <a:cubicBezTo>
                    <a:pt x="74" y="1"/>
                    <a:pt x="24" y="27"/>
                    <a:pt x="0" y="122"/>
                  </a:cubicBezTo>
                  <a:cubicBezTo>
                    <a:pt x="17" y="124"/>
                    <a:pt x="32" y="125"/>
                    <a:pt x="47" y="125"/>
                  </a:cubicBezTo>
                  <a:cubicBezTo>
                    <a:pt x="129" y="125"/>
                    <a:pt x="188" y="96"/>
                    <a:pt x="238" y="15"/>
                  </a:cubicBezTo>
                  <a:cubicBezTo>
                    <a:pt x="202" y="7"/>
                    <a:pt x="168" y="1"/>
                    <a:pt x="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8" name="Google Shape;4278;p2"/>
            <p:cNvSpPr/>
            <p:nvPr/>
          </p:nvSpPr>
          <p:spPr>
            <a:xfrm>
              <a:off x="6244225" y="3251425"/>
              <a:ext cx="2100" cy="1500"/>
            </a:xfrm>
            <a:custGeom>
              <a:avLst/>
              <a:gdLst/>
              <a:ahLst/>
              <a:cxnLst/>
              <a:rect l="l" t="t" r="r" b="b"/>
              <a:pathLst>
                <a:path w="84" h="60" extrusionOk="0">
                  <a:moveTo>
                    <a:pt x="84" y="0"/>
                  </a:moveTo>
                  <a:lnTo>
                    <a:pt x="84" y="0"/>
                  </a:lnTo>
                  <a:cubicBezTo>
                    <a:pt x="12" y="24"/>
                    <a:pt x="0" y="48"/>
                    <a:pt x="60" y="60"/>
                  </a:cubicBezTo>
                  <a:cubicBezTo>
                    <a:pt x="60" y="60"/>
                    <a:pt x="72" y="12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9" name="Google Shape;4279;p2"/>
            <p:cNvSpPr/>
            <p:nvPr/>
          </p:nvSpPr>
          <p:spPr>
            <a:xfrm>
              <a:off x="5355125" y="3149325"/>
              <a:ext cx="30375" cy="12275"/>
            </a:xfrm>
            <a:custGeom>
              <a:avLst/>
              <a:gdLst/>
              <a:ahLst/>
              <a:cxnLst/>
              <a:rect l="l" t="t" r="r" b="b"/>
              <a:pathLst>
                <a:path w="1215" h="491" extrusionOk="0">
                  <a:moveTo>
                    <a:pt x="358" y="1"/>
                  </a:moveTo>
                  <a:cubicBezTo>
                    <a:pt x="346" y="36"/>
                    <a:pt x="334" y="48"/>
                    <a:pt x="334" y="84"/>
                  </a:cubicBezTo>
                  <a:cubicBezTo>
                    <a:pt x="238" y="167"/>
                    <a:pt x="0" y="60"/>
                    <a:pt x="48" y="322"/>
                  </a:cubicBezTo>
                  <a:cubicBezTo>
                    <a:pt x="84" y="382"/>
                    <a:pt x="143" y="417"/>
                    <a:pt x="215" y="453"/>
                  </a:cubicBezTo>
                  <a:cubicBezTo>
                    <a:pt x="360" y="459"/>
                    <a:pt x="509" y="490"/>
                    <a:pt x="651" y="490"/>
                  </a:cubicBezTo>
                  <a:cubicBezTo>
                    <a:pt x="801" y="490"/>
                    <a:pt x="944" y="456"/>
                    <a:pt x="1072" y="322"/>
                  </a:cubicBezTo>
                  <a:lnTo>
                    <a:pt x="1215" y="96"/>
                  </a:lnTo>
                  <a:cubicBezTo>
                    <a:pt x="929" y="84"/>
                    <a:pt x="643" y="48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0" name="Google Shape;4280;p2"/>
            <p:cNvSpPr/>
            <p:nvPr/>
          </p:nvSpPr>
          <p:spPr>
            <a:xfrm>
              <a:off x="5345900" y="3075800"/>
              <a:ext cx="3000" cy="3300"/>
            </a:xfrm>
            <a:custGeom>
              <a:avLst/>
              <a:gdLst/>
              <a:ahLst/>
              <a:cxnLst/>
              <a:rect l="l" t="t" r="r" b="b"/>
              <a:pathLst>
                <a:path w="120" h="132" extrusionOk="0">
                  <a:moveTo>
                    <a:pt x="12" y="1"/>
                  </a:moveTo>
                  <a:cubicBezTo>
                    <a:pt x="0" y="48"/>
                    <a:pt x="0" y="84"/>
                    <a:pt x="12" y="132"/>
                  </a:cubicBezTo>
                  <a:cubicBezTo>
                    <a:pt x="48" y="120"/>
                    <a:pt x="96" y="84"/>
                    <a:pt x="119" y="72"/>
                  </a:cubicBezTo>
                  <a:cubicBezTo>
                    <a:pt x="72" y="48"/>
                    <a:pt x="48" y="25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1" name="Google Shape;4281;p2"/>
            <p:cNvSpPr/>
            <p:nvPr/>
          </p:nvSpPr>
          <p:spPr>
            <a:xfrm>
              <a:off x="5353050" y="3014425"/>
              <a:ext cx="11025" cy="3475"/>
            </a:xfrm>
            <a:custGeom>
              <a:avLst/>
              <a:gdLst/>
              <a:ahLst/>
              <a:cxnLst/>
              <a:rect l="l" t="t" r="r" b="b"/>
              <a:pathLst>
                <a:path w="441" h="139" extrusionOk="0">
                  <a:moveTo>
                    <a:pt x="220" y="0"/>
                  </a:moveTo>
                  <a:cubicBezTo>
                    <a:pt x="146" y="0"/>
                    <a:pt x="71" y="9"/>
                    <a:pt x="0" y="27"/>
                  </a:cubicBezTo>
                  <a:cubicBezTo>
                    <a:pt x="67" y="105"/>
                    <a:pt x="137" y="139"/>
                    <a:pt x="207" y="139"/>
                  </a:cubicBezTo>
                  <a:cubicBezTo>
                    <a:pt x="286" y="139"/>
                    <a:pt x="365" y="96"/>
                    <a:pt x="441" y="27"/>
                  </a:cubicBezTo>
                  <a:cubicBezTo>
                    <a:pt x="369" y="9"/>
                    <a:pt x="295" y="0"/>
                    <a:pt x="2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2" name="Google Shape;4282;p2"/>
            <p:cNvSpPr/>
            <p:nvPr/>
          </p:nvSpPr>
          <p:spPr>
            <a:xfrm>
              <a:off x="5464650" y="2989475"/>
              <a:ext cx="3000" cy="3000"/>
            </a:xfrm>
            <a:custGeom>
              <a:avLst/>
              <a:gdLst/>
              <a:ahLst/>
              <a:cxnLst/>
              <a:rect l="l" t="t" r="r" b="b"/>
              <a:pathLst>
                <a:path w="120" h="120" extrusionOk="0">
                  <a:moveTo>
                    <a:pt x="1" y="1"/>
                  </a:moveTo>
                  <a:cubicBezTo>
                    <a:pt x="25" y="49"/>
                    <a:pt x="72" y="72"/>
                    <a:pt x="120" y="12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3" name="Google Shape;4283;p2"/>
            <p:cNvSpPr/>
            <p:nvPr/>
          </p:nvSpPr>
          <p:spPr>
            <a:xfrm>
              <a:off x="5532225" y="3165400"/>
              <a:ext cx="3900" cy="1225"/>
            </a:xfrm>
            <a:custGeom>
              <a:avLst/>
              <a:gdLst/>
              <a:ahLst/>
              <a:cxnLst/>
              <a:rect l="l" t="t" r="r" b="b"/>
              <a:pathLst>
                <a:path w="156" h="49" extrusionOk="0">
                  <a:moveTo>
                    <a:pt x="1" y="0"/>
                  </a:moveTo>
                  <a:lnTo>
                    <a:pt x="60" y="48"/>
                  </a:lnTo>
                  <a:lnTo>
                    <a:pt x="155" y="48"/>
                  </a:lnTo>
                  <a:cubicBezTo>
                    <a:pt x="108" y="36"/>
                    <a:pt x="60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4" name="Google Shape;4284;p2"/>
            <p:cNvSpPr/>
            <p:nvPr/>
          </p:nvSpPr>
          <p:spPr>
            <a:xfrm>
              <a:off x="5531325" y="3163825"/>
              <a:ext cx="1525" cy="1300"/>
            </a:xfrm>
            <a:custGeom>
              <a:avLst/>
              <a:gdLst/>
              <a:ahLst/>
              <a:cxnLst/>
              <a:rect l="l" t="t" r="r" b="b"/>
              <a:pathLst>
                <a:path w="61" h="52" extrusionOk="0">
                  <a:moveTo>
                    <a:pt x="11" y="1"/>
                  </a:moveTo>
                  <a:cubicBezTo>
                    <a:pt x="4" y="1"/>
                    <a:pt x="1" y="7"/>
                    <a:pt x="1" y="16"/>
                  </a:cubicBezTo>
                  <a:cubicBezTo>
                    <a:pt x="1" y="40"/>
                    <a:pt x="37" y="40"/>
                    <a:pt x="60" y="52"/>
                  </a:cubicBezTo>
                  <a:cubicBezTo>
                    <a:pt x="39" y="15"/>
                    <a:pt x="21" y="1"/>
                    <a:pt x="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5" name="Google Shape;4285;p2"/>
            <p:cNvSpPr/>
            <p:nvPr/>
          </p:nvSpPr>
          <p:spPr>
            <a:xfrm>
              <a:off x="5547100" y="3165700"/>
              <a:ext cx="3000" cy="3000"/>
            </a:xfrm>
            <a:custGeom>
              <a:avLst/>
              <a:gdLst/>
              <a:ahLst/>
              <a:cxnLst/>
              <a:rect l="l" t="t" r="r" b="b"/>
              <a:pathLst>
                <a:path w="120" h="120" extrusionOk="0">
                  <a:moveTo>
                    <a:pt x="120" y="0"/>
                  </a:moveTo>
                  <a:lnTo>
                    <a:pt x="120" y="0"/>
                  </a:lnTo>
                  <a:cubicBezTo>
                    <a:pt x="60" y="24"/>
                    <a:pt x="25" y="48"/>
                    <a:pt x="1" y="119"/>
                  </a:cubicBezTo>
                  <a:cubicBezTo>
                    <a:pt x="84" y="108"/>
                    <a:pt x="120" y="60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6" name="Google Shape;4286;p2"/>
            <p:cNvSpPr/>
            <p:nvPr/>
          </p:nvSpPr>
          <p:spPr>
            <a:xfrm>
              <a:off x="5883450" y="3095650"/>
              <a:ext cx="45275" cy="45375"/>
            </a:xfrm>
            <a:custGeom>
              <a:avLst/>
              <a:gdLst/>
              <a:ahLst/>
              <a:cxnLst/>
              <a:rect l="l" t="t" r="r" b="b"/>
              <a:pathLst>
                <a:path w="1811" h="1815" extrusionOk="0">
                  <a:moveTo>
                    <a:pt x="1473" y="0"/>
                  </a:moveTo>
                  <a:cubicBezTo>
                    <a:pt x="1356" y="0"/>
                    <a:pt x="1223" y="46"/>
                    <a:pt x="1096" y="100"/>
                  </a:cubicBezTo>
                  <a:cubicBezTo>
                    <a:pt x="739" y="243"/>
                    <a:pt x="537" y="576"/>
                    <a:pt x="382" y="921"/>
                  </a:cubicBezTo>
                  <a:cubicBezTo>
                    <a:pt x="400" y="1040"/>
                    <a:pt x="404" y="1159"/>
                    <a:pt x="297" y="1159"/>
                  </a:cubicBezTo>
                  <a:cubicBezTo>
                    <a:pt x="265" y="1159"/>
                    <a:pt x="223" y="1148"/>
                    <a:pt x="168" y="1124"/>
                  </a:cubicBezTo>
                  <a:cubicBezTo>
                    <a:pt x="108" y="1136"/>
                    <a:pt x="60" y="1171"/>
                    <a:pt x="25" y="1219"/>
                  </a:cubicBezTo>
                  <a:cubicBezTo>
                    <a:pt x="1" y="1481"/>
                    <a:pt x="84" y="1707"/>
                    <a:pt x="346" y="1814"/>
                  </a:cubicBezTo>
                  <a:cubicBezTo>
                    <a:pt x="477" y="1683"/>
                    <a:pt x="596" y="1588"/>
                    <a:pt x="739" y="1481"/>
                  </a:cubicBezTo>
                  <a:cubicBezTo>
                    <a:pt x="834" y="1290"/>
                    <a:pt x="930" y="1112"/>
                    <a:pt x="1037" y="921"/>
                  </a:cubicBezTo>
                  <a:cubicBezTo>
                    <a:pt x="1132" y="493"/>
                    <a:pt x="1644" y="695"/>
                    <a:pt x="1811" y="397"/>
                  </a:cubicBezTo>
                  <a:cubicBezTo>
                    <a:pt x="1776" y="95"/>
                    <a:pt x="1641" y="0"/>
                    <a:pt x="14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7" name="Google Shape;4287;p2"/>
            <p:cNvSpPr/>
            <p:nvPr/>
          </p:nvSpPr>
          <p:spPr>
            <a:xfrm>
              <a:off x="5881075" y="3120750"/>
              <a:ext cx="8075" cy="5375"/>
            </a:xfrm>
            <a:custGeom>
              <a:avLst/>
              <a:gdLst/>
              <a:ahLst/>
              <a:cxnLst/>
              <a:rect l="l" t="t" r="r" b="b"/>
              <a:pathLst>
                <a:path w="323" h="215" extrusionOk="0">
                  <a:moveTo>
                    <a:pt x="203" y="1"/>
                  </a:moveTo>
                  <a:cubicBezTo>
                    <a:pt x="191" y="12"/>
                    <a:pt x="155" y="48"/>
                    <a:pt x="132" y="60"/>
                  </a:cubicBezTo>
                  <a:lnTo>
                    <a:pt x="1" y="60"/>
                  </a:lnTo>
                  <a:cubicBezTo>
                    <a:pt x="36" y="120"/>
                    <a:pt x="84" y="167"/>
                    <a:pt x="132" y="215"/>
                  </a:cubicBezTo>
                  <a:lnTo>
                    <a:pt x="251" y="215"/>
                  </a:lnTo>
                  <a:cubicBezTo>
                    <a:pt x="310" y="167"/>
                    <a:pt x="322" y="108"/>
                    <a:pt x="298" y="48"/>
                  </a:cubicBezTo>
                  <a:lnTo>
                    <a:pt x="20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8" name="Google Shape;4288;p2"/>
            <p:cNvSpPr/>
            <p:nvPr/>
          </p:nvSpPr>
          <p:spPr>
            <a:xfrm>
              <a:off x="5877200" y="3118675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" y="0"/>
                  </a:moveTo>
                  <a:lnTo>
                    <a:pt x="13" y="0"/>
                  </a:lnTo>
                  <a:cubicBezTo>
                    <a:pt x="1" y="36"/>
                    <a:pt x="13" y="72"/>
                    <a:pt x="37" y="119"/>
                  </a:cubicBezTo>
                  <a:cubicBezTo>
                    <a:pt x="60" y="131"/>
                    <a:pt x="96" y="143"/>
                    <a:pt x="132" y="143"/>
                  </a:cubicBezTo>
                  <a:cubicBezTo>
                    <a:pt x="108" y="84"/>
                    <a:pt x="60" y="36"/>
                    <a:pt x="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9" name="Google Shape;4289;p2"/>
            <p:cNvSpPr/>
            <p:nvPr/>
          </p:nvSpPr>
          <p:spPr>
            <a:xfrm>
              <a:off x="5873050" y="3100500"/>
              <a:ext cx="4475" cy="11050"/>
            </a:xfrm>
            <a:custGeom>
              <a:avLst/>
              <a:gdLst/>
              <a:ahLst/>
              <a:cxnLst/>
              <a:rect l="l" t="t" r="r" b="b"/>
              <a:pathLst>
                <a:path w="179" h="442" extrusionOk="0">
                  <a:moveTo>
                    <a:pt x="24" y="1"/>
                  </a:moveTo>
                  <a:cubicBezTo>
                    <a:pt x="24" y="168"/>
                    <a:pt x="0" y="334"/>
                    <a:pt x="155" y="441"/>
                  </a:cubicBezTo>
                  <a:cubicBezTo>
                    <a:pt x="155" y="275"/>
                    <a:pt x="179" y="108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0" name="Google Shape;4290;p2"/>
            <p:cNvSpPr/>
            <p:nvPr/>
          </p:nvSpPr>
          <p:spPr>
            <a:xfrm>
              <a:off x="5442325" y="3147850"/>
              <a:ext cx="25625" cy="11950"/>
            </a:xfrm>
            <a:custGeom>
              <a:avLst/>
              <a:gdLst/>
              <a:ahLst/>
              <a:cxnLst/>
              <a:rect l="l" t="t" r="r" b="b"/>
              <a:pathLst>
                <a:path w="1025" h="478" extrusionOk="0">
                  <a:moveTo>
                    <a:pt x="13" y="0"/>
                  </a:moveTo>
                  <a:cubicBezTo>
                    <a:pt x="13" y="95"/>
                    <a:pt x="1" y="179"/>
                    <a:pt x="1" y="274"/>
                  </a:cubicBezTo>
                  <a:cubicBezTo>
                    <a:pt x="13" y="286"/>
                    <a:pt x="25" y="310"/>
                    <a:pt x="49" y="333"/>
                  </a:cubicBezTo>
                  <a:cubicBezTo>
                    <a:pt x="108" y="345"/>
                    <a:pt x="144" y="369"/>
                    <a:pt x="191" y="393"/>
                  </a:cubicBezTo>
                  <a:cubicBezTo>
                    <a:pt x="287" y="405"/>
                    <a:pt x="370" y="405"/>
                    <a:pt x="465" y="417"/>
                  </a:cubicBezTo>
                  <a:cubicBezTo>
                    <a:pt x="519" y="470"/>
                    <a:pt x="592" y="477"/>
                    <a:pt x="661" y="477"/>
                  </a:cubicBezTo>
                  <a:cubicBezTo>
                    <a:pt x="684" y="477"/>
                    <a:pt x="706" y="476"/>
                    <a:pt x="727" y="476"/>
                  </a:cubicBezTo>
                  <a:cubicBezTo>
                    <a:pt x="834" y="476"/>
                    <a:pt x="930" y="476"/>
                    <a:pt x="1013" y="405"/>
                  </a:cubicBezTo>
                  <a:cubicBezTo>
                    <a:pt x="1025" y="83"/>
                    <a:pt x="715" y="119"/>
                    <a:pt x="5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1" name="Google Shape;4291;p2"/>
            <p:cNvSpPr/>
            <p:nvPr/>
          </p:nvSpPr>
          <p:spPr>
            <a:xfrm>
              <a:off x="5439350" y="3154675"/>
              <a:ext cx="4800" cy="3300"/>
            </a:xfrm>
            <a:custGeom>
              <a:avLst/>
              <a:gdLst/>
              <a:ahLst/>
              <a:cxnLst/>
              <a:rect l="l" t="t" r="r" b="b"/>
              <a:pathLst>
                <a:path w="192" h="132" extrusionOk="0">
                  <a:moveTo>
                    <a:pt x="13" y="1"/>
                  </a:moveTo>
                  <a:cubicBezTo>
                    <a:pt x="1" y="48"/>
                    <a:pt x="1" y="72"/>
                    <a:pt x="1" y="120"/>
                  </a:cubicBezTo>
                  <a:cubicBezTo>
                    <a:pt x="48" y="132"/>
                    <a:pt x="108" y="132"/>
                    <a:pt x="144" y="132"/>
                  </a:cubicBezTo>
                  <a:cubicBezTo>
                    <a:pt x="191" y="84"/>
                    <a:pt x="191" y="48"/>
                    <a:pt x="144" y="13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2" name="Google Shape;4292;p2"/>
            <p:cNvSpPr/>
            <p:nvPr/>
          </p:nvSpPr>
          <p:spPr>
            <a:xfrm>
              <a:off x="5589975" y="3286850"/>
              <a:ext cx="35450" cy="10725"/>
            </a:xfrm>
            <a:custGeom>
              <a:avLst/>
              <a:gdLst/>
              <a:ahLst/>
              <a:cxnLst/>
              <a:rect l="l" t="t" r="r" b="b"/>
              <a:pathLst>
                <a:path w="1418" h="429" extrusionOk="0">
                  <a:moveTo>
                    <a:pt x="655" y="0"/>
                  </a:moveTo>
                  <a:cubicBezTo>
                    <a:pt x="584" y="0"/>
                    <a:pt x="512" y="12"/>
                    <a:pt x="429" y="24"/>
                  </a:cubicBezTo>
                  <a:cubicBezTo>
                    <a:pt x="334" y="179"/>
                    <a:pt x="48" y="72"/>
                    <a:pt x="0" y="322"/>
                  </a:cubicBezTo>
                  <a:lnTo>
                    <a:pt x="0" y="429"/>
                  </a:lnTo>
                  <a:lnTo>
                    <a:pt x="989" y="429"/>
                  </a:lnTo>
                  <a:cubicBezTo>
                    <a:pt x="1018" y="399"/>
                    <a:pt x="1051" y="384"/>
                    <a:pt x="1084" y="384"/>
                  </a:cubicBezTo>
                  <a:cubicBezTo>
                    <a:pt x="1117" y="384"/>
                    <a:pt x="1149" y="399"/>
                    <a:pt x="1179" y="429"/>
                  </a:cubicBezTo>
                  <a:cubicBezTo>
                    <a:pt x="1274" y="429"/>
                    <a:pt x="1370" y="417"/>
                    <a:pt x="1417" y="310"/>
                  </a:cubicBezTo>
                  <a:cubicBezTo>
                    <a:pt x="1239" y="12"/>
                    <a:pt x="941" y="24"/>
                    <a:pt x="6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3" name="Google Shape;4293;p2"/>
            <p:cNvSpPr/>
            <p:nvPr/>
          </p:nvSpPr>
          <p:spPr>
            <a:xfrm>
              <a:off x="5476875" y="3456325"/>
              <a:ext cx="360775" cy="36850"/>
            </a:xfrm>
            <a:custGeom>
              <a:avLst/>
              <a:gdLst/>
              <a:ahLst/>
              <a:cxnLst/>
              <a:rect l="l" t="t" r="r" b="b"/>
              <a:pathLst>
                <a:path w="14431" h="1474" extrusionOk="0">
                  <a:moveTo>
                    <a:pt x="2428" y="1"/>
                  </a:moveTo>
                  <a:cubicBezTo>
                    <a:pt x="1952" y="1"/>
                    <a:pt x="1492" y="165"/>
                    <a:pt x="1012" y="186"/>
                  </a:cubicBezTo>
                  <a:cubicBezTo>
                    <a:pt x="969" y="186"/>
                    <a:pt x="924" y="183"/>
                    <a:pt x="879" y="183"/>
                  </a:cubicBezTo>
                  <a:cubicBezTo>
                    <a:pt x="801" y="183"/>
                    <a:pt x="723" y="193"/>
                    <a:pt x="655" y="246"/>
                  </a:cubicBezTo>
                  <a:lnTo>
                    <a:pt x="655" y="258"/>
                  </a:lnTo>
                  <a:cubicBezTo>
                    <a:pt x="607" y="305"/>
                    <a:pt x="548" y="341"/>
                    <a:pt x="512" y="389"/>
                  </a:cubicBezTo>
                  <a:cubicBezTo>
                    <a:pt x="512" y="401"/>
                    <a:pt x="488" y="425"/>
                    <a:pt x="464" y="436"/>
                  </a:cubicBezTo>
                  <a:cubicBezTo>
                    <a:pt x="452" y="440"/>
                    <a:pt x="442" y="443"/>
                    <a:pt x="432" y="443"/>
                  </a:cubicBezTo>
                  <a:cubicBezTo>
                    <a:pt x="411" y="443"/>
                    <a:pt x="393" y="432"/>
                    <a:pt x="369" y="401"/>
                  </a:cubicBezTo>
                  <a:cubicBezTo>
                    <a:pt x="333" y="365"/>
                    <a:pt x="274" y="317"/>
                    <a:pt x="226" y="270"/>
                  </a:cubicBezTo>
                  <a:lnTo>
                    <a:pt x="226" y="270"/>
                  </a:lnTo>
                  <a:cubicBezTo>
                    <a:pt x="0" y="627"/>
                    <a:pt x="60" y="758"/>
                    <a:pt x="464" y="841"/>
                  </a:cubicBezTo>
                  <a:cubicBezTo>
                    <a:pt x="627" y="873"/>
                    <a:pt x="795" y="875"/>
                    <a:pt x="965" y="875"/>
                  </a:cubicBezTo>
                  <a:cubicBezTo>
                    <a:pt x="995" y="875"/>
                    <a:pt x="1026" y="875"/>
                    <a:pt x="1057" y="875"/>
                  </a:cubicBezTo>
                  <a:cubicBezTo>
                    <a:pt x="1303" y="875"/>
                    <a:pt x="1550" y="880"/>
                    <a:pt x="1786" y="972"/>
                  </a:cubicBezTo>
                  <a:cubicBezTo>
                    <a:pt x="2025" y="1006"/>
                    <a:pt x="2269" y="1021"/>
                    <a:pt x="2515" y="1021"/>
                  </a:cubicBezTo>
                  <a:cubicBezTo>
                    <a:pt x="2784" y="1021"/>
                    <a:pt x="3054" y="1003"/>
                    <a:pt x="3322" y="972"/>
                  </a:cubicBezTo>
                  <a:cubicBezTo>
                    <a:pt x="3596" y="915"/>
                    <a:pt x="3874" y="891"/>
                    <a:pt x="4154" y="891"/>
                  </a:cubicBezTo>
                  <a:cubicBezTo>
                    <a:pt x="4396" y="891"/>
                    <a:pt x="4639" y="909"/>
                    <a:pt x="4882" y="936"/>
                  </a:cubicBezTo>
                  <a:cubicBezTo>
                    <a:pt x="6676" y="1143"/>
                    <a:pt x="8461" y="1474"/>
                    <a:pt x="10283" y="1474"/>
                  </a:cubicBezTo>
                  <a:cubicBezTo>
                    <a:pt x="10565" y="1474"/>
                    <a:pt x="10848" y="1466"/>
                    <a:pt x="11132" y="1448"/>
                  </a:cubicBezTo>
                  <a:cubicBezTo>
                    <a:pt x="11204" y="1448"/>
                    <a:pt x="11275" y="1437"/>
                    <a:pt x="11359" y="1413"/>
                  </a:cubicBezTo>
                  <a:cubicBezTo>
                    <a:pt x="11468" y="1387"/>
                    <a:pt x="11577" y="1362"/>
                    <a:pt x="11691" y="1362"/>
                  </a:cubicBezTo>
                  <a:cubicBezTo>
                    <a:pt x="11738" y="1362"/>
                    <a:pt x="11786" y="1367"/>
                    <a:pt x="11835" y="1377"/>
                  </a:cubicBezTo>
                  <a:cubicBezTo>
                    <a:pt x="11900" y="1383"/>
                    <a:pt x="11963" y="1386"/>
                    <a:pt x="12024" y="1386"/>
                  </a:cubicBezTo>
                  <a:cubicBezTo>
                    <a:pt x="12085" y="1386"/>
                    <a:pt x="12144" y="1383"/>
                    <a:pt x="12204" y="1377"/>
                  </a:cubicBezTo>
                  <a:cubicBezTo>
                    <a:pt x="12265" y="1360"/>
                    <a:pt x="12332" y="1349"/>
                    <a:pt x="12397" y="1349"/>
                  </a:cubicBezTo>
                  <a:cubicBezTo>
                    <a:pt x="12420" y="1349"/>
                    <a:pt x="12444" y="1350"/>
                    <a:pt x="12466" y="1353"/>
                  </a:cubicBezTo>
                  <a:cubicBezTo>
                    <a:pt x="12728" y="1413"/>
                    <a:pt x="12978" y="1437"/>
                    <a:pt x="13240" y="1437"/>
                  </a:cubicBezTo>
                  <a:cubicBezTo>
                    <a:pt x="13347" y="1437"/>
                    <a:pt x="13454" y="1413"/>
                    <a:pt x="13561" y="1401"/>
                  </a:cubicBezTo>
                  <a:cubicBezTo>
                    <a:pt x="13633" y="1401"/>
                    <a:pt x="13692" y="1389"/>
                    <a:pt x="13764" y="1353"/>
                  </a:cubicBezTo>
                  <a:cubicBezTo>
                    <a:pt x="13978" y="1222"/>
                    <a:pt x="14430" y="1437"/>
                    <a:pt x="14359" y="925"/>
                  </a:cubicBezTo>
                  <a:cubicBezTo>
                    <a:pt x="14175" y="808"/>
                    <a:pt x="13975" y="783"/>
                    <a:pt x="13772" y="783"/>
                  </a:cubicBezTo>
                  <a:cubicBezTo>
                    <a:pt x="13621" y="783"/>
                    <a:pt x="13469" y="797"/>
                    <a:pt x="13320" y="797"/>
                  </a:cubicBezTo>
                  <a:cubicBezTo>
                    <a:pt x="13281" y="797"/>
                    <a:pt x="13242" y="796"/>
                    <a:pt x="13204" y="794"/>
                  </a:cubicBezTo>
                  <a:lnTo>
                    <a:pt x="12990" y="794"/>
                  </a:lnTo>
                  <a:cubicBezTo>
                    <a:pt x="12906" y="782"/>
                    <a:pt x="12811" y="782"/>
                    <a:pt x="12728" y="758"/>
                  </a:cubicBezTo>
                  <a:lnTo>
                    <a:pt x="12549" y="758"/>
                  </a:lnTo>
                  <a:cubicBezTo>
                    <a:pt x="12442" y="770"/>
                    <a:pt x="12335" y="806"/>
                    <a:pt x="12228" y="806"/>
                  </a:cubicBezTo>
                  <a:cubicBezTo>
                    <a:pt x="12132" y="806"/>
                    <a:pt x="12025" y="758"/>
                    <a:pt x="11918" y="746"/>
                  </a:cubicBezTo>
                  <a:cubicBezTo>
                    <a:pt x="11888" y="740"/>
                    <a:pt x="11865" y="737"/>
                    <a:pt x="11839" y="737"/>
                  </a:cubicBezTo>
                  <a:cubicBezTo>
                    <a:pt x="11814" y="737"/>
                    <a:pt x="11787" y="740"/>
                    <a:pt x="11751" y="746"/>
                  </a:cubicBezTo>
                  <a:cubicBezTo>
                    <a:pt x="11711" y="756"/>
                    <a:pt x="11671" y="760"/>
                    <a:pt x="11632" y="760"/>
                  </a:cubicBezTo>
                  <a:cubicBezTo>
                    <a:pt x="11533" y="760"/>
                    <a:pt x="11437" y="732"/>
                    <a:pt x="11335" y="698"/>
                  </a:cubicBezTo>
                  <a:cubicBezTo>
                    <a:pt x="11192" y="663"/>
                    <a:pt x="11037" y="603"/>
                    <a:pt x="10894" y="555"/>
                  </a:cubicBezTo>
                  <a:cubicBezTo>
                    <a:pt x="10811" y="544"/>
                    <a:pt x="10704" y="508"/>
                    <a:pt x="10597" y="508"/>
                  </a:cubicBezTo>
                  <a:cubicBezTo>
                    <a:pt x="10510" y="502"/>
                    <a:pt x="10422" y="501"/>
                    <a:pt x="10334" y="501"/>
                  </a:cubicBezTo>
                  <a:cubicBezTo>
                    <a:pt x="10304" y="501"/>
                    <a:pt x="10275" y="501"/>
                    <a:pt x="10245" y="501"/>
                  </a:cubicBezTo>
                  <a:cubicBezTo>
                    <a:pt x="10008" y="501"/>
                    <a:pt x="9767" y="496"/>
                    <a:pt x="9537" y="401"/>
                  </a:cubicBezTo>
                  <a:cubicBezTo>
                    <a:pt x="9442" y="389"/>
                    <a:pt x="9335" y="365"/>
                    <a:pt x="9215" y="365"/>
                  </a:cubicBezTo>
                  <a:cubicBezTo>
                    <a:pt x="9102" y="355"/>
                    <a:pt x="8988" y="353"/>
                    <a:pt x="8874" y="353"/>
                  </a:cubicBezTo>
                  <a:cubicBezTo>
                    <a:pt x="8819" y="353"/>
                    <a:pt x="8764" y="354"/>
                    <a:pt x="8710" y="354"/>
                  </a:cubicBezTo>
                  <a:cubicBezTo>
                    <a:pt x="8469" y="354"/>
                    <a:pt x="8227" y="347"/>
                    <a:pt x="7989" y="270"/>
                  </a:cubicBezTo>
                  <a:cubicBezTo>
                    <a:pt x="7846" y="222"/>
                    <a:pt x="7691" y="210"/>
                    <a:pt x="7549" y="210"/>
                  </a:cubicBezTo>
                  <a:cubicBezTo>
                    <a:pt x="7275" y="210"/>
                    <a:pt x="7013" y="198"/>
                    <a:pt x="6763" y="103"/>
                  </a:cubicBezTo>
                  <a:cubicBezTo>
                    <a:pt x="6548" y="67"/>
                    <a:pt x="6358" y="44"/>
                    <a:pt x="6144" y="44"/>
                  </a:cubicBezTo>
                  <a:cubicBezTo>
                    <a:pt x="5985" y="40"/>
                    <a:pt x="5827" y="39"/>
                    <a:pt x="5668" y="39"/>
                  </a:cubicBezTo>
                  <a:cubicBezTo>
                    <a:pt x="5106" y="39"/>
                    <a:pt x="4540" y="55"/>
                    <a:pt x="3972" y="55"/>
                  </a:cubicBezTo>
                  <a:cubicBezTo>
                    <a:pt x="3514" y="55"/>
                    <a:pt x="3055" y="45"/>
                    <a:pt x="2596" y="8"/>
                  </a:cubicBezTo>
                  <a:cubicBezTo>
                    <a:pt x="2540" y="3"/>
                    <a:pt x="2484" y="1"/>
                    <a:pt x="24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4" name="Google Shape;4294;p2"/>
            <p:cNvSpPr/>
            <p:nvPr/>
          </p:nvSpPr>
          <p:spPr>
            <a:xfrm>
              <a:off x="5433100" y="3188425"/>
              <a:ext cx="55700" cy="209475"/>
            </a:xfrm>
            <a:custGeom>
              <a:avLst/>
              <a:gdLst/>
              <a:ahLst/>
              <a:cxnLst/>
              <a:rect l="l" t="t" r="r" b="b"/>
              <a:pathLst>
                <a:path w="2228" h="8379" extrusionOk="0">
                  <a:moveTo>
                    <a:pt x="680" y="1"/>
                  </a:moveTo>
                  <a:cubicBezTo>
                    <a:pt x="630" y="1"/>
                    <a:pt x="582" y="15"/>
                    <a:pt x="537" y="44"/>
                  </a:cubicBezTo>
                  <a:cubicBezTo>
                    <a:pt x="477" y="163"/>
                    <a:pt x="477" y="270"/>
                    <a:pt x="560" y="353"/>
                  </a:cubicBezTo>
                  <a:cubicBezTo>
                    <a:pt x="513" y="996"/>
                    <a:pt x="429" y="1639"/>
                    <a:pt x="132" y="2223"/>
                  </a:cubicBezTo>
                  <a:cubicBezTo>
                    <a:pt x="84" y="2258"/>
                    <a:pt x="84" y="2330"/>
                    <a:pt x="132" y="2366"/>
                  </a:cubicBezTo>
                  <a:lnTo>
                    <a:pt x="132" y="2497"/>
                  </a:lnTo>
                  <a:cubicBezTo>
                    <a:pt x="60" y="2592"/>
                    <a:pt x="84" y="2723"/>
                    <a:pt x="1" y="2794"/>
                  </a:cubicBezTo>
                  <a:cubicBezTo>
                    <a:pt x="37" y="2889"/>
                    <a:pt x="96" y="2997"/>
                    <a:pt x="144" y="3080"/>
                  </a:cubicBezTo>
                  <a:cubicBezTo>
                    <a:pt x="370" y="3294"/>
                    <a:pt x="322" y="3544"/>
                    <a:pt x="334" y="3794"/>
                  </a:cubicBezTo>
                  <a:cubicBezTo>
                    <a:pt x="298" y="3985"/>
                    <a:pt x="441" y="4140"/>
                    <a:pt x="501" y="4306"/>
                  </a:cubicBezTo>
                  <a:cubicBezTo>
                    <a:pt x="501" y="4366"/>
                    <a:pt x="513" y="4425"/>
                    <a:pt x="513" y="4485"/>
                  </a:cubicBezTo>
                  <a:cubicBezTo>
                    <a:pt x="548" y="4568"/>
                    <a:pt x="572" y="4640"/>
                    <a:pt x="572" y="4735"/>
                  </a:cubicBezTo>
                  <a:lnTo>
                    <a:pt x="572" y="4985"/>
                  </a:lnTo>
                  <a:lnTo>
                    <a:pt x="572" y="5152"/>
                  </a:lnTo>
                  <a:cubicBezTo>
                    <a:pt x="572" y="5283"/>
                    <a:pt x="596" y="5426"/>
                    <a:pt x="632" y="5556"/>
                  </a:cubicBezTo>
                  <a:cubicBezTo>
                    <a:pt x="656" y="5640"/>
                    <a:pt x="739" y="5735"/>
                    <a:pt x="668" y="5842"/>
                  </a:cubicBezTo>
                  <a:cubicBezTo>
                    <a:pt x="668" y="5878"/>
                    <a:pt x="668" y="5937"/>
                    <a:pt x="679" y="5985"/>
                  </a:cubicBezTo>
                  <a:cubicBezTo>
                    <a:pt x="715" y="6057"/>
                    <a:pt x="727" y="6152"/>
                    <a:pt x="727" y="6223"/>
                  </a:cubicBezTo>
                  <a:cubicBezTo>
                    <a:pt x="727" y="6271"/>
                    <a:pt x="739" y="6330"/>
                    <a:pt x="739" y="6390"/>
                  </a:cubicBezTo>
                  <a:cubicBezTo>
                    <a:pt x="751" y="6438"/>
                    <a:pt x="775" y="6497"/>
                    <a:pt x="787" y="6557"/>
                  </a:cubicBezTo>
                  <a:cubicBezTo>
                    <a:pt x="810" y="6795"/>
                    <a:pt x="787" y="7045"/>
                    <a:pt x="799" y="7283"/>
                  </a:cubicBezTo>
                  <a:cubicBezTo>
                    <a:pt x="810" y="7402"/>
                    <a:pt x="894" y="7473"/>
                    <a:pt x="977" y="7569"/>
                  </a:cubicBezTo>
                  <a:cubicBezTo>
                    <a:pt x="1049" y="7640"/>
                    <a:pt x="1096" y="7723"/>
                    <a:pt x="1144" y="7831"/>
                  </a:cubicBezTo>
                  <a:cubicBezTo>
                    <a:pt x="1156" y="7926"/>
                    <a:pt x="1191" y="7997"/>
                    <a:pt x="1227" y="8057"/>
                  </a:cubicBezTo>
                  <a:cubicBezTo>
                    <a:pt x="1251" y="8069"/>
                    <a:pt x="1275" y="8081"/>
                    <a:pt x="1287" y="8104"/>
                  </a:cubicBezTo>
                  <a:cubicBezTo>
                    <a:pt x="1334" y="8164"/>
                    <a:pt x="1394" y="8200"/>
                    <a:pt x="1441" y="8247"/>
                  </a:cubicBezTo>
                  <a:cubicBezTo>
                    <a:pt x="1441" y="8259"/>
                    <a:pt x="1453" y="8259"/>
                    <a:pt x="1489" y="8283"/>
                  </a:cubicBezTo>
                  <a:cubicBezTo>
                    <a:pt x="1495" y="8286"/>
                    <a:pt x="1502" y="8287"/>
                    <a:pt x="1509" y="8287"/>
                  </a:cubicBezTo>
                  <a:cubicBezTo>
                    <a:pt x="1530" y="8287"/>
                    <a:pt x="1555" y="8274"/>
                    <a:pt x="1572" y="8247"/>
                  </a:cubicBezTo>
                  <a:cubicBezTo>
                    <a:pt x="1751" y="8295"/>
                    <a:pt x="1942" y="8343"/>
                    <a:pt x="2120" y="8378"/>
                  </a:cubicBezTo>
                  <a:cubicBezTo>
                    <a:pt x="2227" y="8307"/>
                    <a:pt x="2227" y="8200"/>
                    <a:pt x="2156" y="8104"/>
                  </a:cubicBezTo>
                  <a:cubicBezTo>
                    <a:pt x="2144" y="8045"/>
                    <a:pt x="2108" y="7997"/>
                    <a:pt x="2096" y="7938"/>
                  </a:cubicBezTo>
                  <a:cubicBezTo>
                    <a:pt x="1965" y="7783"/>
                    <a:pt x="1977" y="7652"/>
                    <a:pt x="2108" y="7533"/>
                  </a:cubicBezTo>
                  <a:lnTo>
                    <a:pt x="2108" y="7235"/>
                  </a:lnTo>
                  <a:cubicBezTo>
                    <a:pt x="2037" y="7128"/>
                    <a:pt x="1942" y="7045"/>
                    <a:pt x="1858" y="6950"/>
                  </a:cubicBezTo>
                  <a:cubicBezTo>
                    <a:pt x="1788" y="7045"/>
                    <a:pt x="1712" y="7096"/>
                    <a:pt x="1634" y="7096"/>
                  </a:cubicBezTo>
                  <a:cubicBezTo>
                    <a:pt x="1566" y="7096"/>
                    <a:pt x="1496" y="7057"/>
                    <a:pt x="1430" y="6973"/>
                  </a:cubicBezTo>
                  <a:lnTo>
                    <a:pt x="1430" y="6890"/>
                  </a:lnTo>
                  <a:cubicBezTo>
                    <a:pt x="1430" y="6854"/>
                    <a:pt x="1406" y="6783"/>
                    <a:pt x="1394" y="6747"/>
                  </a:cubicBezTo>
                  <a:cubicBezTo>
                    <a:pt x="1370" y="6699"/>
                    <a:pt x="1346" y="6652"/>
                    <a:pt x="1322" y="6616"/>
                  </a:cubicBezTo>
                  <a:cubicBezTo>
                    <a:pt x="1275" y="6521"/>
                    <a:pt x="1251" y="6414"/>
                    <a:pt x="1203" y="6330"/>
                  </a:cubicBezTo>
                  <a:cubicBezTo>
                    <a:pt x="1168" y="6283"/>
                    <a:pt x="1156" y="6235"/>
                    <a:pt x="1156" y="6176"/>
                  </a:cubicBezTo>
                  <a:lnTo>
                    <a:pt x="1156" y="6140"/>
                  </a:lnTo>
                  <a:lnTo>
                    <a:pt x="1108" y="6104"/>
                  </a:lnTo>
                  <a:cubicBezTo>
                    <a:pt x="918" y="5795"/>
                    <a:pt x="1156" y="5485"/>
                    <a:pt x="1144" y="5164"/>
                  </a:cubicBezTo>
                  <a:cubicBezTo>
                    <a:pt x="1144" y="5045"/>
                    <a:pt x="1132" y="4961"/>
                    <a:pt x="1084" y="4854"/>
                  </a:cubicBezTo>
                  <a:cubicBezTo>
                    <a:pt x="977" y="4771"/>
                    <a:pt x="965" y="4675"/>
                    <a:pt x="1084" y="4592"/>
                  </a:cubicBezTo>
                  <a:cubicBezTo>
                    <a:pt x="1168" y="4306"/>
                    <a:pt x="1037" y="4116"/>
                    <a:pt x="858" y="3937"/>
                  </a:cubicBezTo>
                  <a:cubicBezTo>
                    <a:pt x="846" y="3842"/>
                    <a:pt x="846" y="3759"/>
                    <a:pt x="834" y="3663"/>
                  </a:cubicBezTo>
                  <a:cubicBezTo>
                    <a:pt x="679" y="3437"/>
                    <a:pt x="858" y="3163"/>
                    <a:pt x="715" y="2937"/>
                  </a:cubicBezTo>
                  <a:cubicBezTo>
                    <a:pt x="453" y="2592"/>
                    <a:pt x="513" y="2235"/>
                    <a:pt x="632" y="1866"/>
                  </a:cubicBezTo>
                  <a:lnTo>
                    <a:pt x="989" y="794"/>
                  </a:lnTo>
                  <a:cubicBezTo>
                    <a:pt x="1049" y="711"/>
                    <a:pt x="1156" y="687"/>
                    <a:pt x="1227" y="627"/>
                  </a:cubicBezTo>
                  <a:cubicBezTo>
                    <a:pt x="1346" y="496"/>
                    <a:pt x="1394" y="342"/>
                    <a:pt x="1287" y="175"/>
                  </a:cubicBezTo>
                  <a:cubicBezTo>
                    <a:pt x="1241" y="146"/>
                    <a:pt x="1188" y="141"/>
                    <a:pt x="1133" y="141"/>
                  </a:cubicBezTo>
                  <a:cubicBezTo>
                    <a:pt x="1109" y="141"/>
                    <a:pt x="1086" y="142"/>
                    <a:pt x="1062" y="142"/>
                  </a:cubicBezTo>
                  <a:cubicBezTo>
                    <a:pt x="983" y="142"/>
                    <a:pt x="906" y="133"/>
                    <a:pt x="846" y="56"/>
                  </a:cubicBezTo>
                  <a:cubicBezTo>
                    <a:pt x="790" y="18"/>
                    <a:pt x="734" y="1"/>
                    <a:pt x="6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5" name="Google Shape;4295;p2"/>
            <p:cNvSpPr/>
            <p:nvPr/>
          </p:nvSpPr>
          <p:spPr>
            <a:xfrm>
              <a:off x="5396800" y="3451225"/>
              <a:ext cx="165525" cy="44600"/>
            </a:xfrm>
            <a:custGeom>
              <a:avLst/>
              <a:gdLst/>
              <a:ahLst/>
              <a:cxnLst/>
              <a:rect l="l" t="t" r="r" b="b"/>
              <a:pathLst>
                <a:path w="6621" h="1784" extrusionOk="0">
                  <a:moveTo>
                    <a:pt x="1557" y="879"/>
                  </a:moveTo>
                  <a:lnTo>
                    <a:pt x="1557" y="879"/>
                  </a:lnTo>
                  <a:cubicBezTo>
                    <a:pt x="1620" y="880"/>
                    <a:pt x="1681" y="883"/>
                    <a:pt x="1739" y="890"/>
                  </a:cubicBezTo>
                  <a:cubicBezTo>
                    <a:pt x="1758" y="898"/>
                    <a:pt x="1777" y="905"/>
                    <a:pt x="1796" y="911"/>
                  </a:cubicBezTo>
                  <a:lnTo>
                    <a:pt x="1796" y="911"/>
                  </a:lnTo>
                  <a:cubicBezTo>
                    <a:pt x="1717" y="899"/>
                    <a:pt x="1637" y="888"/>
                    <a:pt x="1557" y="879"/>
                  </a:cubicBezTo>
                  <a:close/>
                  <a:moveTo>
                    <a:pt x="2313" y="944"/>
                  </a:moveTo>
                  <a:cubicBezTo>
                    <a:pt x="2358" y="944"/>
                    <a:pt x="2401" y="945"/>
                    <a:pt x="2441" y="950"/>
                  </a:cubicBezTo>
                  <a:cubicBezTo>
                    <a:pt x="2391" y="955"/>
                    <a:pt x="2340" y="958"/>
                    <a:pt x="2289" y="958"/>
                  </a:cubicBezTo>
                  <a:cubicBezTo>
                    <a:pt x="2221" y="958"/>
                    <a:pt x="2152" y="954"/>
                    <a:pt x="2083" y="947"/>
                  </a:cubicBezTo>
                  <a:lnTo>
                    <a:pt x="2083" y="947"/>
                  </a:lnTo>
                  <a:cubicBezTo>
                    <a:pt x="2090" y="947"/>
                    <a:pt x="2096" y="947"/>
                    <a:pt x="2103" y="947"/>
                  </a:cubicBezTo>
                  <a:cubicBezTo>
                    <a:pt x="2175" y="947"/>
                    <a:pt x="2246" y="944"/>
                    <a:pt x="2313" y="944"/>
                  </a:cubicBezTo>
                  <a:close/>
                  <a:moveTo>
                    <a:pt x="665" y="1"/>
                  </a:moveTo>
                  <a:cubicBezTo>
                    <a:pt x="478" y="1"/>
                    <a:pt x="312" y="85"/>
                    <a:pt x="179" y="307"/>
                  </a:cubicBezTo>
                  <a:cubicBezTo>
                    <a:pt x="0" y="629"/>
                    <a:pt x="226" y="736"/>
                    <a:pt x="453" y="843"/>
                  </a:cubicBezTo>
                  <a:cubicBezTo>
                    <a:pt x="554" y="873"/>
                    <a:pt x="661" y="879"/>
                    <a:pt x="771" y="879"/>
                  </a:cubicBezTo>
                  <a:cubicBezTo>
                    <a:pt x="845" y="879"/>
                    <a:pt x="919" y="876"/>
                    <a:pt x="995" y="876"/>
                  </a:cubicBezTo>
                  <a:cubicBezTo>
                    <a:pt x="1019" y="876"/>
                    <a:pt x="1043" y="876"/>
                    <a:pt x="1067" y="877"/>
                  </a:cubicBezTo>
                  <a:lnTo>
                    <a:pt x="1067" y="877"/>
                  </a:lnTo>
                  <a:cubicBezTo>
                    <a:pt x="946" y="894"/>
                    <a:pt x="824" y="927"/>
                    <a:pt x="703" y="986"/>
                  </a:cubicBezTo>
                  <a:cubicBezTo>
                    <a:pt x="631" y="1319"/>
                    <a:pt x="929" y="1307"/>
                    <a:pt x="1108" y="1402"/>
                  </a:cubicBezTo>
                  <a:cubicBezTo>
                    <a:pt x="1163" y="1416"/>
                    <a:pt x="1227" y="1422"/>
                    <a:pt x="1292" y="1422"/>
                  </a:cubicBezTo>
                  <a:cubicBezTo>
                    <a:pt x="1338" y="1422"/>
                    <a:pt x="1385" y="1419"/>
                    <a:pt x="1429" y="1414"/>
                  </a:cubicBezTo>
                  <a:cubicBezTo>
                    <a:pt x="1477" y="1402"/>
                    <a:pt x="1524" y="1379"/>
                    <a:pt x="1560" y="1379"/>
                  </a:cubicBezTo>
                  <a:cubicBezTo>
                    <a:pt x="1787" y="1360"/>
                    <a:pt x="2012" y="1350"/>
                    <a:pt x="2235" y="1350"/>
                  </a:cubicBezTo>
                  <a:cubicBezTo>
                    <a:pt x="2877" y="1350"/>
                    <a:pt x="3507" y="1431"/>
                    <a:pt x="4144" y="1617"/>
                  </a:cubicBezTo>
                  <a:cubicBezTo>
                    <a:pt x="4215" y="1712"/>
                    <a:pt x="4286" y="1783"/>
                    <a:pt x="4406" y="1783"/>
                  </a:cubicBezTo>
                  <a:cubicBezTo>
                    <a:pt x="4525" y="1760"/>
                    <a:pt x="4596" y="1700"/>
                    <a:pt x="4656" y="1605"/>
                  </a:cubicBezTo>
                  <a:cubicBezTo>
                    <a:pt x="4778" y="1392"/>
                    <a:pt x="4969" y="1365"/>
                    <a:pt x="5161" y="1365"/>
                  </a:cubicBezTo>
                  <a:cubicBezTo>
                    <a:pt x="5226" y="1365"/>
                    <a:pt x="5292" y="1368"/>
                    <a:pt x="5355" y="1368"/>
                  </a:cubicBezTo>
                  <a:cubicBezTo>
                    <a:pt x="5376" y="1368"/>
                    <a:pt x="5397" y="1368"/>
                    <a:pt x="5418" y="1367"/>
                  </a:cubicBezTo>
                  <a:cubicBezTo>
                    <a:pt x="5473" y="1362"/>
                    <a:pt x="5529" y="1360"/>
                    <a:pt x="5585" y="1360"/>
                  </a:cubicBezTo>
                  <a:cubicBezTo>
                    <a:pt x="5726" y="1360"/>
                    <a:pt x="5868" y="1371"/>
                    <a:pt x="6006" y="1371"/>
                  </a:cubicBezTo>
                  <a:cubicBezTo>
                    <a:pt x="6212" y="1371"/>
                    <a:pt x="6412" y="1347"/>
                    <a:pt x="6596" y="1224"/>
                  </a:cubicBezTo>
                  <a:cubicBezTo>
                    <a:pt x="6620" y="1164"/>
                    <a:pt x="6620" y="1081"/>
                    <a:pt x="6584" y="1021"/>
                  </a:cubicBezTo>
                  <a:cubicBezTo>
                    <a:pt x="6566" y="1021"/>
                    <a:pt x="6547" y="1021"/>
                    <a:pt x="6528" y="1021"/>
                  </a:cubicBezTo>
                  <a:cubicBezTo>
                    <a:pt x="6183" y="1021"/>
                    <a:pt x="5844" y="1088"/>
                    <a:pt x="5505" y="1088"/>
                  </a:cubicBezTo>
                  <a:cubicBezTo>
                    <a:pt x="5337" y="1088"/>
                    <a:pt x="5169" y="1071"/>
                    <a:pt x="5001" y="1021"/>
                  </a:cubicBezTo>
                  <a:cubicBezTo>
                    <a:pt x="4838" y="965"/>
                    <a:pt x="4671" y="950"/>
                    <a:pt x="4505" y="950"/>
                  </a:cubicBezTo>
                  <a:cubicBezTo>
                    <a:pt x="4392" y="950"/>
                    <a:pt x="4279" y="957"/>
                    <a:pt x="4167" y="962"/>
                  </a:cubicBezTo>
                  <a:cubicBezTo>
                    <a:pt x="4095" y="971"/>
                    <a:pt x="4026" y="976"/>
                    <a:pt x="3960" y="976"/>
                  </a:cubicBezTo>
                  <a:cubicBezTo>
                    <a:pt x="3512" y="976"/>
                    <a:pt x="3199" y="763"/>
                    <a:pt x="3013" y="307"/>
                  </a:cubicBezTo>
                  <a:cubicBezTo>
                    <a:pt x="2917" y="236"/>
                    <a:pt x="2798" y="224"/>
                    <a:pt x="2691" y="176"/>
                  </a:cubicBezTo>
                  <a:lnTo>
                    <a:pt x="2453" y="176"/>
                  </a:lnTo>
                  <a:cubicBezTo>
                    <a:pt x="2354" y="188"/>
                    <a:pt x="2255" y="194"/>
                    <a:pt x="2156" y="194"/>
                  </a:cubicBezTo>
                  <a:cubicBezTo>
                    <a:pt x="1779" y="194"/>
                    <a:pt x="1401" y="119"/>
                    <a:pt x="1024" y="81"/>
                  </a:cubicBezTo>
                  <a:cubicBezTo>
                    <a:pt x="898" y="31"/>
                    <a:pt x="778" y="1"/>
                    <a:pt x="6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6" name="Google Shape;4296;p2"/>
            <p:cNvSpPr/>
            <p:nvPr/>
          </p:nvSpPr>
          <p:spPr>
            <a:xfrm>
              <a:off x="5442325" y="3295950"/>
              <a:ext cx="19675" cy="130825"/>
            </a:xfrm>
            <a:custGeom>
              <a:avLst/>
              <a:gdLst/>
              <a:ahLst/>
              <a:cxnLst/>
              <a:rect l="l" t="t" r="r" b="b"/>
              <a:pathLst>
                <a:path w="787" h="5233" extrusionOk="0">
                  <a:moveTo>
                    <a:pt x="80" y="1"/>
                  </a:moveTo>
                  <a:cubicBezTo>
                    <a:pt x="50" y="1"/>
                    <a:pt x="19" y="14"/>
                    <a:pt x="1" y="41"/>
                  </a:cubicBezTo>
                  <a:cubicBezTo>
                    <a:pt x="13" y="1232"/>
                    <a:pt x="251" y="2398"/>
                    <a:pt x="418" y="3565"/>
                  </a:cubicBezTo>
                  <a:cubicBezTo>
                    <a:pt x="489" y="4125"/>
                    <a:pt x="489" y="4696"/>
                    <a:pt x="715" y="5232"/>
                  </a:cubicBezTo>
                  <a:cubicBezTo>
                    <a:pt x="727" y="4756"/>
                    <a:pt x="727" y="4256"/>
                    <a:pt x="727" y="3780"/>
                  </a:cubicBezTo>
                  <a:cubicBezTo>
                    <a:pt x="751" y="3768"/>
                    <a:pt x="775" y="3744"/>
                    <a:pt x="787" y="3720"/>
                  </a:cubicBezTo>
                  <a:cubicBezTo>
                    <a:pt x="775" y="3661"/>
                    <a:pt x="751" y="3613"/>
                    <a:pt x="739" y="3565"/>
                  </a:cubicBezTo>
                  <a:cubicBezTo>
                    <a:pt x="715" y="3458"/>
                    <a:pt x="668" y="3351"/>
                    <a:pt x="632" y="3244"/>
                  </a:cubicBezTo>
                  <a:cubicBezTo>
                    <a:pt x="596" y="3172"/>
                    <a:pt x="513" y="3137"/>
                    <a:pt x="477" y="3065"/>
                  </a:cubicBezTo>
                  <a:cubicBezTo>
                    <a:pt x="465" y="2720"/>
                    <a:pt x="441" y="2398"/>
                    <a:pt x="430" y="2065"/>
                  </a:cubicBezTo>
                  <a:cubicBezTo>
                    <a:pt x="382" y="2029"/>
                    <a:pt x="382" y="1970"/>
                    <a:pt x="430" y="1922"/>
                  </a:cubicBezTo>
                  <a:lnTo>
                    <a:pt x="430" y="1863"/>
                  </a:lnTo>
                  <a:lnTo>
                    <a:pt x="430" y="1803"/>
                  </a:lnTo>
                  <a:cubicBezTo>
                    <a:pt x="382" y="1756"/>
                    <a:pt x="358" y="1708"/>
                    <a:pt x="310" y="1648"/>
                  </a:cubicBezTo>
                  <a:lnTo>
                    <a:pt x="310" y="1506"/>
                  </a:lnTo>
                  <a:cubicBezTo>
                    <a:pt x="358" y="1446"/>
                    <a:pt x="358" y="1398"/>
                    <a:pt x="310" y="1351"/>
                  </a:cubicBezTo>
                  <a:cubicBezTo>
                    <a:pt x="310" y="1160"/>
                    <a:pt x="299" y="982"/>
                    <a:pt x="299" y="791"/>
                  </a:cubicBezTo>
                  <a:cubicBezTo>
                    <a:pt x="251" y="744"/>
                    <a:pt x="251" y="696"/>
                    <a:pt x="299" y="636"/>
                  </a:cubicBezTo>
                  <a:lnTo>
                    <a:pt x="299" y="374"/>
                  </a:lnTo>
                  <a:cubicBezTo>
                    <a:pt x="263" y="327"/>
                    <a:pt x="227" y="267"/>
                    <a:pt x="156" y="184"/>
                  </a:cubicBezTo>
                  <a:cubicBezTo>
                    <a:pt x="144" y="136"/>
                    <a:pt x="144" y="89"/>
                    <a:pt x="144" y="41"/>
                  </a:cubicBezTo>
                  <a:cubicBezTo>
                    <a:pt x="144" y="29"/>
                    <a:pt x="132" y="17"/>
                    <a:pt x="108" y="5"/>
                  </a:cubicBezTo>
                  <a:cubicBezTo>
                    <a:pt x="99" y="2"/>
                    <a:pt x="89" y="1"/>
                    <a:pt x="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7" name="Google Shape;4297;p2"/>
            <p:cNvSpPr/>
            <p:nvPr/>
          </p:nvSpPr>
          <p:spPr>
            <a:xfrm>
              <a:off x="5466450" y="3441625"/>
              <a:ext cx="55375" cy="36850"/>
            </a:xfrm>
            <a:custGeom>
              <a:avLst/>
              <a:gdLst/>
              <a:ahLst/>
              <a:cxnLst/>
              <a:rect l="l" t="t" r="r" b="b"/>
              <a:pathLst>
                <a:path w="2215" h="1474" extrusionOk="0">
                  <a:moveTo>
                    <a:pt x="60" y="0"/>
                  </a:moveTo>
                  <a:lnTo>
                    <a:pt x="60" y="560"/>
                  </a:lnTo>
                  <a:cubicBezTo>
                    <a:pt x="12" y="608"/>
                    <a:pt x="0" y="667"/>
                    <a:pt x="60" y="715"/>
                  </a:cubicBezTo>
                  <a:cubicBezTo>
                    <a:pt x="273" y="1233"/>
                    <a:pt x="643" y="1474"/>
                    <a:pt x="1154" y="1474"/>
                  </a:cubicBezTo>
                  <a:cubicBezTo>
                    <a:pt x="1242" y="1474"/>
                    <a:pt x="1333" y="1467"/>
                    <a:pt x="1429" y="1453"/>
                  </a:cubicBezTo>
                  <a:cubicBezTo>
                    <a:pt x="1703" y="1429"/>
                    <a:pt x="1953" y="1429"/>
                    <a:pt x="2215" y="1405"/>
                  </a:cubicBezTo>
                  <a:cubicBezTo>
                    <a:pt x="2114" y="1298"/>
                    <a:pt x="1992" y="1274"/>
                    <a:pt x="1864" y="1274"/>
                  </a:cubicBezTo>
                  <a:cubicBezTo>
                    <a:pt x="1761" y="1274"/>
                    <a:pt x="1655" y="1290"/>
                    <a:pt x="1553" y="1290"/>
                  </a:cubicBezTo>
                  <a:cubicBezTo>
                    <a:pt x="1527" y="1290"/>
                    <a:pt x="1502" y="1289"/>
                    <a:pt x="1477" y="1286"/>
                  </a:cubicBezTo>
                  <a:cubicBezTo>
                    <a:pt x="1239" y="1263"/>
                    <a:pt x="1000" y="1286"/>
                    <a:pt x="774" y="1251"/>
                  </a:cubicBezTo>
                  <a:cubicBezTo>
                    <a:pt x="596" y="1203"/>
                    <a:pt x="417" y="1096"/>
                    <a:pt x="631" y="858"/>
                  </a:cubicBezTo>
                  <a:cubicBezTo>
                    <a:pt x="465" y="608"/>
                    <a:pt x="298" y="37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8" name="Google Shape;4298;p2"/>
            <p:cNvSpPr/>
            <p:nvPr/>
          </p:nvSpPr>
          <p:spPr>
            <a:xfrm>
              <a:off x="5413175" y="3444600"/>
              <a:ext cx="44650" cy="15175"/>
            </a:xfrm>
            <a:custGeom>
              <a:avLst/>
              <a:gdLst/>
              <a:ahLst/>
              <a:cxnLst/>
              <a:rect l="l" t="t" r="r" b="b"/>
              <a:pathLst>
                <a:path w="1786" h="607" extrusionOk="0">
                  <a:moveTo>
                    <a:pt x="226" y="1"/>
                  </a:moveTo>
                  <a:cubicBezTo>
                    <a:pt x="0" y="120"/>
                    <a:pt x="0" y="120"/>
                    <a:pt x="202" y="572"/>
                  </a:cubicBezTo>
                  <a:cubicBezTo>
                    <a:pt x="240" y="570"/>
                    <a:pt x="278" y="570"/>
                    <a:pt x="315" y="570"/>
                  </a:cubicBezTo>
                  <a:cubicBezTo>
                    <a:pt x="583" y="570"/>
                    <a:pt x="850" y="607"/>
                    <a:pt x="1114" y="607"/>
                  </a:cubicBezTo>
                  <a:cubicBezTo>
                    <a:pt x="1341" y="607"/>
                    <a:pt x="1566" y="579"/>
                    <a:pt x="1786" y="477"/>
                  </a:cubicBezTo>
                  <a:cubicBezTo>
                    <a:pt x="1691" y="417"/>
                    <a:pt x="1548" y="429"/>
                    <a:pt x="1488" y="310"/>
                  </a:cubicBezTo>
                  <a:cubicBezTo>
                    <a:pt x="1048" y="310"/>
                    <a:pt x="631" y="179"/>
                    <a:pt x="2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9" name="Google Shape;4299;p2"/>
            <p:cNvSpPr/>
            <p:nvPr/>
          </p:nvSpPr>
          <p:spPr>
            <a:xfrm>
              <a:off x="5485500" y="3391325"/>
              <a:ext cx="11025" cy="11625"/>
            </a:xfrm>
            <a:custGeom>
              <a:avLst/>
              <a:gdLst/>
              <a:ahLst/>
              <a:cxnLst/>
              <a:rect l="l" t="t" r="r" b="b"/>
              <a:pathLst>
                <a:path w="441" h="465" extrusionOk="0">
                  <a:moveTo>
                    <a:pt x="24" y="0"/>
                  </a:moveTo>
                  <a:cubicBezTo>
                    <a:pt x="24" y="84"/>
                    <a:pt x="12" y="191"/>
                    <a:pt x="0" y="286"/>
                  </a:cubicBezTo>
                  <a:cubicBezTo>
                    <a:pt x="12" y="346"/>
                    <a:pt x="24" y="381"/>
                    <a:pt x="48" y="465"/>
                  </a:cubicBezTo>
                  <a:lnTo>
                    <a:pt x="441" y="143"/>
                  </a:lnTo>
                  <a:cubicBezTo>
                    <a:pt x="378" y="9"/>
                    <a:pt x="262" y="3"/>
                    <a:pt x="143" y="3"/>
                  </a:cubicBezTo>
                  <a:cubicBezTo>
                    <a:pt x="130" y="3"/>
                    <a:pt x="116" y="3"/>
                    <a:pt x="103" y="3"/>
                  </a:cubicBezTo>
                  <a:cubicBezTo>
                    <a:pt x="76" y="3"/>
                    <a:pt x="50" y="2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0" name="Google Shape;4300;p2"/>
            <p:cNvSpPr/>
            <p:nvPr/>
          </p:nvSpPr>
          <p:spPr>
            <a:xfrm>
              <a:off x="5483125" y="3445500"/>
              <a:ext cx="6550" cy="11325"/>
            </a:xfrm>
            <a:custGeom>
              <a:avLst/>
              <a:gdLst/>
              <a:ahLst/>
              <a:cxnLst/>
              <a:rect l="l" t="t" r="r" b="b"/>
              <a:pathLst>
                <a:path w="262" h="453" extrusionOk="0">
                  <a:moveTo>
                    <a:pt x="214" y="0"/>
                  </a:moveTo>
                  <a:cubicBezTo>
                    <a:pt x="36" y="84"/>
                    <a:pt x="0" y="215"/>
                    <a:pt x="107" y="393"/>
                  </a:cubicBezTo>
                  <a:cubicBezTo>
                    <a:pt x="119" y="417"/>
                    <a:pt x="167" y="441"/>
                    <a:pt x="191" y="453"/>
                  </a:cubicBezTo>
                  <a:cubicBezTo>
                    <a:pt x="214" y="381"/>
                    <a:pt x="238" y="322"/>
                    <a:pt x="262" y="262"/>
                  </a:cubicBezTo>
                  <a:cubicBezTo>
                    <a:pt x="238" y="179"/>
                    <a:pt x="226" y="96"/>
                    <a:pt x="2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1" name="Google Shape;4301;p2"/>
            <p:cNvSpPr/>
            <p:nvPr/>
          </p:nvSpPr>
          <p:spPr>
            <a:xfrm>
              <a:off x="5485800" y="3404725"/>
              <a:ext cx="10725" cy="7850"/>
            </a:xfrm>
            <a:custGeom>
              <a:avLst/>
              <a:gdLst/>
              <a:ahLst/>
              <a:cxnLst/>
              <a:rect l="l" t="t" r="r" b="b"/>
              <a:pathLst>
                <a:path w="429" h="314" extrusionOk="0">
                  <a:moveTo>
                    <a:pt x="36" y="0"/>
                  </a:moveTo>
                  <a:lnTo>
                    <a:pt x="36" y="0"/>
                  </a:lnTo>
                  <a:cubicBezTo>
                    <a:pt x="0" y="119"/>
                    <a:pt x="12" y="238"/>
                    <a:pt x="131" y="310"/>
                  </a:cubicBezTo>
                  <a:cubicBezTo>
                    <a:pt x="153" y="312"/>
                    <a:pt x="175" y="313"/>
                    <a:pt x="196" y="313"/>
                  </a:cubicBezTo>
                  <a:cubicBezTo>
                    <a:pt x="292" y="313"/>
                    <a:pt x="380" y="286"/>
                    <a:pt x="429" y="179"/>
                  </a:cubicBezTo>
                  <a:cubicBezTo>
                    <a:pt x="298" y="143"/>
                    <a:pt x="155" y="119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2" name="Google Shape;4302;p2"/>
            <p:cNvSpPr/>
            <p:nvPr/>
          </p:nvSpPr>
          <p:spPr>
            <a:xfrm>
              <a:off x="5459900" y="3427050"/>
              <a:ext cx="6575" cy="15200"/>
            </a:xfrm>
            <a:custGeom>
              <a:avLst/>
              <a:gdLst/>
              <a:ahLst/>
              <a:cxnLst/>
              <a:rect l="l" t="t" r="r" b="b"/>
              <a:pathLst>
                <a:path w="263" h="608" extrusionOk="0">
                  <a:moveTo>
                    <a:pt x="36" y="0"/>
                  </a:moveTo>
                  <a:cubicBezTo>
                    <a:pt x="0" y="226"/>
                    <a:pt x="60" y="429"/>
                    <a:pt x="179" y="607"/>
                  </a:cubicBezTo>
                  <a:cubicBezTo>
                    <a:pt x="191" y="405"/>
                    <a:pt x="262" y="167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3" name="Google Shape;4303;p2"/>
            <p:cNvSpPr/>
            <p:nvPr/>
          </p:nvSpPr>
          <p:spPr>
            <a:xfrm>
              <a:off x="5464950" y="3408275"/>
              <a:ext cx="2700" cy="5400"/>
            </a:xfrm>
            <a:custGeom>
              <a:avLst/>
              <a:gdLst/>
              <a:ahLst/>
              <a:cxnLst/>
              <a:rect l="l" t="t" r="r" b="b"/>
              <a:pathLst>
                <a:path w="108" h="216" extrusionOk="0">
                  <a:moveTo>
                    <a:pt x="60" y="1"/>
                  </a:moveTo>
                  <a:cubicBezTo>
                    <a:pt x="36" y="37"/>
                    <a:pt x="1" y="84"/>
                    <a:pt x="1" y="108"/>
                  </a:cubicBezTo>
                  <a:cubicBezTo>
                    <a:pt x="1" y="144"/>
                    <a:pt x="36" y="180"/>
                    <a:pt x="48" y="215"/>
                  </a:cubicBezTo>
                  <a:cubicBezTo>
                    <a:pt x="60" y="180"/>
                    <a:pt x="96" y="144"/>
                    <a:pt x="108" y="108"/>
                  </a:cubicBezTo>
                  <a:cubicBezTo>
                    <a:pt x="96" y="84"/>
                    <a:pt x="72" y="37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4" name="Google Shape;4304;p2"/>
            <p:cNvSpPr/>
            <p:nvPr/>
          </p:nvSpPr>
          <p:spPr>
            <a:xfrm>
              <a:off x="5453350" y="3447575"/>
              <a:ext cx="10450" cy="5000"/>
            </a:xfrm>
            <a:custGeom>
              <a:avLst/>
              <a:gdLst/>
              <a:ahLst/>
              <a:cxnLst/>
              <a:rect l="l" t="t" r="r" b="b"/>
              <a:pathLst>
                <a:path w="418" h="200" extrusionOk="0">
                  <a:moveTo>
                    <a:pt x="417" y="1"/>
                  </a:moveTo>
                  <a:cubicBezTo>
                    <a:pt x="274" y="36"/>
                    <a:pt x="108" y="36"/>
                    <a:pt x="0" y="179"/>
                  </a:cubicBezTo>
                  <a:cubicBezTo>
                    <a:pt x="60" y="188"/>
                    <a:pt x="122" y="199"/>
                    <a:pt x="181" y="199"/>
                  </a:cubicBezTo>
                  <a:cubicBezTo>
                    <a:pt x="286" y="199"/>
                    <a:pt x="379" y="162"/>
                    <a:pt x="4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5" name="Google Shape;4305;p2"/>
            <p:cNvSpPr/>
            <p:nvPr/>
          </p:nvSpPr>
          <p:spPr>
            <a:xfrm>
              <a:off x="5493225" y="3458600"/>
              <a:ext cx="8975" cy="4175"/>
            </a:xfrm>
            <a:custGeom>
              <a:avLst/>
              <a:gdLst/>
              <a:ahLst/>
              <a:cxnLst/>
              <a:rect l="l" t="t" r="r" b="b"/>
              <a:pathLst>
                <a:path w="359" h="167" extrusionOk="0">
                  <a:moveTo>
                    <a:pt x="251" y="0"/>
                  </a:moveTo>
                  <a:cubicBezTo>
                    <a:pt x="156" y="36"/>
                    <a:pt x="48" y="60"/>
                    <a:pt x="1" y="167"/>
                  </a:cubicBezTo>
                  <a:lnTo>
                    <a:pt x="299" y="167"/>
                  </a:lnTo>
                  <a:lnTo>
                    <a:pt x="358" y="119"/>
                  </a:lnTo>
                  <a:lnTo>
                    <a:pt x="310" y="60"/>
                  </a:lnTo>
                  <a:cubicBezTo>
                    <a:pt x="287" y="48"/>
                    <a:pt x="275" y="12"/>
                    <a:pt x="2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6" name="Google Shape;4306;p2"/>
            <p:cNvSpPr/>
            <p:nvPr/>
          </p:nvSpPr>
          <p:spPr>
            <a:xfrm>
              <a:off x="5460800" y="3390025"/>
              <a:ext cx="3875" cy="3325"/>
            </a:xfrm>
            <a:custGeom>
              <a:avLst/>
              <a:gdLst/>
              <a:ahLst/>
              <a:cxnLst/>
              <a:rect l="l" t="t" r="r" b="b"/>
              <a:pathLst>
                <a:path w="155" h="133" extrusionOk="0">
                  <a:moveTo>
                    <a:pt x="72" y="0"/>
                  </a:moveTo>
                  <a:cubicBezTo>
                    <a:pt x="48" y="0"/>
                    <a:pt x="27" y="16"/>
                    <a:pt x="0" y="52"/>
                  </a:cubicBezTo>
                  <a:cubicBezTo>
                    <a:pt x="30" y="106"/>
                    <a:pt x="57" y="133"/>
                    <a:pt x="82" y="133"/>
                  </a:cubicBezTo>
                  <a:cubicBezTo>
                    <a:pt x="107" y="133"/>
                    <a:pt x="131" y="106"/>
                    <a:pt x="155" y="52"/>
                  </a:cubicBezTo>
                  <a:cubicBezTo>
                    <a:pt x="155" y="40"/>
                    <a:pt x="119" y="17"/>
                    <a:pt x="95" y="5"/>
                  </a:cubicBezTo>
                  <a:cubicBezTo>
                    <a:pt x="87" y="2"/>
                    <a:pt x="79" y="0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7" name="Google Shape;4307;p2"/>
            <p:cNvSpPr/>
            <p:nvPr/>
          </p:nvSpPr>
          <p:spPr>
            <a:xfrm>
              <a:off x="5486100" y="3466325"/>
              <a:ext cx="3575" cy="2050"/>
            </a:xfrm>
            <a:custGeom>
              <a:avLst/>
              <a:gdLst/>
              <a:ahLst/>
              <a:cxnLst/>
              <a:rect l="l" t="t" r="r" b="b"/>
              <a:pathLst>
                <a:path w="143" h="82" extrusionOk="0">
                  <a:moveTo>
                    <a:pt x="0" y="1"/>
                  </a:moveTo>
                  <a:cubicBezTo>
                    <a:pt x="24" y="54"/>
                    <a:pt x="48" y="81"/>
                    <a:pt x="72" y="81"/>
                  </a:cubicBezTo>
                  <a:cubicBezTo>
                    <a:pt x="95" y="81"/>
                    <a:pt x="119" y="54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8" name="Google Shape;4308;p2"/>
            <p:cNvSpPr/>
            <p:nvPr/>
          </p:nvSpPr>
          <p:spPr>
            <a:xfrm>
              <a:off x="5489650" y="34630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4" y="1"/>
                  </a:moveTo>
                  <a:cubicBezTo>
                    <a:pt x="96" y="48"/>
                    <a:pt x="37" y="96"/>
                    <a:pt x="1" y="132"/>
                  </a:cubicBezTo>
                  <a:cubicBezTo>
                    <a:pt x="37" y="96"/>
                    <a:pt x="96" y="48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9" name="Google Shape;4309;p2"/>
            <p:cNvSpPr/>
            <p:nvPr/>
          </p:nvSpPr>
          <p:spPr>
            <a:xfrm>
              <a:off x="5467925" y="3394900"/>
              <a:ext cx="3300" cy="1800"/>
            </a:xfrm>
            <a:custGeom>
              <a:avLst/>
              <a:gdLst/>
              <a:ahLst/>
              <a:cxnLst/>
              <a:rect l="l" t="t" r="r" b="b"/>
              <a:pathLst>
                <a:path w="132" h="72" extrusionOk="0">
                  <a:moveTo>
                    <a:pt x="1" y="0"/>
                  </a:moveTo>
                  <a:cubicBezTo>
                    <a:pt x="25" y="48"/>
                    <a:pt x="51" y="72"/>
                    <a:pt x="75" y="72"/>
                  </a:cubicBezTo>
                  <a:cubicBezTo>
                    <a:pt x="99" y="72"/>
                    <a:pt x="120" y="48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0" name="Google Shape;4310;p2"/>
            <p:cNvSpPr/>
            <p:nvPr/>
          </p:nvSpPr>
          <p:spPr>
            <a:xfrm>
              <a:off x="5463775" y="3455625"/>
              <a:ext cx="4175" cy="3875"/>
            </a:xfrm>
            <a:custGeom>
              <a:avLst/>
              <a:gdLst/>
              <a:ahLst/>
              <a:cxnLst/>
              <a:rect l="l" t="t" r="r" b="b"/>
              <a:pathLst>
                <a:path w="167" h="155" extrusionOk="0">
                  <a:moveTo>
                    <a:pt x="167" y="0"/>
                  </a:moveTo>
                  <a:cubicBezTo>
                    <a:pt x="119" y="12"/>
                    <a:pt x="60" y="12"/>
                    <a:pt x="0" y="12"/>
                  </a:cubicBezTo>
                  <a:cubicBezTo>
                    <a:pt x="36" y="107"/>
                    <a:pt x="83" y="155"/>
                    <a:pt x="167" y="155"/>
                  </a:cubicBezTo>
                  <a:lnTo>
                    <a:pt x="16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1" name="Google Shape;4311;p2"/>
            <p:cNvSpPr/>
            <p:nvPr/>
          </p:nvSpPr>
          <p:spPr>
            <a:xfrm>
              <a:off x="5552800" y="3436275"/>
              <a:ext cx="304500" cy="35425"/>
            </a:xfrm>
            <a:custGeom>
              <a:avLst/>
              <a:gdLst/>
              <a:ahLst/>
              <a:cxnLst/>
              <a:rect l="l" t="t" r="r" b="b"/>
              <a:pathLst>
                <a:path w="12180" h="1417" extrusionOk="0">
                  <a:moveTo>
                    <a:pt x="1071" y="36"/>
                  </a:moveTo>
                  <a:cubicBezTo>
                    <a:pt x="773" y="60"/>
                    <a:pt x="475" y="0"/>
                    <a:pt x="213" y="179"/>
                  </a:cubicBezTo>
                  <a:cubicBezTo>
                    <a:pt x="200" y="178"/>
                    <a:pt x="187" y="178"/>
                    <a:pt x="175" y="178"/>
                  </a:cubicBezTo>
                  <a:cubicBezTo>
                    <a:pt x="1" y="178"/>
                    <a:pt x="16" y="259"/>
                    <a:pt x="94" y="393"/>
                  </a:cubicBezTo>
                  <a:cubicBezTo>
                    <a:pt x="690" y="774"/>
                    <a:pt x="1404" y="655"/>
                    <a:pt x="2035" y="810"/>
                  </a:cubicBezTo>
                  <a:cubicBezTo>
                    <a:pt x="2080" y="811"/>
                    <a:pt x="2125" y="812"/>
                    <a:pt x="2170" y="812"/>
                  </a:cubicBezTo>
                  <a:cubicBezTo>
                    <a:pt x="2272" y="812"/>
                    <a:pt x="2373" y="809"/>
                    <a:pt x="2473" y="809"/>
                  </a:cubicBezTo>
                  <a:cubicBezTo>
                    <a:pt x="2669" y="809"/>
                    <a:pt x="2862" y="820"/>
                    <a:pt x="3047" y="881"/>
                  </a:cubicBezTo>
                  <a:cubicBezTo>
                    <a:pt x="3154" y="905"/>
                    <a:pt x="3273" y="905"/>
                    <a:pt x="3380" y="905"/>
                  </a:cubicBezTo>
                  <a:cubicBezTo>
                    <a:pt x="3738" y="905"/>
                    <a:pt x="4095" y="941"/>
                    <a:pt x="4452" y="1012"/>
                  </a:cubicBezTo>
                  <a:cubicBezTo>
                    <a:pt x="4512" y="1024"/>
                    <a:pt x="4583" y="1048"/>
                    <a:pt x="4654" y="1048"/>
                  </a:cubicBezTo>
                  <a:cubicBezTo>
                    <a:pt x="4738" y="1060"/>
                    <a:pt x="4809" y="1060"/>
                    <a:pt x="4881" y="1060"/>
                  </a:cubicBezTo>
                  <a:cubicBezTo>
                    <a:pt x="5076" y="1080"/>
                    <a:pt x="5254" y="1110"/>
                    <a:pt x="5444" y="1110"/>
                  </a:cubicBezTo>
                  <a:cubicBezTo>
                    <a:pt x="5474" y="1110"/>
                    <a:pt x="5505" y="1109"/>
                    <a:pt x="5536" y="1107"/>
                  </a:cubicBezTo>
                  <a:cubicBezTo>
                    <a:pt x="5576" y="1109"/>
                    <a:pt x="5617" y="1110"/>
                    <a:pt x="5658" y="1110"/>
                  </a:cubicBezTo>
                  <a:cubicBezTo>
                    <a:pt x="5751" y="1110"/>
                    <a:pt x="5845" y="1107"/>
                    <a:pt x="5939" y="1107"/>
                  </a:cubicBezTo>
                  <a:cubicBezTo>
                    <a:pt x="6124" y="1107"/>
                    <a:pt x="6310" y="1117"/>
                    <a:pt x="6488" y="1179"/>
                  </a:cubicBezTo>
                  <a:cubicBezTo>
                    <a:pt x="6548" y="1191"/>
                    <a:pt x="6619" y="1203"/>
                    <a:pt x="6702" y="1227"/>
                  </a:cubicBezTo>
                  <a:cubicBezTo>
                    <a:pt x="6917" y="1250"/>
                    <a:pt x="7143" y="1310"/>
                    <a:pt x="7369" y="1346"/>
                  </a:cubicBezTo>
                  <a:cubicBezTo>
                    <a:pt x="7418" y="1343"/>
                    <a:pt x="7468" y="1342"/>
                    <a:pt x="7517" y="1342"/>
                  </a:cubicBezTo>
                  <a:cubicBezTo>
                    <a:pt x="7904" y="1342"/>
                    <a:pt x="8285" y="1409"/>
                    <a:pt x="8665" y="1409"/>
                  </a:cubicBezTo>
                  <a:cubicBezTo>
                    <a:pt x="8713" y="1409"/>
                    <a:pt x="8762" y="1408"/>
                    <a:pt x="8810" y="1405"/>
                  </a:cubicBezTo>
                  <a:lnTo>
                    <a:pt x="9643" y="1405"/>
                  </a:lnTo>
                  <a:cubicBezTo>
                    <a:pt x="10008" y="1405"/>
                    <a:pt x="10379" y="1389"/>
                    <a:pt x="10747" y="1389"/>
                  </a:cubicBezTo>
                  <a:cubicBezTo>
                    <a:pt x="10932" y="1389"/>
                    <a:pt x="11116" y="1393"/>
                    <a:pt x="11298" y="1405"/>
                  </a:cubicBezTo>
                  <a:cubicBezTo>
                    <a:pt x="11358" y="1405"/>
                    <a:pt x="11417" y="1417"/>
                    <a:pt x="11489" y="1417"/>
                  </a:cubicBezTo>
                  <a:cubicBezTo>
                    <a:pt x="11570" y="1409"/>
                    <a:pt x="11645" y="1384"/>
                    <a:pt x="11722" y="1384"/>
                  </a:cubicBezTo>
                  <a:cubicBezTo>
                    <a:pt x="11759" y="1384"/>
                    <a:pt x="11796" y="1390"/>
                    <a:pt x="11834" y="1405"/>
                  </a:cubicBezTo>
                  <a:cubicBezTo>
                    <a:pt x="11893" y="1405"/>
                    <a:pt x="11941" y="1405"/>
                    <a:pt x="12001" y="1369"/>
                  </a:cubicBezTo>
                  <a:cubicBezTo>
                    <a:pt x="12084" y="1298"/>
                    <a:pt x="12179" y="1203"/>
                    <a:pt x="12096" y="1072"/>
                  </a:cubicBezTo>
                  <a:lnTo>
                    <a:pt x="6119" y="584"/>
                  </a:lnTo>
                  <a:cubicBezTo>
                    <a:pt x="5666" y="548"/>
                    <a:pt x="5226" y="512"/>
                    <a:pt x="4797" y="345"/>
                  </a:cubicBezTo>
                  <a:cubicBezTo>
                    <a:pt x="3547" y="345"/>
                    <a:pt x="2297" y="191"/>
                    <a:pt x="1071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2" name="Google Shape;4312;p2"/>
            <p:cNvSpPr/>
            <p:nvPr/>
          </p:nvSpPr>
          <p:spPr>
            <a:xfrm>
              <a:off x="5715000" y="3427550"/>
              <a:ext cx="59850" cy="15725"/>
            </a:xfrm>
            <a:custGeom>
              <a:avLst/>
              <a:gdLst/>
              <a:ahLst/>
              <a:cxnLst/>
              <a:rect l="l" t="t" r="r" b="b"/>
              <a:pathLst>
                <a:path w="2394" h="629" extrusionOk="0">
                  <a:moveTo>
                    <a:pt x="2029" y="0"/>
                  </a:moveTo>
                  <a:cubicBezTo>
                    <a:pt x="1883" y="0"/>
                    <a:pt x="1733" y="47"/>
                    <a:pt x="1587" y="47"/>
                  </a:cubicBezTo>
                  <a:cubicBezTo>
                    <a:pt x="1538" y="47"/>
                    <a:pt x="1489" y="42"/>
                    <a:pt x="1441" y="28"/>
                  </a:cubicBezTo>
                  <a:cubicBezTo>
                    <a:pt x="1422" y="25"/>
                    <a:pt x="1404" y="24"/>
                    <a:pt x="1387" y="24"/>
                  </a:cubicBezTo>
                  <a:cubicBezTo>
                    <a:pt x="1235" y="24"/>
                    <a:pt x="1119" y="113"/>
                    <a:pt x="1012" y="230"/>
                  </a:cubicBezTo>
                  <a:cubicBezTo>
                    <a:pt x="809" y="188"/>
                    <a:pt x="615" y="130"/>
                    <a:pt x="418" y="130"/>
                  </a:cubicBezTo>
                  <a:cubicBezTo>
                    <a:pt x="281" y="130"/>
                    <a:pt x="142" y="159"/>
                    <a:pt x="0" y="242"/>
                  </a:cubicBezTo>
                  <a:cubicBezTo>
                    <a:pt x="12" y="337"/>
                    <a:pt x="107" y="349"/>
                    <a:pt x="167" y="397"/>
                  </a:cubicBezTo>
                  <a:lnTo>
                    <a:pt x="310" y="397"/>
                  </a:lnTo>
                  <a:cubicBezTo>
                    <a:pt x="310" y="385"/>
                    <a:pt x="321" y="385"/>
                    <a:pt x="357" y="361"/>
                  </a:cubicBezTo>
                  <a:cubicBezTo>
                    <a:pt x="381" y="361"/>
                    <a:pt x="417" y="361"/>
                    <a:pt x="441" y="409"/>
                  </a:cubicBezTo>
                  <a:cubicBezTo>
                    <a:pt x="463" y="409"/>
                    <a:pt x="485" y="408"/>
                    <a:pt x="507" y="408"/>
                  </a:cubicBezTo>
                  <a:cubicBezTo>
                    <a:pt x="642" y="408"/>
                    <a:pt x="779" y="417"/>
                    <a:pt x="881" y="540"/>
                  </a:cubicBezTo>
                  <a:cubicBezTo>
                    <a:pt x="953" y="599"/>
                    <a:pt x="1024" y="629"/>
                    <a:pt x="1095" y="629"/>
                  </a:cubicBezTo>
                  <a:cubicBezTo>
                    <a:pt x="1167" y="629"/>
                    <a:pt x="1238" y="599"/>
                    <a:pt x="1310" y="540"/>
                  </a:cubicBezTo>
                  <a:cubicBezTo>
                    <a:pt x="1607" y="504"/>
                    <a:pt x="1893" y="456"/>
                    <a:pt x="2179" y="409"/>
                  </a:cubicBezTo>
                  <a:cubicBezTo>
                    <a:pt x="2310" y="349"/>
                    <a:pt x="2393" y="266"/>
                    <a:pt x="2310" y="87"/>
                  </a:cubicBezTo>
                  <a:cubicBezTo>
                    <a:pt x="2220" y="20"/>
                    <a:pt x="2125" y="0"/>
                    <a:pt x="20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3" name="Google Shape;4313;p2"/>
            <p:cNvSpPr/>
            <p:nvPr/>
          </p:nvSpPr>
          <p:spPr>
            <a:xfrm>
              <a:off x="5662300" y="3427325"/>
              <a:ext cx="24725" cy="11175"/>
            </a:xfrm>
            <a:custGeom>
              <a:avLst/>
              <a:gdLst/>
              <a:ahLst/>
              <a:cxnLst/>
              <a:rect l="l" t="t" r="r" b="b"/>
              <a:pathLst>
                <a:path w="989" h="447" extrusionOk="0">
                  <a:moveTo>
                    <a:pt x="417" y="1"/>
                  </a:moveTo>
                  <a:lnTo>
                    <a:pt x="417" y="1"/>
                  </a:lnTo>
                  <a:cubicBezTo>
                    <a:pt x="429" y="311"/>
                    <a:pt x="96" y="132"/>
                    <a:pt x="1" y="287"/>
                  </a:cubicBezTo>
                  <a:cubicBezTo>
                    <a:pt x="129" y="415"/>
                    <a:pt x="269" y="446"/>
                    <a:pt x="416" y="446"/>
                  </a:cubicBezTo>
                  <a:cubicBezTo>
                    <a:pt x="556" y="446"/>
                    <a:pt x="701" y="418"/>
                    <a:pt x="846" y="418"/>
                  </a:cubicBezTo>
                  <a:cubicBezTo>
                    <a:pt x="894" y="370"/>
                    <a:pt x="977" y="358"/>
                    <a:pt x="989" y="275"/>
                  </a:cubicBezTo>
                  <a:lnTo>
                    <a:pt x="41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4" name="Google Shape;4314;p2"/>
            <p:cNvSpPr/>
            <p:nvPr/>
          </p:nvSpPr>
          <p:spPr>
            <a:xfrm>
              <a:off x="5683425" y="3433275"/>
              <a:ext cx="35750" cy="5375"/>
            </a:xfrm>
            <a:custGeom>
              <a:avLst/>
              <a:gdLst/>
              <a:ahLst/>
              <a:cxnLst/>
              <a:rect l="l" t="t" r="r" b="b"/>
              <a:pathLst>
                <a:path w="1430" h="215" extrusionOk="0">
                  <a:moveTo>
                    <a:pt x="775" y="1"/>
                  </a:moveTo>
                  <a:cubicBezTo>
                    <a:pt x="567" y="1"/>
                    <a:pt x="357" y="17"/>
                    <a:pt x="144" y="37"/>
                  </a:cubicBezTo>
                  <a:lnTo>
                    <a:pt x="1" y="180"/>
                  </a:lnTo>
                  <a:cubicBezTo>
                    <a:pt x="305" y="187"/>
                    <a:pt x="608" y="214"/>
                    <a:pt x="912" y="214"/>
                  </a:cubicBezTo>
                  <a:cubicBezTo>
                    <a:pt x="1085" y="214"/>
                    <a:pt x="1257" y="206"/>
                    <a:pt x="1430" y="180"/>
                  </a:cubicBezTo>
                  <a:cubicBezTo>
                    <a:pt x="1370" y="120"/>
                    <a:pt x="1323" y="73"/>
                    <a:pt x="1263" y="37"/>
                  </a:cubicBezTo>
                  <a:cubicBezTo>
                    <a:pt x="1101" y="11"/>
                    <a:pt x="938" y="1"/>
                    <a:pt x="7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5" name="Google Shape;4315;p2"/>
            <p:cNvSpPr/>
            <p:nvPr/>
          </p:nvSpPr>
          <p:spPr>
            <a:xfrm>
              <a:off x="5722725" y="3436275"/>
              <a:ext cx="3900" cy="1800"/>
            </a:xfrm>
            <a:custGeom>
              <a:avLst/>
              <a:gdLst/>
              <a:ahLst/>
              <a:cxnLst/>
              <a:rect l="l" t="t" r="r" b="b"/>
              <a:pathLst>
                <a:path w="156" h="72" extrusionOk="0">
                  <a:moveTo>
                    <a:pt x="64" y="1"/>
                  </a:moveTo>
                  <a:cubicBezTo>
                    <a:pt x="34" y="1"/>
                    <a:pt x="9" y="19"/>
                    <a:pt x="1" y="60"/>
                  </a:cubicBezTo>
                  <a:cubicBezTo>
                    <a:pt x="48" y="60"/>
                    <a:pt x="96" y="60"/>
                    <a:pt x="155" y="72"/>
                  </a:cubicBezTo>
                  <a:cubicBezTo>
                    <a:pt x="143" y="48"/>
                    <a:pt x="120" y="36"/>
                    <a:pt x="108" y="12"/>
                  </a:cubicBezTo>
                  <a:cubicBezTo>
                    <a:pt x="93" y="5"/>
                    <a:pt x="78" y="1"/>
                    <a:pt x="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6" name="Google Shape;4316;p2"/>
            <p:cNvSpPr/>
            <p:nvPr/>
          </p:nvSpPr>
          <p:spPr>
            <a:xfrm>
              <a:off x="5750700" y="3422800"/>
              <a:ext cx="222075" cy="18300"/>
            </a:xfrm>
            <a:custGeom>
              <a:avLst/>
              <a:gdLst/>
              <a:ahLst/>
              <a:cxnLst/>
              <a:rect l="l" t="t" r="r" b="b"/>
              <a:pathLst>
                <a:path w="8883" h="732" extrusionOk="0">
                  <a:moveTo>
                    <a:pt x="8174" y="1"/>
                  </a:moveTo>
                  <a:cubicBezTo>
                    <a:pt x="8100" y="1"/>
                    <a:pt x="8026" y="7"/>
                    <a:pt x="7954" y="15"/>
                  </a:cubicBezTo>
                  <a:cubicBezTo>
                    <a:pt x="7871" y="51"/>
                    <a:pt x="7811" y="87"/>
                    <a:pt x="7752" y="134"/>
                  </a:cubicBezTo>
                  <a:cubicBezTo>
                    <a:pt x="7609" y="162"/>
                    <a:pt x="7465" y="171"/>
                    <a:pt x="7319" y="171"/>
                  </a:cubicBezTo>
                  <a:cubicBezTo>
                    <a:pt x="6986" y="171"/>
                    <a:pt x="6646" y="121"/>
                    <a:pt x="6305" y="121"/>
                  </a:cubicBezTo>
                  <a:cubicBezTo>
                    <a:pt x="6212" y="121"/>
                    <a:pt x="6119" y="125"/>
                    <a:pt x="6025" y="134"/>
                  </a:cubicBezTo>
                  <a:cubicBezTo>
                    <a:pt x="5984" y="105"/>
                    <a:pt x="5936" y="90"/>
                    <a:pt x="5888" y="90"/>
                  </a:cubicBezTo>
                  <a:cubicBezTo>
                    <a:pt x="5841" y="90"/>
                    <a:pt x="5793" y="105"/>
                    <a:pt x="5751" y="134"/>
                  </a:cubicBezTo>
                  <a:cubicBezTo>
                    <a:pt x="5692" y="134"/>
                    <a:pt x="5644" y="122"/>
                    <a:pt x="5585" y="122"/>
                  </a:cubicBezTo>
                  <a:cubicBezTo>
                    <a:pt x="5565" y="118"/>
                    <a:pt x="5545" y="115"/>
                    <a:pt x="5527" y="115"/>
                  </a:cubicBezTo>
                  <a:cubicBezTo>
                    <a:pt x="5502" y="115"/>
                    <a:pt x="5480" y="120"/>
                    <a:pt x="5466" y="134"/>
                  </a:cubicBezTo>
                  <a:cubicBezTo>
                    <a:pt x="5359" y="134"/>
                    <a:pt x="5275" y="146"/>
                    <a:pt x="5168" y="146"/>
                  </a:cubicBezTo>
                  <a:cubicBezTo>
                    <a:pt x="5105" y="100"/>
                    <a:pt x="5039" y="82"/>
                    <a:pt x="4972" y="82"/>
                  </a:cubicBezTo>
                  <a:cubicBezTo>
                    <a:pt x="4900" y="82"/>
                    <a:pt x="4826" y="103"/>
                    <a:pt x="4751" y="134"/>
                  </a:cubicBezTo>
                  <a:cubicBezTo>
                    <a:pt x="4597" y="146"/>
                    <a:pt x="4466" y="146"/>
                    <a:pt x="4323" y="146"/>
                  </a:cubicBezTo>
                  <a:lnTo>
                    <a:pt x="4025" y="146"/>
                  </a:lnTo>
                  <a:cubicBezTo>
                    <a:pt x="4025" y="134"/>
                    <a:pt x="4001" y="134"/>
                    <a:pt x="3977" y="122"/>
                  </a:cubicBezTo>
                  <a:cubicBezTo>
                    <a:pt x="3968" y="119"/>
                    <a:pt x="3959" y="118"/>
                    <a:pt x="3951" y="118"/>
                  </a:cubicBezTo>
                  <a:cubicBezTo>
                    <a:pt x="3928" y="118"/>
                    <a:pt x="3908" y="129"/>
                    <a:pt x="3882" y="146"/>
                  </a:cubicBezTo>
                  <a:cubicBezTo>
                    <a:pt x="3602" y="164"/>
                    <a:pt x="3317" y="176"/>
                    <a:pt x="3031" y="176"/>
                  </a:cubicBezTo>
                  <a:cubicBezTo>
                    <a:pt x="2745" y="176"/>
                    <a:pt x="2459" y="164"/>
                    <a:pt x="2180" y="134"/>
                  </a:cubicBezTo>
                  <a:cubicBezTo>
                    <a:pt x="1739" y="146"/>
                    <a:pt x="1310" y="146"/>
                    <a:pt x="882" y="170"/>
                  </a:cubicBezTo>
                  <a:cubicBezTo>
                    <a:pt x="714" y="170"/>
                    <a:pt x="527" y="79"/>
                    <a:pt x="355" y="79"/>
                  </a:cubicBezTo>
                  <a:cubicBezTo>
                    <a:pt x="223" y="79"/>
                    <a:pt x="99" y="133"/>
                    <a:pt x="1" y="325"/>
                  </a:cubicBezTo>
                  <a:cubicBezTo>
                    <a:pt x="66" y="412"/>
                    <a:pt x="144" y="446"/>
                    <a:pt x="228" y="446"/>
                  </a:cubicBezTo>
                  <a:cubicBezTo>
                    <a:pt x="282" y="446"/>
                    <a:pt x="338" y="432"/>
                    <a:pt x="394" y="408"/>
                  </a:cubicBezTo>
                  <a:cubicBezTo>
                    <a:pt x="487" y="358"/>
                    <a:pt x="585" y="338"/>
                    <a:pt x="685" y="338"/>
                  </a:cubicBezTo>
                  <a:cubicBezTo>
                    <a:pt x="750" y="338"/>
                    <a:pt x="816" y="346"/>
                    <a:pt x="882" y="361"/>
                  </a:cubicBezTo>
                  <a:cubicBezTo>
                    <a:pt x="989" y="536"/>
                    <a:pt x="1160" y="552"/>
                    <a:pt x="1316" y="552"/>
                  </a:cubicBezTo>
                  <a:cubicBezTo>
                    <a:pt x="1351" y="552"/>
                    <a:pt x="1385" y="551"/>
                    <a:pt x="1418" y="551"/>
                  </a:cubicBezTo>
                  <a:lnTo>
                    <a:pt x="1834" y="551"/>
                  </a:lnTo>
                  <a:cubicBezTo>
                    <a:pt x="1860" y="552"/>
                    <a:pt x="1886" y="552"/>
                    <a:pt x="1912" y="552"/>
                  </a:cubicBezTo>
                  <a:cubicBezTo>
                    <a:pt x="2043" y="552"/>
                    <a:pt x="2177" y="542"/>
                    <a:pt x="2311" y="542"/>
                  </a:cubicBezTo>
                  <a:cubicBezTo>
                    <a:pt x="2471" y="542"/>
                    <a:pt x="2632" y="557"/>
                    <a:pt x="2787" y="623"/>
                  </a:cubicBezTo>
                  <a:cubicBezTo>
                    <a:pt x="2804" y="622"/>
                    <a:pt x="2821" y="621"/>
                    <a:pt x="2838" y="621"/>
                  </a:cubicBezTo>
                  <a:cubicBezTo>
                    <a:pt x="3044" y="621"/>
                    <a:pt x="3232" y="684"/>
                    <a:pt x="3430" y="706"/>
                  </a:cubicBezTo>
                  <a:cubicBezTo>
                    <a:pt x="3499" y="722"/>
                    <a:pt x="3567" y="731"/>
                    <a:pt x="3631" y="731"/>
                  </a:cubicBezTo>
                  <a:cubicBezTo>
                    <a:pt x="3812" y="731"/>
                    <a:pt x="3964" y="654"/>
                    <a:pt x="4025" y="408"/>
                  </a:cubicBezTo>
                  <a:cubicBezTo>
                    <a:pt x="4130" y="297"/>
                    <a:pt x="4252" y="272"/>
                    <a:pt x="4378" y="272"/>
                  </a:cubicBezTo>
                  <a:cubicBezTo>
                    <a:pt x="4483" y="272"/>
                    <a:pt x="4590" y="289"/>
                    <a:pt x="4692" y="289"/>
                  </a:cubicBezTo>
                  <a:lnTo>
                    <a:pt x="8883" y="289"/>
                  </a:lnTo>
                  <a:lnTo>
                    <a:pt x="8883" y="170"/>
                  </a:lnTo>
                  <a:cubicBezTo>
                    <a:pt x="8799" y="158"/>
                    <a:pt x="8692" y="134"/>
                    <a:pt x="8609" y="122"/>
                  </a:cubicBezTo>
                  <a:cubicBezTo>
                    <a:pt x="8474" y="27"/>
                    <a:pt x="8323" y="1"/>
                    <a:pt x="81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7" name="Google Shape;4317;p2"/>
            <p:cNvSpPr/>
            <p:nvPr/>
          </p:nvSpPr>
          <p:spPr>
            <a:xfrm>
              <a:off x="6177850" y="3419325"/>
              <a:ext cx="35725" cy="8200"/>
            </a:xfrm>
            <a:custGeom>
              <a:avLst/>
              <a:gdLst/>
              <a:ahLst/>
              <a:cxnLst/>
              <a:rect l="l" t="t" r="r" b="b"/>
              <a:pathLst>
                <a:path w="1429" h="328" extrusionOk="0">
                  <a:moveTo>
                    <a:pt x="786" y="1"/>
                  </a:moveTo>
                  <a:cubicBezTo>
                    <a:pt x="639" y="1"/>
                    <a:pt x="493" y="39"/>
                    <a:pt x="346" y="142"/>
                  </a:cubicBezTo>
                  <a:cubicBezTo>
                    <a:pt x="226" y="154"/>
                    <a:pt x="119" y="154"/>
                    <a:pt x="0" y="178"/>
                  </a:cubicBezTo>
                  <a:cubicBezTo>
                    <a:pt x="232" y="276"/>
                    <a:pt x="458" y="327"/>
                    <a:pt x="686" y="327"/>
                  </a:cubicBezTo>
                  <a:cubicBezTo>
                    <a:pt x="928" y="327"/>
                    <a:pt x="1172" y="271"/>
                    <a:pt x="1429" y="154"/>
                  </a:cubicBezTo>
                  <a:cubicBezTo>
                    <a:pt x="1206" y="78"/>
                    <a:pt x="994" y="1"/>
                    <a:pt x="7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8" name="Google Shape;4318;p2"/>
            <p:cNvSpPr/>
            <p:nvPr/>
          </p:nvSpPr>
          <p:spPr>
            <a:xfrm>
              <a:off x="6116525" y="3420200"/>
              <a:ext cx="14900" cy="7150"/>
            </a:xfrm>
            <a:custGeom>
              <a:avLst/>
              <a:gdLst/>
              <a:ahLst/>
              <a:cxnLst/>
              <a:rect l="l" t="t" r="r" b="b"/>
              <a:pathLst>
                <a:path w="596" h="286" extrusionOk="0">
                  <a:moveTo>
                    <a:pt x="48" y="0"/>
                  </a:moveTo>
                  <a:cubicBezTo>
                    <a:pt x="1" y="48"/>
                    <a:pt x="1" y="84"/>
                    <a:pt x="24" y="119"/>
                  </a:cubicBezTo>
                  <a:cubicBezTo>
                    <a:pt x="143" y="155"/>
                    <a:pt x="251" y="167"/>
                    <a:pt x="310" y="286"/>
                  </a:cubicBezTo>
                  <a:cubicBezTo>
                    <a:pt x="417" y="286"/>
                    <a:pt x="501" y="274"/>
                    <a:pt x="596" y="274"/>
                  </a:cubicBezTo>
                  <a:cubicBezTo>
                    <a:pt x="596" y="179"/>
                    <a:pt x="584" y="107"/>
                    <a:pt x="584" y="24"/>
                  </a:cubicBezTo>
                  <a:cubicBezTo>
                    <a:pt x="405" y="0"/>
                    <a:pt x="227" y="0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9" name="Google Shape;4319;p2"/>
            <p:cNvSpPr/>
            <p:nvPr/>
          </p:nvSpPr>
          <p:spPr>
            <a:xfrm>
              <a:off x="6143025" y="3421150"/>
              <a:ext cx="6275" cy="5850"/>
            </a:xfrm>
            <a:custGeom>
              <a:avLst/>
              <a:gdLst/>
              <a:ahLst/>
              <a:cxnLst/>
              <a:rect l="l" t="t" r="r" b="b"/>
              <a:pathLst>
                <a:path w="251" h="234" extrusionOk="0">
                  <a:moveTo>
                    <a:pt x="148" y="1"/>
                  </a:moveTo>
                  <a:cubicBezTo>
                    <a:pt x="132" y="1"/>
                    <a:pt x="115" y="4"/>
                    <a:pt x="95" y="10"/>
                  </a:cubicBezTo>
                  <a:cubicBezTo>
                    <a:pt x="0" y="46"/>
                    <a:pt x="119" y="141"/>
                    <a:pt x="131" y="224"/>
                  </a:cubicBezTo>
                  <a:cubicBezTo>
                    <a:pt x="155" y="230"/>
                    <a:pt x="173" y="233"/>
                    <a:pt x="191" y="233"/>
                  </a:cubicBezTo>
                  <a:cubicBezTo>
                    <a:pt x="209" y="233"/>
                    <a:pt x="226" y="230"/>
                    <a:pt x="250" y="224"/>
                  </a:cubicBezTo>
                  <a:cubicBezTo>
                    <a:pt x="250" y="131"/>
                    <a:pt x="250" y="1"/>
                    <a:pt x="1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0" name="Google Shape;4320;p2"/>
            <p:cNvSpPr/>
            <p:nvPr/>
          </p:nvSpPr>
          <p:spPr>
            <a:xfrm>
              <a:off x="6215950" y="3420200"/>
              <a:ext cx="5375" cy="6875"/>
            </a:xfrm>
            <a:custGeom>
              <a:avLst/>
              <a:gdLst/>
              <a:ahLst/>
              <a:cxnLst/>
              <a:rect l="l" t="t" r="r" b="b"/>
              <a:pathLst>
                <a:path w="215" h="275" extrusionOk="0">
                  <a:moveTo>
                    <a:pt x="203" y="0"/>
                  </a:moveTo>
                  <a:cubicBezTo>
                    <a:pt x="0" y="107"/>
                    <a:pt x="12" y="203"/>
                    <a:pt x="215" y="274"/>
                  </a:cubicBezTo>
                  <a:cubicBezTo>
                    <a:pt x="203" y="179"/>
                    <a:pt x="203" y="95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1" name="Google Shape;4321;p2"/>
            <p:cNvSpPr/>
            <p:nvPr/>
          </p:nvSpPr>
          <p:spPr>
            <a:xfrm>
              <a:off x="5970375" y="3326275"/>
              <a:ext cx="14325" cy="5650"/>
            </a:xfrm>
            <a:custGeom>
              <a:avLst/>
              <a:gdLst/>
              <a:ahLst/>
              <a:cxnLst/>
              <a:rect l="l" t="t" r="r" b="b"/>
              <a:pathLst>
                <a:path w="573" h="226" extrusionOk="0">
                  <a:moveTo>
                    <a:pt x="286" y="1"/>
                  </a:moveTo>
                  <a:cubicBezTo>
                    <a:pt x="191" y="1"/>
                    <a:pt x="96" y="54"/>
                    <a:pt x="1" y="162"/>
                  </a:cubicBezTo>
                  <a:cubicBezTo>
                    <a:pt x="50" y="205"/>
                    <a:pt x="99" y="226"/>
                    <a:pt x="151" y="226"/>
                  </a:cubicBezTo>
                  <a:cubicBezTo>
                    <a:pt x="198" y="226"/>
                    <a:pt x="247" y="208"/>
                    <a:pt x="298" y="173"/>
                  </a:cubicBezTo>
                  <a:cubicBezTo>
                    <a:pt x="382" y="162"/>
                    <a:pt x="489" y="162"/>
                    <a:pt x="572" y="162"/>
                  </a:cubicBezTo>
                  <a:cubicBezTo>
                    <a:pt x="477" y="54"/>
                    <a:pt x="382" y="1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2" name="Google Shape;4322;p2"/>
            <p:cNvSpPr/>
            <p:nvPr/>
          </p:nvSpPr>
          <p:spPr>
            <a:xfrm>
              <a:off x="5939125" y="3376900"/>
              <a:ext cx="22950" cy="7000"/>
            </a:xfrm>
            <a:custGeom>
              <a:avLst/>
              <a:gdLst/>
              <a:ahLst/>
              <a:cxnLst/>
              <a:rect l="l" t="t" r="r" b="b"/>
              <a:pathLst>
                <a:path w="918" h="280" extrusionOk="0">
                  <a:moveTo>
                    <a:pt x="526" y="1"/>
                  </a:moveTo>
                  <a:cubicBezTo>
                    <a:pt x="376" y="1"/>
                    <a:pt x="207" y="6"/>
                    <a:pt x="0" y="6"/>
                  </a:cubicBezTo>
                  <a:cubicBezTo>
                    <a:pt x="239" y="184"/>
                    <a:pt x="441" y="113"/>
                    <a:pt x="536" y="280"/>
                  </a:cubicBezTo>
                  <a:cubicBezTo>
                    <a:pt x="620" y="268"/>
                    <a:pt x="727" y="268"/>
                    <a:pt x="810" y="268"/>
                  </a:cubicBezTo>
                  <a:cubicBezTo>
                    <a:pt x="846" y="161"/>
                    <a:pt x="917" y="30"/>
                    <a:pt x="739" y="6"/>
                  </a:cubicBezTo>
                  <a:cubicBezTo>
                    <a:pt x="671" y="2"/>
                    <a:pt x="601" y="1"/>
                    <a:pt x="5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3" name="Google Shape;4323;p2"/>
            <p:cNvSpPr/>
            <p:nvPr/>
          </p:nvSpPr>
          <p:spPr>
            <a:xfrm>
              <a:off x="5991800" y="3376725"/>
              <a:ext cx="7775" cy="3300"/>
            </a:xfrm>
            <a:custGeom>
              <a:avLst/>
              <a:gdLst/>
              <a:ahLst/>
              <a:cxnLst/>
              <a:rect l="l" t="t" r="r" b="b"/>
              <a:pathLst>
                <a:path w="311" h="132" extrusionOk="0">
                  <a:moveTo>
                    <a:pt x="1" y="1"/>
                  </a:moveTo>
                  <a:cubicBezTo>
                    <a:pt x="37" y="37"/>
                    <a:pt x="48" y="72"/>
                    <a:pt x="96" y="96"/>
                  </a:cubicBezTo>
                  <a:cubicBezTo>
                    <a:pt x="132" y="114"/>
                    <a:pt x="170" y="132"/>
                    <a:pt x="208" y="132"/>
                  </a:cubicBezTo>
                  <a:cubicBezTo>
                    <a:pt x="245" y="132"/>
                    <a:pt x="281" y="114"/>
                    <a:pt x="310" y="60"/>
                  </a:cubicBezTo>
                  <a:cubicBezTo>
                    <a:pt x="251" y="37"/>
                    <a:pt x="191" y="13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4" name="Google Shape;4324;p2"/>
            <p:cNvSpPr/>
            <p:nvPr/>
          </p:nvSpPr>
          <p:spPr>
            <a:xfrm>
              <a:off x="6210300" y="3301725"/>
              <a:ext cx="33650" cy="15025"/>
            </a:xfrm>
            <a:custGeom>
              <a:avLst/>
              <a:gdLst/>
              <a:ahLst/>
              <a:cxnLst/>
              <a:rect l="l" t="t" r="r" b="b"/>
              <a:pathLst>
                <a:path w="1346" h="601" extrusionOk="0">
                  <a:moveTo>
                    <a:pt x="179" y="1"/>
                  </a:moveTo>
                  <a:cubicBezTo>
                    <a:pt x="131" y="36"/>
                    <a:pt x="71" y="84"/>
                    <a:pt x="24" y="132"/>
                  </a:cubicBezTo>
                  <a:cubicBezTo>
                    <a:pt x="0" y="370"/>
                    <a:pt x="226" y="405"/>
                    <a:pt x="310" y="560"/>
                  </a:cubicBezTo>
                  <a:cubicBezTo>
                    <a:pt x="336" y="587"/>
                    <a:pt x="356" y="600"/>
                    <a:pt x="385" y="600"/>
                  </a:cubicBezTo>
                  <a:cubicBezTo>
                    <a:pt x="394" y="600"/>
                    <a:pt x="405" y="599"/>
                    <a:pt x="417" y="596"/>
                  </a:cubicBezTo>
                  <a:cubicBezTo>
                    <a:pt x="513" y="565"/>
                    <a:pt x="610" y="558"/>
                    <a:pt x="709" y="558"/>
                  </a:cubicBezTo>
                  <a:cubicBezTo>
                    <a:pt x="795" y="558"/>
                    <a:pt x="881" y="563"/>
                    <a:pt x="969" y="563"/>
                  </a:cubicBezTo>
                  <a:cubicBezTo>
                    <a:pt x="1092" y="563"/>
                    <a:pt x="1218" y="553"/>
                    <a:pt x="1345" y="501"/>
                  </a:cubicBezTo>
                  <a:cubicBezTo>
                    <a:pt x="1345" y="322"/>
                    <a:pt x="1298" y="179"/>
                    <a:pt x="1083" y="143"/>
                  </a:cubicBezTo>
                  <a:cubicBezTo>
                    <a:pt x="786" y="96"/>
                    <a:pt x="476" y="36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5" name="Google Shape;4325;p2"/>
            <p:cNvSpPr/>
            <p:nvPr/>
          </p:nvSpPr>
          <p:spPr>
            <a:xfrm>
              <a:off x="5496500" y="3285950"/>
              <a:ext cx="20575" cy="15250"/>
            </a:xfrm>
            <a:custGeom>
              <a:avLst/>
              <a:gdLst/>
              <a:ahLst/>
              <a:cxnLst/>
              <a:rect l="l" t="t" r="r" b="b"/>
              <a:pathLst>
                <a:path w="823" h="610" extrusionOk="0">
                  <a:moveTo>
                    <a:pt x="715" y="1"/>
                  </a:moveTo>
                  <a:cubicBezTo>
                    <a:pt x="441" y="167"/>
                    <a:pt x="84" y="227"/>
                    <a:pt x="1" y="608"/>
                  </a:cubicBezTo>
                  <a:cubicBezTo>
                    <a:pt x="7" y="609"/>
                    <a:pt x="14" y="609"/>
                    <a:pt x="20" y="609"/>
                  </a:cubicBezTo>
                  <a:cubicBezTo>
                    <a:pt x="143" y="609"/>
                    <a:pt x="208" y="431"/>
                    <a:pt x="325" y="431"/>
                  </a:cubicBezTo>
                  <a:cubicBezTo>
                    <a:pt x="353" y="431"/>
                    <a:pt x="383" y="441"/>
                    <a:pt x="418" y="465"/>
                  </a:cubicBezTo>
                  <a:cubicBezTo>
                    <a:pt x="467" y="501"/>
                    <a:pt x="505" y="516"/>
                    <a:pt x="534" y="516"/>
                  </a:cubicBezTo>
                  <a:cubicBezTo>
                    <a:pt x="640" y="516"/>
                    <a:pt x="646" y="334"/>
                    <a:pt x="739" y="334"/>
                  </a:cubicBezTo>
                  <a:cubicBezTo>
                    <a:pt x="799" y="286"/>
                    <a:pt x="822" y="239"/>
                    <a:pt x="822" y="167"/>
                  </a:cubicBezTo>
                  <a:cubicBezTo>
                    <a:pt x="810" y="96"/>
                    <a:pt x="775" y="48"/>
                    <a:pt x="7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6" name="Google Shape;4326;p2"/>
            <p:cNvSpPr/>
            <p:nvPr/>
          </p:nvSpPr>
          <p:spPr>
            <a:xfrm>
              <a:off x="5514375" y="3286775"/>
              <a:ext cx="14600" cy="10800"/>
            </a:xfrm>
            <a:custGeom>
              <a:avLst/>
              <a:gdLst/>
              <a:ahLst/>
              <a:cxnLst/>
              <a:rect l="l" t="t" r="r" b="b"/>
              <a:pathLst>
                <a:path w="584" h="432" extrusionOk="0">
                  <a:moveTo>
                    <a:pt x="214" y="0"/>
                  </a:moveTo>
                  <a:cubicBezTo>
                    <a:pt x="125" y="0"/>
                    <a:pt x="60" y="73"/>
                    <a:pt x="0" y="158"/>
                  </a:cubicBezTo>
                  <a:lnTo>
                    <a:pt x="0" y="313"/>
                  </a:lnTo>
                  <a:cubicBezTo>
                    <a:pt x="60" y="337"/>
                    <a:pt x="107" y="384"/>
                    <a:pt x="155" y="432"/>
                  </a:cubicBezTo>
                  <a:cubicBezTo>
                    <a:pt x="226" y="420"/>
                    <a:pt x="322" y="420"/>
                    <a:pt x="405" y="420"/>
                  </a:cubicBezTo>
                  <a:cubicBezTo>
                    <a:pt x="584" y="253"/>
                    <a:pt x="465" y="134"/>
                    <a:pt x="334" y="39"/>
                  </a:cubicBezTo>
                  <a:cubicBezTo>
                    <a:pt x="289" y="12"/>
                    <a:pt x="250" y="0"/>
                    <a:pt x="2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7" name="Google Shape;4327;p2"/>
            <p:cNvSpPr/>
            <p:nvPr/>
          </p:nvSpPr>
          <p:spPr>
            <a:xfrm>
              <a:off x="5462875" y="3348150"/>
              <a:ext cx="9250" cy="14625"/>
            </a:xfrm>
            <a:custGeom>
              <a:avLst/>
              <a:gdLst/>
              <a:ahLst/>
              <a:cxnLst/>
              <a:rect l="l" t="t" r="r" b="b"/>
              <a:pathLst>
                <a:path w="370" h="585" extrusionOk="0">
                  <a:moveTo>
                    <a:pt x="84" y="1"/>
                  </a:moveTo>
                  <a:cubicBezTo>
                    <a:pt x="60" y="13"/>
                    <a:pt x="36" y="25"/>
                    <a:pt x="12" y="37"/>
                  </a:cubicBezTo>
                  <a:cubicBezTo>
                    <a:pt x="0" y="132"/>
                    <a:pt x="0" y="227"/>
                    <a:pt x="72" y="287"/>
                  </a:cubicBezTo>
                  <a:cubicBezTo>
                    <a:pt x="96" y="310"/>
                    <a:pt x="96" y="334"/>
                    <a:pt x="84" y="370"/>
                  </a:cubicBezTo>
                  <a:cubicBezTo>
                    <a:pt x="96" y="465"/>
                    <a:pt x="155" y="501"/>
                    <a:pt x="191" y="561"/>
                  </a:cubicBezTo>
                  <a:lnTo>
                    <a:pt x="203" y="584"/>
                  </a:lnTo>
                  <a:cubicBezTo>
                    <a:pt x="358" y="537"/>
                    <a:pt x="370" y="418"/>
                    <a:pt x="358" y="287"/>
                  </a:cubicBezTo>
                  <a:cubicBezTo>
                    <a:pt x="262" y="191"/>
                    <a:pt x="179" y="84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8" name="Google Shape;4328;p2"/>
            <p:cNvSpPr/>
            <p:nvPr/>
          </p:nvSpPr>
          <p:spPr>
            <a:xfrm>
              <a:off x="6062950" y="3336275"/>
              <a:ext cx="43475" cy="13400"/>
            </a:xfrm>
            <a:custGeom>
              <a:avLst/>
              <a:gdLst/>
              <a:ahLst/>
              <a:cxnLst/>
              <a:rect l="l" t="t" r="r" b="b"/>
              <a:pathLst>
                <a:path w="1739" h="536" extrusionOk="0">
                  <a:moveTo>
                    <a:pt x="1174" y="1"/>
                  </a:moveTo>
                  <a:cubicBezTo>
                    <a:pt x="1072" y="1"/>
                    <a:pt x="966" y="19"/>
                    <a:pt x="858" y="59"/>
                  </a:cubicBezTo>
                  <a:cubicBezTo>
                    <a:pt x="643" y="143"/>
                    <a:pt x="381" y="59"/>
                    <a:pt x="167" y="190"/>
                  </a:cubicBezTo>
                  <a:cubicBezTo>
                    <a:pt x="108" y="238"/>
                    <a:pt x="60" y="297"/>
                    <a:pt x="0" y="357"/>
                  </a:cubicBezTo>
                  <a:cubicBezTo>
                    <a:pt x="86" y="376"/>
                    <a:pt x="173" y="381"/>
                    <a:pt x="261" y="381"/>
                  </a:cubicBezTo>
                  <a:cubicBezTo>
                    <a:pt x="389" y="381"/>
                    <a:pt x="518" y="370"/>
                    <a:pt x="647" y="370"/>
                  </a:cubicBezTo>
                  <a:cubicBezTo>
                    <a:pt x="827" y="370"/>
                    <a:pt x="1007" y="392"/>
                    <a:pt x="1179" y="500"/>
                  </a:cubicBezTo>
                  <a:cubicBezTo>
                    <a:pt x="1179" y="524"/>
                    <a:pt x="1203" y="524"/>
                    <a:pt x="1215" y="535"/>
                  </a:cubicBezTo>
                  <a:cubicBezTo>
                    <a:pt x="1262" y="535"/>
                    <a:pt x="1274" y="500"/>
                    <a:pt x="1298" y="464"/>
                  </a:cubicBezTo>
                  <a:cubicBezTo>
                    <a:pt x="1393" y="297"/>
                    <a:pt x="1548" y="190"/>
                    <a:pt x="1739" y="190"/>
                  </a:cubicBezTo>
                  <a:cubicBezTo>
                    <a:pt x="1565" y="72"/>
                    <a:pt x="1376" y="1"/>
                    <a:pt x="11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9" name="Google Shape;4329;p2"/>
            <p:cNvSpPr/>
            <p:nvPr/>
          </p:nvSpPr>
          <p:spPr>
            <a:xfrm>
              <a:off x="6038250" y="3333400"/>
              <a:ext cx="25325" cy="8050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570" y="1"/>
                  </a:moveTo>
                  <a:cubicBezTo>
                    <a:pt x="425" y="1"/>
                    <a:pt x="275" y="28"/>
                    <a:pt x="128" y="28"/>
                  </a:cubicBezTo>
                  <a:cubicBezTo>
                    <a:pt x="85" y="28"/>
                    <a:pt x="42" y="25"/>
                    <a:pt x="0" y="19"/>
                  </a:cubicBezTo>
                  <a:lnTo>
                    <a:pt x="0" y="162"/>
                  </a:lnTo>
                  <a:cubicBezTo>
                    <a:pt x="187" y="249"/>
                    <a:pt x="378" y="321"/>
                    <a:pt x="569" y="321"/>
                  </a:cubicBezTo>
                  <a:cubicBezTo>
                    <a:pt x="717" y="321"/>
                    <a:pt x="866" y="277"/>
                    <a:pt x="1012" y="162"/>
                  </a:cubicBezTo>
                  <a:cubicBezTo>
                    <a:pt x="877" y="32"/>
                    <a:pt x="726" y="1"/>
                    <a:pt x="5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0" name="Google Shape;4330;p2"/>
            <p:cNvSpPr/>
            <p:nvPr/>
          </p:nvSpPr>
          <p:spPr>
            <a:xfrm>
              <a:off x="6015325" y="3327025"/>
              <a:ext cx="38725" cy="6575"/>
            </a:xfrm>
            <a:custGeom>
              <a:avLst/>
              <a:gdLst/>
              <a:ahLst/>
              <a:cxnLst/>
              <a:rect l="l" t="t" r="r" b="b"/>
              <a:pathLst>
                <a:path w="1549" h="263" extrusionOk="0">
                  <a:moveTo>
                    <a:pt x="1501" y="1"/>
                  </a:moveTo>
                  <a:cubicBezTo>
                    <a:pt x="1132" y="1"/>
                    <a:pt x="739" y="12"/>
                    <a:pt x="370" y="12"/>
                  </a:cubicBezTo>
                  <a:cubicBezTo>
                    <a:pt x="286" y="96"/>
                    <a:pt x="179" y="132"/>
                    <a:pt x="60" y="143"/>
                  </a:cubicBezTo>
                  <a:cubicBezTo>
                    <a:pt x="0" y="179"/>
                    <a:pt x="0" y="215"/>
                    <a:pt x="60" y="251"/>
                  </a:cubicBezTo>
                  <a:cubicBezTo>
                    <a:pt x="310" y="251"/>
                    <a:pt x="548" y="263"/>
                    <a:pt x="798" y="263"/>
                  </a:cubicBezTo>
                  <a:cubicBezTo>
                    <a:pt x="896" y="153"/>
                    <a:pt x="1008" y="130"/>
                    <a:pt x="1125" y="130"/>
                  </a:cubicBezTo>
                  <a:cubicBezTo>
                    <a:pt x="1209" y="130"/>
                    <a:pt x="1296" y="142"/>
                    <a:pt x="1381" y="142"/>
                  </a:cubicBezTo>
                  <a:cubicBezTo>
                    <a:pt x="1421" y="142"/>
                    <a:pt x="1461" y="139"/>
                    <a:pt x="1501" y="132"/>
                  </a:cubicBezTo>
                  <a:cubicBezTo>
                    <a:pt x="1548" y="84"/>
                    <a:pt x="1548" y="36"/>
                    <a:pt x="15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1" name="Google Shape;4331;p2"/>
            <p:cNvSpPr/>
            <p:nvPr/>
          </p:nvSpPr>
          <p:spPr>
            <a:xfrm>
              <a:off x="6067125" y="3336000"/>
              <a:ext cx="17875" cy="5425"/>
            </a:xfrm>
            <a:custGeom>
              <a:avLst/>
              <a:gdLst/>
              <a:ahLst/>
              <a:cxnLst/>
              <a:rect l="l" t="t" r="r" b="b"/>
              <a:pathLst>
                <a:path w="715" h="217" extrusionOk="0">
                  <a:moveTo>
                    <a:pt x="486" y="1"/>
                  </a:moveTo>
                  <a:cubicBezTo>
                    <a:pt x="339" y="1"/>
                    <a:pt x="191" y="63"/>
                    <a:pt x="59" y="63"/>
                  </a:cubicBezTo>
                  <a:cubicBezTo>
                    <a:pt x="39" y="63"/>
                    <a:pt x="19" y="61"/>
                    <a:pt x="0" y="58"/>
                  </a:cubicBezTo>
                  <a:lnTo>
                    <a:pt x="0" y="58"/>
                  </a:lnTo>
                  <a:cubicBezTo>
                    <a:pt x="0" y="94"/>
                    <a:pt x="12" y="154"/>
                    <a:pt x="12" y="201"/>
                  </a:cubicBezTo>
                  <a:cubicBezTo>
                    <a:pt x="34" y="199"/>
                    <a:pt x="56" y="198"/>
                    <a:pt x="77" y="198"/>
                  </a:cubicBezTo>
                  <a:cubicBezTo>
                    <a:pt x="176" y="198"/>
                    <a:pt x="278" y="216"/>
                    <a:pt x="377" y="216"/>
                  </a:cubicBezTo>
                  <a:cubicBezTo>
                    <a:pt x="497" y="216"/>
                    <a:pt x="613" y="189"/>
                    <a:pt x="714" y="70"/>
                  </a:cubicBezTo>
                  <a:cubicBezTo>
                    <a:pt x="640" y="18"/>
                    <a:pt x="563" y="1"/>
                    <a:pt x="4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2" name="Google Shape;4332;p2"/>
            <p:cNvSpPr/>
            <p:nvPr/>
          </p:nvSpPr>
          <p:spPr>
            <a:xfrm>
              <a:off x="6110275" y="3340150"/>
              <a:ext cx="8550" cy="7725"/>
            </a:xfrm>
            <a:custGeom>
              <a:avLst/>
              <a:gdLst/>
              <a:ahLst/>
              <a:cxnLst/>
              <a:rect l="l" t="t" r="r" b="b"/>
              <a:pathLst>
                <a:path w="342" h="309" extrusionOk="0">
                  <a:moveTo>
                    <a:pt x="180" y="1"/>
                  </a:moveTo>
                  <a:cubicBezTo>
                    <a:pt x="134" y="1"/>
                    <a:pt x="74" y="13"/>
                    <a:pt x="1" y="35"/>
                  </a:cubicBezTo>
                  <a:lnTo>
                    <a:pt x="1" y="166"/>
                  </a:lnTo>
                  <a:cubicBezTo>
                    <a:pt x="24" y="226"/>
                    <a:pt x="72" y="273"/>
                    <a:pt x="131" y="309"/>
                  </a:cubicBezTo>
                  <a:lnTo>
                    <a:pt x="298" y="309"/>
                  </a:lnTo>
                  <a:cubicBezTo>
                    <a:pt x="342" y="91"/>
                    <a:pt x="309" y="1"/>
                    <a:pt x="1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3" name="Google Shape;4333;p2"/>
            <p:cNvSpPr/>
            <p:nvPr/>
          </p:nvSpPr>
          <p:spPr>
            <a:xfrm>
              <a:off x="6052525" y="3323250"/>
              <a:ext cx="11050" cy="7075"/>
            </a:xfrm>
            <a:custGeom>
              <a:avLst/>
              <a:gdLst/>
              <a:ahLst/>
              <a:cxnLst/>
              <a:rect l="l" t="t" r="r" b="b"/>
              <a:pathLst>
                <a:path w="442" h="283" extrusionOk="0">
                  <a:moveTo>
                    <a:pt x="150" y="1"/>
                  </a:moveTo>
                  <a:cubicBezTo>
                    <a:pt x="101" y="1"/>
                    <a:pt x="50" y="5"/>
                    <a:pt x="1" y="9"/>
                  </a:cubicBezTo>
                  <a:cubicBezTo>
                    <a:pt x="13" y="56"/>
                    <a:pt x="13" y="104"/>
                    <a:pt x="13" y="152"/>
                  </a:cubicBezTo>
                  <a:lnTo>
                    <a:pt x="13" y="283"/>
                  </a:lnTo>
                  <a:cubicBezTo>
                    <a:pt x="60" y="283"/>
                    <a:pt x="108" y="283"/>
                    <a:pt x="144" y="271"/>
                  </a:cubicBezTo>
                  <a:cubicBezTo>
                    <a:pt x="239" y="187"/>
                    <a:pt x="358" y="223"/>
                    <a:pt x="441" y="152"/>
                  </a:cubicBezTo>
                  <a:cubicBezTo>
                    <a:pt x="374" y="26"/>
                    <a:pt x="266" y="1"/>
                    <a:pt x="1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4" name="Google Shape;4334;p2"/>
            <p:cNvSpPr/>
            <p:nvPr/>
          </p:nvSpPr>
          <p:spPr>
            <a:xfrm>
              <a:off x="6067125" y="3327025"/>
              <a:ext cx="14300" cy="3600"/>
            </a:xfrm>
            <a:custGeom>
              <a:avLst/>
              <a:gdLst/>
              <a:ahLst/>
              <a:cxnLst/>
              <a:rect l="l" t="t" r="r" b="b"/>
              <a:pathLst>
                <a:path w="572" h="144" extrusionOk="0">
                  <a:moveTo>
                    <a:pt x="0" y="1"/>
                  </a:moveTo>
                  <a:cubicBezTo>
                    <a:pt x="95" y="96"/>
                    <a:pt x="191" y="143"/>
                    <a:pt x="286" y="143"/>
                  </a:cubicBezTo>
                  <a:cubicBezTo>
                    <a:pt x="381" y="143"/>
                    <a:pt x="476" y="96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5" name="Google Shape;4335;p2"/>
            <p:cNvSpPr/>
            <p:nvPr/>
          </p:nvSpPr>
          <p:spPr>
            <a:xfrm>
              <a:off x="6056100" y="3326850"/>
              <a:ext cx="7475" cy="3225"/>
            </a:xfrm>
            <a:custGeom>
              <a:avLst/>
              <a:gdLst/>
              <a:ahLst/>
              <a:cxnLst/>
              <a:rect l="l" t="t" r="r" b="b"/>
              <a:pathLst>
                <a:path w="299" h="129" extrusionOk="0">
                  <a:moveTo>
                    <a:pt x="231" y="1"/>
                  </a:moveTo>
                  <a:cubicBezTo>
                    <a:pt x="142" y="1"/>
                    <a:pt x="68" y="41"/>
                    <a:pt x="1" y="127"/>
                  </a:cubicBezTo>
                  <a:cubicBezTo>
                    <a:pt x="15" y="128"/>
                    <a:pt x="30" y="129"/>
                    <a:pt x="44" y="129"/>
                  </a:cubicBezTo>
                  <a:cubicBezTo>
                    <a:pt x="145" y="129"/>
                    <a:pt x="236" y="91"/>
                    <a:pt x="298" y="8"/>
                  </a:cubicBezTo>
                  <a:cubicBezTo>
                    <a:pt x="275" y="3"/>
                    <a:pt x="252" y="1"/>
                    <a:pt x="2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6" name="Google Shape;4336;p2"/>
            <p:cNvSpPr/>
            <p:nvPr/>
          </p:nvSpPr>
          <p:spPr>
            <a:xfrm>
              <a:off x="5525675" y="3405450"/>
              <a:ext cx="21450" cy="7025"/>
            </a:xfrm>
            <a:custGeom>
              <a:avLst/>
              <a:gdLst/>
              <a:ahLst/>
              <a:cxnLst/>
              <a:rect l="l" t="t" r="r" b="b"/>
              <a:pathLst>
                <a:path w="858" h="281" extrusionOk="0">
                  <a:moveTo>
                    <a:pt x="730" y="0"/>
                  </a:moveTo>
                  <a:cubicBezTo>
                    <a:pt x="582" y="0"/>
                    <a:pt x="450" y="73"/>
                    <a:pt x="310" y="138"/>
                  </a:cubicBezTo>
                  <a:cubicBezTo>
                    <a:pt x="191" y="162"/>
                    <a:pt x="72" y="162"/>
                    <a:pt x="1" y="281"/>
                  </a:cubicBezTo>
                  <a:cubicBezTo>
                    <a:pt x="286" y="269"/>
                    <a:pt x="560" y="269"/>
                    <a:pt x="846" y="269"/>
                  </a:cubicBezTo>
                  <a:cubicBezTo>
                    <a:pt x="846" y="197"/>
                    <a:pt x="846" y="102"/>
                    <a:pt x="858" y="19"/>
                  </a:cubicBezTo>
                  <a:cubicBezTo>
                    <a:pt x="814" y="6"/>
                    <a:pt x="771" y="0"/>
                    <a:pt x="7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7" name="Google Shape;4337;p2"/>
            <p:cNvSpPr/>
            <p:nvPr/>
          </p:nvSpPr>
          <p:spPr>
            <a:xfrm>
              <a:off x="5962925" y="3348450"/>
              <a:ext cx="18200" cy="3575"/>
            </a:xfrm>
            <a:custGeom>
              <a:avLst/>
              <a:gdLst/>
              <a:ahLst/>
              <a:cxnLst/>
              <a:rect l="l" t="t" r="r" b="b"/>
              <a:pathLst>
                <a:path w="728" h="143" extrusionOk="0">
                  <a:moveTo>
                    <a:pt x="727" y="1"/>
                  </a:moveTo>
                  <a:cubicBezTo>
                    <a:pt x="477" y="1"/>
                    <a:pt x="227" y="13"/>
                    <a:pt x="1" y="13"/>
                  </a:cubicBezTo>
                  <a:lnTo>
                    <a:pt x="1" y="132"/>
                  </a:lnTo>
                  <a:cubicBezTo>
                    <a:pt x="26" y="129"/>
                    <a:pt x="51" y="128"/>
                    <a:pt x="77" y="128"/>
                  </a:cubicBezTo>
                  <a:cubicBezTo>
                    <a:pt x="173" y="128"/>
                    <a:pt x="271" y="142"/>
                    <a:pt x="366" y="142"/>
                  </a:cubicBezTo>
                  <a:cubicBezTo>
                    <a:pt x="494" y="142"/>
                    <a:pt x="617" y="117"/>
                    <a:pt x="7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8" name="Google Shape;4338;p2"/>
            <p:cNvSpPr/>
            <p:nvPr/>
          </p:nvSpPr>
          <p:spPr>
            <a:xfrm>
              <a:off x="6052825" y="3344700"/>
              <a:ext cx="7475" cy="2800"/>
            </a:xfrm>
            <a:custGeom>
              <a:avLst/>
              <a:gdLst/>
              <a:ahLst/>
              <a:cxnLst/>
              <a:rect l="l" t="t" r="r" b="b"/>
              <a:pathLst>
                <a:path w="299" h="112" extrusionOk="0">
                  <a:moveTo>
                    <a:pt x="227" y="1"/>
                  </a:moveTo>
                  <a:cubicBezTo>
                    <a:pt x="137" y="1"/>
                    <a:pt x="57" y="37"/>
                    <a:pt x="1" y="103"/>
                  </a:cubicBezTo>
                  <a:cubicBezTo>
                    <a:pt x="29" y="109"/>
                    <a:pt x="56" y="112"/>
                    <a:pt x="83" y="112"/>
                  </a:cubicBezTo>
                  <a:cubicBezTo>
                    <a:pt x="168" y="112"/>
                    <a:pt x="244" y="81"/>
                    <a:pt x="298" y="8"/>
                  </a:cubicBezTo>
                  <a:cubicBezTo>
                    <a:pt x="274" y="3"/>
                    <a:pt x="250" y="1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9" name="Google Shape;4339;p2"/>
            <p:cNvSpPr/>
            <p:nvPr/>
          </p:nvSpPr>
          <p:spPr>
            <a:xfrm>
              <a:off x="5875425" y="3256700"/>
              <a:ext cx="106000" cy="38200"/>
            </a:xfrm>
            <a:custGeom>
              <a:avLst/>
              <a:gdLst/>
              <a:ahLst/>
              <a:cxnLst/>
              <a:rect l="l" t="t" r="r" b="b"/>
              <a:pathLst>
                <a:path w="4240" h="1528" extrusionOk="0">
                  <a:moveTo>
                    <a:pt x="382" y="1"/>
                  </a:moveTo>
                  <a:cubicBezTo>
                    <a:pt x="212" y="1"/>
                    <a:pt x="100" y="76"/>
                    <a:pt x="227" y="397"/>
                  </a:cubicBezTo>
                  <a:cubicBezTo>
                    <a:pt x="417" y="575"/>
                    <a:pt x="667" y="539"/>
                    <a:pt x="882" y="635"/>
                  </a:cubicBezTo>
                  <a:cubicBezTo>
                    <a:pt x="1453" y="873"/>
                    <a:pt x="2108" y="682"/>
                    <a:pt x="2667" y="992"/>
                  </a:cubicBezTo>
                  <a:cubicBezTo>
                    <a:pt x="2691" y="1040"/>
                    <a:pt x="2798" y="1004"/>
                    <a:pt x="2787" y="1075"/>
                  </a:cubicBezTo>
                  <a:cubicBezTo>
                    <a:pt x="2783" y="1080"/>
                    <a:pt x="2779" y="1083"/>
                    <a:pt x="2774" y="1083"/>
                  </a:cubicBezTo>
                  <a:cubicBezTo>
                    <a:pt x="2750" y="1083"/>
                    <a:pt x="2711" y="1032"/>
                    <a:pt x="2670" y="1032"/>
                  </a:cubicBezTo>
                  <a:cubicBezTo>
                    <a:pt x="2661" y="1032"/>
                    <a:pt x="2652" y="1034"/>
                    <a:pt x="2644" y="1040"/>
                  </a:cubicBezTo>
                  <a:cubicBezTo>
                    <a:pt x="2598" y="1052"/>
                    <a:pt x="2552" y="1057"/>
                    <a:pt x="2506" y="1057"/>
                  </a:cubicBezTo>
                  <a:cubicBezTo>
                    <a:pt x="2299" y="1057"/>
                    <a:pt x="2097" y="954"/>
                    <a:pt x="1896" y="954"/>
                  </a:cubicBezTo>
                  <a:cubicBezTo>
                    <a:pt x="1879" y="954"/>
                    <a:pt x="1863" y="955"/>
                    <a:pt x="1846" y="956"/>
                  </a:cubicBezTo>
                  <a:cubicBezTo>
                    <a:pt x="1751" y="992"/>
                    <a:pt x="1667" y="1016"/>
                    <a:pt x="1608" y="1099"/>
                  </a:cubicBezTo>
                  <a:lnTo>
                    <a:pt x="1572" y="1159"/>
                  </a:lnTo>
                  <a:cubicBezTo>
                    <a:pt x="1572" y="1159"/>
                    <a:pt x="1584" y="1230"/>
                    <a:pt x="1562" y="1230"/>
                  </a:cubicBezTo>
                  <a:cubicBezTo>
                    <a:pt x="1552" y="1230"/>
                    <a:pt x="1537" y="1217"/>
                    <a:pt x="1513" y="1182"/>
                  </a:cubicBezTo>
                  <a:cubicBezTo>
                    <a:pt x="1501" y="1159"/>
                    <a:pt x="1489" y="1135"/>
                    <a:pt x="1477" y="1111"/>
                  </a:cubicBezTo>
                  <a:cubicBezTo>
                    <a:pt x="1441" y="1063"/>
                    <a:pt x="1394" y="1040"/>
                    <a:pt x="1334" y="1016"/>
                  </a:cubicBezTo>
                  <a:cubicBezTo>
                    <a:pt x="1314" y="1013"/>
                    <a:pt x="1295" y="1012"/>
                    <a:pt x="1275" y="1012"/>
                  </a:cubicBezTo>
                  <a:cubicBezTo>
                    <a:pt x="1200" y="1012"/>
                    <a:pt x="1126" y="1033"/>
                    <a:pt x="1060" y="1099"/>
                  </a:cubicBezTo>
                  <a:cubicBezTo>
                    <a:pt x="1060" y="1132"/>
                    <a:pt x="1030" y="1184"/>
                    <a:pt x="1007" y="1184"/>
                  </a:cubicBezTo>
                  <a:cubicBezTo>
                    <a:pt x="1005" y="1184"/>
                    <a:pt x="1003" y="1183"/>
                    <a:pt x="1001" y="1182"/>
                  </a:cubicBezTo>
                  <a:cubicBezTo>
                    <a:pt x="990" y="1181"/>
                    <a:pt x="982" y="1181"/>
                    <a:pt x="975" y="1181"/>
                  </a:cubicBezTo>
                  <a:lnTo>
                    <a:pt x="975" y="1181"/>
                  </a:lnTo>
                  <a:cubicBezTo>
                    <a:pt x="981" y="1173"/>
                    <a:pt x="983" y="1159"/>
                    <a:pt x="977" y="1135"/>
                  </a:cubicBezTo>
                  <a:cubicBezTo>
                    <a:pt x="941" y="1075"/>
                    <a:pt x="882" y="1051"/>
                    <a:pt x="798" y="1051"/>
                  </a:cubicBezTo>
                  <a:cubicBezTo>
                    <a:pt x="773" y="1064"/>
                    <a:pt x="748" y="1069"/>
                    <a:pt x="722" y="1069"/>
                  </a:cubicBezTo>
                  <a:cubicBezTo>
                    <a:pt x="648" y="1069"/>
                    <a:pt x="571" y="1027"/>
                    <a:pt x="501" y="992"/>
                  </a:cubicBezTo>
                  <a:cubicBezTo>
                    <a:pt x="486" y="991"/>
                    <a:pt x="472" y="991"/>
                    <a:pt x="458" y="991"/>
                  </a:cubicBezTo>
                  <a:cubicBezTo>
                    <a:pt x="221" y="991"/>
                    <a:pt x="68" y="1090"/>
                    <a:pt x="0" y="1337"/>
                  </a:cubicBezTo>
                  <a:cubicBezTo>
                    <a:pt x="0" y="1409"/>
                    <a:pt x="24" y="1468"/>
                    <a:pt x="72" y="1516"/>
                  </a:cubicBezTo>
                  <a:cubicBezTo>
                    <a:pt x="917" y="1516"/>
                    <a:pt x="1786" y="1528"/>
                    <a:pt x="2644" y="1528"/>
                  </a:cubicBezTo>
                  <a:cubicBezTo>
                    <a:pt x="2798" y="1516"/>
                    <a:pt x="2929" y="1516"/>
                    <a:pt x="3084" y="1516"/>
                  </a:cubicBezTo>
                  <a:cubicBezTo>
                    <a:pt x="3120" y="1468"/>
                    <a:pt x="3120" y="1409"/>
                    <a:pt x="3084" y="1361"/>
                  </a:cubicBezTo>
                  <a:lnTo>
                    <a:pt x="3084" y="944"/>
                  </a:lnTo>
                  <a:cubicBezTo>
                    <a:pt x="3084" y="932"/>
                    <a:pt x="3096" y="920"/>
                    <a:pt x="3120" y="897"/>
                  </a:cubicBezTo>
                  <a:cubicBezTo>
                    <a:pt x="3129" y="894"/>
                    <a:pt x="3137" y="892"/>
                    <a:pt x="3145" y="892"/>
                  </a:cubicBezTo>
                  <a:cubicBezTo>
                    <a:pt x="3168" y="892"/>
                    <a:pt x="3188" y="906"/>
                    <a:pt x="3215" y="932"/>
                  </a:cubicBezTo>
                  <a:cubicBezTo>
                    <a:pt x="3275" y="980"/>
                    <a:pt x="3322" y="1040"/>
                    <a:pt x="3358" y="1087"/>
                  </a:cubicBezTo>
                  <a:cubicBezTo>
                    <a:pt x="3453" y="1218"/>
                    <a:pt x="3453" y="1421"/>
                    <a:pt x="3644" y="1516"/>
                  </a:cubicBezTo>
                  <a:lnTo>
                    <a:pt x="4096" y="1516"/>
                  </a:lnTo>
                  <a:cubicBezTo>
                    <a:pt x="4132" y="1456"/>
                    <a:pt x="4180" y="1409"/>
                    <a:pt x="4239" y="1349"/>
                  </a:cubicBezTo>
                  <a:lnTo>
                    <a:pt x="4239" y="1254"/>
                  </a:lnTo>
                  <a:cubicBezTo>
                    <a:pt x="4215" y="1159"/>
                    <a:pt x="4156" y="1051"/>
                    <a:pt x="4061" y="980"/>
                  </a:cubicBezTo>
                  <a:cubicBezTo>
                    <a:pt x="3953" y="920"/>
                    <a:pt x="3858" y="873"/>
                    <a:pt x="3751" y="837"/>
                  </a:cubicBezTo>
                  <a:cubicBezTo>
                    <a:pt x="3703" y="837"/>
                    <a:pt x="3632" y="825"/>
                    <a:pt x="3644" y="801"/>
                  </a:cubicBezTo>
                  <a:cubicBezTo>
                    <a:pt x="3644" y="754"/>
                    <a:pt x="3739" y="778"/>
                    <a:pt x="3763" y="742"/>
                  </a:cubicBezTo>
                  <a:cubicBezTo>
                    <a:pt x="3822" y="635"/>
                    <a:pt x="3894" y="528"/>
                    <a:pt x="3751" y="444"/>
                  </a:cubicBezTo>
                  <a:cubicBezTo>
                    <a:pt x="3704" y="435"/>
                    <a:pt x="3657" y="432"/>
                    <a:pt x="3609" y="432"/>
                  </a:cubicBezTo>
                  <a:cubicBezTo>
                    <a:pt x="3474" y="432"/>
                    <a:pt x="3335" y="458"/>
                    <a:pt x="3198" y="458"/>
                  </a:cubicBezTo>
                  <a:cubicBezTo>
                    <a:pt x="3061" y="458"/>
                    <a:pt x="2925" y="432"/>
                    <a:pt x="2798" y="325"/>
                  </a:cubicBezTo>
                  <a:lnTo>
                    <a:pt x="2798" y="325"/>
                  </a:lnTo>
                  <a:lnTo>
                    <a:pt x="2810" y="337"/>
                  </a:lnTo>
                  <a:cubicBezTo>
                    <a:pt x="2084" y="206"/>
                    <a:pt x="1334" y="158"/>
                    <a:pt x="608" y="28"/>
                  </a:cubicBezTo>
                  <a:cubicBezTo>
                    <a:pt x="531" y="14"/>
                    <a:pt x="452" y="1"/>
                    <a:pt x="3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0" name="Google Shape;4340;p2"/>
            <p:cNvSpPr/>
            <p:nvPr/>
          </p:nvSpPr>
          <p:spPr>
            <a:xfrm>
              <a:off x="5826900" y="3277625"/>
              <a:ext cx="50025" cy="16100"/>
            </a:xfrm>
            <a:custGeom>
              <a:avLst/>
              <a:gdLst/>
              <a:ahLst/>
              <a:cxnLst/>
              <a:rect l="l" t="t" r="r" b="b"/>
              <a:pathLst>
                <a:path w="2001" h="644" extrusionOk="0">
                  <a:moveTo>
                    <a:pt x="1310" y="0"/>
                  </a:moveTo>
                  <a:cubicBezTo>
                    <a:pt x="1251" y="0"/>
                    <a:pt x="1179" y="0"/>
                    <a:pt x="1120" y="36"/>
                  </a:cubicBezTo>
                  <a:cubicBezTo>
                    <a:pt x="1104" y="34"/>
                    <a:pt x="1088" y="34"/>
                    <a:pt x="1072" y="34"/>
                  </a:cubicBezTo>
                  <a:cubicBezTo>
                    <a:pt x="787" y="34"/>
                    <a:pt x="555" y="275"/>
                    <a:pt x="278" y="275"/>
                  </a:cubicBezTo>
                  <a:cubicBezTo>
                    <a:pt x="219" y="275"/>
                    <a:pt x="159" y="264"/>
                    <a:pt x="96" y="238"/>
                  </a:cubicBezTo>
                  <a:lnTo>
                    <a:pt x="96" y="238"/>
                  </a:lnTo>
                  <a:cubicBezTo>
                    <a:pt x="25" y="381"/>
                    <a:pt x="1" y="512"/>
                    <a:pt x="108" y="631"/>
                  </a:cubicBezTo>
                  <a:cubicBezTo>
                    <a:pt x="739" y="631"/>
                    <a:pt x="1370" y="643"/>
                    <a:pt x="2001" y="643"/>
                  </a:cubicBezTo>
                  <a:lnTo>
                    <a:pt x="2001" y="512"/>
                  </a:lnTo>
                  <a:cubicBezTo>
                    <a:pt x="1941" y="131"/>
                    <a:pt x="1632" y="60"/>
                    <a:pt x="1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1" name="Google Shape;4341;p2"/>
            <p:cNvSpPr/>
            <p:nvPr/>
          </p:nvSpPr>
          <p:spPr>
            <a:xfrm>
              <a:off x="5804275" y="3281750"/>
              <a:ext cx="18775" cy="11975"/>
            </a:xfrm>
            <a:custGeom>
              <a:avLst/>
              <a:gdLst/>
              <a:ahLst/>
              <a:cxnLst/>
              <a:rect l="l" t="t" r="r" b="b"/>
              <a:pathLst>
                <a:path w="751" h="479" extrusionOk="0">
                  <a:moveTo>
                    <a:pt x="366" y="1"/>
                  </a:moveTo>
                  <a:cubicBezTo>
                    <a:pt x="288" y="1"/>
                    <a:pt x="210" y="18"/>
                    <a:pt x="132" y="49"/>
                  </a:cubicBezTo>
                  <a:cubicBezTo>
                    <a:pt x="117" y="45"/>
                    <a:pt x="102" y="42"/>
                    <a:pt x="88" y="42"/>
                  </a:cubicBezTo>
                  <a:cubicBezTo>
                    <a:pt x="69" y="42"/>
                    <a:pt x="51" y="47"/>
                    <a:pt x="37" y="61"/>
                  </a:cubicBezTo>
                  <a:cubicBezTo>
                    <a:pt x="49" y="216"/>
                    <a:pt x="1" y="383"/>
                    <a:pt x="168" y="478"/>
                  </a:cubicBezTo>
                  <a:cubicBezTo>
                    <a:pt x="194" y="462"/>
                    <a:pt x="221" y="456"/>
                    <a:pt x="248" y="456"/>
                  </a:cubicBezTo>
                  <a:cubicBezTo>
                    <a:pt x="281" y="456"/>
                    <a:pt x="314" y="465"/>
                    <a:pt x="346" y="478"/>
                  </a:cubicBezTo>
                  <a:cubicBezTo>
                    <a:pt x="453" y="478"/>
                    <a:pt x="537" y="466"/>
                    <a:pt x="644" y="466"/>
                  </a:cubicBezTo>
                  <a:cubicBezTo>
                    <a:pt x="751" y="347"/>
                    <a:pt x="727" y="228"/>
                    <a:pt x="668" y="97"/>
                  </a:cubicBezTo>
                  <a:cubicBezTo>
                    <a:pt x="567" y="30"/>
                    <a:pt x="466" y="1"/>
                    <a:pt x="3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2" name="Google Shape;4342;p2"/>
            <p:cNvSpPr/>
            <p:nvPr/>
          </p:nvSpPr>
          <p:spPr>
            <a:xfrm>
              <a:off x="5820350" y="3282600"/>
              <a:ext cx="9550" cy="11700"/>
            </a:xfrm>
            <a:custGeom>
              <a:avLst/>
              <a:gdLst/>
              <a:ahLst/>
              <a:cxnLst/>
              <a:rect l="l" t="t" r="r" b="b"/>
              <a:pathLst>
                <a:path w="382" h="468" extrusionOk="0">
                  <a:moveTo>
                    <a:pt x="95" y="1"/>
                  </a:moveTo>
                  <a:cubicBezTo>
                    <a:pt x="57" y="1"/>
                    <a:pt x="21" y="24"/>
                    <a:pt x="1" y="63"/>
                  </a:cubicBezTo>
                  <a:lnTo>
                    <a:pt x="1" y="432"/>
                  </a:lnTo>
                  <a:cubicBezTo>
                    <a:pt x="120" y="432"/>
                    <a:pt x="251" y="432"/>
                    <a:pt x="382" y="468"/>
                  </a:cubicBezTo>
                  <a:lnTo>
                    <a:pt x="382" y="75"/>
                  </a:lnTo>
                  <a:cubicBezTo>
                    <a:pt x="358" y="27"/>
                    <a:pt x="322" y="4"/>
                    <a:pt x="263" y="4"/>
                  </a:cubicBezTo>
                  <a:lnTo>
                    <a:pt x="120" y="4"/>
                  </a:lnTo>
                  <a:cubicBezTo>
                    <a:pt x="112" y="2"/>
                    <a:pt x="104" y="1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3" name="Google Shape;4343;p2"/>
            <p:cNvSpPr/>
            <p:nvPr/>
          </p:nvSpPr>
          <p:spPr>
            <a:xfrm>
              <a:off x="5808450" y="3292350"/>
              <a:ext cx="4500" cy="1375"/>
            </a:xfrm>
            <a:custGeom>
              <a:avLst/>
              <a:gdLst/>
              <a:ahLst/>
              <a:cxnLst/>
              <a:rect l="l" t="t" r="r" b="b"/>
              <a:pathLst>
                <a:path w="180" h="55" extrusionOk="0">
                  <a:moveTo>
                    <a:pt x="90" y="1"/>
                  </a:moveTo>
                  <a:cubicBezTo>
                    <a:pt x="60" y="1"/>
                    <a:pt x="30" y="18"/>
                    <a:pt x="1" y="54"/>
                  </a:cubicBezTo>
                  <a:lnTo>
                    <a:pt x="179" y="54"/>
                  </a:lnTo>
                  <a:cubicBezTo>
                    <a:pt x="149" y="18"/>
                    <a:pt x="120" y="1"/>
                    <a:pt x="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4" name="Google Shape;4344;p2"/>
            <p:cNvSpPr/>
            <p:nvPr/>
          </p:nvSpPr>
          <p:spPr>
            <a:xfrm>
              <a:off x="5740575" y="3419675"/>
              <a:ext cx="33975" cy="13925"/>
            </a:xfrm>
            <a:custGeom>
              <a:avLst/>
              <a:gdLst/>
              <a:ahLst/>
              <a:cxnLst/>
              <a:rect l="l" t="t" r="r" b="b"/>
              <a:pathLst>
                <a:path w="1359" h="557" extrusionOk="0">
                  <a:moveTo>
                    <a:pt x="1229" y="0"/>
                  </a:moveTo>
                  <a:cubicBezTo>
                    <a:pt x="1206" y="0"/>
                    <a:pt x="1186" y="3"/>
                    <a:pt x="1168" y="9"/>
                  </a:cubicBezTo>
                  <a:cubicBezTo>
                    <a:pt x="1057" y="142"/>
                    <a:pt x="926" y="172"/>
                    <a:pt x="789" y="172"/>
                  </a:cubicBezTo>
                  <a:cubicBezTo>
                    <a:pt x="675" y="172"/>
                    <a:pt x="558" y="152"/>
                    <a:pt x="445" y="152"/>
                  </a:cubicBezTo>
                  <a:cubicBezTo>
                    <a:pt x="399" y="152"/>
                    <a:pt x="354" y="155"/>
                    <a:pt x="311" y="164"/>
                  </a:cubicBezTo>
                  <a:cubicBezTo>
                    <a:pt x="239" y="259"/>
                    <a:pt x="132" y="295"/>
                    <a:pt x="13" y="295"/>
                  </a:cubicBezTo>
                  <a:cubicBezTo>
                    <a:pt x="1" y="378"/>
                    <a:pt x="1" y="474"/>
                    <a:pt x="1" y="557"/>
                  </a:cubicBezTo>
                  <a:cubicBezTo>
                    <a:pt x="132" y="533"/>
                    <a:pt x="287" y="486"/>
                    <a:pt x="418" y="462"/>
                  </a:cubicBezTo>
                  <a:cubicBezTo>
                    <a:pt x="545" y="322"/>
                    <a:pt x="687" y="294"/>
                    <a:pt x="833" y="294"/>
                  </a:cubicBezTo>
                  <a:cubicBezTo>
                    <a:pt x="938" y="294"/>
                    <a:pt x="1044" y="308"/>
                    <a:pt x="1150" y="308"/>
                  </a:cubicBezTo>
                  <a:cubicBezTo>
                    <a:pt x="1200" y="308"/>
                    <a:pt x="1250" y="305"/>
                    <a:pt x="1299" y="295"/>
                  </a:cubicBezTo>
                  <a:cubicBezTo>
                    <a:pt x="1299" y="247"/>
                    <a:pt x="1299" y="200"/>
                    <a:pt x="1311" y="164"/>
                  </a:cubicBezTo>
                  <a:cubicBezTo>
                    <a:pt x="1358" y="105"/>
                    <a:pt x="1358" y="57"/>
                    <a:pt x="1299" y="9"/>
                  </a:cubicBezTo>
                  <a:cubicBezTo>
                    <a:pt x="1275" y="3"/>
                    <a:pt x="1251" y="0"/>
                    <a:pt x="12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5" name="Google Shape;4345;p2"/>
            <p:cNvSpPr/>
            <p:nvPr/>
          </p:nvSpPr>
          <p:spPr>
            <a:xfrm>
              <a:off x="6106100" y="3344300"/>
              <a:ext cx="7475" cy="3725"/>
            </a:xfrm>
            <a:custGeom>
              <a:avLst/>
              <a:gdLst/>
              <a:ahLst/>
              <a:cxnLst/>
              <a:rect l="l" t="t" r="r" b="b"/>
              <a:pathLst>
                <a:path w="299" h="149" extrusionOk="0">
                  <a:moveTo>
                    <a:pt x="168" y="0"/>
                  </a:moveTo>
                  <a:cubicBezTo>
                    <a:pt x="84" y="24"/>
                    <a:pt x="13" y="0"/>
                    <a:pt x="1" y="83"/>
                  </a:cubicBezTo>
                  <a:cubicBezTo>
                    <a:pt x="1" y="95"/>
                    <a:pt x="108" y="119"/>
                    <a:pt x="168" y="143"/>
                  </a:cubicBezTo>
                  <a:cubicBezTo>
                    <a:pt x="179" y="147"/>
                    <a:pt x="193" y="148"/>
                    <a:pt x="207" y="148"/>
                  </a:cubicBezTo>
                  <a:cubicBezTo>
                    <a:pt x="235" y="148"/>
                    <a:pt x="267" y="143"/>
                    <a:pt x="298" y="143"/>
                  </a:cubicBezTo>
                  <a:lnTo>
                    <a:pt x="16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6" name="Google Shape;4346;p2"/>
            <p:cNvSpPr/>
            <p:nvPr/>
          </p:nvSpPr>
          <p:spPr>
            <a:xfrm>
              <a:off x="6092425" y="3347875"/>
              <a:ext cx="4775" cy="3575"/>
            </a:xfrm>
            <a:custGeom>
              <a:avLst/>
              <a:gdLst/>
              <a:ahLst/>
              <a:cxnLst/>
              <a:rect l="l" t="t" r="r" b="b"/>
              <a:pathLst>
                <a:path w="191" h="143" extrusionOk="0">
                  <a:moveTo>
                    <a:pt x="131" y="0"/>
                  </a:moveTo>
                  <a:lnTo>
                    <a:pt x="0" y="36"/>
                  </a:lnTo>
                  <a:lnTo>
                    <a:pt x="0" y="143"/>
                  </a:lnTo>
                  <a:cubicBezTo>
                    <a:pt x="60" y="131"/>
                    <a:pt x="131" y="119"/>
                    <a:pt x="191" y="95"/>
                  </a:cubicBezTo>
                  <a:cubicBezTo>
                    <a:pt x="179" y="71"/>
                    <a:pt x="143" y="24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7" name="Google Shape;4347;p2"/>
            <p:cNvSpPr/>
            <p:nvPr/>
          </p:nvSpPr>
          <p:spPr>
            <a:xfrm>
              <a:off x="6111175" y="3374050"/>
              <a:ext cx="26200" cy="7175"/>
            </a:xfrm>
            <a:custGeom>
              <a:avLst/>
              <a:gdLst/>
              <a:ahLst/>
              <a:cxnLst/>
              <a:rect l="l" t="t" r="r" b="b"/>
              <a:pathLst>
                <a:path w="1048" h="287" extrusionOk="0">
                  <a:moveTo>
                    <a:pt x="0" y="1"/>
                  </a:moveTo>
                  <a:cubicBezTo>
                    <a:pt x="119" y="203"/>
                    <a:pt x="417" y="36"/>
                    <a:pt x="536" y="251"/>
                  </a:cubicBezTo>
                  <a:cubicBezTo>
                    <a:pt x="691" y="275"/>
                    <a:pt x="822" y="275"/>
                    <a:pt x="953" y="287"/>
                  </a:cubicBezTo>
                  <a:cubicBezTo>
                    <a:pt x="1000" y="239"/>
                    <a:pt x="1048" y="179"/>
                    <a:pt x="953" y="144"/>
                  </a:cubicBezTo>
                  <a:cubicBezTo>
                    <a:pt x="857" y="84"/>
                    <a:pt x="762" y="48"/>
                    <a:pt x="6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8" name="Google Shape;4348;p2"/>
            <p:cNvSpPr/>
            <p:nvPr/>
          </p:nvSpPr>
          <p:spPr>
            <a:xfrm>
              <a:off x="5870075" y="3418700"/>
              <a:ext cx="10425" cy="8075"/>
            </a:xfrm>
            <a:custGeom>
              <a:avLst/>
              <a:gdLst/>
              <a:ahLst/>
              <a:cxnLst/>
              <a:rect l="l" t="t" r="r" b="b"/>
              <a:pathLst>
                <a:path w="417" h="323" extrusionOk="0">
                  <a:moveTo>
                    <a:pt x="238" y="1"/>
                  </a:moveTo>
                  <a:cubicBezTo>
                    <a:pt x="203" y="1"/>
                    <a:pt x="167" y="1"/>
                    <a:pt x="143" y="36"/>
                  </a:cubicBezTo>
                  <a:lnTo>
                    <a:pt x="0" y="298"/>
                  </a:lnTo>
                  <a:cubicBezTo>
                    <a:pt x="143" y="298"/>
                    <a:pt x="286" y="322"/>
                    <a:pt x="417" y="322"/>
                  </a:cubicBezTo>
                  <a:cubicBezTo>
                    <a:pt x="417" y="179"/>
                    <a:pt x="357" y="84"/>
                    <a:pt x="2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9" name="Google Shape;4349;p2"/>
            <p:cNvSpPr/>
            <p:nvPr/>
          </p:nvSpPr>
          <p:spPr>
            <a:xfrm>
              <a:off x="5894775" y="3422400"/>
              <a:ext cx="7175" cy="5025"/>
            </a:xfrm>
            <a:custGeom>
              <a:avLst/>
              <a:gdLst/>
              <a:ahLst/>
              <a:cxnLst/>
              <a:rect l="l" t="t" r="r" b="b"/>
              <a:pathLst>
                <a:path w="287" h="201" extrusionOk="0">
                  <a:moveTo>
                    <a:pt x="109" y="0"/>
                  </a:moveTo>
                  <a:cubicBezTo>
                    <a:pt x="94" y="0"/>
                    <a:pt x="78" y="3"/>
                    <a:pt x="60" y="7"/>
                  </a:cubicBezTo>
                  <a:cubicBezTo>
                    <a:pt x="24" y="19"/>
                    <a:pt x="12" y="115"/>
                    <a:pt x="0" y="174"/>
                  </a:cubicBezTo>
                  <a:cubicBezTo>
                    <a:pt x="42" y="192"/>
                    <a:pt x="90" y="201"/>
                    <a:pt x="139" y="201"/>
                  </a:cubicBezTo>
                  <a:cubicBezTo>
                    <a:pt x="188" y="201"/>
                    <a:pt x="239" y="192"/>
                    <a:pt x="286" y="174"/>
                  </a:cubicBezTo>
                  <a:cubicBezTo>
                    <a:pt x="245" y="92"/>
                    <a:pt x="204" y="0"/>
                    <a:pt x="1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0" name="Google Shape;4350;p2"/>
            <p:cNvSpPr/>
            <p:nvPr/>
          </p:nvSpPr>
          <p:spPr>
            <a:xfrm>
              <a:off x="5887925" y="3425475"/>
              <a:ext cx="3000" cy="1475"/>
            </a:xfrm>
            <a:custGeom>
              <a:avLst/>
              <a:gdLst/>
              <a:ahLst/>
              <a:cxnLst/>
              <a:rect l="l" t="t" r="r" b="b"/>
              <a:pathLst>
                <a:path w="120" h="59" extrusionOk="0">
                  <a:moveTo>
                    <a:pt x="91" y="0"/>
                  </a:moveTo>
                  <a:cubicBezTo>
                    <a:pt x="88" y="0"/>
                    <a:pt x="86" y="1"/>
                    <a:pt x="84" y="4"/>
                  </a:cubicBezTo>
                  <a:cubicBezTo>
                    <a:pt x="48" y="15"/>
                    <a:pt x="36" y="27"/>
                    <a:pt x="1" y="51"/>
                  </a:cubicBezTo>
                  <a:cubicBezTo>
                    <a:pt x="18" y="56"/>
                    <a:pt x="35" y="58"/>
                    <a:pt x="52" y="58"/>
                  </a:cubicBezTo>
                  <a:cubicBezTo>
                    <a:pt x="80" y="58"/>
                    <a:pt x="105" y="50"/>
                    <a:pt x="120" y="27"/>
                  </a:cubicBezTo>
                  <a:cubicBezTo>
                    <a:pt x="110" y="18"/>
                    <a:pt x="100" y="0"/>
                    <a:pt x="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1" name="Google Shape;4351;p2"/>
            <p:cNvSpPr/>
            <p:nvPr/>
          </p:nvSpPr>
          <p:spPr>
            <a:xfrm>
              <a:off x="5944475" y="3422750"/>
              <a:ext cx="4450" cy="4525"/>
            </a:xfrm>
            <a:custGeom>
              <a:avLst/>
              <a:gdLst/>
              <a:ahLst/>
              <a:cxnLst/>
              <a:rect l="l" t="t" r="r" b="b"/>
              <a:pathLst>
                <a:path w="178" h="181" extrusionOk="0">
                  <a:moveTo>
                    <a:pt x="56" y="0"/>
                  </a:moveTo>
                  <a:cubicBezTo>
                    <a:pt x="40" y="0"/>
                    <a:pt x="21" y="2"/>
                    <a:pt x="1" y="5"/>
                  </a:cubicBezTo>
                  <a:lnTo>
                    <a:pt x="1" y="17"/>
                  </a:lnTo>
                  <a:cubicBezTo>
                    <a:pt x="25" y="65"/>
                    <a:pt x="25" y="124"/>
                    <a:pt x="36" y="172"/>
                  </a:cubicBezTo>
                  <a:cubicBezTo>
                    <a:pt x="60" y="178"/>
                    <a:pt x="81" y="181"/>
                    <a:pt x="102" y="181"/>
                  </a:cubicBezTo>
                  <a:cubicBezTo>
                    <a:pt x="123" y="181"/>
                    <a:pt x="144" y="178"/>
                    <a:pt x="167" y="172"/>
                  </a:cubicBezTo>
                  <a:cubicBezTo>
                    <a:pt x="178" y="60"/>
                    <a:pt x="153" y="0"/>
                    <a:pt x="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2" name="Google Shape;4352;p2"/>
            <p:cNvSpPr/>
            <p:nvPr/>
          </p:nvSpPr>
          <p:spPr>
            <a:xfrm>
              <a:off x="5970375" y="3330300"/>
              <a:ext cx="7475" cy="2625"/>
            </a:xfrm>
            <a:custGeom>
              <a:avLst/>
              <a:gdLst/>
              <a:ahLst/>
              <a:cxnLst/>
              <a:rect l="l" t="t" r="r" b="b"/>
              <a:pathLst>
                <a:path w="299" h="105" extrusionOk="0">
                  <a:moveTo>
                    <a:pt x="1" y="1"/>
                  </a:moveTo>
                  <a:cubicBezTo>
                    <a:pt x="42" y="72"/>
                    <a:pt x="90" y="105"/>
                    <a:pt x="140" y="105"/>
                  </a:cubicBezTo>
                  <a:cubicBezTo>
                    <a:pt x="191" y="105"/>
                    <a:pt x="245" y="72"/>
                    <a:pt x="298" y="12"/>
                  </a:cubicBezTo>
                  <a:cubicBezTo>
                    <a:pt x="191" y="1"/>
                    <a:pt x="9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3" name="Google Shape;4353;p2"/>
            <p:cNvSpPr/>
            <p:nvPr/>
          </p:nvSpPr>
          <p:spPr>
            <a:xfrm>
              <a:off x="6012350" y="3330450"/>
              <a:ext cx="4475" cy="2775"/>
            </a:xfrm>
            <a:custGeom>
              <a:avLst/>
              <a:gdLst/>
              <a:ahLst/>
              <a:cxnLst/>
              <a:rect l="l" t="t" r="r" b="b"/>
              <a:pathLst>
                <a:path w="179" h="111" extrusionOk="0">
                  <a:moveTo>
                    <a:pt x="107" y="0"/>
                  </a:moveTo>
                  <a:cubicBezTo>
                    <a:pt x="52" y="0"/>
                    <a:pt x="0" y="13"/>
                    <a:pt x="0" y="54"/>
                  </a:cubicBezTo>
                  <a:cubicBezTo>
                    <a:pt x="0" y="99"/>
                    <a:pt x="42" y="111"/>
                    <a:pt x="90" y="111"/>
                  </a:cubicBezTo>
                  <a:cubicBezTo>
                    <a:pt x="120" y="111"/>
                    <a:pt x="152" y="106"/>
                    <a:pt x="179" y="102"/>
                  </a:cubicBezTo>
                  <a:lnTo>
                    <a:pt x="179" y="54"/>
                  </a:lnTo>
                  <a:lnTo>
                    <a:pt x="179" y="6"/>
                  </a:lnTo>
                  <a:cubicBezTo>
                    <a:pt x="157" y="3"/>
                    <a:pt x="131" y="0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4" name="Google Shape;4354;p2"/>
            <p:cNvSpPr/>
            <p:nvPr/>
          </p:nvSpPr>
          <p:spPr>
            <a:xfrm>
              <a:off x="5741475" y="3420675"/>
              <a:ext cx="5675" cy="2575"/>
            </a:xfrm>
            <a:custGeom>
              <a:avLst/>
              <a:gdLst/>
              <a:ahLst/>
              <a:cxnLst/>
              <a:rect l="l" t="t" r="r" b="b"/>
              <a:pathLst>
                <a:path w="227" h="103" extrusionOk="0">
                  <a:moveTo>
                    <a:pt x="94" y="1"/>
                  </a:moveTo>
                  <a:cubicBezTo>
                    <a:pt x="62" y="1"/>
                    <a:pt x="30" y="5"/>
                    <a:pt x="1" y="5"/>
                  </a:cubicBezTo>
                  <a:cubicBezTo>
                    <a:pt x="35" y="90"/>
                    <a:pt x="87" y="102"/>
                    <a:pt x="149" y="102"/>
                  </a:cubicBezTo>
                  <a:cubicBezTo>
                    <a:pt x="173" y="102"/>
                    <a:pt x="200" y="100"/>
                    <a:pt x="227" y="100"/>
                  </a:cubicBezTo>
                  <a:cubicBezTo>
                    <a:pt x="204" y="16"/>
                    <a:pt x="151" y="1"/>
                    <a:pt x="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5" name="Google Shape;4355;p2"/>
            <p:cNvSpPr/>
            <p:nvPr/>
          </p:nvSpPr>
          <p:spPr>
            <a:xfrm>
              <a:off x="6192125" y="3377025"/>
              <a:ext cx="7475" cy="7175"/>
            </a:xfrm>
            <a:custGeom>
              <a:avLst/>
              <a:gdLst/>
              <a:ahLst/>
              <a:cxnLst/>
              <a:rect l="l" t="t" r="r" b="b"/>
              <a:pathLst>
                <a:path w="299" h="287" extrusionOk="0">
                  <a:moveTo>
                    <a:pt x="156" y="1"/>
                  </a:moveTo>
                  <a:cubicBezTo>
                    <a:pt x="96" y="1"/>
                    <a:pt x="60" y="25"/>
                    <a:pt x="13" y="25"/>
                  </a:cubicBezTo>
                  <a:cubicBezTo>
                    <a:pt x="1" y="60"/>
                    <a:pt x="1" y="120"/>
                    <a:pt x="1" y="168"/>
                  </a:cubicBezTo>
                  <a:cubicBezTo>
                    <a:pt x="1" y="215"/>
                    <a:pt x="1" y="239"/>
                    <a:pt x="13" y="287"/>
                  </a:cubicBezTo>
                  <a:cubicBezTo>
                    <a:pt x="120" y="287"/>
                    <a:pt x="203" y="275"/>
                    <a:pt x="298" y="275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6" name="Google Shape;4356;p2"/>
            <p:cNvSpPr/>
            <p:nvPr/>
          </p:nvSpPr>
          <p:spPr>
            <a:xfrm>
              <a:off x="5557225" y="3286850"/>
              <a:ext cx="44075" cy="8950"/>
            </a:xfrm>
            <a:custGeom>
              <a:avLst/>
              <a:gdLst/>
              <a:ahLst/>
              <a:cxnLst/>
              <a:rect l="l" t="t" r="r" b="b"/>
              <a:pathLst>
                <a:path w="1763" h="358" extrusionOk="0">
                  <a:moveTo>
                    <a:pt x="920" y="0"/>
                  </a:moveTo>
                  <a:cubicBezTo>
                    <a:pt x="615" y="0"/>
                    <a:pt x="308" y="30"/>
                    <a:pt x="1" y="155"/>
                  </a:cubicBezTo>
                  <a:cubicBezTo>
                    <a:pt x="118" y="218"/>
                    <a:pt x="229" y="302"/>
                    <a:pt x="344" y="302"/>
                  </a:cubicBezTo>
                  <a:cubicBezTo>
                    <a:pt x="380" y="302"/>
                    <a:pt x="416" y="294"/>
                    <a:pt x="453" y="274"/>
                  </a:cubicBezTo>
                  <a:cubicBezTo>
                    <a:pt x="560" y="213"/>
                    <a:pt x="660" y="191"/>
                    <a:pt x="758" y="191"/>
                  </a:cubicBezTo>
                  <a:cubicBezTo>
                    <a:pt x="946" y="191"/>
                    <a:pt x="1123" y="271"/>
                    <a:pt x="1310" y="310"/>
                  </a:cubicBezTo>
                  <a:cubicBezTo>
                    <a:pt x="1418" y="179"/>
                    <a:pt x="1763" y="357"/>
                    <a:pt x="1739" y="24"/>
                  </a:cubicBezTo>
                  <a:cubicBezTo>
                    <a:pt x="1468" y="24"/>
                    <a:pt x="1195" y="0"/>
                    <a:pt x="9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7" name="Google Shape;4357;p2"/>
            <p:cNvSpPr/>
            <p:nvPr/>
          </p:nvSpPr>
          <p:spPr>
            <a:xfrm>
              <a:off x="5514375" y="3284550"/>
              <a:ext cx="26500" cy="13325"/>
            </a:xfrm>
            <a:custGeom>
              <a:avLst/>
              <a:gdLst/>
              <a:ahLst/>
              <a:cxnLst/>
              <a:rect l="l" t="t" r="r" b="b"/>
              <a:pathLst>
                <a:path w="1060" h="533" extrusionOk="0">
                  <a:moveTo>
                    <a:pt x="307" y="0"/>
                  </a:moveTo>
                  <a:cubicBezTo>
                    <a:pt x="209" y="0"/>
                    <a:pt x="107" y="20"/>
                    <a:pt x="0" y="68"/>
                  </a:cubicBezTo>
                  <a:cubicBezTo>
                    <a:pt x="0" y="128"/>
                    <a:pt x="24" y="187"/>
                    <a:pt x="24" y="247"/>
                  </a:cubicBezTo>
                  <a:cubicBezTo>
                    <a:pt x="110" y="202"/>
                    <a:pt x="183" y="180"/>
                    <a:pt x="242" y="180"/>
                  </a:cubicBezTo>
                  <a:cubicBezTo>
                    <a:pt x="371" y="180"/>
                    <a:pt x="433" y="288"/>
                    <a:pt x="417" y="509"/>
                  </a:cubicBezTo>
                  <a:cubicBezTo>
                    <a:pt x="524" y="521"/>
                    <a:pt x="631" y="533"/>
                    <a:pt x="738" y="533"/>
                  </a:cubicBezTo>
                  <a:cubicBezTo>
                    <a:pt x="572" y="152"/>
                    <a:pt x="929" y="307"/>
                    <a:pt x="1060" y="235"/>
                  </a:cubicBezTo>
                  <a:cubicBezTo>
                    <a:pt x="809" y="140"/>
                    <a:pt x="570" y="0"/>
                    <a:pt x="3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8" name="Google Shape;4358;p2"/>
            <p:cNvSpPr/>
            <p:nvPr/>
          </p:nvSpPr>
          <p:spPr>
            <a:xfrm>
              <a:off x="5554250" y="3289750"/>
              <a:ext cx="3300" cy="2925"/>
            </a:xfrm>
            <a:custGeom>
              <a:avLst/>
              <a:gdLst/>
              <a:ahLst/>
              <a:cxnLst/>
              <a:rect l="l" t="t" r="r" b="b"/>
              <a:pathLst>
                <a:path w="132" h="117" extrusionOk="0">
                  <a:moveTo>
                    <a:pt x="71" y="0"/>
                  </a:moveTo>
                  <a:cubicBezTo>
                    <a:pt x="48" y="0"/>
                    <a:pt x="24" y="9"/>
                    <a:pt x="1" y="27"/>
                  </a:cubicBezTo>
                  <a:cubicBezTo>
                    <a:pt x="24" y="87"/>
                    <a:pt x="48" y="116"/>
                    <a:pt x="71" y="116"/>
                  </a:cubicBezTo>
                  <a:cubicBezTo>
                    <a:pt x="93" y="116"/>
                    <a:pt x="114" y="87"/>
                    <a:pt x="132" y="27"/>
                  </a:cubicBezTo>
                  <a:cubicBezTo>
                    <a:pt x="114" y="9"/>
                    <a:pt x="93" y="0"/>
                    <a:pt x="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9" name="Google Shape;4359;p2"/>
            <p:cNvSpPr/>
            <p:nvPr/>
          </p:nvSpPr>
          <p:spPr>
            <a:xfrm>
              <a:off x="5550075" y="3289000"/>
              <a:ext cx="4200" cy="1750"/>
            </a:xfrm>
            <a:custGeom>
              <a:avLst/>
              <a:gdLst/>
              <a:ahLst/>
              <a:cxnLst/>
              <a:rect l="l" t="t" r="r" b="b"/>
              <a:pathLst>
                <a:path w="168" h="70" extrusionOk="0">
                  <a:moveTo>
                    <a:pt x="83" y="0"/>
                  </a:moveTo>
                  <a:cubicBezTo>
                    <a:pt x="56" y="0"/>
                    <a:pt x="29" y="18"/>
                    <a:pt x="1" y="57"/>
                  </a:cubicBezTo>
                  <a:cubicBezTo>
                    <a:pt x="60" y="57"/>
                    <a:pt x="108" y="57"/>
                    <a:pt x="168" y="69"/>
                  </a:cubicBezTo>
                  <a:cubicBezTo>
                    <a:pt x="142" y="24"/>
                    <a:pt x="113" y="0"/>
                    <a:pt x="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0" name="Google Shape;4360;p2"/>
            <p:cNvSpPr/>
            <p:nvPr/>
          </p:nvSpPr>
          <p:spPr>
            <a:xfrm>
              <a:off x="5546800" y="3290425"/>
              <a:ext cx="3300" cy="2125"/>
            </a:xfrm>
            <a:custGeom>
              <a:avLst/>
              <a:gdLst/>
              <a:ahLst/>
              <a:cxnLst/>
              <a:rect l="l" t="t" r="r" b="b"/>
              <a:pathLst>
                <a:path w="132" h="85" extrusionOk="0">
                  <a:moveTo>
                    <a:pt x="1" y="0"/>
                  </a:moveTo>
                  <a:cubicBezTo>
                    <a:pt x="32" y="55"/>
                    <a:pt x="59" y="85"/>
                    <a:pt x="82" y="85"/>
                  </a:cubicBezTo>
                  <a:cubicBezTo>
                    <a:pt x="103" y="85"/>
                    <a:pt x="120" y="58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1" name="Google Shape;4361;p2"/>
            <p:cNvSpPr/>
            <p:nvPr/>
          </p:nvSpPr>
          <p:spPr>
            <a:xfrm>
              <a:off x="5754575" y="3280800"/>
              <a:ext cx="18775" cy="2500"/>
            </a:xfrm>
            <a:custGeom>
              <a:avLst/>
              <a:gdLst/>
              <a:ahLst/>
              <a:cxnLst/>
              <a:rect l="l" t="t" r="r" b="b"/>
              <a:pathLst>
                <a:path w="751" h="100" extrusionOk="0">
                  <a:moveTo>
                    <a:pt x="359" y="1"/>
                  </a:moveTo>
                  <a:cubicBezTo>
                    <a:pt x="239" y="1"/>
                    <a:pt x="120" y="31"/>
                    <a:pt x="1" y="99"/>
                  </a:cubicBezTo>
                  <a:lnTo>
                    <a:pt x="751" y="99"/>
                  </a:lnTo>
                  <a:cubicBezTo>
                    <a:pt x="620" y="37"/>
                    <a:pt x="489" y="1"/>
                    <a:pt x="3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2" name="Google Shape;4362;p2"/>
            <p:cNvSpPr/>
            <p:nvPr/>
          </p:nvSpPr>
          <p:spPr>
            <a:xfrm>
              <a:off x="5773025" y="3281750"/>
              <a:ext cx="10450" cy="5375"/>
            </a:xfrm>
            <a:custGeom>
              <a:avLst/>
              <a:gdLst/>
              <a:ahLst/>
              <a:cxnLst/>
              <a:rect l="l" t="t" r="r" b="b"/>
              <a:pathLst>
                <a:path w="418" h="215" extrusionOk="0">
                  <a:moveTo>
                    <a:pt x="195" y="0"/>
                  </a:moveTo>
                  <a:cubicBezTo>
                    <a:pt x="128" y="0"/>
                    <a:pt x="63" y="15"/>
                    <a:pt x="1" y="49"/>
                  </a:cubicBezTo>
                  <a:cubicBezTo>
                    <a:pt x="79" y="158"/>
                    <a:pt x="151" y="215"/>
                    <a:pt x="221" y="215"/>
                  </a:cubicBezTo>
                  <a:cubicBezTo>
                    <a:pt x="288" y="215"/>
                    <a:pt x="353" y="161"/>
                    <a:pt x="417" y="49"/>
                  </a:cubicBezTo>
                  <a:cubicBezTo>
                    <a:pt x="343" y="18"/>
                    <a:pt x="268" y="0"/>
                    <a:pt x="1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3" name="Google Shape;4363;p2"/>
            <p:cNvSpPr/>
            <p:nvPr/>
          </p:nvSpPr>
          <p:spPr>
            <a:xfrm>
              <a:off x="6143325" y="3292700"/>
              <a:ext cx="20850" cy="12625"/>
            </a:xfrm>
            <a:custGeom>
              <a:avLst/>
              <a:gdLst/>
              <a:ahLst/>
              <a:cxnLst/>
              <a:rect l="l" t="t" r="r" b="b"/>
              <a:pathLst>
                <a:path w="834" h="505" extrusionOk="0">
                  <a:moveTo>
                    <a:pt x="400" y="1"/>
                  </a:moveTo>
                  <a:cubicBezTo>
                    <a:pt x="280" y="1"/>
                    <a:pt x="174" y="54"/>
                    <a:pt x="119" y="195"/>
                  </a:cubicBezTo>
                  <a:cubicBezTo>
                    <a:pt x="0" y="445"/>
                    <a:pt x="310" y="373"/>
                    <a:pt x="381" y="504"/>
                  </a:cubicBezTo>
                  <a:cubicBezTo>
                    <a:pt x="834" y="445"/>
                    <a:pt x="834" y="445"/>
                    <a:pt x="679" y="64"/>
                  </a:cubicBezTo>
                  <a:cubicBezTo>
                    <a:pt x="663" y="41"/>
                    <a:pt x="643" y="28"/>
                    <a:pt x="624" y="28"/>
                  </a:cubicBezTo>
                  <a:cubicBezTo>
                    <a:pt x="614" y="28"/>
                    <a:pt x="604" y="32"/>
                    <a:pt x="595" y="40"/>
                  </a:cubicBezTo>
                  <a:cubicBezTo>
                    <a:pt x="530" y="16"/>
                    <a:pt x="463" y="1"/>
                    <a:pt x="4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4" name="Google Shape;4364;p2"/>
            <p:cNvSpPr/>
            <p:nvPr/>
          </p:nvSpPr>
          <p:spPr>
            <a:xfrm>
              <a:off x="5848625" y="3425550"/>
              <a:ext cx="3300" cy="1675"/>
            </a:xfrm>
            <a:custGeom>
              <a:avLst/>
              <a:gdLst/>
              <a:ahLst/>
              <a:cxnLst/>
              <a:rect l="l" t="t" r="r" b="b"/>
              <a:pathLst>
                <a:path w="132" h="67" extrusionOk="0">
                  <a:moveTo>
                    <a:pt x="108" y="1"/>
                  </a:moveTo>
                  <a:cubicBezTo>
                    <a:pt x="60" y="1"/>
                    <a:pt x="25" y="24"/>
                    <a:pt x="1" y="48"/>
                  </a:cubicBezTo>
                  <a:cubicBezTo>
                    <a:pt x="25" y="60"/>
                    <a:pt x="46" y="66"/>
                    <a:pt x="66" y="66"/>
                  </a:cubicBezTo>
                  <a:cubicBezTo>
                    <a:pt x="87" y="66"/>
                    <a:pt x="108" y="60"/>
                    <a:pt x="132" y="48"/>
                  </a:cubicBezTo>
                  <a:cubicBezTo>
                    <a:pt x="120" y="24"/>
                    <a:pt x="84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5" name="Google Shape;4365;p2"/>
            <p:cNvSpPr/>
            <p:nvPr/>
          </p:nvSpPr>
          <p:spPr>
            <a:xfrm>
              <a:off x="5499175" y="3443325"/>
              <a:ext cx="286075" cy="33825"/>
            </a:xfrm>
            <a:custGeom>
              <a:avLst/>
              <a:gdLst/>
              <a:ahLst/>
              <a:cxnLst/>
              <a:rect l="l" t="t" r="r" b="b"/>
              <a:pathLst>
                <a:path w="11443" h="1353" extrusionOk="0">
                  <a:moveTo>
                    <a:pt x="2044" y="1"/>
                  </a:moveTo>
                  <a:cubicBezTo>
                    <a:pt x="1989" y="1"/>
                    <a:pt x="1924" y="19"/>
                    <a:pt x="1846" y="63"/>
                  </a:cubicBezTo>
                  <a:cubicBezTo>
                    <a:pt x="1813" y="58"/>
                    <a:pt x="1781" y="56"/>
                    <a:pt x="1749" y="56"/>
                  </a:cubicBezTo>
                  <a:cubicBezTo>
                    <a:pt x="1415" y="56"/>
                    <a:pt x="1150" y="319"/>
                    <a:pt x="834" y="373"/>
                  </a:cubicBezTo>
                  <a:cubicBezTo>
                    <a:pt x="584" y="552"/>
                    <a:pt x="311" y="694"/>
                    <a:pt x="1" y="694"/>
                  </a:cubicBezTo>
                  <a:cubicBezTo>
                    <a:pt x="13" y="730"/>
                    <a:pt x="1" y="778"/>
                    <a:pt x="1" y="802"/>
                  </a:cubicBezTo>
                  <a:cubicBezTo>
                    <a:pt x="262" y="808"/>
                    <a:pt x="530" y="845"/>
                    <a:pt x="794" y="845"/>
                  </a:cubicBezTo>
                  <a:cubicBezTo>
                    <a:pt x="1048" y="845"/>
                    <a:pt x="1298" y="811"/>
                    <a:pt x="1537" y="683"/>
                  </a:cubicBezTo>
                  <a:cubicBezTo>
                    <a:pt x="1684" y="739"/>
                    <a:pt x="1828" y="753"/>
                    <a:pt x="1972" y="753"/>
                  </a:cubicBezTo>
                  <a:cubicBezTo>
                    <a:pt x="2106" y="753"/>
                    <a:pt x="2241" y="741"/>
                    <a:pt x="2377" y="741"/>
                  </a:cubicBezTo>
                  <a:cubicBezTo>
                    <a:pt x="2403" y="741"/>
                    <a:pt x="2428" y="741"/>
                    <a:pt x="2454" y="742"/>
                  </a:cubicBezTo>
                  <a:cubicBezTo>
                    <a:pt x="2633" y="751"/>
                    <a:pt x="2813" y="754"/>
                    <a:pt x="2992" y="754"/>
                  </a:cubicBezTo>
                  <a:cubicBezTo>
                    <a:pt x="3374" y="754"/>
                    <a:pt x="3755" y="740"/>
                    <a:pt x="4135" y="740"/>
                  </a:cubicBezTo>
                  <a:cubicBezTo>
                    <a:pt x="4524" y="740"/>
                    <a:pt x="4913" y="755"/>
                    <a:pt x="5299" y="814"/>
                  </a:cubicBezTo>
                  <a:cubicBezTo>
                    <a:pt x="5400" y="842"/>
                    <a:pt x="5501" y="858"/>
                    <a:pt x="5605" y="858"/>
                  </a:cubicBezTo>
                  <a:cubicBezTo>
                    <a:pt x="5672" y="858"/>
                    <a:pt x="5741" y="851"/>
                    <a:pt x="5811" y="837"/>
                  </a:cubicBezTo>
                  <a:cubicBezTo>
                    <a:pt x="5899" y="883"/>
                    <a:pt x="5992" y="893"/>
                    <a:pt x="6086" y="893"/>
                  </a:cubicBezTo>
                  <a:cubicBezTo>
                    <a:pt x="6152" y="893"/>
                    <a:pt x="6219" y="888"/>
                    <a:pt x="6285" y="888"/>
                  </a:cubicBezTo>
                  <a:cubicBezTo>
                    <a:pt x="6394" y="888"/>
                    <a:pt x="6500" y="901"/>
                    <a:pt x="6597" y="968"/>
                  </a:cubicBezTo>
                  <a:cubicBezTo>
                    <a:pt x="6662" y="1001"/>
                    <a:pt x="6728" y="1019"/>
                    <a:pt x="6793" y="1019"/>
                  </a:cubicBezTo>
                  <a:cubicBezTo>
                    <a:pt x="6847" y="1019"/>
                    <a:pt x="6901" y="1007"/>
                    <a:pt x="6954" y="980"/>
                  </a:cubicBezTo>
                  <a:cubicBezTo>
                    <a:pt x="7091" y="1028"/>
                    <a:pt x="7232" y="1041"/>
                    <a:pt x="7374" y="1041"/>
                  </a:cubicBezTo>
                  <a:cubicBezTo>
                    <a:pt x="7526" y="1041"/>
                    <a:pt x="7679" y="1027"/>
                    <a:pt x="7832" y="1027"/>
                  </a:cubicBezTo>
                  <a:cubicBezTo>
                    <a:pt x="7997" y="1027"/>
                    <a:pt x="8162" y="1043"/>
                    <a:pt x="8323" y="1111"/>
                  </a:cubicBezTo>
                  <a:cubicBezTo>
                    <a:pt x="8364" y="1145"/>
                    <a:pt x="8400" y="1159"/>
                    <a:pt x="8437" y="1159"/>
                  </a:cubicBezTo>
                  <a:cubicBezTo>
                    <a:pt x="8466" y="1159"/>
                    <a:pt x="8495" y="1151"/>
                    <a:pt x="8526" y="1135"/>
                  </a:cubicBezTo>
                  <a:cubicBezTo>
                    <a:pt x="8655" y="1177"/>
                    <a:pt x="8787" y="1187"/>
                    <a:pt x="8920" y="1187"/>
                  </a:cubicBezTo>
                  <a:cubicBezTo>
                    <a:pt x="9047" y="1187"/>
                    <a:pt x="9175" y="1178"/>
                    <a:pt x="9302" y="1178"/>
                  </a:cubicBezTo>
                  <a:cubicBezTo>
                    <a:pt x="9458" y="1178"/>
                    <a:pt x="9613" y="1192"/>
                    <a:pt x="9764" y="1254"/>
                  </a:cubicBezTo>
                  <a:cubicBezTo>
                    <a:pt x="9836" y="1254"/>
                    <a:pt x="9919" y="1266"/>
                    <a:pt x="9990" y="1266"/>
                  </a:cubicBezTo>
                  <a:cubicBezTo>
                    <a:pt x="10234" y="1315"/>
                    <a:pt x="10484" y="1352"/>
                    <a:pt x="10731" y="1352"/>
                  </a:cubicBezTo>
                  <a:cubicBezTo>
                    <a:pt x="10846" y="1352"/>
                    <a:pt x="10961" y="1344"/>
                    <a:pt x="11074" y="1326"/>
                  </a:cubicBezTo>
                  <a:cubicBezTo>
                    <a:pt x="11098" y="1328"/>
                    <a:pt x="11120" y="1330"/>
                    <a:pt x="11141" y="1330"/>
                  </a:cubicBezTo>
                  <a:cubicBezTo>
                    <a:pt x="11205" y="1330"/>
                    <a:pt x="11258" y="1317"/>
                    <a:pt x="11312" y="1290"/>
                  </a:cubicBezTo>
                  <a:cubicBezTo>
                    <a:pt x="11443" y="873"/>
                    <a:pt x="11002" y="1111"/>
                    <a:pt x="10931" y="956"/>
                  </a:cubicBezTo>
                  <a:cubicBezTo>
                    <a:pt x="10621" y="928"/>
                    <a:pt x="10315" y="912"/>
                    <a:pt x="10009" y="912"/>
                  </a:cubicBezTo>
                  <a:cubicBezTo>
                    <a:pt x="9809" y="912"/>
                    <a:pt x="9609" y="919"/>
                    <a:pt x="9407" y="933"/>
                  </a:cubicBezTo>
                  <a:cubicBezTo>
                    <a:pt x="9331" y="894"/>
                    <a:pt x="9247" y="891"/>
                    <a:pt x="9162" y="891"/>
                  </a:cubicBezTo>
                  <a:cubicBezTo>
                    <a:pt x="9140" y="891"/>
                    <a:pt x="9119" y="891"/>
                    <a:pt x="9097" y="891"/>
                  </a:cubicBezTo>
                  <a:cubicBezTo>
                    <a:pt x="8990" y="891"/>
                    <a:pt x="8883" y="885"/>
                    <a:pt x="8788" y="814"/>
                  </a:cubicBezTo>
                  <a:cubicBezTo>
                    <a:pt x="8754" y="805"/>
                    <a:pt x="8726" y="797"/>
                    <a:pt x="8700" y="797"/>
                  </a:cubicBezTo>
                  <a:cubicBezTo>
                    <a:pt x="8690" y="797"/>
                    <a:pt x="8679" y="798"/>
                    <a:pt x="8669" y="802"/>
                  </a:cubicBezTo>
                  <a:cubicBezTo>
                    <a:pt x="8555" y="753"/>
                    <a:pt x="8438" y="742"/>
                    <a:pt x="8319" y="742"/>
                  </a:cubicBezTo>
                  <a:cubicBezTo>
                    <a:pt x="8214" y="742"/>
                    <a:pt x="8107" y="751"/>
                    <a:pt x="8001" y="751"/>
                  </a:cubicBezTo>
                  <a:cubicBezTo>
                    <a:pt x="7876" y="751"/>
                    <a:pt x="7752" y="738"/>
                    <a:pt x="7633" y="683"/>
                  </a:cubicBezTo>
                  <a:cubicBezTo>
                    <a:pt x="7495" y="655"/>
                    <a:pt x="7357" y="635"/>
                    <a:pt x="7219" y="635"/>
                  </a:cubicBezTo>
                  <a:cubicBezTo>
                    <a:pt x="7119" y="635"/>
                    <a:pt x="7019" y="646"/>
                    <a:pt x="6919" y="671"/>
                  </a:cubicBezTo>
                  <a:cubicBezTo>
                    <a:pt x="6919" y="671"/>
                    <a:pt x="6907" y="683"/>
                    <a:pt x="6883" y="694"/>
                  </a:cubicBezTo>
                  <a:cubicBezTo>
                    <a:pt x="6847" y="694"/>
                    <a:pt x="6823" y="694"/>
                    <a:pt x="6788" y="659"/>
                  </a:cubicBezTo>
                  <a:cubicBezTo>
                    <a:pt x="6774" y="639"/>
                    <a:pt x="6758" y="630"/>
                    <a:pt x="6737" y="630"/>
                  </a:cubicBezTo>
                  <a:cubicBezTo>
                    <a:pt x="6721" y="630"/>
                    <a:pt x="6702" y="636"/>
                    <a:pt x="6680" y="647"/>
                  </a:cubicBezTo>
                  <a:cubicBezTo>
                    <a:pt x="6547" y="588"/>
                    <a:pt x="6409" y="575"/>
                    <a:pt x="6269" y="575"/>
                  </a:cubicBezTo>
                  <a:cubicBezTo>
                    <a:pt x="6156" y="575"/>
                    <a:pt x="6042" y="584"/>
                    <a:pt x="5929" y="584"/>
                  </a:cubicBezTo>
                  <a:cubicBezTo>
                    <a:pt x="5781" y="584"/>
                    <a:pt x="5634" y="569"/>
                    <a:pt x="5490" y="504"/>
                  </a:cubicBezTo>
                  <a:cubicBezTo>
                    <a:pt x="5430" y="504"/>
                    <a:pt x="5359" y="492"/>
                    <a:pt x="5287" y="492"/>
                  </a:cubicBezTo>
                  <a:cubicBezTo>
                    <a:pt x="5170" y="447"/>
                    <a:pt x="5048" y="437"/>
                    <a:pt x="4925" y="437"/>
                  </a:cubicBezTo>
                  <a:cubicBezTo>
                    <a:pt x="4824" y="437"/>
                    <a:pt x="4722" y="444"/>
                    <a:pt x="4620" y="444"/>
                  </a:cubicBezTo>
                  <a:cubicBezTo>
                    <a:pt x="4483" y="444"/>
                    <a:pt x="4347" y="432"/>
                    <a:pt x="4216" y="373"/>
                  </a:cubicBezTo>
                  <a:cubicBezTo>
                    <a:pt x="3549" y="230"/>
                    <a:pt x="2858" y="254"/>
                    <a:pt x="2204" y="63"/>
                  </a:cubicBezTo>
                  <a:cubicBezTo>
                    <a:pt x="2159" y="25"/>
                    <a:pt x="2108" y="1"/>
                    <a:pt x="20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6" name="Google Shape;4366;p2"/>
            <p:cNvSpPr/>
            <p:nvPr/>
          </p:nvSpPr>
          <p:spPr>
            <a:xfrm>
              <a:off x="5544425" y="3437725"/>
              <a:ext cx="13425" cy="7200"/>
            </a:xfrm>
            <a:custGeom>
              <a:avLst/>
              <a:gdLst/>
              <a:ahLst/>
              <a:cxnLst/>
              <a:rect l="l" t="t" r="r" b="b"/>
              <a:pathLst>
                <a:path w="537" h="288" extrusionOk="0">
                  <a:moveTo>
                    <a:pt x="272" y="1"/>
                  </a:moveTo>
                  <a:cubicBezTo>
                    <a:pt x="222" y="1"/>
                    <a:pt x="170" y="10"/>
                    <a:pt x="120" y="26"/>
                  </a:cubicBezTo>
                  <a:cubicBezTo>
                    <a:pt x="1" y="73"/>
                    <a:pt x="84" y="180"/>
                    <a:pt x="108" y="252"/>
                  </a:cubicBezTo>
                  <a:cubicBezTo>
                    <a:pt x="203" y="276"/>
                    <a:pt x="310" y="276"/>
                    <a:pt x="394" y="287"/>
                  </a:cubicBezTo>
                  <a:cubicBezTo>
                    <a:pt x="441" y="240"/>
                    <a:pt x="489" y="192"/>
                    <a:pt x="537" y="145"/>
                  </a:cubicBezTo>
                  <a:cubicBezTo>
                    <a:pt x="472" y="40"/>
                    <a:pt x="376" y="1"/>
                    <a:pt x="2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7" name="Google Shape;4367;p2"/>
            <p:cNvSpPr/>
            <p:nvPr/>
          </p:nvSpPr>
          <p:spPr>
            <a:xfrm>
              <a:off x="5945075" y="3416625"/>
              <a:ext cx="21750" cy="10450"/>
            </a:xfrm>
            <a:custGeom>
              <a:avLst/>
              <a:gdLst/>
              <a:ahLst/>
              <a:cxnLst/>
              <a:rect l="l" t="t" r="r" b="b"/>
              <a:pathLst>
                <a:path w="870" h="418" extrusionOk="0">
                  <a:moveTo>
                    <a:pt x="155" y="0"/>
                  </a:moveTo>
                  <a:cubicBezTo>
                    <a:pt x="120" y="84"/>
                    <a:pt x="60" y="167"/>
                    <a:pt x="1" y="250"/>
                  </a:cubicBezTo>
                  <a:cubicBezTo>
                    <a:pt x="36" y="310"/>
                    <a:pt x="96" y="358"/>
                    <a:pt x="143" y="417"/>
                  </a:cubicBezTo>
                  <a:cubicBezTo>
                    <a:pt x="262" y="411"/>
                    <a:pt x="382" y="408"/>
                    <a:pt x="502" y="408"/>
                  </a:cubicBezTo>
                  <a:cubicBezTo>
                    <a:pt x="623" y="408"/>
                    <a:pt x="745" y="411"/>
                    <a:pt x="870" y="417"/>
                  </a:cubicBezTo>
                  <a:cubicBezTo>
                    <a:pt x="858" y="310"/>
                    <a:pt x="858" y="227"/>
                    <a:pt x="858" y="119"/>
                  </a:cubicBezTo>
                  <a:cubicBezTo>
                    <a:pt x="838" y="115"/>
                    <a:pt x="816" y="114"/>
                    <a:pt x="795" y="114"/>
                  </a:cubicBezTo>
                  <a:cubicBezTo>
                    <a:pt x="714" y="114"/>
                    <a:pt x="625" y="136"/>
                    <a:pt x="541" y="136"/>
                  </a:cubicBezTo>
                  <a:cubicBezTo>
                    <a:pt x="450" y="136"/>
                    <a:pt x="364" y="11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8" name="Google Shape;4368;p2"/>
            <p:cNvSpPr/>
            <p:nvPr/>
          </p:nvSpPr>
          <p:spPr>
            <a:xfrm>
              <a:off x="5685525" y="3397875"/>
              <a:ext cx="1500" cy="1500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60" y="0"/>
                  </a:moveTo>
                  <a:lnTo>
                    <a:pt x="34" y="26"/>
                  </a:lnTo>
                  <a:lnTo>
                    <a:pt x="34" y="26"/>
                  </a:lnTo>
                  <a:cubicBezTo>
                    <a:pt x="45" y="21"/>
                    <a:pt x="52" y="15"/>
                    <a:pt x="60" y="0"/>
                  </a:cubicBezTo>
                  <a:close/>
                  <a:moveTo>
                    <a:pt x="34" y="26"/>
                  </a:moveTo>
                  <a:cubicBezTo>
                    <a:pt x="28" y="29"/>
                    <a:pt x="21" y="32"/>
                    <a:pt x="12" y="36"/>
                  </a:cubicBezTo>
                  <a:cubicBezTo>
                    <a:pt x="0" y="36"/>
                    <a:pt x="0" y="48"/>
                    <a:pt x="0" y="60"/>
                  </a:cubicBezTo>
                  <a:lnTo>
                    <a:pt x="34" y="26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9" name="Google Shape;4369;p2"/>
            <p:cNvSpPr/>
            <p:nvPr/>
          </p:nvSpPr>
          <p:spPr>
            <a:xfrm>
              <a:off x="5945375" y="3264825"/>
              <a:ext cx="112825" cy="31600"/>
            </a:xfrm>
            <a:custGeom>
              <a:avLst/>
              <a:gdLst/>
              <a:ahLst/>
              <a:cxnLst/>
              <a:rect l="l" t="t" r="r" b="b"/>
              <a:pathLst>
                <a:path w="4513" h="1264" extrusionOk="0">
                  <a:moveTo>
                    <a:pt x="0" y="0"/>
                  </a:moveTo>
                  <a:lnTo>
                    <a:pt x="0" y="0"/>
                  </a:lnTo>
                  <a:cubicBezTo>
                    <a:pt x="118" y="187"/>
                    <a:pt x="264" y="233"/>
                    <a:pt x="420" y="233"/>
                  </a:cubicBezTo>
                  <a:cubicBezTo>
                    <a:pt x="570" y="233"/>
                    <a:pt x="730" y="190"/>
                    <a:pt x="884" y="190"/>
                  </a:cubicBezTo>
                  <a:cubicBezTo>
                    <a:pt x="927" y="190"/>
                    <a:pt x="970" y="194"/>
                    <a:pt x="1012" y="203"/>
                  </a:cubicBezTo>
                  <a:cubicBezTo>
                    <a:pt x="1096" y="441"/>
                    <a:pt x="1382" y="500"/>
                    <a:pt x="1477" y="750"/>
                  </a:cubicBezTo>
                  <a:cubicBezTo>
                    <a:pt x="1524" y="846"/>
                    <a:pt x="1572" y="953"/>
                    <a:pt x="1560" y="1072"/>
                  </a:cubicBezTo>
                  <a:cubicBezTo>
                    <a:pt x="1650" y="1175"/>
                    <a:pt x="1754" y="1194"/>
                    <a:pt x="1864" y="1194"/>
                  </a:cubicBezTo>
                  <a:cubicBezTo>
                    <a:pt x="1932" y="1194"/>
                    <a:pt x="2002" y="1187"/>
                    <a:pt x="2073" y="1187"/>
                  </a:cubicBezTo>
                  <a:cubicBezTo>
                    <a:pt x="2101" y="1187"/>
                    <a:pt x="2128" y="1188"/>
                    <a:pt x="2155" y="1191"/>
                  </a:cubicBezTo>
                  <a:cubicBezTo>
                    <a:pt x="2227" y="1191"/>
                    <a:pt x="2239" y="1155"/>
                    <a:pt x="2275" y="1072"/>
                  </a:cubicBezTo>
                  <a:cubicBezTo>
                    <a:pt x="2318" y="903"/>
                    <a:pt x="2344" y="838"/>
                    <a:pt x="2435" y="838"/>
                  </a:cubicBezTo>
                  <a:cubicBezTo>
                    <a:pt x="2492" y="838"/>
                    <a:pt x="2575" y="864"/>
                    <a:pt x="2703" y="905"/>
                  </a:cubicBezTo>
                  <a:cubicBezTo>
                    <a:pt x="2809" y="828"/>
                    <a:pt x="2904" y="797"/>
                    <a:pt x="2994" y="797"/>
                  </a:cubicBezTo>
                  <a:cubicBezTo>
                    <a:pt x="3167" y="797"/>
                    <a:pt x="3316" y="914"/>
                    <a:pt x="3465" y="1048"/>
                  </a:cubicBezTo>
                  <a:cubicBezTo>
                    <a:pt x="3560" y="1107"/>
                    <a:pt x="3644" y="1131"/>
                    <a:pt x="3715" y="1203"/>
                  </a:cubicBezTo>
                  <a:cubicBezTo>
                    <a:pt x="3810" y="1203"/>
                    <a:pt x="3882" y="1215"/>
                    <a:pt x="3977" y="1215"/>
                  </a:cubicBezTo>
                  <a:cubicBezTo>
                    <a:pt x="4062" y="1257"/>
                    <a:pt x="4153" y="1263"/>
                    <a:pt x="4242" y="1263"/>
                  </a:cubicBezTo>
                  <a:cubicBezTo>
                    <a:pt x="4277" y="1263"/>
                    <a:pt x="4312" y="1262"/>
                    <a:pt x="4346" y="1262"/>
                  </a:cubicBezTo>
                  <a:cubicBezTo>
                    <a:pt x="4418" y="1250"/>
                    <a:pt x="4465" y="1215"/>
                    <a:pt x="4489" y="1155"/>
                  </a:cubicBezTo>
                  <a:cubicBezTo>
                    <a:pt x="4513" y="1072"/>
                    <a:pt x="4465" y="988"/>
                    <a:pt x="4406" y="917"/>
                  </a:cubicBezTo>
                  <a:cubicBezTo>
                    <a:pt x="4358" y="893"/>
                    <a:pt x="4311" y="857"/>
                    <a:pt x="4251" y="846"/>
                  </a:cubicBezTo>
                  <a:cubicBezTo>
                    <a:pt x="4239" y="846"/>
                    <a:pt x="4215" y="857"/>
                    <a:pt x="4180" y="857"/>
                  </a:cubicBezTo>
                  <a:cubicBezTo>
                    <a:pt x="4132" y="893"/>
                    <a:pt x="4096" y="917"/>
                    <a:pt x="4060" y="953"/>
                  </a:cubicBezTo>
                  <a:cubicBezTo>
                    <a:pt x="4001" y="905"/>
                    <a:pt x="4096" y="917"/>
                    <a:pt x="4096" y="893"/>
                  </a:cubicBezTo>
                  <a:cubicBezTo>
                    <a:pt x="4108" y="857"/>
                    <a:pt x="4120" y="846"/>
                    <a:pt x="4132" y="834"/>
                  </a:cubicBezTo>
                  <a:cubicBezTo>
                    <a:pt x="4168" y="798"/>
                    <a:pt x="4191" y="750"/>
                    <a:pt x="4191" y="691"/>
                  </a:cubicBezTo>
                  <a:cubicBezTo>
                    <a:pt x="4180" y="631"/>
                    <a:pt x="4132" y="595"/>
                    <a:pt x="4096" y="560"/>
                  </a:cubicBezTo>
                  <a:cubicBezTo>
                    <a:pt x="4052" y="541"/>
                    <a:pt x="4004" y="536"/>
                    <a:pt x="3956" y="536"/>
                  </a:cubicBezTo>
                  <a:cubicBezTo>
                    <a:pt x="3908" y="536"/>
                    <a:pt x="3860" y="541"/>
                    <a:pt x="3813" y="541"/>
                  </a:cubicBezTo>
                  <a:cubicBezTo>
                    <a:pt x="3728" y="541"/>
                    <a:pt x="3646" y="526"/>
                    <a:pt x="3584" y="441"/>
                  </a:cubicBezTo>
                  <a:cubicBezTo>
                    <a:pt x="2394" y="179"/>
                    <a:pt x="1203" y="8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0" name="Google Shape;4370;p2"/>
            <p:cNvSpPr/>
            <p:nvPr/>
          </p:nvSpPr>
          <p:spPr>
            <a:xfrm>
              <a:off x="6044800" y="3287150"/>
              <a:ext cx="76800" cy="14600"/>
            </a:xfrm>
            <a:custGeom>
              <a:avLst/>
              <a:gdLst/>
              <a:ahLst/>
              <a:cxnLst/>
              <a:rect l="l" t="t" r="r" b="b"/>
              <a:pathLst>
                <a:path w="3072" h="584" extrusionOk="0">
                  <a:moveTo>
                    <a:pt x="822" y="0"/>
                  </a:moveTo>
                  <a:cubicBezTo>
                    <a:pt x="774" y="12"/>
                    <a:pt x="726" y="48"/>
                    <a:pt x="667" y="83"/>
                  </a:cubicBezTo>
                  <a:cubicBezTo>
                    <a:pt x="595" y="143"/>
                    <a:pt x="524" y="226"/>
                    <a:pt x="453" y="286"/>
                  </a:cubicBezTo>
                  <a:cubicBezTo>
                    <a:pt x="310" y="286"/>
                    <a:pt x="143" y="298"/>
                    <a:pt x="0" y="310"/>
                  </a:cubicBezTo>
                  <a:cubicBezTo>
                    <a:pt x="149" y="406"/>
                    <a:pt x="316" y="419"/>
                    <a:pt x="480" y="419"/>
                  </a:cubicBezTo>
                  <a:cubicBezTo>
                    <a:pt x="539" y="419"/>
                    <a:pt x="598" y="417"/>
                    <a:pt x="655" y="417"/>
                  </a:cubicBezTo>
                  <a:cubicBezTo>
                    <a:pt x="965" y="429"/>
                    <a:pt x="1286" y="429"/>
                    <a:pt x="1607" y="548"/>
                  </a:cubicBezTo>
                  <a:cubicBezTo>
                    <a:pt x="2084" y="560"/>
                    <a:pt x="2536" y="560"/>
                    <a:pt x="3012" y="584"/>
                  </a:cubicBezTo>
                  <a:cubicBezTo>
                    <a:pt x="3060" y="512"/>
                    <a:pt x="3072" y="453"/>
                    <a:pt x="3036" y="393"/>
                  </a:cubicBezTo>
                  <a:cubicBezTo>
                    <a:pt x="2929" y="310"/>
                    <a:pt x="2810" y="298"/>
                    <a:pt x="2679" y="286"/>
                  </a:cubicBezTo>
                  <a:lnTo>
                    <a:pt x="2119" y="286"/>
                  </a:lnTo>
                  <a:lnTo>
                    <a:pt x="1858" y="238"/>
                  </a:lnTo>
                  <a:cubicBezTo>
                    <a:pt x="1512" y="191"/>
                    <a:pt x="1191" y="0"/>
                    <a:pt x="8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1" name="Google Shape;4371;p2"/>
            <p:cNvSpPr/>
            <p:nvPr/>
          </p:nvSpPr>
          <p:spPr>
            <a:xfrm>
              <a:off x="6015925" y="3286250"/>
              <a:ext cx="22350" cy="9550"/>
            </a:xfrm>
            <a:custGeom>
              <a:avLst/>
              <a:gdLst/>
              <a:ahLst/>
              <a:cxnLst/>
              <a:rect l="l" t="t" r="r" b="b"/>
              <a:pathLst>
                <a:path w="894" h="382" extrusionOk="0">
                  <a:moveTo>
                    <a:pt x="331" y="0"/>
                  </a:moveTo>
                  <a:cubicBezTo>
                    <a:pt x="203" y="0"/>
                    <a:pt x="87" y="75"/>
                    <a:pt x="0" y="286"/>
                  </a:cubicBezTo>
                  <a:cubicBezTo>
                    <a:pt x="12" y="298"/>
                    <a:pt x="36" y="334"/>
                    <a:pt x="48" y="358"/>
                  </a:cubicBezTo>
                  <a:cubicBezTo>
                    <a:pt x="173" y="373"/>
                    <a:pt x="295" y="382"/>
                    <a:pt x="417" y="382"/>
                  </a:cubicBezTo>
                  <a:cubicBezTo>
                    <a:pt x="575" y="382"/>
                    <a:pt x="732" y="367"/>
                    <a:pt x="893" y="334"/>
                  </a:cubicBezTo>
                  <a:cubicBezTo>
                    <a:pt x="834" y="262"/>
                    <a:pt x="762" y="203"/>
                    <a:pt x="703" y="143"/>
                  </a:cubicBezTo>
                  <a:cubicBezTo>
                    <a:pt x="577" y="63"/>
                    <a:pt x="449" y="0"/>
                    <a:pt x="3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2" name="Google Shape;4372;p2"/>
            <p:cNvSpPr/>
            <p:nvPr/>
          </p:nvSpPr>
          <p:spPr>
            <a:xfrm>
              <a:off x="6127550" y="3290125"/>
              <a:ext cx="30675" cy="16100"/>
            </a:xfrm>
            <a:custGeom>
              <a:avLst/>
              <a:gdLst/>
              <a:ahLst/>
              <a:cxnLst/>
              <a:rect l="l" t="t" r="r" b="b"/>
              <a:pathLst>
                <a:path w="1227" h="644" extrusionOk="0">
                  <a:moveTo>
                    <a:pt x="595" y="0"/>
                  </a:moveTo>
                  <a:cubicBezTo>
                    <a:pt x="405" y="107"/>
                    <a:pt x="226" y="262"/>
                    <a:pt x="48" y="381"/>
                  </a:cubicBezTo>
                  <a:lnTo>
                    <a:pt x="0" y="476"/>
                  </a:lnTo>
                  <a:cubicBezTo>
                    <a:pt x="333" y="643"/>
                    <a:pt x="679" y="584"/>
                    <a:pt x="1012" y="607"/>
                  </a:cubicBezTo>
                  <a:cubicBezTo>
                    <a:pt x="762" y="262"/>
                    <a:pt x="762" y="262"/>
                    <a:pt x="1226" y="143"/>
                  </a:cubicBezTo>
                  <a:cubicBezTo>
                    <a:pt x="1036" y="48"/>
                    <a:pt x="822" y="0"/>
                    <a:pt x="5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3" name="Google Shape;4373;p2"/>
            <p:cNvSpPr/>
            <p:nvPr/>
          </p:nvSpPr>
          <p:spPr>
            <a:xfrm>
              <a:off x="6120700" y="3296750"/>
              <a:ext cx="7450" cy="5600"/>
            </a:xfrm>
            <a:custGeom>
              <a:avLst/>
              <a:gdLst/>
              <a:ahLst/>
              <a:cxnLst/>
              <a:rect l="l" t="t" r="r" b="b"/>
              <a:pathLst>
                <a:path w="298" h="224" extrusionOk="0">
                  <a:moveTo>
                    <a:pt x="158" y="1"/>
                  </a:moveTo>
                  <a:cubicBezTo>
                    <a:pt x="112" y="1"/>
                    <a:pt x="58" y="23"/>
                    <a:pt x="0" y="57"/>
                  </a:cubicBezTo>
                  <a:cubicBezTo>
                    <a:pt x="12" y="104"/>
                    <a:pt x="12" y="152"/>
                    <a:pt x="12" y="200"/>
                  </a:cubicBezTo>
                  <a:cubicBezTo>
                    <a:pt x="95" y="200"/>
                    <a:pt x="191" y="211"/>
                    <a:pt x="274" y="223"/>
                  </a:cubicBezTo>
                  <a:lnTo>
                    <a:pt x="298" y="176"/>
                  </a:lnTo>
                  <a:cubicBezTo>
                    <a:pt x="277" y="48"/>
                    <a:pt x="226" y="1"/>
                    <a:pt x="1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4" name="Google Shape;4374;p2"/>
            <p:cNvSpPr/>
            <p:nvPr/>
          </p:nvSpPr>
          <p:spPr>
            <a:xfrm>
              <a:off x="5761125" y="3399125"/>
              <a:ext cx="4200" cy="2350"/>
            </a:xfrm>
            <a:custGeom>
              <a:avLst/>
              <a:gdLst/>
              <a:ahLst/>
              <a:cxnLst/>
              <a:rect l="l" t="t" r="r" b="b"/>
              <a:pathLst>
                <a:path w="168" h="94" extrusionOk="0">
                  <a:moveTo>
                    <a:pt x="81" y="0"/>
                  </a:moveTo>
                  <a:cubicBezTo>
                    <a:pt x="38" y="0"/>
                    <a:pt x="0" y="10"/>
                    <a:pt x="0" y="46"/>
                  </a:cubicBezTo>
                  <a:cubicBezTo>
                    <a:pt x="0" y="81"/>
                    <a:pt x="27" y="93"/>
                    <a:pt x="61" y="93"/>
                  </a:cubicBezTo>
                  <a:cubicBezTo>
                    <a:pt x="96" y="93"/>
                    <a:pt x="137" y="81"/>
                    <a:pt x="167" y="69"/>
                  </a:cubicBezTo>
                  <a:lnTo>
                    <a:pt x="167" y="10"/>
                  </a:lnTo>
                  <a:cubicBezTo>
                    <a:pt x="143" y="5"/>
                    <a:pt x="111" y="0"/>
                    <a:pt x="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5" name="Google Shape;4375;p2"/>
            <p:cNvSpPr/>
            <p:nvPr/>
          </p:nvSpPr>
          <p:spPr>
            <a:xfrm>
              <a:off x="6012700" y="3277725"/>
              <a:ext cx="20800" cy="15400"/>
            </a:xfrm>
            <a:custGeom>
              <a:avLst/>
              <a:gdLst/>
              <a:ahLst/>
              <a:cxnLst/>
              <a:rect l="l" t="t" r="r" b="b"/>
              <a:pathLst>
                <a:path w="832" h="616" extrusionOk="0">
                  <a:moveTo>
                    <a:pt x="209" y="0"/>
                  </a:moveTo>
                  <a:cubicBezTo>
                    <a:pt x="27" y="0"/>
                    <a:pt x="1" y="157"/>
                    <a:pt x="10" y="377"/>
                  </a:cubicBezTo>
                  <a:cubicBezTo>
                    <a:pt x="22" y="460"/>
                    <a:pt x="22" y="568"/>
                    <a:pt x="129" y="615"/>
                  </a:cubicBezTo>
                  <a:cubicBezTo>
                    <a:pt x="281" y="505"/>
                    <a:pt x="445" y="468"/>
                    <a:pt x="617" y="468"/>
                  </a:cubicBezTo>
                  <a:cubicBezTo>
                    <a:pt x="687" y="468"/>
                    <a:pt x="759" y="474"/>
                    <a:pt x="832" y="484"/>
                  </a:cubicBezTo>
                  <a:cubicBezTo>
                    <a:pt x="772" y="270"/>
                    <a:pt x="653" y="139"/>
                    <a:pt x="415" y="44"/>
                  </a:cubicBezTo>
                  <a:cubicBezTo>
                    <a:pt x="331" y="14"/>
                    <a:pt x="263" y="0"/>
                    <a:pt x="2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6" name="Google Shape;4376;p2"/>
            <p:cNvSpPr/>
            <p:nvPr/>
          </p:nvSpPr>
          <p:spPr>
            <a:xfrm>
              <a:off x="5978700" y="3283875"/>
              <a:ext cx="11950" cy="7450"/>
            </a:xfrm>
            <a:custGeom>
              <a:avLst/>
              <a:gdLst/>
              <a:ahLst/>
              <a:cxnLst/>
              <a:rect l="l" t="t" r="r" b="b"/>
              <a:pathLst>
                <a:path w="478" h="298" extrusionOk="0">
                  <a:moveTo>
                    <a:pt x="227" y="0"/>
                  </a:moveTo>
                  <a:cubicBezTo>
                    <a:pt x="203" y="0"/>
                    <a:pt x="168" y="12"/>
                    <a:pt x="120" y="24"/>
                  </a:cubicBezTo>
                  <a:cubicBezTo>
                    <a:pt x="60" y="95"/>
                    <a:pt x="1" y="179"/>
                    <a:pt x="60" y="274"/>
                  </a:cubicBezTo>
                  <a:lnTo>
                    <a:pt x="84" y="274"/>
                  </a:lnTo>
                  <a:cubicBezTo>
                    <a:pt x="144" y="298"/>
                    <a:pt x="180" y="298"/>
                    <a:pt x="227" y="298"/>
                  </a:cubicBezTo>
                  <a:cubicBezTo>
                    <a:pt x="322" y="274"/>
                    <a:pt x="441" y="262"/>
                    <a:pt x="453" y="179"/>
                  </a:cubicBezTo>
                  <a:cubicBezTo>
                    <a:pt x="477" y="24"/>
                    <a:pt x="334" y="24"/>
                    <a:pt x="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7" name="Google Shape;4377;p2"/>
            <p:cNvSpPr/>
            <p:nvPr/>
          </p:nvSpPr>
          <p:spPr>
            <a:xfrm>
              <a:off x="6106400" y="3419900"/>
              <a:ext cx="1525" cy="1500"/>
            </a:xfrm>
            <a:custGeom>
              <a:avLst/>
              <a:gdLst/>
              <a:ahLst/>
              <a:cxnLst/>
              <a:rect l="l" t="t" r="r" b="b"/>
              <a:pathLst>
                <a:path w="61" h="60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12"/>
                    <a:pt x="13" y="36"/>
                    <a:pt x="36" y="48"/>
                  </a:cubicBezTo>
                  <a:cubicBezTo>
                    <a:pt x="36" y="60"/>
                    <a:pt x="48" y="60"/>
                    <a:pt x="60" y="6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8" name="Google Shape;4378;p2"/>
            <p:cNvSpPr/>
            <p:nvPr/>
          </p:nvSpPr>
          <p:spPr>
            <a:xfrm>
              <a:off x="6115325" y="3420200"/>
              <a:ext cx="2425" cy="3000"/>
            </a:xfrm>
            <a:custGeom>
              <a:avLst/>
              <a:gdLst/>
              <a:ahLst/>
              <a:cxnLst/>
              <a:rect l="l" t="t" r="r" b="b"/>
              <a:pathLst>
                <a:path w="97" h="120" extrusionOk="0">
                  <a:moveTo>
                    <a:pt x="96" y="0"/>
                  </a:moveTo>
                  <a:cubicBezTo>
                    <a:pt x="1" y="48"/>
                    <a:pt x="1" y="84"/>
                    <a:pt x="96" y="119"/>
                  </a:cubicBezTo>
                  <a:lnTo>
                    <a:pt x="96" y="6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9" name="Google Shape;4379;p2"/>
            <p:cNvSpPr/>
            <p:nvPr/>
          </p:nvSpPr>
          <p:spPr>
            <a:xfrm>
              <a:off x="5772725" y="3419300"/>
              <a:ext cx="4200" cy="3900"/>
            </a:xfrm>
            <a:custGeom>
              <a:avLst/>
              <a:gdLst/>
              <a:ahLst/>
              <a:cxnLst/>
              <a:rect l="l" t="t" r="r" b="b"/>
              <a:pathLst>
                <a:path w="168" h="156" extrusionOk="0">
                  <a:moveTo>
                    <a:pt x="168" y="1"/>
                  </a:moveTo>
                  <a:cubicBezTo>
                    <a:pt x="108" y="12"/>
                    <a:pt x="60" y="12"/>
                    <a:pt x="1" y="12"/>
                  </a:cubicBezTo>
                  <a:cubicBezTo>
                    <a:pt x="13" y="72"/>
                    <a:pt x="13" y="120"/>
                    <a:pt x="13" y="155"/>
                  </a:cubicBezTo>
                  <a:cubicBezTo>
                    <a:pt x="60" y="120"/>
                    <a:pt x="120" y="72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0" name="Google Shape;4380;p2"/>
            <p:cNvSpPr/>
            <p:nvPr/>
          </p:nvSpPr>
          <p:spPr>
            <a:xfrm>
              <a:off x="5959375" y="3283875"/>
              <a:ext cx="7150" cy="10725"/>
            </a:xfrm>
            <a:custGeom>
              <a:avLst/>
              <a:gdLst/>
              <a:ahLst/>
              <a:cxnLst/>
              <a:rect l="l" t="t" r="r" b="b"/>
              <a:pathLst>
                <a:path w="286" h="429" extrusionOk="0">
                  <a:moveTo>
                    <a:pt x="0" y="0"/>
                  </a:moveTo>
                  <a:cubicBezTo>
                    <a:pt x="0" y="203"/>
                    <a:pt x="0" y="417"/>
                    <a:pt x="286" y="429"/>
                  </a:cubicBezTo>
                  <a:cubicBezTo>
                    <a:pt x="214" y="274"/>
                    <a:pt x="167" y="95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1" name="Google Shape;4381;p2"/>
            <p:cNvSpPr/>
            <p:nvPr/>
          </p:nvSpPr>
          <p:spPr>
            <a:xfrm>
              <a:off x="5955800" y="3280000"/>
              <a:ext cx="3600" cy="3900"/>
            </a:xfrm>
            <a:custGeom>
              <a:avLst/>
              <a:gdLst/>
              <a:ahLst/>
              <a:cxnLst/>
              <a:rect l="l" t="t" r="r" b="b"/>
              <a:pathLst>
                <a:path w="144" h="156" extrusionOk="0">
                  <a:moveTo>
                    <a:pt x="0" y="0"/>
                  </a:moveTo>
                  <a:lnTo>
                    <a:pt x="143" y="155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2" name="Google Shape;4382;p2"/>
            <p:cNvSpPr/>
            <p:nvPr/>
          </p:nvSpPr>
          <p:spPr>
            <a:xfrm>
              <a:off x="5952525" y="3278500"/>
              <a:ext cx="3300" cy="1825"/>
            </a:xfrm>
            <a:custGeom>
              <a:avLst/>
              <a:gdLst/>
              <a:ahLst/>
              <a:cxnLst/>
              <a:rect l="l" t="t" r="r" b="b"/>
              <a:pathLst>
                <a:path w="132" h="73" extrusionOk="0">
                  <a:moveTo>
                    <a:pt x="61" y="1"/>
                  </a:moveTo>
                  <a:cubicBezTo>
                    <a:pt x="39" y="1"/>
                    <a:pt x="18" y="25"/>
                    <a:pt x="0" y="72"/>
                  </a:cubicBezTo>
                  <a:cubicBezTo>
                    <a:pt x="18" y="66"/>
                    <a:pt x="39" y="63"/>
                    <a:pt x="61" y="63"/>
                  </a:cubicBezTo>
                  <a:cubicBezTo>
                    <a:pt x="84" y="63"/>
                    <a:pt x="107" y="66"/>
                    <a:pt x="131" y="72"/>
                  </a:cubicBezTo>
                  <a:cubicBezTo>
                    <a:pt x="107" y="25"/>
                    <a:pt x="84" y="1"/>
                    <a:pt x="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3" name="Google Shape;4383;p2"/>
            <p:cNvSpPr/>
            <p:nvPr/>
          </p:nvSpPr>
          <p:spPr>
            <a:xfrm>
              <a:off x="5952525" y="3290425"/>
              <a:ext cx="2400" cy="3875"/>
            </a:xfrm>
            <a:custGeom>
              <a:avLst/>
              <a:gdLst/>
              <a:ahLst/>
              <a:cxnLst/>
              <a:rect l="l" t="t" r="r" b="b"/>
              <a:pathLst>
                <a:path w="96" h="155" extrusionOk="0">
                  <a:moveTo>
                    <a:pt x="0" y="0"/>
                  </a:moveTo>
                  <a:lnTo>
                    <a:pt x="0" y="155"/>
                  </a:lnTo>
                  <a:cubicBezTo>
                    <a:pt x="95" y="107"/>
                    <a:pt x="84" y="6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4" name="Google Shape;4384;p2"/>
            <p:cNvSpPr/>
            <p:nvPr/>
          </p:nvSpPr>
          <p:spPr>
            <a:xfrm>
              <a:off x="5506325" y="3610925"/>
              <a:ext cx="22950" cy="10925"/>
            </a:xfrm>
            <a:custGeom>
              <a:avLst/>
              <a:gdLst/>
              <a:ahLst/>
              <a:cxnLst/>
              <a:rect l="l" t="t" r="r" b="b"/>
              <a:pathLst>
                <a:path w="918" h="437" extrusionOk="0">
                  <a:moveTo>
                    <a:pt x="253" y="1"/>
                  </a:moveTo>
                  <a:cubicBezTo>
                    <a:pt x="210" y="1"/>
                    <a:pt x="166" y="10"/>
                    <a:pt x="120" y="27"/>
                  </a:cubicBezTo>
                  <a:cubicBezTo>
                    <a:pt x="60" y="51"/>
                    <a:pt x="25" y="98"/>
                    <a:pt x="1" y="158"/>
                  </a:cubicBezTo>
                  <a:cubicBezTo>
                    <a:pt x="25" y="194"/>
                    <a:pt x="48" y="217"/>
                    <a:pt x="60" y="253"/>
                  </a:cubicBezTo>
                  <a:lnTo>
                    <a:pt x="203" y="396"/>
                  </a:lnTo>
                  <a:cubicBezTo>
                    <a:pt x="203" y="408"/>
                    <a:pt x="227" y="408"/>
                    <a:pt x="251" y="432"/>
                  </a:cubicBezTo>
                  <a:cubicBezTo>
                    <a:pt x="257" y="435"/>
                    <a:pt x="263" y="436"/>
                    <a:pt x="270" y="436"/>
                  </a:cubicBezTo>
                  <a:cubicBezTo>
                    <a:pt x="292" y="436"/>
                    <a:pt x="316" y="423"/>
                    <a:pt x="334" y="396"/>
                  </a:cubicBezTo>
                  <a:cubicBezTo>
                    <a:pt x="382" y="348"/>
                    <a:pt x="429" y="289"/>
                    <a:pt x="489" y="265"/>
                  </a:cubicBezTo>
                  <a:cubicBezTo>
                    <a:pt x="584" y="265"/>
                    <a:pt x="656" y="277"/>
                    <a:pt x="739" y="277"/>
                  </a:cubicBezTo>
                  <a:cubicBezTo>
                    <a:pt x="798" y="265"/>
                    <a:pt x="858" y="265"/>
                    <a:pt x="918" y="253"/>
                  </a:cubicBezTo>
                  <a:cubicBezTo>
                    <a:pt x="798" y="110"/>
                    <a:pt x="620" y="170"/>
                    <a:pt x="477" y="110"/>
                  </a:cubicBezTo>
                  <a:cubicBezTo>
                    <a:pt x="407" y="33"/>
                    <a:pt x="333" y="1"/>
                    <a:pt x="2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5" name="Google Shape;4385;p2"/>
            <p:cNvSpPr/>
            <p:nvPr/>
          </p:nvSpPr>
          <p:spPr>
            <a:xfrm>
              <a:off x="5511100" y="3620825"/>
              <a:ext cx="3875" cy="3275"/>
            </a:xfrm>
            <a:custGeom>
              <a:avLst/>
              <a:gdLst/>
              <a:ahLst/>
              <a:cxnLst/>
              <a:rect l="l" t="t" r="r" b="b"/>
              <a:pathLst>
                <a:path w="155" h="131" extrusionOk="0">
                  <a:moveTo>
                    <a:pt x="0" y="0"/>
                  </a:moveTo>
                  <a:cubicBezTo>
                    <a:pt x="0" y="48"/>
                    <a:pt x="0" y="95"/>
                    <a:pt x="12" y="131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6" name="Google Shape;4386;p2"/>
            <p:cNvSpPr/>
            <p:nvPr/>
          </p:nvSpPr>
          <p:spPr>
            <a:xfrm>
              <a:off x="5514975" y="3617550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0" y="131"/>
                  </a:moveTo>
                  <a:cubicBezTo>
                    <a:pt x="36" y="83"/>
                    <a:pt x="95" y="48"/>
                    <a:pt x="143" y="0"/>
                  </a:cubicBezTo>
                  <a:cubicBezTo>
                    <a:pt x="95" y="48"/>
                    <a:pt x="36" y="83"/>
                    <a:pt x="0" y="13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7" name="Google Shape;4387;p2"/>
            <p:cNvSpPr/>
            <p:nvPr/>
          </p:nvSpPr>
          <p:spPr>
            <a:xfrm>
              <a:off x="5679575" y="3654700"/>
              <a:ext cx="3600" cy="2150"/>
            </a:xfrm>
            <a:custGeom>
              <a:avLst/>
              <a:gdLst/>
              <a:ahLst/>
              <a:cxnLst/>
              <a:rect l="l" t="t" r="r" b="b"/>
              <a:pathLst>
                <a:path w="144" h="86" extrusionOk="0">
                  <a:moveTo>
                    <a:pt x="63" y="1"/>
                  </a:moveTo>
                  <a:cubicBezTo>
                    <a:pt x="41" y="1"/>
                    <a:pt x="23" y="24"/>
                    <a:pt x="0" y="62"/>
                  </a:cubicBezTo>
                  <a:cubicBezTo>
                    <a:pt x="48" y="74"/>
                    <a:pt x="95" y="74"/>
                    <a:pt x="143" y="86"/>
                  </a:cubicBezTo>
                  <a:cubicBezTo>
                    <a:pt x="143" y="74"/>
                    <a:pt x="119" y="50"/>
                    <a:pt x="107" y="26"/>
                  </a:cubicBezTo>
                  <a:cubicBezTo>
                    <a:pt x="90" y="9"/>
                    <a:pt x="76" y="1"/>
                    <a:pt x="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8" name="Google Shape;4388;p2"/>
            <p:cNvSpPr/>
            <p:nvPr/>
          </p:nvSpPr>
          <p:spPr>
            <a:xfrm>
              <a:off x="6056700" y="3690450"/>
              <a:ext cx="44675" cy="10525"/>
            </a:xfrm>
            <a:custGeom>
              <a:avLst/>
              <a:gdLst/>
              <a:ahLst/>
              <a:cxnLst/>
              <a:rect l="l" t="t" r="r" b="b"/>
              <a:pathLst>
                <a:path w="1787" h="421" extrusionOk="0">
                  <a:moveTo>
                    <a:pt x="741" y="1"/>
                  </a:moveTo>
                  <a:cubicBezTo>
                    <a:pt x="588" y="1"/>
                    <a:pt x="433" y="22"/>
                    <a:pt x="274" y="73"/>
                  </a:cubicBezTo>
                  <a:cubicBezTo>
                    <a:pt x="155" y="84"/>
                    <a:pt x="72" y="132"/>
                    <a:pt x="0" y="227"/>
                  </a:cubicBezTo>
                  <a:cubicBezTo>
                    <a:pt x="46" y="382"/>
                    <a:pt x="125" y="421"/>
                    <a:pt x="217" y="421"/>
                  </a:cubicBezTo>
                  <a:cubicBezTo>
                    <a:pt x="310" y="421"/>
                    <a:pt x="417" y="381"/>
                    <a:pt x="516" y="381"/>
                  </a:cubicBezTo>
                  <a:cubicBezTo>
                    <a:pt x="523" y="381"/>
                    <a:pt x="529" y="382"/>
                    <a:pt x="536" y="382"/>
                  </a:cubicBezTo>
                  <a:cubicBezTo>
                    <a:pt x="666" y="393"/>
                    <a:pt x="794" y="400"/>
                    <a:pt x="921" y="400"/>
                  </a:cubicBezTo>
                  <a:cubicBezTo>
                    <a:pt x="1216" y="400"/>
                    <a:pt x="1504" y="360"/>
                    <a:pt x="1786" y="227"/>
                  </a:cubicBezTo>
                  <a:cubicBezTo>
                    <a:pt x="1430" y="111"/>
                    <a:pt x="1091" y="1"/>
                    <a:pt x="7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9" name="Google Shape;4389;p2"/>
            <p:cNvSpPr/>
            <p:nvPr/>
          </p:nvSpPr>
          <p:spPr>
            <a:xfrm>
              <a:off x="6104625" y="3693450"/>
              <a:ext cx="23525" cy="10275"/>
            </a:xfrm>
            <a:custGeom>
              <a:avLst/>
              <a:gdLst/>
              <a:ahLst/>
              <a:cxnLst/>
              <a:rect l="l" t="t" r="r" b="b"/>
              <a:pathLst>
                <a:path w="941" h="411" extrusionOk="0">
                  <a:moveTo>
                    <a:pt x="203" y="0"/>
                  </a:moveTo>
                  <a:lnTo>
                    <a:pt x="203" y="0"/>
                  </a:lnTo>
                  <a:cubicBezTo>
                    <a:pt x="0" y="238"/>
                    <a:pt x="227" y="322"/>
                    <a:pt x="381" y="381"/>
                  </a:cubicBezTo>
                  <a:cubicBezTo>
                    <a:pt x="471" y="405"/>
                    <a:pt x="566" y="411"/>
                    <a:pt x="661" y="411"/>
                  </a:cubicBezTo>
                  <a:cubicBezTo>
                    <a:pt x="756" y="411"/>
                    <a:pt x="852" y="405"/>
                    <a:pt x="941" y="405"/>
                  </a:cubicBezTo>
                  <a:cubicBezTo>
                    <a:pt x="941" y="226"/>
                    <a:pt x="858" y="131"/>
                    <a:pt x="679" y="119"/>
                  </a:cubicBezTo>
                  <a:cubicBezTo>
                    <a:pt x="512" y="107"/>
                    <a:pt x="346" y="119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0" name="Google Shape;4390;p2"/>
            <p:cNvSpPr/>
            <p:nvPr/>
          </p:nvSpPr>
          <p:spPr>
            <a:xfrm>
              <a:off x="6053725" y="3689125"/>
              <a:ext cx="9850" cy="7025"/>
            </a:xfrm>
            <a:custGeom>
              <a:avLst/>
              <a:gdLst/>
              <a:ahLst/>
              <a:cxnLst/>
              <a:rect l="l" t="t" r="r" b="b"/>
              <a:pathLst>
                <a:path w="394" h="281" extrusionOk="0">
                  <a:moveTo>
                    <a:pt x="214" y="0"/>
                  </a:moveTo>
                  <a:cubicBezTo>
                    <a:pt x="176" y="0"/>
                    <a:pt x="137" y="13"/>
                    <a:pt x="96" y="42"/>
                  </a:cubicBezTo>
                  <a:cubicBezTo>
                    <a:pt x="0" y="90"/>
                    <a:pt x="84" y="197"/>
                    <a:pt x="119" y="280"/>
                  </a:cubicBezTo>
                  <a:cubicBezTo>
                    <a:pt x="238" y="280"/>
                    <a:pt x="334" y="245"/>
                    <a:pt x="393" y="126"/>
                  </a:cubicBezTo>
                  <a:cubicBezTo>
                    <a:pt x="346" y="48"/>
                    <a:pt x="284" y="0"/>
                    <a:pt x="2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1" name="Google Shape;4391;p2"/>
            <p:cNvSpPr/>
            <p:nvPr/>
          </p:nvSpPr>
          <p:spPr>
            <a:xfrm>
              <a:off x="5369400" y="3577650"/>
              <a:ext cx="106300" cy="33125"/>
            </a:xfrm>
            <a:custGeom>
              <a:avLst/>
              <a:gdLst/>
              <a:ahLst/>
              <a:cxnLst/>
              <a:rect l="l" t="t" r="r" b="b"/>
              <a:pathLst>
                <a:path w="4252" h="1325" extrusionOk="0">
                  <a:moveTo>
                    <a:pt x="1096" y="1"/>
                  </a:moveTo>
                  <a:cubicBezTo>
                    <a:pt x="751" y="1"/>
                    <a:pt x="441" y="36"/>
                    <a:pt x="144" y="227"/>
                  </a:cubicBezTo>
                  <a:cubicBezTo>
                    <a:pt x="60" y="298"/>
                    <a:pt x="1" y="394"/>
                    <a:pt x="60" y="513"/>
                  </a:cubicBezTo>
                  <a:cubicBezTo>
                    <a:pt x="1" y="775"/>
                    <a:pt x="132" y="870"/>
                    <a:pt x="406" y="882"/>
                  </a:cubicBezTo>
                  <a:cubicBezTo>
                    <a:pt x="417" y="882"/>
                    <a:pt x="429" y="882"/>
                    <a:pt x="441" y="882"/>
                  </a:cubicBezTo>
                  <a:cubicBezTo>
                    <a:pt x="646" y="882"/>
                    <a:pt x="860" y="830"/>
                    <a:pt x="1069" y="830"/>
                  </a:cubicBezTo>
                  <a:cubicBezTo>
                    <a:pt x="1239" y="830"/>
                    <a:pt x="1405" y="865"/>
                    <a:pt x="1561" y="989"/>
                  </a:cubicBezTo>
                  <a:cubicBezTo>
                    <a:pt x="2037" y="1144"/>
                    <a:pt x="2549" y="1191"/>
                    <a:pt x="3061" y="1227"/>
                  </a:cubicBezTo>
                  <a:cubicBezTo>
                    <a:pt x="3077" y="1226"/>
                    <a:pt x="3094" y="1226"/>
                    <a:pt x="3110" y="1226"/>
                  </a:cubicBezTo>
                  <a:cubicBezTo>
                    <a:pt x="3354" y="1226"/>
                    <a:pt x="3598" y="1324"/>
                    <a:pt x="3836" y="1324"/>
                  </a:cubicBezTo>
                  <a:cubicBezTo>
                    <a:pt x="3977" y="1324"/>
                    <a:pt x="4115" y="1290"/>
                    <a:pt x="4251" y="1179"/>
                  </a:cubicBezTo>
                  <a:cubicBezTo>
                    <a:pt x="4251" y="846"/>
                    <a:pt x="4001" y="834"/>
                    <a:pt x="3775" y="775"/>
                  </a:cubicBezTo>
                  <a:cubicBezTo>
                    <a:pt x="3477" y="703"/>
                    <a:pt x="3180" y="644"/>
                    <a:pt x="2906" y="524"/>
                  </a:cubicBezTo>
                  <a:cubicBezTo>
                    <a:pt x="2489" y="417"/>
                    <a:pt x="2132" y="227"/>
                    <a:pt x="1727" y="96"/>
                  </a:cubicBezTo>
                  <a:cubicBezTo>
                    <a:pt x="1656" y="60"/>
                    <a:pt x="1596" y="48"/>
                    <a:pt x="1513" y="36"/>
                  </a:cubicBezTo>
                  <a:cubicBezTo>
                    <a:pt x="1442" y="13"/>
                    <a:pt x="1382" y="1"/>
                    <a:pt x="13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2" name="Google Shape;4392;p2"/>
            <p:cNvSpPr/>
            <p:nvPr/>
          </p:nvSpPr>
          <p:spPr>
            <a:xfrm>
              <a:off x="5445600" y="3599050"/>
              <a:ext cx="69975" cy="14175"/>
            </a:xfrm>
            <a:custGeom>
              <a:avLst/>
              <a:gdLst/>
              <a:ahLst/>
              <a:cxnLst/>
              <a:rect l="l" t="t" r="r" b="b"/>
              <a:pathLst>
                <a:path w="2799" h="567" extrusionOk="0">
                  <a:moveTo>
                    <a:pt x="1658" y="1"/>
                  </a:moveTo>
                  <a:cubicBezTo>
                    <a:pt x="1499" y="1"/>
                    <a:pt x="1340" y="40"/>
                    <a:pt x="1180" y="157"/>
                  </a:cubicBezTo>
                  <a:cubicBezTo>
                    <a:pt x="1034" y="278"/>
                    <a:pt x="875" y="306"/>
                    <a:pt x="712" y="306"/>
                  </a:cubicBezTo>
                  <a:cubicBezTo>
                    <a:pt x="567" y="306"/>
                    <a:pt x="419" y="284"/>
                    <a:pt x="274" y="284"/>
                  </a:cubicBezTo>
                  <a:cubicBezTo>
                    <a:pt x="181" y="284"/>
                    <a:pt x="89" y="293"/>
                    <a:pt x="1" y="323"/>
                  </a:cubicBezTo>
                  <a:cubicBezTo>
                    <a:pt x="179" y="466"/>
                    <a:pt x="418" y="383"/>
                    <a:pt x="632" y="454"/>
                  </a:cubicBezTo>
                  <a:cubicBezTo>
                    <a:pt x="957" y="539"/>
                    <a:pt x="1282" y="567"/>
                    <a:pt x="1607" y="567"/>
                  </a:cubicBezTo>
                  <a:cubicBezTo>
                    <a:pt x="1877" y="567"/>
                    <a:pt x="2148" y="547"/>
                    <a:pt x="2418" y="526"/>
                  </a:cubicBezTo>
                  <a:cubicBezTo>
                    <a:pt x="2549" y="490"/>
                    <a:pt x="2775" y="561"/>
                    <a:pt x="2799" y="311"/>
                  </a:cubicBezTo>
                  <a:cubicBezTo>
                    <a:pt x="2739" y="252"/>
                    <a:pt x="2680" y="192"/>
                    <a:pt x="2596" y="169"/>
                  </a:cubicBezTo>
                  <a:cubicBezTo>
                    <a:pt x="2281" y="153"/>
                    <a:pt x="1970" y="1"/>
                    <a:pt x="16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3" name="Google Shape;4393;p2"/>
            <p:cNvSpPr/>
            <p:nvPr/>
          </p:nvSpPr>
          <p:spPr>
            <a:xfrm>
              <a:off x="5460800" y="3610400"/>
              <a:ext cx="48225" cy="7175"/>
            </a:xfrm>
            <a:custGeom>
              <a:avLst/>
              <a:gdLst/>
              <a:ahLst/>
              <a:cxnLst/>
              <a:rect l="l" t="t" r="r" b="b"/>
              <a:pathLst>
                <a:path w="1929" h="287" extrusionOk="0">
                  <a:moveTo>
                    <a:pt x="1846" y="0"/>
                  </a:moveTo>
                  <a:cubicBezTo>
                    <a:pt x="1238" y="0"/>
                    <a:pt x="619" y="12"/>
                    <a:pt x="0" y="12"/>
                  </a:cubicBezTo>
                  <a:cubicBezTo>
                    <a:pt x="214" y="191"/>
                    <a:pt x="512" y="119"/>
                    <a:pt x="714" y="286"/>
                  </a:cubicBezTo>
                  <a:lnTo>
                    <a:pt x="893" y="286"/>
                  </a:lnTo>
                  <a:cubicBezTo>
                    <a:pt x="941" y="286"/>
                    <a:pt x="976" y="274"/>
                    <a:pt x="1012" y="274"/>
                  </a:cubicBezTo>
                  <a:cubicBezTo>
                    <a:pt x="1053" y="281"/>
                    <a:pt x="1093" y="285"/>
                    <a:pt x="1132" y="285"/>
                  </a:cubicBezTo>
                  <a:cubicBezTo>
                    <a:pt x="1286" y="285"/>
                    <a:pt x="1425" y="233"/>
                    <a:pt x="1548" y="167"/>
                  </a:cubicBezTo>
                  <a:cubicBezTo>
                    <a:pt x="1601" y="191"/>
                    <a:pt x="1652" y="206"/>
                    <a:pt x="1701" y="206"/>
                  </a:cubicBezTo>
                  <a:cubicBezTo>
                    <a:pt x="1750" y="206"/>
                    <a:pt x="1798" y="191"/>
                    <a:pt x="1846" y="155"/>
                  </a:cubicBezTo>
                  <a:lnTo>
                    <a:pt x="1881" y="119"/>
                  </a:lnTo>
                  <a:cubicBezTo>
                    <a:pt x="1929" y="60"/>
                    <a:pt x="1905" y="12"/>
                    <a:pt x="18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4" name="Google Shape;4394;p2"/>
            <p:cNvSpPr/>
            <p:nvPr/>
          </p:nvSpPr>
          <p:spPr>
            <a:xfrm>
              <a:off x="5478350" y="3614275"/>
              <a:ext cx="7775" cy="10425"/>
            </a:xfrm>
            <a:custGeom>
              <a:avLst/>
              <a:gdLst/>
              <a:ahLst/>
              <a:cxnLst/>
              <a:rect l="l" t="t" r="r" b="b"/>
              <a:pathLst>
                <a:path w="311" h="417" extrusionOk="0">
                  <a:moveTo>
                    <a:pt x="167" y="0"/>
                  </a:moveTo>
                  <a:cubicBezTo>
                    <a:pt x="120" y="24"/>
                    <a:pt x="60" y="72"/>
                    <a:pt x="1" y="119"/>
                  </a:cubicBezTo>
                  <a:cubicBezTo>
                    <a:pt x="12" y="214"/>
                    <a:pt x="12" y="310"/>
                    <a:pt x="12" y="393"/>
                  </a:cubicBezTo>
                  <a:cubicBezTo>
                    <a:pt x="60" y="393"/>
                    <a:pt x="108" y="417"/>
                    <a:pt x="155" y="417"/>
                  </a:cubicBezTo>
                  <a:cubicBezTo>
                    <a:pt x="286" y="333"/>
                    <a:pt x="298" y="214"/>
                    <a:pt x="310" y="95"/>
                  </a:cubicBezTo>
                  <a:cubicBezTo>
                    <a:pt x="274" y="72"/>
                    <a:pt x="215" y="24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5" name="Google Shape;4395;p2"/>
            <p:cNvSpPr/>
            <p:nvPr/>
          </p:nvSpPr>
          <p:spPr>
            <a:xfrm>
              <a:off x="5385475" y="3602950"/>
              <a:ext cx="3600" cy="1525"/>
            </a:xfrm>
            <a:custGeom>
              <a:avLst/>
              <a:gdLst/>
              <a:ahLst/>
              <a:cxnLst/>
              <a:rect l="l" t="t" r="r" b="b"/>
              <a:pathLst>
                <a:path w="144" h="61" extrusionOk="0">
                  <a:moveTo>
                    <a:pt x="144" y="1"/>
                  </a:moveTo>
                  <a:cubicBezTo>
                    <a:pt x="96" y="1"/>
                    <a:pt x="37" y="13"/>
                    <a:pt x="1" y="13"/>
                  </a:cubicBezTo>
                  <a:lnTo>
                    <a:pt x="37" y="60"/>
                  </a:lnTo>
                  <a:cubicBezTo>
                    <a:pt x="84" y="48"/>
                    <a:pt x="120" y="13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6" name="Google Shape;4396;p2"/>
            <p:cNvSpPr/>
            <p:nvPr/>
          </p:nvSpPr>
          <p:spPr>
            <a:xfrm>
              <a:off x="5336375" y="3340125"/>
              <a:ext cx="78300" cy="257225"/>
            </a:xfrm>
            <a:custGeom>
              <a:avLst/>
              <a:gdLst/>
              <a:ahLst/>
              <a:cxnLst/>
              <a:rect l="l" t="t" r="r" b="b"/>
              <a:pathLst>
                <a:path w="3132" h="10289" extrusionOk="0">
                  <a:moveTo>
                    <a:pt x="2834" y="0"/>
                  </a:moveTo>
                  <a:cubicBezTo>
                    <a:pt x="2774" y="36"/>
                    <a:pt x="2715" y="60"/>
                    <a:pt x="2679" y="108"/>
                  </a:cubicBezTo>
                  <a:cubicBezTo>
                    <a:pt x="2596" y="203"/>
                    <a:pt x="2536" y="298"/>
                    <a:pt x="2501" y="405"/>
                  </a:cubicBezTo>
                  <a:cubicBezTo>
                    <a:pt x="2465" y="453"/>
                    <a:pt x="2453" y="501"/>
                    <a:pt x="2441" y="560"/>
                  </a:cubicBezTo>
                  <a:cubicBezTo>
                    <a:pt x="2417" y="643"/>
                    <a:pt x="2405" y="715"/>
                    <a:pt x="2393" y="798"/>
                  </a:cubicBezTo>
                  <a:cubicBezTo>
                    <a:pt x="2382" y="870"/>
                    <a:pt x="2346" y="941"/>
                    <a:pt x="2298" y="1001"/>
                  </a:cubicBezTo>
                  <a:cubicBezTo>
                    <a:pt x="2286" y="1012"/>
                    <a:pt x="2274" y="1048"/>
                    <a:pt x="2262" y="1060"/>
                  </a:cubicBezTo>
                  <a:cubicBezTo>
                    <a:pt x="2215" y="1108"/>
                    <a:pt x="2179" y="1155"/>
                    <a:pt x="2155" y="1191"/>
                  </a:cubicBezTo>
                  <a:cubicBezTo>
                    <a:pt x="2120" y="1251"/>
                    <a:pt x="2096" y="1298"/>
                    <a:pt x="2060" y="1358"/>
                  </a:cubicBezTo>
                  <a:cubicBezTo>
                    <a:pt x="1870" y="1989"/>
                    <a:pt x="1465" y="2501"/>
                    <a:pt x="1191" y="3084"/>
                  </a:cubicBezTo>
                  <a:cubicBezTo>
                    <a:pt x="1131" y="3179"/>
                    <a:pt x="1072" y="3251"/>
                    <a:pt x="1024" y="3334"/>
                  </a:cubicBezTo>
                  <a:cubicBezTo>
                    <a:pt x="977" y="3453"/>
                    <a:pt x="977" y="3596"/>
                    <a:pt x="929" y="3715"/>
                  </a:cubicBezTo>
                  <a:lnTo>
                    <a:pt x="846" y="3977"/>
                  </a:lnTo>
                  <a:cubicBezTo>
                    <a:pt x="750" y="4430"/>
                    <a:pt x="536" y="4811"/>
                    <a:pt x="393" y="5227"/>
                  </a:cubicBezTo>
                  <a:cubicBezTo>
                    <a:pt x="381" y="5287"/>
                    <a:pt x="381" y="5358"/>
                    <a:pt x="381" y="5418"/>
                  </a:cubicBezTo>
                  <a:lnTo>
                    <a:pt x="381" y="5513"/>
                  </a:lnTo>
                  <a:cubicBezTo>
                    <a:pt x="262" y="5692"/>
                    <a:pt x="274" y="5942"/>
                    <a:pt x="119" y="6096"/>
                  </a:cubicBezTo>
                  <a:cubicBezTo>
                    <a:pt x="0" y="6882"/>
                    <a:pt x="215" y="7644"/>
                    <a:pt x="274" y="8418"/>
                  </a:cubicBezTo>
                  <a:cubicBezTo>
                    <a:pt x="310" y="8990"/>
                    <a:pt x="560" y="9585"/>
                    <a:pt x="858" y="10121"/>
                  </a:cubicBezTo>
                  <a:cubicBezTo>
                    <a:pt x="916" y="10208"/>
                    <a:pt x="1006" y="10288"/>
                    <a:pt x="1096" y="10288"/>
                  </a:cubicBezTo>
                  <a:cubicBezTo>
                    <a:pt x="1116" y="10288"/>
                    <a:pt x="1136" y="10284"/>
                    <a:pt x="1155" y="10276"/>
                  </a:cubicBezTo>
                  <a:cubicBezTo>
                    <a:pt x="1286" y="10228"/>
                    <a:pt x="1227" y="10085"/>
                    <a:pt x="1250" y="9966"/>
                  </a:cubicBezTo>
                  <a:lnTo>
                    <a:pt x="1250" y="9883"/>
                  </a:lnTo>
                  <a:cubicBezTo>
                    <a:pt x="1227" y="9847"/>
                    <a:pt x="1215" y="9799"/>
                    <a:pt x="1191" y="9764"/>
                  </a:cubicBezTo>
                  <a:cubicBezTo>
                    <a:pt x="1167" y="9764"/>
                    <a:pt x="1143" y="9704"/>
                    <a:pt x="1143" y="9704"/>
                  </a:cubicBezTo>
                  <a:cubicBezTo>
                    <a:pt x="1131" y="9668"/>
                    <a:pt x="1096" y="9633"/>
                    <a:pt x="1084" y="9585"/>
                  </a:cubicBezTo>
                  <a:cubicBezTo>
                    <a:pt x="1072" y="9549"/>
                    <a:pt x="1048" y="9514"/>
                    <a:pt x="1024" y="9478"/>
                  </a:cubicBezTo>
                  <a:lnTo>
                    <a:pt x="929" y="9287"/>
                  </a:lnTo>
                  <a:cubicBezTo>
                    <a:pt x="917" y="9252"/>
                    <a:pt x="905" y="9204"/>
                    <a:pt x="869" y="9156"/>
                  </a:cubicBezTo>
                  <a:cubicBezTo>
                    <a:pt x="846" y="9085"/>
                    <a:pt x="810" y="9025"/>
                    <a:pt x="786" y="8954"/>
                  </a:cubicBezTo>
                  <a:cubicBezTo>
                    <a:pt x="774" y="8906"/>
                    <a:pt x="738" y="8847"/>
                    <a:pt x="727" y="8799"/>
                  </a:cubicBezTo>
                  <a:cubicBezTo>
                    <a:pt x="691" y="8680"/>
                    <a:pt x="691" y="8561"/>
                    <a:pt x="679" y="8442"/>
                  </a:cubicBezTo>
                  <a:cubicBezTo>
                    <a:pt x="667" y="8359"/>
                    <a:pt x="655" y="8263"/>
                    <a:pt x="619" y="8180"/>
                  </a:cubicBezTo>
                  <a:cubicBezTo>
                    <a:pt x="548" y="7990"/>
                    <a:pt x="548" y="7787"/>
                    <a:pt x="596" y="7585"/>
                  </a:cubicBezTo>
                  <a:cubicBezTo>
                    <a:pt x="607" y="7525"/>
                    <a:pt x="607" y="7466"/>
                    <a:pt x="596" y="7406"/>
                  </a:cubicBezTo>
                  <a:cubicBezTo>
                    <a:pt x="500" y="7335"/>
                    <a:pt x="500" y="7251"/>
                    <a:pt x="607" y="7192"/>
                  </a:cubicBezTo>
                  <a:cubicBezTo>
                    <a:pt x="655" y="7120"/>
                    <a:pt x="679" y="7037"/>
                    <a:pt x="679" y="6942"/>
                  </a:cubicBezTo>
                  <a:cubicBezTo>
                    <a:pt x="679" y="6870"/>
                    <a:pt x="679" y="6775"/>
                    <a:pt x="667" y="6692"/>
                  </a:cubicBezTo>
                  <a:cubicBezTo>
                    <a:pt x="667" y="6632"/>
                    <a:pt x="655" y="6585"/>
                    <a:pt x="631" y="6525"/>
                  </a:cubicBezTo>
                  <a:cubicBezTo>
                    <a:pt x="619" y="6430"/>
                    <a:pt x="619" y="6358"/>
                    <a:pt x="619" y="6287"/>
                  </a:cubicBezTo>
                  <a:cubicBezTo>
                    <a:pt x="631" y="6227"/>
                    <a:pt x="655" y="6180"/>
                    <a:pt x="667" y="6132"/>
                  </a:cubicBezTo>
                  <a:cubicBezTo>
                    <a:pt x="691" y="6061"/>
                    <a:pt x="727" y="6001"/>
                    <a:pt x="750" y="5930"/>
                  </a:cubicBezTo>
                  <a:cubicBezTo>
                    <a:pt x="774" y="5882"/>
                    <a:pt x="786" y="5823"/>
                    <a:pt x="798" y="5775"/>
                  </a:cubicBezTo>
                  <a:cubicBezTo>
                    <a:pt x="834" y="5692"/>
                    <a:pt x="858" y="5584"/>
                    <a:pt x="905" y="5501"/>
                  </a:cubicBezTo>
                  <a:cubicBezTo>
                    <a:pt x="929" y="5442"/>
                    <a:pt x="953" y="5394"/>
                    <a:pt x="965" y="5346"/>
                  </a:cubicBezTo>
                  <a:cubicBezTo>
                    <a:pt x="988" y="5251"/>
                    <a:pt x="1072" y="5156"/>
                    <a:pt x="1131" y="5084"/>
                  </a:cubicBezTo>
                  <a:cubicBezTo>
                    <a:pt x="1262" y="4965"/>
                    <a:pt x="1108" y="4751"/>
                    <a:pt x="1250" y="4620"/>
                  </a:cubicBezTo>
                  <a:cubicBezTo>
                    <a:pt x="1346" y="4430"/>
                    <a:pt x="1381" y="4203"/>
                    <a:pt x="1524" y="4037"/>
                  </a:cubicBezTo>
                  <a:cubicBezTo>
                    <a:pt x="1512" y="3727"/>
                    <a:pt x="1762" y="3501"/>
                    <a:pt x="1846" y="3227"/>
                  </a:cubicBezTo>
                  <a:cubicBezTo>
                    <a:pt x="1917" y="3060"/>
                    <a:pt x="2001" y="2894"/>
                    <a:pt x="2120" y="2775"/>
                  </a:cubicBezTo>
                  <a:cubicBezTo>
                    <a:pt x="2274" y="2560"/>
                    <a:pt x="2405" y="2358"/>
                    <a:pt x="2417" y="2084"/>
                  </a:cubicBezTo>
                  <a:cubicBezTo>
                    <a:pt x="2512" y="1572"/>
                    <a:pt x="2703" y="1072"/>
                    <a:pt x="2989" y="631"/>
                  </a:cubicBezTo>
                  <a:cubicBezTo>
                    <a:pt x="3060" y="441"/>
                    <a:pt x="3132" y="262"/>
                    <a:pt x="3013" y="60"/>
                  </a:cubicBezTo>
                  <a:cubicBezTo>
                    <a:pt x="2953" y="24"/>
                    <a:pt x="2917" y="0"/>
                    <a:pt x="28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7" name="Google Shape;4397;p2"/>
            <p:cNvSpPr/>
            <p:nvPr/>
          </p:nvSpPr>
          <p:spPr>
            <a:xfrm>
              <a:off x="5347075" y="3466300"/>
              <a:ext cx="40525" cy="124175"/>
            </a:xfrm>
            <a:custGeom>
              <a:avLst/>
              <a:gdLst/>
              <a:ahLst/>
              <a:cxnLst/>
              <a:rect l="l" t="t" r="r" b="b"/>
              <a:pathLst>
                <a:path w="1621" h="4967" extrusionOk="0">
                  <a:moveTo>
                    <a:pt x="1216" y="1"/>
                  </a:moveTo>
                  <a:cubicBezTo>
                    <a:pt x="868" y="1"/>
                    <a:pt x="828" y="341"/>
                    <a:pt x="644" y="514"/>
                  </a:cubicBezTo>
                  <a:cubicBezTo>
                    <a:pt x="608" y="573"/>
                    <a:pt x="584" y="621"/>
                    <a:pt x="549" y="680"/>
                  </a:cubicBezTo>
                  <a:cubicBezTo>
                    <a:pt x="501" y="764"/>
                    <a:pt x="465" y="835"/>
                    <a:pt x="430" y="930"/>
                  </a:cubicBezTo>
                  <a:cubicBezTo>
                    <a:pt x="358" y="1157"/>
                    <a:pt x="263" y="1371"/>
                    <a:pt x="203" y="1597"/>
                  </a:cubicBezTo>
                  <a:cubicBezTo>
                    <a:pt x="191" y="1704"/>
                    <a:pt x="179" y="1823"/>
                    <a:pt x="132" y="1942"/>
                  </a:cubicBezTo>
                  <a:cubicBezTo>
                    <a:pt x="120" y="2014"/>
                    <a:pt x="120" y="2109"/>
                    <a:pt x="108" y="2181"/>
                  </a:cubicBezTo>
                  <a:cubicBezTo>
                    <a:pt x="60" y="2228"/>
                    <a:pt x="60" y="2264"/>
                    <a:pt x="84" y="2311"/>
                  </a:cubicBezTo>
                  <a:lnTo>
                    <a:pt x="84" y="2466"/>
                  </a:lnTo>
                  <a:cubicBezTo>
                    <a:pt x="13" y="2681"/>
                    <a:pt x="1" y="2919"/>
                    <a:pt x="72" y="3204"/>
                  </a:cubicBezTo>
                  <a:cubicBezTo>
                    <a:pt x="84" y="3276"/>
                    <a:pt x="84" y="3371"/>
                    <a:pt x="96" y="3443"/>
                  </a:cubicBezTo>
                  <a:cubicBezTo>
                    <a:pt x="191" y="3597"/>
                    <a:pt x="120" y="3788"/>
                    <a:pt x="239" y="3919"/>
                  </a:cubicBezTo>
                  <a:cubicBezTo>
                    <a:pt x="310" y="3990"/>
                    <a:pt x="299" y="4109"/>
                    <a:pt x="358" y="4205"/>
                  </a:cubicBezTo>
                  <a:cubicBezTo>
                    <a:pt x="382" y="4228"/>
                    <a:pt x="394" y="4276"/>
                    <a:pt x="382" y="4324"/>
                  </a:cubicBezTo>
                  <a:cubicBezTo>
                    <a:pt x="418" y="4371"/>
                    <a:pt x="453" y="4431"/>
                    <a:pt x="489" y="4490"/>
                  </a:cubicBezTo>
                  <a:cubicBezTo>
                    <a:pt x="537" y="4490"/>
                    <a:pt x="549" y="4514"/>
                    <a:pt x="549" y="4562"/>
                  </a:cubicBezTo>
                  <a:cubicBezTo>
                    <a:pt x="549" y="4669"/>
                    <a:pt x="608" y="4728"/>
                    <a:pt x="680" y="4764"/>
                  </a:cubicBezTo>
                  <a:lnTo>
                    <a:pt x="680" y="4752"/>
                  </a:lnTo>
                  <a:cubicBezTo>
                    <a:pt x="715" y="4824"/>
                    <a:pt x="775" y="4859"/>
                    <a:pt x="822" y="4919"/>
                  </a:cubicBezTo>
                  <a:cubicBezTo>
                    <a:pt x="858" y="4931"/>
                    <a:pt x="894" y="4943"/>
                    <a:pt x="941" y="4967"/>
                  </a:cubicBezTo>
                  <a:cubicBezTo>
                    <a:pt x="1013" y="4883"/>
                    <a:pt x="1072" y="4812"/>
                    <a:pt x="1144" y="4740"/>
                  </a:cubicBezTo>
                  <a:cubicBezTo>
                    <a:pt x="1120" y="4383"/>
                    <a:pt x="965" y="4050"/>
                    <a:pt x="941" y="3693"/>
                  </a:cubicBezTo>
                  <a:cubicBezTo>
                    <a:pt x="787" y="2823"/>
                    <a:pt x="858" y="1966"/>
                    <a:pt x="1203" y="1133"/>
                  </a:cubicBezTo>
                  <a:cubicBezTo>
                    <a:pt x="1275" y="811"/>
                    <a:pt x="1620" y="561"/>
                    <a:pt x="1549" y="168"/>
                  </a:cubicBezTo>
                  <a:cubicBezTo>
                    <a:pt x="1430" y="156"/>
                    <a:pt x="1311" y="145"/>
                    <a:pt x="1251" y="2"/>
                  </a:cubicBezTo>
                  <a:cubicBezTo>
                    <a:pt x="1239" y="1"/>
                    <a:pt x="1227" y="1"/>
                    <a:pt x="121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8" name="Google Shape;4398;p2"/>
            <p:cNvSpPr/>
            <p:nvPr/>
          </p:nvSpPr>
          <p:spPr>
            <a:xfrm>
              <a:off x="5217000" y="3524975"/>
              <a:ext cx="33375" cy="36000"/>
            </a:xfrm>
            <a:custGeom>
              <a:avLst/>
              <a:gdLst/>
              <a:ahLst/>
              <a:cxnLst/>
              <a:rect l="l" t="t" r="r" b="b"/>
              <a:pathLst>
                <a:path w="1335" h="1440" extrusionOk="0">
                  <a:moveTo>
                    <a:pt x="1287" y="0"/>
                  </a:moveTo>
                  <a:cubicBezTo>
                    <a:pt x="965" y="72"/>
                    <a:pt x="918" y="488"/>
                    <a:pt x="608" y="572"/>
                  </a:cubicBezTo>
                  <a:cubicBezTo>
                    <a:pt x="560" y="810"/>
                    <a:pt x="394" y="929"/>
                    <a:pt x="191" y="1012"/>
                  </a:cubicBezTo>
                  <a:cubicBezTo>
                    <a:pt x="132" y="1143"/>
                    <a:pt x="72" y="1274"/>
                    <a:pt x="1" y="1381"/>
                  </a:cubicBezTo>
                  <a:cubicBezTo>
                    <a:pt x="47" y="1421"/>
                    <a:pt x="92" y="1439"/>
                    <a:pt x="137" y="1439"/>
                  </a:cubicBezTo>
                  <a:cubicBezTo>
                    <a:pt x="185" y="1439"/>
                    <a:pt x="231" y="1418"/>
                    <a:pt x="275" y="1381"/>
                  </a:cubicBezTo>
                  <a:cubicBezTo>
                    <a:pt x="285" y="1282"/>
                    <a:pt x="311" y="1191"/>
                    <a:pt x="423" y="1191"/>
                  </a:cubicBezTo>
                  <a:cubicBezTo>
                    <a:pt x="445" y="1191"/>
                    <a:pt x="471" y="1195"/>
                    <a:pt x="501" y="1203"/>
                  </a:cubicBezTo>
                  <a:cubicBezTo>
                    <a:pt x="620" y="1227"/>
                    <a:pt x="739" y="1227"/>
                    <a:pt x="858" y="1250"/>
                  </a:cubicBezTo>
                  <a:cubicBezTo>
                    <a:pt x="870" y="786"/>
                    <a:pt x="1334" y="488"/>
                    <a:pt x="12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9" name="Google Shape;4399;p2"/>
            <p:cNvSpPr/>
            <p:nvPr/>
          </p:nvSpPr>
          <p:spPr>
            <a:xfrm>
              <a:off x="5320900" y="3433600"/>
              <a:ext cx="4475" cy="8050"/>
            </a:xfrm>
            <a:custGeom>
              <a:avLst/>
              <a:gdLst/>
              <a:ahLst/>
              <a:cxnLst/>
              <a:rect l="l" t="t" r="r" b="b"/>
              <a:pathLst>
                <a:path w="179" h="322" extrusionOk="0">
                  <a:moveTo>
                    <a:pt x="60" y="0"/>
                  </a:moveTo>
                  <a:cubicBezTo>
                    <a:pt x="36" y="60"/>
                    <a:pt x="12" y="119"/>
                    <a:pt x="0" y="179"/>
                  </a:cubicBezTo>
                  <a:lnTo>
                    <a:pt x="0" y="321"/>
                  </a:lnTo>
                  <a:cubicBezTo>
                    <a:pt x="36" y="286"/>
                    <a:pt x="83" y="262"/>
                    <a:pt x="95" y="226"/>
                  </a:cubicBezTo>
                  <a:cubicBezTo>
                    <a:pt x="143" y="155"/>
                    <a:pt x="179" y="6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0" name="Google Shape;4400;p2"/>
            <p:cNvSpPr/>
            <p:nvPr/>
          </p:nvSpPr>
          <p:spPr>
            <a:xfrm>
              <a:off x="5346775" y="3416325"/>
              <a:ext cx="3025" cy="4775"/>
            </a:xfrm>
            <a:custGeom>
              <a:avLst/>
              <a:gdLst/>
              <a:ahLst/>
              <a:cxnLst/>
              <a:rect l="l" t="t" r="r" b="b"/>
              <a:pathLst>
                <a:path w="121" h="191" extrusionOk="0">
                  <a:moveTo>
                    <a:pt x="120" y="0"/>
                  </a:moveTo>
                  <a:cubicBezTo>
                    <a:pt x="37" y="36"/>
                    <a:pt x="1" y="96"/>
                    <a:pt x="1" y="191"/>
                  </a:cubicBezTo>
                  <a:cubicBezTo>
                    <a:pt x="37" y="179"/>
                    <a:pt x="72" y="155"/>
                    <a:pt x="120" y="143"/>
                  </a:cubicBezTo>
                  <a:lnTo>
                    <a:pt x="120" y="7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1" name="Google Shape;4401;p2"/>
            <p:cNvSpPr/>
            <p:nvPr/>
          </p:nvSpPr>
          <p:spPr>
            <a:xfrm>
              <a:off x="5330425" y="3421950"/>
              <a:ext cx="1500" cy="1850"/>
            </a:xfrm>
            <a:custGeom>
              <a:avLst/>
              <a:gdLst/>
              <a:ahLst/>
              <a:cxnLst/>
              <a:rect l="l" t="t" r="r" b="b"/>
              <a:pathLst>
                <a:path w="60" h="74" extrusionOk="0">
                  <a:moveTo>
                    <a:pt x="17" y="0"/>
                  </a:moveTo>
                  <a:cubicBezTo>
                    <a:pt x="10" y="0"/>
                    <a:pt x="5" y="13"/>
                    <a:pt x="0" y="37"/>
                  </a:cubicBezTo>
                  <a:cubicBezTo>
                    <a:pt x="0" y="37"/>
                    <a:pt x="36" y="49"/>
                    <a:pt x="60" y="73"/>
                  </a:cubicBezTo>
                  <a:cubicBezTo>
                    <a:pt x="39" y="24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2" name="Google Shape;4402;p2"/>
            <p:cNvSpPr/>
            <p:nvPr/>
          </p:nvSpPr>
          <p:spPr>
            <a:xfrm>
              <a:off x="5329825" y="3427050"/>
              <a:ext cx="2100" cy="1500"/>
            </a:xfrm>
            <a:custGeom>
              <a:avLst/>
              <a:gdLst/>
              <a:ahLst/>
              <a:cxnLst/>
              <a:rect l="l" t="t" r="r" b="b"/>
              <a:pathLst>
                <a:path w="84" h="60" extrusionOk="0">
                  <a:moveTo>
                    <a:pt x="84" y="0"/>
                  </a:moveTo>
                  <a:cubicBezTo>
                    <a:pt x="0" y="24"/>
                    <a:pt x="0" y="48"/>
                    <a:pt x="48" y="60"/>
                  </a:cubicBezTo>
                  <a:cubicBezTo>
                    <a:pt x="48" y="60"/>
                    <a:pt x="60" y="12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3" name="Google Shape;4403;p2"/>
            <p:cNvSpPr/>
            <p:nvPr/>
          </p:nvSpPr>
          <p:spPr>
            <a:xfrm>
              <a:off x="5331900" y="3423775"/>
              <a:ext cx="3600" cy="3575"/>
            </a:xfrm>
            <a:custGeom>
              <a:avLst/>
              <a:gdLst/>
              <a:ahLst/>
              <a:cxnLst/>
              <a:rect l="l" t="t" r="r" b="b"/>
              <a:pathLst>
                <a:path w="144" h="143" extrusionOk="0">
                  <a:moveTo>
                    <a:pt x="1" y="0"/>
                  </a:moveTo>
                  <a:lnTo>
                    <a:pt x="1" y="143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4" name="Google Shape;4404;p2"/>
            <p:cNvSpPr/>
            <p:nvPr/>
          </p:nvSpPr>
          <p:spPr>
            <a:xfrm>
              <a:off x="5765875" y="3671125"/>
              <a:ext cx="17900" cy="3450"/>
            </a:xfrm>
            <a:custGeom>
              <a:avLst/>
              <a:gdLst/>
              <a:ahLst/>
              <a:cxnLst/>
              <a:rect l="l" t="t" r="r" b="b"/>
              <a:pathLst>
                <a:path w="716" h="138" extrusionOk="0">
                  <a:moveTo>
                    <a:pt x="1" y="0"/>
                  </a:moveTo>
                  <a:cubicBezTo>
                    <a:pt x="152" y="69"/>
                    <a:pt x="299" y="138"/>
                    <a:pt x="436" y="138"/>
                  </a:cubicBezTo>
                  <a:cubicBezTo>
                    <a:pt x="536" y="138"/>
                    <a:pt x="630" y="101"/>
                    <a:pt x="7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5" name="Google Shape;4405;p2"/>
            <p:cNvSpPr/>
            <p:nvPr/>
          </p:nvSpPr>
          <p:spPr>
            <a:xfrm>
              <a:off x="5742675" y="3665800"/>
              <a:ext cx="9250" cy="5125"/>
            </a:xfrm>
            <a:custGeom>
              <a:avLst/>
              <a:gdLst/>
              <a:ahLst/>
              <a:cxnLst/>
              <a:rect l="l" t="t" r="r" b="b"/>
              <a:pathLst>
                <a:path w="370" h="205" extrusionOk="0">
                  <a:moveTo>
                    <a:pt x="215" y="0"/>
                  </a:moveTo>
                  <a:cubicBezTo>
                    <a:pt x="169" y="0"/>
                    <a:pt x="123" y="18"/>
                    <a:pt x="72" y="58"/>
                  </a:cubicBezTo>
                  <a:cubicBezTo>
                    <a:pt x="12" y="106"/>
                    <a:pt x="0" y="166"/>
                    <a:pt x="36" y="177"/>
                  </a:cubicBezTo>
                  <a:cubicBezTo>
                    <a:pt x="80" y="196"/>
                    <a:pt x="121" y="205"/>
                    <a:pt x="160" y="205"/>
                  </a:cubicBezTo>
                  <a:cubicBezTo>
                    <a:pt x="247" y="205"/>
                    <a:pt x="320" y="157"/>
                    <a:pt x="369" y="58"/>
                  </a:cubicBezTo>
                  <a:cubicBezTo>
                    <a:pt x="314" y="21"/>
                    <a:pt x="265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6" name="Google Shape;4406;p2"/>
            <p:cNvSpPr/>
            <p:nvPr/>
          </p:nvSpPr>
          <p:spPr>
            <a:xfrm>
              <a:off x="5744150" y="3663975"/>
              <a:ext cx="7475" cy="3300"/>
            </a:xfrm>
            <a:custGeom>
              <a:avLst/>
              <a:gdLst/>
              <a:ahLst/>
              <a:cxnLst/>
              <a:rect l="l" t="t" r="r" b="b"/>
              <a:pathLst>
                <a:path w="299" h="132" extrusionOk="0">
                  <a:moveTo>
                    <a:pt x="1" y="0"/>
                  </a:moveTo>
                  <a:lnTo>
                    <a:pt x="1" y="131"/>
                  </a:lnTo>
                  <a:lnTo>
                    <a:pt x="298" y="131"/>
                  </a:lnTo>
                  <a:cubicBezTo>
                    <a:pt x="298" y="96"/>
                    <a:pt x="298" y="48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7" name="Google Shape;4407;p2"/>
            <p:cNvSpPr/>
            <p:nvPr/>
          </p:nvSpPr>
          <p:spPr>
            <a:xfrm>
              <a:off x="5196475" y="3570500"/>
              <a:ext cx="16975" cy="26000"/>
            </a:xfrm>
            <a:custGeom>
              <a:avLst/>
              <a:gdLst/>
              <a:ahLst/>
              <a:cxnLst/>
              <a:rect l="l" t="t" r="r" b="b"/>
              <a:pathLst>
                <a:path w="679" h="1040" extrusionOk="0">
                  <a:moveTo>
                    <a:pt x="679" y="1"/>
                  </a:moveTo>
                  <a:lnTo>
                    <a:pt x="679" y="1"/>
                  </a:lnTo>
                  <a:cubicBezTo>
                    <a:pt x="596" y="25"/>
                    <a:pt x="512" y="37"/>
                    <a:pt x="429" y="48"/>
                  </a:cubicBezTo>
                  <a:cubicBezTo>
                    <a:pt x="417" y="84"/>
                    <a:pt x="417" y="120"/>
                    <a:pt x="393" y="156"/>
                  </a:cubicBezTo>
                  <a:cubicBezTo>
                    <a:pt x="262" y="441"/>
                    <a:pt x="131" y="739"/>
                    <a:pt x="0" y="1037"/>
                  </a:cubicBezTo>
                  <a:cubicBezTo>
                    <a:pt x="13" y="1038"/>
                    <a:pt x="25" y="1039"/>
                    <a:pt x="36" y="1039"/>
                  </a:cubicBezTo>
                  <a:cubicBezTo>
                    <a:pt x="199" y="1039"/>
                    <a:pt x="259" y="891"/>
                    <a:pt x="381" y="858"/>
                  </a:cubicBezTo>
                  <a:cubicBezTo>
                    <a:pt x="488" y="572"/>
                    <a:pt x="572" y="287"/>
                    <a:pt x="6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8" name="Google Shape;4408;p2"/>
            <p:cNvSpPr/>
            <p:nvPr/>
          </p:nvSpPr>
          <p:spPr>
            <a:xfrm>
              <a:off x="5213150" y="3559800"/>
              <a:ext cx="10725" cy="11650"/>
            </a:xfrm>
            <a:custGeom>
              <a:avLst/>
              <a:gdLst/>
              <a:ahLst/>
              <a:cxnLst/>
              <a:rect l="l" t="t" r="r" b="b"/>
              <a:pathLst>
                <a:path w="429" h="466" extrusionOk="0">
                  <a:moveTo>
                    <a:pt x="167" y="0"/>
                  </a:moveTo>
                  <a:cubicBezTo>
                    <a:pt x="83" y="131"/>
                    <a:pt x="12" y="274"/>
                    <a:pt x="0" y="429"/>
                  </a:cubicBezTo>
                  <a:cubicBezTo>
                    <a:pt x="73" y="454"/>
                    <a:pt x="132" y="466"/>
                    <a:pt x="179" y="466"/>
                  </a:cubicBezTo>
                  <a:cubicBezTo>
                    <a:pt x="417" y="466"/>
                    <a:pt x="369" y="179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9" name="Google Shape;4409;p2"/>
            <p:cNvSpPr/>
            <p:nvPr/>
          </p:nvSpPr>
          <p:spPr>
            <a:xfrm>
              <a:off x="5230700" y="3560650"/>
              <a:ext cx="1800" cy="1850"/>
            </a:xfrm>
            <a:custGeom>
              <a:avLst/>
              <a:gdLst/>
              <a:ahLst/>
              <a:cxnLst/>
              <a:rect l="l" t="t" r="r" b="b"/>
              <a:pathLst>
                <a:path w="72" h="74" extrusionOk="0">
                  <a:moveTo>
                    <a:pt x="38" y="0"/>
                  </a:moveTo>
                  <a:cubicBezTo>
                    <a:pt x="27" y="0"/>
                    <a:pt x="14" y="8"/>
                    <a:pt x="1" y="26"/>
                  </a:cubicBezTo>
                  <a:cubicBezTo>
                    <a:pt x="1" y="26"/>
                    <a:pt x="12" y="61"/>
                    <a:pt x="12" y="73"/>
                  </a:cubicBezTo>
                  <a:cubicBezTo>
                    <a:pt x="24" y="73"/>
                    <a:pt x="60" y="61"/>
                    <a:pt x="72" y="61"/>
                  </a:cubicBezTo>
                  <a:cubicBezTo>
                    <a:pt x="72" y="24"/>
                    <a:pt x="58" y="0"/>
                    <a:pt x="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0" name="Google Shape;4410;p2"/>
            <p:cNvSpPr/>
            <p:nvPr/>
          </p:nvSpPr>
          <p:spPr>
            <a:xfrm>
              <a:off x="6031400" y="3698200"/>
              <a:ext cx="1500" cy="1525"/>
            </a:xfrm>
            <a:custGeom>
              <a:avLst/>
              <a:gdLst/>
              <a:ahLst/>
              <a:cxnLst/>
              <a:rect l="l" t="t" r="r" b="b"/>
              <a:pathLst>
                <a:path w="60" h="61" extrusionOk="0">
                  <a:moveTo>
                    <a:pt x="60" y="1"/>
                  </a:moveTo>
                  <a:lnTo>
                    <a:pt x="0" y="60"/>
                  </a:lnTo>
                  <a:cubicBezTo>
                    <a:pt x="12" y="48"/>
                    <a:pt x="24" y="48"/>
                    <a:pt x="36" y="36"/>
                  </a:cubicBezTo>
                  <a:cubicBezTo>
                    <a:pt x="60" y="36"/>
                    <a:pt x="60" y="13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1" name="Google Shape;4411;p2"/>
            <p:cNvSpPr/>
            <p:nvPr/>
          </p:nvSpPr>
          <p:spPr>
            <a:xfrm>
              <a:off x="5832850" y="3667850"/>
              <a:ext cx="12525" cy="17425"/>
            </a:xfrm>
            <a:custGeom>
              <a:avLst/>
              <a:gdLst/>
              <a:ahLst/>
              <a:cxnLst/>
              <a:rect l="l" t="t" r="r" b="b"/>
              <a:pathLst>
                <a:path w="501" h="697" extrusionOk="0">
                  <a:moveTo>
                    <a:pt x="453" y="0"/>
                  </a:moveTo>
                  <a:cubicBezTo>
                    <a:pt x="215" y="72"/>
                    <a:pt x="227" y="310"/>
                    <a:pt x="120" y="476"/>
                  </a:cubicBezTo>
                  <a:cubicBezTo>
                    <a:pt x="0" y="662"/>
                    <a:pt x="48" y="696"/>
                    <a:pt x="131" y="696"/>
                  </a:cubicBezTo>
                  <a:cubicBezTo>
                    <a:pt x="180" y="696"/>
                    <a:pt x="240" y="685"/>
                    <a:pt x="288" y="685"/>
                  </a:cubicBezTo>
                  <a:cubicBezTo>
                    <a:pt x="306" y="685"/>
                    <a:pt x="322" y="687"/>
                    <a:pt x="334" y="691"/>
                  </a:cubicBezTo>
                  <a:cubicBezTo>
                    <a:pt x="465" y="488"/>
                    <a:pt x="501" y="250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2" name="Google Shape;4412;p2"/>
            <p:cNvSpPr/>
            <p:nvPr/>
          </p:nvSpPr>
          <p:spPr>
            <a:xfrm>
              <a:off x="5855775" y="3673800"/>
              <a:ext cx="3000" cy="5975"/>
            </a:xfrm>
            <a:custGeom>
              <a:avLst/>
              <a:gdLst/>
              <a:ahLst/>
              <a:cxnLst/>
              <a:rect l="l" t="t" r="r" b="b"/>
              <a:pathLst>
                <a:path w="120" h="239" extrusionOk="0">
                  <a:moveTo>
                    <a:pt x="60" y="0"/>
                  </a:moveTo>
                  <a:cubicBezTo>
                    <a:pt x="36" y="36"/>
                    <a:pt x="13" y="72"/>
                    <a:pt x="1" y="119"/>
                  </a:cubicBezTo>
                  <a:cubicBezTo>
                    <a:pt x="13" y="143"/>
                    <a:pt x="36" y="191"/>
                    <a:pt x="60" y="238"/>
                  </a:cubicBezTo>
                  <a:cubicBezTo>
                    <a:pt x="72" y="191"/>
                    <a:pt x="120" y="155"/>
                    <a:pt x="120" y="119"/>
                  </a:cubicBezTo>
                  <a:cubicBezTo>
                    <a:pt x="120" y="72"/>
                    <a:pt x="72" y="36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3" name="Google Shape;4413;p2"/>
            <p:cNvSpPr/>
            <p:nvPr/>
          </p:nvSpPr>
          <p:spPr>
            <a:xfrm>
              <a:off x="5930800" y="3675275"/>
              <a:ext cx="7450" cy="13425"/>
            </a:xfrm>
            <a:custGeom>
              <a:avLst/>
              <a:gdLst/>
              <a:ahLst/>
              <a:cxnLst/>
              <a:rect l="l" t="t" r="r" b="b"/>
              <a:pathLst>
                <a:path w="298" h="537" extrusionOk="0">
                  <a:moveTo>
                    <a:pt x="0" y="1"/>
                  </a:moveTo>
                  <a:lnTo>
                    <a:pt x="0" y="1"/>
                  </a:lnTo>
                  <a:cubicBezTo>
                    <a:pt x="155" y="144"/>
                    <a:pt x="95" y="394"/>
                    <a:pt x="286" y="537"/>
                  </a:cubicBezTo>
                  <a:cubicBezTo>
                    <a:pt x="286" y="370"/>
                    <a:pt x="298" y="191"/>
                    <a:pt x="298" y="13"/>
                  </a:cubicBezTo>
                  <a:cubicBezTo>
                    <a:pt x="191" y="13"/>
                    <a:pt x="95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4" name="Google Shape;4414;p2"/>
            <p:cNvSpPr/>
            <p:nvPr/>
          </p:nvSpPr>
          <p:spPr>
            <a:xfrm>
              <a:off x="5342925" y="3367500"/>
              <a:ext cx="49725" cy="109275"/>
            </a:xfrm>
            <a:custGeom>
              <a:avLst/>
              <a:gdLst/>
              <a:ahLst/>
              <a:cxnLst/>
              <a:rect l="l" t="t" r="r" b="b"/>
              <a:pathLst>
                <a:path w="1989" h="4371" extrusionOk="0">
                  <a:moveTo>
                    <a:pt x="1810" y="1"/>
                  </a:moveTo>
                  <a:cubicBezTo>
                    <a:pt x="1488" y="96"/>
                    <a:pt x="1548" y="429"/>
                    <a:pt x="1441" y="656"/>
                  </a:cubicBezTo>
                  <a:lnTo>
                    <a:pt x="465" y="2525"/>
                  </a:lnTo>
                  <a:cubicBezTo>
                    <a:pt x="381" y="2977"/>
                    <a:pt x="262" y="3418"/>
                    <a:pt x="12" y="3811"/>
                  </a:cubicBezTo>
                  <a:cubicBezTo>
                    <a:pt x="12" y="3989"/>
                    <a:pt x="0" y="4180"/>
                    <a:pt x="0" y="4359"/>
                  </a:cubicBezTo>
                  <a:cubicBezTo>
                    <a:pt x="48" y="4370"/>
                    <a:pt x="95" y="4370"/>
                    <a:pt x="131" y="4370"/>
                  </a:cubicBezTo>
                  <a:lnTo>
                    <a:pt x="274" y="4239"/>
                  </a:lnTo>
                  <a:cubicBezTo>
                    <a:pt x="369" y="3751"/>
                    <a:pt x="703" y="3335"/>
                    <a:pt x="715" y="2811"/>
                  </a:cubicBezTo>
                  <a:cubicBezTo>
                    <a:pt x="762" y="2763"/>
                    <a:pt x="786" y="2727"/>
                    <a:pt x="846" y="2644"/>
                  </a:cubicBezTo>
                  <a:cubicBezTo>
                    <a:pt x="846" y="2501"/>
                    <a:pt x="857" y="2358"/>
                    <a:pt x="857" y="2215"/>
                  </a:cubicBezTo>
                  <a:cubicBezTo>
                    <a:pt x="905" y="2156"/>
                    <a:pt x="953" y="2108"/>
                    <a:pt x="1000" y="2061"/>
                  </a:cubicBezTo>
                  <a:cubicBezTo>
                    <a:pt x="1369" y="1942"/>
                    <a:pt x="1191" y="1513"/>
                    <a:pt x="1417" y="1311"/>
                  </a:cubicBezTo>
                  <a:cubicBezTo>
                    <a:pt x="1774" y="965"/>
                    <a:pt x="1893" y="513"/>
                    <a:pt x="1989" y="60"/>
                  </a:cubicBezTo>
                  <a:cubicBezTo>
                    <a:pt x="1953" y="13"/>
                    <a:pt x="1893" y="1"/>
                    <a:pt x="18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5" name="Google Shape;4415;p2"/>
            <p:cNvSpPr/>
            <p:nvPr/>
          </p:nvSpPr>
          <p:spPr>
            <a:xfrm>
              <a:off x="5375075" y="3342800"/>
              <a:ext cx="23525" cy="41400"/>
            </a:xfrm>
            <a:custGeom>
              <a:avLst/>
              <a:gdLst/>
              <a:ahLst/>
              <a:cxnLst/>
              <a:rect l="l" t="t" r="r" b="b"/>
              <a:pathLst>
                <a:path w="941" h="1656" extrusionOk="0">
                  <a:moveTo>
                    <a:pt x="822" y="1"/>
                  </a:moveTo>
                  <a:cubicBezTo>
                    <a:pt x="441" y="394"/>
                    <a:pt x="322" y="941"/>
                    <a:pt x="0" y="1358"/>
                  </a:cubicBezTo>
                  <a:cubicBezTo>
                    <a:pt x="131" y="1417"/>
                    <a:pt x="119" y="1548"/>
                    <a:pt x="143" y="1656"/>
                  </a:cubicBezTo>
                  <a:cubicBezTo>
                    <a:pt x="357" y="1513"/>
                    <a:pt x="369" y="1227"/>
                    <a:pt x="548" y="1060"/>
                  </a:cubicBezTo>
                  <a:cubicBezTo>
                    <a:pt x="798" y="882"/>
                    <a:pt x="869" y="596"/>
                    <a:pt x="929" y="298"/>
                  </a:cubicBezTo>
                  <a:cubicBezTo>
                    <a:pt x="941" y="179"/>
                    <a:pt x="929" y="84"/>
                    <a:pt x="8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6" name="Google Shape;4416;p2"/>
            <p:cNvSpPr/>
            <p:nvPr/>
          </p:nvSpPr>
          <p:spPr>
            <a:xfrm>
              <a:off x="5848625" y="3725875"/>
              <a:ext cx="10750" cy="6000"/>
            </a:xfrm>
            <a:custGeom>
              <a:avLst/>
              <a:gdLst/>
              <a:ahLst/>
              <a:cxnLst/>
              <a:rect l="l" t="t" r="r" b="b"/>
              <a:pathLst>
                <a:path w="430" h="240" extrusionOk="0">
                  <a:moveTo>
                    <a:pt x="120" y="1"/>
                  </a:moveTo>
                  <a:cubicBezTo>
                    <a:pt x="1" y="37"/>
                    <a:pt x="1" y="108"/>
                    <a:pt x="25" y="215"/>
                  </a:cubicBezTo>
                  <a:cubicBezTo>
                    <a:pt x="144" y="215"/>
                    <a:pt x="287" y="239"/>
                    <a:pt x="406" y="239"/>
                  </a:cubicBezTo>
                  <a:cubicBezTo>
                    <a:pt x="418" y="191"/>
                    <a:pt x="418" y="144"/>
                    <a:pt x="430" y="96"/>
                  </a:cubicBezTo>
                  <a:cubicBezTo>
                    <a:pt x="322" y="72"/>
                    <a:pt x="227" y="25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7" name="Google Shape;4417;p2"/>
            <p:cNvSpPr/>
            <p:nvPr/>
          </p:nvSpPr>
          <p:spPr>
            <a:xfrm>
              <a:off x="5499475" y="3613675"/>
              <a:ext cx="7775" cy="3175"/>
            </a:xfrm>
            <a:custGeom>
              <a:avLst/>
              <a:gdLst/>
              <a:ahLst/>
              <a:cxnLst/>
              <a:rect l="l" t="t" r="r" b="b"/>
              <a:pathLst>
                <a:path w="311" h="127" extrusionOk="0">
                  <a:moveTo>
                    <a:pt x="299" y="0"/>
                  </a:moveTo>
                  <a:cubicBezTo>
                    <a:pt x="215" y="24"/>
                    <a:pt x="108" y="24"/>
                    <a:pt x="1" y="24"/>
                  </a:cubicBezTo>
                  <a:cubicBezTo>
                    <a:pt x="77" y="90"/>
                    <a:pt x="160" y="127"/>
                    <a:pt x="245" y="127"/>
                  </a:cubicBezTo>
                  <a:cubicBezTo>
                    <a:pt x="267" y="127"/>
                    <a:pt x="289" y="124"/>
                    <a:pt x="310" y="119"/>
                  </a:cubicBezTo>
                  <a:cubicBezTo>
                    <a:pt x="310" y="96"/>
                    <a:pt x="299" y="48"/>
                    <a:pt x="2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8" name="Google Shape;4418;p2"/>
            <p:cNvSpPr/>
            <p:nvPr/>
          </p:nvSpPr>
          <p:spPr>
            <a:xfrm>
              <a:off x="5295300" y="3466925"/>
              <a:ext cx="5675" cy="14300"/>
            </a:xfrm>
            <a:custGeom>
              <a:avLst/>
              <a:gdLst/>
              <a:ahLst/>
              <a:cxnLst/>
              <a:rect l="l" t="t" r="r" b="b"/>
              <a:pathLst>
                <a:path w="227" h="572" extrusionOk="0">
                  <a:moveTo>
                    <a:pt x="167" y="1"/>
                  </a:moveTo>
                  <a:cubicBezTo>
                    <a:pt x="0" y="84"/>
                    <a:pt x="48" y="262"/>
                    <a:pt x="36" y="417"/>
                  </a:cubicBezTo>
                  <a:lnTo>
                    <a:pt x="36" y="572"/>
                  </a:lnTo>
                  <a:cubicBezTo>
                    <a:pt x="226" y="417"/>
                    <a:pt x="155" y="191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9" name="Google Shape;4419;p2"/>
            <p:cNvSpPr/>
            <p:nvPr/>
          </p:nvSpPr>
          <p:spPr>
            <a:xfrm>
              <a:off x="5987650" y="3692550"/>
              <a:ext cx="7450" cy="6675"/>
            </a:xfrm>
            <a:custGeom>
              <a:avLst/>
              <a:gdLst/>
              <a:ahLst/>
              <a:cxnLst/>
              <a:rect l="l" t="t" r="r" b="b"/>
              <a:pathLst>
                <a:path w="298" h="267" extrusionOk="0">
                  <a:moveTo>
                    <a:pt x="298" y="0"/>
                  </a:moveTo>
                  <a:cubicBezTo>
                    <a:pt x="143" y="0"/>
                    <a:pt x="36" y="96"/>
                    <a:pt x="0" y="262"/>
                  </a:cubicBezTo>
                  <a:cubicBezTo>
                    <a:pt x="24" y="265"/>
                    <a:pt x="46" y="266"/>
                    <a:pt x="66" y="266"/>
                  </a:cubicBezTo>
                  <a:cubicBezTo>
                    <a:pt x="232" y="266"/>
                    <a:pt x="298" y="18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0" name="Google Shape;4420;p2"/>
            <p:cNvSpPr/>
            <p:nvPr/>
          </p:nvSpPr>
          <p:spPr>
            <a:xfrm>
              <a:off x="5470600" y="1674050"/>
              <a:ext cx="3025" cy="2150"/>
            </a:xfrm>
            <a:custGeom>
              <a:avLst/>
              <a:gdLst/>
              <a:ahLst/>
              <a:cxnLst/>
              <a:rect l="l" t="t" r="r" b="b"/>
              <a:pathLst>
                <a:path w="121" h="86" extrusionOk="0">
                  <a:moveTo>
                    <a:pt x="51" y="1"/>
                  </a:moveTo>
                  <a:cubicBezTo>
                    <a:pt x="35" y="1"/>
                    <a:pt x="11" y="16"/>
                    <a:pt x="1" y="16"/>
                  </a:cubicBezTo>
                  <a:cubicBezTo>
                    <a:pt x="1" y="40"/>
                    <a:pt x="1" y="64"/>
                    <a:pt x="13" y="64"/>
                  </a:cubicBezTo>
                  <a:cubicBezTo>
                    <a:pt x="21" y="72"/>
                    <a:pt x="41" y="86"/>
                    <a:pt x="56" y="86"/>
                  </a:cubicBezTo>
                  <a:cubicBezTo>
                    <a:pt x="63" y="86"/>
                    <a:pt x="69" y="83"/>
                    <a:pt x="72" y="76"/>
                  </a:cubicBezTo>
                  <a:cubicBezTo>
                    <a:pt x="120" y="52"/>
                    <a:pt x="120" y="16"/>
                    <a:pt x="61" y="4"/>
                  </a:cubicBezTo>
                  <a:cubicBezTo>
                    <a:pt x="58" y="2"/>
                    <a:pt x="55" y="1"/>
                    <a:pt x="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1" name="Google Shape;4421;p2"/>
            <p:cNvSpPr/>
            <p:nvPr/>
          </p:nvSpPr>
          <p:spPr>
            <a:xfrm>
              <a:off x="5421500" y="1705700"/>
              <a:ext cx="3600" cy="1200"/>
            </a:xfrm>
            <a:custGeom>
              <a:avLst/>
              <a:gdLst/>
              <a:ahLst/>
              <a:cxnLst/>
              <a:rect l="l" t="t" r="r" b="b"/>
              <a:pathLst>
                <a:path w="144" h="48" extrusionOk="0">
                  <a:moveTo>
                    <a:pt x="0" y="0"/>
                  </a:moveTo>
                  <a:cubicBezTo>
                    <a:pt x="12" y="24"/>
                    <a:pt x="24" y="48"/>
                    <a:pt x="48" y="48"/>
                  </a:cubicBezTo>
                  <a:cubicBezTo>
                    <a:pt x="72" y="48"/>
                    <a:pt x="120" y="2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2" name="Google Shape;4422;p2"/>
            <p:cNvSpPr/>
            <p:nvPr/>
          </p:nvSpPr>
          <p:spPr>
            <a:xfrm>
              <a:off x="5457225" y="1678900"/>
              <a:ext cx="2100" cy="1525"/>
            </a:xfrm>
            <a:custGeom>
              <a:avLst/>
              <a:gdLst/>
              <a:ahLst/>
              <a:cxnLst/>
              <a:rect l="l" t="t" r="r" b="b"/>
              <a:pathLst>
                <a:path w="84" h="61" extrusionOk="0">
                  <a:moveTo>
                    <a:pt x="24" y="1"/>
                  </a:moveTo>
                  <a:cubicBezTo>
                    <a:pt x="24" y="1"/>
                    <a:pt x="12" y="48"/>
                    <a:pt x="0" y="60"/>
                  </a:cubicBezTo>
                  <a:cubicBezTo>
                    <a:pt x="72" y="37"/>
                    <a:pt x="84" y="1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3" name="Google Shape;4423;p2"/>
            <p:cNvSpPr/>
            <p:nvPr/>
          </p:nvSpPr>
          <p:spPr>
            <a:xfrm>
              <a:off x="5417925" y="1701825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1" y="1"/>
                  </a:moveTo>
                  <a:cubicBezTo>
                    <a:pt x="36" y="60"/>
                    <a:pt x="84" y="96"/>
                    <a:pt x="143" y="143"/>
                  </a:cubicBezTo>
                  <a:cubicBezTo>
                    <a:pt x="96" y="96"/>
                    <a:pt x="48" y="60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4" name="Google Shape;4424;p2"/>
            <p:cNvSpPr/>
            <p:nvPr/>
          </p:nvSpPr>
          <p:spPr>
            <a:xfrm>
              <a:off x="6109675" y="1705400"/>
              <a:ext cx="26825" cy="14900"/>
            </a:xfrm>
            <a:custGeom>
              <a:avLst/>
              <a:gdLst/>
              <a:ahLst/>
              <a:cxnLst/>
              <a:rect l="l" t="t" r="r" b="b"/>
              <a:pathLst>
                <a:path w="1073" h="596" extrusionOk="0">
                  <a:moveTo>
                    <a:pt x="572" y="0"/>
                  </a:moveTo>
                  <a:cubicBezTo>
                    <a:pt x="548" y="167"/>
                    <a:pt x="477" y="274"/>
                    <a:pt x="310" y="286"/>
                  </a:cubicBezTo>
                  <a:cubicBezTo>
                    <a:pt x="144" y="298"/>
                    <a:pt x="13" y="370"/>
                    <a:pt x="1" y="584"/>
                  </a:cubicBezTo>
                  <a:cubicBezTo>
                    <a:pt x="203" y="584"/>
                    <a:pt x="394" y="596"/>
                    <a:pt x="584" y="596"/>
                  </a:cubicBezTo>
                  <a:cubicBezTo>
                    <a:pt x="656" y="405"/>
                    <a:pt x="810" y="298"/>
                    <a:pt x="1013" y="298"/>
                  </a:cubicBezTo>
                  <a:cubicBezTo>
                    <a:pt x="1060" y="250"/>
                    <a:pt x="1072" y="227"/>
                    <a:pt x="1048" y="155"/>
                  </a:cubicBezTo>
                  <a:cubicBezTo>
                    <a:pt x="1013" y="120"/>
                    <a:pt x="989" y="96"/>
                    <a:pt x="929" y="72"/>
                  </a:cubicBezTo>
                  <a:cubicBezTo>
                    <a:pt x="858" y="72"/>
                    <a:pt x="775" y="60"/>
                    <a:pt x="7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5" name="Google Shape;4425;p2"/>
            <p:cNvSpPr/>
            <p:nvPr/>
          </p:nvSpPr>
          <p:spPr>
            <a:xfrm>
              <a:off x="6048075" y="1705700"/>
              <a:ext cx="11925" cy="10625"/>
            </a:xfrm>
            <a:custGeom>
              <a:avLst/>
              <a:gdLst/>
              <a:ahLst/>
              <a:cxnLst/>
              <a:rect l="l" t="t" r="r" b="b"/>
              <a:pathLst>
                <a:path w="477" h="425" extrusionOk="0">
                  <a:moveTo>
                    <a:pt x="322" y="0"/>
                  </a:moveTo>
                  <a:cubicBezTo>
                    <a:pt x="262" y="167"/>
                    <a:pt x="0" y="143"/>
                    <a:pt x="12" y="381"/>
                  </a:cubicBezTo>
                  <a:cubicBezTo>
                    <a:pt x="92" y="411"/>
                    <a:pt x="160" y="425"/>
                    <a:pt x="216" y="425"/>
                  </a:cubicBezTo>
                  <a:cubicBezTo>
                    <a:pt x="412" y="425"/>
                    <a:pt x="476" y="259"/>
                    <a:pt x="4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6" name="Google Shape;4426;p2"/>
            <p:cNvSpPr/>
            <p:nvPr/>
          </p:nvSpPr>
          <p:spPr>
            <a:xfrm>
              <a:off x="6008175" y="1704475"/>
              <a:ext cx="8650" cy="8100"/>
            </a:xfrm>
            <a:custGeom>
              <a:avLst/>
              <a:gdLst/>
              <a:ahLst/>
              <a:cxnLst/>
              <a:rect l="l" t="t" r="r" b="b"/>
              <a:pathLst>
                <a:path w="346" h="324" extrusionOk="0">
                  <a:moveTo>
                    <a:pt x="213" y="0"/>
                  </a:moveTo>
                  <a:cubicBezTo>
                    <a:pt x="162" y="0"/>
                    <a:pt x="111" y="12"/>
                    <a:pt x="60" y="37"/>
                  </a:cubicBezTo>
                  <a:cubicBezTo>
                    <a:pt x="60" y="85"/>
                    <a:pt x="60" y="145"/>
                    <a:pt x="48" y="192"/>
                  </a:cubicBezTo>
                  <a:cubicBezTo>
                    <a:pt x="13" y="228"/>
                    <a:pt x="1" y="276"/>
                    <a:pt x="48" y="323"/>
                  </a:cubicBezTo>
                  <a:cubicBezTo>
                    <a:pt x="239" y="323"/>
                    <a:pt x="346" y="216"/>
                    <a:pt x="346" y="26"/>
                  </a:cubicBezTo>
                  <a:cubicBezTo>
                    <a:pt x="302" y="9"/>
                    <a:pt x="258" y="0"/>
                    <a:pt x="2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7" name="Google Shape;4427;p2"/>
            <p:cNvSpPr/>
            <p:nvPr/>
          </p:nvSpPr>
          <p:spPr>
            <a:xfrm>
              <a:off x="6007000" y="1709275"/>
              <a:ext cx="2700" cy="3000"/>
            </a:xfrm>
            <a:custGeom>
              <a:avLst/>
              <a:gdLst/>
              <a:ahLst/>
              <a:cxnLst/>
              <a:rect l="l" t="t" r="r" b="b"/>
              <a:pathLst>
                <a:path w="108" h="120" extrusionOk="0">
                  <a:moveTo>
                    <a:pt x="107" y="0"/>
                  </a:moveTo>
                  <a:cubicBezTo>
                    <a:pt x="0" y="36"/>
                    <a:pt x="24" y="84"/>
                    <a:pt x="107" y="119"/>
                  </a:cubicBezTo>
                  <a:lnTo>
                    <a:pt x="107" y="6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8" name="Google Shape;4428;p2"/>
            <p:cNvSpPr/>
            <p:nvPr/>
          </p:nvSpPr>
          <p:spPr>
            <a:xfrm>
              <a:off x="6110275" y="1705400"/>
              <a:ext cx="3300" cy="1500"/>
            </a:xfrm>
            <a:custGeom>
              <a:avLst/>
              <a:gdLst/>
              <a:ahLst/>
              <a:cxnLst/>
              <a:rect l="l" t="t" r="r" b="b"/>
              <a:pathLst>
                <a:path w="132" h="60" extrusionOk="0">
                  <a:moveTo>
                    <a:pt x="131" y="0"/>
                  </a:moveTo>
                  <a:lnTo>
                    <a:pt x="131" y="0"/>
                  </a:lnTo>
                  <a:cubicBezTo>
                    <a:pt x="84" y="12"/>
                    <a:pt x="36" y="12"/>
                    <a:pt x="1" y="12"/>
                  </a:cubicBezTo>
                  <a:cubicBezTo>
                    <a:pt x="12" y="36"/>
                    <a:pt x="24" y="60"/>
                    <a:pt x="24" y="60"/>
                  </a:cubicBezTo>
                  <a:cubicBezTo>
                    <a:pt x="72" y="48"/>
                    <a:pt x="96" y="12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9" name="Google Shape;4429;p2"/>
            <p:cNvSpPr/>
            <p:nvPr/>
          </p:nvSpPr>
          <p:spPr>
            <a:xfrm>
              <a:off x="6117125" y="1705700"/>
              <a:ext cx="3600" cy="1200"/>
            </a:xfrm>
            <a:custGeom>
              <a:avLst/>
              <a:gdLst/>
              <a:ahLst/>
              <a:cxnLst/>
              <a:rect l="l" t="t" r="r" b="b"/>
              <a:pathLst>
                <a:path w="144" h="48" extrusionOk="0">
                  <a:moveTo>
                    <a:pt x="0" y="0"/>
                  </a:moveTo>
                  <a:cubicBezTo>
                    <a:pt x="24" y="24"/>
                    <a:pt x="36" y="48"/>
                    <a:pt x="36" y="48"/>
                  </a:cubicBezTo>
                  <a:cubicBezTo>
                    <a:pt x="84" y="48"/>
                    <a:pt x="108" y="2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0" name="Google Shape;4430;p2"/>
            <p:cNvSpPr/>
            <p:nvPr/>
          </p:nvSpPr>
          <p:spPr>
            <a:xfrm>
              <a:off x="5692375" y="1701825"/>
              <a:ext cx="19075" cy="10600"/>
            </a:xfrm>
            <a:custGeom>
              <a:avLst/>
              <a:gdLst/>
              <a:ahLst/>
              <a:cxnLst/>
              <a:rect l="l" t="t" r="r" b="b"/>
              <a:pathLst>
                <a:path w="763" h="424" extrusionOk="0">
                  <a:moveTo>
                    <a:pt x="488" y="1"/>
                  </a:moveTo>
                  <a:cubicBezTo>
                    <a:pt x="417" y="215"/>
                    <a:pt x="83" y="60"/>
                    <a:pt x="0" y="274"/>
                  </a:cubicBezTo>
                  <a:cubicBezTo>
                    <a:pt x="62" y="398"/>
                    <a:pt x="147" y="419"/>
                    <a:pt x="236" y="419"/>
                  </a:cubicBezTo>
                  <a:cubicBezTo>
                    <a:pt x="281" y="419"/>
                    <a:pt x="327" y="413"/>
                    <a:pt x="371" y="413"/>
                  </a:cubicBezTo>
                  <a:cubicBezTo>
                    <a:pt x="391" y="413"/>
                    <a:pt x="410" y="414"/>
                    <a:pt x="429" y="417"/>
                  </a:cubicBezTo>
                  <a:cubicBezTo>
                    <a:pt x="458" y="421"/>
                    <a:pt x="491" y="424"/>
                    <a:pt x="523" y="424"/>
                  </a:cubicBezTo>
                  <a:cubicBezTo>
                    <a:pt x="607" y="424"/>
                    <a:pt x="689" y="401"/>
                    <a:pt x="715" y="298"/>
                  </a:cubicBezTo>
                  <a:cubicBezTo>
                    <a:pt x="762" y="132"/>
                    <a:pt x="607" y="72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1" name="Google Shape;4431;p2"/>
            <p:cNvSpPr/>
            <p:nvPr/>
          </p:nvSpPr>
          <p:spPr>
            <a:xfrm>
              <a:off x="5756650" y="1701825"/>
              <a:ext cx="10750" cy="9100"/>
            </a:xfrm>
            <a:custGeom>
              <a:avLst/>
              <a:gdLst/>
              <a:ahLst/>
              <a:cxnLst/>
              <a:rect l="l" t="t" r="r" b="b"/>
              <a:pathLst>
                <a:path w="430" h="364" extrusionOk="0">
                  <a:moveTo>
                    <a:pt x="60" y="1"/>
                  </a:moveTo>
                  <a:cubicBezTo>
                    <a:pt x="1" y="155"/>
                    <a:pt x="1" y="298"/>
                    <a:pt x="239" y="358"/>
                  </a:cubicBezTo>
                  <a:cubicBezTo>
                    <a:pt x="257" y="362"/>
                    <a:pt x="275" y="364"/>
                    <a:pt x="292" y="364"/>
                  </a:cubicBezTo>
                  <a:cubicBezTo>
                    <a:pt x="372" y="364"/>
                    <a:pt x="430" y="318"/>
                    <a:pt x="430" y="239"/>
                  </a:cubicBezTo>
                  <a:cubicBezTo>
                    <a:pt x="430" y="60"/>
                    <a:pt x="275" y="36"/>
                    <a:pt x="132" y="12"/>
                  </a:cubicBezTo>
                  <a:cubicBezTo>
                    <a:pt x="108" y="1"/>
                    <a:pt x="96" y="1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2" name="Google Shape;4432;p2"/>
            <p:cNvSpPr/>
            <p:nvPr/>
          </p:nvSpPr>
          <p:spPr>
            <a:xfrm>
              <a:off x="5643250" y="1704800"/>
              <a:ext cx="12225" cy="6675"/>
            </a:xfrm>
            <a:custGeom>
              <a:avLst/>
              <a:gdLst/>
              <a:ahLst/>
              <a:cxnLst/>
              <a:rect l="l" t="t" r="r" b="b"/>
              <a:pathLst>
                <a:path w="489" h="267" extrusionOk="0">
                  <a:moveTo>
                    <a:pt x="1" y="1"/>
                  </a:moveTo>
                  <a:lnTo>
                    <a:pt x="1" y="1"/>
                  </a:lnTo>
                  <a:cubicBezTo>
                    <a:pt x="24" y="60"/>
                    <a:pt x="60" y="120"/>
                    <a:pt x="132" y="155"/>
                  </a:cubicBezTo>
                  <a:cubicBezTo>
                    <a:pt x="179" y="219"/>
                    <a:pt x="243" y="267"/>
                    <a:pt x="315" y="267"/>
                  </a:cubicBezTo>
                  <a:cubicBezTo>
                    <a:pt x="351" y="267"/>
                    <a:pt x="390" y="255"/>
                    <a:pt x="429" y="227"/>
                  </a:cubicBezTo>
                  <a:cubicBezTo>
                    <a:pt x="465" y="215"/>
                    <a:pt x="489" y="155"/>
                    <a:pt x="489" y="132"/>
                  </a:cubicBezTo>
                  <a:cubicBezTo>
                    <a:pt x="463" y="40"/>
                    <a:pt x="412" y="24"/>
                    <a:pt x="353" y="24"/>
                  </a:cubicBezTo>
                  <a:cubicBezTo>
                    <a:pt x="321" y="24"/>
                    <a:pt x="286" y="29"/>
                    <a:pt x="252" y="29"/>
                  </a:cubicBezTo>
                  <a:cubicBezTo>
                    <a:pt x="235" y="29"/>
                    <a:pt x="219" y="28"/>
                    <a:pt x="203" y="24"/>
                  </a:cubicBezTo>
                  <a:cubicBezTo>
                    <a:pt x="132" y="13"/>
                    <a:pt x="72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3" name="Google Shape;4433;p2"/>
            <p:cNvSpPr/>
            <p:nvPr/>
          </p:nvSpPr>
          <p:spPr>
            <a:xfrm>
              <a:off x="5675100" y="1705500"/>
              <a:ext cx="10150" cy="5550"/>
            </a:xfrm>
            <a:custGeom>
              <a:avLst/>
              <a:gdLst/>
              <a:ahLst/>
              <a:cxnLst/>
              <a:rect l="l" t="t" r="r" b="b"/>
              <a:pathLst>
                <a:path w="406" h="222" extrusionOk="0">
                  <a:moveTo>
                    <a:pt x="155" y="1"/>
                  </a:moveTo>
                  <a:cubicBezTo>
                    <a:pt x="94" y="1"/>
                    <a:pt x="33" y="18"/>
                    <a:pt x="1" y="92"/>
                  </a:cubicBezTo>
                  <a:cubicBezTo>
                    <a:pt x="24" y="116"/>
                    <a:pt x="36" y="175"/>
                    <a:pt x="72" y="211"/>
                  </a:cubicBezTo>
                  <a:cubicBezTo>
                    <a:pt x="94" y="218"/>
                    <a:pt x="116" y="222"/>
                    <a:pt x="138" y="222"/>
                  </a:cubicBezTo>
                  <a:cubicBezTo>
                    <a:pt x="217" y="222"/>
                    <a:pt x="287" y="174"/>
                    <a:pt x="334" y="127"/>
                  </a:cubicBezTo>
                  <a:cubicBezTo>
                    <a:pt x="405" y="44"/>
                    <a:pt x="298" y="8"/>
                    <a:pt x="239" y="8"/>
                  </a:cubicBezTo>
                  <a:cubicBezTo>
                    <a:pt x="212" y="5"/>
                    <a:pt x="184" y="1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4" name="Google Shape;4434;p2"/>
            <p:cNvSpPr/>
            <p:nvPr/>
          </p:nvSpPr>
          <p:spPr>
            <a:xfrm>
              <a:off x="5662900" y="1706875"/>
              <a:ext cx="4475" cy="4250"/>
            </a:xfrm>
            <a:custGeom>
              <a:avLst/>
              <a:gdLst/>
              <a:ahLst/>
              <a:cxnLst/>
              <a:rect l="l" t="t" r="r" b="b"/>
              <a:pathLst>
                <a:path w="179" h="170" extrusionOk="0">
                  <a:moveTo>
                    <a:pt x="60" y="1"/>
                  </a:moveTo>
                  <a:cubicBezTo>
                    <a:pt x="48" y="37"/>
                    <a:pt x="36" y="72"/>
                    <a:pt x="0" y="120"/>
                  </a:cubicBezTo>
                  <a:cubicBezTo>
                    <a:pt x="43" y="131"/>
                    <a:pt x="85" y="170"/>
                    <a:pt x="111" y="170"/>
                  </a:cubicBezTo>
                  <a:cubicBezTo>
                    <a:pt x="114" y="170"/>
                    <a:pt x="117" y="169"/>
                    <a:pt x="119" y="168"/>
                  </a:cubicBezTo>
                  <a:cubicBezTo>
                    <a:pt x="155" y="156"/>
                    <a:pt x="167" y="96"/>
                    <a:pt x="179" y="49"/>
                  </a:cubicBezTo>
                  <a:cubicBezTo>
                    <a:pt x="131" y="25"/>
                    <a:pt x="108" y="13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5" name="Google Shape;4435;p2"/>
            <p:cNvSpPr/>
            <p:nvPr/>
          </p:nvSpPr>
          <p:spPr>
            <a:xfrm>
              <a:off x="5773975" y="1706600"/>
              <a:ext cx="3850" cy="3775"/>
            </a:xfrm>
            <a:custGeom>
              <a:avLst/>
              <a:gdLst/>
              <a:ahLst/>
              <a:cxnLst/>
              <a:rect l="l" t="t" r="r" b="b"/>
              <a:pathLst>
                <a:path w="154" h="151" extrusionOk="0">
                  <a:moveTo>
                    <a:pt x="118" y="0"/>
                  </a:moveTo>
                  <a:cubicBezTo>
                    <a:pt x="70" y="12"/>
                    <a:pt x="22" y="48"/>
                    <a:pt x="10" y="72"/>
                  </a:cubicBezTo>
                  <a:cubicBezTo>
                    <a:pt x="1" y="118"/>
                    <a:pt x="14" y="150"/>
                    <a:pt x="49" y="150"/>
                  </a:cubicBezTo>
                  <a:cubicBezTo>
                    <a:pt x="58" y="150"/>
                    <a:pt x="69" y="148"/>
                    <a:pt x="82" y="143"/>
                  </a:cubicBezTo>
                  <a:cubicBezTo>
                    <a:pt x="118" y="119"/>
                    <a:pt x="141" y="72"/>
                    <a:pt x="153" y="48"/>
                  </a:cubicBezTo>
                  <a:cubicBezTo>
                    <a:pt x="153" y="24"/>
                    <a:pt x="129" y="0"/>
                    <a:pt x="1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6" name="Google Shape;4436;p2"/>
            <p:cNvSpPr/>
            <p:nvPr/>
          </p:nvSpPr>
          <p:spPr>
            <a:xfrm>
              <a:off x="5930500" y="1616950"/>
              <a:ext cx="28900" cy="20300"/>
            </a:xfrm>
            <a:custGeom>
              <a:avLst/>
              <a:gdLst/>
              <a:ahLst/>
              <a:cxnLst/>
              <a:rect l="l" t="t" r="r" b="b"/>
              <a:pathLst>
                <a:path w="1156" h="812" extrusionOk="0">
                  <a:moveTo>
                    <a:pt x="767" y="1"/>
                  </a:moveTo>
                  <a:cubicBezTo>
                    <a:pt x="754" y="1"/>
                    <a:pt x="740" y="1"/>
                    <a:pt x="726" y="2"/>
                  </a:cubicBezTo>
                  <a:cubicBezTo>
                    <a:pt x="660" y="80"/>
                    <a:pt x="585" y="102"/>
                    <a:pt x="506" y="102"/>
                  </a:cubicBezTo>
                  <a:cubicBezTo>
                    <a:pt x="404" y="102"/>
                    <a:pt x="295" y="66"/>
                    <a:pt x="188" y="66"/>
                  </a:cubicBezTo>
                  <a:cubicBezTo>
                    <a:pt x="124" y="66"/>
                    <a:pt x="61" y="79"/>
                    <a:pt x="0" y="121"/>
                  </a:cubicBezTo>
                  <a:lnTo>
                    <a:pt x="0" y="264"/>
                  </a:lnTo>
                  <a:cubicBezTo>
                    <a:pt x="119" y="371"/>
                    <a:pt x="405" y="252"/>
                    <a:pt x="405" y="443"/>
                  </a:cubicBezTo>
                  <a:cubicBezTo>
                    <a:pt x="405" y="706"/>
                    <a:pt x="524" y="761"/>
                    <a:pt x="673" y="761"/>
                  </a:cubicBezTo>
                  <a:cubicBezTo>
                    <a:pt x="713" y="761"/>
                    <a:pt x="755" y="757"/>
                    <a:pt x="798" y="752"/>
                  </a:cubicBezTo>
                  <a:cubicBezTo>
                    <a:pt x="817" y="751"/>
                    <a:pt x="835" y="750"/>
                    <a:pt x="853" y="750"/>
                  </a:cubicBezTo>
                  <a:cubicBezTo>
                    <a:pt x="966" y="750"/>
                    <a:pt x="1050" y="781"/>
                    <a:pt x="1143" y="812"/>
                  </a:cubicBezTo>
                  <a:cubicBezTo>
                    <a:pt x="1143" y="717"/>
                    <a:pt x="1155" y="621"/>
                    <a:pt x="1155" y="514"/>
                  </a:cubicBezTo>
                  <a:cubicBezTo>
                    <a:pt x="1086" y="285"/>
                    <a:pt x="1095" y="1"/>
                    <a:pt x="7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7" name="Google Shape;4437;p2"/>
            <p:cNvSpPr/>
            <p:nvPr/>
          </p:nvSpPr>
          <p:spPr>
            <a:xfrm>
              <a:off x="5978700" y="1620375"/>
              <a:ext cx="17900" cy="16000"/>
            </a:xfrm>
            <a:custGeom>
              <a:avLst/>
              <a:gdLst/>
              <a:ahLst/>
              <a:cxnLst/>
              <a:rect l="l" t="t" r="r" b="b"/>
              <a:pathLst>
                <a:path w="716" h="640" extrusionOk="0">
                  <a:moveTo>
                    <a:pt x="301" y="0"/>
                  </a:moveTo>
                  <a:cubicBezTo>
                    <a:pt x="258" y="0"/>
                    <a:pt x="217" y="15"/>
                    <a:pt x="180" y="56"/>
                  </a:cubicBezTo>
                  <a:cubicBezTo>
                    <a:pt x="1" y="258"/>
                    <a:pt x="203" y="425"/>
                    <a:pt x="346" y="639"/>
                  </a:cubicBezTo>
                  <a:cubicBezTo>
                    <a:pt x="501" y="437"/>
                    <a:pt x="596" y="306"/>
                    <a:pt x="715" y="139"/>
                  </a:cubicBezTo>
                  <a:cubicBezTo>
                    <a:pt x="566" y="122"/>
                    <a:pt x="423" y="0"/>
                    <a:pt x="3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8" name="Google Shape;4438;p2"/>
            <p:cNvSpPr/>
            <p:nvPr/>
          </p:nvSpPr>
          <p:spPr>
            <a:xfrm>
              <a:off x="5593850" y="1628900"/>
              <a:ext cx="1800" cy="1525"/>
            </a:xfrm>
            <a:custGeom>
              <a:avLst/>
              <a:gdLst/>
              <a:ahLst/>
              <a:cxnLst/>
              <a:rect l="l" t="t" r="r" b="b"/>
              <a:pathLst>
                <a:path w="72" h="61" extrusionOk="0">
                  <a:moveTo>
                    <a:pt x="24" y="1"/>
                  </a:moveTo>
                  <a:cubicBezTo>
                    <a:pt x="24" y="1"/>
                    <a:pt x="12" y="36"/>
                    <a:pt x="0" y="60"/>
                  </a:cubicBezTo>
                  <a:cubicBezTo>
                    <a:pt x="60" y="24"/>
                    <a:pt x="72" y="12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9" name="Google Shape;4439;p2"/>
            <p:cNvSpPr/>
            <p:nvPr/>
          </p:nvSpPr>
          <p:spPr>
            <a:xfrm>
              <a:off x="5591175" y="1629800"/>
              <a:ext cx="2700" cy="3900"/>
            </a:xfrm>
            <a:custGeom>
              <a:avLst/>
              <a:gdLst/>
              <a:ahLst/>
              <a:cxnLst/>
              <a:rect l="l" t="t" r="r" b="b"/>
              <a:pathLst>
                <a:path w="108" h="156" extrusionOk="0">
                  <a:moveTo>
                    <a:pt x="107" y="0"/>
                  </a:moveTo>
                  <a:cubicBezTo>
                    <a:pt x="0" y="60"/>
                    <a:pt x="12" y="107"/>
                    <a:pt x="107" y="155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0" name="Google Shape;4440;p2"/>
            <p:cNvSpPr/>
            <p:nvPr/>
          </p:nvSpPr>
          <p:spPr>
            <a:xfrm>
              <a:off x="5554250" y="1637225"/>
              <a:ext cx="1525" cy="1550"/>
            </a:xfrm>
            <a:custGeom>
              <a:avLst/>
              <a:gdLst/>
              <a:ahLst/>
              <a:cxnLst/>
              <a:rect l="l" t="t" r="r" b="b"/>
              <a:pathLst>
                <a:path w="61" h="62" extrusionOk="0">
                  <a:moveTo>
                    <a:pt x="1" y="1"/>
                  </a:moveTo>
                  <a:cubicBezTo>
                    <a:pt x="8" y="39"/>
                    <a:pt x="25" y="62"/>
                    <a:pt x="40" y="62"/>
                  </a:cubicBezTo>
                  <a:cubicBezTo>
                    <a:pt x="48" y="62"/>
                    <a:pt x="56" y="54"/>
                    <a:pt x="60" y="37"/>
                  </a:cubicBezTo>
                  <a:cubicBezTo>
                    <a:pt x="60" y="37"/>
                    <a:pt x="13" y="25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1" name="Google Shape;4441;p2"/>
            <p:cNvSpPr/>
            <p:nvPr/>
          </p:nvSpPr>
          <p:spPr>
            <a:xfrm>
              <a:off x="5892400" y="1621675"/>
              <a:ext cx="6850" cy="9325"/>
            </a:xfrm>
            <a:custGeom>
              <a:avLst/>
              <a:gdLst/>
              <a:ahLst/>
              <a:cxnLst/>
              <a:rect l="l" t="t" r="r" b="b"/>
              <a:pathLst>
                <a:path w="274" h="373" extrusionOk="0">
                  <a:moveTo>
                    <a:pt x="172" y="1"/>
                  </a:moveTo>
                  <a:cubicBezTo>
                    <a:pt x="151" y="1"/>
                    <a:pt x="93" y="22"/>
                    <a:pt x="83" y="51"/>
                  </a:cubicBezTo>
                  <a:cubicBezTo>
                    <a:pt x="0" y="194"/>
                    <a:pt x="60" y="301"/>
                    <a:pt x="203" y="373"/>
                  </a:cubicBezTo>
                  <a:cubicBezTo>
                    <a:pt x="274" y="254"/>
                    <a:pt x="274" y="123"/>
                    <a:pt x="179" y="4"/>
                  </a:cubicBezTo>
                  <a:cubicBezTo>
                    <a:pt x="179" y="2"/>
                    <a:pt x="176" y="1"/>
                    <a:pt x="1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2" name="Google Shape;4442;p2"/>
            <p:cNvSpPr/>
            <p:nvPr/>
          </p:nvSpPr>
          <p:spPr>
            <a:xfrm>
              <a:off x="5760225" y="1611625"/>
              <a:ext cx="17600" cy="17900"/>
            </a:xfrm>
            <a:custGeom>
              <a:avLst/>
              <a:gdLst/>
              <a:ahLst/>
              <a:cxnLst/>
              <a:rect l="l" t="t" r="r" b="b"/>
              <a:pathLst>
                <a:path w="704" h="716" extrusionOk="0">
                  <a:moveTo>
                    <a:pt x="239" y="1"/>
                  </a:moveTo>
                  <a:lnTo>
                    <a:pt x="239" y="1"/>
                  </a:lnTo>
                  <a:cubicBezTo>
                    <a:pt x="1" y="299"/>
                    <a:pt x="84" y="525"/>
                    <a:pt x="382" y="715"/>
                  </a:cubicBezTo>
                  <a:lnTo>
                    <a:pt x="513" y="715"/>
                  </a:lnTo>
                  <a:cubicBezTo>
                    <a:pt x="513" y="632"/>
                    <a:pt x="525" y="525"/>
                    <a:pt x="525" y="430"/>
                  </a:cubicBezTo>
                  <a:lnTo>
                    <a:pt x="668" y="299"/>
                  </a:lnTo>
                  <a:cubicBezTo>
                    <a:pt x="703" y="251"/>
                    <a:pt x="703" y="215"/>
                    <a:pt x="668" y="168"/>
                  </a:cubicBezTo>
                  <a:cubicBezTo>
                    <a:pt x="596" y="120"/>
                    <a:pt x="560" y="61"/>
                    <a:pt x="513" y="13"/>
                  </a:cubicBezTo>
                  <a:lnTo>
                    <a:pt x="370" y="13"/>
                  </a:lnTo>
                  <a:cubicBezTo>
                    <a:pt x="348" y="24"/>
                    <a:pt x="327" y="30"/>
                    <a:pt x="307" y="30"/>
                  </a:cubicBezTo>
                  <a:cubicBezTo>
                    <a:pt x="282" y="30"/>
                    <a:pt x="259" y="21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3" name="Google Shape;4443;p2"/>
            <p:cNvSpPr/>
            <p:nvPr/>
          </p:nvSpPr>
          <p:spPr>
            <a:xfrm>
              <a:off x="5838525" y="1619375"/>
              <a:ext cx="12225" cy="13800"/>
            </a:xfrm>
            <a:custGeom>
              <a:avLst/>
              <a:gdLst/>
              <a:ahLst/>
              <a:cxnLst/>
              <a:rect l="l" t="t" r="r" b="b"/>
              <a:pathLst>
                <a:path w="489" h="552" extrusionOk="0">
                  <a:moveTo>
                    <a:pt x="107" y="1"/>
                  </a:moveTo>
                  <a:cubicBezTo>
                    <a:pt x="95" y="84"/>
                    <a:pt x="95" y="155"/>
                    <a:pt x="72" y="215"/>
                  </a:cubicBezTo>
                  <a:cubicBezTo>
                    <a:pt x="0" y="382"/>
                    <a:pt x="60" y="477"/>
                    <a:pt x="226" y="536"/>
                  </a:cubicBezTo>
                  <a:cubicBezTo>
                    <a:pt x="251" y="546"/>
                    <a:pt x="284" y="552"/>
                    <a:pt x="316" y="552"/>
                  </a:cubicBezTo>
                  <a:cubicBezTo>
                    <a:pt x="360" y="552"/>
                    <a:pt x="403" y="540"/>
                    <a:pt x="417" y="513"/>
                  </a:cubicBezTo>
                  <a:cubicBezTo>
                    <a:pt x="488" y="405"/>
                    <a:pt x="393" y="298"/>
                    <a:pt x="345" y="203"/>
                  </a:cubicBezTo>
                  <a:cubicBezTo>
                    <a:pt x="310" y="120"/>
                    <a:pt x="286" y="60"/>
                    <a:pt x="2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4" name="Google Shape;4444;p2"/>
            <p:cNvSpPr/>
            <p:nvPr/>
          </p:nvSpPr>
          <p:spPr>
            <a:xfrm>
              <a:off x="5861100" y="1619375"/>
              <a:ext cx="11975" cy="11525"/>
            </a:xfrm>
            <a:custGeom>
              <a:avLst/>
              <a:gdLst/>
              <a:ahLst/>
              <a:cxnLst/>
              <a:rect l="l" t="t" r="r" b="b"/>
              <a:pathLst>
                <a:path w="479" h="461" extrusionOk="0">
                  <a:moveTo>
                    <a:pt x="112" y="0"/>
                  </a:moveTo>
                  <a:cubicBezTo>
                    <a:pt x="91" y="0"/>
                    <a:pt x="70" y="1"/>
                    <a:pt x="50" y="1"/>
                  </a:cubicBezTo>
                  <a:cubicBezTo>
                    <a:pt x="50" y="96"/>
                    <a:pt x="50" y="203"/>
                    <a:pt x="38" y="298"/>
                  </a:cubicBezTo>
                  <a:cubicBezTo>
                    <a:pt x="0" y="420"/>
                    <a:pt x="29" y="461"/>
                    <a:pt x="108" y="461"/>
                  </a:cubicBezTo>
                  <a:cubicBezTo>
                    <a:pt x="128" y="461"/>
                    <a:pt x="153" y="458"/>
                    <a:pt x="181" y="453"/>
                  </a:cubicBezTo>
                  <a:lnTo>
                    <a:pt x="204" y="441"/>
                  </a:lnTo>
                  <a:cubicBezTo>
                    <a:pt x="323" y="358"/>
                    <a:pt x="407" y="274"/>
                    <a:pt x="478" y="155"/>
                  </a:cubicBezTo>
                  <a:cubicBezTo>
                    <a:pt x="395" y="9"/>
                    <a:pt x="257" y="0"/>
                    <a:pt x="1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5" name="Google Shape;4445;p2"/>
            <p:cNvSpPr/>
            <p:nvPr/>
          </p:nvSpPr>
          <p:spPr>
            <a:xfrm>
              <a:off x="5857275" y="1626525"/>
              <a:ext cx="8950" cy="7450"/>
            </a:xfrm>
            <a:custGeom>
              <a:avLst/>
              <a:gdLst/>
              <a:ahLst/>
              <a:cxnLst/>
              <a:rect l="l" t="t" r="r" b="b"/>
              <a:pathLst>
                <a:path w="358" h="298" extrusionOk="0">
                  <a:moveTo>
                    <a:pt x="203" y="0"/>
                  </a:moveTo>
                  <a:lnTo>
                    <a:pt x="203" y="0"/>
                  </a:lnTo>
                  <a:cubicBezTo>
                    <a:pt x="0" y="227"/>
                    <a:pt x="179" y="250"/>
                    <a:pt x="357" y="298"/>
                  </a:cubicBezTo>
                  <a:lnTo>
                    <a:pt x="357" y="155"/>
                  </a:lnTo>
                  <a:cubicBezTo>
                    <a:pt x="286" y="107"/>
                    <a:pt x="250" y="48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6" name="Google Shape;4446;p2"/>
            <p:cNvSpPr/>
            <p:nvPr/>
          </p:nvSpPr>
          <p:spPr>
            <a:xfrm>
              <a:off x="5776300" y="1616100"/>
              <a:ext cx="2700" cy="3300"/>
            </a:xfrm>
            <a:custGeom>
              <a:avLst/>
              <a:gdLst/>
              <a:ahLst/>
              <a:cxnLst/>
              <a:rect l="l" t="t" r="r" b="b"/>
              <a:pathLst>
                <a:path w="108" h="132" extrusionOk="0">
                  <a:moveTo>
                    <a:pt x="1" y="1"/>
                  </a:moveTo>
                  <a:lnTo>
                    <a:pt x="1" y="132"/>
                  </a:lnTo>
                  <a:cubicBezTo>
                    <a:pt x="108" y="96"/>
                    <a:pt x="108" y="3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7" name="Google Shape;4447;p2"/>
            <p:cNvSpPr/>
            <p:nvPr/>
          </p:nvSpPr>
          <p:spPr>
            <a:xfrm>
              <a:off x="5773025" y="1619375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132" y="1"/>
                  </a:moveTo>
                  <a:lnTo>
                    <a:pt x="1" y="143"/>
                  </a:lnTo>
                  <a:cubicBezTo>
                    <a:pt x="48" y="143"/>
                    <a:pt x="96" y="143"/>
                    <a:pt x="132" y="155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8" name="Google Shape;4448;p2"/>
            <p:cNvSpPr/>
            <p:nvPr/>
          </p:nvSpPr>
          <p:spPr>
            <a:xfrm>
              <a:off x="5783750" y="1615800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0" y="1"/>
                  </a:moveTo>
                  <a:cubicBezTo>
                    <a:pt x="48" y="48"/>
                    <a:pt x="96" y="84"/>
                    <a:pt x="143" y="144"/>
                  </a:cubicBezTo>
                  <a:cubicBezTo>
                    <a:pt x="96" y="84"/>
                    <a:pt x="48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9" name="Google Shape;4449;p2"/>
            <p:cNvSpPr/>
            <p:nvPr/>
          </p:nvSpPr>
          <p:spPr>
            <a:xfrm>
              <a:off x="6116825" y="1619050"/>
              <a:ext cx="39025" cy="21900"/>
            </a:xfrm>
            <a:custGeom>
              <a:avLst/>
              <a:gdLst/>
              <a:ahLst/>
              <a:cxnLst/>
              <a:rect l="l" t="t" r="r" b="b"/>
              <a:pathLst>
                <a:path w="1561" h="876" extrusionOk="0">
                  <a:moveTo>
                    <a:pt x="591" y="1"/>
                  </a:moveTo>
                  <a:cubicBezTo>
                    <a:pt x="466" y="1"/>
                    <a:pt x="327" y="46"/>
                    <a:pt x="167" y="156"/>
                  </a:cubicBezTo>
                  <a:cubicBezTo>
                    <a:pt x="0" y="406"/>
                    <a:pt x="286" y="537"/>
                    <a:pt x="310" y="728"/>
                  </a:cubicBezTo>
                  <a:cubicBezTo>
                    <a:pt x="583" y="819"/>
                    <a:pt x="878" y="875"/>
                    <a:pt x="1172" y="875"/>
                  </a:cubicBezTo>
                  <a:cubicBezTo>
                    <a:pt x="1262" y="875"/>
                    <a:pt x="1352" y="870"/>
                    <a:pt x="1441" y="859"/>
                  </a:cubicBezTo>
                  <a:cubicBezTo>
                    <a:pt x="1560" y="752"/>
                    <a:pt x="1536" y="645"/>
                    <a:pt x="1417" y="549"/>
                  </a:cubicBezTo>
                  <a:cubicBezTo>
                    <a:pt x="1158" y="316"/>
                    <a:pt x="924" y="1"/>
                    <a:pt x="5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0" name="Google Shape;4450;p2"/>
            <p:cNvSpPr/>
            <p:nvPr/>
          </p:nvSpPr>
          <p:spPr>
            <a:xfrm>
              <a:off x="6146600" y="1623250"/>
              <a:ext cx="22050" cy="17575"/>
            </a:xfrm>
            <a:custGeom>
              <a:avLst/>
              <a:gdLst/>
              <a:ahLst/>
              <a:cxnLst/>
              <a:rect l="l" t="t" r="r" b="b"/>
              <a:pathLst>
                <a:path w="882" h="703" extrusionOk="0">
                  <a:moveTo>
                    <a:pt x="155" y="0"/>
                  </a:moveTo>
                  <a:cubicBezTo>
                    <a:pt x="0" y="131"/>
                    <a:pt x="36" y="262"/>
                    <a:pt x="131" y="417"/>
                  </a:cubicBezTo>
                  <a:cubicBezTo>
                    <a:pt x="238" y="477"/>
                    <a:pt x="274" y="584"/>
                    <a:pt x="250" y="703"/>
                  </a:cubicBezTo>
                  <a:lnTo>
                    <a:pt x="572" y="703"/>
                  </a:lnTo>
                  <a:cubicBezTo>
                    <a:pt x="631" y="655"/>
                    <a:pt x="667" y="608"/>
                    <a:pt x="714" y="560"/>
                  </a:cubicBezTo>
                  <a:cubicBezTo>
                    <a:pt x="762" y="381"/>
                    <a:pt x="881" y="191"/>
                    <a:pt x="572" y="131"/>
                  </a:cubicBezTo>
                  <a:cubicBezTo>
                    <a:pt x="513" y="176"/>
                    <a:pt x="464" y="194"/>
                    <a:pt x="420" y="194"/>
                  </a:cubicBezTo>
                  <a:cubicBezTo>
                    <a:pt x="312" y="194"/>
                    <a:pt x="240" y="85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1" name="Google Shape;4451;p2"/>
            <p:cNvSpPr/>
            <p:nvPr/>
          </p:nvSpPr>
          <p:spPr>
            <a:xfrm>
              <a:off x="6099250" y="1622950"/>
              <a:ext cx="14625" cy="15150"/>
            </a:xfrm>
            <a:custGeom>
              <a:avLst/>
              <a:gdLst/>
              <a:ahLst/>
              <a:cxnLst/>
              <a:rect l="l" t="t" r="r" b="b"/>
              <a:pathLst>
                <a:path w="585" h="606" extrusionOk="0">
                  <a:moveTo>
                    <a:pt x="1" y="0"/>
                  </a:moveTo>
                  <a:lnTo>
                    <a:pt x="1" y="0"/>
                  </a:lnTo>
                  <a:cubicBezTo>
                    <a:pt x="124" y="215"/>
                    <a:pt x="62" y="606"/>
                    <a:pt x="382" y="606"/>
                  </a:cubicBezTo>
                  <a:cubicBezTo>
                    <a:pt x="434" y="606"/>
                    <a:pt x="497" y="595"/>
                    <a:pt x="572" y="572"/>
                  </a:cubicBezTo>
                  <a:cubicBezTo>
                    <a:pt x="584" y="191"/>
                    <a:pt x="465" y="7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2" name="Google Shape;4452;p2"/>
            <p:cNvSpPr/>
            <p:nvPr/>
          </p:nvSpPr>
          <p:spPr>
            <a:xfrm>
              <a:off x="6117125" y="1637225"/>
              <a:ext cx="7450" cy="3600"/>
            </a:xfrm>
            <a:custGeom>
              <a:avLst/>
              <a:gdLst/>
              <a:ahLst/>
              <a:cxnLst/>
              <a:rect l="l" t="t" r="r" b="b"/>
              <a:pathLst>
                <a:path w="298" h="144" extrusionOk="0">
                  <a:moveTo>
                    <a:pt x="298" y="1"/>
                  </a:moveTo>
                  <a:cubicBezTo>
                    <a:pt x="179" y="1"/>
                    <a:pt x="84" y="37"/>
                    <a:pt x="0" y="144"/>
                  </a:cubicBezTo>
                  <a:cubicBezTo>
                    <a:pt x="119" y="144"/>
                    <a:pt x="227" y="120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3" name="Google Shape;4453;p2"/>
            <p:cNvSpPr/>
            <p:nvPr/>
          </p:nvSpPr>
          <p:spPr>
            <a:xfrm>
              <a:off x="6137650" y="1705700"/>
              <a:ext cx="26825" cy="6075"/>
            </a:xfrm>
            <a:custGeom>
              <a:avLst/>
              <a:gdLst/>
              <a:ahLst/>
              <a:cxnLst/>
              <a:rect l="l" t="t" r="r" b="b"/>
              <a:pathLst>
                <a:path w="1073" h="243" extrusionOk="0">
                  <a:moveTo>
                    <a:pt x="49" y="0"/>
                  </a:moveTo>
                  <a:cubicBezTo>
                    <a:pt x="1" y="72"/>
                    <a:pt x="13" y="155"/>
                    <a:pt x="96" y="203"/>
                  </a:cubicBezTo>
                  <a:cubicBezTo>
                    <a:pt x="207" y="233"/>
                    <a:pt x="316" y="243"/>
                    <a:pt x="424" y="243"/>
                  </a:cubicBezTo>
                  <a:cubicBezTo>
                    <a:pt x="619" y="243"/>
                    <a:pt x="810" y="210"/>
                    <a:pt x="1001" y="203"/>
                  </a:cubicBezTo>
                  <a:cubicBezTo>
                    <a:pt x="1025" y="167"/>
                    <a:pt x="1049" y="143"/>
                    <a:pt x="1072" y="108"/>
                  </a:cubicBezTo>
                  <a:cubicBezTo>
                    <a:pt x="1061" y="84"/>
                    <a:pt x="1061" y="36"/>
                    <a:pt x="10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4" name="Google Shape;4454;p2"/>
            <p:cNvSpPr/>
            <p:nvPr/>
          </p:nvSpPr>
          <p:spPr>
            <a:xfrm>
              <a:off x="6128125" y="1705400"/>
              <a:ext cx="8375" cy="3300"/>
            </a:xfrm>
            <a:custGeom>
              <a:avLst/>
              <a:gdLst/>
              <a:ahLst/>
              <a:cxnLst/>
              <a:rect l="l" t="t" r="r" b="b"/>
              <a:pathLst>
                <a:path w="335" h="132" extrusionOk="0">
                  <a:moveTo>
                    <a:pt x="1" y="0"/>
                  </a:moveTo>
                  <a:cubicBezTo>
                    <a:pt x="60" y="120"/>
                    <a:pt x="156" y="131"/>
                    <a:pt x="275" y="131"/>
                  </a:cubicBezTo>
                  <a:cubicBezTo>
                    <a:pt x="334" y="108"/>
                    <a:pt x="334" y="60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5" name="Google Shape;4455;p2"/>
            <p:cNvSpPr/>
            <p:nvPr/>
          </p:nvSpPr>
          <p:spPr>
            <a:xfrm>
              <a:off x="6134975" y="1705400"/>
              <a:ext cx="3900" cy="4300"/>
            </a:xfrm>
            <a:custGeom>
              <a:avLst/>
              <a:gdLst/>
              <a:ahLst/>
              <a:cxnLst/>
              <a:rect l="l" t="t" r="r" b="b"/>
              <a:pathLst>
                <a:path w="156" h="172" extrusionOk="0">
                  <a:moveTo>
                    <a:pt x="1" y="0"/>
                  </a:moveTo>
                  <a:lnTo>
                    <a:pt x="1" y="131"/>
                  </a:lnTo>
                  <a:cubicBezTo>
                    <a:pt x="1" y="158"/>
                    <a:pt x="21" y="172"/>
                    <a:pt x="36" y="172"/>
                  </a:cubicBezTo>
                  <a:cubicBezTo>
                    <a:pt x="41" y="172"/>
                    <a:pt x="45" y="170"/>
                    <a:pt x="48" y="167"/>
                  </a:cubicBezTo>
                  <a:cubicBezTo>
                    <a:pt x="60" y="170"/>
                    <a:pt x="70" y="171"/>
                    <a:pt x="79" y="171"/>
                  </a:cubicBezTo>
                  <a:cubicBezTo>
                    <a:pt x="108" y="171"/>
                    <a:pt x="128" y="156"/>
                    <a:pt x="156" y="120"/>
                  </a:cubicBezTo>
                  <a:cubicBezTo>
                    <a:pt x="144" y="84"/>
                    <a:pt x="144" y="48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6" name="Google Shape;4456;p2"/>
            <p:cNvSpPr/>
            <p:nvPr/>
          </p:nvSpPr>
          <p:spPr>
            <a:xfrm>
              <a:off x="5427450" y="1709075"/>
              <a:ext cx="44250" cy="9375"/>
            </a:xfrm>
            <a:custGeom>
              <a:avLst/>
              <a:gdLst/>
              <a:ahLst/>
              <a:cxnLst/>
              <a:rect l="l" t="t" r="r" b="b"/>
              <a:pathLst>
                <a:path w="1770" h="375" extrusionOk="0">
                  <a:moveTo>
                    <a:pt x="1498" y="1"/>
                  </a:moveTo>
                  <a:cubicBezTo>
                    <a:pt x="1457" y="1"/>
                    <a:pt x="1413" y="7"/>
                    <a:pt x="1370" y="20"/>
                  </a:cubicBezTo>
                  <a:cubicBezTo>
                    <a:pt x="1120" y="80"/>
                    <a:pt x="894" y="139"/>
                    <a:pt x="644" y="151"/>
                  </a:cubicBezTo>
                  <a:cubicBezTo>
                    <a:pt x="477" y="163"/>
                    <a:pt x="179" y="127"/>
                    <a:pt x="1" y="318"/>
                  </a:cubicBezTo>
                  <a:cubicBezTo>
                    <a:pt x="272" y="357"/>
                    <a:pt x="545" y="375"/>
                    <a:pt x="818" y="375"/>
                  </a:cubicBezTo>
                  <a:cubicBezTo>
                    <a:pt x="1132" y="375"/>
                    <a:pt x="1445" y="351"/>
                    <a:pt x="1751" y="306"/>
                  </a:cubicBezTo>
                  <a:cubicBezTo>
                    <a:pt x="1769" y="91"/>
                    <a:pt x="1649" y="1"/>
                    <a:pt x="14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7" name="Google Shape;4457;p2"/>
            <p:cNvSpPr/>
            <p:nvPr/>
          </p:nvSpPr>
          <p:spPr>
            <a:xfrm>
              <a:off x="5399175" y="1699775"/>
              <a:ext cx="16100" cy="15775"/>
            </a:xfrm>
            <a:custGeom>
              <a:avLst/>
              <a:gdLst/>
              <a:ahLst/>
              <a:cxnLst/>
              <a:rect l="l" t="t" r="r" b="b"/>
              <a:pathLst>
                <a:path w="644" h="631" extrusionOk="0">
                  <a:moveTo>
                    <a:pt x="401" y="1"/>
                  </a:moveTo>
                  <a:cubicBezTo>
                    <a:pt x="330" y="1"/>
                    <a:pt x="259" y="22"/>
                    <a:pt x="191" y="59"/>
                  </a:cubicBezTo>
                  <a:lnTo>
                    <a:pt x="179" y="83"/>
                  </a:lnTo>
                  <a:cubicBezTo>
                    <a:pt x="0" y="392"/>
                    <a:pt x="298" y="475"/>
                    <a:pt x="441" y="630"/>
                  </a:cubicBezTo>
                  <a:lnTo>
                    <a:pt x="643" y="630"/>
                  </a:lnTo>
                  <a:cubicBezTo>
                    <a:pt x="620" y="452"/>
                    <a:pt x="620" y="273"/>
                    <a:pt x="608" y="83"/>
                  </a:cubicBezTo>
                  <a:lnTo>
                    <a:pt x="596" y="59"/>
                  </a:lnTo>
                  <a:cubicBezTo>
                    <a:pt x="533" y="19"/>
                    <a:pt x="467" y="1"/>
                    <a:pt x="4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8" name="Google Shape;4458;p2"/>
            <p:cNvSpPr/>
            <p:nvPr/>
          </p:nvSpPr>
          <p:spPr>
            <a:xfrm>
              <a:off x="5866500" y="1622950"/>
              <a:ext cx="7175" cy="6875"/>
            </a:xfrm>
            <a:custGeom>
              <a:avLst/>
              <a:gdLst/>
              <a:ahLst/>
              <a:cxnLst/>
              <a:rect l="l" t="t" r="r" b="b"/>
              <a:pathLst>
                <a:path w="287" h="275" extrusionOk="0">
                  <a:moveTo>
                    <a:pt x="286" y="0"/>
                  </a:moveTo>
                  <a:lnTo>
                    <a:pt x="286" y="0"/>
                  </a:lnTo>
                  <a:cubicBezTo>
                    <a:pt x="143" y="36"/>
                    <a:pt x="60" y="143"/>
                    <a:pt x="0" y="274"/>
                  </a:cubicBezTo>
                  <a:cubicBezTo>
                    <a:pt x="191" y="274"/>
                    <a:pt x="262" y="191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9" name="Google Shape;4459;p2"/>
            <p:cNvSpPr/>
            <p:nvPr/>
          </p:nvSpPr>
          <p:spPr>
            <a:xfrm>
              <a:off x="6182000" y="1709275"/>
              <a:ext cx="10450" cy="6325"/>
            </a:xfrm>
            <a:custGeom>
              <a:avLst/>
              <a:gdLst/>
              <a:ahLst/>
              <a:cxnLst/>
              <a:rect l="l" t="t" r="r" b="b"/>
              <a:pathLst>
                <a:path w="418" h="253" extrusionOk="0">
                  <a:moveTo>
                    <a:pt x="1" y="0"/>
                  </a:moveTo>
                  <a:cubicBezTo>
                    <a:pt x="12" y="121"/>
                    <a:pt x="54" y="253"/>
                    <a:pt x="201" y="253"/>
                  </a:cubicBezTo>
                  <a:cubicBezTo>
                    <a:pt x="213" y="253"/>
                    <a:pt x="226" y="252"/>
                    <a:pt x="239" y="250"/>
                  </a:cubicBezTo>
                  <a:cubicBezTo>
                    <a:pt x="418" y="215"/>
                    <a:pt x="299" y="84"/>
                    <a:pt x="2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0" name="Google Shape;4460;p2"/>
            <p:cNvSpPr/>
            <p:nvPr/>
          </p:nvSpPr>
          <p:spPr>
            <a:xfrm>
              <a:off x="6162950" y="1708000"/>
              <a:ext cx="15225" cy="4875"/>
            </a:xfrm>
            <a:custGeom>
              <a:avLst/>
              <a:gdLst/>
              <a:ahLst/>
              <a:cxnLst/>
              <a:rect l="l" t="t" r="r" b="b"/>
              <a:pathLst>
                <a:path w="609" h="195" extrusionOk="0">
                  <a:moveTo>
                    <a:pt x="272" y="1"/>
                  </a:moveTo>
                  <a:cubicBezTo>
                    <a:pt x="201" y="1"/>
                    <a:pt x="130" y="6"/>
                    <a:pt x="60" y="16"/>
                  </a:cubicBezTo>
                  <a:lnTo>
                    <a:pt x="37" y="75"/>
                  </a:lnTo>
                  <a:lnTo>
                    <a:pt x="1" y="135"/>
                  </a:lnTo>
                  <a:lnTo>
                    <a:pt x="49" y="194"/>
                  </a:lnTo>
                  <a:cubicBezTo>
                    <a:pt x="78" y="190"/>
                    <a:pt x="109" y="189"/>
                    <a:pt x="139" y="189"/>
                  </a:cubicBezTo>
                  <a:cubicBezTo>
                    <a:pt x="186" y="189"/>
                    <a:pt x="234" y="192"/>
                    <a:pt x="281" y="192"/>
                  </a:cubicBezTo>
                  <a:cubicBezTo>
                    <a:pt x="403" y="192"/>
                    <a:pt x="521" y="175"/>
                    <a:pt x="608" y="51"/>
                  </a:cubicBezTo>
                  <a:cubicBezTo>
                    <a:pt x="499" y="15"/>
                    <a:pt x="385" y="1"/>
                    <a:pt x="2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1" name="Google Shape;4461;p2"/>
            <p:cNvSpPr/>
            <p:nvPr/>
          </p:nvSpPr>
          <p:spPr>
            <a:xfrm>
              <a:off x="5722425" y="1615650"/>
              <a:ext cx="19675" cy="13275"/>
            </a:xfrm>
            <a:custGeom>
              <a:avLst/>
              <a:gdLst/>
              <a:ahLst/>
              <a:cxnLst/>
              <a:rect l="l" t="t" r="r" b="b"/>
              <a:pathLst>
                <a:path w="787" h="531" extrusionOk="0">
                  <a:moveTo>
                    <a:pt x="377" y="1"/>
                  </a:moveTo>
                  <a:cubicBezTo>
                    <a:pt x="254" y="1"/>
                    <a:pt x="126" y="30"/>
                    <a:pt x="1" y="30"/>
                  </a:cubicBezTo>
                  <a:cubicBezTo>
                    <a:pt x="108" y="173"/>
                    <a:pt x="191" y="304"/>
                    <a:pt x="286" y="423"/>
                  </a:cubicBezTo>
                  <a:cubicBezTo>
                    <a:pt x="346" y="447"/>
                    <a:pt x="405" y="495"/>
                    <a:pt x="465" y="531"/>
                  </a:cubicBezTo>
                  <a:cubicBezTo>
                    <a:pt x="596" y="507"/>
                    <a:pt x="691" y="423"/>
                    <a:pt x="727" y="304"/>
                  </a:cubicBezTo>
                  <a:cubicBezTo>
                    <a:pt x="786" y="257"/>
                    <a:pt x="786" y="197"/>
                    <a:pt x="727" y="150"/>
                  </a:cubicBezTo>
                  <a:cubicBezTo>
                    <a:pt x="620" y="30"/>
                    <a:pt x="501" y="1"/>
                    <a:pt x="3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2" name="Google Shape;4462;p2"/>
            <p:cNvSpPr/>
            <p:nvPr/>
          </p:nvSpPr>
          <p:spPr>
            <a:xfrm>
              <a:off x="5740575" y="1612825"/>
              <a:ext cx="26225" cy="17450"/>
            </a:xfrm>
            <a:custGeom>
              <a:avLst/>
              <a:gdLst/>
              <a:ahLst/>
              <a:cxnLst/>
              <a:rect l="l" t="t" r="r" b="b"/>
              <a:pathLst>
                <a:path w="1049" h="698" extrusionOk="0">
                  <a:moveTo>
                    <a:pt x="715" y="1"/>
                  </a:moveTo>
                  <a:lnTo>
                    <a:pt x="1" y="263"/>
                  </a:lnTo>
                  <a:lnTo>
                    <a:pt x="1" y="417"/>
                  </a:lnTo>
                  <a:cubicBezTo>
                    <a:pt x="177" y="658"/>
                    <a:pt x="417" y="697"/>
                    <a:pt x="661" y="697"/>
                  </a:cubicBezTo>
                  <a:cubicBezTo>
                    <a:pt x="731" y="697"/>
                    <a:pt x="801" y="694"/>
                    <a:pt x="870" y="691"/>
                  </a:cubicBezTo>
                  <a:cubicBezTo>
                    <a:pt x="977" y="429"/>
                    <a:pt x="1049" y="179"/>
                    <a:pt x="7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3" name="Google Shape;4463;p2"/>
            <p:cNvSpPr/>
            <p:nvPr/>
          </p:nvSpPr>
          <p:spPr>
            <a:xfrm>
              <a:off x="5758450" y="1612525"/>
              <a:ext cx="11325" cy="17900"/>
            </a:xfrm>
            <a:custGeom>
              <a:avLst/>
              <a:gdLst/>
              <a:ahLst/>
              <a:cxnLst/>
              <a:rect l="l" t="t" r="r" b="b"/>
              <a:pathLst>
                <a:path w="453" h="716" extrusionOk="0">
                  <a:moveTo>
                    <a:pt x="322" y="1"/>
                  </a:moveTo>
                  <a:cubicBezTo>
                    <a:pt x="215" y="1"/>
                    <a:pt x="107" y="13"/>
                    <a:pt x="0" y="13"/>
                  </a:cubicBezTo>
                  <a:cubicBezTo>
                    <a:pt x="167" y="215"/>
                    <a:pt x="155" y="477"/>
                    <a:pt x="155" y="715"/>
                  </a:cubicBezTo>
                  <a:lnTo>
                    <a:pt x="453" y="715"/>
                  </a:lnTo>
                  <a:cubicBezTo>
                    <a:pt x="322" y="489"/>
                    <a:pt x="286" y="251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4" name="Google Shape;4464;p2"/>
            <p:cNvSpPr/>
            <p:nvPr/>
          </p:nvSpPr>
          <p:spPr>
            <a:xfrm>
              <a:off x="5411675" y="3264825"/>
              <a:ext cx="37225" cy="68750"/>
            </a:xfrm>
            <a:custGeom>
              <a:avLst/>
              <a:gdLst/>
              <a:ahLst/>
              <a:cxnLst/>
              <a:rect l="l" t="t" r="r" b="b"/>
              <a:pathLst>
                <a:path w="1489" h="2750" extrusionOk="0">
                  <a:moveTo>
                    <a:pt x="1179" y="0"/>
                  </a:moveTo>
                  <a:cubicBezTo>
                    <a:pt x="1108" y="12"/>
                    <a:pt x="1048" y="24"/>
                    <a:pt x="977" y="48"/>
                  </a:cubicBezTo>
                  <a:cubicBezTo>
                    <a:pt x="977" y="84"/>
                    <a:pt x="953" y="131"/>
                    <a:pt x="989" y="179"/>
                  </a:cubicBezTo>
                  <a:cubicBezTo>
                    <a:pt x="798" y="250"/>
                    <a:pt x="774" y="465"/>
                    <a:pt x="703" y="607"/>
                  </a:cubicBezTo>
                  <a:cubicBezTo>
                    <a:pt x="643" y="1072"/>
                    <a:pt x="632" y="1548"/>
                    <a:pt x="274" y="1905"/>
                  </a:cubicBezTo>
                  <a:cubicBezTo>
                    <a:pt x="179" y="1953"/>
                    <a:pt x="143" y="2036"/>
                    <a:pt x="120" y="2131"/>
                  </a:cubicBezTo>
                  <a:cubicBezTo>
                    <a:pt x="96" y="2215"/>
                    <a:pt x="36" y="2310"/>
                    <a:pt x="24" y="2393"/>
                  </a:cubicBezTo>
                  <a:cubicBezTo>
                    <a:pt x="1" y="2489"/>
                    <a:pt x="1" y="2584"/>
                    <a:pt x="48" y="2679"/>
                  </a:cubicBezTo>
                  <a:cubicBezTo>
                    <a:pt x="130" y="2729"/>
                    <a:pt x="192" y="2750"/>
                    <a:pt x="240" y="2750"/>
                  </a:cubicBezTo>
                  <a:cubicBezTo>
                    <a:pt x="443" y="2750"/>
                    <a:pt x="399" y="2382"/>
                    <a:pt x="572" y="2334"/>
                  </a:cubicBezTo>
                  <a:cubicBezTo>
                    <a:pt x="739" y="1953"/>
                    <a:pt x="953" y="1596"/>
                    <a:pt x="989" y="1179"/>
                  </a:cubicBezTo>
                  <a:cubicBezTo>
                    <a:pt x="1048" y="1119"/>
                    <a:pt x="1108" y="1036"/>
                    <a:pt x="1120" y="953"/>
                  </a:cubicBezTo>
                  <a:cubicBezTo>
                    <a:pt x="1120" y="905"/>
                    <a:pt x="1132" y="846"/>
                    <a:pt x="1155" y="798"/>
                  </a:cubicBezTo>
                  <a:lnTo>
                    <a:pt x="1167" y="738"/>
                  </a:lnTo>
                  <a:lnTo>
                    <a:pt x="1120" y="703"/>
                  </a:lnTo>
                  <a:cubicBezTo>
                    <a:pt x="1133" y="696"/>
                    <a:pt x="1144" y="693"/>
                    <a:pt x="1155" y="693"/>
                  </a:cubicBezTo>
                  <a:cubicBezTo>
                    <a:pt x="1181" y="693"/>
                    <a:pt x="1198" y="713"/>
                    <a:pt x="1215" y="738"/>
                  </a:cubicBezTo>
                  <a:lnTo>
                    <a:pt x="1275" y="762"/>
                  </a:lnTo>
                  <a:cubicBezTo>
                    <a:pt x="1489" y="476"/>
                    <a:pt x="1215" y="250"/>
                    <a:pt x="1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5" name="Google Shape;4465;p2"/>
            <p:cNvSpPr/>
            <p:nvPr/>
          </p:nvSpPr>
          <p:spPr>
            <a:xfrm>
              <a:off x="5399475" y="3310225"/>
              <a:ext cx="18175" cy="32300"/>
            </a:xfrm>
            <a:custGeom>
              <a:avLst/>
              <a:gdLst/>
              <a:ahLst/>
              <a:cxnLst/>
              <a:rect l="l" t="t" r="r" b="b"/>
              <a:pathLst>
                <a:path w="727" h="1292" extrusionOk="0">
                  <a:moveTo>
                    <a:pt x="597" y="0"/>
                  </a:moveTo>
                  <a:cubicBezTo>
                    <a:pt x="584" y="0"/>
                    <a:pt x="575" y="6"/>
                    <a:pt x="572" y="18"/>
                  </a:cubicBezTo>
                  <a:cubicBezTo>
                    <a:pt x="453" y="315"/>
                    <a:pt x="131" y="494"/>
                    <a:pt x="12" y="792"/>
                  </a:cubicBezTo>
                  <a:cubicBezTo>
                    <a:pt x="119" y="911"/>
                    <a:pt x="0" y="1065"/>
                    <a:pt x="96" y="1208"/>
                  </a:cubicBezTo>
                  <a:cubicBezTo>
                    <a:pt x="119" y="1244"/>
                    <a:pt x="167" y="1280"/>
                    <a:pt x="227" y="1292"/>
                  </a:cubicBezTo>
                  <a:cubicBezTo>
                    <a:pt x="250" y="1280"/>
                    <a:pt x="274" y="1268"/>
                    <a:pt x="298" y="1244"/>
                  </a:cubicBezTo>
                  <a:cubicBezTo>
                    <a:pt x="524" y="1173"/>
                    <a:pt x="512" y="970"/>
                    <a:pt x="572" y="804"/>
                  </a:cubicBezTo>
                  <a:cubicBezTo>
                    <a:pt x="584" y="708"/>
                    <a:pt x="584" y="625"/>
                    <a:pt x="596" y="530"/>
                  </a:cubicBezTo>
                  <a:cubicBezTo>
                    <a:pt x="643" y="470"/>
                    <a:pt x="667" y="411"/>
                    <a:pt x="715" y="375"/>
                  </a:cubicBezTo>
                  <a:cubicBezTo>
                    <a:pt x="727" y="280"/>
                    <a:pt x="727" y="173"/>
                    <a:pt x="727" y="89"/>
                  </a:cubicBezTo>
                  <a:cubicBezTo>
                    <a:pt x="700" y="45"/>
                    <a:pt x="634" y="0"/>
                    <a:pt x="5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6" name="Google Shape;4466;p2"/>
            <p:cNvSpPr/>
            <p:nvPr/>
          </p:nvSpPr>
          <p:spPr>
            <a:xfrm>
              <a:off x="5395300" y="3330000"/>
              <a:ext cx="9850" cy="23475"/>
            </a:xfrm>
            <a:custGeom>
              <a:avLst/>
              <a:gdLst/>
              <a:ahLst/>
              <a:cxnLst/>
              <a:rect l="l" t="t" r="r" b="b"/>
              <a:pathLst>
                <a:path w="394" h="939" extrusionOk="0">
                  <a:moveTo>
                    <a:pt x="179" y="1"/>
                  </a:moveTo>
                  <a:cubicBezTo>
                    <a:pt x="108" y="155"/>
                    <a:pt x="1" y="322"/>
                    <a:pt x="36" y="536"/>
                  </a:cubicBezTo>
                  <a:cubicBezTo>
                    <a:pt x="48" y="655"/>
                    <a:pt x="48" y="775"/>
                    <a:pt x="60" y="894"/>
                  </a:cubicBezTo>
                  <a:cubicBezTo>
                    <a:pt x="60" y="906"/>
                    <a:pt x="84" y="917"/>
                    <a:pt x="108" y="929"/>
                  </a:cubicBezTo>
                  <a:cubicBezTo>
                    <a:pt x="117" y="935"/>
                    <a:pt x="126" y="938"/>
                    <a:pt x="133" y="938"/>
                  </a:cubicBezTo>
                  <a:cubicBezTo>
                    <a:pt x="155" y="938"/>
                    <a:pt x="170" y="914"/>
                    <a:pt x="179" y="870"/>
                  </a:cubicBezTo>
                  <a:cubicBezTo>
                    <a:pt x="298" y="739"/>
                    <a:pt x="263" y="572"/>
                    <a:pt x="322" y="429"/>
                  </a:cubicBezTo>
                  <a:cubicBezTo>
                    <a:pt x="334" y="263"/>
                    <a:pt x="394" y="84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7" name="Google Shape;4467;p2"/>
            <p:cNvSpPr/>
            <p:nvPr/>
          </p:nvSpPr>
          <p:spPr>
            <a:xfrm>
              <a:off x="5426425" y="3268900"/>
              <a:ext cx="9100" cy="11125"/>
            </a:xfrm>
            <a:custGeom>
              <a:avLst/>
              <a:gdLst/>
              <a:ahLst/>
              <a:cxnLst/>
              <a:rect l="l" t="t" r="r" b="b"/>
              <a:pathLst>
                <a:path w="364" h="445" extrusionOk="0">
                  <a:moveTo>
                    <a:pt x="222" y="0"/>
                  </a:moveTo>
                  <a:cubicBezTo>
                    <a:pt x="26" y="0"/>
                    <a:pt x="0" y="128"/>
                    <a:pt x="89" y="444"/>
                  </a:cubicBezTo>
                  <a:cubicBezTo>
                    <a:pt x="244" y="361"/>
                    <a:pt x="292" y="159"/>
                    <a:pt x="363" y="16"/>
                  </a:cubicBezTo>
                  <a:cubicBezTo>
                    <a:pt x="309" y="6"/>
                    <a:pt x="262" y="0"/>
                    <a:pt x="2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8" name="Google Shape;4468;p2"/>
            <p:cNvSpPr/>
            <p:nvPr/>
          </p:nvSpPr>
          <p:spPr>
            <a:xfrm>
              <a:off x="5453050" y="3999725"/>
              <a:ext cx="274175" cy="31575"/>
            </a:xfrm>
            <a:custGeom>
              <a:avLst/>
              <a:gdLst/>
              <a:ahLst/>
              <a:cxnLst/>
              <a:rect l="l" t="t" r="r" b="b"/>
              <a:pathLst>
                <a:path w="10967" h="1263" extrusionOk="0">
                  <a:moveTo>
                    <a:pt x="763" y="1"/>
                  </a:moveTo>
                  <a:cubicBezTo>
                    <a:pt x="655" y="1"/>
                    <a:pt x="536" y="13"/>
                    <a:pt x="429" y="24"/>
                  </a:cubicBezTo>
                  <a:cubicBezTo>
                    <a:pt x="358" y="36"/>
                    <a:pt x="286" y="72"/>
                    <a:pt x="227" y="96"/>
                  </a:cubicBezTo>
                  <a:cubicBezTo>
                    <a:pt x="96" y="179"/>
                    <a:pt x="1" y="274"/>
                    <a:pt x="60" y="441"/>
                  </a:cubicBezTo>
                  <a:lnTo>
                    <a:pt x="36" y="489"/>
                  </a:lnTo>
                  <a:cubicBezTo>
                    <a:pt x="190" y="534"/>
                    <a:pt x="348" y="546"/>
                    <a:pt x="507" y="546"/>
                  </a:cubicBezTo>
                  <a:cubicBezTo>
                    <a:pt x="684" y="546"/>
                    <a:pt x="862" y="531"/>
                    <a:pt x="1039" y="531"/>
                  </a:cubicBezTo>
                  <a:cubicBezTo>
                    <a:pt x="1207" y="531"/>
                    <a:pt x="1374" y="544"/>
                    <a:pt x="1536" y="596"/>
                  </a:cubicBezTo>
                  <a:cubicBezTo>
                    <a:pt x="1548" y="572"/>
                    <a:pt x="1560" y="560"/>
                    <a:pt x="1584" y="560"/>
                  </a:cubicBezTo>
                  <a:lnTo>
                    <a:pt x="1667" y="608"/>
                  </a:lnTo>
                  <a:cubicBezTo>
                    <a:pt x="1772" y="575"/>
                    <a:pt x="1880" y="557"/>
                    <a:pt x="1992" y="557"/>
                  </a:cubicBezTo>
                  <a:cubicBezTo>
                    <a:pt x="2084" y="557"/>
                    <a:pt x="2178" y="569"/>
                    <a:pt x="2275" y="596"/>
                  </a:cubicBezTo>
                  <a:cubicBezTo>
                    <a:pt x="2335" y="562"/>
                    <a:pt x="2392" y="548"/>
                    <a:pt x="2447" y="548"/>
                  </a:cubicBezTo>
                  <a:cubicBezTo>
                    <a:pt x="2489" y="548"/>
                    <a:pt x="2531" y="557"/>
                    <a:pt x="2572" y="572"/>
                  </a:cubicBezTo>
                  <a:cubicBezTo>
                    <a:pt x="2591" y="570"/>
                    <a:pt x="2609" y="569"/>
                    <a:pt x="2626" y="569"/>
                  </a:cubicBezTo>
                  <a:cubicBezTo>
                    <a:pt x="2897" y="569"/>
                    <a:pt x="3100" y="785"/>
                    <a:pt x="3356" y="785"/>
                  </a:cubicBezTo>
                  <a:cubicBezTo>
                    <a:pt x="3387" y="785"/>
                    <a:pt x="3420" y="782"/>
                    <a:pt x="3453" y="775"/>
                  </a:cubicBezTo>
                  <a:cubicBezTo>
                    <a:pt x="3590" y="775"/>
                    <a:pt x="3730" y="764"/>
                    <a:pt x="3869" y="764"/>
                  </a:cubicBezTo>
                  <a:cubicBezTo>
                    <a:pt x="3986" y="764"/>
                    <a:pt x="4102" y="771"/>
                    <a:pt x="4215" y="798"/>
                  </a:cubicBezTo>
                  <a:lnTo>
                    <a:pt x="4394" y="846"/>
                  </a:lnTo>
                  <a:cubicBezTo>
                    <a:pt x="4513" y="870"/>
                    <a:pt x="4632" y="894"/>
                    <a:pt x="4751" y="894"/>
                  </a:cubicBezTo>
                  <a:cubicBezTo>
                    <a:pt x="4811" y="906"/>
                    <a:pt x="4870" y="906"/>
                    <a:pt x="4930" y="906"/>
                  </a:cubicBezTo>
                  <a:cubicBezTo>
                    <a:pt x="5049" y="917"/>
                    <a:pt x="5156" y="965"/>
                    <a:pt x="5275" y="977"/>
                  </a:cubicBezTo>
                  <a:cubicBezTo>
                    <a:pt x="5358" y="977"/>
                    <a:pt x="5454" y="965"/>
                    <a:pt x="5513" y="894"/>
                  </a:cubicBezTo>
                  <a:cubicBezTo>
                    <a:pt x="5624" y="871"/>
                    <a:pt x="5734" y="862"/>
                    <a:pt x="5845" y="862"/>
                  </a:cubicBezTo>
                  <a:cubicBezTo>
                    <a:pt x="5973" y="862"/>
                    <a:pt x="6100" y="874"/>
                    <a:pt x="6227" y="894"/>
                  </a:cubicBezTo>
                  <a:cubicBezTo>
                    <a:pt x="6269" y="935"/>
                    <a:pt x="6314" y="956"/>
                    <a:pt x="6360" y="956"/>
                  </a:cubicBezTo>
                  <a:cubicBezTo>
                    <a:pt x="6406" y="956"/>
                    <a:pt x="6454" y="935"/>
                    <a:pt x="6501" y="894"/>
                  </a:cubicBezTo>
                  <a:cubicBezTo>
                    <a:pt x="6678" y="885"/>
                    <a:pt x="6855" y="877"/>
                    <a:pt x="7031" y="877"/>
                  </a:cubicBezTo>
                  <a:cubicBezTo>
                    <a:pt x="7352" y="877"/>
                    <a:pt x="7670" y="905"/>
                    <a:pt x="7978" y="1013"/>
                  </a:cubicBezTo>
                  <a:cubicBezTo>
                    <a:pt x="8025" y="1060"/>
                    <a:pt x="8085" y="1120"/>
                    <a:pt x="8156" y="1156"/>
                  </a:cubicBezTo>
                  <a:cubicBezTo>
                    <a:pt x="8311" y="1215"/>
                    <a:pt x="8466" y="1215"/>
                    <a:pt x="8633" y="1227"/>
                  </a:cubicBezTo>
                  <a:lnTo>
                    <a:pt x="10216" y="1227"/>
                  </a:lnTo>
                  <a:cubicBezTo>
                    <a:pt x="10478" y="1203"/>
                    <a:pt x="10776" y="1263"/>
                    <a:pt x="10966" y="989"/>
                  </a:cubicBezTo>
                  <a:cubicBezTo>
                    <a:pt x="10917" y="766"/>
                    <a:pt x="10783" y="743"/>
                    <a:pt x="10640" y="743"/>
                  </a:cubicBezTo>
                  <a:cubicBezTo>
                    <a:pt x="10602" y="743"/>
                    <a:pt x="10563" y="744"/>
                    <a:pt x="10525" y="744"/>
                  </a:cubicBezTo>
                  <a:cubicBezTo>
                    <a:pt x="10461" y="744"/>
                    <a:pt x="10400" y="740"/>
                    <a:pt x="10347" y="715"/>
                  </a:cubicBezTo>
                  <a:cubicBezTo>
                    <a:pt x="10288" y="679"/>
                    <a:pt x="10228" y="667"/>
                    <a:pt x="10157" y="667"/>
                  </a:cubicBezTo>
                  <a:cubicBezTo>
                    <a:pt x="10109" y="691"/>
                    <a:pt x="10062" y="704"/>
                    <a:pt x="10018" y="704"/>
                  </a:cubicBezTo>
                  <a:cubicBezTo>
                    <a:pt x="9951" y="704"/>
                    <a:pt x="9887" y="677"/>
                    <a:pt x="9823" y="620"/>
                  </a:cubicBezTo>
                  <a:cubicBezTo>
                    <a:pt x="9692" y="596"/>
                    <a:pt x="9561" y="596"/>
                    <a:pt x="9418" y="596"/>
                  </a:cubicBezTo>
                  <a:cubicBezTo>
                    <a:pt x="9103" y="554"/>
                    <a:pt x="8806" y="447"/>
                    <a:pt x="8479" y="447"/>
                  </a:cubicBezTo>
                  <a:cubicBezTo>
                    <a:pt x="8436" y="447"/>
                    <a:pt x="8392" y="449"/>
                    <a:pt x="8347" y="453"/>
                  </a:cubicBezTo>
                  <a:cubicBezTo>
                    <a:pt x="8327" y="452"/>
                    <a:pt x="8307" y="452"/>
                    <a:pt x="8287" y="452"/>
                  </a:cubicBezTo>
                  <a:cubicBezTo>
                    <a:pt x="8139" y="452"/>
                    <a:pt x="7987" y="470"/>
                    <a:pt x="7836" y="470"/>
                  </a:cubicBezTo>
                  <a:cubicBezTo>
                    <a:pt x="7677" y="470"/>
                    <a:pt x="7520" y="450"/>
                    <a:pt x="7370" y="370"/>
                  </a:cubicBezTo>
                  <a:cubicBezTo>
                    <a:pt x="7192" y="298"/>
                    <a:pt x="7001" y="322"/>
                    <a:pt x="6823" y="310"/>
                  </a:cubicBezTo>
                  <a:cubicBezTo>
                    <a:pt x="6668" y="298"/>
                    <a:pt x="6537" y="191"/>
                    <a:pt x="6382" y="191"/>
                  </a:cubicBezTo>
                  <a:cubicBezTo>
                    <a:pt x="4513" y="84"/>
                    <a:pt x="2632" y="72"/>
                    <a:pt x="7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9" name="Google Shape;4469;p2"/>
            <p:cNvSpPr/>
            <p:nvPr/>
          </p:nvSpPr>
          <p:spPr>
            <a:xfrm>
              <a:off x="5626275" y="4025200"/>
              <a:ext cx="99150" cy="15025"/>
            </a:xfrm>
            <a:custGeom>
              <a:avLst/>
              <a:gdLst/>
              <a:ahLst/>
              <a:cxnLst/>
              <a:rect l="l" t="t" r="r" b="b"/>
              <a:pathLst>
                <a:path w="3966" h="601" extrusionOk="0">
                  <a:moveTo>
                    <a:pt x="1071" y="1"/>
                  </a:moveTo>
                  <a:cubicBezTo>
                    <a:pt x="1061" y="1"/>
                    <a:pt x="1050" y="2"/>
                    <a:pt x="1037" y="6"/>
                  </a:cubicBezTo>
                  <a:cubicBezTo>
                    <a:pt x="784" y="14"/>
                    <a:pt x="538" y="22"/>
                    <a:pt x="310" y="22"/>
                  </a:cubicBezTo>
                  <a:cubicBezTo>
                    <a:pt x="215" y="22"/>
                    <a:pt x="124" y="21"/>
                    <a:pt x="37" y="17"/>
                  </a:cubicBezTo>
                  <a:cubicBezTo>
                    <a:pt x="1" y="77"/>
                    <a:pt x="1" y="125"/>
                    <a:pt x="37" y="172"/>
                  </a:cubicBezTo>
                  <a:cubicBezTo>
                    <a:pt x="96" y="208"/>
                    <a:pt x="144" y="268"/>
                    <a:pt x="180" y="315"/>
                  </a:cubicBezTo>
                  <a:cubicBezTo>
                    <a:pt x="281" y="369"/>
                    <a:pt x="379" y="396"/>
                    <a:pt x="476" y="396"/>
                  </a:cubicBezTo>
                  <a:cubicBezTo>
                    <a:pt x="572" y="396"/>
                    <a:pt x="668" y="369"/>
                    <a:pt x="763" y="315"/>
                  </a:cubicBezTo>
                  <a:lnTo>
                    <a:pt x="894" y="315"/>
                  </a:lnTo>
                  <a:cubicBezTo>
                    <a:pt x="953" y="375"/>
                    <a:pt x="1049" y="375"/>
                    <a:pt x="1132" y="375"/>
                  </a:cubicBezTo>
                  <a:lnTo>
                    <a:pt x="1394" y="375"/>
                  </a:lnTo>
                  <a:cubicBezTo>
                    <a:pt x="1465" y="375"/>
                    <a:pt x="1549" y="387"/>
                    <a:pt x="1608" y="446"/>
                  </a:cubicBezTo>
                  <a:cubicBezTo>
                    <a:pt x="1656" y="488"/>
                    <a:pt x="1707" y="509"/>
                    <a:pt x="1756" y="509"/>
                  </a:cubicBezTo>
                  <a:cubicBezTo>
                    <a:pt x="1805" y="509"/>
                    <a:pt x="1852" y="488"/>
                    <a:pt x="1894" y="446"/>
                  </a:cubicBezTo>
                  <a:cubicBezTo>
                    <a:pt x="1894" y="446"/>
                    <a:pt x="1906" y="434"/>
                    <a:pt x="1942" y="422"/>
                  </a:cubicBezTo>
                  <a:cubicBezTo>
                    <a:pt x="1965" y="422"/>
                    <a:pt x="2001" y="434"/>
                    <a:pt x="2025" y="470"/>
                  </a:cubicBezTo>
                  <a:cubicBezTo>
                    <a:pt x="2073" y="506"/>
                    <a:pt x="2120" y="553"/>
                    <a:pt x="2180" y="589"/>
                  </a:cubicBezTo>
                  <a:cubicBezTo>
                    <a:pt x="2263" y="601"/>
                    <a:pt x="2358" y="601"/>
                    <a:pt x="2442" y="601"/>
                  </a:cubicBezTo>
                  <a:cubicBezTo>
                    <a:pt x="2489" y="553"/>
                    <a:pt x="2549" y="506"/>
                    <a:pt x="2597" y="470"/>
                  </a:cubicBezTo>
                  <a:lnTo>
                    <a:pt x="2727" y="470"/>
                  </a:lnTo>
                  <a:cubicBezTo>
                    <a:pt x="2727" y="482"/>
                    <a:pt x="2739" y="482"/>
                    <a:pt x="2775" y="494"/>
                  </a:cubicBezTo>
                  <a:cubicBezTo>
                    <a:pt x="2788" y="497"/>
                    <a:pt x="2799" y="498"/>
                    <a:pt x="2809" y="498"/>
                  </a:cubicBezTo>
                  <a:cubicBezTo>
                    <a:pt x="2836" y="498"/>
                    <a:pt x="2856" y="487"/>
                    <a:pt x="2882" y="470"/>
                  </a:cubicBezTo>
                  <a:cubicBezTo>
                    <a:pt x="2966" y="506"/>
                    <a:pt x="3073" y="553"/>
                    <a:pt x="3168" y="601"/>
                  </a:cubicBezTo>
                  <a:cubicBezTo>
                    <a:pt x="3251" y="553"/>
                    <a:pt x="3359" y="506"/>
                    <a:pt x="3442" y="470"/>
                  </a:cubicBezTo>
                  <a:cubicBezTo>
                    <a:pt x="3442" y="470"/>
                    <a:pt x="3466" y="482"/>
                    <a:pt x="3489" y="494"/>
                  </a:cubicBezTo>
                  <a:cubicBezTo>
                    <a:pt x="3502" y="497"/>
                    <a:pt x="3513" y="498"/>
                    <a:pt x="3523" y="498"/>
                  </a:cubicBezTo>
                  <a:cubicBezTo>
                    <a:pt x="3551" y="498"/>
                    <a:pt x="3570" y="487"/>
                    <a:pt x="3597" y="470"/>
                  </a:cubicBezTo>
                  <a:cubicBezTo>
                    <a:pt x="3680" y="446"/>
                    <a:pt x="3787" y="446"/>
                    <a:pt x="3882" y="446"/>
                  </a:cubicBezTo>
                  <a:cubicBezTo>
                    <a:pt x="3966" y="363"/>
                    <a:pt x="3966" y="256"/>
                    <a:pt x="3906" y="148"/>
                  </a:cubicBezTo>
                  <a:cubicBezTo>
                    <a:pt x="3834" y="115"/>
                    <a:pt x="3758" y="108"/>
                    <a:pt x="3680" y="108"/>
                  </a:cubicBezTo>
                  <a:cubicBezTo>
                    <a:pt x="3628" y="108"/>
                    <a:pt x="3576" y="111"/>
                    <a:pt x="3524" y="111"/>
                  </a:cubicBezTo>
                  <a:cubicBezTo>
                    <a:pt x="3435" y="111"/>
                    <a:pt x="3346" y="102"/>
                    <a:pt x="3263" y="53"/>
                  </a:cubicBezTo>
                  <a:lnTo>
                    <a:pt x="1573" y="53"/>
                  </a:lnTo>
                  <a:cubicBezTo>
                    <a:pt x="1498" y="88"/>
                    <a:pt x="1426" y="108"/>
                    <a:pt x="1357" y="108"/>
                  </a:cubicBezTo>
                  <a:cubicBezTo>
                    <a:pt x="1282" y="108"/>
                    <a:pt x="1212" y="85"/>
                    <a:pt x="1144" y="29"/>
                  </a:cubicBezTo>
                  <a:cubicBezTo>
                    <a:pt x="1118" y="12"/>
                    <a:pt x="1098" y="1"/>
                    <a:pt x="10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0" name="Google Shape;4470;p2"/>
            <p:cNvSpPr/>
            <p:nvPr/>
          </p:nvSpPr>
          <p:spPr>
            <a:xfrm>
              <a:off x="5521500" y="4016625"/>
              <a:ext cx="56900" cy="13200"/>
            </a:xfrm>
            <a:custGeom>
              <a:avLst/>
              <a:gdLst/>
              <a:ahLst/>
              <a:cxnLst/>
              <a:rect l="l" t="t" r="r" b="b"/>
              <a:pathLst>
                <a:path w="2276" h="528" extrusionOk="0">
                  <a:moveTo>
                    <a:pt x="1245" y="1"/>
                  </a:moveTo>
                  <a:cubicBezTo>
                    <a:pt x="1129" y="1"/>
                    <a:pt x="1013" y="12"/>
                    <a:pt x="900" y="12"/>
                  </a:cubicBezTo>
                  <a:cubicBezTo>
                    <a:pt x="849" y="12"/>
                    <a:pt x="800" y="10"/>
                    <a:pt x="751" y="3"/>
                  </a:cubicBezTo>
                  <a:cubicBezTo>
                    <a:pt x="706" y="12"/>
                    <a:pt x="660" y="15"/>
                    <a:pt x="614" y="15"/>
                  </a:cubicBezTo>
                  <a:cubicBezTo>
                    <a:pt x="516" y="15"/>
                    <a:pt x="415" y="2"/>
                    <a:pt x="315" y="2"/>
                  </a:cubicBezTo>
                  <a:cubicBezTo>
                    <a:pt x="213" y="2"/>
                    <a:pt x="111" y="16"/>
                    <a:pt x="13" y="75"/>
                  </a:cubicBezTo>
                  <a:cubicBezTo>
                    <a:pt x="1" y="134"/>
                    <a:pt x="1" y="182"/>
                    <a:pt x="1" y="241"/>
                  </a:cubicBezTo>
                  <a:cubicBezTo>
                    <a:pt x="65" y="359"/>
                    <a:pt x="148" y="485"/>
                    <a:pt x="284" y="485"/>
                  </a:cubicBezTo>
                  <a:cubicBezTo>
                    <a:pt x="300" y="485"/>
                    <a:pt x="317" y="483"/>
                    <a:pt x="334" y="480"/>
                  </a:cubicBezTo>
                  <a:cubicBezTo>
                    <a:pt x="473" y="461"/>
                    <a:pt x="611" y="453"/>
                    <a:pt x="750" y="453"/>
                  </a:cubicBezTo>
                  <a:cubicBezTo>
                    <a:pt x="1194" y="453"/>
                    <a:pt x="1638" y="528"/>
                    <a:pt x="2082" y="528"/>
                  </a:cubicBezTo>
                  <a:cubicBezTo>
                    <a:pt x="2107" y="528"/>
                    <a:pt x="2131" y="528"/>
                    <a:pt x="2156" y="527"/>
                  </a:cubicBezTo>
                  <a:cubicBezTo>
                    <a:pt x="2239" y="468"/>
                    <a:pt x="2275" y="372"/>
                    <a:pt x="2263" y="277"/>
                  </a:cubicBezTo>
                  <a:cubicBezTo>
                    <a:pt x="2251" y="194"/>
                    <a:pt x="2204" y="158"/>
                    <a:pt x="2156" y="110"/>
                  </a:cubicBezTo>
                  <a:cubicBezTo>
                    <a:pt x="2132" y="93"/>
                    <a:pt x="2111" y="84"/>
                    <a:pt x="2090" y="84"/>
                  </a:cubicBezTo>
                  <a:cubicBezTo>
                    <a:pt x="2070" y="84"/>
                    <a:pt x="2049" y="93"/>
                    <a:pt x="2025" y="110"/>
                  </a:cubicBezTo>
                  <a:cubicBezTo>
                    <a:pt x="1955" y="145"/>
                    <a:pt x="1883" y="172"/>
                    <a:pt x="1813" y="172"/>
                  </a:cubicBezTo>
                  <a:cubicBezTo>
                    <a:pt x="1740" y="172"/>
                    <a:pt x="1669" y="142"/>
                    <a:pt x="1608" y="63"/>
                  </a:cubicBezTo>
                  <a:cubicBezTo>
                    <a:pt x="1488" y="13"/>
                    <a:pt x="1366" y="1"/>
                    <a:pt x="12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1" name="Google Shape;4471;p2"/>
            <p:cNvSpPr/>
            <p:nvPr/>
          </p:nvSpPr>
          <p:spPr>
            <a:xfrm>
              <a:off x="5575375" y="4021125"/>
              <a:ext cx="22950" cy="12200"/>
            </a:xfrm>
            <a:custGeom>
              <a:avLst/>
              <a:gdLst/>
              <a:ahLst/>
              <a:cxnLst/>
              <a:rect l="l" t="t" r="r" b="b"/>
              <a:pathLst>
                <a:path w="918" h="488" extrusionOk="0">
                  <a:moveTo>
                    <a:pt x="169" y="0"/>
                  </a:moveTo>
                  <a:cubicBezTo>
                    <a:pt x="113" y="0"/>
                    <a:pt x="57" y="18"/>
                    <a:pt x="1" y="61"/>
                  </a:cubicBezTo>
                  <a:lnTo>
                    <a:pt x="1" y="347"/>
                  </a:lnTo>
                  <a:cubicBezTo>
                    <a:pt x="216" y="357"/>
                    <a:pt x="399" y="487"/>
                    <a:pt x="590" y="487"/>
                  </a:cubicBezTo>
                  <a:cubicBezTo>
                    <a:pt x="631" y="487"/>
                    <a:pt x="673" y="481"/>
                    <a:pt x="715" y="466"/>
                  </a:cubicBezTo>
                  <a:cubicBezTo>
                    <a:pt x="811" y="431"/>
                    <a:pt x="918" y="395"/>
                    <a:pt x="882" y="288"/>
                  </a:cubicBezTo>
                  <a:cubicBezTo>
                    <a:pt x="882" y="240"/>
                    <a:pt x="799" y="216"/>
                    <a:pt x="739" y="180"/>
                  </a:cubicBezTo>
                  <a:cubicBezTo>
                    <a:pt x="680" y="133"/>
                    <a:pt x="632" y="109"/>
                    <a:pt x="572" y="61"/>
                  </a:cubicBezTo>
                  <a:cubicBezTo>
                    <a:pt x="501" y="50"/>
                    <a:pt x="406" y="50"/>
                    <a:pt x="322" y="38"/>
                  </a:cubicBezTo>
                  <a:cubicBezTo>
                    <a:pt x="271" y="15"/>
                    <a:pt x="220" y="0"/>
                    <a:pt x="1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2" name="Google Shape;4472;p2"/>
            <p:cNvSpPr/>
            <p:nvPr/>
          </p:nvSpPr>
          <p:spPr>
            <a:xfrm>
              <a:off x="5604550" y="4022350"/>
              <a:ext cx="14925" cy="10225"/>
            </a:xfrm>
            <a:custGeom>
              <a:avLst/>
              <a:gdLst/>
              <a:ahLst/>
              <a:cxnLst/>
              <a:rect l="l" t="t" r="r" b="b"/>
              <a:pathLst>
                <a:path w="597" h="409" extrusionOk="0">
                  <a:moveTo>
                    <a:pt x="132" y="1"/>
                  </a:moveTo>
                  <a:cubicBezTo>
                    <a:pt x="72" y="143"/>
                    <a:pt x="1" y="310"/>
                    <a:pt x="227" y="370"/>
                  </a:cubicBezTo>
                  <a:cubicBezTo>
                    <a:pt x="269" y="393"/>
                    <a:pt x="313" y="408"/>
                    <a:pt x="356" y="408"/>
                  </a:cubicBezTo>
                  <a:cubicBezTo>
                    <a:pt x="400" y="408"/>
                    <a:pt x="441" y="393"/>
                    <a:pt x="477" y="358"/>
                  </a:cubicBezTo>
                  <a:cubicBezTo>
                    <a:pt x="596" y="227"/>
                    <a:pt x="441" y="120"/>
                    <a:pt x="4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3" name="Google Shape;4473;p2"/>
            <p:cNvSpPr/>
            <p:nvPr/>
          </p:nvSpPr>
          <p:spPr>
            <a:xfrm>
              <a:off x="5629550" y="4033375"/>
              <a:ext cx="14325" cy="3250"/>
            </a:xfrm>
            <a:custGeom>
              <a:avLst/>
              <a:gdLst/>
              <a:ahLst/>
              <a:cxnLst/>
              <a:rect l="l" t="t" r="r" b="b"/>
              <a:pathLst>
                <a:path w="573" h="130" extrusionOk="0">
                  <a:moveTo>
                    <a:pt x="1" y="0"/>
                  </a:moveTo>
                  <a:cubicBezTo>
                    <a:pt x="1" y="36"/>
                    <a:pt x="13" y="83"/>
                    <a:pt x="25" y="107"/>
                  </a:cubicBezTo>
                  <a:cubicBezTo>
                    <a:pt x="117" y="107"/>
                    <a:pt x="215" y="130"/>
                    <a:pt x="308" y="130"/>
                  </a:cubicBezTo>
                  <a:cubicBezTo>
                    <a:pt x="406" y="130"/>
                    <a:pt x="499" y="104"/>
                    <a:pt x="5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4" name="Google Shape;4474;p2"/>
            <p:cNvSpPr/>
            <p:nvPr/>
          </p:nvSpPr>
          <p:spPr>
            <a:xfrm>
              <a:off x="5482225" y="4026525"/>
              <a:ext cx="11325" cy="2700"/>
            </a:xfrm>
            <a:custGeom>
              <a:avLst/>
              <a:gdLst/>
              <a:ahLst/>
              <a:cxnLst/>
              <a:rect l="l" t="t" r="r" b="b"/>
              <a:pathLst>
                <a:path w="453" h="108" extrusionOk="0">
                  <a:moveTo>
                    <a:pt x="0" y="0"/>
                  </a:moveTo>
                  <a:cubicBezTo>
                    <a:pt x="72" y="72"/>
                    <a:pt x="146" y="107"/>
                    <a:pt x="222" y="107"/>
                  </a:cubicBezTo>
                  <a:cubicBezTo>
                    <a:pt x="298" y="107"/>
                    <a:pt x="375" y="72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5" name="Google Shape;4475;p2"/>
            <p:cNvSpPr/>
            <p:nvPr/>
          </p:nvSpPr>
          <p:spPr>
            <a:xfrm>
              <a:off x="5460800" y="4025025"/>
              <a:ext cx="3875" cy="925"/>
            </a:xfrm>
            <a:custGeom>
              <a:avLst/>
              <a:gdLst/>
              <a:ahLst/>
              <a:cxnLst/>
              <a:rect l="l" t="t" r="r" b="b"/>
              <a:pathLst>
                <a:path w="155" h="37" extrusionOk="0">
                  <a:moveTo>
                    <a:pt x="107" y="1"/>
                  </a:moveTo>
                  <a:cubicBezTo>
                    <a:pt x="83" y="1"/>
                    <a:pt x="36" y="24"/>
                    <a:pt x="0" y="36"/>
                  </a:cubicBezTo>
                  <a:lnTo>
                    <a:pt x="155" y="36"/>
                  </a:lnTo>
                  <a:cubicBezTo>
                    <a:pt x="143" y="24"/>
                    <a:pt x="119" y="1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6" name="Google Shape;4476;p2"/>
            <p:cNvSpPr/>
            <p:nvPr/>
          </p:nvSpPr>
          <p:spPr>
            <a:xfrm>
              <a:off x="5442925" y="4024425"/>
              <a:ext cx="3900" cy="1225"/>
            </a:xfrm>
            <a:custGeom>
              <a:avLst/>
              <a:gdLst/>
              <a:ahLst/>
              <a:cxnLst/>
              <a:rect l="l" t="t" r="r" b="b"/>
              <a:pathLst>
                <a:path w="156" h="49" extrusionOk="0">
                  <a:moveTo>
                    <a:pt x="108" y="1"/>
                  </a:moveTo>
                  <a:cubicBezTo>
                    <a:pt x="60" y="1"/>
                    <a:pt x="36" y="25"/>
                    <a:pt x="1" y="37"/>
                  </a:cubicBezTo>
                  <a:cubicBezTo>
                    <a:pt x="48" y="48"/>
                    <a:pt x="96" y="48"/>
                    <a:pt x="155" y="48"/>
                  </a:cubicBezTo>
                  <a:cubicBezTo>
                    <a:pt x="144" y="37"/>
                    <a:pt x="120" y="1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7" name="Google Shape;4477;p2"/>
            <p:cNvSpPr/>
            <p:nvPr/>
          </p:nvSpPr>
          <p:spPr>
            <a:xfrm>
              <a:off x="5623600" y="4025925"/>
              <a:ext cx="2425" cy="3900"/>
            </a:xfrm>
            <a:custGeom>
              <a:avLst/>
              <a:gdLst/>
              <a:ahLst/>
              <a:cxnLst/>
              <a:rect l="l" t="t" r="r" b="b"/>
              <a:pathLst>
                <a:path w="97" h="156" extrusionOk="0">
                  <a:moveTo>
                    <a:pt x="96" y="0"/>
                  </a:moveTo>
                  <a:cubicBezTo>
                    <a:pt x="1" y="48"/>
                    <a:pt x="1" y="108"/>
                    <a:pt x="96" y="155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8" name="Google Shape;4478;p2"/>
            <p:cNvSpPr/>
            <p:nvPr/>
          </p:nvSpPr>
          <p:spPr>
            <a:xfrm>
              <a:off x="5625700" y="4029800"/>
              <a:ext cx="3875" cy="3600"/>
            </a:xfrm>
            <a:custGeom>
              <a:avLst/>
              <a:gdLst/>
              <a:ahLst/>
              <a:cxnLst/>
              <a:rect l="l" t="t" r="r" b="b"/>
              <a:pathLst>
                <a:path w="155" h="144" extrusionOk="0">
                  <a:moveTo>
                    <a:pt x="0" y="0"/>
                  </a:moveTo>
                  <a:cubicBezTo>
                    <a:pt x="9" y="9"/>
                    <a:pt x="19" y="18"/>
                    <a:pt x="28" y="26"/>
                  </a:cubicBezTo>
                  <a:lnTo>
                    <a:pt x="28" y="26"/>
                  </a:lnTo>
                  <a:lnTo>
                    <a:pt x="0" y="0"/>
                  </a:lnTo>
                  <a:close/>
                  <a:moveTo>
                    <a:pt x="28" y="26"/>
                  </a:moveTo>
                  <a:lnTo>
                    <a:pt x="155" y="143"/>
                  </a:lnTo>
                  <a:cubicBezTo>
                    <a:pt x="116" y="95"/>
                    <a:pt x="70" y="62"/>
                    <a:pt x="28" y="2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9" name="Google Shape;4479;p2"/>
            <p:cNvSpPr/>
            <p:nvPr/>
          </p:nvSpPr>
          <p:spPr>
            <a:xfrm>
              <a:off x="5420600" y="4000550"/>
              <a:ext cx="36950" cy="12900"/>
            </a:xfrm>
            <a:custGeom>
              <a:avLst/>
              <a:gdLst/>
              <a:ahLst/>
              <a:cxnLst/>
              <a:rect l="l" t="t" r="r" b="b"/>
              <a:pathLst>
                <a:path w="1478" h="516" extrusionOk="0">
                  <a:moveTo>
                    <a:pt x="1072" y="0"/>
                  </a:moveTo>
                  <a:cubicBezTo>
                    <a:pt x="1041" y="0"/>
                    <a:pt x="1009" y="1"/>
                    <a:pt x="977" y="3"/>
                  </a:cubicBezTo>
                  <a:cubicBezTo>
                    <a:pt x="858" y="3"/>
                    <a:pt x="751" y="15"/>
                    <a:pt x="644" y="51"/>
                  </a:cubicBezTo>
                  <a:cubicBezTo>
                    <a:pt x="429" y="111"/>
                    <a:pt x="227" y="134"/>
                    <a:pt x="48" y="253"/>
                  </a:cubicBezTo>
                  <a:cubicBezTo>
                    <a:pt x="1" y="313"/>
                    <a:pt x="1" y="361"/>
                    <a:pt x="60" y="420"/>
                  </a:cubicBezTo>
                  <a:cubicBezTo>
                    <a:pt x="132" y="432"/>
                    <a:pt x="227" y="432"/>
                    <a:pt x="310" y="456"/>
                  </a:cubicBezTo>
                  <a:cubicBezTo>
                    <a:pt x="337" y="483"/>
                    <a:pt x="368" y="498"/>
                    <a:pt x="398" y="498"/>
                  </a:cubicBezTo>
                  <a:cubicBezTo>
                    <a:pt x="421" y="498"/>
                    <a:pt x="444" y="489"/>
                    <a:pt x="465" y="468"/>
                  </a:cubicBezTo>
                  <a:cubicBezTo>
                    <a:pt x="513" y="468"/>
                    <a:pt x="572" y="480"/>
                    <a:pt x="608" y="480"/>
                  </a:cubicBezTo>
                  <a:cubicBezTo>
                    <a:pt x="656" y="503"/>
                    <a:pt x="706" y="515"/>
                    <a:pt x="755" y="515"/>
                  </a:cubicBezTo>
                  <a:cubicBezTo>
                    <a:pt x="804" y="515"/>
                    <a:pt x="852" y="503"/>
                    <a:pt x="894" y="480"/>
                  </a:cubicBezTo>
                  <a:cubicBezTo>
                    <a:pt x="1048" y="456"/>
                    <a:pt x="1191" y="444"/>
                    <a:pt x="1346" y="420"/>
                  </a:cubicBezTo>
                  <a:cubicBezTo>
                    <a:pt x="1394" y="349"/>
                    <a:pt x="1429" y="265"/>
                    <a:pt x="1477" y="182"/>
                  </a:cubicBezTo>
                  <a:cubicBezTo>
                    <a:pt x="1378" y="33"/>
                    <a:pt x="1229" y="0"/>
                    <a:pt x="10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0" name="Google Shape;4480;p2"/>
            <p:cNvSpPr/>
            <p:nvPr/>
          </p:nvSpPr>
          <p:spPr>
            <a:xfrm>
              <a:off x="5453350" y="4011900"/>
              <a:ext cx="37825" cy="3325"/>
            </a:xfrm>
            <a:custGeom>
              <a:avLst/>
              <a:gdLst/>
              <a:ahLst/>
              <a:cxnLst/>
              <a:rect l="l" t="t" r="r" b="b"/>
              <a:pathLst>
                <a:path w="1513" h="133" extrusionOk="0">
                  <a:moveTo>
                    <a:pt x="735" y="0"/>
                  </a:moveTo>
                  <a:cubicBezTo>
                    <a:pt x="523" y="0"/>
                    <a:pt x="311" y="15"/>
                    <a:pt x="97" y="15"/>
                  </a:cubicBezTo>
                  <a:cubicBezTo>
                    <a:pt x="65" y="15"/>
                    <a:pt x="33" y="14"/>
                    <a:pt x="0" y="14"/>
                  </a:cubicBezTo>
                  <a:lnTo>
                    <a:pt x="0" y="14"/>
                  </a:lnTo>
                  <a:cubicBezTo>
                    <a:pt x="24" y="61"/>
                    <a:pt x="24" y="85"/>
                    <a:pt x="24" y="133"/>
                  </a:cubicBezTo>
                  <a:cubicBezTo>
                    <a:pt x="512" y="133"/>
                    <a:pt x="1012" y="121"/>
                    <a:pt x="1513" y="121"/>
                  </a:cubicBezTo>
                  <a:cubicBezTo>
                    <a:pt x="1254" y="22"/>
                    <a:pt x="995" y="0"/>
                    <a:pt x="7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1" name="Google Shape;4481;p2"/>
            <p:cNvSpPr/>
            <p:nvPr/>
          </p:nvSpPr>
          <p:spPr>
            <a:xfrm>
              <a:off x="5392925" y="4003375"/>
              <a:ext cx="29200" cy="12850"/>
            </a:xfrm>
            <a:custGeom>
              <a:avLst/>
              <a:gdLst/>
              <a:ahLst/>
              <a:cxnLst/>
              <a:rect l="l" t="t" r="r" b="b"/>
              <a:pathLst>
                <a:path w="1168" h="514" extrusionOk="0">
                  <a:moveTo>
                    <a:pt x="589" y="0"/>
                  </a:moveTo>
                  <a:cubicBezTo>
                    <a:pt x="420" y="0"/>
                    <a:pt x="246" y="53"/>
                    <a:pt x="72" y="128"/>
                  </a:cubicBezTo>
                  <a:cubicBezTo>
                    <a:pt x="36" y="176"/>
                    <a:pt x="24" y="200"/>
                    <a:pt x="0" y="236"/>
                  </a:cubicBezTo>
                  <a:cubicBezTo>
                    <a:pt x="72" y="343"/>
                    <a:pt x="179" y="343"/>
                    <a:pt x="274" y="343"/>
                  </a:cubicBezTo>
                  <a:cubicBezTo>
                    <a:pt x="298" y="345"/>
                    <a:pt x="323" y="345"/>
                    <a:pt x="348" y="345"/>
                  </a:cubicBezTo>
                  <a:cubicBezTo>
                    <a:pt x="368" y="345"/>
                    <a:pt x="388" y="345"/>
                    <a:pt x="407" y="345"/>
                  </a:cubicBezTo>
                  <a:cubicBezTo>
                    <a:pt x="523" y="345"/>
                    <a:pt x="638" y="354"/>
                    <a:pt x="715" y="474"/>
                  </a:cubicBezTo>
                  <a:cubicBezTo>
                    <a:pt x="756" y="502"/>
                    <a:pt x="790" y="514"/>
                    <a:pt x="820" y="514"/>
                  </a:cubicBezTo>
                  <a:cubicBezTo>
                    <a:pt x="903" y="514"/>
                    <a:pt x="951" y="425"/>
                    <a:pt x="1012" y="355"/>
                  </a:cubicBezTo>
                  <a:cubicBezTo>
                    <a:pt x="1072" y="343"/>
                    <a:pt x="1108" y="331"/>
                    <a:pt x="1167" y="307"/>
                  </a:cubicBezTo>
                  <a:cubicBezTo>
                    <a:pt x="1155" y="271"/>
                    <a:pt x="1143" y="236"/>
                    <a:pt x="1108" y="212"/>
                  </a:cubicBezTo>
                  <a:cubicBezTo>
                    <a:pt x="943" y="59"/>
                    <a:pt x="768" y="0"/>
                    <a:pt x="5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2" name="Google Shape;4482;p2"/>
            <p:cNvSpPr/>
            <p:nvPr/>
          </p:nvSpPr>
          <p:spPr>
            <a:xfrm>
              <a:off x="5517050" y="4013600"/>
              <a:ext cx="24725" cy="5500"/>
            </a:xfrm>
            <a:custGeom>
              <a:avLst/>
              <a:gdLst/>
              <a:ahLst/>
              <a:cxnLst/>
              <a:rect l="l" t="t" r="r" b="b"/>
              <a:pathLst>
                <a:path w="989" h="220" extrusionOk="0">
                  <a:moveTo>
                    <a:pt x="268" y="1"/>
                  </a:moveTo>
                  <a:cubicBezTo>
                    <a:pt x="179" y="1"/>
                    <a:pt x="90" y="15"/>
                    <a:pt x="0" y="53"/>
                  </a:cubicBezTo>
                  <a:cubicBezTo>
                    <a:pt x="60" y="112"/>
                    <a:pt x="131" y="160"/>
                    <a:pt x="191" y="220"/>
                  </a:cubicBezTo>
                  <a:lnTo>
                    <a:pt x="905" y="220"/>
                  </a:lnTo>
                  <a:cubicBezTo>
                    <a:pt x="965" y="172"/>
                    <a:pt x="989" y="124"/>
                    <a:pt x="905" y="100"/>
                  </a:cubicBezTo>
                  <a:cubicBezTo>
                    <a:pt x="694" y="84"/>
                    <a:pt x="483" y="1"/>
                    <a:pt x="2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3" name="Google Shape;4483;p2"/>
            <p:cNvSpPr/>
            <p:nvPr/>
          </p:nvSpPr>
          <p:spPr>
            <a:xfrm>
              <a:off x="5410775" y="4011925"/>
              <a:ext cx="9850" cy="6750"/>
            </a:xfrm>
            <a:custGeom>
              <a:avLst/>
              <a:gdLst/>
              <a:ahLst/>
              <a:cxnLst/>
              <a:rect l="l" t="t" r="r" b="b"/>
              <a:pathLst>
                <a:path w="394" h="270" extrusionOk="0">
                  <a:moveTo>
                    <a:pt x="298" y="1"/>
                  </a:moveTo>
                  <a:lnTo>
                    <a:pt x="298" y="1"/>
                  </a:lnTo>
                  <a:cubicBezTo>
                    <a:pt x="191" y="48"/>
                    <a:pt x="96" y="72"/>
                    <a:pt x="1" y="120"/>
                  </a:cubicBezTo>
                  <a:cubicBezTo>
                    <a:pt x="43" y="213"/>
                    <a:pt x="103" y="269"/>
                    <a:pt x="177" y="269"/>
                  </a:cubicBezTo>
                  <a:cubicBezTo>
                    <a:pt x="207" y="269"/>
                    <a:pt x="240" y="260"/>
                    <a:pt x="275" y="239"/>
                  </a:cubicBezTo>
                  <a:cubicBezTo>
                    <a:pt x="394" y="179"/>
                    <a:pt x="310" y="84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4" name="Google Shape;4484;p2"/>
            <p:cNvSpPr/>
            <p:nvPr/>
          </p:nvSpPr>
          <p:spPr>
            <a:xfrm>
              <a:off x="5494725" y="4012425"/>
              <a:ext cx="14900" cy="2500"/>
            </a:xfrm>
            <a:custGeom>
              <a:avLst/>
              <a:gdLst/>
              <a:ahLst/>
              <a:cxnLst/>
              <a:rect l="l" t="t" r="r" b="b"/>
              <a:pathLst>
                <a:path w="596" h="100" extrusionOk="0">
                  <a:moveTo>
                    <a:pt x="271" y="1"/>
                  </a:moveTo>
                  <a:cubicBezTo>
                    <a:pt x="179" y="1"/>
                    <a:pt x="87" y="29"/>
                    <a:pt x="0" y="100"/>
                  </a:cubicBezTo>
                  <a:lnTo>
                    <a:pt x="596" y="100"/>
                  </a:lnTo>
                  <a:cubicBezTo>
                    <a:pt x="492" y="42"/>
                    <a:pt x="381" y="1"/>
                    <a:pt x="2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5" name="Google Shape;4485;p2"/>
            <p:cNvSpPr/>
            <p:nvPr/>
          </p:nvSpPr>
          <p:spPr>
            <a:xfrm>
              <a:off x="5436075" y="4012225"/>
              <a:ext cx="6875" cy="2475"/>
            </a:xfrm>
            <a:custGeom>
              <a:avLst/>
              <a:gdLst/>
              <a:ahLst/>
              <a:cxnLst/>
              <a:rect l="l" t="t" r="r" b="b"/>
              <a:pathLst>
                <a:path w="275" h="99" extrusionOk="0">
                  <a:moveTo>
                    <a:pt x="1" y="1"/>
                  </a:moveTo>
                  <a:cubicBezTo>
                    <a:pt x="43" y="66"/>
                    <a:pt x="87" y="99"/>
                    <a:pt x="133" y="99"/>
                  </a:cubicBezTo>
                  <a:cubicBezTo>
                    <a:pt x="179" y="99"/>
                    <a:pt x="227" y="66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6" name="Google Shape;4486;p2"/>
            <p:cNvSpPr/>
            <p:nvPr/>
          </p:nvSpPr>
          <p:spPr>
            <a:xfrm>
              <a:off x="5452450" y="4015200"/>
              <a:ext cx="1525" cy="1525"/>
            </a:xfrm>
            <a:custGeom>
              <a:avLst/>
              <a:gdLst/>
              <a:ahLst/>
              <a:cxnLst/>
              <a:rect l="l" t="t" r="r" b="b"/>
              <a:pathLst>
                <a:path w="61" h="61" extrusionOk="0">
                  <a:moveTo>
                    <a:pt x="60" y="1"/>
                  </a:moveTo>
                  <a:lnTo>
                    <a:pt x="1" y="36"/>
                  </a:lnTo>
                  <a:lnTo>
                    <a:pt x="25" y="60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7" name="Google Shape;4487;p2"/>
            <p:cNvSpPr/>
            <p:nvPr/>
          </p:nvSpPr>
          <p:spPr>
            <a:xfrm>
              <a:off x="5428650" y="4011925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0" y="1"/>
                  </a:moveTo>
                  <a:cubicBezTo>
                    <a:pt x="12" y="13"/>
                    <a:pt x="24" y="48"/>
                    <a:pt x="36" y="60"/>
                  </a:cubicBezTo>
                  <a:cubicBezTo>
                    <a:pt x="51" y="68"/>
                    <a:pt x="65" y="72"/>
                    <a:pt x="78" y="72"/>
                  </a:cubicBezTo>
                  <a:cubicBezTo>
                    <a:pt x="105" y="72"/>
                    <a:pt x="127" y="53"/>
                    <a:pt x="143" y="13"/>
                  </a:cubicBezTo>
                  <a:cubicBezTo>
                    <a:pt x="84" y="1"/>
                    <a:pt x="36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8" name="Google Shape;4488;p2"/>
            <p:cNvSpPr/>
            <p:nvPr/>
          </p:nvSpPr>
          <p:spPr>
            <a:xfrm>
              <a:off x="5923050" y="4037525"/>
              <a:ext cx="61350" cy="14275"/>
            </a:xfrm>
            <a:custGeom>
              <a:avLst/>
              <a:gdLst/>
              <a:ahLst/>
              <a:cxnLst/>
              <a:rect l="l" t="t" r="r" b="b"/>
              <a:pathLst>
                <a:path w="2454" h="571" extrusionOk="0">
                  <a:moveTo>
                    <a:pt x="239" y="1"/>
                  </a:moveTo>
                  <a:cubicBezTo>
                    <a:pt x="179" y="13"/>
                    <a:pt x="120" y="48"/>
                    <a:pt x="72" y="96"/>
                  </a:cubicBezTo>
                  <a:cubicBezTo>
                    <a:pt x="24" y="132"/>
                    <a:pt x="12" y="191"/>
                    <a:pt x="0" y="251"/>
                  </a:cubicBezTo>
                  <a:cubicBezTo>
                    <a:pt x="12" y="298"/>
                    <a:pt x="24" y="334"/>
                    <a:pt x="60" y="358"/>
                  </a:cubicBezTo>
                  <a:cubicBezTo>
                    <a:pt x="211" y="509"/>
                    <a:pt x="367" y="571"/>
                    <a:pt x="529" y="571"/>
                  </a:cubicBezTo>
                  <a:cubicBezTo>
                    <a:pt x="686" y="571"/>
                    <a:pt x="848" y="512"/>
                    <a:pt x="1013" y="417"/>
                  </a:cubicBezTo>
                  <a:lnTo>
                    <a:pt x="1310" y="417"/>
                  </a:lnTo>
                  <a:cubicBezTo>
                    <a:pt x="1372" y="400"/>
                    <a:pt x="1434" y="393"/>
                    <a:pt x="1496" y="393"/>
                  </a:cubicBezTo>
                  <a:cubicBezTo>
                    <a:pt x="1753" y="393"/>
                    <a:pt x="2010" y="513"/>
                    <a:pt x="2267" y="513"/>
                  </a:cubicBezTo>
                  <a:cubicBezTo>
                    <a:pt x="2329" y="513"/>
                    <a:pt x="2391" y="506"/>
                    <a:pt x="2453" y="489"/>
                  </a:cubicBezTo>
                  <a:lnTo>
                    <a:pt x="2453" y="417"/>
                  </a:lnTo>
                  <a:cubicBezTo>
                    <a:pt x="2227" y="239"/>
                    <a:pt x="1977" y="275"/>
                    <a:pt x="1727" y="251"/>
                  </a:cubicBezTo>
                  <a:cubicBezTo>
                    <a:pt x="1705" y="250"/>
                    <a:pt x="1683" y="250"/>
                    <a:pt x="1661" y="250"/>
                  </a:cubicBezTo>
                  <a:cubicBezTo>
                    <a:pt x="1493" y="250"/>
                    <a:pt x="1324" y="267"/>
                    <a:pt x="1157" y="267"/>
                  </a:cubicBezTo>
                  <a:cubicBezTo>
                    <a:pt x="956" y="267"/>
                    <a:pt x="756" y="242"/>
                    <a:pt x="560" y="132"/>
                  </a:cubicBezTo>
                  <a:cubicBezTo>
                    <a:pt x="501" y="1"/>
                    <a:pt x="370" y="1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9" name="Google Shape;4489;p2"/>
            <p:cNvSpPr/>
            <p:nvPr/>
          </p:nvSpPr>
          <p:spPr>
            <a:xfrm>
              <a:off x="5984675" y="4048250"/>
              <a:ext cx="36625" cy="3900"/>
            </a:xfrm>
            <a:custGeom>
              <a:avLst/>
              <a:gdLst/>
              <a:ahLst/>
              <a:cxnLst/>
              <a:rect l="l" t="t" r="r" b="b"/>
              <a:pathLst>
                <a:path w="1465" h="156" extrusionOk="0">
                  <a:moveTo>
                    <a:pt x="0" y="0"/>
                  </a:moveTo>
                  <a:lnTo>
                    <a:pt x="0" y="84"/>
                  </a:lnTo>
                  <a:cubicBezTo>
                    <a:pt x="95" y="96"/>
                    <a:pt x="179" y="119"/>
                    <a:pt x="274" y="155"/>
                  </a:cubicBezTo>
                  <a:cubicBezTo>
                    <a:pt x="398" y="126"/>
                    <a:pt x="522" y="120"/>
                    <a:pt x="645" y="120"/>
                  </a:cubicBezTo>
                  <a:cubicBezTo>
                    <a:pt x="721" y="120"/>
                    <a:pt x="798" y="122"/>
                    <a:pt x="874" y="122"/>
                  </a:cubicBezTo>
                  <a:cubicBezTo>
                    <a:pt x="1072" y="122"/>
                    <a:pt x="1268" y="108"/>
                    <a:pt x="14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0" name="Google Shape;4490;p2"/>
            <p:cNvSpPr/>
            <p:nvPr/>
          </p:nvSpPr>
          <p:spPr>
            <a:xfrm>
              <a:off x="5277725" y="3823200"/>
              <a:ext cx="55100" cy="18725"/>
            </a:xfrm>
            <a:custGeom>
              <a:avLst/>
              <a:gdLst/>
              <a:ahLst/>
              <a:cxnLst/>
              <a:rect l="l" t="t" r="r" b="b"/>
              <a:pathLst>
                <a:path w="2204" h="749" extrusionOk="0">
                  <a:moveTo>
                    <a:pt x="915" y="0"/>
                  </a:moveTo>
                  <a:cubicBezTo>
                    <a:pt x="879" y="0"/>
                    <a:pt x="844" y="1"/>
                    <a:pt x="810" y="1"/>
                  </a:cubicBezTo>
                  <a:cubicBezTo>
                    <a:pt x="691" y="37"/>
                    <a:pt x="572" y="61"/>
                    <a:pt x="453" y="73"/>
                  </a:cubicBezTo>
                  <a:cubicBezTo>
                    <a:pt x="394" y="97"/>
                    <a:pt x="334" y="108"/>
                    <a:pt x="275" y="132"/>
                  </a:cubicBezTo>
                  <a:cubicBezTo>
                    <a:pt x="167" y="192"/>
                    <a:pt x="60" y="251"/>
                    <a:pt x="1" y="370"/>
                  </a:cubicBezTo>
                  <a:cubicBezTo>
                    <a:pt x="1" y="418"/>
                    <a:pt x="25" y="454"/>
                    <a:pt x="48" y="478"/>
                  </a:cubicBezTo>
                  <a:cubicBezTo>
                    <a:pt x="334" y="537"/>
                    <a:pt x="644" y="430"/>
                    <a:pt x="894" y="632"/>
                  </a:cubicBezTo>
                  <a:cubicBezTo>
                    <a:pt x="1017" y="619"/>
                    <a:pt x="1143" y="609"/>
                    <a:pt x="1268" y="609"/>
                  </a:cubicBezTo>
                  <a:cubicBezTo>
                    <a:pt x="1480" y="609"/>
                    <a:pt x="1692" y="638"/>
                    <a:pt x="1894" y="728"/>
                  </a:cubicBezTo>
                  <a:cubicBezTo>
                    <a:pt x="1937" y="741"/>
                    <a:pt x="1979" y="749"/>
                    <a:pt x="2019" y="749"/>
                  </a:cubicBezTo>
                  <a:cubicBezTo>
                    <a:pt x="2088" y="749"/>
                    <a:pt x="2151" y="724"/>
                    <a:pt x="2203" y="656"/>
                  </a:cubicBezTo>
                  <a:cubicBezTo>
                    <a:pt x="2203" y="144"/>
                    <a:pt x="1775" y="287"/>
                    <a:pt x="1513" y="180"/>
                  </a:cubicBezTo>
                  <a:cubicBezTo>
                    <a:pt x="1500" y="179"/>
                    <a:pt x="1486" y="178"/>
                    <a:pt x="1472" y="178"/>
                  </a:cubicBezTo>
                  <a:cubicBezTo>
                    <a:pt x="1441" y="178"/>
                    <a:pt x="1409" y="180"/>
                    <a:pt x="1377" y="180"/>
                  </a:cubicBezTo>
                  <a:cubicBezTo>
                    <a:pt x="1291" y="180"/>
                    <a:pt x="1210" y="165"/>
                    <a:pt x="1179" y="49"/>
                  </a:cubicBezTo>
                  <a:cubicBezTo>
                    <a:pt x="1094" y="6"/>
                    <a:pt x="1003" y="0"/>
                    <a:pt x="9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1" name="Google Shape;4491;p2"/>
            <p:cNvSpPr/>
            <p:nvPr/>
          </p:nvSpPr>
          <p:spPr>
            <a:xfrm>
              <a:off x="5200350" y="3799675"/>
              <a:ext cx="41675" cy="18200"/>
            </a:xfrm>
            <a:custGeom>
              <a:avLst/>
              <a:gdLst/>
              <a:ahLst/>
              <a:cxnLst/>
              <a:rect l="l" t="t" r="r" b="b"/>
              <a:pathLst>
                <a:path w="1667" h="728" extrusionOk="0">
                  <a:moveTo>
                    <a:pt x="575" y="0"/>
                  </a:moveTo>
                  <a:cubicBezTo>
                    <a:pt x="562" y="0"/>
                    <a:pt x="549" y="1"/>
                    <a:pt x="536" y="2"/>
                  </a:cubicBezTo>
                  <a:cubicBezTo>
                    <a:pt x="369" y="2"/>
                    <a:pt x="226" y="37"/>
                    <a:pt x="107" y="133"/>
                  </a:cubicBezTo>
                  <a:cubicBezTo>
                    <a:pt x="36" y="240"/>
                    <a:pt x="0" y="347"/>
                    <a:pt x="95" y="454"/>
                  </a:cubicBezTo>
                  <a:cubicBezTo>
                    <a:pt x="150" y="509"/>
                    <a:pt x="191" y="620"/>
                    <a:pt x="277" y="620"/>
                  </a:cubicBezTo>
                  <a:cubicBezTo>
                    <a:pt x="303" y="620"/>
                    <a:pt x="333" y="610"/>
                    <a:pt x="369" y="585"/>
                  </a:cubicBezTo>
                  <a:cubicBezTo>
                    <a:pt x="466" y="568"/>
                    <a:pt x="560" y="556"/>
                    <a:pt x="650" y="556"/>
                  </a:cubicBezTo>
                  <a:cubicBezTo>
                    <a:pt x="815" y="556"/>
                    <a:pt x="969" y="597"/>
                    <a:pt x="1107" y="728"/>
                  </a:cubicBezTo>
                  <a:cubicBezTo>
                    <a:pt x="1187" y="710"/>
                    <a:pt x="1260" y="679"/>
                    <a:pt x="1341" y="679"/>
                  </a:cubicBezTo>
                  <a:cubicBezTo>
                    <a:pt x="1369" y="679"/>
                    <a:pt x="1398" y="683"/>
                    <a:pt x="1429" y="692"/>
                  </a:cubicBezTo>
                  <a:cubicBezTo>
                    <a:pt x="1452" y="696"/>
                    <a:pt x="1472" y="698"/>
                    <a:pt x="1491" y="698"/>
                  </a:cubicBezTo>
                  <a:cubicBezTo>
                    <a:pt x="1636" y="698"/>
                    <a:pt x="1656" y="581"/>
                    <a:pt x="1667" y="454"/>
                  </a:cubicBezTo>
                  <a:cubicBezTo>
                    <a:pt x="1476" y="264"/>
                    <a:pt x="1179" y="323"/>
                    <a:pt x="953" y="168"/>
                  </a:cubicBezTo>
                  <a:cubicBezTo>
                    <a:pt x="844" y="59"/>
                    <a:pt x="714" y="0"/>
                    <a:pt x="5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2" name="Google Shape;4492;p2"/>
            <p:cNvSpPr/>
            <p:nvPr/>
          </p:nvSpPr>
          <p:spPr>
            <a:xfrm>
              <a:off x="5279050" y="3821425"/>
              <a:ext cx="28175" cy="7550"/>
            </a:xfrm>
            <a:custGeom>
              <a:avLst/>
              <a:gdLst/>
              <a:ahLst/>
              <a:cxnLst/>
              <a:rect l="l" t="t" r="r" b="b"/>
              <a:pathLst>
                <a:path w="1127" h="302" extrusionOk="0">
                  <a:moveTo>
                    <a:pt x="412" y="1"/>
                  </a:moveTo>
                  <a:cubicBezTo>
                    <a:pt x="293" y="13"/>
                    <a:pt x="186" y="13"/>
                    <a:pt x="67" y="25"/>
                  </a:cubicBezTo>
                  <a:cubicBezTo>
                    <a:pt x="34" y="168"/>
                    <a:pt x="1" y="301"/>
                    <a:pt x="185" y="301"/>
                  </a:cubicBezTo>
                  <a:cubicBezTo>
                    <a:pt x="200" y="301"/>
                    <a:pt x="216" y="300"/>
                    <a:pt x="233" y="298"/>
                  </a:cubicBezTo>
                  <a:lnTo>
                    <a:pt x="388" y="298"/>
                  </a:lnTo>
                  <a:cubicBezTo>
                    <a:pt x="472" y="203"/>
                    <a:pt x="591" y="239"/>
                    <a:pt x="686" y="168"/>
                  </a:cubicBezTo>
                  <a:cubicBezTo>
                    <a:pt x="829" y="144"/>
                    <a:pt x="984" y="144"/>
                    <a:pt x="1126" y="132"/>
                  </a:cubicBezTo>
                  <a:cubicBezTo>
                    <a:pt x="900" y="1"/>
                    <a:pt x="650" y="1"/>
                    <a:pt x="4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3" name="Google Shape;4493;p2"/>
            <p:cNvSpPr/>
            <p:nvPr/>
          </p:nvSpPr>
          <p:spPr>
            <a:xfrm>
              <a:off x="5272075" y="3822025"/>
              <a:ext cx="12825" cy="10450"/>
            </a:xfrm>
            <a:custGeom>
              <a:avLst/>
              <a:gdLst/>
              <a:ahLst/>
              <a:cxnLst/>
              <a:rect l="l" t="t" r="r" b="b"/>
              <a:pathLst>
                <a:path w="513" h="418" extrusionOk="0">
                  <a:moveTo>
                    <a:pt x="262" y="1"/>
                  </a:moveTo>
                  <a:cubicBezTo>
                    <a:pt x="155" y="108"/>
                    <a:pt x="1" y="215"/>
                    <a:pt x="108" y="405"/>
                  </a:cubicBezTo>
                  <a:cubicBezTo>
                    <a:pt x="143" y="405"/>
                    <a:pt x="179" y="405"/>
                    <a:pt x="215" y="417"/>
                  </a:cubicBezTo>
                  <a:cubicBezTo>
                    <a:pt x="334" y="405"/>
                    <a:pt x="453" y="394"/>
                    <a:pt x="512" y="274"/>
                  </a:cubicBezTo>
                  <a:cubicBezTo>
                    <a:pt x="405" y="215"/>
                    <a:pt x="382" y="108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4" name="Google Shape;4494;p2"/>
            <p:cNvSpPr/>
            <p:nvPr/>
          </p:nvSpPr>
          <p:spPr>
            <a:xfrm>
              <a:off x="5267025" y="3822025"/>
              <a:ext cx="11625" cy="10150"/>
            </a:xfrm>
            <a:custGeom>
              <a:avLst/>
              <a:gdLst/>
              <a:ahLst/>
              <a:cxnLst/>
              <a:rect l="l" t="t" r="r" b="b"/>
              <a:pathLst>
                <a:path w="465" h="406" extrusionOk="0">
                  <a:moveTo>
                    <a:pt x="464" y="1"/>
                  </a:moveTo>
                  <a:cubicBezTo>
                    <a:pt x="298" y="96"/>
                    <a:pt x="0" y="144"/>
                    <a:pt x="310" y="405"/>
                  </a:cubicBezTo>
                  <a:cubicBezTo>
                    <a:pt x="357" y="274"/>
                    <a:pt x="417" y="144"/>
                    <a:pt x="4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5" name="Google Shape;4495;p2"/>
            <p:cNvSpPr/>
            <p:nvPr/>
          </p:nvSpPr>
          <p:spPr>
            <a:xfrm>
              <a:off x="5160750" y="3635100"/>
              <a:ext cx="15500" cy="16425"/>
            </a:xfrm>
            <a:custGeom>
              <a:avLst/>
              <a:gdLst/>
              <a:ahLst/>
              <a:cxnLst/>
              <a:rect l="l" t="t" r="r" b="b"/>
              <a:pathLst>
                <a:path w="620" h="657" extrusionOk="0">
                  <a:moveTo>
                    <a:pt x="382" y="1"/>
                  </a:moveTo>
                  <a:cubicBezTo>
                    <a:pt x="239" y="1"/>
                    <a:pt x="96" y="72"/>
                    <a:pt x="1" y="179"/>
                  </a:cubicBezTo>
                  <a:lnTo>
                    <a:pt x="84" y="441"/>
                  </a:lnTo>
                  <a:cubicBezTo>
                    <a:pt x="159" y="558"/>
                    <a:pt x="246" y="657"/>
                    <a:pt x="364" y="657"/>
                  </a:cubicBezTo>
                  <a:cubicBezTo>
                    <a:pt x="415" y="657"/>
                    <a:pt x="472" y="639"/>
                    <a:pt x="536" y="596"/>
                  </a:cubicBezTo>
                  <a:cubicBezTo>
                    <a:pt x="501" y="465"/>
                    <a:pt x="548" y="370"/>
                    <a:pt x="620" y="274"/>
                  </a:cubicBezTo>
                  <a:cubicBezTo>
                    <a:pt x="620" y="131"/>
                    <a:pt x="501" y="60"/>
                    <a:pt x="3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6" name="Google Shape;4496;p2"/>
            <p:cNvSpPr/>
            <p:nvPr/>
          </p:nvSpPr>
          <p:spPr>
            <a:xfrm>
              <a:off x="5192000" y="3605550"/>
              <a:ext cx="6875" cy="5950"/>
            </a:xfrm>
            <a:custGeom>
              <a:avLst/>
              <a:gdLst/>
              <a:ahLst/>
              <a:cxnLst/>
              <a:rect l="l" t="t" r="r" b="b"/>
              <a:pathLst>
                <a:path w="275" h="238" extrusionOk="0">
                  <a:moveTo>
                    <a:pt x="169" y="1"/>
                  </a:moveTo>
                  <a:cubicBezTo>
                    <a:pt x="75" y="1"/>
                    <a:pt x="50" y="104"/>
                    <a:pt x="1" y="182"/>
                  </a:cubicBezTo>
                  <a:cubicBezTo>
                    <a:pt x="57" y="189"/>
                    <a:pt x="121" y="237"/>
                    <a:pt x="174" y="237"/>
                  </a:cubicBezTo>
                  <a:cubicBezTo>
                    <a:pt x="211" y="237"/>
                    <a:pt x="243" y="214"/>
                    <a:pt x="263" y="135"/>
                  </a:cubicBezTo>
                  <a:cubicBezTo>
                    <a:pt x="275" y="111"/>
                    <a:pt x="263" y="28"/>
                    <a:pt x="239" y="16"/>
                  </a:cubicBezTo>
                  <a:cubicBezTo>
                    <a:pt x="212" y="5"/>
                    <a:pt x="189" y="1"/>
                    <a:pt x="1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7" name="Google Shape;4497;p2"/>
            <p:cNvSpPr/>
            <p:nvPr/>
          </p:nvSpPr>
          <p:spPr>
            <a:xfrm>
              <a:off x="5707550" y="4019075"/>
              <a:ext cx="202125" cy="27175"/>
            </a:xfrm>
            <a:custGeom>
              <a:avLst/>
              <a:gdLst/>
              <a:ahLst/>
              <a:cxnLst/>
              <a:rect l="l" t="t" r="r" b="b"/>
              <a:pathLst>
                <a:path w="8085" h="1087" extrusionOk="0">
                  <a:moveTo>
                    <a:pt x="1620" y="1"/>
                  </a:moveTo>
                  <a:cubicBezTo>
                    <a:pt x="1524" y="7"/>
                    <a:pt x="1429" y="7"/>
                    <a:pt x="1334" y="7"/>
                  </a:cubicBezTo>
                  <a:cubicBezTo>
                    <a:pt x="1239" y="7"/>
                    <a:pt x="1143" y="7"/>
                    <a:pt x="1048" y="12"/>
                  </a:cubicBezTo>
                  <a:cubicBezTo>
                    <a:pt x="929" y="12"/>
                    <a:pt x="822" y="60"/>
                    <a:pt x="750" y="155"/>
                  </a:cubicBezTo>
                  <a:cubicBezTo>
                    <a:pt x="639" y="267"/>
                    <a:pt x="508" y="285"/>
                    <a:pt x="373" y="285"/>
                  </a:cubicBezTo>
                  <a:cubicBezTo>
                    <a:pt x="308" y="285"/>
                    <a:pt x="243" y="281"/>
                    <a:pt x="179" y="281"/>
                  </a:cubicBezTo>
                  <a:cubicBezTo>
                    <a:pt x="118" y="281"/>
                    <a:pt x="58" y="284"/>
                    <a:pt x="0" y="298"/>
                  </a:cubicBezTo>
                  <a:cubicBezTo>
                    <a:pt x="215" y="334"/>
                    <a:pt x="405" y="393"/>
                    <a:pt x="608" y="441"/>
                  </a:cubicBezTo>
                  <a:cubicBezTo>
                    <a:pt x="674" y="491"/>
                    <a:pt x="740" y="517"/>
                    <a:pt x="805" y="517"/>
                  </a:cubicBezTo>
                  <a:cubicBezTo>
                    <a:pt x="880" y="517"/>
                    <a:pt x="954" y="482"/>
                    <a:pt x="1024" y="405"/>
                  </a:cubicBezTo>
                  <a:cubicBezTo>
                    <a:pt x="1106" y="400"/>
                    <a:pt x="1189" y="397"/>
                    <a:pt x="1271" y="397"/>
                  </a:cubicBezTo>
                  <a:cubicBezTo>
                    <a:pt x="1545" y="397"/>
                    <a:pt x="1818" y="430"/>
                    <a:pt x="2084" y="513"/>
                  </a:cubicBezTo>
                  <a:cubicBezTo>
                    <a:pt x="2153" y="625"/>
                    <a:pt x="2235" y="656"/>
                    <a:pt x="2323" y="656"/>
                  </a:cubicBezTo>
                  <a:cubicBezTo>
                    <a:pt x="2403" y="656"/>
                    <a:pt x="2487" y="631"/>
                    <a:pt x="2572" y="620"/>
                  </a:cubicBezTo>
                  <a:cubicBezTo>
                    <a:pt x="2679" y="620"/>
                    <a:pt x="2786" y="620"/>
                    <a:pt x="2894" y="572"/>
                  </a:cubicBezTo>
                  <a:lnTo>
                    <a:pt x="3036" y="572"/>
                  </a:lnTo>
                  <a:cubicBezTo>
                    <a:pt x="3227" y="667"/>
                    <a:pt x="3465" y="572"/>
                    <a:pt x="3667" y="679"/>
                  </a:cubicBezTo>
                  <a:cubicBezTo>
                    <a:pt x="3743" y="663"/>
                    <a:pt x="3818" y="656"/>
                    <a:pt x="3894" y="656"/>
                  </a:cubicBezTo>
                  <a:cubicBezTo>
                    <a:pt x="4091" y="656"/>
                    <a:pt x="4287" y="701"/>
                    <a:pt x="4477" y="727"/>
                  </a:cubicBezTo>
                  <a:cubicBezTo>
                    <a:pt x="4751" y="786"/>
                    <a:pt x="5037" y="810"/>
                    <a:pt x="5287" y="917"/>
                  </a:cubicBezTo>
                  <a:cubicBezTo>
                    <a:pt x="5299" y="919"/>
                    <a:pt x="5311" y="920"/>
                    <a:pt x="5323" y="920"/>
                  </a:cubicBezTo>
                  <a:cubicBezTo>
                    <a:pt x="5379" y="920"/>
                    <a:pt x="5428" y="897"/>
                    <a:pt x="5477" y="858"/>
                  </a:cubicBezTo>
                  <a:cubicBezTo>
                    <a:pt x="5656" y="870"/>
                    <a:pt x="5846" y="870"/>
                    <a:pt x="6049" y="882"/>
                  </a:cubicBezTo>
                  <a:cubicBezTo>
                    <a:pt x="6128" y="917"/>
                    <a:pt x="6210" y="925"/>
                    <a:pt x="6293" y="925"/>
                  </a:cubicBezTo>
                  <a:cubicBezTo>
                    <a:pt x="6359" y="925"/>
                    <a:pt x="6425" y="920"/>
                    <a:pt x="6490" y="920"/>
                  </a:cubicBezTo>
                  <a:cubicBezTo>
                    <a:pt x="6588" y="920"/>
                    <a:pt x="6685" y="932"/>
                    <a:pt x="6775" y="989"/>
                  </a:cubicBezTo>
                  <a:lnTo>
                    <a:pt x="7061" y="989"/>
                  </a:lnTo>
                  <a:cubicBezTo>
                    <a:pt x="7141" y="1049"/>
                    <a:pt x="7218" y="1087"/>
                    <a:pt x="7298" y="1087"/>
                  </a:cubicBezTo>
                  <a:cubicBezTo>
                    <a:pt x="7359" y="1087"/>
                    <a:pt x="7422" y="1064"/>
                    <a:pt x="7489" y="1013"/>
                  </a:cubicBezTo>
                  <a:cubicBezTo>
                    <a:pt x="7537" y="989"/>
                    <a:pt x="7597" y="977"/>
                    <a:pt x="7632" y="965"/>
                  </a:cubicBezTo>
                  <a:cubicBezTo>
                    <a:pt x="7682" y="923"/>
                    <a:pt x="7749" y="919"/>
                    <a:pt x="7815" y="919"/>
                  </a:cubicBezTo>
                  <a:cubicBezTo>
                    <a:pt x="7829" y="919"/>
                    <a:pt x="7843" y="920"/>
                    <a:pt x="7857" y="920"/>
                  </a:cubicBezTo>
                  <a:cubicBezTo>
                    <a:pt x="7965" y="920"/>
                    <a:pt x="8064" y="910"/>
                    <a:pt x="8085" y="739"/>
                  </a:cubicBezTo>
                  <a:cubicBezTo>
                    <a:pt x="7085" y="429"/>
                    <a:pt x="6061" y="393"/>
                    <a:pt x="5037" y="274"/>
                  </a:cubicBezTo>
                  <a:cubicBezTo>
                    <a:pt x="4965" y="285"/>
                    <a:pt x="4894" y="290"/>
                    <a:pt x="4824" y="290"/>
                  </a:cubicBezTo>
                  <a:cubicBezTo>
                    <a:pt x="4500" y="290"/>
                    <a:pt x="4193" y="192"/>
                    <a:pt x="3870" y="143"/>
                  </a:cubicBezTo>
                  <a:cubicBezTo>
                    <a:pt x="3794" y="140"/>
                    <a:pt x="3717" y="139"/>
                    <a:pt x="3640" y="139"/>
                  </a:cubicBezTo>
                  <a:cubicBezTo>
                    <a:pt x="3411" y="139"/>
                    <a:pt x="3179" y="150"/>
                    <a:pt x="2947" y="150"/>
                  </a:cubicBezTo>
                  <a:cubicBezTo>
                    <a:pt x="2697" y="150"/>
                    <a:pt x="2448" y="137"/>
                    <a:pt x="2203" y="84"/>
                  </a:cubicBezTo>
                  <a:cubicBezTo>
                    <a:pt x="2024" y="1"/>
                    <a:pt x="1822" y="1"/>
                    <a:pt x="16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8" name="Google Shape;4498;p2"/>
            <p:cNvSpPr/>
            <p:nvPr/>
          </p:nvSpPr>
          <p:spPr>
            <a:xfrm>
              <a:off x="5741775" y="4032475"/>
              <a:ext cx="33075" cy="8550"/>
            </a:xfrm>
            <a:custGeom>
              <a:avLst/>
              <a:gdLst/>
              <a:ahLst/>
              <a:cxnLst/>
              <a:rect l="l" t="t" r="r" b="b"/>
              <a:pathLst>
                <a:path w="1323" h="342" extrusionOk="0">
                  <a:moveTo>
                    <a:pt x="727" y="0"/>
                  </a:moveTo>
                  <a:cubicBezTo>
                    <a:pt x="513" y="24"/>
                    <a:pt x="286" y="60"/>
                    <a:pt x="1" y="72"/>
                  </a:cubicBezTo>
                  <a:cubicBezTo>
                    <a:pt x="376" y="268"/>
                    <a:pt x="543" y="342"/>
                    <a:pt x="783" y="342"/>
                  </a:cubicBezTo>
                  <a:cubicBezTo>
                    <a:pt x="878" y="342"/>
                    <a:pt x="984" y="330"/>
                    <a:pt x="1120" y="310"/>
                  </a:cubicBezTo>
                  <a:cubicBezTo>
                    <a:pt x="1167" y="262"/>
                    <a:pt x="1203" y="203"/>
                    <a:pt x="1251" y="155"/>
                  </a:cubicBezTo>
                  <a:cubicBezTo>
                    <a:pt x="1322" y="119"/>
                    <a:pt x="1310" y="84"/>
                    <a:pt x="1251" y="36"/>
                  </a:cubicBezTo>
                  <a:cubicBezTo>
                    <a:pt x="1072" y="24"/>
                    <a:pt x="905" y="12"/>
                    <a:pt x="7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9" name="Google Shape;4499;p2"/>
            <p:cNvSpPr/>
            <p:nvPr/>
          </p:nvSpPr>
          <p:spPr>
            <a:xfrm>
              <a:off x="5831075" y="4038750"/>
              <a:ext cx="13425" cy="8825"/>
            </a:xfrm>
            <a:custGeom>
              <a:avLst/>
              <a:gdLst/>
              <a:ahLst/>
              <a:cxnLst/>
              <a:rect l="l" t="t" r="r" b="b"/>
              <a:pathLst>
                <a:path w="537" h="353" extrusionOk="0">
                  <a:moveTo>
                    <a:pt x="204" y="1"/>
                  </a:moveTo>
                  <a:cubicBezTo>
                    <a:pt x="133" y="1"/>
                    <a:pt x="64" y="26"/>
                    <a:pt x="0" y="107"/>
                  </a:cubicBezTo>
                  <a:cubicBezTo>
                    <a:pt x="140" y="269"/>
                    <a:pt x="228" y="352"/>
                    <a:pt x="303" y="352"/>
                  </a:cubicBezTo>
                  <a:cubicBezTo>
                    <a:pt x="381" y="352"/>
                    <a:pt x="445" y="260"/>
                    <a:pt x="536" y="71"/>
                  </a:cubicBezTo>
                  <a:cubicBezTo>
                    <a:pt x="519" y="54"/>
                    <a:pt x="497" y="37"/>
                    <a:pt x="468" y="37"/>
                  </a:cubicBezTo>
                  <a:cubicBezTo>
                    <a:pt x="456" y="37"/>
                    <a:pt x="443" y="40"/>
                    <a:pt x="429" y="47"/>
                  </a:cubicBezTo>
                  <a:cubicBezTo>
                    <a:pt x="356" y="29"/>
                    <a:pt x="279" y="1"/>
                    <a:pt x="2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0" name="Google Shape;4500;p2"/>
            <p:cNvSpPr/>
            <p:nvPr/>
          </p:nvSpPr>
          <p:spPr>
            <a:xfrm>
              <a:off x="5819475" y="4037475"/>
              <a:ext cx="22350" cy="3950"/>
            </a:xfrm>
            <a:custGeom>
              <a:avLst/>
              <a:gdLst/>
              <a:ahLst/>
              <a:cxnLst/>
              <a:rect l="l" t="t" r="r" b="b"/>
              <a:pathLst>
                <a:path w="894" h="158" extrusionOk="0">
                  <a:moveTo>
                    <a:pt x="270" y="1"/>
                  </a:moveTo>
                  <a:cubicBezTo>
                    <a:pt x="182" y="1"/>
                    <a:pt x="92" y="3"/>
                    <a:pt x="0" y="3"/>
                  </a:cubicBezTo>
                  <a:cubicBezTo>
                    <a:pt x="119" y="158"/>
                    <a:pt x="310" y="110"/>
                    <a:pt x="464" y="158"/>
                  </a:cubicBezTo>
                  <a:cubicBezTo>
                    <a:pt x="595" y="122"/>
                    <a:pt x="750" y="110"/>
                    <a:pt x="893" y="98"/>
                  </a:cubicBezTo>
                  <a:cubicBezTo>
                    <a:pt x="697" y="13"/>
                    <a:pt x="490" y="1"/>
                    <a:pt x="2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1" name="Google Shape;4501;p2"/>
            <p:cNvSpPr/>
            <p:nvPr/>
          </p:nvSpPr>
          <p:spPr>
            <a:xfrm>
              <a:off x="5859050" y="4040425"/>
              <a:ext cx="18175" cy="3475"/>
            </a:xfrm>
            <a:custGeom>
              <a:avLst/>
              <a:gdLst/>
              <a:ahLst/>
              <a:cxnLst/>
              <a:rect l="l" t="t" r="r" b="b"/>
              <a:pathLst>
                <a:path w="727" h="139" extrusionOk="0">
                  <a:moveTo>
                    <a:pt x="302" y="0"/>
                  </a:moveTo>
                  <a:cubicBezTo>
                    <a:pt x="202" y="0"/>
                    <a:pt x="102" y="11"/>
                    <a:pt x="1" y="16"/>
                  </a:cubicBezTo>
                  <a:cubicBezTo>
                    <a:pt x="136" y="115"/>
                    <a:pt x="279" y="138"/>
                    <a:pt x="426" y="138"/>
                  </a:cubicBezTo>
                  <a:cubicBezTo>
                    <a:pt x="525" y="138"/>
                    <a:pt x="626" y="128"/>
                    <a:pt x="727" y="123"/>
                  </a:cubicBezTo>
                  <a:cubicBezTo>
                    <a:pt x="592" y="23"/>
                    <a:pt x="449" y="0"/>
                    <a:pt x="3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2" name="Google Shape;4502;p2"/>
            <p:cNvSpPr/>
            <p:nvPr/>
          </p:nvSpPr>
          <p:spPr>
            <a:xfrm>
              <a:off x="5783750" y="4033650"/>
              <a:ext cx="15800" cy="3300"/>
            </a:xfrm>
            <a:custGeom>
              <a:avLst/>
              <a:gdLst/>
              <a:ahLst/>
              <a:cxnLst/>
              <a:rect l="l" t="t" r="r" b="b"/>
              <a:pathLst>
                <a:path w="632" h="132" extrusionOk="0">
                  <a:moveTo>
                    <a:pt x="206" y="0"/>
                  </a:moveTo>
                  <a:cubicBezTo>
                    <a:pt x="139" y="0"/>
                    <a:pt x="70" y="6"/>
                    <a:pt x="0" y="13"/>
                  </a:cubicBezTo>
                  <a:cubicBezTo>
                    <a:pt x="90" y="108"/>
                    <a:pt x="191" y="132"/>
                    <a:pt x="298" y="132"/>
                  </a:cubicBezTo>
                  <a:cubicBezTo>
                    <a:pt x="405" y="132"/>
                    <a:pt x="518" y="108"/>
                    <a:pt x="631" y="108"/>
                  </a:cubicBezTo>
                  <a:cubicBezTo>
                    <a:pt x="500" y="26"/>
                    <a:pt x="357" y="0"/>
                    <a:pt x="2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3" name="Google Shape;4503;p2"/>
            <p:cNvSpPr/>
            <p:nvPr/>
          </p:nvSpPr>
          <p:spPr>
            <a:xfrm>
              <a:off x="5772725" y="4033950"/>
              <a:ext cx="7175" cy="3000"/>
            </a:xfrm>
            <a:custGeom>
              <a:avLst/>
              <a:gdLst/>
              <a:ahLst/>
              <a:cxnLst/>
              <a:rect l="l" t="t" r="r" b="b"/>
              <a:pathLst>
                <a:path w="287" h="120" extrusionOk="0">
                  <a:moveTo>
                    <a:pt x="1" y="1"/>
                  </a:moveTo>
                  <a:lnTo>
                    <a:pt x="1" y="120"/>
                  </a:lnTo>
                  <a:cubicBezTo>
                    <a:pt x="120" y="120"/>
                    <a:pt x="227" y="96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4" name="Google Shape;4504;p2"/>
            <p:cNvSpPr/>
            <p:nvPr/>
          </p:nvSpPr>
          <p:spPr>
            <a:xfrm>
              <a:off x="5134850" y="3646125"/>
              <a:ext cx="39625" cy="111325"/>
            </a:xfrm>
            <a:custGeom>
              <a:avLst/>
              <a:gdLst/>
              <a:ahLst/>
              <a:cxnLst/>
              <a:rect l="l" t="t" r="r" b="b"/>
              <a:pathLst>
                <a:path w="1585" h="4453" extrusionOk="0">
                  <a:moveTo>
                    <a:pt x="1132" y="0"/>
                  </a:moveTo>
                  <a:cubicBezTo>
                    <a:pt x="834" y="333"/>
                    <a:pt x="715" y="750"/>
                    <a:pt x="584" y="1143"/>
                  </a:cubicBezTo>
                  <a:cubicBezTo>
                    <a:pt x="572" y="1274"/>
                    <a:pt x="572" y="1429"/>
                    <a:pt x="572" y="1560"/>
                  </a:cubicBezTo>
                  <a:cubicBezTo>
                    <a:pt x="501" y="1655"/>
                    <a:pt x="322" y="1691"/>
                    <a:pt x="417" y="1857"/>
                  </a:cubicBezTo>
                  <a:cubicBezTo>
                    <a:pt x="346" y="2096"/>
                    <a:pt x="96" y="2286"/>
                    <a:pt x="215" y="2572"/>
                  </a:cubicBezTo>
                  <a:cubicBezTo>
                    <a:pt x="334" y="2846"/>
                    <a:pt x="239" y="3084"/>
                    <a:pt x="144" y="3322"/>
                  </a:cubicBezTo>
                  <a:cubicBezTo>
                    <a:pt x="1" y="3631"/>
                    <a:pt x="84" y="4001"/>
                    <a:pt x="286" y="4298"/>
                  </a:cubicBezTo>
                  <a:cubicBezTo>
                    <a:pt x="298" y="4191"/>
                    <a:pt x="239" y="4072"/>
                    <a:pt x="382" y="3989"/>
                  </a:cubicBezTo>
                  <a:cubicBezTo>
                    <a:pt x="441" y="4155"/>
                    <a:pt x="513" y="4298"/>
                    <a:pt x="572" y="4453"/>
                  </a:cubicBezTo>
                  <a:cubicBezTo>
                    <a:pt x="1001" y="4346"/>
                    <a:pt x="715" y="3953"/>
                    <a:pt x="870" y="3739"/>
                  </a:cubicBezTo>
                  <a:cubicBezTo>
                    <a:pt x="882" y="3584"/>
                    <a:pt x="882" y="3453"/>
                    <a:pt x="834" y="3322"/>
                  </a:cubicBezTo>
                  <a:cubicBezTo>
                    <a:pt x="810" y="3262"/>
                    <a:pt x="775" y="3203"/>
                    <a:pt x="739" y="3143"/>
                  </a:cubicBezTo>
                  <a:lnTo>
                    <a:pt x="739" y="2608"/>
                  </a:lnTo>
                  <a:cubicBezTo>
                    <a:pt x="775" y="2369"/>
                    <a:pt x="441" y="2036"/>
                    <a:pt x="858" y="1857"/>
                  </a:cubicBezTo>
                  <a:lnTo>
                    <a:pt x="882" y="1810"/>
                  </a:lnTo>
                  <a:lnTo>
                    <a:pt x="870" y="1774"/>
                  </a:lnTo>
                  <a:cubicBezTo>
                    <a:pt x="929" y="1667"/>
                    <a:pt x="882" y="1512"/>
                    <a:pt x="989" y="1429"/>
                  </a:cubicBezTo>
                  <a:lnTo>
                    <a:pt x="989" y="1012"/>
                  </a:lnTo>
                  <a:cubicBezTo>
                    <a:pt x="941" y="964"/>
                    <a:pt x="918" y="905"/>
                    <a:pt x="929" y="833"/>
                  </a:cubicBezTo>
                  <a:lnTo>
                    <a:pt x="929" y="833"/>
                  </a:lnTo>
                  <a:cubicBezTo>
                    <a:pt x="929" y="893"/>
                    <a:pt x="941" y="964"/>
                    <a:pt x="989" y="1012"/>
                  </a:cubicBezTo>
                  <a:cubicBezTo>
                    <a:pt x="1013" y="1012"/>
                    <a:pt x="1060" y="1012"/>
                    <a:pt x="1108" y="1000"/>
                  </a:cubicBezTo>
                  <a:cubicBezTo>
                    <a:pt x="1132" y="893"/>
                    <a:pt x="1156" y="786"/>
                    <a:pt x="1251" y="726"/>
                  </a:cubicBezTo>
                  <a:lnTo>
                    <a:pt x="1299" y="679"/>
                  </a:lnTo>
                  <a:lnTo>
                    <a:pt x="1299" y="619"/>
                  </a:lnTo>
                  <a:cubicBezTo>
                    <a:pt x="1334" y="476"/>
                    <a:pt x="1418" y="369"/>
                    <a:pt x="1537" y="286"/>
                  </a:cubicBezTo>
                  <a:lnTo>
                    <a:pt x="1584" y="155"/>
                  </a:lnTo>
                  <a:cubicBezTo>
                    <a:pt x="1429" y="107"/>
                    <a:pt x="1287" y="48"/>
                    <a:pt x="1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5" name="Google Shape;4505;p2"/>
            <p:cNvSpPr/>
            <p:nvPr/>
          </p:nvSpPr>
          <p:spPr>
            <a:xfrm>
              <a:off x="5139925" y="3685100"/>
              <a:ext cx="8950" cy="7475"/>
            </a:xfrm>
            <a:custGeom>
              <a:avLst/>
              <a:gdLst/>
              <a:ahLst/>
              <a:cxnLst/>
              <a:rect l="l" t="t" r="r" b="b"/>
              <a:pathLst>
                <a:path w="358" h="299" extrusionOk="0">
                  <a:moveTo>
                    <a:pt x="357" y="1"/>
                  </a:moveTo>
                  <a:lnTo>
                    <a:pt x="357" y="1"/>
                  </a:lnTo>
                  <a:cubicBezTo>
                    <a:pt x="179" y="36"/>
                    <a:pt x="0" y="84"/>
                    <a:pt x="203" y="298"/>
                  </a:cubicBezTo>
                  <a:cubicBezTo>
                    <a:pt x="262" y="203"/>
                    <a:pt x="310" y="108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6" name="Google Shape;4506;p2"/>
            <p:cNvSpPr/>
            <p:nvPr/>
          </p:nvSpPr>
          <p:spPr>
            <a:xfrm>
              <a:off x="5410200" y="3185650"/>
              <a:ext cx="36625" cy="14575"/>
            </a:xfrm>
            <a:custGeom>
              <a:avLst/>
              <a:gdLst/>
              <a:ahLst/>
              <a:cxnLst/>
              <a:rect l="l" t="t" r="r" b="b"/>
              <a:pathLst>
                <a:path w="1465" h="583" extrusionOk="0">
                  <a:moveTo>
                    <a:pt x="476" y="12"/>
                  </a:moveTo>
                  <a:cubicBezTo>
                    <a:pt x="286" y="60"/>
                    <a:pt x="24" y="0"/>
                    <a:pt x="0" y="322"/>
                  </a:cubicBezTo>
                  <a:cubicBezTo>
                    <a:pt x="331" y="429"/>
                    <a:pt x="656" y="582"/>
                    <a:pt x="995" y="582"/>
                  </a:cubicBezTo>
                  <a:cubicBezTo>
                    <a:pt x="1144" y="582"/>
                    <a:pt x="1296" y="553"/>
                    <a:pt x="1453" y="476"/>
                  </a:cubicBezTo>
                  <a:cubicBezTo>
                    <a:pt x="1464" y="381"/>
                    <a:pt x="1464" y="310"/>
                    <a:pt x="1464" y="214"/>
                  </a:cubicBezTo>
                  <a:cubicBezTo>
                    <a:pt x="1389" y="130"/>
                    <a:pt x="1293" y="112"/>
                    <a:pt x="1190" y="112"/>
                  </a:cubicBezTo>
                  <a:cubicBezTo>
                    <a:pt x="1116" y="112"/>
                    <a:pt x="1039" y="121"/>
                    <a:pt x="962" y="121"/>
                  </a:cubicBezTo>
                  <a:cubicBezTo>
                    <a:pt x="876" y="121"/>
                    <a:pt x="791" y="109"/>
                    <a:pt x="714" y="60"/>
                  </a:cubicBezTo>
                  <a:cubicBezTo>
                    <a:pt x="643" y="36"/>
                    <a:pt x="560" y="24"/>
                    <a:pt x="476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7" name="Google Shape;4507;p2"/>
            <p:cNvSpPr/>
            <p:nvPr/>
          </p:nvSpPr>
          <p:spPr>
            <a:xfrm>
              <a:off x="5432225" y="3251425"/>
              <a:ext cx="3300" cy="7475"/>
            </a:xfrm>
            <a:custGeom>
              <a:avLst/>
              <a:gdLst/>
              <a:ahLst/>
              <a:cxnLst/>
              <a:rect l="l" t="t" r="r" b="b"/>
              <a:pathLst>
                <a:path w="132" h="299" extrusionOk="0">
                  <a:moveTo>
                    <a:pt x="131" y="0"/>
                  </a:moveTo>
                  <a:lnTo>
                    <a:pt x="131" y="0"/>
                  </a:lnTo>
                  <a:cubicBezTo>
                    <a:pt x="36" y="60"/>
                    <a:pt x="0" y="167"/>
                    <a:pt x="0" y="298"/>
                  </a:cubicBezTo>
                  <a:cubicBezTo>
                    <a:pt x="119" y="215"/>
                    <a:pt x="131" y="119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8" name="Google Shape;4508;p2"/>
            <p:cNvSpPr/>
            <p:nvPr/>
          </p:nvSpPr>
          <p:spPr>
            <a:xfrm>
              <a:off x="5433400" y="3243975"/>
              <a:ext cx="2125" cy="3600"/>
            </a:xfrm>
            <a:custGeom>
              <a:avLst/>
              <a:gdLst/>
              <a:ahLst/>
              <a:cxnLst/>
              <a:rect l="l" t="t" r="r" b="b"/>
              <a:pathLst>
                <a:path w="85" h="144" extrusionOk="0">
                  <a:moveTo>
                    <a:pt x="84" y="1"/>
                  </a:moveTo>
                  <a:cubicBezTo>
                    <a:pt x="1" y="60"/>
                    <a:pt x="1" y="108"/>
                    <a:pt x="84" y="144"/>
                  </a:cubicBezTo>
                  <a:lnTo>
                    <a:pt x="8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9" name="Google Shape;4509;p2"/>
            <p:cNvSpPr/>
            <p:nvPr/>
          </p:nvSpPr>
          <p:spPr>
            <a:xfrm>
              <a:off x="5314650" y="3850900"/>
              <a:ext cx="35425" cy="156600"/>
            </a:xfrm>
            <a:custGeom>
              <a:avLst/>
              <a:gdLst/>
              <a:ahLst/>
              <a:cxnLst/>
              <a:rect l="l" t="t" r="r" b="b"/>
              <a:pathLst>
                <a:path w="1417" h="6264" extrusionOk="0">
                  <a:moveTo>
                    <a:pt x="572" y="1"/>
                  </a:moveTo>
                  <a:cubicBezTo>
                    <a:pt x="476" y="382"/>
                    <a:pt x="369" y="751"/>
                    <a:pt x="286" y="1132"/>
                  </a:cubicBezTo>
                  <a:cubicBezTo>
                    <a:pt x="310" y="1155"/>
                    <a:pt x="345" y="1203"/>
                    <a:pt x="357" y="1251"/>
                  </a:cubicBezTo>
                  <a:cubicBezTo>
                    <a:pt x="369" y="1286"/>
                    <a:pt x="393" y="1346"/>
                    <a:pt x="393" y="1394"/>
                  </a:cubicBezTo>
                  <a:cubicBezTo>
                    <a:pt x="369" y="1465"/>
                    <a:pt x="333" y="1548"/>
                    <a:pt x="286" y="1608"/>
                  </a:cubicBezTo>
                  <a:cubicBezTo>
                    <a:pt x="214" y="1703"/>
                    <a:pt x="95" y="1798"/>
                    <a:pt x="72" y="1941"/>
                  </a:cubicBezTo>
                  <a:cubicBezTo>
                    <a:pt x="155" y="2025"/>
                    <a:pt x="167" y="2084"/>
                    <a:pt x="72" y="2156"/>
                  </a:cubicBezTo>
                  <a:cubicBezTo>
                    <a:pt x="48" y="2275"/>
                    <a:pt x="119" y="2417"/>
                    <a:pt x="0" y="2537"/>
                  </a:cubicBezTo>
                  <a:cubicBezTo>
                    <a:pt x="95" y="3275"/>
                    <a:pt x="333" y="3965"/>
                    <a:pt x="274" y="4715"/>
                  </a:cubicBezTo>
                  <a:cubicBezTo>
                    <a:pt x="274" y="4823"/>
                    <a:pt x="286" y="4906"/>
                    <a:pt x="286" y="5001"/>
                  </a:cubicBezTo>
                  <a:cubicBezTo>
                    <a:pt x="333" y="5037"/>
                    <a:pt x="357" y="5096"/>
                    <a:pt x="405" y="5144"/>
                  </a:cubicBezTo>
                  <a:cubicBezTo>
                    <a:pt x="369" y="5632"/>
                    <a:pt x="703" y="5930"/>
                    <a:pt x="1000" y="6263"/>
                  </a:cubicBezTo>
                  <a:cubicBezTo>
                    <a:pt x="1417" y="6251"/>
                    <a:pt x="1143" y="6013"/>
                    <a:pt x="1143" y="5858"/>
                  </a:cubicBezTo>
                  <a:lnTo>
                    <a:pt x="1143" y="5775"/>
                  </a:lnTo>
                  <a:cubicBezTo>
                    <a:pt x="1131" y="5716"/>
                    <a:pt x="1119" y="5656"/>
                    <a:pt x="1084" y="5608"/>
                  </a:cubicBezTo>
                  <a:cubicBezTo>
                    <a:pt x="1072" y="5549"/>
                    <a:pt x="1060" y="5489"/>
                    <a:pt x="1024" y="5442"/>
                  </a:cubicBezTo>
                  <a:lnTo>
                    <a:pt x="941" y="5180"/>
                  </a:lnTo>
                  <a:cubicBezTo>
                    <a:pt x="667" y="4287"/>
                    <a:pt x="512" y="3370"/>
                    <a:pt x="726" y="2441"/>
                  </a:cubicBezTo>
                  <a:cubicBezTo>
                    <a:pt x="726" y="2275"/>
                    <a:pt x="714" y="2120"/>
                    <a:pt x="762" y="1977"/>
                  </a:cubicBezTo>
                  <a:cubicBezTo>
                    <a:pt x="774" y="1917"/>
                    <a:pt x="810" y="1870"/>
                    <a:pt x="822" y="1810"/>
                  </a:cubicBezTo>
                  <a:cubicBezTo>
                    <a:pt x="869" y="1739"/>
                    <a:pt x="893" y="1644"/>
                    <a:pt x="929" y="1572"/>
                  </a:cubicBezTo>
                  <a:cubicBezTo>
                    <a:pt x="941" y="1525"/>
                    <a:pt x="953" y="1465"/>
                    <a:pt x="953" y="1405"/>
                  </a:cubicBezTo>
                  <a:cubicBezTo>
                    <a:pt x="953" y="1346"/>
                    <a:pt x="941" y="1286"/>
                    <a:pt x="905" y="1251"/>
                  </a:cubicBezTo>
                  <a:cubicBezTo>
                    <a:pt x="869" y="1167"/>
                    <a:pt x="845" y="1096"/>
                    <a:pt x="822" y="1024"/>
                  </a:cubicBezTo>
                  <a:cubicBezTo>
                    <a:pt x="810" y="965"/>
                    <a:pt x="762" y="893"/>
                    <a:pt x="774" y="810"/>
                  </a:cubicBezTo>
                  <a:cubicBezTo>
                    <a:pt x="786" y="774"/>
                    <a:pt x="822" y="727"/>
                    <a:pt x="845" y="691"/>
                  </a:cubicBezTo>
                  <a:lnTo>
                    <a:pt x="845" y="620"/>
                  </a:lnTo>
                  <a:lnTo>
                    <a:pt x="845" y="548"/>
                  </a:lnTo>
                  <a:cubicBezTo>
                    <a:pt x="786" y="501"/>
                    <a:pt x="762" y="441"/>
                    <a:pt x="714" y="393"/>
                  </a:cubicBezTo>
                  <a:cubicBezTo>
                    <a:pt x="703" y="251"/>
                    <a:pt x="750" y="84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0" name="Google Shape;4510;p2"/>
            <p:cNvSpPr/>
            <p:nvPr/>
          </p:nvSpPr>
          <p:spPr>
            <a:xfrm>
              <a:off x="5313150" y="3878575"/>
              <a:ext cx="14325" cy="35750"/>
            </a:xfrm>
            <a:custGeom>
              <a:avLst/>
              <a:gdLst/>
              <a:ahLst/>
              <a:cxnLst/>
              <a:rect l="l" t="t" r="r" b="b"/>
              <a:pathLst>
                <a:path w="573" h="1430" extrusionOk="0">
                  <a:moveTo>
                    <a:pt x="334" y="1"/>
                  </a:moveTo>
                  <a:cubicBezTo>
                    <a:pt x="108" y="453"/>
                    <a:pt x="1" y="929"/>
                    <a:pt x="48" y="1430"/>
                  </a:cubicBezTo>
                  <a:cubicBezTo>
                    <a:pt x="215" y="1346"/>
                    <a:pt x="167" y="1168"/>
                    <a:pt x="179" y="1013"/>
                  </a:cubicBezTo>
                  <a:cubicBezTo>
                    <a:pt x="227" y="977"/>
                    <a:pt x="227" y="929"/>
                    <a:pt x="179" y="882"/>
                  </a:cubicBezTo>
                  <a:cubicBezTo>
                    <a:pt x="227" y="751"/>
                    <a:pt x="310" y="656"/>
                    <a:pt x="453" y="596"/>
                  </a:cubicBezTo>
                  <a:cubicBezTo>
                    <a:pt x="572" y="477"/>
                    <a:pt x="524" y="334"/>
                    <a:pt x="548" y="191"/>
                  </a:cubicBezTo>
                  <a:cubicBezTo>
                    <a:pt x="536" y="120"/>
                    <a:pt x="524" y="60"/>
                    <a:pt x="4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1" name="Google Shape;4511;p2"/>
            <p:cNvSpPr/>
            <p:nvPr/>
          </p:nvSpPr>
          <p:spPr>
            <a:xfrm>
              <a:off x="5195275" y="3024300"/>
              <a:ext cx="42900" cy="131000"/>
            </a:xfrm>
            <a:custGeom>
              <a:avLst/>
              <a:gdLst/>
              <a:ahLst/>
              <a:cxnLst/>
              <a:rect l="l" t="t" r="r" b="b"/>
              <a:pathLst>
                <a:path w="1716" h="5240" extrusionOk="0">
                  <a:moveTo>
                    <a:pt x="1358" y="1"/>
                  </a:moveTo>
                  <a:cubicBezTo>
                    <a:pt x="1203" y="120"/>
                    <a:pt x="1334" y="370"/>
                    <a:pt x="1144" y="477"/>
                  </a:cubicBezTo>
                  <a:lnTo>
                    <a:pt x="1144" y="620"/>
                  </a:lnTo>
                  <a:cubicBezTo>
                    <a:pt x="1239" y="834"/>
                    <a:pt x="1060" y="1001"/>
                    <a:pt x="1013" y="1192"/>
                  </a:cubicBezTo>
                  <a:cubicBezTo>
                    <a:pt x="941" y="1942"/>
                    <a:pt x="620" y="2620"/>
                    <a:pt x="429" y="3335"/>
                  </a:cubicBezTo>
                  <a:cubicBezTo>
                    <a:pt x="358" y="3835"/>
                    <a:pt x="120" y="4275"/>
                    <a:pt x="144" y="4787"/>
                  </a:cubicBezTo>
                  <a:cubicBezTo>
                    <a:pt x="1" y="5002"/>
                    <a:pt x="144" y="5121"/>
                    <a:pt x="310" y="5240"/>
                  </a:cubicBezTo>
                  <a:cubicBezTo>
                    <a:pt x="822" y="3787"/>
                    <a:pt x="1370" y="2346"/>
                    <a:pt x="1596" y="799"/>
                  </a:cubicBezTo>
                  <a:cubicBezTo>
                    <a:pt x="1656" y="692"/>
                    <a:pt x="1608" y="561"/>
                    <a:pt x="1691" y="477"/>
                  </a:cubicBezTo>
                  <a:cubicBezTo>
                    <a:pt x="1691" y="418"/>
                    <a:pt x="1715" y="370"/>
                    <a:pt x="1715" y="334"/>
                  </a:cubicBezTo>
                  <a:cubicBezTo>
                    <a:pt x="1560" y="263"/>
                    <a:pt x="1596" y="25"/>
                    <a:pt x="1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2" name="Google Shape;4512;p2"/>
            <p:cNvSpPr/>
            <p:nvPr/>
          </p:nvSpPr>
          <p:spPr>
            <a:xfrm>
              <a:off x="5192300" y="3143975"/>
              <a:ext cx="11925" cy="17875"/>
            </a:xfrm>
            <a:custGeom>
              <a:avLst/>
              <a:gdLst/>
              <a:ahLst/>
              <a:cxnLst/>
              <a:rect l="l" t="t" r="r" b="b"/>
              <a:pathLst>
                <a:path w="477" h="715" extrusionOk="0">
                  <a:moveTo>
                    <a:pt x="263" y="0"/>
                  </a:moveTo>
                  <a:cubicBezTo>
                    <a:pt x="1" y="322"/>
                    <a:pt x="203" y="512"/>
                    <a:pt x="477" y="715"/>
                  </a:cubicBezTo>
                  <a:cubicBezTo>
                    <a:pt x="465" y="619"/>
                    <a:pt x="441" y="548"/>
                    <a:pt x="429" y="453"/>
                  </a:cubicBezTo>
                  <a:cubicBezTo>
                    <a:pt x="358" y="310"/>
                    <a:pt x="263" y="179"/>
                    <a:pt x="2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3" name="Google Shape;4513;p2"/>
            <p:cNvSpPr/>
            <p:nvPr/>
          </p:nvSpPr>
          <p:spPr>
            <a:xfrm>
              <a:off x="5201825" y="3168850"/>
              <a:ext cx="10150" cy="5625"/>
            </a:xfrm>
            <a:custGeom>
              <a:avLst/>
              <a:gdLst/>
              <a:ahLst/>
              <a:cxnLst/>
              <a:rect l="l" t="t" r="r" b="b"/>
              <a:pathLst>
                <a:path w="406" h="225" extrusionOk="0">
                  <a:moveTo>
                    <a:pt x="210" y="1"/>
                  </a:moveTo>
                  <a:cubicBezTo>
                    <a:pt x="146" y="1"/>
                    <a:pt x="76" y="30"/>
                    <a:pt x="1" y="77"/>
                  </a:cubicBezTo>
                  <a:cubicBezTo>
                    <a:pt x="94" y="160"/>
                    <a:pt x="187" y="224"/>
                    <a:pt x="295" y="224"/>
                  </a:cubicBezTo>
                  <a:cubicBezTo>
                    <a:pt x="312" y="224"/>
                    <a:pt x="329" y="223"/>
                    <a:pt x="346" y="220"/>
                  </a:cubicBezTo>
                  <a:cubicBezTo>
                    <a:pt x="382" y="220"/>
                    <a:pt x="405" y="136"/>
                    <a:pt x="394" y="113"/>
                  </a:cubicBezTo>
                  <a:cubicBezTo>
                    <a:pt x="339" y="33"/>
                    <a:pt x="278" y="1"/>
                    <a:pt x="2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4" name="Google Shape;4514;p2"/>
            <p:cNvSpPr/>
            <p:nvPr/>
          </p:nvSpPr>
          <p:spPr>
            <a:xfrm>
              <a:off x="5254525" y="3170750"/>
              <a:ext cx="72050" cy="18775"/>
            </a:xfrm>
            <a:custGeom>
              <a:avLst/>
              <a:gdLst/>
              <a:ahLst/>
              <a:cxnLst/>
              <a:rect l="l" t="t" r="r" b="b"/>
              <a:pathLst>
                <a:path w="2882" h="751" extrusionOk="0">
                  <a:moveTo>
                    <a:pt x="1691" y="1"/>
                  </a:moveTo>
                  <a:cubicBezTo>
                    <a:pt x="1605" y="1"/>
                    <a:pt x="1518" y="12"/>
                    <a:pt x="1429" y="37"/>
                  </a:cubicBezTo>
                  <a:cubicBezTo>
                    <a:pt x="964" y="60"/>
                    <a:pt x="500" y="72"/>
                    <a:pt x="60" y="108"/>
                  </a:cubicBezTo>
                  <a:cubicBezTo>
                    <a:pt x="0" y="203"/>
                    <a:pt x="12" y="287"/>
                    <a:pt x="83" y="370"/>
                  </a:cubicBezTo>
                  <a:lnTo>
                    <a:pt x="381" y="370"/>
                  </a:lnTo>
                  <a:cubicBezTo>
                    <a:pt x="699" y="370"/>
                    <a:pt x="1016" y="465"/>
                    <a:pt x="1334" y="465"/>
                  </a:cubicBezTo>
                  <a:cubicBezTo>
                    <a:pt x="1492" y="465"/>
                    <a:pt x="1651" y="441"/>
                    <a:pt x="1810" y="370"/>
                  </a:cubicBezTo>
                  <a:cubicBezTo>
                    <a:pt x="1917" y="632"/>
                    <a:pt x="2215" y="513"/>
                    <a:pt x="2381" y="668"/>
                  </a:cubicBezTo>
                  <a:cubicBezTo>
                    <a:pt x="2405" y="727"/>
                    <a:pt x="2453" y="751"/>
                    <a:pt x="2524" y="751"/>
                  </a:cubicBezTo>
                  <a:cubicBezTo>
                    <a:pt x="2881" y="584"/>
                    <a:pt x="2619" y="418"/>
                    <a:pt x="2524" y="227"/>
                  </a:cubicBezTo>
                  <a:cubicBezTo>
                    <a:pt x="2250" y="117"/>
                    <a:pt x="1976" y="1"/>
                    <a:pt x="16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5" name="Google Shape;4515;p2"/>
            <p:cNvSpPr/>
            <p:nvPr/>
          </p:nvSpPr>
          <p:spPr>
            <a:xfrm>
              <a:off x="5367625" y="3179650"/>
              <a:ext cx="32775" cy="4225"/>
            </a:xfrm>
            <a:custGeom>
              <a:avLst/>
              <a:gdLst/>
              <a:ahLst/>
              <a:cxnLst/>
              <a:rect l="l" t="t" r="r" b="b"/>
              <a:pathLst>
                <a:path w="1311" h="169" extrusionOk="0">
                  <a:moveTo>
                    <a:pt x="747" y="1"/>
                  </a:moveTo>
                  <a:cubicBezTo>
                    <a:pt x="578" y="1"/>
                    <a:pt x="408" y="17"/>
                    <a:pt x="240" y="17"/>
                  </a:cubicBezTo>
                  <a:cubicBezTo>
                    <a:pt x="159" y="17"/>
                    <a:pt x="79" y="13"/>
                    <a:pt x="0" y="2"/>
                  </a:cubicBezTo>
                  <a:lnTo>
                    <a:pt x="0" y="2"/>
                  </a:lnTo>
                  <a:cubicBezTo>
                    <a:pt x="150" y="131"/>
                    <a:pt x="311" y="163"/>
                    <a:pt x="477" y="163"/>
                  </a:cubicBezTo>
                  <a:cubicBezTo>
                    <a:pt x="636" y="163"/>
                    <a:pt x="798" y="134"/>
                    <a:pt x="957" y="134"/>
                  </a:cubicBezTo>
                  <a:cubicBezTo>
                    <a:pt x="1028" y="134"/>
                    <a:pt x="1098" y="140"/>
                    <a:pt x="1167" y="157"/>
                  </a:cubicBezTo>
                  <a:cubicBezTo>
                    <a:pt x="1203" y="169"/>
                    <a:pt x="1227" y="169"/>
                    <a:pt x="1262" y="169"/>
                  </a:cubicBezTo>
                  <a:cubicBezTo>
                    <a:pt x="1274" y="157"/>
                    <a:pt x="1286" y="133"/>
                    <a:pt x="1310" y="109"/>
                  </a:cubicBezTo>
                  <a:cubicBezTo>
                    <a:pt x="1129" y="21"/>
                    <a:pt x="939" y="1"/>
                    <a:pt x="7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6" name="Google Shape;4516;p2"/>
            <p:cNvSpPr/>
            <p:nvPr/>
          </p:nvSpPr>
          <p:spPr>
            <a:xfrm>
              <a:off x="5392925" y="3184150"/>
              <a:ext cx="10750" cy="6425"/>
            </a:xfrm>
            <a:custGeom>
              <a:avLst/>
              <a:gdLst/>
              <a:ahLst/>
              <a:cxnLst/>
              <a:rect l="l" t="t" r="r" b="b"/>
              <a:pathLst>
                <a:path w="430" h="257" extrusionOk="0">
                  <a:moveTo>
                    <a:pt x="155" y="1"/>
                  </a:moveTo>
                  <a:cubicBezTo>
                    <a:pt x="120" y="72"/>
                    <a:pt x="60" y="155"/>
                    <a:pt x="0" y="251"/>
                  </a:cubicBezTo>
                  <a:cubicBezTo>
                    <a:pt x="23" y="245"/>
                    <a:pt x="47" y="243"/>
                    <a:pt x="71" y="243"/>
                  </a:cubicBezTo>
                  <a:cubicBezTo>
                    <a:pt x="131" y="243"/>
                    <a:pt x="194" y="256"/>
                    <a:pt x="253" y="256"/>
                  </a:cubicBezTo>
                  <a:cubicBezTo>
                    <a:pt x="317" y="256"/>
                    <a:pt x="378" y="241"/>
                    <a:pt x="429" y="179"/>
                  </a:cubicBezTo>
                  <a:cubicBezTo>
                    <a:pt x="429" y="155"/>
                    <a:pt x="310" y="60"/>
                    <a:pt x="2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7" name="Google Shape;4517;p2"/>
            <p:cNvSpPr/>
            <p:nvPr/>
          </p:nvSpPr>
          <p:spPr>
            <a:xfrm>
              <a:off x="6063550" y="4051825"/>
              <a:ext cx="21750" cy="7900"/>
            </a:xfrm>
            <a:custGeom>
              <a:avLst/>
              <a:gdLst/>
              <a:ahLst/>
              <a:cxnLst/>
              <a:rect l="l" t="t" r="r" b="b"/>
              <a:pathLst>
                <a:path w="870" h="316" extrusionOk="0">
                  <a:moveTo>
                    <a:pt x="560" y="0"/>
                  </a:moveTo>
                  <a:cubicBezTo>
                    <a:pt x="499" y="47"/>
                    <a:pt x="435" y="53"/>
                    <a:pt x="371" y="53"/>
                  </a:cubicBezTo>
                  <a:cubicBezTo>
                    <a:pt x="353" y="53"/>
                    <a:pt x="334" y="52"/>
                    <a:pt x="315" y="52"/>
                  </a:cubicBezTo>
                  <a:cubicBezTo>
                    <a:pt x="285" y="52"/>
                    <a:pt x="255" y="53"/>
                    <a:pt x="226" y="60"/>
                  </a:cubicBezTo>
                  <a:cubicBezTo>
                    <a:pt x="203" y="60"/>
                    <a:pt x="176" y="57"/>
                    <a:pt x="149" y="57"/>
                  </a:cubicBezTo>
                  <a:cubicBezTo>
                    <a:pt x="95" y="57"/>
                    <a:pt x="40" y="68"/>
                    <a:pt x="0" y="131"/>
                  </a:cubicBezTo>
                  <a:lnTo>
                    <a:pt x="0" y="262"/>
                  </a:lnTo>
                  <a:cubicBezTo>
                    <a:pt x="48" y="298"/>
                    <a:pt x="98" y="316"/>
                    <a:pt x="148" y="316"/>
                  </a:cubicBezTo>
                  <a:cubicBezTo>
                    <a:pt x="197" y="316"/>
                    <a:pt x="244" y="298"/>
                    <a:pt x="286" y="262"/>
                  </a:cubicBezTo>
                  <a:cubicBezTo>
                    <a:pt x="476" y="262"/>
                    <a:pt x="679" y="250"/>
                    <a:pt x="869" y="250"/>
                  </a:cubicBezTo>
                  <a:cubicBezTo>
                    <a:pt x="834" y="155"/>
                    <a:pt x="798" y="84"/>
                    <a:pt x="7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8" name="Google Shape;4518;p2"/>
            <p:cNvSpPr/>
            <p:nvPr/>
          </p:nvSpPr>
          <p:spPr>
            <a:xfrm>
              <a:off x="6063550" y="4058375"/>
              <a:ext cx="7150" cy="2925"/>
            </a:xfrm>
            <a:custGeom>
              <a:avLst/>
              <a:gdLst/>
              <a:ahLst/>
              <a:cxnLst/>
              <a:rect l="l" t="t" r="r" b="b"/>
              <a:pathLst>
                <a:path w="286" h="117" extrusionOk="0">
                  <a:moveTo>
                    <a:pt x="0" y="0"/>
                  </a:moveTo>
                  <a:cubicBezTo>
                    <a:pt x="48" y="78"/>
                    <a:pt x="93" y="116"/>
                    <a:pt x="139" y="116"/>
                  </a:cubicBezTo>
                  <a:cubicBezTo>
                    <a:pt x="185" y="116"/>
                    <a:pt x="232" y="78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9" name="Google Shape;4519;p2"/>
            <p:cNvSpPr/>
            <p:nvPr/>
          </p:nvSpPr>
          <p:spPr>
            <a:xfrm>
              <a:off x="6106700" y="4061350"/>
              <a:ext cx="3600" cy="2400"/>
            </a:xfrm>
            <a:custGeom>
              <a:avLst/>
              <a:gdLst/>
              <a:ahLst/>
              <a:cxnLst/>
              <a:rect l="l" t="t" r="r" b="b"/>
              <a:pathLst>
                <a:path w="144" h="96" extrusionOk="0">
                  <a:moveTo>
                    <a:pt x="1" y="0"/>
                  </a:moveTo>
                  <a:cubicBezTo>
                    <a:pt x="21" y="62"/>
                    <a:pt x="38" y="96"/>
                    <a:pt x="64" y="96"/>
                  </a:cubicBezTo>
                  <a:cubicBezTo>
                    <a:pt x="83" y="96"/>
                    <a:pt x="108" y="77"/>
                    <a:pt x="144" y="36"/>
                  </a:cubicBezTo>
                  <a:cubicBezTo>
                    <a:pt x="96" y="0"/>
                    <a:pt x="48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0" name="Google Shape;4520;p2"/>
            <p:cNvSpPr/>
            <p:nvPr/>
          </p:nvSpPr>
          <p:spPr>
            <a:xfrm>
              <a:off x="6085275" y="4057950"/>
              <a:ext cx="3300" cy="2350"/>
            </a:xfrm>
            <a:custGeom>
              <a:avLst/>
              <a:gdLst/>
              <a:ahLst/>
              <a:cxnLst/>
              <a:rect l="l" t="t" r="r" b="b"/>
              <a:pathLst>
                <a:path w="132" h="94" extrusionOk="0">
                  <a:moveTo>
                    <a:pt x="37" y="1"/>
                  </a:moveTo>
                  <a:cubicBezTo>
                    <a:pt x="25" y="1"/>
                    <a:pt x="13" y="2"/>
                    <a:pt x="0" y="5"/>
                  </a:cubicBezTo>
                  <a:cubicBezTo>
                    <a:pt x="13" y="64"/>
                    <a:pt x="33" y="94"/>
                    <a:pt x="58" y="94"/>
                  </a:cubicBezTo>
                  <a:cubicBezTo>
                    <a:pt x="80" y="94"/>
                    <a:pt x="104" y="73"/>
                    <a:pt x="131" y="29"/>
                  </a:cubicBezTo>
                  <a:cubicBezTo>
                    <a:pt x="96" y="12"/>
                    <a:pt x="68" y="1"/>
                    <a:pt x="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1" name="Google Shape;4521;p2"/>
            <p:cNvSpPr/>
            <p:nvPr/>
          </p:nvSpPr>
          <p:spPr>
            <a:xfrm>
              <a:off x="5152725" y="3720950"/>
              <a:ext cx="50325" cy="74325"/>
            </a:xfrm>
            <a:custGeom>
              <a:avLst/>
              <a:gdLst/>
              <a:ahLst/>
              <a:cxnLst/>
              <a:rect l="l" t="t" r="r" b="b"/>
              <a:pathLst>
                <a:path w="2013" h="2973" extrusionOk="0">
                  <a:moveTo>
                    <a:pt x="828" y="0"/>
                  </a:moveTo>
                  <a:cubicBezTo>
                    <a:pt x="799" y="0"/>
                    <a:pt x="768" y="9"/>
                    <a:pt x="738" y="31"/>
                  </a:cubicBezTo>
                  <a:cubicBezTo>
                    <a:pt x="626" y="156"/>
                    <a:pt x="501" y="189"/>
                    <a:pt x="369" y="189"/>
                  </a:cubicBezTo>
                  <a:cubicBezTo>
                    <a:pt x="250" y="189"/>
                    <a:pt x="125" y="162"/>
                    <a:pt x="0" y="150"/>
                  </a:cubicBezTo>
                  <a:lnTo>
                    <a:pt x="0" y="317"/>
                  </a:lnTo>
                  <a:cubicBezTo>
                    <a:pt x="274" y="496"/>
                    <a:pt x="405" y="746"/>
                    <a:pt x="381" y="1103"/>
                  </a:cubicBezTo>
                  <a:cubicBezTo>
                    <a:pt x="345" y="1591"/>
                    <a:pt x="464" y="2067"/>
                    <a:pt x="536" y="2543"/>
                  </a:cubicBezTo>
                  <a:cubicBezTo>
                    <a:pt x="536" y="2579"/>
                    <a:pt x="524" y="2615"/>
                    <a:pt x="524" y="2651"/>
                  </a:cubicBezTo>
                  <a:cubicBezTo>
                    <a:pt x="584" y="2734"/>
                    <a:pt x="643" y="2817"/>
                    <a:pt x="703" y="2901"/>
                  </a:cubicBezTo>
                  <a:cubicBezTo>
                    <a:pt x="750" y="2948"/>
                    <a:pt x="810" y="2972"/>
                    <a:pt x="869" y="2972"/>
                  </a:cubicBezTo>
                  <a:cubicBezTo>
                    <a:pt x="929" y="2972"/>
                    <a:pt x="988" y="2948"/>
                    <a:pt x="1036" y="2901"/>
                  </a:cubicBezTo>
                  <a:cubicBezTo>
                    <a:pt x="1048" y="2877"/>
                    <a:pt x="1048" y="2841"/>
                    <a:pt x="1060" y="2817"/>
                  </a:cubicBezTo>
                  <a:cubicBezTo>
                    <a:pt x="1072" y="2698"/>
                    <a:pt x="1072" y="2579"/>
                    <a:pt x="1131" y="2472"/>
                  </a:cubicBezTo>
                  <a:cubicBezTo>
                    <a:pt x="1220" y="2353"/>
                    <a:pt x="1337" y="2335"/>
                    <a:pt x="1457" y="2335"/>
                  </a:cubicBezTo>
                  <a:cubicBezTo>
                    <a:pt x="1509" y="2335"/>
                    <a:pt x="1561" y="2338"/>
                    <a:pt x="1613" y="2338"/>
                  </a:cubicBezTo>
                  <a:cubicBezTo>
                    <a:pt x="1682" y="2338"/>
                    <a:pt x="1749" y="2333"/>
                    <a:pt x="1810" y="2305"/>
                  </a:cubicBezTo>
                  <a:cubicBezTo>
                    <a:pt x="1893" y="2282"/>
                    <a:pt x="1965" y="2234"/>
                    <a:pt x="2012" y="2139"/>
                  </a:cubicBezTo>
                  <a:cubicBezTo>
                    <a:pt x="2012" y="2020"/>
                    <a:pt x="1941" y="1936"/>
                    <a:pt x="1893" y="1829"/>
                  </a:cubicBezTo>
                  <a:cubicBezTo>
                    <a:pt x="1881" y="1770"/>
                    <a:pt x="1881" y="1722"/>
                    <a:pt x="1869" y="1662"/>
                  </a:cubicBezTo>
                  <a:lnTo>
                    <a:pt x="1869" y="1412"/>
                  </a:lnTo>
                  <a:cubicBezTo>
                    <a:pt x="1869" y="1341"/>
                    <a:pt x="1846" y="1246"/>
                    <a:pt x="1834" y="1162"/>
                  </a:cubicBezTo>
                  <a:cubicBezTo>
                    <a:pt x="1822" y="1103"/>
                    <a:pt x="1786" y="1043"/>
                    <a:pt x="1762" y="996"/>
                  </a:cubicBezTo>
                  <a:cubicBezTo>
                    <a:pt x="1715" y="972"/>
                    <a:pt x="1667" y="936"/>
                    <a:pt x="1607" y="912"/>
                  </a:cubicBezTo>
                  <a:cubicBezTo>
                    <a:pt x="1512" y="865"/>
                    <a:pt x="1405" y="829"/>
                    <a:pt x="1298" y="769"/>
                  </a:cubicBezTo>
                  <a:cubicBezTo>
                    <a:pt x="1131" y="698"/>
                    <a:pt x="1131" y="627"/>
                    <a:pt x="1298" y="567"/>
                  </a:cubicBezTo>
                  <a:cubicBezTo>
                    <a:pt x="1369" y="519"/>
                    <a:pt x="1429" y="460"/>
                    <a:pt x="1465" y="377"/>
                  </a:cubicBezTo>
                  <a:cubicBezTo>
                    <a:pt x="1453" y="234"/>
                    <a:pt x="1357" y="162"/>
                    <a:pt x="1250" y="115"/>
                  </a:cubicBezTo>
                  <a:cubicBezTo>
                    <a:pt x="1167" y="103"/>
                    <a:pt x="1095" y="91"/>
                    <a:pt x="1012" y="55"/>
                  </a:cubicBezTo>
                  <a:cubicBezTo>
                    <a:pt x="955" y="39"/>
                    <a:pt x="893" y="0"/>
                    <a:pt x="8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2" name="Google Shape;4522;p2"/>
            <p:cNvSpPr/>
            <p:nvPr/>
          </p:nvSpPr>
          <p:spPr>
            <a:xfrm>
              <a:off x="5148850" y="3738675"/>
              <a:ext cx="13425" cy="40225"/>
            </a:xfrm>
            <a:custGeom>
              <a:avLst/>
              <a:gdLst/>
              <a:ahLst/>
              <a:cxnLst/>
              <a:rect l="l" t="t" r="r" b="b"/>
              <a:pathLst>
                <a:path w="537" h="1609" extrusionOk="0">
                  <a:moveTo>
                    <a:pt x="143" y="1"/>
                  </a:moveTo>
                  <a:lnTo>
                    <a:pt x="143" y="1"/>
                  </a:lnTo>
                  <a:cubicBezTo>
                    <a:pt x="0" y="227"/>
                    <a:pt x="191" y="525"/>
                    <a:pt x="0" y="739"/>
                  </a:cubicBezTo>
                  <a:cubicBezTo>
                    <a:pt x="0" y="1096"/>
                    <a:pt x="131" y="1394"/>
                    <a:pt x="369" y="1608"/>
                  </a:cubicBezTo>
                  <a:cubicBezTo>
                    <a:pt x="441" y="1573"/>
                    <a:pt x="488" y="1513"/>
                    <a:pt x="500" y="1430"/>
                  </a:cubicBezTo>
                  <a:cubicBezTo>
                    <a:pt x="512" y="1180"/>
                    <a:pt x="488" y="930"/>
                    <a:pt x="453" y="680"/>
                  </a:cubicBezTo>
                  <a:cubicBezTo>
                    <a:pt x="441" y="418"/>
                    <a:pt x="536" y="96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3" name="Google Shape;4523;p2"/>
            <p:cNvSpPr/>
            <p:nvPr/>
          </p:nvSpPr>
          <p:spPr>
            <a:xfrm>
              <a:off x="5165525" y="3791375"/>
              <a:ext cx="16075" cy="18475"/>
            </a:xfrm>
            <a:custGeom>
              <a:avLst/>
              <a:gdLst/>
              <a:ahLst/>
              <a:cxnLst/>
              <a:rect l="l" t="t" r="r" b="b"/>
              <a:pathLst>
                <a:path w="643" h="739" extrusionOk="0">
                  <a:moveTo>
                    <a:pt x="560" y="0"/>
                  </a:moveTo>
                  <a:lnTo>
                    <a:pt x="476" y="36"/>
                  </a:lnTo>
                  <a:lnTo>
                    <a:pt x="488" y="60"/>
                  </a:lnTo>
                  <a:cubicBezTo>
                    <a:pt x="461" y="93"/>
                    <a:pt x="438" y="108"/>
                    <a:pt x="413" y="108"/>
                  </a:cubicBezTo>
                  <a:cubicBezTo>
                    <a:pt x="393" y="108"/>
                    <a:pt x="371" y="99"/>
                    <a:pt x="345" y="84"/>
                  </a:cubicBezTo>
                  <a:cubicBezTo>
                    <a:pt x="274" y="84"/>
                    <a:pt x="238" y="72"/>
                    <a:pt x="191" y="72"/>
                  </a:cubicBezTo>
                  <a:cubicBezTo>
                    <a:pt x="0" y="393"/>
                    <a:pt x="0" y="393"/>
                    <a:pt x="226" y="727"/>
                  </a:cubicBezTo>
                  <a:cubicBezTo>
                    <a:pt x="254" y="733"/>
                    <a:pt x="282" y="738"/>
                    <a:pt x="307" y="738"/>
                  </a:cubicBezTo>
                  <a:cubicBezTo>
                    <a:pt x="369" y="738"/>
                    <a:pt x="417" y="709"/>
                    <a:pt x="417" y="608"/>
                  </a:cubicBezTo>
                  <a:cubicBezTo>
                    <a:pt x="417" y="500"/>
                    <a:pt x="484" y="487"/>
                    <a:pt x="552" y="487"/>
                  </a:cubicBezTo>
                  <a:cubicBezTo>
                    <a:pt x="575" y="487"/>
                    <a:pt x="598" y="488"/>
                    <a:pt x="619" y="488"/>
                  </a:cubicBezTo>
                  <a:cubicBezTo>
                    <a:pt x="619" y="334"/>
                    <a:pt x="643" y="203"/>
                    <a:pt x="643" y="60"/>
                  </a:cubicBezTo>
                  <a:cubicBezTo>
                    <a:pt x="607" y="36"/>
                    <a:pt x="595" y="12"/>
                    <a:pt x="5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4" name="Google Shape;4524;p2"/>
            <p:cNvSpPr/>
            <p:nvPr/>
          </p:nvSpPr>
          <p:spPr>
            <a:xfrm>
              <a:off x="5158675" y="3778275"/>
              <a:ext cx="5675" cy="4775"/>
            </a:xfrm>
            <a:custGeom>
              <a:avLst/>
              <a:gdLst/>
              <a:ahLst/>
              <a:cxnLst/>
              <a:rect l="l" t="t" r="r" b="b"/>
              <a:pathLst>
                <a:path w="227" h="191" extrusionOk="0">
                  <a:moveTo>
                    <a:pt x="84" y="0"/>
                  </a:moveTo>
                  <a:cubicBezTo>
                    <a:pt x="48" y="0"/>
                    <a:pt x="24" y="12"/>
                    <a:pt x="0" y="24"/>
                  </a:cubicBezTo>
                  <a:cubicBezTo>
                    <a:pt x="48" y="72"/>
                    <a:pt x="107" y="131"/>
                    <a:pt x="155" y="191"/>
                  </a:cubicBezTo>
                  <a:cubicBezTo>
                    <a:pt x="167" y="167"/>
                    <a:pt x="179" y="143"/>
                    <a:pt x="226" y="119"/>
                  </a:cubicBezTo>
                  <a:cubicBezTo>
                    <a:pt x="203" y="48"/>
                    <a:pt x="155" y="12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5" name="Google Shape;4525;p2"/>
            <p:cNvSpPr/>
            <p:nvPr/>
          </p:nvSpPr>
          <p:spPr>
            <a:xfrm>
              <a:off x="5162550" y="3781475"/>
              <a:ext cx="4975" cy="5450"/>
            </a:xfrm>
            <a:custGeom>
              <a:avLst/>
              <a:gdLst/>
              <a:ahLst/>
              <a:cxnLst/>
              <a:rect l="l" t="t" r="r" b="b"/>
              <a:pathLst>
                <a:path w="199" h="218" extrusionOk="0">
                  <a:moveTo>
                    <a:pt x="86" y="1"/>
                  </a:moveTo>
                  <a:cubicBezTo>
                    <a:pt x="74" y="1"/>
                    <a:pt x="61" y="2"/>
                    <a:pt x="48" y="3"/>
                  </a:cubicBezTo>
                  <a:cubicBezTo>
                    <a:pt x="24" y="39"/>
                    <a:pt x="12" y="51"/>
                    <a:pt x="0" y="63"/>
                  </a:cubicBezTo>
                  <a:cubicBezTo>
                    <a:pt x="48" y="122"/>
                    <a:pt x="83" y="170"/>
                    <a:pt x="131" y="218"/>
                  </a:cubicBezTo>
                  <a:lnTo>
                    <a:pt x="179" y="158"/>
                  </a:lnTo>
                  <a:cubicBezTo>
                    <a:pt x="199" y="36"/>
                    <a:pt x="158" y="1"/>
                    <a:pt x="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6" name="Google Shape;4526;p2"/>
            <p:cNvSpPr/>
            <p:nvPr/>
          </p:nvSpPr>
          <p:spPr>
            <a:xfrm>
              <a:off x="5247375" y="3172575"/>
              <a:ext cx="8950" cy="7125"/>
            </a:xfrm>
            <a:custGeom>
              <a:avLst/>
              <a:gdLst/>
              <a:ahLst/>
              <a:cxnLst/>
              <a:rect l="l" t="t" r="r" b="b"/>
              <a:pathLst>
                <a:path w="358" h="285" extrusionOk="0">
                  <a:moveTo>
                    <a:pt x="158" y="1"/>
                  </a:moveTo>
                  <a:cubicBezTo>
                    <a:pt x="97" y="1"/>
                    <a:pt x="43" y="20"/>
                    <a:pt x="24" y="94"/>
                  </a:cubicBezTo>
                  <a:cubicBezTo>
                    <a:pt x="0" y="237"/>
                    <a:pt x="167" y="261"/>
                    <a:pt x="286" y="285"/>
                  </a:cubicBezTo>
                  <a:lnTo>
                    <a:pt x="357" y="285"/>
                  </a:lnTo>
                  <a:cubicBezTo>
                    <a:pt x="346" y="190"/>
                    <a:pt x="346" y="118"/>
                    <a:pt x="322" y="23"/>
                  </a:cubicBezTo>
                  <a:cubicBezTo>
                    <a:pt x="276" y="17"/>
                    <a:pt x="214" y="1"/>
                    <a:pt x="1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7" name="Google Shape;4527;p2"/>
            <p:cNvSpPr/>
            <p:nvPr/>
          </p:nvSpPr>
          <p:spPr>
            <a:xfrm>
              <a:off x="5184850" y="3780650"/>
              <a:ext cx="112250" cy="24750"/>
            </a:xfrm>
            <a:custGeom>
              <a:avLst/>
              <a:gdLst/>
              <a:ahLst/>
              <a:cxnLst/>
              <a:rect l="l" t="t" r="r" b="b"/>
              <a:pathLst>
                <a:path w="4490" h="990" extrusionOk="0">
                  <a:moveTo>
                    <a:pt x="287" y="1"/>
                  </a:moveTo>
                  <a:cubicBezTo>
                    <a:pt x="168" y="36"/>
                    <a:pt x="84" y="108"/>
                    <a:pt x="49" y="215"/>
                  </a:cubicBezTo>
                  <a:cubicBezTo>
                    <a:pt x="1" y="453"/>
                    <a:pt x="168" y="620"/>
                    <a:pt x="287" y="798"/>
                  </a:cubicBezTo>
                  <a:cubicBezTo>
                    <a:pt x="322" y="798"/>
                    <a:pt x="382" y="810"/>
                    <a:pt x="430" y="822"/>
                  </a:cubicBezTo>
                  <a:cubicBezTo>
                    <a:pt x="477" y="822"/>
                    <a:pt x="501" y="810"/>
                    <a:pt x="537" y="810"/>
                  </a:cubicBezTo>
                  <a:cubicBezTo>
                    <a:pt x="799" y="775"/>
                    <a:pt x="1061" y="775"/>
                    <a:pt x="1323" y="775"/>
                  </a:cubicBezTo>
                  <a:cubicBezTo>
                    <a:pt x="1470" y="767"/>
                    <a:pt x="1623" y="708"/>
                    <a:pt x="1774" y="708"/>
                  </a:cubicBezTo>
                  <a:cubicBezTo>
                    <a:pt x="1854" y="708"/>
                    <a:pt x="1935" y="725"/>
                    <a:pt x="2013" y="775"/>
                  </a:cubicBezTo>
                  <a:cubicBezTo>
                    <a:pt x="2275" y="798"/>
                    <a:pt x="2561" y="798"/>
                    <a:pt x="2823" y="810"/>
                  </a:cubicBezTo>
                  <a:cubicBezTo>
                    <a:pt x="2927" y="847"/>
                    <a:pt x="3034" y="857"/>
                    <a:pt x="3143" y="857"/>
                  </a:cubicBezTo>
                  <a:cubicBezTo>
                    <a:pt x="3254" y="857"/>
                    <a:pt x="3367" y="847"/>
                    <a:pt x="3480" y="847"/>
                  </a:cubicBezTo>
                  <a:cubicBezTo>
                    <a:pt x="3612" y="847"/>
                    <a:pt x="3743" y="860"/>
                    <a:pt x="3871" y="917"/>
                  </a:cubicBezTo>
                  <a:cubicBezTo>
                    <a:pt x="3954" y="917"/>
                    <a:pt x="4037" y="929"/>
                    <a:pt x="4121" y="941"/>
                  </a:cubicBezTo>
                  <a:cubicBezTo>
                    <a:pt x="4178" y="967"/>
                    <a:pt x="4254" y="989"/>
                    <a:pt x="4316" y="989"/>
                  </a:cubicBezTo>
                  <a:cubicBezTo>
                    <a:pt x="4370" y="989"/>
                    <a:pt x="4414" y="973"/>
                    <a:pt x="4430" y="929"/>
                  </a:cubicBezTo>
                  <a:cubicBezTo>
                    <a:pt x="4490" y="644"/>
                    <a:pt x="4228" y="644"/>
                    <a:pt x="4061" y="548"/>
                  </a:cubicBezTo>
                  <a:cubicBezTo>
                    <a:pt x="3942" y="501"/>
                    <a:pt x="3835" y="489"/>
                    <a:pt x="3716" y="465"/>
                  </a:cubicBezTo>
                  <a:cubicBezTo>
                    <a:pt x="3418" y="453"/>
                    <a:pt x="3120" y="465"/>
                    <a:pt x="2847" y="358"/>
                  </a:cubicBezTo>
                  <a:cubicBezTo>
                    <a:pt x="2585" y="298"/>
                    <a:pt x="2323" y="298"/>
                    <a:pt x="2073" y="298"/>
                  </a:cubicBezTo>
                  <a:cubicBezTo>
                    <a:pt x="2019" y="304"/>
                    <a:pt x="1966" y="307"/>
                    <a:pt x="1914" y="307"/>
                  </a:cubicBezTo>
                  <a:cubicBezTo>
                    <a:pt x="1756" y="307"/>
                    <a:pt x="1602" y="280"/>
                    <a:pt x="1442" y="227"/>
                  </a:cubicBezTo>
                  <a:cubicBezTo>
                    <a:pt x="1061" y="108"/>
                    <a:pt x="680" y="1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8" name="Google Shape;4528;p2"/>
            <p:cNvSpPr/>
            <p:nvPr/>
          </p:nvSpPr>
          <p:spPr>
            <a:xfrm>
              <a:off x="5179500" y="3784425"/>
              <a:ext cx="12825" cy="25425"/>
            </a:xfrm>
            <a:custGeom>
              <a:avLst/>
              <a:gdLst/>
              <a:ahLst/>
              <a:cxnLst/>
              <a:rect l="l" t="t" r="r" b="b"/>
              <a:pathLst>
                <a:path w="513" h="1017" extrusionOk="0">
                  <a:moveTo>
                    <a:pt x="232" y="0"/>
                  </a:moveTo>
                  <a:cubicBezTo>
                    <a:pt x="221" y="0"/>
                    <a:pt x="212" y="2"/>
                    <a:pt x="203" y="4"/>
                  </a:cubicBezTo>
                  <a:cubicBezTo>
                    <a:pt x="96" y="100"/>
                    <a:pt x="1" y="183"/>
                    <a:pt x="84" y="338"/>
                  </a:cubicBezTo>
                  <a:lnTo>
                    <a:pt x="84" y="350"/>
                  </a:lnTo>
                  <a:cubicBezTo>
                    <a:pt x="513" y="421"/>
                    <a:pt x="24" y="886"/>
                    <a:pt x="358" y="1016"/>
                  </a:cubicBezTo>
                  <a:cubicBezTo>
                    <a:pt x="405" y="886"/>
                    <a:pt x="453" y="743"/>
                    <a:pt x="501" y="635"/>
                  </a:cubicBezTo>
                  <a:cubicBezTo>
                    <a:pt x="441" y="433"/>
                    <a:pt x="394" y="243"/>
                    <a:pt x="346" y="52"/>
                  </a:cubicBezTo>
                  <a:cubicBezTo>
                    <a:pt x="310" y="16"/>
                    <a:pt x="266" y="0"/>
                    <a:pt x="2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9" name="Google Shape;4529;p2"/>
            <p:cNvSpPr/>
            <p:nvPr/>
          </p:nvSpPr>
          <p:spPr>
            <a:xfrm>
              <a:off x="5202725" y="3811025"/>
              <a:ext cx="7175" cy="5950"/>
            </a:xfrm>
            <a:custGeom>
              <a:avLst/>
              <a:gdLst/>
              <a:ahLst/>
              <a:cxnLst/>
              <a:rect l="l" t="t" r="r" b="b"/>
              <a:pathLst>
                <a:path w="287" h="238" extrusionOk="0">
                  <a:moveTo>
                    <a:pt x="0" y="0"/>
                  </a:moveTo>
                  <a:cubicBezTo>
                    <a:pt x="16" y="119"/>
                    <a:pt x="37" y="237"/>
                    <a:pt x="116" y="237"/>
                  </a:cubicBezTo>
                  <a:cubicBezTo>
                    <a:pt x="156" y="237"/>
                    <a:pt x="210" y="207"/>
                    <a:pt x="286" y="131"/>
                  </a:cubicBezTo>
                  <a:cubicBezTo>
                    <a:pt x="191" y="83"/>
                    <a:pt x="84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0" name="Google Shape;4530;p2"/>
            <p:cNvSpPr/>
            <p:nvPr/>
          </p:nvSpPr>
          <p:spPr>
            <a:xfrm>
              <a:off x="5198850" y="3802675"/>
              <a:ext cx="3900" cy="8375"/>
            </a:xfrm>
            <a:custGeom>
              <a:avLst/>
              <a:gdLst/>
              <a:ahLst/>
              <a:cxnLst/>
              <a:rect l="l" t="t" r="r" b="b"/>
              <a:pathLst>
                <a:path w="156" h="335" extrusionOk="0">
                  <a:moveTo>
                    <a:pt x="48" y="1"/>
                  </a:moveTo>
                  <a:lnTo>
                    <a:pt x="1" y="48"/>
                  </a:lnTo>
                  <a:cubicBezTo>
                    <a:pt x="24" y="167"/>
                    <a:pt x="36" y="275"/>
                    <a:pt x="155" y="334"/>
                  </a:cubicBezTo>
                  <a:lnTo>
                    <a:pt x="155" y="48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1" name="Google Shape;4531;p2"/>
            <p:cNvSpPr/>
            <p:nvPr/>
          </p:nvSpPr>
          <p:spPr>
            <a:xfrm>
              <a:off x="5195575" y="3799250"/>
              <a:ext cx="5375" cy="4650"/>
            </a:xfrm>
            <a:custGeom>
              <a:avLst/>
              <a:gdLst/>
              <a:ahLst/>
              <a:cxnLst/>
              <a:rect l="l" t="t" r="r" b="b"/>
              <a:pathLst>
                <a:path w="215" h="186" extrusionOk="0">
                  <a:moveTo>
                    <a:pt x="69" y="0"/>
                  </a:moveTo>
                  <a:cubicBezTo>
                    <a:pt x="51" y="0"/>
                    <a:pt x="32" y="3"/>
                    <a:pt x="13" y="7"/>
                  </a:cubicBezTo>
                  <a:cubicBezTo>
                    <a:pt x="13" y="42"/>
                    <a:pt x="13" y="54"/>
                    <a:pt x="1" y="78"/>
                  </a:cubicBezTo>
                  <a:cubicBezTo>
                    <a:pt x="48" y="114"/>
                    <a:pt x="96" y="150"/>
                    <a:pt x="132" y="185"/>
                  </a:cubicBezTo>
                  <a:cubicBezTo>
                    <a:pt x="191" y="138"/>
                    <a:pt x="215" y="102"/>
                    <a:pt x="179" y="42"/>
                  </a:cubicBezTo>
                  <a:cubicBezTo>
                    <a:pt x="140" y="11"/>
                    <a:pt x="105" y="0"/>
                    <a:pt x="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2" name="Google Shape;4532;p2"/>
            <p:cNvSpPr/>
            <p:nvPr/>
          </p:nvSpPr>
          <p:spPr>
            <a:xfrm>
              <a:off x="5288750" y="2867750"/>
              <a:ext cx="47050" cy="41225"/>
            </a:xfrm>
            <a:custGeom>
              <a:avLst/>
              <a:gdLst/>
              <a:ahLst/>
              <a:cxnLst/>
              <a:rect l="l" t="t" r="r" b="b"/>
              <a:pathLst>
                <a:path w="1882" h="1649" extrusionOk="0">
                  <a:moveTo>
                    <a:pt x="1727" y="0"/>
                  </a:moveTo>
                  <a:cubicBezTo>
                    <a:pt x="1679" y="0"/>
                    <a:pt x="1631" y="0"/>
                    <a:pt x="1584" y="60"/>
                  </a:cubicBezTo>
                  <a:cubicBezTo>
                    <a:pt x="1548" y="107"/>
                    <a:pt x="1489" y="131"/>
                    <a:pt x="1441" y="191"/>
                  </a:cubicBezTo>
                  <a:cubicBezTo>
                    <a:pt x="1393" y="191"/>
                    <a:pt x="1346" y="215"/>
                    <a:pt x="1322" y="226"/>
                  </a:cubicBezTo>
                  <a:cubicBezTo>
                    <a:pt x="1310" y="250"/>
                    <a:pt x="1286" y="286"/>
                    <a:pt x="1286" y="334"/>
                  </a:cubicBezTo>
                  <a:cubicBezTo>
                    <a:pt x="1250" y="369"/>
                    <a:pt x="1203" y="417"/>
                    <a:pt x="1143" y="453"/>
                  </a:cubicBezTo>
                  <a:lnTo>
                    <a:pt x="869" y="488"/>
                  </a:lnTo>
                  <a:cubicBezTo>
                    <a:pt x="834" y="536"/>
                    <a:pt x="774" y="584"/>
                    <a:pt x="727" y="631"/>
                  </a:cubicBezTo>
                  <a:lnTo>
                    <a:pt x="572" y="774"/>
                  </a:lnTo>
                  <a:lnTo>
                    <a:pt x="441" y="905"/>
                  </a:lnTo>
                  <a:cubicBezTo>
                    <a:pt x="417" y="1143"/>
                    <a:pt x="215" y="1179"/>
                    <a:pt x="24" y="1203"/>
                  </a:cubicBezTo>
                  <a:cubicBezTo>
                    <a:pt x="12" y="1250"/>
                    <a:pt x="0" y="1274"/>
                    <a:pt x="0" y="1322"/>
                  </a:cubicBezTo>
                  <a:cubicBezTo>
                    <a:pt x="131" y="1369"/>
                    <a:pt x="215" y="1453"/>
                    <a:pt x="262" y="1596"/>
                  </a:cubicBezTo>
                  <a:cubicBezTo>
                    <a:pt x="290" y="1630"/>
                    <a:pt x="322" y="1649"/>
                    <a:pt x="358" y="1649"/>
                  </a:cubicBezTo>
                  <a:cubicBezTo>
                    <a:pt x="383" y="1649"/>
                    <a:pt x="411" y="1639"/>
                    <a:pt x="441" y="1620"/>
                  </a:cubicBezTo>
                  <a:cubicBezTo>
                    <a:pt x="475" y="1539"/>
                    <a:pt x="510" y="1481"/>
                    <a:pt x="597" y="1477"/>
                  </a:cubicBezTo>
                  <a:lnTo>
                    <a:pt x="597" y="1477"/>
                  </a:lnTo>
                  <a:cubicBezTo>
                    <a:pt x="596" y="1481"/>
                    <a:pt x="596" y="1485"/>
                    <a:pt x="596" y="1489"/>
                  </a:cubicBezTo>
                  <a:lnTo>
                    <a:pt x="607" y="1477"/>
                  </a:lnTo>
                  <a:cubicBezTo>
                    <a:pt x="604" y="1477"/>
                    <a:pt x="600" y="1477"/>
                    <a:pt x="597" y="1477"/>
                  </a:cubicBezTo>
                  <a:lnTo>
                    <a:pt x="597" y="1477"/>
                  </a:lnTo>
                  <a:cubicBezTo>
                    <a:pt x="618" y="1359"/>
                    <a:pt x="776" y="1379"/>
                    <a:pt x="834" y="1298"/>
                  </a:cubicBezTo>
                  <a:lnTo>
                    <a:pt x="846" y="1274"/>
                  </a:lnTo>
                  <a:cubicBezTo>
                    <a:pt x="905" y="1250"/>
                    <a:pt x="953" y="1203"/>
                    <a:pt x="977" y="1143"/>
                  </a:cubicBezTo>
                  <a:lnTo>
                    <a:pt x="988" y="1131"/>
                  </a:lnTo>
                  <a:cubicBezTo>
                    <a:pt x="1048" y="1084"/>
                    <a:pt x="1096" y="1036"/>
                    <a:pt x="1143" y="1000"/>
                  </a:cubicBezTo>
                  <a:cubicBezTo>
                    <a:pt x="1191" y="953"/>
                    <a:pt x="1227" y="905"/>
                    <a:pt x="1286" y="869"/>
                  </a:cubicBezTo>
                  <a:cubicBezTo>
                    <a:pt x="1322" y="810"/>
                    <a:pt x="1381" y="762"/>
                    <a:pt x="1429" y="715"/>
                  </a:cubicBezTo>
                  <a:cubicBezTo>
                    <a:pt x="1465" y="667"/>
                    <a:pt x="1512" y="631"/>
                    <a:pt x="1572" y="584"/>
                  </a:cubicBezTo>
                  <a:cubicBezTo>
                    <a:pt x="1620" y="524"/>
                    <a:pt x="1679" y="465"/>
                    <a:pt x="1762" y="465"/>
                  </a:cubicBezTo>
                  <a:cubicBezTo>
                    <a:pt x="1846" y="453"/>
                    <a:pt x="1881" y="405"/>
                    <a:pt x="1881" y="334"/>
                  </a:cubicBezTo>
                  <a:cubicBezTo>
                    <a:pt x="1762" y="250"/>
                    <a:pt x="1727" y="131"/>
                    <a:pt x="17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3" name="Google Shape;4533;p2"/>
            <p:cNvSpPr/>
            <p:nvPr/>
          </p:nvSpPr>
          <p:spPr>
            <a:xfrm>
              <a:off x="5281900" y="2906725"/>
              <a:ext cx="18175" cy="15525"/>
            </a:xfrm>
            <a:custGeom>
              <a:avLst/>
              <a:gdLst/>
              <a:ahLst/>
              <a:cxnLst/>
              <a:rect l="l" t="t" r="r" b="b"/>
              <a:pathLst>
                <a:path w="727" h="621" extrusionOk="0">
                  <a:moveTo>
                    <a:pt x="548" y="1"/>
                  </a:moveTo>
                  <a:cubicBezTo>
                    <a:pt x="346" y="180"/>
                    <a:pt x="96" y="311"/>
                    <a:pt x="0" y="620"/>
                  </a:cubicBezTo>
                  <a:cubicBezTo>
                    <a:pt x="298" y="501"/>
                    <a:pt x="524" y="275"/>
                    <a:pt x="727" y="37"/>
                  </a:cubicBezTo>
                  <a:cubicBezTo>
                    <a:pt x="667" y="37"/>
                    <a:pt x="608" y="25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4" name="Google Shape;4534;p2"/>
            <p:cNvSpPr/>
            <p:nvPr/>
          </p:nvSpPr>
          <p:spPr>
            <a:xfrm>
              <a:off x="5722725" y="4028900"/>
              <a:ext cx="11050" cy="7475"/>
            </a:xfrm>
            <a:custGeom>
              <a:avLst/>
              <a:gdLst/>
              <a:ahLst/>
              <a:cxnLst/>
              <a:rect l="l" t="t" r="r" b="b"/>
              <a:pathLst>
                <a:path w="442" h="299" extrusionOk="0">
                  <a:moveTo>
                    <a:pt x="255" y="1"/>
                  </a:moveTo>
                  <a:cubicBezTo>
                    <a:pt x="172" y="1"/>
                    <a:pt x="90" y="20"/>
                    <a:pt x="1" y="48"/>
                  </a:cubicBezTo>
                  <a:lnTo>
                    <a:pt x="1" y="298"/>
                  </a:lnTo>
                  <a:lnTo>
                    <a:pt x="286" y="298"/>
                  </a:lnTo>
                  <a:cubicBezTo>
                    <a:pt x="334" y="262"/>
                    <a:pt x="441" y="262"/>
                    <a:pt x="441" y="167"/>
                  </a:cubicBezTo>
                  <a:lnTo>
                    <a:pt x="441" y="36"/>
                  </a:lnTo>
                  <a:cubicBezTo>
                    <a:pt x="376" y="11"/>
                    <a:pt x="315" y="1"/>
                    <a:pt x="2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5" name="Google Shape;4535;p2"/>
            <p:cNvSpPr/>
            <p:nvPr/>
          </p:nvSpPr>
          <p:spPr>
            <a:xfrm>
              <a:off x="5729875" y="4033375"/>
              <a:ext cx="7175" cy="4725"/>
            </a:xfrm>
            <a:custGeom>
              <a:avLst/>
              <a:gdLst/>
              <a:ahLst/>
              <a:cxnLst/>
              <a:rect l="l" t="t" r="r" b="b"/>
              <a:pathLst>
                <a:path w="287" h="189" extrusionOk="0">
                  <a:moveTo>
                    <a:pt x="155" y="0"/>
                  </a:moveTo>
                  <a:cubicBezTo>
                    <a:pt x="96" y="48"/>
                    <a:pt x="48" y="95"/>
                    <a:pt x="0" y="143"/>
                  </a:cubicBezTo>
                  <a:cubicBezTo>
                    <a:pt x="48" y="143"/>
                    <a:pt x="96" y="143"/>
                    <a:pt x="155" y="155"/>
                  </a:cubicBezTo>
                  <a:cubicBezTo>
                    <a:pt x="155" y="167"/>
                    <a:pt x="167" y="167"/>
                    <a:pt x="191" y="179"/>
                  </a:cubicBezTo>
                  <a:cubicBezTo>
                    <a:pt x="201" y="186"/>
                    <a:pt x="211" y="189"/>
                    <a:pt x="220" y="189"/>
                  </a:cubicBezTo>
                  <a:cubicBezTo>
                    <a:pt x="242" y="189"/>
                    <a:pt x="261" y="172"/>
                    <a:pt x="286" y="155"/>
                  </a:cubicBezTo>
                  <a:cubicBezTo>
                    <a:pt x="238" y="95"/>
                    <a:pt x="191" y="4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6" name="Google Shape;4536;p2"/>
            <p:cNvSpPr/>
            <p:nvPr/>
          </p:nvSpPr>
          <p:spPr>
            <a:xfrm>
              <a:off x="5733750" y="4036925"/>
              <a:ext cx="3575" cy="1825"/>
            </a:xfrm>
            <a:custGeom>
              <a:avLst/>
              <a:gdLst/>
              <a:ahLst/>
              <a:cxnLst/>
              <a:rect l="l" t="t" r="r" b="b"/>
              <a:pathLst>
                <a:path w="143" h="73" extrusionOk="0">
                  <a:moveTo>
                    <a:pt x="0" y="1"/>
                  </a:moveTo>
                  <a:cubicBezTo>
                    <a:pt x="18" y="49"/>
                    <a:pt x="39" y="72"/>
                    <a:pt x="63" y="72"/>
                  </a:cubicBezTo>
                  <a:cubicBezTo>
                    <a:pt x="86" y="72"/>
                    <a:pt x="113" y="49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7" name="Google Shape;4537;p2"/>
            <p:cNvSpPr/>
            <p:nvPr/>
          </p:nvSpPr>
          <p:spPr>
            <a:xfrm>
              <a:off x="5712000" y="4036925"/>
              <a:ext cx="3900" cy="1825"/>
            </a:xfrm>
            <a:custGeom>
              <a:avLst/>
              <a:gdLst/>
              <a:ahLst/>
              <a:cxnLst/>
              <a:rect l="l" t="t" r="r" b="b"/>
              <a:pathLst>
                <a:path w="156" h="73" extrusionOk="0">
                  <a:moveTo>
                    <a:pt x="1" y="1"/>
                  </a:moveTo>
                  <a:cubicBezTo>
                    <a:pt x="25" y="49"/>
                    <a:pt x="49" y="72"/>
                    <a:pt x="74" y="72"/>
                  </a:cubicBezTo>
                  <a:cubicBezTo>
                    <a:pt x="99" y="72"/>
                    <a:pt x="126" y="49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8" name="Google Shape;4538;p2"/>
            <p:cNvSpPr/>
            <p:nvPr/>
          </p:nvSpPr>
          <p:spPr>
            <a:xfrm>
              <a:off x="6134100" y="4061850"/>
              <a:ext cx="29775" cy="5275"/>
            </a:xfrm>
            <a:custGeom>
              <a:avLst/>
              <a:gdLst/>
              <a:ahLst/>
              <a:cxnLst/>
              <a:rect l="l" t="t" r="r" b="b"/>
              <a:pathLst>
                <a:path w="1191" h="211" extrusionOk="0">
                  <a:moveTo>
                    <a:pt x="654" y="0"/>
                  </a:moveTo>
                  <a:cubicBezTo>
                    <a:pt x="465" y="0"/>
                    <a:pt x="276" y="30"/>
                    <a:pt x="90" y="30"/>
                  </a:cubicBezTo>
                  <a:cubicBezTo>
                    <a:pt x="60" y="30"/>
                    <a:pt x="30" y="30"/>
                    <a:pt x="0" y="28"/>
                  </a:cubicBezTo>
                  <a:lnTo>
                    <a:pt x="0" y="28"/>
                  </a:lnTo>
                  <a:cubicBezTo>
                    <a:pt x="60" y="52"/>
                    <a:pt x="131" y="99"/>
                    <a:pt x="179" y="147"/>
                  </a:cubicBezTo>
                  <a:cubicBezTo>
                    <a:pt x="179" y="159"/>
                    <a:pt x="191" y="195"/>
                    <a:pt x="214" y="206"/>
                  </a:cubicBezTo>
                  <a:cubicBezTo>
                    <a:pt x="223" y="209"/>
                    <a:pt x="231" y="211"/>
                    <a:pt x="238" y="211"/>
                  </a:cubicBezTo>
                  <a:cubicBezTo>
                    <a:pt x="263" y="211"/>
                    <a:pt x="285" y="195"/>
                    <a:pt x="321" y="159"/>
                  </a:cubicBezTo>
                  <a:cubicBezTo>
                    <a:pt x="619" y="147"/>
                    <a:pt x="905" y="147"/>
                    <a:pt x="1191" y="135"/>
                  </a:cubicBezTo>
                  <a:cubicBezTo>
                    <a:pt x="1013" y="28"/>
                    <a:pt x="834" y="0"/>
                    <a:pt x="6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9" name="Google Shape;4539;p2"/>
            <p:cNvSpPr/>
            <p:nvPr/>
          </p:nvSpPr>
          <p:spPr>
            <a:xfrm>
              <a:off x="6135450" y="4065500"/>
              <a:ext cx="10575" cy="11025"/>
            </a:xfrm>
            <a:custGeom>
              <a:avLst/>
              <a:gdLst/>
              <a:ahLst/>
              <a:cxnLst/>
              <a:rect l="l" t="t" r="r" b="b"/>
              <a:pathLst>
                <a:path w="423" h="441" extrusionOk="0">
                  <a:moveTo>
                    <a:pt x="137" y="1"/>
                  </a:moveTo>
                  <a:cubicBezTo>
                    <a:pt x="126" y="182"/>
                    <a:pt x="0" y="440"/>
                    <a:pt x="300" y="440"/>
                  </a:cubicBezTo>
                  <a:cubicBezTo>
                    <a:pt x="335" y="440"/>
                    <a:pt x="375" y="437"/>
                    <a:pt x="422" y="430"/>
                  </a:cubicBezTo>
                  <a:cubicBezTo>
                    <a:pt x="375" y="299"/>
                    <a:pt x="327" y="144"/>
                    <a:pt x="279" y="13"/>
                  </a:cubicBezTo>
                  <a:cubicBezTo>
                    <a:pt x="244" y="13"/>
                    <a:pt x="184" y="1"/>
                    <a:pt x="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0" name="Google Shape;4540;p2"/>
            <p:cNvSpPr/>
            <p:nvPr/>
          </p:nvSpPr>
          <p:spPr>
            <a:xfrm>
              <a:off x="5220275" y="3039800"/>
              <a:ext cx="9850" cy="14300"/>
            </a:xfrm>
            <a:custGeom>
              <a:avLst/>
              <a:gdLst/>
              <a:ahLst/>
              <a:cxnLst/>
              <a:rect l="l" t="t" r="r" b="b"/>
              <a:pathLst>
                <a:path w="394" h="572" extrusionOk="0">
                  <a:moveTo>
                    <a:pt x="156" y="0"/>
                  </a:moveTo>
                  <a:lnTo>
                    <a:pt x="156" y="0"/>
                  </a:lnTo>
                  <a:cubicBezTo>
                    <a:pt x="60" y="179"/>
                    <a:pt x="1" y="369"/>
                    <a:pt x="25" y="572"/>
                  </a:cubicBezTo>
                  <a:cubicBezTo>
                    <a:pt x="144" y="393"/>
                    <a:pt x="394" y="262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1" name="Google Shape;4541;p2"/>
            <p:cNvSpPr/>
            <p:nvPr/>
          </p:nvSpPr>
          <p:spPr>
            <a:xfrm>
              <a:off x="5299450" y="3179675"/>
              <a:ext cx="14025" cy="9550"/>
            </a:xfrm>
            <a:custGeom>
              <a:avLst/>
              <a:gdLst/>
              <a:ahLst/>
              <a:cxnLst/>
              <a:rect l="l" t="t" r="r" b="b"/>
              <a:pathLst>
                <a:path w="561" h="382" extrusionOk="0">
                  <a:moveTo>
                    <a:pt x="1" y="1"/>
                  </a:moveTo>
                  <a:lnTo>
                    <a:pt x="1" y="1"/>
                  </a:lnTo>
                  <a:cubicBezTo>
                    <a:pt x="49" y="382"/>
                    <a:pt x="346" y="251"/>
                    <a:pt x="560" y="299"/>
                  </a:cubicBezTo>
                  <a:cubicBezTo>
                    <a:pt x="430" y="84"/>
                    <a:pt x="179" y="132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2" name="Google Shape;4542;p2"/>
            <p:cNvSpPr/>
            <p:nvPr/>
          </p:nvSpPr>
          <p:spPr>
            <a:xfrm>
              <a:off x="6124575" y="4067000"/>
              <a:ext cx="6550" cy="7400"/>
            </a:xfrm>
            <a:custGeom>
              <a:avLst/>
              <a:gdLst/>
              <a:ahLst/>
              <a:cxnLst/>
              <a:rect l="l" t="t" r="r" b="b"/>
              <a:pathLst>
                <a:path w="262" h="296" extrusionOk="0">
                  <a:moveTo>
                    <a:pt x="179" y="0"/>
                  </a:moveTo>
                  <a:cubicBezTo>
                    <a:pt x="48" y="24"/>
                    <a:pt x="24" y="84"/>
                    <a:pt x="0" y="143"/>
                  </a:cubicBezTo>
                  <a:cubicBezTo>
                    <a:pt x="20" y="232"/>
                    <a:pt x="63" y="295"/>
                    <a:pt x="131" y="295"/>
                  </a:cubicBezTo>
                  <a:cubicBezTo>
                    <a:pt x="146" y="295"/>
                    <a:pt x="162" y="293"/>
                    <a:pt x="179" y="286"/>
                  </a:cubicBezTo>
                  <a:cubicBezTo>
                    <a:pt x="226" y="262"/>
                    <a:pt x="262" y="179"/>
                    <a:pt x="262" y="120"/>
                  </a:cubicBezTo>
                  <a:cubicBezTo>
                    <a:pt x="262" y="48"/>
                    <a:pt x="214" y="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3" name="Google Shape;4543;p2"/>
            <p:cNvSpPr/>
            <p:nvPr/>
          </p:nvSpPr>
          <p:spPr>
            <a:xfrm>
              <a:off x="5360475" y="3996675"/>
              <a:ext cx="51225" cy="13875"/>
            </a:xfrm>
            <a:custGeom>
              <a:avLst/>
              <a:gdLst/>
              <a:ahLst/>
              <a:cxnLst/>
              <a:rect l="l" t="t" r="r" b="b"/>
              <a:pathLst>
                <a:path w="2049" h="555" extrusionOk="0">
                  <a:moveTo>
                    <a:pt x="1576" y="0"/>
                  </a:moveTo>
                  <a:cubicBezTo>
                    <a:pt x="1439" y="0"/>
                    <a:pt x="1296" y="29"/>
                    <a:pt x="1156" y="39"/>
                  </a:cubicBezTo>
                  <a:cubicBezTo>
                    <a:pt x="786" y="206"/>
                    <a:pt x="322" y="4"/>
                    <a:pt x="1" y="325"/>
                  </a:cubicBezTo>
                  <a:cubicBezTo>
                    <a:pt x="48" y="373"/>
                    <a:pt x="108" y="420"/>
                    <a:pt x="144" y="456"/>
                  </a:cubicBezTo>
                  <a:cubicBezTo>
                    <a:pt x="224" y="436"/>
                    <a:pt x="304" y="420"/>
                    <a:pt x="388" y="420"/>
                  </a:cubicBezTo>
                  <a:cubicBezTo>
                    <a:pt x="454" y="420"/>
                    <a:pt x="523" y="430"/>
                    <a:pt x="596" y="456"/>
                  </a:cubicBezTo>
                  <a:cubicBezTo>
                    <a:pt x="703" y="516"/>
                    <a:pt x="811" y="554"/>
                    <a:pt x="921" y="554"/>
                  </a:cubicBezTo>
                  <a:cubicBezTo>
                    <a:pt x="1005" y="554"/>
                    <a:pt x="1091" y="532"/>
                    <a:pt x="1179" y="480"/>
                  </a:cubicBezTo>
                  <a:cubicBezTo>
                    <a:pt x="1190" y="472"/>
                    <a:pt x="1203" y="470"/>
                    <a:pt x="1216" y="470"/>
                  </a:cubicBezTo>
                  <a:cubicBezTo>
                    <a:pt x="1245" y="470"/>
                    <a:pt x="1277" y="484"/>
                    <a:pt x="1310" y="492"/>
                  </a:cubicBezTo>
                  <a:lnTo>
                    <a:pt x="1310" y="420"/>
                  </a:lnTo>
                  <a:cubicBezTo>
                    <a:pt x="1364" y="394"/>
                    <a:pt x="1422" y="385"/>
                    <a:pt x="1481" y="385"/>
                  </a:cubicBezTo>
                  <a:cubicBezTo>
                    <a:pt x="1572" y="385"/>
                    <a:pt x="1667" y="404"/>
                    <a:pt x="1757" y="404"/>
                  </a:cubicBezTo>
                  <a:cubicBezTo>
                    <a:pt x="1868" y="404"/>
                    <a:pt x="1972" y="375"/>
                    <a:pt x="2049" y="242"/>
                  </a:cubicBezTo>
                  <a:cubicBezTo>
                    <a:pt x="1915" y="48"/>
                    <a:pt x="1751" y="0"/>
                    <a:pt x="15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4" name="Google Shape;4544;p2"/>
            <p:cNvSpPr/>
            <p:nvPr/>
          </p:nvSpPr>
          <p:spPr>
            <a:xfrm>
              <a:off x="5375075" y="4008075"/>
              <a:ext cx="14300" cy="6425"/>
            </a:xfrm>
            <a:custGeom>
              <a:avLst/>
              <a:gdLst/>
              <a:ahLst/>
              <a:cxnLst/>
              <a:rect l="l" t="t" r="r" b="b"/>
              <a:pathLst>
                <a:path w="572" h="257" extrusionOk="0">
                  <a:moveTo>
                    <a:pt x="0" y="0"/>
                  </a:moveTo>
                  <a:cubicBezTo>
                    <a:pt x="123" y="61"/>
                    <a:pt x="241" y="256"/>
                    <a:pt x="363" y="256"/>
                  </a:cubicBezTo>
                  <a:cubicBezTo>
                    <a:pt x="431" y="256"/>
                    <a:pt x="500" y="197"/>
                    <a:pt x="572" y="24"/>
                  </a:cubicBezTo>
                  <a:cubicBezTo>
                    <a:pt x="381" y="24"/>
                    <a:pt x="191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5" name="Google Shape;4545;p2"/>
            <p:cNvSpPr/>
            <p:nvPr/>
          </p:nvSpPr>
          <p:spPr>
            <a:xfrm>
              <a:off x="5338450" y="3828575"/>
              <a:ext cx="76825" cy="39625"/>
            </a:xfrm>
            <a:custGeom>
              <a:avLst/>
              <a:gdLst/>
              <a:ahLst/>
              <a:cxnLst/>
              <a:rect l="l" t="t" r="r" b="b"/>
              <a:pathLst>
                <a:path w="3073" h="1585" extrusionOk="0">
                  <a:moveTo>
                    <a:pt x="24" y="1"/>
                  </a:moveTo>
                  <a:lnTo>
                    <a:pt x="24" y="1"/>
                  </a:lnTo>
                  <a:cubicBezTo>
                    <a:pt x="167" y="203"/>
                    <a:pt x="179" y="477"/>
                    <a:pt x="72" y="810"/>
                  </a:cubicBezTo>
                  <a:cubicBezTo>
                    <a:pt x="60" y="846"/>
                    <a:pt x="48" y="858"/>
                    <a:pt x="24" y="870"/>
                  </a:cubicBezTo>
                  <a:cubicBezTo>
                    <a:pt x="13" y="1036"/>
                    <a:pt x="1" y="1203"/>
                    <a:pt x="167" y="1310"/>
                  </a:cubicBezTo>
                  <a:cubicBezTo>
                    <a:pt x="167" y="1429"/>
                    <a:pt x="179" y="1525"/>
                    <a:pt x="298" y="1584"/>
                  </a:cubicBezTo>
                  <a:cubicBezTo>
                    <a:pt x="346" y="1548"/>
                    <a:pt x="394" y="1489"/>
                    <a:pt x="429" y="1441"/>
                  </a:cubicBezTo>
                  <a:cubicBezTo>
                    <a:pt x="596" y="1215"/>
                    <a:pt x="810" y="1025"/>
                    <a:pt x="1025" y="846"/>
                  </a:cubicBezTo>
                  <a:cubicBezTo>
                    <a:pt x="1072" y="784"/>
                    <a:pt x="1134" y="770"/>
                    <a:pt x="1199" y="770"/>
                  </a:cubicBezTo>
                  <a:cubicBezTo>
                    <a:pt x="1252" y="770"/>
                    <a:pt x="1308" y="779"/>
                    <a:pt x="1360" y="779"/>
                  </a:cubicBezTo>
                  <a:cubicBezTo>
                    <a:pt x="1402" y="779"/>
                    <a:pt x="1442" y="773"/>
                    <a:pt x="1477" y="751"/>
                  </a:cubicBezTo>
                  <a:cubicBezTo>
                    <a:pt x="1468" y="618"/>
                    <a:pt x="1446" y="484"/>
                    <a:pt x="1554" y="484"/>
                  </a:cubicBezTo>
                  <a:cubicBezTo>
                    <a:pt x="1590" y="484"/>
                    <a:pt x="1642" y="500"/>
                    <a:pt x="1715" y="536"/>
                  </a:cubicBezTo>
                  <a:cubicBezTo>
                    <a:pt x="1768" y="559"/>
                    <a:pt x="1835" y="567"/>
                    <a:pt x="1908" y="567"/>
                  </a:cubicBezTo>
                  <a:cubicBezTo>
                    <a:pt x="1949" y="567"/>
                    <a:pt x="1993" y="565"/>
                    <a:pt x="2037" y="560"/>
                  </a:cubicBezTo>
                  <a:lnTo>
                    <a:pt x="2310" y="513"/>
                  </a:lnTo>
                  <a:lnTo>
                    <a:pt x="2572" y="513"/>
                  </a:lnTo>
                  <a:cubicBezTo>
                    <a:pt x="2775" y="489"/>
                    <a:pt x="2953" y="477"/>
                    <a:pt x="3072" y="298"/>
                  </a:cubicBezTo>
                  <a:cubicBezTo>
                    <a:pt x="2048" y="132"/>
                    <a:pt x="1060" y="12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6" name="Google Shape;4546;p2"/>
            <p:cNvSpPr/>
            <p:nvPr/>
          </p:nvSpPr>
          <p:spPr>
            <a:xfrm>
              <a:off x="5308975" y="3825000"/>
              <a:ext cx="50350" cy="25325"/>
            </a:xfrm>
            <a:custGeom>
              <a:avLst/>
              <a:gdLst/>
              <a:ahLst/>
              <a:cxnLst/>
              <a:rect l="l" t="t" r="r" b="b"/>
              <a:pathLst>
                <a:path w="2014" h="1013" extrusionOk="0">
                  <a:moveTo>
                    <a:pt x="60" y="1"/>
                  </a:moveTo>
                  <a:cubicBezTo>
                    <a:pt x="1" y="60"/>
                    <a:pt x="1" y="108"/>
                    <a:pt x="60" y="155"/>
                  </a:cubicBezTo>
                  <a:cubicBezTo>
                    <a:pt x="334" y="358"/>
                    <a:pt x="775" y="203"/>
                    <a:pt x="941" y="620"/>
                  </a:cubicBezTo>
                  <a:cubicBezTo>
                    <a:pt x="956" y="619"/>
                    <a:pt x="970" y="618"/>
                    <a:pt x="982" y="618"/>
                  </a:cubicBezTo>
                  <a:cubicBezTo>
                    <a:pt x="1245" y="618"/>
                    <a:pt x="1181" y="842"/>
                    <a:pt x="1215" y="1013"/>
                  </a:cubicBezTo>
                  <a:cubicBezTo>
                    <a:pt x="1334" y="596"/>
                    <a:pt x="1727" y="715"/>
                    <a:pt x="2013" y="620"/>
                  </a:cubicBezTo>
                  <a:cubicBezTo>
                    <a:pt x="1870" y="203"/>
                    <a:pt x="1394" y="441"/>
                    <a:pt x="1215" y="144"/>
                  </a:cubicBezTo>
                  <a:cubicBezTo>
                    <a:pt x="822" y="96"/>
                    <a:pt x="441" y="48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7" name="Google Shape;4547;p2"/>
            <p:cNvSpPr/>
            <p:nvPr/>
          </p:nvSpPr>
          <p:spPr>
            <a:xfrm>
              <a:off x="5329525" y="3868175"/>
              <a:ext cx="9250" cy="15600"/>
            </a:xfrm>
            <a:custGeom>
              <a:avLst/>
              <a:gdLst/>
              <a:ahLst/>
              <a:cxnLst/>
              <a:rect l="l" t="t" r="r" b="b"/>
              <a:pathLst>
                <a:path w="370" h="624" extrusionOk="0">
                  <a:moveTo>
                    <a:pt x="96" y="0"/>
                  </a:moveTo>
                  <a:cubicBezTo>
                    <a:pt x="12" y="95"/>
                    <a:pt x="0" y="202"/>
                    <a:pt x="72" y="286"/>
                  </a:cubicBezTo>
                  <a:cubicBezTo>
                    <a:pt x="96" y="405"/>
                    <a:pt x="108" y="512"/>
                    <a:pt x="227" y="572"/>
                  </a:cubicBezTo>
                  <a:cubicBezTo>
                    <a:pt x="227" y="583"/>
                    <a:pt x="239" y="595"/>
                    <a:pt x="274" y="619"/>
                  </a:cubicBezTo>
                  <a:cubicBezTo>
                    <a:pt x="280" y="622"/>
                    <a:pt x="286" y="624"/>
                    <a:pt x="293" y="624"/>
                  </a:cubicBezTo>
                  <a:cubicBezTo>
                    <a:pt x="314" y="624"/>
                    <a:pt x="339" y="608"/>
                    <a:pt x="358" y="572"/>
                  </a:cubicBezTo>
                  <a:lnTo>
                    <a:pt x="370" y="572"/>
                  </a:lnTo>
                  <a:cubicBezTo>
                    <a:pt x="370" y="381"/>
                    <a:pt x="358" y="167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8" name="Google Shape;4548;p2"/>
            <p:cNvSpPr/>
            <p:nvPr/>
          </p:nvSpPr>
          <p:spPr>
            <a:xfrm>
              <a:off x="5332200" y="3860725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1" y="0"/>
                  </a:moveTo>
                  <a:lnTo>
                    <a:pt x="1" y="0"/>
                  </a:lnTo>
                  <a:cubicBezTo>
                    <a:pt x="48" y="60"/>
                    <a:pt x="84" y="108"/>
                    <a:pt x="132" y="155"/>
                  </a:cubicBezTo>
                  <a:cubicBezTo>
                    <a:pt x="84" y="108"/>
                    <a:pt x="48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9" name="Google Shape;4549;p2"/>
            <p:cNvSpPr/>
            <p:nvPr/>
          </p:nvSpPr>
          <p:spPr>
            <a:xfrm>
              <a:off x="5665275" y="4037225"/>
              <a:ext cx="6875" cy="2375"/>
            </a:xfrm>
            <a:custGeom>
              <a:avLst/>
              <a:gdLst/>
              <a:ahLst/>
              <a:cxnLst/>
              <a:rect l="l" t="t" r="r" b="b"/>
              <a:pathLst>
                <a:path w="275" h="95" extrusionOk="0">
                  <a:moveTo>
                    <a:pt x="1" y="1"/>
                  </a:moveTo>
                  <a:cubicBezTo>
                    <a:pt x="47" y="65"/>
                    <a:pt x="94" y="95"/>
                    <a:pt x="139" y="95"/>
                  </a:cubicBezTo>
                  <a:cubicBezTo>
                    <a:pt x="186" y="95"/>
                    <a:pt x="232" y="62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0" name="Google Shape;4550;p2"/>
            <p:cNvSpPr/>
            <p:nvPr/>
          </p:nvSpPr>
          <p:spPr>
            <a:xfrm>
              <a:off x="5652775" y="4033375"/>
              <a:ext cx="10150" cy="3575"/>
            </a:xfrm>
            <a:custGeom>
              <a:avLst/>
              <a:gdLst/>
              <a:ahLst/>
              <a:cxnLst/>
              <a:rect l="l" t="t" r="r" b="b"/>
              <a:pathLst>
                <a:path w="406" h="143" extrusionOk="0">
                  <a:moveTo>
                    <a:pt x="84" y="0"/>
                  </a:moveTo>
                  <a:cubicBezTo>
                    <a:pt x="1" y="48"/>
                    <a:pt x="1" y="95"/>
                    <a:pt x="84" y="143"/>
                  </a:cubicBezTo>
                  <a:lnTo>
                    <a:pt x="382" y="143"/>
                  </a:lnTo>
                  <a:cubicBezTo>
                    <a:pt x="405" y="95"/>
                    <a:pt x="405" y="48"/>
                    <a:pt x="3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1" name="Google Shape;4551;p2"/>
            <p:cNvSpPr/>
            <p:nvPr/>
          </p:nvSpPr>
          <p:spPr>
            <a:xfrm>
              <a:off x="5646825" y="4033375"/>
              <a:ext cx="8050" cy="3575"/>
            </a:xfrm>
            <a:custGeom>
              <a:avLst/>
              <a:gdLst/>
              <a:ahLst/>
              <a:cxnLst/>
              <a:rect l="l" t="t" r="r" b="b"/>
              <a:pathLst>
                <a:path w="322" h="143" extrusionOk="0">
                  <a:moveTo>
                    <a:pt x="0" y="0"/>
                  </a:moveTo>
                  <a:cubicBezTo>
                    <a:pt x="84" y="107"/>
                    <a:pt x="179" y="143"/>
                    <a:pt x="298" y="143"/>
                  </a:cubicBezTo>
                  <a:cubicBezTo>
                    <a:pt x="322" y="95"/>
                    <a:pt x="322" y="48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2" name="Google Shape;4552;p2"/>
            <p:cNvSpPr/>
            <p:nvPr/>
          </p:nvSpPr>
          <p:spPr>
            <a:xfrm>
              <a:off x="5661400" y="4033375"/>
              <a:ext cx="3900" cy="3875"/>
            </a:xfrm>
            <a:custGeom>
              <a:avLst/>
              <a:gdLst/>
              <a:ahLst/>
              <a:cxnLst/>
              <a:rect l="l" t="t" r="r" b="b"/>
              <a:pathLst>
                <a:path w="156" h="15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48"/>
                    <a:pt x="13" y="95"/>
                    <a:pt x="13" y="143"/>
                  </a:cubicBezTo>
                  <a:cubicBezTo>
                    <a:pt x="60" y="143"/>
                    <a:pt x="108" y="143"/>
                    <a:pt x="156" y="155"/>
                  </a:cubicBezTo>
                  <a:cubicBezTo>
                    <a:pt x="108" y="95"/>
                    <a:pt x="49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3" name="Google Shape;4553;p2"/>
            <p:cNvSpPr/>
            <p:nvPr/>
          </p:nvSpPr>
          <p:spPr>
            <a:xfrm>
              <a:off x="5686700" y="4036925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" y="132"/>
                  </a:moveTo>
                  <a:cubicBezTo>
                    <a:pt x="49" y="84"/>
                    <a:pt x="108" y="37"/>
                    <a:pt x="156" y="1"/>
                  </a:cubicBezTo>
                  <a:cubicBezTo>
                    <a:pt x="108" y="37"/>
                    <a:pt x="49" y="84"/>
                    <a:pt x="1" y="13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4" name="Google Shape;4554;p2"/>
            <p:cNvSpPr/>
            <p:nvPr/>
          </p:nvSpPr>
          <p:spPr>
            <a:xfrm>
              <a:off x="5676000" y="4036925"/>
              <a:ext cx="3600" cy="3000"/>
            </a:xfrm>
            <a:custGeom>
              <a:avLst/>
              <a:gdLst/>
              <a:ahLst/>
              <a:cxnLst/>
              <a:rect l="l" t="t" r="r" b="b"/>
              <a:pathLst>
                <a:path w="144" h="120" extrusionOk="0">
                  <a:moveTo>
                    <a:pt x="0" y="1"/>
                  </a:moveTo>
                  <a:cubicBezTo>
                    <a:pt x="22" y="17"/>
                    <a:pt x="47" y="34"/>
                    <a:pt x="70" y="51"/>
                  </a:cubicBezTo>
                  <a:lnTo>
                    <a:pt x="70" y="51"/>
                  </a:lnTo>
                  <a:cubicBezTo>
                    <a:pt x="49" y="34"/>
                    <a:pt x="26" y="16"/>
                    <a:pt x="0" y="1"/>
                  </a:cubicBezTo>
                  <a:close/>
                  <a:moveTo>
                    <a:pt x="70" y="51"/>
                  </a:moveTo>
                  <a:cubicBezTo>
                    <a:pt x="98" y="75"/>
                    <a:pt x="123" y="100"/>
                    <a:pt x="143" y="120"/>
                  </a:cubicBezTo>
                  <a:cubicBezTo>
                    <a:pt x="124" y="94"/>
                    <a:pt x="98" y="72"/>
                    <a:pt x="70" y="5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5" name="Google Shape;4555;p2"/>
            <p:cNvSpPr/>
            <p:nvPr/>
          </p:nvSpPr>
          <p:spPr>
            <a:xfrm>
              <a:off x="5672725" y="4035225"/>
              <a:ext cx="3600" cy="1725"/>
            </a:xfrm>
            <a:custGeom>
              <a:avLst/>
              <a:gdLst/>
              <a:ahLst/>
              <a:cxnLst/>
              <a:rect l="l" t="t" r="r" b="b"/>
              <a:pathLst>
                <a:path w="144" h="69" extrusionOk="0">
                  <a:moveTo>
                    <a:pt x="66" y="0"/>
                  </a:moveTo>
                  <a:cubicBezTo>
                    <a:pt x="38" y="0"/>
                    <a:pt x="9" y="25"/>
                    <a:pt x="0" y="69"/>
                  </a:cubicBezTo>
                  <a:lnTo>
                    <a:pt x="143" y="69"/>
                  </a:lnTo>
                  <a:cubicBezTo>
                    <a:pt x="131" y="45"/>
                    <a:pt x="119" y="21"/>
                    <a:pt x="96" y="9"/>
                  </a:cubicBezTo>
                  <a:cubicBezTo>
                    <a:pt x="86" y="3"/>
                    <a:pt x="76" y="0"/>
                    <a:pt x="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6" name="Google Shape;4556;p2"/>
            <p:cNvSpPr/>
            <p:nvPr/>
          </p:nvSpPr>
          <p:spPr>
            <a:xfrm>
              <a:off x="5694150" y="4036925"/>
              <a:ext cx="3900" cy="1825"/>
            </a:xfrm>
            <a:custGeom>
              <a:avLst/>
              <a:gdLst/>
              <a:ahLst/>
              <a:cxnLst/>
              <a:rect l="l" t="t" r="r" b="b"/>
              <a:pathLst>
                <a:path w="156" h="73" extrusionOk="0">
                  <a:moveTo>
                    <a:pt x="1" y="1"/>
                  </a:moveTo>
                  <a:cubicBezTo>
                    <a:pt x="24" y="49"/>
                    <a:pt x="48" y="72"/>
                    <a:pt x="73" y="72"/>
                  </a:cubicBezTo>
                  <a:cubicBezTo>
                    <a:pt x="99" y="72"/>
                    <a:pt x="126" y="49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7" name="Google Shape;4557;p2"/>
            <p:cNvSpPr/>
            <p:nvPr/>
          </p:nvSpPr>
          <p:spPr>
            <a:xfrm>
              <a:off x="5917400" y="4046750"/>
              <a:ext cx="31275" cy="14850"/>
            </a:xfrm>
            <a:custGeom>
              <a:avLst/>
              <a:gdLst/>
              <a:ahLst/>
              <a:cxnLst/>
              <a:rect l="l" t="t" r="r" b="b"/>
              <a:pathLst>
                <a:path w="1251" h="594" extrusionOk="0">
                  <a:moveTo>
                    <a:pt x="298" y="1"/>
                  </a:moveTo>
                  <a:cubicBezTo>
                    <a:pt x="167" y="48"/>
                    <a:pt x="0" y="60"/>
                    <a:pt x="0" y="239"/>
                  </a:cubicBezTo>
                  <a:cubicBezTo>
                    <a:pt x="0" y="441"/>
                    <a:pt x="155" y="453"/>
                    <a:pt x="298" y="465"/>
                  </a:cubicBezTo>
                  <a:cubicBezTo>
                    <a:pt x="339" y="471"/>
                    <a:pt x="381" y="472"/>
                    <a:pt x="423" y="472"/>
                  </a:cubicBezTo>
                  <a:cubicBezTo>
                    <a:pt x="520" y="472"/>
                    <a:pt x="620" y="462"/>
                    <a:pt x="718" y="462"/>
                  </a:cubicBezTo>
                  <a:cubicBezTo>
                    <a:pt x="858" y="462"/>
                    <a:pt x="994" y="483"/>
                    <a:pt x="1119" y="584"/>
                  </a:cubicBezTo>
                  <a:cubicBezTo>
                    <a:pt x="1131" y="590"/>
                    <a:pt x="1149" y="593"/>
                    <a:pt x="1169" y="593"/>
                  </a:cubicBezTo>
                  <a:cubicBezTo>
                    <a:pt x="1188" y="593"/>
                    <a:pt x="1209" y="590"/>
                    <a:pt x="1227" y="584"/>
                  </a:cubicBezTo>
                  <a:cubicBezTo>
                    <a:pt x="1239" y="406"/>
                    <a:pt x="1239" y="239"/>
                    <a:pt x="1250" y="60"/>
                  </a:cubicBezTo>
                  <a:cubicBezTo>
                    <a:pt x="1076" y="13"/>
                    <a:pt x="894" y="8"/>
                    <a:pt x="713" y="8"/>
                  </a:cubicBezTo>
                  <a:cubicBezTo>
                    <a:pt x="659" y="8"/>
                    <a:pt x="606" y="8"/>
                    <a:pt x="553" y="8"/>
                  </a:cubicBezTo>
                  <a:cubicBezTo>
                    <a:pt x="467" y="8"/>
                    <a:pt x="381" y="7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8" name="Google Shape;4558;p2"/>
            <p:cNvSpPr/>
            <p:nvPr/>
          </p:nvSpPr>
          <p:spPr>
            <a:xfrm>
              <a:off x="5883175" y="4044375"/>
              <a:ext cx="29175" cy="13725"/>
            </a:xfrm>
            <a:custGeom>
              <a:avLst/>
              <a:gdLst/>
              <a:ahLst/>
              <a:cxnLst/>
              <a:rect l="l" t="t" r="r" b="b"/>
              <a:pathLst>
                <a:path w="1167" h="549" extrusionOk="0">
                  <a:moveTo>
                    <a:pt x="48" y="1"/>
                  </a:moveTo>
                  <a:cubicBezTo>
                    <a:pt x="0" y="263"/>
                    <a:pt x="95" y="429"/>
                    <a:pt x="405" y="429"/>
                  </a:cubicBezTo>
                  <a:cubicBezTo>
                    <a:pt x="488" y="441"/>
                    <a:pt x="572" y="501"/>
                    <a:pt x="655" y="524"/>
                  </a:cubicBezTo>
                  <a:cubicBezTo>
                    <a:pt x="726" y="524"/>
                    <a:pt x="786" y="548"/>
                    <a:pt x="869" y="548"/>
                  </a:cubicBezTo>
                  <a:cubicBezTo>
                    <a:pt x="1012" y="548"/>
                    <a:pt x="1167" y="513"/>
                    <a:pt x="1167" y="334"/>
                  </a:cubicBezTo>
                  <a:cubicBezTo>
                    <a:pt x="1167" y="203"/>
                    <a:pt x="1048" y="155"/>
                    <a:pt x="929" y="143"/>
                  </a:cubicBezTo>
                  <a:cubicBezTo>
                    <a:pt x="774" y="132"/>
                    <a:pt x="595" y="155"/>
                    <a:pt x="476" y="12"/>
                  </a:cubicBezTo>
                  <a:cubicBezTo>
                    <a:pt x="333" y="12"/>
                    <a:pt x="191" y="1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9" name="Google Shape;4559;p2"/>
            <p:cNvSpPr/>
            <p:nvPr/>
          </p:nvSpPr>
          <p:spPr>
            <a:xfrm>
              <a:off x="5898950" y="4036775"/>
              <a:ext cx="28300" cy="8125"/>
            </a:xfrm>
            <a:custGeom>
              <a:avLst/>
              <a:gdLst/>
              <a:ahLst/>
              <a:cxnLst/>
              <a:rect l="l" t="t" r="r" b="b"/>
              <a:pathLst>
                <a:path w="1132" h="325" extrusionOk="0">
                  <a:moveTo>
                    <a:pt x="784" y="1"/>
                  </a:moveTo>
                  <a:cubicBezTo>
                    <a:pt x="671" y="1"/>
                    <a:pt x="556" y="45"/>
                    <a:pt x="441" y="126"/>
                  </a:cubicBezTo>
                  <a:cubicBezTo>
                    <a:pt x="298" y="150"/>
                    <a:pt x="119" y="102"/>
                    <a:pt x="0" y="257"/>
                  </a:cubicBezTo>
                  <a:cubicBezTo>
                    <a:pt x="199" y="303"/>
                    <a:pt x="412" y="324"/>
                    <a:pt x="624" y="324"/>
                  </a:cubicBezTo>
                  <a:cubicBezTo>
                    <a:pt x="743" y="324"/>
                    <a:pt x="861" y="317"/>
                    <a:pt x="976" y="305"/>
                  </a:cubicBezTo>
                  <a:cubicBezTo>
                    <a:pt x="1024" y="257"/>
                    <a:pt x="1084" y="209"/>
                    <a:pt x="1131" y="162"/>
                  </a:cubicBezTo>
                  <a:cubicBezTo>
                    <a:pt x="1021" y="51"/>
                    <a:pt x="904" y="1"/>
                    <a:pt x="7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0" name="Google Shape;4560;p2"/>
            <p:cNvSpPr/>
            <p:nvPr/>
          </p:nvSpPr>
          <p:spPr>
            <a:xfrm>
              <a:off x="6030500" y="4046750"/>
              <a:ext cx="22050" cy="8400"/>
            </a:xfrm>
            <a:custGeom>
              <a:avLst/>
              <a:gdLst/>
              <a:ahLst/>
              <a:cxnLst/>
              <a:rect l="l" t="t" r="r" b="b"/>
              <a:pathLst>
                <a:path w="882" h="336" extrusionOk="0">
                  <a:moveTo>
                    <a:pt x="334" y="1"/>
                  </a:moveTo>
                  <a:cubicBezTo>
                    <a:pt x="227" y="37"/>
                    <a:pt x="120" y="48"/>
                    <a:pt x="1" y="60"/>
                  </a:cubicBezTo>
                  <a:cubicBezTo>
                    <a:pt x="60" y="227"/>
                    <a:pt x="251" y="156"/>
                    <a:pt x="310" y="287"/>
                  </a:cubicBezTo>
                  <a:cubicBezTo>
                    <a:pt x="406" y="325"/>
                    <a:pt x="509" y="336"/>
                    <a:pt x="613" y="336"/>
                  </a:cubicBezTo>
                  <a:cubicBezTo>
                    <a:pt x="703" y="336"/>
                    <a:pt x="794" y="328"/>
                    <a:pt x="882" y="322"/>
                  </a:cubicBezTo>
                  <a:cubicBezTo>
                    <a:pt x="786" y="215"/>
                    <a:pt x="691" y="120"/>
                    <a:pt x="596" y="37"/>
                  </a:cubicBezTo>
                  <a:cubicBezTo>
                    <a:pt x="513" y="25"/>
                    <a:pt x="417" y="25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1" name="Google Shape;4561;p2"/>
            <p:cNvSpPr/>
            <p:nvPr/>
          </p:nvSpPr>
          <p:spPr>
            <a:xfrm>
              <a:off x="6056700" y="4051300"/>
              <a:ext cx="15500" cy="3825"/>
            </a:xfrm>
            <a:custGeom>
              <a:avLst/>
              <a:gdLst/>
              <a:ahLst/>
              <a:cxnLst/>
              <a:rect l="l" t="t" r="r" b="b"/>
              <a:pathLst>
                <a:path w="620" h="153" extrusionOk="0">
                  <a:moveTo>
                    <a:pt x="268" y="0"/>
                  </a:moveTo>
                  <a:cubicBezTo>
                    <a:pt x="167" y="0"/>
                    <a:pt x="72" y="27"/>
                    <a:pt x="0" y="140"/>
                  </a:cubicBezTo>
                  <a:cubicBezTo>
                    <a:pt x="96" y="152"/>
                    <a:pt x="191" y="152"/>
                    <a:pt x="274" y="152"/>
                  </a:cubicBezTo>
                  <a:cubicBezTo>
                    <a:pt x="369" y="140"/>
                    <a:pt x="477" y="140"/>
                    <a:pt x="572" y="116"/>
                  </a:cubicBezTo>
                  <a:cubicBezTo>
                    <a:pt x="620" y="93"/>
                    <a:pt x="620" y="57"/>
                    <a:pt x="572" y="21"/>
                  </a:cubicBezTo>
                  <a:cubicBezTo>
                    <a:pt x="562" y="22"/>
                    <a:pt x="553" y="22"/>
                    <a:pt x="543" y="22"/>
                  </a:cubicBezTo>
                  <a:cubicBezTo>
                    <a:pt x="455" y="22"/>
                    <a:pt x="359" y="0"/>
                    <a:pt x="2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2" name="Google Shape;4562;p2"/>
            <p:cNvSpPr/>
            <p:nvPr/>
          </p:nvSpPr>
          <p:spPr>
            <a:xfrm>
              <a:off x="5321475" y="3975925"/>
              <a:ext cx="3000" cy="3600"/>
            </a:xfrm>
            <a:custGeom>
              <a:avLst/>
              <a:gdLst/>
              <a:ahLst/>
              <a:cxnLst/>
              <a:rect l="l" t="t" r="r" b="b"/>
              <a:pathLst>
                <a:path w="120" h="144" extrusionOk="0">
                  <a:moveTo>
                    <a:pt x="1" y="0"/>
                  </a:moveTo>
                  <a:cubicBezTo>
                    <a:pt x="37" y="36"/>
                    <a:pt x="72" y="95"/>
                    <a:pt x="120" y="143"/>
                  </a:cubicBezTo>
                  <a:cubicBezTo>
                    <a:pt x="72" y="95"/>
                    <a:pt x="37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3" name="Google Shape;4563;p2"/>
            <p:cNvSpPr/>
            <p:nvPr/>
          </p:nvSpPr>
          <p:spPr>
            <a:xfrm>
              <a:off x="5324750" y="28677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4" y="0"/>
                  </a:moveTo>
                  <a:lnTo>
                    <a:pt x="144" y="0"/>
                  </a:lnTo>
                  <a:cubicBezTo>
                    <a:pt x="84" y="48"/>
                    <a:pt x="49" y="84"/>
                    <a:pt x="1" y="131"/>
                  </a:cubicBezTo>
                  <a:cubicBezTo>
                    <a:pt x="49" y="96"/>
                    <a:pt x="108" y="48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4" name="Google Shape;4564;p2"/>
            <p:cNvSpPr/>
            <p:nvPr/>
          </p:nvSpPr>
          <p:spPr>
            <a:xfrm>
              <a:off x="5317325" y="2874900"/>
              <a:ext cx="3575" cy="3000"/>
            </a:xfrm>
            <a:custGeom>
              <a:avLst/>
              <a:gdLst/>
              <a:ahLst/>
              <a:cxnLst/>
              <a:rect l="l" t="t" r="r" b="b"/>
              <a:pathLst>
                <a:path w="143" h="120" extrusionOk="0">
                  <a:moveTo>
                    <a:pt x="143" y="0"/>
                  </a:moveTo>
                  <a:cubicBezTo>
                    <a:pt x="136" y="9"/>
                    <a:pt x="129" y="17"/>
                    <a:pt x="121" y="26"/>
                  </a:cubicBezTo>
                  <a:lnTo>
                    <a:pt x="121" y="26"/>
                  </a:lnTo>
                  <a:cubicBezTo>
                    <a:pt x="129" y="18"/>
                    <a:pt x="136" y="9"/>
                    <a:pt x="143" y="0"/>
                  </a:cubicBezTo>
                  <a:close/>
                  <a:moveTo>
                    <a:pt x="121" y="26"/>
                  </a:moveTo>
                  <a:lnTo>
                    <a:pt x="121" y="26"/>
                  </a:lnTo>
                  <a:cubicBezTo>
                    <a:pt x="88" y="58"/>
                    <a:pt x="48" y="81"/>
                    <a:pt x="0" y="119"/>
                  </a:cubicBezTo>
                  <a:cubicBezTo>
                    <a:pt x="39" y="90"/>
                    <a:pt x="86" y="61"/>
                    <a:pt x="121" y="2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5" name="Google Shape;4565;p2"/>
            <p:cNvSpPr/>
            <p:nvPr/>
          </p:nvSpPr>
          <p:spPr>
            <a:xfrm>
              <a:off x="5422700" y="2712900"/>
              <a:ext cx="128300" cy="62300"/>
            </a:xfrm>
            <a:custGeom>
              <a:avLst/>
              <a:gdLst/>
              <a:ahLst/>
              <a:cxnLst/>
              <a:rect l="l" t="t" r="r" b="b"/>
              <a:pathLst>
                <a:path w="5132" h="2492" extrusionOk="0">
                  <a:moveTo>
                    <a:pt x="2273" y="0"/>
                  </a:moveTo>
                  <a:cubicBezTo>
                    <a:pt x="2231" y="0"/>
                    <a:pt x="2209" y="30"/>
                    <a:pt x="2179" y="110"/>
                  </a:cubicBezTo>
                  <a:cubicBezTo>
                    <a:pt x="2179" y="122"/>
                    <a:pt x="2203" y="146"/>
                    <a:pt x="2203" y="170"/>
                  </a:cubicBezTo>
                  <a:cubicBezTo>
                    <a:pt x="2203" y="182"/>
                    <a:pt x="2179" y="205"/>
                    <a:pt x="2167" y="205"/>
                  </a:cubicBezTo>
                  <a:cubicBezTo>
                    <a:pt x="1822" y="182"/>
                    <a:pt x="1488" y="158"/>
                    <a:pt x="1143" y="158"/>
                  </a:cubicBezTo>
                  <a:cubicBezTo>
                    <a:pt x="988" y="170"/>
                    <a:pt x="845" y="194"/>
                    <a:pt x="726" y="277"/>
                  </a:cubicBezTo>
                  <a:cubicBezTo>
                    <a:pt x="202" y="634"/>
                    <a:pt x="250" y="1253"/>
                    <a:pt x="83" y="1777"/>
                  </a:cubicBezTo>
                  <a:cubicBezTo>
                    <a:pt x="60" y="2027"/>
                    <a:pt x="0" y="2301"/>
                    <a:pt x="250" y="2491"/>
                  </a:cubicBezTo>
                  <a:cubicBezTo>
                    <a:pt x="257" y="2492"/>
                    <a:pt x="264" y="2492"/>
                    <a:pt x="271" y="2492"/>
                  </a:cubicBezTo>
                  <a:cubicBezTo>
                    <a:pt x="542" y="2492"/>
                    <a:pt x="672" y="2262"/>
                    <a:pt x="869" y="2146"/>
                  </a:cubicBezTo>
                  <a:cubicBezTo>
                    <a:pt x="976" y="2063"/>
                    <a:pt x="1036" y="1944"/>
                    <a:pt x="1036" y="1801"/>
                  </a:cubicBezTo>
                  <a:cubicBezTo>
                    <a:pt x="1024" y="1718"/>
                    <a:pt x="988" y="1658"/>
                    <a:pt x="929" y="1598"/>
                  </a:cubicBezTo>
                  <a:cubicBezTo>
                    <a:pt x="917" y="1598"/>
                    <a:pt x="869" y="1587"/>
                    <a:pt x="869" y="1587"/>
                  </a:cubicBezTo>
                  <a:cubicBezTo>
                    <a:pt x="869" y="1587"/>
                    <a:pt x="895" y="1569"/>
                    <a:pt x="888" y="1564"/>
                  </a:cubicBezTo>
                  <a:lnTo>
                    <a:pt x="888" y="1564"/>
                  </a:lnTo>
                  <a:cubicBezTo>
                    <a:pt x="923" y="1571"/>
                    <a:pt x="959" y="1575"/>
                    <a:pt x="996" y="1575"/>
                  </a:cubicBezTo>
                  <a:cubicBezTo>
                    <a:pt x="1084" y="1575"/>
                    <a:pt x="1173" y="1550"/>
                    <a:pt x="1238" y="1467"/>
                  </a:cubicBezTo>
                  <a:cubicBezTo>
                    <a:pt x="1262" y="1408"/>
                    <a:pt x="1262" y="1348"/>
                    <a:pt x="1226" y="1289"/>
                  </a:cubicBezTo>
                  <a:cubicBezTo>
                    <a:pt x="1143" y="1206"/>
                    <a:pt x="1072" y="1122"/>
                    <a:pt x="1036" y="1003"/>
                  </a:cubicBezTo>
                  <a:cubicBezTo>
                    <a:pt x="1036" y="944"/>
                    <a:pt x="953" y="896"/>
                    <a:pt x="1036" y="836"/>
                  </a:cubicBezTo>
                  <a:lnTo>
                    <a:pt x="1036" y="836"/>
                  </a:lnTo>
                  <a:cubicBezTo>
                    <a:pt x="1024" y="932"/>
                    <a:pt x="1095" y="956"/>
                    <a:pt x="1143" y="991"/>
                  </a:cubicBezTo>
                  <a:cubicBezTo>
                    <a:pt x="1253" y="1036"/>
                    <a:pt x="1366" y="1057"/>
                    <a:pt x="1479" y="1057"/>
                  </a:cubicBezTo>
                  <a:cubicBezTo>
                    <a:pt x="1574" y="1057"/>
                    <a:pt x="1669" y="1042"/>
                    <a:pt x="1762" y="1015"/>
                  </a:cubicBezTo>
                  <a:cubicBezTo>
                    <a:pt x="1846" y="1003"/>
                    <a:pt x="1905" y="956"/>
                    <a:pt x="1941" y="896"/>
                  </a:cubicBezTo>
                  <a:cubicBezTo>
                    <a:pt x="1963" y="597"/>
                    <a:pt x="2129" y="453"/>
                    <a:pt x="2400" y="453"/>
                  </a:cubicBezTo>
                  <a:cubicBezTo>
                    <a:pt x="2421" y="453"/>
                    <a:pt x="2443" y="454"/>
                    <a:pt x="2465" y="455"/>
                  </a:cubicBezTo>
                  <a:cubicBezTo>
                    <a:pt x="2568" y="459"/>
                    <a:pt x="2670" y="461"/>
                    <a:pt x="2772" y="461"/>
                  </a:cubicBezTo>
                  <a:cubicBezTo>
                    <a:pt x="2975" y="461"/>
                    <a:pt x="3179" y="455"/>
                    <a:pt x="3393" y="455"/>
                  </a:cubicBezTo>
                  <a:cubicBezTo>
                    <a:pt x="3512" y="402"/>
                    <a:pt x="3631" y="372"/>
                    <a:pt x="3751" y="372"/>
                  </a:cubicBezTo>
                  <a:cubicBezTo>
                    <a:pt x="3870" y="372"/>
                    <a:pt x="3989" y="402"/>
                    <a:pt x="4108" y="467"/>
                  </a:cubicBezTo>
                  <a:cubicBezTo>
                    <a:pt x="4200" y="567"/>
                    <a:pt x="4313" y="590"/>
                    <a:pt x="4433" y="590"/>
                  </a:cubicBezTo>
                  <a:cubicBezTo>
                    <a:pt x="4514" y="590"/>
                    <a:pt x="4598" y="579"/>
                    <a:pt x="4679" y="575"/>
                  </a:cubicBezTo>
                  <a:lnTo>
                    <a:pt x="4727" y="527"/>
                  </a:lnTo>
                  <a:lnTo>
                    <a:pt x="4727" y="467"/>
                  </a:lnTo>
                  <a:cubicBezTo>
                    <a:pt x="4712" y="479"/>
                    <a:pt x="4706" y="484"/>
                    <a:pt x="4704" y="484"/>
                  </a:cubicBezTo>
                  <a:cubicBezTo>
                    <a:pt x="4695" y="484"/>
                    <a:pt x="4748" y="419"/>
                    <a:pt x="4692" y="419"/>
                  </a:cubicBezTo>
                  <a:cubicBezTo>
                    <a:pt x="4688" y="419"/>
                    <a:pt x="4684" y="419"/>
                    <a:pt x="4679" y="420"/>
                  </a:cubicBezTo>
                  <a:lnTo>
                    <a:pt x="4715" y="396"/>
                  </a:lnTo>
                  <a:cubicBezTo>
                    <a:pt x="4766" y="419"/>
                    <a:pt x="4815" y="430"/>
                    <a:pt x="4863" y="430"/>
                  </a:cubicBezTo>
                  <a:cubicBezTo>
                    <a:pt x="4939" y="430"/>
                    <a:pt x="5011" y="404"/>
                    <a:pt x="5084" y="360"/>
                  </a:cubicBezTo>
                  <a:cubicBezTo>
                    <a:pt x="5096" y="336"/>
                    <a:pt x="5120" y="313"/>
                    <a:pt x="5132" y="289"/>
                  </a:cubicBezTo>
                  <a:cubicBezTo>
                    <a:pt x="5021" y="178"/>
                    <a:pt x="4884" y="169"/>
                    <a:pt x="4744" y="169"/>
                  </a:cubicBezTo>
                  <a:cubicBezTo>
                    <a:pt x="4719" y="169"/>
                    <a:pt x="4693" y="170"/>
                    <a:pt x="4667" y="170"/>
                  </a:cubicBezTo>
                  <a:cubicBezTo>
                    <a:pt x="4566" y="173"/>
                    <a:pt x="4464" y="174"/>
                    <a:pt x="4363" y="174"/>
                  </a:cubicBezTo>
                  <a:cubicBezTo>
                    <a:pt x="3678" y="174"/>
                    <a:pt x="2993" y="107"/>
                    <a:pt x="2298" y="3"/>
                  </a:cubicBezTo>
                  <a:cubicBezTo>
                    <a:pt x="2289" y="1"/>
                    <a:pt x="2280" y="0"/>
                    <a:pt x="22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6" name="Google Shape;4566;p2"/>
            <p:cNvSpPr/>
            <p:nvPr/>
          </p:nvSpPr>
          <p:spPr>
            <a:xfrm>
              <a:off x="5663200" y="2927950"/>
              <a:ext cx="142600" cy="19250"/>
            </a:xfrm>
            <a:custGeom>
              <a:avLst/>
              <a:gdLst/>
              <a:ahLst/>
              <a:cxnLst/>
              <a:rect l="l" t="t" r="r" b="b"/>
              <a:pathLst>
                <a:path w="5704" h="770" extrusionOk="0">
                  <a:moveTo>
                    <a:pt x="670" y="0"/>
                  </a:moveTo>
                  <a:cubicBezTo>
                    <a:pt x="522" y="0"/>
                    <a:pt x="374" y="7"/>
                    <a:pt x="227" y="21"/>
                  </a:cubicBezTo>
                  <a:cubicBezTo>
                    <a:pt x="155" y="104"/>
                    <a:pt x="0" y="140"/>
                    <a:pt x="96" y="307"/>
                  </a:cubicBezTo>
                  <a:cubicBezTo>
                    <a:pt x="1191" y="402"/>
                    <a:pt x="2298" y="557"/>
                    <a:pt x="3394" y="581"/>
                  </a:cubicBezTo>
                  <a:cubicBezTo>
                    <a:pt x="3542" y="533"/>
                    <a:pt x="3691" y="518"/>
                    <a:pt x="3833" y="518"/>
                  </a:cubicBezTo>
                  <a:cubicBezTo>
                    <a:pt x="3913" y="518"/>
                    <a:pt x="3990" y="523"/>
                    <a:pt x="4064" y="529"/>
                  </a:cubicBezTo>
                  <a:lnTo>
                    <a:pt x="4064" y="529"/>
                  </a:lnTo>
                  <a:cubicBezTo>
                    <a:pt x="4020" y="542"/>
                    <a:pt x="3973" y="568"/>
                    <a:pt x="3929" y="616"/>
                  </a:cubicBezTo>
                  <a:cubicBezTo>
                    <a:pt x="4078" y="712"/>
                    <a:pt x="4226" y="725"/>
                    <a:pt x="4379" y="725"/>
                  </a:cubicBezTo>
                  <a:cubicBezTo>
                    <a:pt x="4435" y="725"/>
                    <a:pt x="4491" y="724"/>
                    <a:pt x="4549" y="724"/>
                  </a:cubicBezTo>
                  <a:cubicBezTo>
                    <a:pt x="4644" y="682"/>
                    <a:pt x="4739" y="655"/>
                    <a:pt x="4833" y="655"/>
                  </a:cubicBezTo>
                  <a:cubicBezTo>
                    <a:pt x="4927" y="655"/>
                    <a:pt x="5019" y="682"/>
                    <a:pt x="5108" y="747"/>
                  </a:cubicBezTo>
                  <a:cubicBezTo>
                    <a:pt x="5141" y="756"/>
                    <a:pt x="5162" y="770"/>
                    <a:pt x="5188" y="770"/>
                  </a:cubicBezTo>
                  <a:cubicBezTo>
                    <a:pt x="5200" y="770"/>
                    <a:pt x="5212" y="767"/>
                    <a:pt x="5227" y="759"/>
                  </a:cubicBezTo>
                  <a:cubicBezTo>
                    <a:pt x="5263" y="759"/>
                    <a:pt x="5287" y="747"/>
                    <a:pt x="5322" y="747"/>
                  </a:cubicBezTo>
                  <a:cubicBezTo>
                    <a:pt x="5441" y="736"/>
                    <a:pt x="5561" y="736"/>
                    <a:pt x="5656" y="640"/>
                  </a:cubicBezTo>
                  <a:cubicBezTo>
                    <a:pt x="5680" y="628"/>
                    <a:pt x="5692" y="605"/>
                    <a:pt x="5703" y="569"/>
                  </a:cubicBezTo>
                  <a:cubicBezTo>
                    <a:pt x="4620" y="319"/>
                    <a:pt x="3501" y="259"/>
                    <a:pt x="2405" y="152"/>
                  </a:cubicBezTo>
                  <a:cubicBezTo>
                    <a:pt x="1836" y="95"/>
                    <a:pt x="1252" y="0"/>
                    <a:pt x="6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7" name="Google Shape;4567;p2"/>
            <p:cNvSpPr/>
            <p:nvPr/>
          </p:nvSpPr>
          <p:spPr>
            <a:xfrm>
              <a:off x="5448300" y="2762350"/>
              <a:ext cx="105975" cy="23750"/>
            </a:xfrm>
            <a:custGeom>
              <a:avLst/>
              <a:gdLst/>
              <a:ahLst/>
              <a:cxnLst/>
              <a:rect l="l" t="t" r="r" b="b"/>
              <a:pathLst>
                <a:path w="4239" h="950" extrusionOk="0">
                  <a:moveTo>
                    <a:pt x="2309" y="1"/>
                  </a:moveTo>
                  <a:cubicBezTo>
                    <a:pt x="1964" y="1"/>
                    <a:pt x="1629" y="147"/>
                    <a:pt x="1276" y="147"/>
                  </a:cubicBezTo>
                  <a:cubicBezTo>
                    <a:pt x="1252" y="147"/>
                    <a:pt x="1227" y="146"/>
                    <a:pt x="1203" y="144"/>
                  </a:cubicBezTo>
                  <a:cubicBezTo>
                    <a:pt x="1160" y="146"/>
                    <a:pt x="1117" y="146"/>
                    <a:pt x="1073" y="146"/>
                  </a:cubicBezTo>
                  <a:cubicBezTo>
                    <a:pt x="1002" y="146"/>
                    <a:pt x="931" y="145"/>
                    <a:pt x="859" y="145"/>
                  </a:cubicBezTo>
                  <a:cubicBezTo>
                    <a:pt x="655" y="145"/>
                    <a:pt x="448" y="156"/>
                    <a:pt x="250" y="240"/>
                  </a:cubicBezTo>
                  <a:cubicBezTo>
                    <a:pt x="83" y="335"/>
                    <a:pt x="0" y="454"/>
                    <a:pt x="12" y="644"/>
                  </a:cubicBezTo>
                  <a:cubicBezTo>
                    <a:pt x="24" y="716"/>
                    <a:pt x="71" y="799"/>
                    <a:pt x="143" y="835"/>
                  </a:cubicBezTo>
                  <a:cubicBezTo>
                    <a:pt x="326" y="920"/>
                    <a:pt x="510" y="950"/>
                    <a:pt x="696" y="950"/>
                  </a:cubicBezTo>
                  <a:cubicBezTo>
                    <a:pt x="873" y="950"/>
                    <a:pt x="1053" y="923"/>
                    <a:pt x="1238" y="894"/>
                  </a:cubicBezTo>
                  <a:cubicBezTo>
                    <a:pt x="1463" y="820"/>
                    <a:pt x="1691" y="804"/>
                    <a:pt x="1922" y="804"/>
                  </a:cubicBezTo>
                  <a:cubicBezTo>
                    <a:pt x="2095" y="804"/>
                    <a:pt x="2269" y="813"/>
                    <a:pt x="2446" y="813"/>
                  </a:cubicBezTo>
                  <a:cubicBezTo>
                    <a:pt x="2484" y="813"/>
                    <a:pt x="2522" y="812"/>
                    <a:pt x="2560" y="811"/>
                  </a:cubicBezTo>
                  <a:cubicBezTo>
                    <a:pt x="3108" y="692"/>
                    <a:pt x="3739" y="811"/>
                    <a:pt x="4239" y="454"/>
                  </a:cubicBezTo>
                  <a:cubicBezTo>
                    <a:pt x="4155" y="359"/>
                    <a:pt x="4048" y="287"/>
                    <a:pt x="3953" y="204"/>
                  </a:cubicBezTo>
                  <a:cubicBezTo>
                    <a:pt x="3750" y="49"/>
                    <a:pt x="3500" y="49"/>
                    <a:pt x="3239" y="25"/>
                  </a:cubicBezTo>
                  <a:cubicBezTo>
                    <a:pt x="2941" y="1"/>
                    <a:pt x="2643" y="1"/>
                    <a:pt x="2346" y="1"/>
                  </a:cubicBezTo>
                  <a:cubicBezTo>
                    <a:pt x="2333" y="1"/>
                    <a:pt x="2321" y="1"/>
                    <a:pt x="23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8" name="Google Shape;4568;p2"/>
            <p:cNvSpPr/>
            <p:nvPr/>
          </p:nvSpPr>
          <p:spPr>
            <a:xfrm>
              <a:off x="5542650" y="2918350"/>
              <a:ext cx="126225" cy="17500"/>
            </a:xfrm>
            <a:custGeom>
              <a:avLst/>
              <a:gdLst/>
              <a:ahLst/>
              <a:cxnLst/>
              <a:rect l="l" t="t" r="r" b="b"/>
              <a:pathLst>
                <a:path w="5049" h="700" extrusionOk="0">
                  <a:moveTo>
                    <a:pt x="298" y="0"/>
                  </a:moveTo>
                  <a:cubicBezTo>
                    <a:pt x="238" y="12"/>
                    <a:pt x="179" y="12"/>
                    <a:pt x="119" y="48"/>
                  </a:cubicBezTo>
                  <a:cubicBezTo>
                    <a:pt x="60" y="72"/>
                    <a:pt x="12" y="119"/>
                    <a:pt x="0" y="179"/>
                  </a:cubicBezTo>
                  <a:cubicBezTo>
                    <a:pt x="72" y="441"/>
                    <a:pt x="346" y="274"/>
                    <a:pt x="477" y="393"/>
                  </a:cubicBezTo>
                  <a:cubicBezTo>
                    <a:pt x="1405" y="405"/>
                    <a:pt x="2310" y="465"/>
                    <a:pt x="3239" y="536"/>
                  </a:cubicBezTo>
                  <a:cubicBezTo>
                    <a:pt x="3715" y="578"/>
                    <a:pt x="4200" y="700"/>
                    <a:pt x="4694" y="700"/>
                  </a:cubicBezTo>
                  <a:cubicBezTo>
                    <a:pt x="4768" y="700"/>
                    <a:pt x="4843" y="697"/>
                    <a:pt x="4918" y="691"/>
                  </a:cubicBezTo>
                  <a:cubicBezTo>
                    <a:pt x="4965" y="584"/>
                    <a:pt x="5001" y="488"/>
                    <a:pt x="5049" y="405"/>
                  </a:cubicBezTo>
                  <a:cubicBezTo>
                    <a:pt x="3965" y="238"/>
                    <a:pt x="2858" y="119"/>
                    <a:pt x="1774" y="60"/>
                  </a:cubicBezTo>
                  <a:cubicBezTo>
                    <a:pt x="1751" y="72"/>
                    <a:pt x="1715" y="72"/>
                    <a:pt x="1679" y="96"/>
                  </a:cubicBezTo>
                  <a:cubicBezTo>
                    <a:pt x="1608" y="107"/>
                    <a:pt x="1539" y="113"/>
                    <a:pt x="1469" y="113"/>
                  </a:cubicBezTo>
                  <a:cubicBezTo>
                    <a:pt x="1399" y="113"/>
                    <a:pt x="1328" y="107"/>
                    <a:pt x="1250" y="96"/>
                  </a:cubicBezTo>
                  <a:cubicBezTo>
                    <a:pt x="1191" y="72"/>
                    <a:pt x="1155" y="60"/>
                    <a:pt x="1084" y="60"/>
                  </a:cubicBezTo>
                  <a:cubicBezTo>
                    <a:pt x="1051" y="60"/>
                    <a:pt x="1006" y="111"/>
                    <a:pt x="959" y="111"/>
                  </a:cubicBezTo>
                  <a:cubicBezTo>
                    <a:pt x="937" y="111"/>
                    <a:pt x="915" y="101"/>
                    <a:pt x="893" y="72"/>
                  </a:cubicBezTo>
                  <a:cubicBezTo>
                    <a:pt x="869" y="72"/>
                    <a:pt x="858" y="60"/>
                    <a:pt x="822" y="60"/>
                  </a:cubicBezTo>
                  <a:cubicBezTo>
                    <a:pt x="786" y="72"/>
                    <a:pt x="774" y="72"/>
                    <a:pt x="750" y="72"/>
                  </a:cubicBezTo>
                  <a:cubicBezTo>
                    <a:pt x="716" y="124"/>
                    <a:pt x="689" y="143"/>
                    <a:pt x="666" y="143"/>
                  </a:cubicBezTo>
                  <a:cubicBezTo>
                    <a:pt x="626" y="143"/>
                    <a:pt x="598" y="86"/>
                    <a:pt x="560" y="48"/>
                  </a:cubicBezTo>
                  <a:cubicBezTo>
                    <a:pt x="477" y="12"/>
                    <a:pt x="393" y="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9" name="Google Shape;4569;p2"/>
            <p:cNvSpPr/>
            <p:nvPr/>
          </p:nvSpPr>
          <p:spPr>
            <a:xfrm>
              <a:off x="5867975" y="2854900"/>
              <a:ext cx="39325" cy="91450"/>
            </a:xfrm>
            <a:custGeom>
              <a:avLst/>
              <a:gdLst/>
              <a:ahLst/>
              <a:cxnLst/>
              <a:rect l="l" t="t" r="r" b="b"/>
              <a:pathLst>
                <a:path w="1573" h="3658" extrusionOk="0">
                  <a:moveTo>
                    <a:pt x="1338" y="1"/>
                  </a:moveTo>
                  <a:cubicBezTo>
                    <a:pt x="1263" y="1"/>
                    <a:pt x="1190" y="14"/>
                    <a:pt x="1120" y="14"/>
                  </a:cubicBezTo>
                  <a:cubicBezTo>
                    <a:pt x="1060" y="14"/>
                    <a:pt x="1013" y="26"/>
                    <a:pt x="965" y="74"/>
                  </a:cubicBezTo>
                  <a:lnTo>
                    <a:pt x="918" y="205"/>
                  </a:lnTo>
                  <a:cubicBezTo>
                    <a:pt x="787" y="371"/>
                    <a:pt x="965" y="621"/>
                    <a:pt x="775" y="764"/>
                  </a:cubicBezTo>
                  <a:cubicBezTo>
                    <a:pt x="310" y="1622"/>
                    <a:pt x="191" y="2550"/>
                    <a:pt x="60" y="3479"/>
                  </a:cubicBezTo>
                  <a:cubicBezTo>
                    <a:pt x="1" y="3562"/>
                    <a:pt x="25" y="3622"/>
                    <a:pt x="120" y="3658"/>
                  </a:cubicBezTo>
                  <a:cubicBezTo>
                    <a:pt x="227" y="3312"/>
                    <a:pt x="322" y="2967"/>
                    <a:pt x="477" y="2515"/>
                  </a:cubicBezTo>
                  <a:cubicBezTo>
                    <a:pt x="501" y="2776"/>
                    <a:pt x="525" y="2931"/>
                    <a:pt x="537" y="3086"/>
                  </a:cubicBezTo>
                  <a:cubicBezTo>
                    <a:pt x="525" y="3110"/>
                    <a:pt x="537" y="3122"/>
                    <a:pt x="584" y="3122"/>
                  </a:cubicBezTo>
                  <a:cubicBezTo>
                    <a:pt x="620" y="3122"/>
                    <a:pt x="656" y="3110"/>
                    <a:pt x="703" y="3074"/>
                  </a:cubicBezTo>
                  <a:cubicBezTo>
                    <a:pt x="727" y="3026"/>
                    <a:pt x="739" y="3003"/>
                    <a:pt x="763" y="2955"/>
                  </a:cubicBezTo>
                  <a:cubicBezTo>
                    <a:pt x="775" y="2896"/>
                    <a:pt x="787" y="2824"/>
                    <a:pt x="799" y="2765"/>
                  </a:cubicBezTo>
                  <a:cubicBezTo>
                    <a:pt x="822" y="2467"/>
                    <a:pt x="834" y="2157"/>
                    <a:pt x="1013" y="1883"/>
                  </a:cubicBezTo>
                  <a:cubicBezTo>
                    <a:pt x="1037" y="1824"/>
                    <a:pt x="1072" y="1764"/>
                    <a:pt x="1084" y="1705"/>
                  </a:cubicBezTo>
                  <a:lnTo>
                    <a:pt x="1084" y="1693"/>
                  </a:lnTo>
                  <a:cubicBezTo>
                    <a:pt x="1215" y="1181"/>
                    <a:pt x="1370" y="681"/>
                    <a:pt x="1572" y="193"/>
                  </a:cubicBezTo>
                  <a:cubicBezTo>
                    <a:pt x="1572" y="145"/>
                    <a:pt x="1561" y="98"/>
                    <a:pt x="1537" y="50"/>
                  </a:cubicBezTo>
                  <a:cubicBezTo>
                    <a:pt x="1470" y="11"/>
                    <a:pt x="1403" y="1"/>
                    <a:pt x="13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0" name="Google Shape;4570;p2"/>
            <p:cNvSpPr/>
            <p:nvPr/>
          </p:nvSpPr>
          <p:spPr>
            <a:xfrm>
              <a:off x="5448575" y="2867025"/>
              <a:ext cx="122075" cy="17050"/>
            </a:xfrm>
            <a:custGeom>
              <a:avLst/>
              <a:gdLst/>
              <a:ahLst/>
              <a:cxnLst/>
              <a:rect l="l" t="t" r="r" b="b"/>
              <a:pathLst>
                <a:path w="4883" h="682" extrusionOk="0">
                  <a:moveTo>
                    <a:pt x="437" y="0"/>
                  </a:moveTo>
                  <a:cubicBezTo>
                    <a:pt x="309" y="0"/>
                    <a:pt x="184" y="31"/>
                    <a:pt x="72" y="113"/>
                  </a:cubicBezTo>
                  <a:cubicBezTo>
                    <a:pt x="1" y="279"/>
                    <a:pt x="72" y="386"/>
                    <a:pt x="191" y="470"/>
                  </a:cubicBezTo>
                  <a:cubicBezTo>
                    <a:pt x="267" y="505"/>
                    <a:pt x="344" y="511"/>
                    <a:pt x="420" y="511"/>
                  </a:cubicBezTo>
                  <a:cubicBezTo>
                    <a:pt x="457" y="511"/>
                    <a:pt x="493" y="510"/>
                    <a:pt x="528" y="510"/>
                  </a:cubicBezTo>
                  <a:cubicBezTo>
                    <a:pt x="619" y="510"/>
                    <a:pt x="706" y="518"/>
                    <a:pt x="787" y="577"/>
                  </a:cubicBezTo>
                  <a:cubicBezTo>
                    <a:pt x="1369" y="593"/>
                    <a:pt x="1951" y="642"/>
                    <a:pt x="2537" y="642"/>
                  </a:cubicBezTo>
                  <a:cubicBezTo>
                    <a:pt x="2814" y="642"/>
                    <a:pt x="3092" y="631"/>
                    <a:pt x="3370" y="601"/>
                  </a:cubicBezTo>
                  <a:cubicBezTo>
                    <a:pt x="3411" y="555"/>
                    <a:pt x="3457" y="531"/>
                    <a:pt x="3506" y="531"/>
                  </a:cubicBezTo>
                  <a:cubicBezTo>
                    <a:pt x="3558" y="531"/>
                    <a:pt x="3613" y="558"/>
                    <a:pt x="3668" y="613"/>
                  </a:cubicBezTo>
                  <a:cubicBezTo>
                    <a:pt x="3835" y="660"/>
                    <a:pt x="4007" y="681"/>
                    <a:pt x="4183" y="681"/>
                  </a:cubicBezTo>
                  <a:cubicBezTo>
                    <a:pt x="4359" y="681"/>
                    <a:pt x="4537" y="660"/>
                    <a:pt x="4716" y="625"/>
                  </a:cubicBezTo>
                  <a:cubicBezTo>
                    <a:pt x="4734" y="631"/>
                    <a:pt x="4749" y="634"/>
                    <a:pt x="4763" y="634"/>
                  </a:cubicBezTo>
                  <a:cubicBezTo>
                    <a:pt x="4778" y="634"/>
                    <a:pt x="4793" y="631"/>
                    <a:pt x="4811" y="625"/>
                  </a:cubicBezTo>
                  <a:cubicBezTo>
                    <a:pt x="4823" y="589"/>
                    <a:pt x="4859" y="565"/>
                    <a:pt x="4871" y="529"/>
                  </a:cubicBezTo>
                  <a:cubicBezTo>
                    <a:pt x="4882" y="458"/>
                    <a:pt x="4871" y="398"/>
                    <a:pt x="4811" y="339"/>
                  </a:cubicBezTo>
                  <a:lnTo>
                    <a:pt x="4656" y="339"/>
                  </a:lnTo>
                  <a:cubicBezTo>
                    <a:pt x="4543" y="365"/>
                    <a:pt x="4431" y="388"/>
                    <a:pt x="4323" y="388"/>
                  </a:cubicBezTo>
                  <a:cubicBezTo>
                    <a:pt x="4182" y="388"/>
                    <a:pt x="4046" y="348"/>
                    <a:pt x="3918" y="220"/>
                  </a:cubicBezTo>
                  <a:cubicBezTo>
                    <a:pt x="3787" y="160"/>
                    <a:pt x="3644" y="136"/>
                    <a:pt x="3513" y="136"/>
                  </a:cubicBezTo>
                  <a:lnTo>
                    <a:pt x="2620" y="136"/>
                  </a:lnTo>
                  <a:cubicBezTo>
                    <a:pt x="2477" y="113"/>
                    <a:pt x="2311" y="89"/>
                    <a:pt x="2156" y="77"/>
                  </a:cubicBezTo>
                  <a:lnTo>
                    <a:pt x="1965" y="77"/>
                  </a:lnTo>
                  <a:cubicBezTo>
                    <a:pt x="1537" y="77"/>
                    <a:pt x="1108" y="65"/>
                    <a:pt x="668" y="29"/>
                  </a:cubicBezTo>
                  <a:cubicBezTo>
                    <a:pt x="592" y="11"/>
                    <a:pt x="514" y="0"/>
                    <a:pt x="4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1" name="Google Shape;4571;p2"/>
            <p:cNvSpPr/>
            <p:nvPr/>
          </p:nvSpPr>
          <p:spPr>
            <a:xfrm>
              <a:off x="5793575" y="2941675"/>
              <a:ext cx="77100" cy="19250"/>
            </a:xfrm>
            <a:custGeom>
              <a:avLst/>
              <a:gdLst/>
              <a:ahLst/>
              <a:cxnLst/>
              <a:rect l="l" t="t" r="r" b="b"/>
              <a:pathLst>
                <a:path w="3084" h="770" extrusionOk="0">
                  <a:moveTo>
                    <a:pt x="703" y="0"/>
                  </a:moveTo>
                  <a:cubicBezTo>
                    <a:pt x="632" y="0"/>
                    <a:pt x="560" y="3"/>
                    <a:pt x="488" y="8"/>
                  </a:cubicBezTo>
                  <a:lnTo>
                    <a:pt x="441" y="56"/>
                  </a:lnTo>
                  <a:cubicBezTo>
                    <a:pt x="381" y="109"/>
                    <a:pt x="307" y="109"/>
                    <a:pt x="235" y="109"/>
                  </a:cubicBezTo>
                  <a:cubicBezTo>
                    <a:pt x="164" y="109"/>
                    <a:pt x="96" y="109"/>
                    <a:pt x="48" y="163"/>
                  </a:cubicBezTo>
                  <a:lnTo>
                    <a:pt x="0" y="198"/>
                  </a:lnTo>
                  <a:cubicBezTo>
                    <a:pt x="655" y="437"/>
                    <a:pt x="1358" y="401"/>
                    <a:pt x="2024" y="508"/>
                  </a:cubicBezTo>
                  <a:cubicBezTo>
                    <a:pt x="2322" y="556"/>
                    <a:pt x="2643" y="508"/>
                    <a:pt x="2882" y="770"/>
                  </a:cubicBezTo>
                  <a:cubicBezTo>
                    <a:pt x="2965" y="734"/>
                    <a:pt x="3024" y="651"/>
                    <a:pt x="2989" y="615"/>
                  </a:cubicBezTo>
                  <a:cubicBezTo>
                    <a:pt x="2751" y="425"/>
                    <a:pt x="2941" y="317"/>
                    <a:pt x="3084" y="198"/>
                  </a:cubicBezTo>
                  <a:cubicBezTo>
                    <a:pt x="3060" y="139"/>
                    <a:pt x="3036" y="79"/>
                    <a:pt x="3024" y="20"/>
                  </a:cubicBezTo>
                  <a:cubicBezTo>
                    <a:pt x="2866" y="178"/>
                    <a:pt x="2693" y="226"/>
                    <a:pt x="2516" y="226"/>
                  </a:cubicBezTo>
                  <a:cubicBezTo>
                    <a:pt x="2307" y="226"/>
                    <a:pt x="2093" y="159"/>
                    <a:pt x="1893" y="127"/>
                  </a:cubicBezTo>
                  <a:cubicBezTo>
                    <a:pt x="1499" y="76"/>
                    <a:pt x="1105" y="0"/>
                    <a:pt x="7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2" name="Google Shape;4572;p2"/>
            <p:cNvSpPr/>
            <p:nvPr/>
          </p:nvSpPr>
          <p:spPr>
            <a:xfrm>
              <a:off x="5604850" y="2903650"/>
              <a:ext cx="77125" cy="10550"/>
            </a:xfrm>
            <a:custGeom>
              <a:avLst/>
              <a:gdLst/>
              <a:ahLst/>
              <a:cxnLst/>
              <a:rect l="l" t="t" r="r" b="b"/>
              <a:pathLst>
                <a:path w="3085" h="422" extrusionOk="0">
                  <a:moveTo>
                    <a:pt x="1447" y="1"/>
                  </a:moveTo>
                  <a:cubicBezTo>
                    <a:pt x="1287" y="1"/>
                    <a:pt x="1126" y="9"/>
                    <a:pt x="965" y="29"/>
                  </a:cubicBezTo>
                  <a:cubicBezTo>
                    <a:pt x="898" y="74"/>
                    <a:pt x="833" y="97"/>
                    <a:pt x="768" y="97"/>
                  </a:cubicBezTo>
                  <a:cubicBezTo>
                    <a:pt x="696" y="97"/>
                    <a:pt x="624" y="68"/>
                    <a:pt x="548" y="5"/>
                  </a:cubicBezTo>
                  <a:lnTo>
                    <a:pt x="120" y="5"/>
                  </a:lnTo>
                  <a:cubicBezTo>
                    <a:pt x="1" y="100"/>
                    <a:pt x="370" y="231"/>
                    <a:pt x="96" y="303"/>
                  </a:cubicBezTo>
                  <a:cubicBezTo>
                    <a:pt x="214" y="398"/>
                    <a:pt x="345" y="417"/>
                    <a:pt x="477" y="417"/>
                  </a:cubicBezTo>
                  <a:cubicBezTo>
                    <a:pt x="557" y="417"/>
                    <a:pt x="638" y="410"/>
                    <a:pt x="715" y="410"/>
                  </a:cubicBezTo>
                  <a:cubicBezTo>
                    <a:pt x="1477" y="410"/>
                    <a:pt x="2239" y="422"/>
                    <a:pt x="2989" y="422"/>
                  </a:cubicBezTo>
                  <a:cubicBezTo>
                    <a:pt x="3084" y="326"/>
                    <a:pt x="3084" y="231"/>
                    <a:pt x="2977" y="160"/>
                  </a:cubicBezTo>
                  <a:cubicBezTo>
                    <a:pt x="2469" y="87"/>
                    <a:pt x="1960" y="1"/>
                    <a:pt x="14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3" name="Google Shape;4573;p2"/>
            <p:cNvSpPr/>
            <p:nvPr/>
          </p:nvSpPr>
          <p:spPr>
            <a:xfrm>
              <a:off x="5505450" y="2773675"/>
              <a:ext cx="87525" cy="13725"/>
            </a:xfrm>
            <a:custGeom>
              <a:avLst/>
              <a:gdLst/>
              <a:ahLst/>
              <a:cxnLst/>
              <a:rect l="l" t="t" r="r" b="b"/>
              <a:pathLst>
                <a:path w="3501" h="549" extrusionOk="0">
                  <a:moveTo>
                    <a:pt x="1953" y="1"/>
                  </a:moveTo>
                  <a:lnTo>
                    <a:pt x="1953" y="1"/>
                  </a:lnTo>
                  <a:cubicBezTo>
                    <a:pt x="1369" y="72"/>
                    <a:pt x="810" y="132"/>
                    <a:pt x="226" y="191"/>
                  </a:cubicBezTo>
                  <a:cubicBezTo>
                    <a:pt x="143" y="239"/>
                    <a:pt x="36" y="263"/>
                    <a:pt x="0" y="418"/>
                  </a:cubicBezTo>
                  <a:cubicBezTo>
                    <a:pt x="36" y="477"/>
                    <a:pt x="71" y="525"/>
                    <a:pt x="155" y="549"/>
                  </a:cubicBezTo>
                  <a:cubicBezTo>
                    <a:pt x="333" y="549"/>
                    <a:pt x="488" y="537"/>
                    <a:pt x="655" y="477"/>
                  </a:cubicBezTo>
                  <a:cubicBezTo>
                    <a:pt x="1607" y="418"/>
                    <a:pt x="2548" y="370"/>
                    <a:pt x="3500" y="310"/>
                  </a:cubicBezTo>
                  <a:cubicBezTo>
                    <a:pt x="3456" y="119"/>
                    <a:pt x="3359" y="73"/>
                    <a:pt x="3247" y="73"/>
                  </a:cubicBezTo>
                  <a:cubicBezTo>
                    <a:pt x="3146" y="73"/>
                    <a:pt x="3032" y="111"/>
                    <a:pt x="2933" y="111"/>
                  </a:cubicBezTo>
                  <a:cubicBezTo>
                    <a:pt x="2877" y="111"/>
                    <a:pt x="2827" y="98"/>
                    <a:pt x="2786" y="60"/>
                  </a:cubicBezTo>
                  <a:cubicBezTo>
                    <a:pt x="2738" y="60"/>
                    <a:pt x="2679" y="49"/>
                    <a:pt x="2631" y="49"/>
                  </a:cubicBezTo>
                  <a:cubicBezTo>
                    <a:pt x="2631" y="60"/>
                    <a:pt x="2619" y="60"/>
                    <a:pt x="2596" y="72"/>
                  </a:cubicBezTo>
                  <a:cubicBezTo>
                    <a:pt x="2586" y="76"/>
                    <a:pt x="2577" y="77"/>
                    <a:pt x="2569" y="77"/>
                  </a:cubicBezTo>
                  <a:cubicBezTo>
                    <a:pt x="2546" y="77"/>
                    <a:pt x="2526" y="66"/>
                    <a:pt x="2500" y="49"/>
                  </a:cubicBezTo>
                  <a:lnTo>
                    <a:pt x="2357" y="49"/>
                  </a:lnTo>
                  <a:cubicBezTo>
                    <a:pt x="2357" y="60"/>
                    <a:pt x="2346" y="60"/>
                    <a:pt x="2310" y="72"/>
                  </a:cubicBezTo>
                  <a:cubicBezTo>
                    <a:pt x="2303" y="76"/>
                    <a:pt x="2296" y="77"/>
                    <a:pt x="2289" y="77"/>
                  </a:cubicBezTo>
                  <a:cubicBezTo>
                    <a:pt x="2268" y="77"/>
                    <a:pt x="2244" y="66"/>
                    <a:pt x="2226" y="49"/>
                  </a:cubicBezTo>
                  <a:cubicBezTo>
                    <a:pt x="2179" y="60"/>
                    <a:pt x="2119" y="60"/>
                    <a:pt x="2072" y="60"/>
                  </a:cubicBezTo>
                  <a:cubicBezTo>
                    <a:pt x="2072" y="60"/>
                    <a:pt x="2060" y="72"/>
                    <a:pt x="2024" y="72"/>
                  </a:cubicBezTo>
                  <a:cubicBezTo>
                    <a:pt x="2018" y="76"/>
                    <a:pt x="2010" y="77"/>
                    <a:pt x="2003" y="77"/>
                  </a:cubicBezTo>
                  <a:cubicBezTo>
                    <a:pt x="1982" y="77"/>
                    <a:pt x="1958" y="66"/>
                    <a:pt x="1941" y="49"/>
                  </a:cubicBezTo>
                  <a:lnTo>
                    <a:pt x="195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4" name="Google Shape;4574;p2"/>
            <p:cNvSpPr/>
            <p:nvPr/>
          </p:nvSpPr>
          <p:spPr>
            <a:xfrm>
              <a:off x="5471200" y="2735100"/>
              <a:ext cx="74450" cy="18550"/>
            </a:xfrm>
            <a:custGeom>
              <a:avLst/>
              <a:gdLst/>
              <a:ahLst/>
              <a:cxnLst/>
              <a:rect l="l" t="t" r="r" b="b"/>
              <a:pathLst>
                <a:path w="2978" h="742" extrusionOk="0">
                  <a:moveTo>
                    <a:pt x="1309" y="212"/>
                  </a:moveTo>
                  <a:cubicBezTo>
                    <a:pt x="1374" y="212"/>
                    <a:pt x="1438" y="221"/>
                    <a:pt x="1501" y="246"/>
                  </a:cubicBezTo>
                  <a:cubicBezTo>
                    <a:pt x="1358" y="235"/>
                    <a:pt x="1228" y="231"/>
                    <a:pt x="1105" y="230"/>
                  </a:cubicBezTo>
                  <a:lnTo>
                    <a:pt x="1105" y="230"/>
                  </a:lnTo>
                  <a:cubicBezTo>
                    <a:pt x="1173" y="222"/>
                    <a:pt x="1241" y="212"/>
                    <a:pt x="1309" y="212"/>
                  </a:cubicBezTo>
                  <a:close/>
                  <a:moveTo>
                    <a:pt x="1654" y="0"/>
                  </a:moveTo>
                  <a:cubicBezTo>
                    <a:pt x="1302" y="0"/>
                    <a:pt x="949" y="9"/>
                    <a:pt x="596" y="20"/>
                  </a:cubicBezTo>
                  <a:cubicBezTo>
                    <a:pt x="659" y="142"/>
                    <a:pt x="735" y="200"/>
                    <a:pt x="819" y="226"/>
                  </a:cubicBezTo>
                  <a:lnTo>
                    <a:pt x="819" y="226"/>
                  </a:lnTo>
                  <a:cubicBezTo>
                    <a:pt x="788" y="225"/>
                    <a:pt x="758" y="224"/>
                    <a:pt x="727" y="222"/>
                  </a:cubicBezTo>
                  <a:cubicBezTo>
                    <a:pt x="596" y="210"/>
                    <a:pt x="456" y="160"/>
                    <a:pt x="328" y="160"/>
                  </a:cubicBezTo>
                  <a:cubicBezTo>
                    <a:pt x="200" y="160"/>
                    <a:pt x="84" y="210"/>
                    <a:pt x="1" y="401"/>
                  </a:cubicBezTo>
                  <a:cubicBezTo>
                    <a:pt x="175" y="613"/>
                    <a:pt x="407" y="618"/>
                    <a:pt x="639" y="618"/>
                  </a:cubicBezTo>
                  <a:cubicBezTo>
                    <a:pt x="650" y="618"/>
                    <a:pt x="661" y="618"/>
                    <a:pt x="672" y="618"/>
                  </a:cubicBezTo>
                  <a:cubicBezTo>
                    <a:pt x="793" y="618"/>
                    <a:pt x="914" y="619"/>
                    <a:pt x="1025" y="651"/>
                  </a:cubicBezTo>
                  <a:cubicBezTo>
                    <a:pt x="1108" y="663"/>
                    <a:pt x="1168" y="663"/>
                    <a:pt x="1239" y="663"/>
                  </a:cubicBezTo>
                  <a:cubicBezTo>
                    <a:pt x="1290" y="632"/>
                    <a:pt x="1339" y="617"/>
                    <a:pt x="1386" y="617"/>
                  </a:cubicBezTo>
                  <a:cubicBezTo>
                    <a:pt x="1448" y="617"/>
                    <a:pt x="1506" y="644"/>
                    <a:pt x="1561" y="699"/>
                  </a:cubicBezTo>
                  <a:cubicBezTo>
                    <a:pt x="1669" y="724"/>
                    <a:pt x="1774" y="741"/>
                    <a:pt x="1876" y="741"/>
                  </a:cubicBezTo>
                  <a:cubicBezTo>
                    <a:pt x="2008" y="741"/>
                    <a:pt x="2135" y="713"/>
                    <a:pt x="2263" y="639"/>
                  </a:cubicBezTo>
                  <a:cubicBezTo>
                    <a:pt x="2287" y="603"/>
                    <a:pt x="2311" y="579"/>
                    <a:pt x="2323" y="544"/>
                  </a:cubicBezTo>
                  <a:cubicBezTo>
                    <a:pt x="2227" y="460"/>
                    <a:pt x="2132" y="365"/>
                    <a:pt x="2025" y="282"/>
                  </a:cubicBezTo>
                  <a:cubicBezTo>
                    <a:pt x="2065" y="279"/>
                    <a:pt x="2105" y="278"/>
                    <a:pt x="2145" y="278"/>
                  </a:cubicBezTo>
                  <a:cubicBezTo>
                    <a:pt x="2264" y="278"/>
                    <a:pt x="2383" y="288"/>
                    <a:pt x="2501" y="288"/>
                  </a:cubicBezTo>
                  <a:cubicBezTo>
                    <a:pt x="2659" y="288"/>
                    <a:pt x="2817" y="270"/>
                    <a:pt x="2977" y="187"/>
                  </a:cubicBezTo>
                  <a:cubicBezTo>
                    <a:pt x="2918" y="103"/>
                    <a:pt x="2906" y="44"/>
                    <a:pt x="2870" y="44"/>
                  </a:cubicBezTo>
                  <a:cubicBezTo>
                    <a:pt x="2468" y="12"/>
                    <a:pt x="2062" y="0"/>
                    <a:pt x="16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5" name="Google Shape;4575;p2"/>
            <p:cNvSpPr/>
            <p:nvPr/>
          </p:nvSpPr>
          <p:spPr>
            <a:xfrm>
              <a:off x="5926325" y="2781425"/>
              <a:ext cx="76825" cy="14250"/>
            </a:xfrm>
            <a:custGeom>
              <a:avLst/>
              <a:gdLst/>
              <a:ahLst/>
              <a:cxnLst/>
              <a:rect l="l" t="t" r="r" b="b"/>
              <a:pathLst>
                <a:path w="3073" h="570" extrusionOk="0">
                  <a:moveTo>
                    <a:pt x="1917" y="0"/>
                  </a:moveTo>
                  <a:cubicBezTo>
                    <a:pt x="1662" y="69"/>
                    <a:pt x="1406" y="85"/>
                    <a:pt x="1147" y="85"/>
                  </a:cubicBezTo>
                  <a:cubicBezTo>
                    <a:pt x="911" y="85"/>
                    <a:pt x="673" y="72"/>
                    <a:pt x="429" y="72"/>
                  </a:cubicBezTo>
                  <a:cubicBezTo>
                    <a:pt x="298" y="108"/>
                    <a:pt x="167" y="131"/>
                    <a:pt x="60" y="227"/>
                  </a:cubicBezTo>
                  <a:cubicBezTo>
                    <a:pt x="36" y="250"/>
                    <a:pt x="12" y="286"/>
                    <a:pt x="0" y="310"/>
                  </a:cubicBezTo>
                  <a:cubicBezTo>
                    <a:pt x="0" y="346"/>
                    <a:pt x="12" y="370"/>
                    <a:pt x="36" y="405"/>
                  </a:cubicBezTo>
                  <a:cubicBezTo>
                    <a:pt x="333" y="442"/>
                    <a:pt x="631" y="448"/>
                    <a:pt x="929" y="448"/>
                  </a:cubicBezTo>
                  <a:cubicBezTo>
                    <a:pt x="1062" y="448"/>
                    <a:pt x="1194" y="447"/>
                    <a:pt x="1327" y="447"/>
                  </a:cubicBezTo>
                  <a:cubicBezTo>
                    <a:pt x="1757" y="447"/>
                    <a:pt x="2185" y="459"/>
                    <a:pt x="2608" y="560"/>
                  </a:cubicBezTo>
                  <a:cubicBezTo>
                    <a:pt x="2629" y="566"/>
                    <a:pt x="2650" y="569"/>
                    <a:pt x="2670" y="569"/>
                  </a:cubicBezTo>
                  <a:cubicBezTo>
                    <a:pt x="2764" y="569"/>
                    <a:pt x="2847" y="505"/>
                    <a:pt x="2906" y="417"/>
                  </a:cubicBezTo>
                  <a:cubicBezTo>
                    <a:pt x="2965" y="370"/>
                    <a:pt x="3013" y="310"/>
                    <a:pt x="3072" y="250"/>
                  </a:cubicBezTo>
                  <a:cubicBezTo>
                    <a:pt x="2977" y="156"/>
                    <a:pt x="2859" y="122"/>
                    <a:pt x="2742" y="122"/>
                  </a:cubicBezTo>
                  <a:cubicBezTo>
                    <a:pt x="2654" y="122"/>
                    <a:pt x="2566" y="141"/>
                    <a:pt x="2489" y="167"/>
                  </a:cubicBezTo>
                  <a:cubicBezTo>
                    <a:pt x="2444" y="180"/>
                    <a:pt x="2403" y="185"/>
                    <a:pt x="2364" y="185"/>
                  </a:cubicBezTo>
                  <a:cubicBezTo>
                    <a:pt x="2187" y="185"/>
                    <a:pt x="2064" y="69"/>
                    <a:pt x="19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6" name="Google Shape;4576;p2"/>
            <p:cNvSpPr/>
            <p:nvPr/>
          </p:nvSpPr>
          <p:spPr>
            <a:xfrm>
              <a:off x="5544125" y="2902875"/>
              <a:ext cx="73550" cy="11850"/>
            </a:xfrm>
            <a:custGeom>
              <a:avLst/>
              <a:gdLst/>
              <a:ahLst/>
              <a:cxnLst/>
              <a:rect l="l" t="t" r="r" b="b"/>
              <a:pathLst>
                <a:path w="2942" h="474" extrusionOk="0">
                  <a:moveTo>
                    <a:pt x="691" y="0"/>
                  </a:moveTo>
                  <a:cubicBezTo>
                    <a:pt x="60" y="143"/>
                    <a:pt x="60" y="143"/>
                    <a:pt x="1" y="357"/>
                  </a:cubicBezTo>
                  <a:cubicBezTo>
                    <a:pt x="111" y="445"/>
                    <a:pt x="225" y="473"/>
                    <a:pt x="341" y="473"/>
                  </a:cubicBezTo>
                  <a:cubicBezTo>
                    <a:pt x="561" y="473"/>
                    <a:pt x="789" y="371"/>
                    <a:pt x="1011" y="371"/>
                  </a:cubicBezTo>
                  <a:cubicBezTo>
                    <a:pt x="1104" y="371"/>
                    <a:pt x="1197" y="389"/>
                    <a:pt x="1287" y="441"/>
                  </a:cubicBezTo>
                  <a:cubicBezTo>
                    <a:pt x="1703" y="417"/>
                    <a:pt x="2108" y="369"/>
                    <a:pt x="2525" y="334"/>
                  </a:cubicBezTo>
                  <a:cubicBezTo>
                    <a:pt x="2942" y="274"/>
                    <a:pt x="2596" y="143"/>
                    <a:pt x="2549" y="36"/>
                  </a:cubicBezTo>
                  <a:cubicBezTo>
                    <a:pt x="1930" y="24"/>
                    <a:pt x="1311" y="12"/>
                    <a:pt x="6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7" name="Google Shape;4577;p2"/>
            <p:cNvSpPr/>
            <p:nvPr/>
          </p:nvSpPr>
          <p:spPr>
            <a:xfrm>
              <a:off x="5488600" y="2752325"/>
              <a:ext cx="102575" cy="16450"/>
            </a:xfrm>
            <a:custGeom>
              <a:avLst/>
              <a:gdLst/>
              <a:ahLst/>
              <a:cxnLst/>
              <a:rect l="l" t="t" r="r" b="b"/>
              <a:pathLst>
                <a:path w="4103" h="658" extrusionOk="0">
                  <a:moveTo>
                    <a:pt x="421" y="0"/>
                  </a:moveTo>
                  <a:cubicBezTo>
                    <a:pt x="296" y="0"/>
                    <a:pt x="172" y="21"/>
                    <a:pt x="55" y="105"/>
                  </a:cubicBezTo>
                  <a:cubicBezTo>
                    <a:pt x="1" y="412"/>
                    <a:pt x="165" y="438"/>
                    <a:pt x="336" y="438"/>
                  </a:cubicBezTo>
                  <a:cubicBezTo>
                    <a:pt x="372" y="438"/>
                    <a:pt x="408" y="437"/>
                    <a:pt x="442" y="437"/>
                  </a:cubicBezTo>
                  <a:cubicBezTo>
                    <a:pt x="461" y="437"/>
                    <a:pt x="478" y="437"/>
                    <a:pt x="495" y="438"/>
                  </a:cubicBezTo>
                  <a:cubicBezTo>
                    <a:pt x="596" y="450"/>
                    <a:pt x="698" y="452"/>
                    <a:pt x="800" y="452"/>
                  </a:cubicBezTo>
                  <a:cubicBezTo>
                    <a:pt x="878" y="452"/>
                    <a:pt x="957" y="451"/>
                    <a:pt x="1035" y="451"/>
                  </a:cubicBezTo>
                  <a:cubicBezTo>
                    <a:pt x="1279" y="451"/>
                    <a:pt x="1520" y="465"/>
                    <a:pt x="1746" y="581"/>
                  </a:cubicBezTo>
                  <a:cubicBezTo>
                    <a:pt x="1888" y="581"/>
                    <a:pt x="2024" y="657"/>
                    <a:pt x="2163" y="657"/>
                  </a:cubicBezTo>
                  <a:cubicBezTo>
                    <a:pt x="2222" y="657"/>
                    <a:pt x="2281" y="644"/>
                    <a:pt x="2341" y="605"/>
                  </a:cubicBezTo>
                  <a:cubicBezTo>
                    <a:pt x="2480" y="445"/>
                    <a:pt x="2628" y="314"/>
                    <a:pt x="2845" y="314"/>
                  </a:cubicBezTo>
                  <a:cubicBezTo>
                    <a:pt x="2871" y="314"/>
                    <a:pt x="2897" y="315"/>
                    <a:pt x="2924" y="319"/>
                  </a:cubicBezTo>
                  <a:cubicBezTo>
                    <a:pt x="2977" y="321"/>
                    <a:pt x="3030" y="322"/>
                    <a:pt x="3084" y="322"/>
                  </a:cubicBezTo>
                  <a:cubicBezTo>
                    <a:pt x="3405" y="322"/>
                    <a:pt x="3739" y="295"/>
                    <a:pt x="4055" y="295"/>
                  </a:cubicBezTo>
                  <a:cubicBezTo>
                    <a:pt x="4103" y="200"/>
                    <a:pt x="4067" y="141"/>
                    <a:pt x="3972" y="105"/>
                  </a:cubicBezTo>
                  <a:cubicBezTo>
                    <a:pt x="3256" y="95"/>
                    <a:pt x="2558" y="10"/>
                    <a:pt x="1861" y="10"/>
                  </a:cubicBezTo>
                  <a:cubicBezTo>
                    <a:pt x="1723" y="10"/>
                    <a:pt x="1586" y="14"/>
                    <a:pt x="1448" y="21"/>
                  </a:cubicBezTo>
                  <a:lnTo>
                    <a:pt x="841" y="21"/>
                  </a:lnTo>
                  <a:cubicBezTo>
                    <a:pt x="827" y="22"/>
                    <a:pt x="813" y="22"/>
                    <a:pt x="799" y="22"/>
                  </a:cubicBezTo>
                  <a:cubicBezTo>
                    <a:pt x="678" y="22"/>
                    <a:pt x="549" y="0"/>
                    <a:pt x="4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8" name="Google Shape;4578;p2"/>
            <p:cNvSpPr/>
            <p:nvPr/>
          </p:nvSpPr>
          <p:spPr>
            <a:xfrm>
              <a:off x="5423575" y="2786175"/>
              <a:ext cx="26225" cy="53325"/>
            </a:xfrm>
            <a:custGeom>
              <a:avLst/>
              <a:gdLst/>
              <a:ahLst/>
              <a:cxnLst/>
              <a:rect l="l" t="t" r="r" b="b"/>
              <a:pathLst>
                <a:path w="1049" h="2133" extrusionOk="0">
                  <a:moveTo>
                    <a:pt x="733" y="4"/>
                  </a:moveTo>
                  <a:cubicBezTo>
                    <a:pt x="688" y="4"/>
                    <a:pt x="644" y="7"/>
                    <a:pt x="596" y="13"/>
                  </a:cubicBezTo>
                  <a:cubicBezTo>
                    <a:pt x="453" y="49"/>
                    <a:pt x="298" y="1"/>
                    <a:pt x="167" y="96"/>
                  </a:cubicBezTo>
                  <a:cubicBezTo>
                    <a:pt x="120" y="132"/>
                    <a:pt x="96" y="191"/>
                    <a:pt x="84" y="251"/>
                  </a:cubicBezTo>
                  <a:cubicBezTo>
                    <a:pt x="48" y="418"/>
                    <a:pt x="37" y="584"/>
                    <a:pt x="37" y="751"/>
                  </a:cubicBezTo>
                  <a:cubicBezTo>
                    <a:pt x="37" y="989"/>
                    <a:pt x="1" y="1227"/>
                    <a:pt x="108" y="1442"/>
                  </a:cubicBezTo>
                  <a:cubicBezTo>
                    <a:pt x="465" y="1537"/>
                    <a:pt x="346" y="2061"/>
                    <a:pt x="715" y="2132"/>
                  </a:cubicBezTo>
                  <a:cubicBezTo>
                    <a:pt x="751" y="2120"/>
                    <a:pt x="763" y="2085"/>
                    <a:pt x="799" y="2073"/>
                  </a:cubicBezTo>
                  <a:cubicBezTo>
                    <a:pt x="763" y="1906"/>
                    <a:pt x="751" y="1727"/>
                    <a:pt x="799" y="1561"/>
                  </a:cubicBezTo>
                  <a:cubicBezTo>
                    <a:pt x="834" y="1525"/>
                    <a:pt x="858" y="1465"/>
                    <a:pt x="882" y="1418"/>
                  </a:cubicBezTo>
                  <a:cubicBezTo>
                    <a:pt x="882" y="1299"/>
                    <a:pt x="834" y="1192"/>
                    <a:pt x="834" y="1073"/>
                  </a:cubicBezTo>
                  <a:cubicBezTo>
                    <a:pt x="882" y="1001"/>
                    <a:pt x="929" y="906"/>
                    <a:pt x="965" y="834"/>
                  </a:cubicBezTo>
                  <a:cubicBezTo>
                    <a:pt x="953" y="822"/>
                    <a:pt x="941" y="787"/>
                    <a:pt x="929" y="775"/>
                  </a:cubicBezTo>
                  <a:cubicBezTo>
                    <a:pt x="882" y="715"/>
                    <a:pt x="739" y="668"/>
                    <a:pt x="918" y="596"/>
                  </a:cubicBezTo>
                  <a:cubicBezTo>
                    <a:pt x="929" y="584"/>
                    <a:pt x="953" y="572"/>
                    <a:pt x="977" y="549"/>
                  </a:cubicBezTo>
                  <a:cubicBezTo>
                    <a:pt x="989" y="525"/>
                    <a:pt x="1001" y="513"/>
                    <a:pt x="1013" y="477"/>
                  </a:cubicBezTo>
                  <a:cubicBezTo>
                    <a:pt x="1037" y="430"/>
                    <a:pt x="1049" y="370"/>
                    <a:pt x="1049" y="311"/>
                  </a:cubicBezTo>
                  <a:cubicBezTo>
                    <a:pt x="1049" y="251"/>
                    <a:pt x="1037" y="191"/>
                    <a:pt x="1001" y="132"/>
                  </a:cubicBezTo>
                  <a:cubicBezTo>
                    <a:pt x="977" y="72"/>
                    <a:pt x="929" y="49"/>
                    <a:pt x="870" y="13"/>
                  </a:cubicBezTo>
                  <a:cubicBezTo>
                    <a:pt x="822" y="7"/>
                    <a:pt x="778" y="4"/>
                    <a:pt x="733" y="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9" name="Google Shape;4579;p2"/>
            <p:cNvSpPr/>
            <p:nvPr/>
          </p:nvSpPr>
          <p:spPr>
            <a:xfrm>
              <a:off x="5496200" y="2905350"/>
              <a:ext cx="80100" cy="17200"/>
            </a:xfrm>
            <a:custGeom>
              <a:avLst/>
              <a:gdLst/>
              <a:ahLst/>
              <a:cxnLst/>
              <a:rect l="l" t="t" r="r" b="b"/>
              <a:pathLst>
                <a:path w="3204" h="688" extrusionOk="0">
                  <a:moveTo>
                    <a:pt x="680" y="1"/>
                  </a:moveTo>
                  <a:cubicBezTo>
                    <a:pt x="445" y="1"/>
                    <a:pt x="216" y="48"/>
                    <a:pt x="1" y="223"/>
                  </a:cubicBezTo>
                  <a:cubicBezTo>
                    <a:pt x="13" y="282"/>
                    <a:pt x="13" y="330"/>
                    <a:pt x="37" y="389"/>
                  </a:cubicBezTo>
                  <a:cubicBezTo>
                    <a:pt x="291" y="604"/>
                    <a:pt x="572" y="641"/>
                    <a:pt x="861" y="641"/>
                  </a:cubicBezTo>
                  <a:cubicBezTo>
                    <a:pt x="1014" y="641"/>
                    <a:pt x="1169" y="631"/>
                    <a:pt x="1323" y="631"/>
                  </a:cubicBezTo>
                  <a:cubicBezTo>
                    <a:pt x="1394" y="631"/>
                    <a:pt x="1466" y="633"/>
                    <a:pt x="1537" y="639"/>
                  </a:cubicBezTo>
                  <a:cubicBezTo>
                    <a:pt x="1546" y="640"/>
                    <a:pt x="1555" y="641"/>
                    <a:pt x="1564" y="641"/>
                  </a:cubicBezTo>
                  <a:cubicBezTo>
                    <a:pt x="1714" y="641"/>
                    <a:pt x="1833" y="500"/>
                    <a:pt x="1979" y="500"/>
                  </a:cubicBezTo>
                  <a:cubicBezTo>
                    <a:pt x="2016" y="500"/>
                    <a:pt x="2055" y="509"/>
                    <a:pt x="2096" y="532"/>
                  </a:cubicBezTo>
                  <a:cubicBezTo>
                    <a:pt x="2096" y="592"/>
                    <a:pt x="2132" y="627"/>
                    <a:pt x="2192" y="627"/>
                  </a:cubicBezTo>
                  <a:cubicBezTo>
                    <a:pt x="2275" y="639"/>
                    <a:pt x="2370" y="639"/>
                    <a:pt x="2454" y="651"/>
                  </a:cubicBezTo>
                  <a:cubicBezTo>
                    <a:pt x="2454" y="663"/>
                    <a:pt x="2477" y="663"/>
                    <a:pt x="2501" y="687"/>
                  </a:cubicBezTo>
                  <a:cubicBezTo>
                    <a:pt x="2525" y="687"/>
                    <a:pt x="2561" y="675"/>
                    <a:pt x="2596" y="639"/>
                  </a:cubicBezTo>
                  <a:lnTo>
                    <a:pt x="2727" y="592"/>
                  </a:lnTo>
                  <a:cubicBezTo>
                    <a:pt x="2799" y="568"/>
                    <a:pt x="2799" y="532"/>
                    <a:pt x="2739" y="497"/>
                  </a:cubicBezTo>
                  <a:cubicBezTo>
                    <a:pt x="2692" y="413"/>
                    <a:pt x="2727" y="377"/>
                    <a:pt x="2799" y="354"/>
                  </a:cubicBezTo>
                  <a:cubicBezTo>
                    <a:pt x="2930" y="342"/>
                    <a:pt x="3073" y="342"/>
                    <a:pt x="3204" y="342"/>
                  </a:cubicBezTo>
                  <a:cubicBezTo>
                    <a:pt x="2989" y="219"/>
                    <a:pt x="2762" y="194"/>
                    <a:pt x="2533" y="194"/>
                  </a:cubicBezTo>
                  <a:cubicBezTo>
                    <a:pt x="2379" y="194"/>
                    <a:pt x="2224" y="206"/>
                    <a:pt x="2073" y="206"/>
                  </a:cubicBezTo>
                  <a:cubicBezTo>
                    <a:pt x="2013" y="206"/>
                    <a:pt x="1953" y="204"/>
                    <a:pt x="1894" y="199"/>
                  </a:cubicBezTo>
                  <a:cubicBezTo>
                    <a:pt x="1834" y="139"/>
                    <a:pt x="1763" y="92"/>
                    <a:pt x="1656" y="56"/>
                  </a:cubicBezTo>
                  <a:cubicBezTo>
                    <a:pt x="1605" y="62"/>
                    <a:pt x="1553" y="64"/>
                    <a:pt x="1501" y="64"/>
                  </a:cubicBezTo>
                  <a:cubicBezTo>
                    <a:pt x="1231" y="64"/>
                    <a:pt x="952" y="1"/>
                    <a:pt x="6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0" name="Google Shape;4580;p2"/>
            <p:cNvSpPr/>
            <p:nvPr/>
          </p:nvSpPr>
          <p:spPr>
            <a:xfrm>
              <a:off x="5650700" y="2706375"/>
              <a:ext cx="63625" cy="14525"/>
            </a:xfrm>
            <a:custGeom>
              <a:avLst/>
              <a:gdLst/>
              <a:ahLst/>
              <a:cxnLst/>
              <a:rect l="l" t="t" r="r" b="b"/>
              <a:pathLst>
                <a:path w="2545" h="581" extrusionOk="0">
                  <a:moveTo>
                    <a:pt x="899" y="1"/>
                  </a:moveTo>
                  <a:cubicBezTo>
                    <a:pt x="882" y="1"/>
                    <a:pt x="864" y="1"/>
                    <a:pt x="846" y="2"/>
                  </a:cubicBezTo>
                  <a:cubicBezTo>
                    <a:pt x="785" y="54"/>
                    <a:pt x="712" y="68"/>
                    <a:pt x="634" y="68"/>
                  </a:cubicBezTo>
                  <a:cubicBezTo>
                    <a:pt x="534" y="68"/>
                    <a:pt x="426" y="45"/>
                    <a:pt x="325" y="45"/>
                  </a:cubicBezTo>
                  <a:cubicBezTo>
                    <a:pt x="194" y="45"/>
                    <a:pt x="75" y="84"/>
                    <a:pt x="0" y="264"/>
                  </a:cubicBezTo>
                  <a:cubicBezTo>
                    <a:pt x="715" y="335"/>
                    <a:pt x="1441" y="359"/>
                    <a:pt x="2143" y="550"/>
                  </a:cubicBezTo>
                  <a:cubicBezTo>
                    <a:pt x="2190" y="567"/>
                    <a:pt x="2251" y="581"/>
                    <a:pt x="2310" y="581"/>
                  </a:cubicBezTo>
                  <a:cubicBezTo>
                    <a:pt x="2416" y="581"/>
                    <a:pt x="2517" y="536"/>
                    <a:pt x="2524" y="383"/>
                  </a:cubicBezTo>
                  <a:cubicBezTo>
                    <a:pt x="2545" y="242"/>
                    <a:pt x="2419" y="134"/>
                    <a:pt x="2293" y="134"/>
                  </a:cubicBezTo>
                  <a:cubicBezTo>
                    <a:pt x="2271" y="134"/>
                    <a:pt x="2248" y="138"/>
                    <a:pt x="2227" y="145"/>
                  </a:cubicBezTo>
                  <a:cubicBezTo>
                    <a:pt x="2138" y="169"/>
                    <a:pt x="2051" y="178"/>
                    <a:pt x="1966" y="178"/>
                  </a:cubicBezTo>
                  <a:cubicBezTo>
                    <a:pt x="1600" y="178"/>
                    <a:pt x="1259" y="1"/>
                    <a:pt x="8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1" name="Google Shape;4581;p2"/>
            <p:cNvSpPr/>
            <p:nvPr/>
          </p:nvSpPr>
          <p:spPr>
            <a:xfrm>
              <a:off x="5488475" y="2899575"/>
              <a:ext cx="58650" cy="11650"/>
            </a:xfrm>
            <a:custGeom>
              <a:avLst/>
              <a:gdLst/>
              <a:ahLst/>
              <a:cxnLst/>
              <a:rect l="l" t="t" r="r" b="b"/>
              <a:pathLst>
                <a:path w="2346" h="466" extrusionOk="0">
                  <a:moveTo>
                    <a:pt x="967" y="0"/>
                  </a:moveTo>
                  <a:cubicBezTo>
                    <a:pt x="769" y="0"/>
                    <a:pt x="567" y="38"/>
                    <a:pt x="367" y="38"/>
                  </a:cubicBezTo>
                  <a:cubicBezTo>
                    <a:pt x="352" y="38"/>
                    <a:pt x="337" y="37"/>
                    <a:pt x="322" y="37"/>
                  </a:cubicBezTo>
                  <a:cubicBezTo>
                    <a:pt x="286" y="49"/>
                    <a:pt x="262" y="96"/>
                    <a:pt x="286" y="144"/>
                  </a:cubicBezTo>
                  <a:cubicBezTo>
                    <a:pt x="291" y="207"/>
                    <a:pt x="275" y="224"/>
                    <a:pt x="251" y="224"/>
                  </a:cubicBezTo>
                  <a:cubicBezTo>
                    <a:pt x="224" y="224"/>
                    <a:pt x="186" y="201"/>
                    <a:pt x="158" y="201"/>
                  </a:cubicBezTo>
                  <a:cubicBezTo>
                    <a:pt x="147" y="201"/>
                    <a:pt x="138" y="205"/>
                    <a:pt x="131" y="216"/>
                  </a:cubicBezTo>
                  <a:cubicBezTo>
                    <a:pt x="72" y="251"/>
                    <a:pt x="24" y="275"/>
                    <a:pt x="0" y="335"/>
                  </a:cubicBezTo>
                  <a:cubicBezTo>
                    <a:pt x="84" y="442"/>
                    <a:pt x="203" y="442"/>
                    <a:pt x="322" y="466"/>
                  </a:cubicBezTo>
                  <a:cubicBezTo>
                    <a:pt x="905" y="454"/>
                    <a:pt x="1477" y="454"/>
                    <a:pt x="2048" y="442"/>
                  </a:cubicBezTo>
                  <a:cubicBezTo>
                    <a:pt x="2132" y="287"/>
                    <a:pt x="2274" y="251"/>
                    <a:pt x="2346" y="144"/>
                  </a:cubicBezTo>
                  <a:cubicBezTo>
                    <a:pt x="2216" y="54"/>
                    <a:pt x="2081" y="14"/>
                    <a:pt x="1944" y="14"/>
                  </a:cubicBezTo>
                  <a:cubicBezTo>
                    <a:pt x="1792" y="14"/>
                    <a:pt x="1639" y="63"/>
                    <a:pt x="1489" y="144"/>
                  </a:cubicBezTo>
                  <a:cubicBezTo>
                    <a:pt x="1321" y="30"/>
                    <a:pt x="1145" y="0"/>
                    <a:pt x="9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2" name="Google Shape;4582;p2"/>
            <p:cNvSpPr/>
            <p:nvPr/>
          </p:nvSpPr>
          <p:spPr>
            <a:xfrm>
              <a:off x="5596400" y="2699875"/>
              <a:ext cx="75450" cy="13125"/>
            </a:xfrm>
            <a:custGeom>
              <a:avLst/>
              <a:gdLst/>
              <a:ahLst/>
              <a:cxnLst/>
              <a:rect l="l" t="t" r="r" b="b"/>
              <a:pathLst>
                <a:path w="3018" h="525" extrusionOk="0">
                  <a:moveTo>
                    <a:pt x="250" y="5"/>
                  </a:moveTo>
                  <a:cubicBezTo>
                    <a:pt x="106" y="5"/>
                    <a:pt x="1" y="80"/>
                    <a:pt x="17" y="405"/>
                  </a:cubicBezTo>
                  <a:cubicBezTo>
                    <a:pt x="744" y="441"/>
                    <a:pt x="1458" y="393"/>
                    <a:pt x="2172" y="524"/>
                  </a:cubicBezTo>
                  <a:cubicBezTo>
                    <a:pt x="2272" y="408"/>
                    <a:pt x="2405" y="397"/>
                    <a:pt x="2541" y="397"/>
                  </a:cubicBezTo>
                  <a:cubicBezTo>
                    <a:pt x="2573" y="397"/>
                    <a:pt x="2606" y="398"/>
                    <a:pt x="2639" y="398"/>
                  </a:cubicBezTo>
                  <a:cubicBezTo>
                    <a:pt x="2779" y="398"/>
                    <a:pt x="2915" y="386"/>
                    <a:pt x="3018" y="262"/>
                  </a:cubicBezTo>
                  <a:cubicBezTo>
                    <a:pt x="2815" y="262"/>
                    <a:pt x="2589" y="238"/>
                    <a:pt x="2363" y="214"/>
                  </a:cubicBezTo>
                  <a:cubicBezTo>
                    <a:pt x="1863" y="0"/>
                    <a:pt x="1303" y="119"/>
                    <a:pt x="767" y="36"/>
                  </a:cubicBezTo>
                  <a:cubicBezTo>
                    <a:pt x="733" y="54"/>
                    <a:pt x="693" y="61"/>
                    <a:pt x="649" y="61"/>
                  </a:cubicBezTo>
                  <a:cubicBezTo>
                    <a:pt x="525" y="61"/>
                    <a:pt x="373" y="5"/>
                    <a:pt x="250" y="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3" name="Google Shape;4583;p2"/>
            <p:cNvSpPr/>
            <p:nvPr/>
          </p:nvSpPr>
          <p:spPr>
            <a:xfrm>
              <a:off x="5430425" y="2837975"/>
              <a:ext cx="25325" cy="46275"/>
            </a:xfrm>
            <a:custGeom>
              <a:avLst/>
              <a:gdLst/>
              <a:ahLst/>
              <a:cxnLst/>
              <a:rect l="l" t="t" r="r" b="b"/>
              <a:pathLst>
                <a:path w="1013" h="1851" extrusionOk="0">
                  <a:moveTo>
                    <a:pt x="525" y="1"/>
                  </a:moveTo>
                  <a:lnTo>
                    <a:pt x="477" y="60"/>
                  </a:lnTo>
                  <a:cubicBezTo>
                    <a:pt x="370" y="120"/>
                    <a:pt x="263" y="167"/>
                    <a:pt x="179" y="251"/>
                  </a:cubicBezTo>
                  <a:cubicBezTo>
                    <a:pt x="84" y="346"/>
                    <a:pt x="13" y="453"/>
                    <a:pt x="1" y="584"/>
                  </a:cubicBezTo>
                  <a:cubicBezTo>
                    <a:pt x="1" y="655"/>
                    <a:pt x="13" y="715"/>
                    <a:pt x="24" y="775"/>
                  </a:cubicBezTo>
                  <a:cubicBezTo>
                    <a:pt x="72" y="989"/>
                    <a:pt x="227" y="1132"/>
                    <a:pt x="239" y="1358"/>
                  </a:cubicBezTo>
                  <a:cubicBezTo>
                    <a:pt x="252" y="1709"/>
                    <a:pt x="343" y="1851"/>
                    <a:pt x="483" y="1851"/>
                  </a:cubicBezTo>
                  <a:cubicBezTo>
                    <a:pt x="600" y="1851"/>
                    <a:pt x="750" y="1753"/>
                    <a:pt x="917" y="1596"/>
                  </a:cubicBezTo>
                  <a:cubicBezTo>
                    <a:pt x="882" y="1501"/>
                    <a:pt x="834" y="1429"/>
                    <a:pt x="786" y="1346"/>
                  </a:cubicBezTo>
                  <a:cubicBezTo>
                    <a:pt x="786" y="1239"/>
                    <a:pt x="882" y="1144"/>
                    <a:pt x="882" y="1048"/>
                  </a:cubicBezTo>
                  <a:cubicBezTo>
                    <a:pt x="858" y="989"/>
                    <a:pt x="834" y="941"/>
                    <a:pt x="786" y="906"/>
                  </a:cubicBezTo>
                  <a:cubicBezTo>
                    <a:pt x="596" y="763"/>
                    <a:pt x="560" y="548"/>
                    <a:pt x="655" y="334"/>
                  </a:cubicBezTo>
                  <a:cubicBezTo>
                    <a:pt x="703" y="191"/>
                    <a:pt x="1013" y="310"/>
                    <a:pt x="917" y="48"/>
                  </a:cubicBezTo>
                  <a:lnTo>
                    <a:pt x="52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4" name="Google Shape;4584;p2"/>
            <p:cNvSpPr/>
            <p:nvPr/>
          </p:nvSpPr>
          <p:spPr>
            <a:xfrm>
              <a:off x="5889425" y="2816850"/>
              <a:ext cx="32150" cy="44375"/>
            </a:xfrm>
            <a:custGeom>
              <a:avLst/>
              <a:gdLst/>
              <a:ahLst/>
              <a:cxnLst/>
              <a:rect l="l" t="t" r="r" b="b"/>
              <a:pathLst>
                <a:path w="1286" h="1775" extrusionOk="0">
                  <a:moveTo>
                    <a:pt x="988" y="0"/>
                  </a:moveTo>
                  <a:cubicBezTo>
                    <a:pt x="786" y="24"/>
                    <a:pt x="726" y="191"/>
                    <a:pt x="631" y="322"/>
                  </a:cubicBezTo>
                  <a:cubicBezTo>
                    <a:pt x="583" y="417"/>
                    <a:pt x="536" y="524"/>
                    <a:pt x="488" y="608"/>
                  </a:cubicBezTo>
                  <a:cubicBezTo>
                    <a:pt x="453" y="846"/>
                    <a:pt x="0" y="893"/>
                    <a:pt x="179" y="1239"/>
                  </a:cubicBezTo>
                  <a:lnTo>
                    <a:pt x="179" y="1429"/>
                  </a:lnTo>
                  <a:cubicBezTo>
                    <a:pt x="208" y="1479"/>
                    <a:pt x="246" y="1503"/>
                    <a:pt x="293" y="1503"/>
                  </a:cubicBezTo>
                  <a:cubicBezTo>
                    <a:pt x="302" y="1503"/>
                    <a:pt x="312" y="1502"/>
                    <a:pt x="322" y="1500"/>
                  </a:cubicBezTo>
                  <a:cubicBezTo>
                    <a:pt x="375" y="1447"/>
                    <a:pt x="421" y="1424"/>
                    <a:pt x="462" y="1424"/>
                  </a:cubicBezTo>
                  <a:cubicBezTo>
                    <a:pt x="532" y="1424"/>
                    <a:pt x="586" y="1491"/>
                    <a:pt x="631" y="1596"/>
                  </a:cubicBezTo>
                  <a:lnTo>
                    <a:pt x="679" y="1774"/>
                  </a:lnTo>
                  <a:lnTo>
                    <a:pt x="691" y="1774"/>
                  </a:lnTo>
                  <a:cubicBezTo>
                    <a:pt x="822" y="1429"/>
                    <a:pt x="988" y="1119"/>
                    <a:pt x="1191" y="822"/>
                  </a:cubicBezTo>
                  <a:cubicBezTo>
                    <a:pt x="1203" y="608"/>
                    <a:pt x="1226" y="405"/>
                    <a:pt x="1286" y="227"/>
                  </a:cubicBezTo>
                  <a:cubicBezTo>
                    <a:pt x="1238" y="72"/>
                    <a:pt x="1131" y="12"/>
                    <a:pt x="9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5" name="Google Shape;4585;p2"/>
            <p:cNvSpPr/>
            <p:nvPr/>
          </p:nvSpPr>
          <p:spPr>
            <a:xfrm>
              <a:off x="5521225" y="2748375"/>
              <a:ext cx="79200" cy="9975"/>
            </a:xfrm>
            <a:custGeom>
              <a:avLst/>
              <a:gdLst/>
              <a:ahLst/>
              <a:cxnLst/>
              <a:rect l="l" t="t" r="r" b="b"/>
              <a:pathLst>
                <a:path w="3168" h="399" extrusionOk="0">
                  <a:moveTo>
                    <a:pt x="310" y="1"/>
                  </a:moveTo>
                  <a:lnTo>
                    <a:pt x="310" y="60"/>
                  </a:lnTo>
                  <a:cubicBezTo>
                    <a:pt x="226" y="144"/>
                    <a:pt x="0" y="48"/>
                    <a:pt x="24" y="287"/>
                  </a:cubicBezTo>
                  <a:cubicBezTo>
                    <a:pt x="349" y="325"/>
                    <a:pt x="673" y="336"/>
                    <a:pt x="996" y="336"/>
                  </a:cubicBezTo>
                  <a:cubicBezTo>
                    <a:pt x="1442" y="336"/>
                    <a:pt x="1886" y="315"/>
                    <a:pt x="2329" y="315"/>
                  </a:cubicBezTo>
                  <a:cubicBezTo>
                    <a:pt x="2470" y="315"/>
                    <a:pt x="2610" y="317"/>
                    <a:pt x="2750" y="322"/>
                  </a:cubicBezTo>
                  <a:cubicBezTo>
                    <a:pt x="2837" y="341"/>
                    <a:pt x="2941" y="399"/>
                    <a:pt x="3023" y="399"/>
                  </a:cubicBezTo>
                  <a:cubicBezTo>
                    <a:pt x="3098" y="399"/>
                    <a:pt x="3156" y="350"/>
                    <a:pt x="3167" y="179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6" name="Google Shape;4586;p2"/>
            <p:cNvSpPr/>
            <p:nvPr/>
          </p:nvSpPr>
          <p:spPr>
            <a:xfrm>
              <a:off x="5427750" y="2853150"/>
              <a:ext cx="40200" cy="47625"/>
            </a:xfrm>
            <a:custGeom>
              <a:avLst/>
              <a:gdLst/>
              <a:ahLst/>
              <a:cxnLst/>
              <a:rect l="l" t="t" r="r" b="b"/>
              <a:pathLst>
                <a:path w="1608" h="1905" extrusionOk="0">
                  <a:moveTo>
                    <a:pt x="179" y="1"/>
                  </a:moveTo>
                  <a:cubicBezTo>
                    <a:pt x="0" y="203"/>
                    <a:pt x="0" y="394"/>
                    <a:pt x="179" y="596"/>
                  </a:cubicBezTo>
                  <a:cubicBezTo>
                    <a:pt x="358" y="751"/>
                    <a:pt x="179" y="1001"/>
                    <a:pt x="334" y="1168"/>
                  </a:cubicBezTo>
                  <a:cubicBezTo>
                    <a:pt x="477" y="1406"/>
                    <a:pt x="608" y="1644"/>
                    <a:pt x="762" y="1882"/>
                  </a:cubicBezTo>
                  <a:cubicBezTo>
                    <a:pt x="799" y="1898"/>
                    <a:pt x="832" y="1905"/>
                    <a:pt x="862" y="1905"/>
                  </a:cubicBezTo>
                  <a:cubicBezTo>
                    <a:pt x="965" y="1905"/>
                    <a:pt x="1026" y="1817"/>
                    <a:pt x="1072" y="1715"/>
                  </a:cubicBezTo>
                  <a:cubicBezTo>
                    <a:pt x="916" y="1227"/>
                    <a:pt x="896" y="1165"/>
                    <a:pt x="1282" y="1165"/>
                  </a:cubicBezTo>
                  <a:cubicBezTo>
                    <a:pt x="1338" y="1165"/>
                    <a:pt x="1403" y="1166"/>
                    <a:pt x="1477" y="1168"/>
                  </a:cubicBezTo>
                  <a:cubicBezTo>
                    <a:pt x="1524" y="1168"/>
                    <a:pt x="1560" y="1156"/>
                    <a:pt x="1608" y="1156"/>
                  </a:cubicBezTo>
                  <a:cubicBezTo>
                    <a:pt x="1465" y="953"/>
                    <a:pt x="1227" y="1025"/>
                    <a:pt x="1024" y="989"/>
                  </a:cubicBezTo>
                  <a:cubicBezTo>
                    <a:pt x="893" y="1025"/>
                    <a:pt x="739" y="1117"/>
                    <a:pt x="630" y="1117"/>
                  </a:cubicBezTo>
                  <a:cubicBezTo>
                    <a:pt x="521" y="1117"/>
                    <a:pt x="459" y="1025"/>
                    <a:pt x="512" y="691"/>
                  </a:cubicBezTo>
                  <a:cubicBezTo>
                    <a:pt x="536" y="477"/>
                    <a:pt x="298" y="227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7" name="Google Shape;4587;p2"/>
            <p:cNvSpPr/>
            <p:nvPr/>
          </p:nvSpPr>
          <p:spPr>
            <a:xfrm>
              <a:off x="5446800" y="2838225"/>
              <a:ext cx="65800" cy="8125"/>
            </a:xfrm>
            <a:custGeom>
              <a:avLst/>
              <a:gdLst/>
              <a:ahLst/>
              <a:cxnLst/>
              <a:rect l="l" t="t" r="r" b="b"/>
              <a:pathLst>
                <a:path w="2632" h="325" extrusionOk="0">
                  <a:moveTo>
                    <a:pt x="802" y="0"/>
                  </a:moveTo>
                  <a:cubicBezTo>
                    <a:pt x="624" y="0"/>
                    <a:pt x="444" y="12"/>
                    <a:pt x="262" y="38"/>
                  </a:cubicBezTo>
                  <a:cubicBezTo>
                    <a:pt x="179" y="134"/>
                    <a:pt x="84" y="229"/>
                    <a:pt x="0" y="324"/>
                  </a:cubicBezTo>
                  <a:cubicBezTo>
                    <a:pt x="174" y="315"/>
                    <a:pt x="347" y="312"/>
                    <a:pt x="519" y="312"/>
                  </a:cubicBezTo>
                  <a:cubicBezTo>
                    <a:pt x="804" y="312"/>
                    <a:pt x="1088" y="320"/>
                    <a:pt x="1372" y="320"/>
                  </a:cubicBezTo>
                  <a:cubicBezTo>
                    <a:pt x="1791" y="320"/>
                    <a:pt x="2210" y="302"/>
                    <a:pt x="2632" y="217"/>
                  </a:cubicBezTo>
                  <a:cubicBezTo>
                    <a:pt x="2022" y="134"/>
                    <a:pt x="1420" y="0"/>
                    <a:pt x="8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8" name="Google Shape;4588;p2"/>
            <p:cNvSpPr/>
            <p:nvPr/>
          </p:nvSpPr>
          <p:spPr>
            <a:xfrm>
              <a:off x="5550075" y="2695400"/>
              <a:ext cx="69975" cy="14600"/>
            </a:xfrm>
            <a:custGeom>
              <a:avLst/>
              <a:gdLst/>
              <a:ahLst/>
              <a:cxnLst/>
              <a:rect l="l" t="t" r="r" b="b"/>
              <a:pathLst>
                <a:path w="2799" h="584" extrusionOk="0">
                  <a:moveTo>
                    <a:pt x="572" y="1"/>
                  </a:moveTo>
                  <a:cubicBezTo>
                    <a:pt x="510" y="49"/>
                    <a:pt x="436" y="57"/>
                    <a:pt x="360" y="57"/>
                  </a:cubicBezTo>
                  <a:cubicBezTo>
                    <a:pt x="327" y="57"/>
                    <a:pt x="293" y="55"/>
                    <a:pt x="260" y="55"/>
                  </a:cubicBezTo>
                  <a:cubicBezTo>
                    <a:pt x="165" y="55"/>
                    <a:pt x="73" y="67"/>
                    <a:pt x="1" y="155"/>
                  </a:cubicBezTo>
                  <a:cubicBezTo>
                    <a:pt x="174" y="268"/>
                    <a:pt x="352" y="295"/>
                    <a:pt x="535" y="295"/>
                  </a:cubicBezTo>
                  <a:cubicBezTo>
                    <a:pt x="700" y="295"/>
                    <a:pt x="868" y="274"/>
                    <a:pt x="1039" y="274"/>
                  </a:cubicBezTo>
                  <a:cubicBezTo>
                    <a:pt x="1058" y="274"/>
                    <a:pt x="1077" y="274"/>
                    <a:pt x="1096" y="274"/>
                  </a:cubicBezTo>
                  <a:cubicBezTo>
                    <a:pt x="1346" y="286"/>
                    <a:pt x="1608" y="274"/>
                    <a:pt x="1727" y="572"/>
                  </a:cubicBezTo>
                  <a:cubicBezTo>
                    <a:pt x="1775" y="584"/>
                    <a:pt x="1823" y="584"/>
                    <a:pt x="1870" y="584"/>
                  </a:cubicBezTo>
                  <a:cubicBezTo>
                    <a:pt x="1894" y="358"/>
                    <a:pt x="2049" y="286"/>
                    <a:pt x="2251" y="286"/>
                  </a:cubicBezTo>
                  <a:cubicBezTo>
                    <a:pt x="2307" y="290"/>
                    <a:pt x="2362" y="292"/>
                    <a:pt x="2417" y="292"/>
                  </a:cubicBezTo>
                  <a:cubicBezTo>
                    <a:pt x="2528" y="292"/>
                    <a:pt x="2636" y="286"/>
                    <a:pt x="2739" y="286"/>
                  </a:cubicBezTo>
                  <a:cubicBezTo>
                    <a:pt x="2799" y="239"/>
                    <a:pt x="2799" y="215"/>
                    <a:pt x="2739" y="155"/>
                  </a:cubicBezTo>
                  <a:cubicBezTo>
                    <a:pt x="2442" y="84"/>
                    <a:pt x="2120" y="179"/>
                    <a:pt x="18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9" name="Google Shape;4589;p2"/>
            <p:cNvSpPr/>
            <p:nvPr/>
          </p:nvSpPr>
          <p:spPr>
            <a:xfrm>
              <a:off x="5446800" y="2784075"/>
              <a:ext cx="67600" cy="16525"/>
            </a:xfrm>
            <a:custGeom>
              <a:avLst/>
              <a:gdLst/>
              <a:ahLst/>
              <a:cxnLst/>
              <a:rect l="l" t="t" r="r" b="b"/>
              <a:pathLst>
                <a:path w="2704" h="661" extrusionOk="0">
                  <a:moveTo>
                    <a:pt x="1812" y="0"/>
                  </a:moveTo>
                  <a:cubicBezTo>
                    <a:pt x="1784" y="0"/>
                    <a:pt x="1755" y="1"/>
                    <a:pt x="1727" y="2"/>
                  </a:cubicBezTo>
                  <a:cubicBezTo>
                    <a:pt x="1655" y="2"/>
                    <a:pt x="1572" y="2"/>
                    <a:pt x="1501" y="14"/>
                  </a:cubicBezTo>
                  <a:lnTo>
                    <a:pt x="1191" y="61"/>
                  </a:lnTo>
                  <a:cubicBezTo>
                    <a:pt x="1120" y="73"/>
                    <a:pt x="1036" y="85"/>
                    <a:pt x="977" y="121"/>
                  </a:cubicBezTo>
                  <a:cubicBezTo>
                    <a:pt x="667" y="228"/>
                    <a:pt x="286" y="61"/>
                    <a:pt x="12" y="347"/>
                  </a:cubicBezTo>
                  <a:cubicBezTo>
                    <a:pt x="0" y="371"/>
                    <a:pt x="0" y="418"/>
                    <a:pt x="12" y="454"/>
                  </a:cubicBezTo>
                  <a:cubicBezTo>
                    <a:pt x="176" y="635"/>
                    <a:pt x="377" y="660"/>
                    <a:pt x="576" y="660"/>
                  </a:cubicBezTo>
                  <a:cubicBezTo>
                    <a:pt x="651" y="660"/>
                    <a:pt x="726" y="656"/>
                    <a:pt x="798" y="656"/>
                  </a:cubicBezTo>
                  <a:lnTo>
                    <a:pt x="1501" y="656"/>
                  </a:lnTo>
                  <a:cubicBezTo>
                    <a:pt x="1584" y="651"/>
                    <a:pt x="1661" y="651"/>
                    <a:pt x="1737" y="651"/>
                  </a:cubicBezTo>
                  <a:cubicBezTo>
                    <a:pt x="1813" y="651"/>
                    <a:pt x="1888" y="651"/>
                    <a:pt x="1965" y="645"/>
                  </a:cubicBezTo>
                  <a:cubicBezTo>
                    <a:pt x="2036" y="645"/>
                    <a:pt x="2108" y="621"/>
                    <a:pt x="2191" y="609"/>
                  </a:cubicBezTo>
                  <a:cubicBezTo>
                    <a:pt x="2370" y="597"/>
                    <a:pt x="2572" y="645"/>
                    <a:pt x="2703" y="442"/>
                  </a:cubicBezTo>
                  <a:lnTo>
                    <a:pt x="2703" y="192"/>
                  </a:lnTo>
                  <a:cubicBezTo>
                    <a:pt x="2419" y="61"/>
                    <a:pt x="2125" y="0"/>
                    <a:pt x="18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0" name="Google Shape;4590;p2"/>
            <p:cNvSpPr/>
            <p:nvPr/>
          </p:nvSpPr>
          <p:spPr>
            <a:xfrm>
              <a:off x="5862025" y="2780050"/>
              <a:ext cx="52425" cy="12125"/>
            </a:xfrm>
            <a:custGeom>
              <a:avLst/>
              <a:gdLst/>
              <a:ahLst/>
              <a:cxnLst/>
              <a:rect l="l" t="t" r="r" b="b"/>
              <a:pathLst>
                <a:path w="2097" h="485" extrusionOk="0">
                  <a:moveTo>
                    <a:pt x="280" y="0"/>
                  </a:moveTo>
                  <a:cubicBezTo>
                    <a:pt x="161" y="0"/>
                    <a:pt x="58" y="58"/>
                    <a:pt x="1" y="282"/>
                  </a:cubicBezTo>
                  <a:cubicBezTo>
                    <a:pt x="90" y="337"/>
                    <a:pt x="187" y="349"/>
                    <a:pt x="284" y="349"/>
                  </a:cubicBezTo>
                  <a:cubicBezTo>
                    <a:pt x="352" y="349"/>
                    <a:pt x="419" y="343"/>
                    <a:pt x="484" y="343"/>
                  </a:cubicBezTo>
                  <a:cubicBezTo>
                    <a:pt x="527" y="343"/>
                    <a:pt x="568" y="346"/>
                    <a:pt x="608" y="353"/>
                  </a:cubicBezTo>
                  <a:cubicBezTo>
                    <a:pt x="679" y="425"/>
                    <a:pt x="822" y="401"/>
                    <a:pt x="894" y="484"/>
                  </a:cubicBezTo>
                  <a:lnTo>
                    <a:pt x="1025" y="484"/>
                  </a:lnTo>
                  <a:cubicBezTo>
                    <a:pt x="1097" y="376"/>
                    <a:pt x="1195" y="337"/>
                    <a:pt x="1299" y="337"/>
                  </a:cubicBezTo>
                  <a:cubicBezTo>
                    <a:pt x="1366" y="337"/>
                    <a:pt x="1435" y="354"/>
                    <a:pt x="1501" y="377"/>
                  </a:cubicBezTo>
                  <a:cubicBezTo>
                    <a:pt x="1547" y="391"/>
                    <a:pt x="1591" y="397"/>
                    <a:pt x="1632" y="397"/>
                  </a:cubicBezTo>
                  <a:cubicBezTo>
                    <a:pt x="1727" y="397"/>
                    <a:pt x="1811" y="366"/>
                    <a:pt x="1894" y="341"/>
                  </a:cubicBezTo>
                  <a:cubicBezTo>
                    <a:pt x="1977" y="317"/>
                    <a:pt x="2037" y="282"/>
                    <a:pt x="2096" y="186"/>
                  </a:cubicBezTo>
                  <a:cubicBezTo>
                    <a:pt x="2096" y="127"/>
                    <a:pt x="2084" y="91"/>
                    <a:pt x="2037" y="55"/>
                  </a:cubicBezTo>
                  <a:lnTo>
                    <a:pt x="1037" y="55"/>
                  </a:lnTo>
                  <a:cubicBezTo>
                    <a:pt x="995" y="103"/>
                    <a:pt x="947" y="127"/>
                    <a:pt x="900" y="127"/>
                  </a:cubicBezTo>
                  <a:cubicBezTo>
                    <a:pt x="852" y="127"/>
                    <a:pt x="804" y="103"/>
                    <a:pt x="763" y="55"/>
                  </a:cubicBezTo>
                  <a:cubicBezTo>
                    <a:pt x="737" y="62"/>
                    <a:pt x="710" y="65"/>
                    <a:pt x="683" y="65"/>
                  </a:cubicBezTo>
                  <a:cubicBezTo>
                    <a:pt x="553" y="65"/>
                    <a:pt x="407" y="0"/>
                    <a:pt x="2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1" name="Google Shape;4591;p2"/>
            <p:cNvSpPr/>
            <p:nvPr/>
          </p:nvSpPr>
          <p:spPr>
            <a:xfrm>
              <a:off x="5618550" y="2698075"/>
              <a:ext cx="73250" cy="8300"/>
            </a:xfrm>
            <a:custGeom>
              <a:avLst/>
              <a:gdLst/>
              <a:ahLst/>
              <a:cxnLst/>
              <a:rect l="l" t="t" r="r" b="b"/>
              <a:pathLst>
                <a:path w="2930" h="332" extrusionOk="0">
                  <a:moveTo>
                    <a:pt x="1584" y="1"/>
                  </a:moveTo>
                  <a:cubicBezTo>
                    <a:pt x="1060" y="13"/>
                    <a:pt x="524" y="48"/>
                    <a:pt x="0" y="60"/>
                  </a:cubicBezTo>
                  <a:lnTo>
                    <a:pt x="0" y="179"/>
                  </a:lnTo>
                  <a:cubicBezTo>
                    <a:pt x="377" y="269"/>
                    <a:pt x="747" y="332"/>
                    <a:pt x="1115" y="332"/>
                  </a:cubicBezTo>
                  <a:cubicBezTo>
                    <a:pt x="1236" y="332"/>
                    <a:pt x="1356" y="325"/>
                    <a:pt x="1477" y="310"/>
                  </a:cubicBezTo>
                  <a:cubicBezTo>
                    <a:pt x="1648" y="204"/>
                    <a:pt x="1829" y="177"/>
                    <a:pt x="2015" y="177"/>
                  </a:cubicBezTo>
                  <a:cubicBezTo>
                    <a:pt x="2212" y="177"/>
                    <a:pt x="2414" y="208"/>
                    <a:pt x="2612" y="208"/>
                  </a:cubicBezTo>
                  <a:cubicBezTo>
                    <a:pt x="2707" y="208"/>
                    <a:pt x="2801" y="201"/>
                    <a:pt x="2894" y="179"/>
                  </a:cubicBezTo>
                  <a:cubicBezTo>
                    <a:pt x="2929" y="120"/>
                    <a:pt x="2917" y="96"/>
                    <a:pt x="2846" y="72"/>
                  </a:cubicBezTo>
                  <a:cubicBezTo>
                    <a:pt x="2667" y="48"/>
                    <a:pt x="2489" y="36"/>
                    <a:pt x="2310" y="13"/>
                  </a:cubicBezTo>
                  <a:cubicBezTo>
                    <a:pt x="2203" y="1"/>
                    <a:pt x="2096" y="1"/>
                    <a:pt x="20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2" name="Google Shape;4592;p2"/>
            <p:cNvSpPr/>
            <p:nvPr/>
          </p:nvSpPr>
          <p:spPr>
            <a:xfrm>
              <a:off x="5446500" y="2895725"/>
              <a:ext cx="50025" cy="12800"/>
            </a:xfrm>
            <a:custGeom>
              <a:avLst/>
              <a:gdLst/>
              <a:ahLst/>
              <a:cxnLst/>
              <a:rect l="l" t="t" r="r" b="b"/>
              <a:pathLst>
                <a:path w="2001" h="512" extrusionOk="0">
                  <a:moveTo>
                    <a:pt x="310" y="0"/>
                  </a:moveTo>
                  <a:cubicBezTo>
                    <a:pt x="203" y="60"/>
                    <a:pt x="96" y="108"/>
                    <a:pt x="1" y="155"/>
                  </a:cubicBezTo>
                  <a:cubicBezTo>
                    <a:pt x="26" y="339"/>
                    <a:pt x="62" y="511"/>
                    <a:pt x="193" y="511"/>
                  </a:cubicBezTo>
                  <a:cubicBezTo>
                    <a:pt x="249" y="511"/>
                    <a:pt x="321" y="480"/>
                    <a:pt x="417" y="405"/>
                  </a:cubicBezTo>
                  <a:cubicBezTo>
                    <a:pt x="459" y="377"/>
                    <a:pt x="500" y="367"/>
                    <a:pt x="542" y="367"/>
                  </a:cubicBezTo>
                  <a:cubicBezTo>
                    <a:pt x="633" y="367"/>
                    <a:pt x="723" y="415"/>
                    <a:pt x="809" y="415"/>
                  </a:cubicBezTo>
                  <a:cubicBezTo>
                    <a:pt x="829" y="415"/>
                    <a:pt x="850" y="412"/>
                    <a:pt x="870" y="405"/>
                  </a:cubicBezTo>
                  <a:cubicBezTo>
                    <a:pt x="947" y="375"/>
                    <a:pt x="1019" y="355"/>
                    <a:pt x="1087" y="355"/>
                  </a:cubicBezTo>
                  <a:cubicBezTo>
                    <a:pt x="1155" y="355"/>
                    <a:pt x="1221" y="375"/>
                    <a:pt x="1286" y="429"/>
                  </a:cubicBezTo>
                  <a:cubicBezTo>
                    <a:pt x="1406" y="441"/>
                    <a:pt x="1536" y="441"/>
                    <a:pt x="1679" y="465"/>
                  </a:cubicBezTo>
                  <a:cubicBezTo>
                    <a:pt x="1739" y="441"/>
                    <a:pt x="1810" y="441"/>
                    <a:pt x="1870" y="429"/>
                  </a:cubicBezTo>
                  <a:cubicBezTo>
                    <a:pt x="1917" y="381"/>
                    <a:pt x="1989" y="370"/>
                    <a:pt x="2001" y="286"/>
                  </a:cubicBezTo>
                  <a:lnTo>
                    <a:pt x="2001" y="179"/>
                  </a:lnTo>
                  <a:cubicBezTo>
                    <a:pt x="1441" y="131"/>
                    <a:pt x="858" y="203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3" name="Google Shape;4593;p2"/>
            <p:cNvSpPr/>
            <p:nvPr/>
          </p:nvSpPr>
          <p:spPr>
            <a:xfrm>
              <a:off x="5466450" y="2796075"/>
              <a:ext cx="51800" cy="9875"/>
            </a:xfrm>
            <a:custGeom>
              <a:avLst/>
              <a:gdLst/>
              <a:ahLst/>
              <a:cxnLst/>
              <a:rect l="l" t="t" r="r" b="b"/>
              <a:pathLst>
                <a:path w="2072" h="395" extrusionOk="0">
                  <a:moveTo>
                    <a:pt x="1288" y="1"/>
                  </a:moveTo>
                  <a:cubicBezTo>
                    <a:pt x="1265" y="1"/>
                    <a:pt x="1244" y="4"/>
                    <a:pt x="1227" y="10"/>
                  </a:cubicBezTo>
                  <a:cubicBezTo>
                    <a:pt x="1149" y="45"/>
                    <a:pt x="1075" y="63"/>
                    <a:pt x="1000" y="63"/>
                  </a:cubicBezTo>
                  <a:cubicBezTo>
                    <a:pt x="926" y="63"/>
                    <a:pt x="852" y="45"/>
                    <a:pt x="774" y="10"/>
                  </a:cubicBezTo>
                  <a:lnTo>
                    <a:pt x="96" y="10"/>
                  </a:lnTo>
                  <a:cubicBezTo>
                    <a:pt x="36" y="10"/>
                    <a:pt x="0" y="57"/>
                    <a:pt x="12" y="117"/>
                  </a:cubicBezTo>
                  <a:cubicBezTo>
                    <a:pt x="72" y="200"/>
                    <a:pt x="155" y="296"/>
                    <a:pt x="215" y="379"/>
                  </a:cubicBezTo>
                  <a:cubicBezTo>
                    <a:pt x="326" y="390"/>
                    <a:pt x="436" y="394"/>
                    <a:pt x="547" y="394"/>
                  </a:cubicBezTo>
                  <a:cubicBezTo>
                    <a:pt x="1052" y="394"/>
                    <a:pt x="1554" y="299"/>
                    <a:pt x="2072" y="260"/>
                  </a:cubicBezTo>
                  <a:cubicBezTo>
                    <a:pt x="2028" y="78"/>
                    <a:pt x="1931" y="36"/>
                    <a:pt x="1819" y="36"/>
                  </a:cubicBezTo>
                  <a:cubicBezTo>
                    <a:pt x="1723" y="36"/>
                    <a:pt x="1615" y="67"/>
                    <a:pt x="1521" y="67"/>
                  </a:cubicBezTo>
                  <a:cubicBezTo>
                    <a:pt x="1458" y="67"/>
                    <a:pt x="1402" y="54"/>
                    <a:pt x="1358" y="10"/>
                  </a:cubicBezTo>
                  <a:cubicBezTo>
                    <a:pt x="1334" y="4"/>
                    <a:pt x="1310" y="1"/>
                    <a:pt x="12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4" name="Google Shape;4594;p2"/>
            <p:cNvSpPr/>
            <p:nvPr/>
          </p:nvSpPr>
          <p:spPr>
            <a:xfrm>
              <a:off x="5568550" y="2877500"/>
              <a:ext cx="63125" cy="7825"/>
            </a:xfrm>
            <a:custGeom>
              <a:avLst/>
              <a:gdLst/>
              <a:ahLst/>
              <a:cxnLst/>
              <a:rect l="l" t="t" r="r" b="b"/>
              <a:pathLst>
                <a:path w="2525" h="313" extrusionOk="0">
                  <a:moveTo>
                    <a:pt x="1341" y="1"/>
                  </a:moveTo>
                  <a:cubicBezTo>
                    <a:pt x="1231" y="1"/>
                    <a:pt x="1122" y="8"/>
                    <a:pt x="1012" y="27"/>
                  </a:cubicBezTo>
                  <a:cubicBezTo>
                    <a:pt x="934" y="79"/>
                    <a:pt x="853" y="96"/>
                    <a:pt x="770" y="96"/>
                  </a:cubicBezTo>
                  <a:cubicBezTo>
                    <a:pt x="613" y="96"/>
                    <a:pt x="451" y="35"/>
                    <a:pt x="297" y="35"/>
                  </a:cubicBezTo>
                  <a:cubicBezTo>
                    <a:pt x="197" y="35"/>
                    <a:pt x="101" y="61"/>
                    <a:pt x="12" y="146"/>
                  </a:cubicBezTo>
                  <a:lnTo>
                    <a:pt x="0" y="194"/>
                  </a:lnTo>
                  <a:cubicBezTo>
                    <a:pt x="95" y="241"/>
                    <a:pt x="214" y="313"/>
                    <a:pt x="322" y="313"/>
                  </a:cubicBezTo>
                  <a:lnTo>
                    <a:pt x="2441" y="313"/>
                  </a:lnTo>
                  <a:cubicBezTo>
                    <a:pt x="2524" y="217"/>
                    <a:pt x="2524" y="146"/>
                    <a:pt x="2429" y="63"/>
                  </a:cubicBezTo>
                  <a:cubicBezTo>
                    <a:pt x="2392" y="65"/>
                    <a:pt x="2356" y="65"/>
                    <a:pt x="2319" y="65"/>
                  </a:cubicBezTo>
                  <a:cubicBezTo>
                    <a:pt x="1997" y="65"/>
                    <a:pt x="1670" y="1"/>
                    <a:pt x="13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5" name="Google Shape;4595;p2"/>
            <p:cNvSpPr/>
            <p:nvPr/>
          </p:nvSpPr>
          <p:spPr>
            <a:xfrm>
              <a:off x="5545625" y="2860300"/>
              <a:ext cx="57775" cy="8475"/>
            </a:xfrm>
            <a:custGeom>
              <a:avLst/>
              <a:gdLst/>
              <a:ahLst/>
              <a:cxnLst/>
              <a:rect l="l" t="t" r="r" b="b"/>
              <a:pathLst>
                <a:path w="2311" h="339" extrusionOk="0">
                  <a:moveTo>
                    <a:pt x="1227" y="1"/>
                  </a:moveTo>
                  <a:cubicBezTo>
                    <a:pt x="834" y="1"/>
                    <a:pt x="453" y="13"/>
                    <a:pt x="60" y="13"/>
                  </a:cubicBezTo>
                  <a:cubicBezTo>
                    <a:pt x="0" y="167"/>
                    <a:pt x="96" y="251"/>
                    <a:pt x="203" y="334"/>
                  </a:cubicBezTo>
                  <a:cubicBezTo>
                    <a:pt x="218" y="337"/>
                    <a:pt x="233" y="338"/>
                    <a:pt x="247" y="338"/>
                  </a:cubicBezTo>
                  <a:cubicBezTo>
                    <a:pt x="292" y="338"/>
                    <a:pt x="337" y="325"/>
                    <a:pt x="381" y="298"/>
                  </a:cubicBezTo>
                  <a:cubicBezTo>
                    <a:pt x="393" y="304"/>
                    <a:pt x="411" y="307"/>
                    <a:pt x="429" y="307"/>
                  </a:cubicBezTo>
                  <a:cubicBezTo>
                    <a:pt x="447" y="307"/>
                    <a:pt x="465" y="304"/>
                    <a:pt x="477" y="298"/>
                  </a:cubicBezTo>
                  <a:cubicBezTo>
                    <a:pt x="531" y="251"/>
                    <a:pt x="589" y="223"/>
                    <a:pt x="647" y="223"/>
                  </a:cubicBezTo>
                  <a:cubicBezTo>
                    <a:pt x="690" y="223"/>
                    <a:pt x="733" y="239"/>
                    <a:pt x="774" y="274"/>
                  </a:cubicBezTo>
                  <a:cubicBezTo>
                    <a:pt x="1262" y="274"/>
                    <a:pt x="1739" y="251"/>
                    <a:pt x="2227" y="251"/>
                  </a:cubicBezTo>
                  <a:cubicBezTo>
                    <a:pt x="2310" y="167"/>
                    <a:pt x="2310" y="96"/>
                    <a:pt x="2227" y="1"/>
                  </a:cubicBezTo>
                  <a:lnTo>
                    <a:pt x="1489" y="1"/>
                  </a:lnTo>
                  <a:cubicBezTo>
                    <a:pt x="1447" y="36"/>
                    <a:pt x="1402" y="54"/>
                    <a:pt x="1358" y="54"/>
                  </a:cubicBezTo>
                  <a:cubicBezTo>
                    <a:pt x="1313" y="54"/>
                    <a:pt x="1268" y="36"/>
                    <a:pt x="1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6" name="Google Shape;4596;p2"/>
            <p:cNvSpPr/>
            <p:nvPr/>
          </p:nvSpPr>
          <p:spPr>
            <a:xfrm>
              <a:off x="5442925" y="2813875"/>
              <a:ext cx="41400" cy="11325"/>
            </a:xfrm>
            <a:custGeom>
              <a:avLst/>
              <a:gdLst/>
              <a:ahLst/>
              <a:cxnLst/>
              <a:rect l="l" t="t" r="r" b="b"/>
              <a:pathLst>
                <a:path w="1656" h="453" extrusionOk="0">
                  <a:moveTo>
                    <a:pt x="144" y="0"/>
                  </a:moveTo>
                  <a:cubicBezTo>
                    <a:pt x="48" y="72"/>
                    <a:pt x="1" y="179"/>
                    <a:pt x="1" y="298"/>
                  </a:cubicBezTo>
                  <a:cubicBezTo>
                    <a:pt x="1" y="357"/>
                    <a:pt x="25" y="405"/>
                    <a:pt x="25" y="453"/>
                  </a:cubicBezTo>
                  <a:cubicBezTo>
                    <a:pt x="536" y="441"/>
                    <a:pt x="1060" y="429"/>
                    <a:pt x="1572" y="405"/>
                  </a:cubicBezTo>
                  <a:cubicBezTo>
                    <a:pt x="1656" y="322"/>
                    <a:pt x="1656" y="238"/>
                    <a:pt x="1572" y="143"/>
                  </a:cubicBezTo>
                  <a:cubicBezTo>
                    <a:pt x="1096" y="107"/>
                    <a:pt x="620" y="36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7" name="Google Shape;4597;p2"/>
            <p:cNvSpPr/>
            <p:nvPr/>
          </p:nvSpPr>
          <p:spPr>
            <a:xfrm>
              <a:off x="5890300" y="2796600"/>
              <a:ext cx="22350" cy="27425"/>
            </a:xfrm>
            <a:custGeom>
              <a:avLst/>
              <a:gdLst/>
              <a:ahLst/>
              <a:cxnLst/>
              <a:rect l="l" t="t" r="r" b="b"/>
              <a:pathLst>
                <a:path w="894" h="1097" extrusionOk="0">
                  <a:moveTo>
                    <a:pt x="358" y="1"/>
                  </a:moveTo>
                  <a:cubicBezTo>
                    <a:pt x="1" y="513"/>
                    <a:pt x="13" y="513"/>
                    <a:pt x="501" y="917"/>
                  </a:cubicBezTo>
                  <a:cubicBezTo>
                    <a:pt x="548" y="941"/>
                    <a:pt x="560" y="1037"/>
                    <a:pt x="596" y="1096"/>
                  </a:cubicBezTo>
                  <a:cubicBezTo>
                    <a:pt x="739" y="1060"/>
                    <a:pt x="846" y="989"/>
                    <a:pt x="894" y="834"/>
                  </a:cubicBezTo>
                  <a:cubicBezTo>
                    <a:pt x="537" y="691"/>
                    <a:pt x="727" y="453"/>
                    <a:pt x="787" y="215"/>
                  </a:cubicBezTo>
                  <a:cubicBezTo>
                    <a:pt x="656" y="144"/>
                    <a:pt x="501" y="84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8" name="Google Shape;4598;p2"/>
            <p:cNvSpPr/>
            <p:nvPr/>
          </p:nvSpPr>
          <p:spPr>
            <a:xfrm>
              <a:off x="5613475" y="2860300"/>
              <a:ext cx="42000" cy="7475"/>
            </a:xfrm>
            <a:custGeom>
              <a:avLst/>
              <a:gdLst/>
              <a:ahLst/>
              <a:cxnLst/>
              <a:rect l="l" t="t" r="r" b="b"/>
              <a:pathLst>
                <a:path w="1680" h="299" extrusionOk="0">
                  <a:moveTo>
                    <a:pt x="72" y="1"/>
                  </a:moveTo>
                  <a:cubicBezTo>
                    <a:pt x="1" y="48"/>
                    <a:pt x="1" y="108"/>
                    <a:pt x="72" y="155"/>
                  </a:cubicBezTo>
                  <a:cubicBezTo>
                    <a:pt x="108" y="179"/>
                    <a:pt x="144" y="191"/>
                    <a:pt x="191" y="215"/>
                  </a:cubicBezTo>
                  <a:cubicBezTo>
                    <a:pt x="263" y="227"/>
                    <a:pt x="311" y="298"/>
                    <a:pt x="382" y="298"/>
                  </a:cubicBezTo>
                  <a:lnTo>
                    <a:pt x="1680" y="298"/>
                  </a:lnTo>
                  <a:lnTo>
                    <a:pt x="1680" y="108"/>
                  </a:lnTo>
                  <a:cubicBezTo>
                    <a:pt x="1493" y="31"/>
                    <a:pt x="1301" y="11"/>
                    <a:pt x="1109" y="11"/>
                  </a:cubicBezTo>
                  <a:cubicBezTo>
                    <a:pt x="888" y="11"/>
                    <a:pt x="666" y="38"/>
                    <a:pt x="448" y="38"/>
                  </a:cubicBezTo>
                  <a:cubicBezTo>
                    <a:pt x="321" y="38"/>
                    <a:pt x="196" y="29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9" name="Google Shape;4599;p2"/>
            <p:cNvSpPr/>
            <p:nvPr/>
          </p:nvSpPr>
          <p:spPr>
            <a:xfrm>
              <a:off x="5461375" y="2735150"/>
              <a:ext cx="50050" cy="12050"/>
            </a:xfrm>
            <a:custGeom>
              <a:avLst/>
              <a:gdLst/>
              <a:ahLst/>
              <a:cxnLst/>
              <a:rect l="l" t="t" r="r" b="b"/>
              <a:pathLst>
                <a:path w="2002" h="482" extrusionOk="0">
                  <a:moveTo>
                    <a:pt x="593" y="1"/>
                  </a:moveTo>
                  <a:cubicBezTo>
                    <a:pt x="527" y="1"/>
                    <a:pt x="461" y="2"/>
                    <a:pt x="394" y="6"/>
                  </a:cubicBezTo>
                  <a:lnTo>
                    <a:pt x="251" y="6"/>
                  </a:lnTo>
                  <a:cubicBezTo>
                    <a:pt x="132" y="125"/>
                    <a:pt x="1" y="256"/>
                    <a:pt x="120" y="458"/>
                  </a:cubicBezTo>
                  <a:cubicBezTo>
                    <a:pt x="158" y="473"/>
                    <a:pt x="195" y="481"/>
                    <a:pt x="232" y="481"/>
                  </a:cubicBezTo>
                  <a:cubicBezTo>
                    <a:pt x="289" y="481"/>
                    <a:pt x="343" y="461"/>
                    <a:pt x="394" y="411"/>
                  </a:cubicBezTo>
                  <a:cubicBezTo>
                    <a:pt x="596" y="293"/>
                    <a:pt x="806" y="267"/>
                    <a:pt x="1020" y="267"/>
                  </a:cubicBezTo>
                  <a:cubicBezTo>
                    <a:pt x="1193" y="267"/>
                    <a:pt x="1369" y="284"/>
                    <a:pt x="1544" y="284"/>
                  </a:cubicBezTo>
                  <a:cubicBezTo>
                    <a:pt x="1697" y="284"/>
                    <a:pt x="1850" y="271"/>
                    <a:pt x="2001" y="220"/>
                  </a:cubicBezTo>
                  <a:cubicBezTo>
                    <a:pt x="1878" y="138"/>
                    <a:pt x="1742" y="124"/>
                    <a:pt x="1605" y="124"/>
                  </a:cubicBezTo>
                  <a:cubicBezTo>
                    <a:pt x="1535" y="124"/>
                    <a:pt x="1465" y="128"/>
                    <a:pt x="1395" y="128"/>
                  </a:cubicBezTo>
                  <a:cubicBezTo>
                    <a:pt x="1246" y="128"/>
                    <a:pt x="1102" y="111"/>
                    <a:pt x="977" y="6"/>
                  </a:cubicBezTo>
                  <a:cubicBezTo>
                    <a:pt x="850" y="6"/>
                    <a:pt x="723" y="1"/>
                    <a:pt x="5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0" name="Google Shape;4600;p2"/>
            <p:cNvSpPr/>
            <p:nvPr/>
          </p:nvSpPr>
          <p:spPr>
            <a:xfrm>
              <a:off x="5528350" y="2796050"/>
              <a:ext cx="52125" cy="8100"/>
            </a:xfrm>
            <a:custGeom>
              <a:avLst/>
              <a:gdLst/>
              <a:ahLst/>
              <a:cxnLst/>
              <a:rect l="l" t="t" r="r" b="b"/>
              <a:pathLst>
                <a:path w="2085" h="324" extrusionOk="0">
                  <a:moveTo>
                    <a:pt x="967" y="0"/>
                  </a:moveTo>
                  <a:cubicBezTo>
                    <a:pt x="718" y="0"/>
                    <a:pt x="480" y="16"/>
                    <a:pt x="245" y="16"/>
                  </a:cubicBezTo>
                  <a:cubicBezTo>
                    <a:pt x="171" y="16"/>
                    <a:pt x="98" y="15"/>
                    <a:pt x="25" y="11"/>
                  </a:cubicBezTo>
                  <a:lnTo>
                    <a:pt x="25" y="11"/>
                  </a:lnTo>
                  <a:cubicBezTo>
                    <a:pt x="1" y="142"/>
                    <a:pt x="84" y="189"/>
                    <a:pt x="191" y="225"/>
                  </a:cubicBezTo>
                  <a:cubicBezTo>
                    <a:pt x="282" y="244"/>
                    <a:pt x="372" y="248"/>
                    <a:pt x="460" y="248"/>
                  </a:cubicBezTo>
                  <a:cubicBezTo>
                    <a:pt x="541" y="248"/>
                    <a:pt x="621" y="245"/>
                    <a:pt x="700" y="245"/>
                  </a:cubicBezTo>
                  <a:cubicBezTo>
                    <a:pt x="809" y="245"/>
                    <a:pt x="917" y="252"/>
                    <a:pt x="1025" y="285"/>
                  </a:cubicBezTo>
                  <a:cubicBezTo>
                    <a:pt x="1114" y="312"/>
                    <a:pt x="1202" y="324"/>
                    <a:pt x="1292" y="324"/>
                  </a:cubicBezTo>
                  <a:cubicBezTo>
                    <a:pt x="1515" y="324"/>
                    <a:pt x="1754" y="254"/>
                    <a:pt x="2084" y="177"/>
                  </a:cubicBezTo>
                  <a:cubicBezTo>
                    <a:pt x="1676" y="31"/>
                    <a:pt x="1311" y="0"/>
                    <a:pt x="9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1" name="Google Shape;4601;p2"/>
            <p:cNvSpPr/>
            <p:nvPr/>
          </p:nvSpPr>
          <p:spPr>
            <a:xfrm>
              <a:off x="5833450" y="2838075"/>
              <a:ext cx="50925" cy="8050"/>
            </a:xfrm>
            <a:custGeom>
              <a:avLst/>
              <a:gdLst/>
              <a:ahLst/>
              <a:cxnLst/>
              <a:rect l="l" t="t" r="r" b="b"/>
              <a:pathLst>
                <a:path w="2037" h="322" extrusionOk="0">
                  <a:moveTo>
                    <a:pt x="761" y="0"/>
                  </a:moveTo>
                  <a:cubicBezTo>
                    <a:pt x="486" y="0"/>
                    <a:pt x="220" y="33"/>
                    <a:pt x="1" y="104"/>
                  </a:cubicBezTo>
                  <a:cubicBezTo>
                    <a:pt x="592" y="190"/>
                    <a:pt x="1115" y="321"/>
                    <a:pt x="1642" y="321"/>
                  </a:cubicBezTo>
                  <a:cubicBezTo>
                    <a:pt x="1773" y="321"/>
                    <a:pt x="1904" y="313"/>
                    <a:pt x="2037" y="294"/>
                  </a:cubicBezTo>
                  <a:cubicBezTo>
                    <a:pt x="1986" y="133"/>
                    <a:pt x="1884" y="100"/>
                    <a:pt x="1769" y="100"/>
                  </a:cubicBezTo>
                  <a:cubicBezTo>
                    <a:pt x="1689" y="100"/>
                    <a:pt x="1603" y="116"/>
                    <a:pt x="1523" y="116"/>
                  </a:cubicBezTo>
                  <a:cubicBezTo>
                    <a:pt x="1446" y="116"/>
                    <a:pt x="1376" y="101"/>
                    <a:pt x="1322" y="44"/>
                  </a:cubicBezTo>
                  <a:cubicBezTo>
                    <a:pt x="1139" y="15"/>
                    <a:pt x="948" y="0"/>
                    <a:pt x="7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2" name="Google Shape;4602;p2"/>
            <p:cNvSpPr/>
            <p:nvPr/>
          </p:nvSpPr>
          <p:spPr>
            <a:xfrm>
              <a:off x="5598900" y="2774575"/>
              <a:ext cx="36050" cy="8450"/>
            </a:xfrm>
            <a:custGeom>
              <a:avLst/>
              <a:gdLst/>
              <a:ahLst/>
              <a:cxnLst/>
              <a:rect l="l" t="t" r="r" b="b"/>
              <a:pathLst>
                <a:path w="1442" h="338" extrusionOk="0">
                  <a:moveTo>
                    <a:pt x="72" y="1"/>
                  </a:moveTo>
                  <a:cubicBezTo>
                    <a:pt x="1" y="96"/>
                    <a:pt x="1" y="167"/>
                    <a:pt x="72" y="263"/>
                  </a:cubicBezTo>
                  <a:cubicBezTo>
                    <a:pt x="225" y="314"/>
                    <a:pt x="382" y="337"/>
                    <a:pt x="538" y="337"/>
                  </a:cubicBezTo>
                  <a:cubicBezTo>
                    <a:pt x="673" y="337"/>
                    <a:pt x="809" y="320"/>
                    <a:pt x="941" y="286"/>
                  </a:cubicBezTo>
                  <a:cubicBezTo>
                    <a:pt x="941" y="274"/>
                    <a:pt x="953" y="263"/>
                    <a:pt x="989" y="239"/>
                  </a:cubicBezTo>
                  <a:cubicBezTo>
                    <a:pt x="997" y="235"/>
                    <a:pt x="1007" y="232"/>
                    <a:pt x="1019" y="232"/>
                  </a:cubicBezTo>
                  <a:cubicBezTo>
                    <a:pt x="1042" y="232"/>
                    <a:pt x="1068" y="243"/>
                    <a:pt x="1084" y="274"/>
                  </a:cubicBezTo>
                  <a:lnTo>
                    <a:pt x="1370" y="274"/>
                  </a:lnTo>
                  <a:cubicBezTo>
                    <a:pt x="1441" y="191"/>
                    <a:pt x="1441" y="96"/>
                    <a:pt x="13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3" name="Google Shape;4603;p2"/>
            <p:cNvSpPr/>
            <p:nvPr/>
          </p:nvSpPr>
          <p:spPr>
            <a:xfrm>
              <a:off x="5566450" y="2719875"/>
              <a:ext cx="39325" cy="8900"/>
            </a:xfrm>
            <a:custGeom>
              <a:avLst/>
              <a:gdLst/>
              <a:ahLst/>
              <a:cxnLst/>
              <a:rect l="l" t="t" r="r" b="b"/>
              <a:pathLst>
                <a:path w="1573" h="356" extrusionOk="0">
                  <a:moveTo>
                    <a:pt x="550" y="0"/>
                  </a:moveTo>
                  <a:cubicBezTo>
                    <a:pt x="442" y="0"/>
                    <a:pt x="334" y="7"/>
                    <a:pt x="227" y="22"/>
                  </a:cubicBezTo>
                  <a:cubicBezTo>
                    <a:pt x="156" y="93"/>
                    <a:pt x="1" y="141"/>
                    <a:pt x="96" y="296"/>
                  </a:cubicBezTo>
                  <a:cubicBezTo>
                    <a:pt x="572" y="319"/>
                    <a:pt x="1049" y="331"/>
                    <a:pt x="1525" y="355"/>
                  </a:cubicBezTo>
                  <a:cubicBezTo>
                    <a:pt x="1537" y="331"/>
                    <a:pt x="1549" y="307"/>
                    <a:pt x="1572" y="296"/>
                  </a:cubicBezTo>
                  <a:cubicBezTo>
                    <a:pt x="1572" y="236"/>
                    <a:pt x="1549" y="188"/>
                    <a:pt x="1501" y="141"/>
                  </a:cubicBezTo>
                  <a:cubicBezTo>
                    <a:pt x="1197" y="60"/>
                    <a:pt x="874" y="0"/>
                    <a:pt x="5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4" name="Google Shape;4604;p2"/>
            <p:cNvSpPr/>
            <p:nvPr/>
          </p:nvSpPr>
          <p:spPr>
            <a:xfrm>
              <a:off x="5604550" y="2724200"/>
              <a:ext cx="44675" cy="10825"/>
            </a:xfrm>
            <a:custGeom>
              <a:avLst/>
              <a:gdLst/>
              <a:ahLst/>
              <a:cxnLst/>
              <a:rect l="l" t="t" r="r" b="b"/>
              <a:pathLst>
                <a:path w="1787" h="433" extrusionOk="0">
                  <a:moveTo>
                    <a:pt x="732" y="1"/>
                  </a:moveTo>
                  <a:cubicBezTo>
                    <a:pt x="676" y="1"/>
                    <a:pt x="618" y="5"/>
                    <a:pt x="560" y="15"/>
                  </a:cubicBezTo>
                  <a:cubicBezTo>
                    <a:pt x="510" y="52"/>
                    <a:pt x="457" y="63"/>
                    <a:pt x="403" y="63"/>
                  </a:cubicBezTo>
                  <a:cubicBezTo>
                    <a:pt x="332" y="63"/>
                    <a:pt x="259" y="44"/>
                    <a:pt x="188" y="44"/>
                  </a:cubicBezTo>
                  <a:cubicBezTo>
                    <a:pt x="122" y="44"/>
                    <a:pt x="59" y="60"/>
                    <a:pt x="1" y="123"/>
                  </a:cubicBezTo>
                  <a:lnTo>
                    <a:pt x="1" y="182"/>
                  </a:lnTo>
                  <a:cubicBezTo>
                    <a:pt x="126" y="277"/>
                    <a:pt x="266" y="292"/>
                    <a:pt x="410" y="292"/>
                  </a:cubicBezTo>
                  <a:cubicBezTo>
                    <a:pt x="476" y="292"/>
                    <a:pt x="542" y="289"/>
                    <a:pt x="609" y="289"/>
                  </a:cubicBezTo>
                  <a:cubicBezTo>
                    <a:pt x="688" y="289"/>
                    <a:pt x="768" y="294"/>
                    <a:pt x="846" y="313"/>
                  </a:cubicBezTo>
                  <a:cubicBezTo>
                    <a:pt x="977" y="384"/>
                    <a:pt x="1156" y="313"/>
                    <a:pt x="1299" y="420"/>
                  </a:cubicBezTo>
                  <a:cubicBezTo>
                    <a:pt x="1322" y="420"/>
                    <a:pt x="1370" y="420"/>
                    <a:pt x="1418" y="396"/>
                  </a:cubicBezTo>
                  <a:cubicBezTo>
                    <a:pt x="1501" y="313"/>
                    <a:pt x="1787" y="432"/>
                    <a:pt x="1727" y="146"/>
                  </a:cubicBezTo>
                  <a:lnTo>
                    <a:pt x="1727" y="146"/>
                  </a:lnTo>
                  <a:cubicBezTo>
                    <a:pt x="1716" y="147"/>
                    <a:pt x="1705" y="147"/>
                    <a:pt x="1694" y="147"/>
                  </a:cubicBezTo>
                  <a:cubicBezTo>
                    <a:pt x="1361" y="147"/>
                    <a:pt x="1058" y="1"/>
                    <a:pt x="7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5" name="Google Shape;4605;p2"/>
            <p:cNvSpPr/>
            <p:nvPr/>
          </p:nvSpPr>
          <p:spPr>
            <a:xfrm>
              <a:off x="5671825" y="2730850"/>
              <a:ext cx="30675" cy="11125"/>
            </a:xfrm>
            <a:custGeom>
              <a:avLst/>
              <a:gdLst/>
              <a:ahLst/>
              <a:cxnLst/>
              <a:rect l="l" t="t" r="r" b="b"/>
              <a:pathLst>
                <a:path w="1227" h="445" extrusionOk="0">
                  <a:moveTo>
                    <a:pt x="146" y="1"/>
                  </a:moveTo>
                  <a:cubicBezTo>
                    <a:pt x="111" y="1"/>
                    <a:pt x="74" y="4"/>
                    <a:pt x="36" y="11"/>
                  </a:cubicBezTo>
                  <a:cubicBezTo>
                    <a:pt x="1" y="59"/>
                    <a:pt x="1" y="107"/>
                    <a:pt x="36" y="154"/>
                  </a:cubicBezTo>
                  <a:cubicBezTo>
                    <a:pt x="254" y="316"/>
                    <a:pt x="476" y="444"/>
                    <a:pt x="712" y="444"/>
                  </a:cubicBezTo>
                  <a:cubicBezTo>
                    <a:pt x="876" y="444"/>
                    <a:pt x="1046" y="382"/>
                    <a:pt x="1227" y="226"/>
                  </a:cubicBezTo>
                  <a:lnTo>
                    <a:pt x="1227" y="226"/>
                  </a:lnTo>
                  <a:cubicBezTo>
                    <a:pt x="1163" y="246"/>
                    <a:pt x="1102" y="254"/>
                    <a:pt x="1043" y="254"/>
                  </a:cubicBezTo>
                  <a:cubicBezTo>
                    <a:pt x="721" y="254"/>
                    <a:pt x="462" y="1"/>
                    <a:pt x="1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6" name="Google Shape;4606;p2"/>
            <p:cNvSpPr/>
            <p:nvPr/>
          </p:nvSpPr>
          <p:spPr>
            <a:xfrm>
              <a:off x="5633125" y="2774875"/>
              <a:ext cx="37525" cy="10450"/>
            </a:xfrm>
            <a:custGeom>
              <a:avLst/>
              <a:gdLst/>
              <a:ahLst/>
              <a:cxnLst/>
              <a:rect l="l" t="t" r="r" b="b"/>
              <a:pathLst>
                <a:path w="1501" h="418" extrusionOk="0">
                  <a:moveTo>
                    <a:pt x="1" y="1"/>
                  </a:moveTo>
                  <a:lnTo>
                    <a:pt x="1" y="262"/>
                  </a:lnTo>
                  <a:cubicBezTo>
                    <a:pt x="310" y="417"/>
                    <a:pt x="656" y="322"/>
                    <a:pt x="1001" y="393"/>
                  </a:cubicBezTo>
                  <a:cubicBezTo>
                    <a:pt x="1132" y="274"/>
                    <a:pt x="1310" y="382"/>
                    <a:pt x="1441" y="262"/>
                  </a:cubicBezTo>
                  <a:cubicBezTo>
                    <a:pt x="1501" y="215"/>
                    <a:pt x="1501" y="179"/>
                    <a:pt x="1430" y="131"/>
                  </a:cubicBezTo>
                  <a:cubicBezTo>
                    <a:pt x="953" y="131"/>
                    <a:pt x="477" y="9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7" name="Google Shape;4607;p2"/>
            <p:cNvSpPr/>
            <p:nvPr/>
          </p:nvSpPr>
          <p:spPr>
            <a:xfrm>
              <a:off x="5639975" y="2727475"/>
              <a:ext cx="32775" cy="8925"/>
            </a:xfrm>
            <a:custGeom>
              <a:avLst/>
              <a:gdLst/>
              <a:ahLst/>
              <a:cxnLst/>
              <a:rect l="l" t="t" r="r" b="b"/>
              <a:pathLst>
                <a:path w="1311" h="357" extrusionOk="0">
                  <a:moveTo>
                    <a:pt x="835" y="0"/>
                  </a:moveTo>
                  <a:cubicBezTo>
                    <a:pt x="695" y="0"/>
                    <a:pt x="552" y="21"/>
                    <a:pt x="413" y="21"/>
                  </a:cubicBezTo>
                  <a:cubicBezTo>
                    <a:pt x="375" y="21"/>
                    <a:pt x="336" y="19"/>
                    <a:pt x="298" y="15"/>
                  </a:cubicBezTo>
                  <a:cubicBezTo>
                    <a:pt x="191" y="111"/>
                    <a:pt x="96" y="182"/>
                    <a:pt x="1" y="265"/>
                  </a:cubicBezTo>
                  <a:cubicBezTo>
                    <a:pt x="334" y="289"/>
                    <a:pt x="667" y="301"/>
                    <a:pt x="1013" y="313"/>
                  </a:cubicBezTo>
                  <a:cubicBezTo>
                    <a:pt x="1058" y="341"/>
                    <a:pt x="1106" y="356"/>
                    <a:pt x="1155" y="356"/>
                  </a:cubicBezTo>
                  <a:cubicBezTo>
                    <a:pt x="1207" y="356"/>
                    <a:pt x="1261" y="338"/>
                    <a:pt x="1310" y="301"/>
                  </a:cubicBezTo>
                  <a:lnTo>
                    <a:pt x="1310" y="146"/>
                  </a:lnTo>
                  <a:cubicBezTo>
                    <a:pt x="1158" y="28"/>
                    <a:pt x="997" y="0"/>
                    <a:pt x="8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8" name="Google Shape;4608;p2"/>
            <p:cNvSpPr/>
            <p:nvPr/>
          </p:nvSpPr>
          <p:spPr>
            <a:xfrm>
              <a:off x="5482225" y="2816325"/>
              <a:ext cx="31275" cy="8275"/>
            </a:xfrm>
            <a:custGeom>
              <a:avLst/>
              <a:gdLst/>
              <a:ahLst/>
              <a:cxnLst/>
              <a:rect l="l" t="t" r="r" b="b"/>
              <a:pathLst>
                <a:path w="1251" h="331" extrusionOk="0">
                  <a:moveTo>
                    <a:pt x="343" y="0"/>
                  </a:moveTo>
                  <a:cubicBezTo>
                    <a:pt x="228" y="0"/>
                    <a:pt x="114" y="14"/>
                    <a:pt x="0" y="57"/>
                  </a:cubicBezTo>
                  <a:lnTo>
                    <a:pt x="0" y="319"/>
                  </a:lnTo>
                  <a:cubicBezTo>
                    <a:pt x="334" y="319"/>
                    <a:pt x="679" y="319"/>
                    <a:pt x="1012" y="331"/>
                  </a:cubicBezTo>
                  <a:cubicBezTo>
                    <a:pt x="1096" y="259"/>
                    <a:pt x="1250" y="212"/>
                    <a:pt x="1155" y="45"/>
                  </a:cubicBezTo>
                  <a:lnTo>
                    <a:pt x="1155" y="45"/>
                  </a:lnTo>
                  <a:cubicBezTo>
                    <a:pt x="1108" y="51"/>
                    <a:pt x="1061" y="53"/>
                    <a:pt x="1013" y="53"/>
                  </a:cubicBezTo>
                  <a:cubicBezTo>
                    <a:pt x="791" y="53"/>
                    <a:pt x="566" y="0"/>
                    <a:pt x="3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9" name="Google Shape;4609;p2"/>
            <p:cNvSpPr/>
            <p:nvPr/>
          </p:nvSpPr>
          <p:spPr>
            <a:xfrm>
              <a:off x="5702475" y="2910250"/>
              <a:ext cx="31875" cy="7550"/>
            </a:xfrm>
            <a:custGeom>
              <a:avLst/>
              <a:gdLst/>
              <a:ahLst/>
              <a:cxnLst/>
              <a:rect l="l" t="t" r="r" b="b"/>
              <a:pathLst>
                <a:path w="1275" h="302" extrusionOk="0">
                  <a:moveTo>
                    <a:pt x="857" y="0"/>
                  </a:moveTo>
                  <a:cubicBezTo>
                    <a:pt x="809" y="0"/>
                    <a:pt x="762" y="9"/>
                    <a:pt x="715" y="27"/>
                  </a:cubicBezTo>
                  <a:cubicBezTo>
                    <a:pt x="654" y="46"/>
                    <a:pt x="595" y="53"/>
                    <a:pt x="539" y="53"/>
                  </a:cubicBezTo>
                  <a:cubicBezTo>
                    <a:pt x="389" y="53"/>
                    <a:pt x="252" y="3"/>
                    <a:pt x="96" y="3"/>
                  </a:cubicBezTo>
                  <a:cubicBezTo>
                    <a:pt x="1" y="86"/>
                    <a:pt x="13" y="170"/>
                    <a:pt x="84" y="265"/>
                  </a:cubicBezTo>
                  <a:cubicBezTo>
                    <a:pt x="298" y="285"/>
                    <a:pt x="511" y="301"/>
                    <a:pt x="733" y="301"/>
                  </a:cubicBezTo>
                  <a:cubicBezTo>
                    <a:pt x="907" y="301"/>
                    <a:pt x="1086" y="291"/>
                    <a:pt x="1275" y="265"/>
                  </a:cubicBezTo>
                  <a:cubicBezTo>
                    <a:pt x="1149" y="85"/>
                    <a:pt x="1003" y="0"/>
                    <a:pt x="8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0" name="Google Shape;4610;p2"/>
            <p:cNvSpPr/>
            <p:nvPr/>
          </p:nvSpPr>
          <p:spPr>
            <a:xfrm>
              <a:off x="5444125" y="2797375"/>
              <a:ext cx="30075" cy="9750"/>
            </a:xfrm>
            <a:custGeom>
              <a:avLst/>
              <a:gdLst/>
              <a:ahLst/>
              <a:cxnLst/>
              <a:rect l="l" t="t" r="r" b="b"/>
              <a:pathLst>
                <a:path w="1203" h="390" extrusionOk="0">
                  <a:moveTo>
                    <a:pt x="520" y="1"/>
                  </a:moveTo>
                  <a:cubicBezTo>
                    <a:pt x="388" y="1"/>
                    <a:pt x="257" y="18"/>
                    <a:pt x="119" y="41"/>
                  </a:cubicBezTo>
                  <a:lnTo>
                    <a:pt x="60" y="77"/>
                  </a:lnTo>
                  <a:cubicBezTo>
                    <a:pt x="0" y="172"/>
                    <a:pt x="0" y="244"/>
                    <a:pt x="48" y="327"/>
                  </a:cubicBezTo>
                  <a:cubicBezTo>
                    <a:pt x="72" y="339"/>
                    <a:pt x="96" y="363"/>
                    <a:pt x="119" y="374"/>
                  </a:cubicBezTo>
                  <a:cubicBezTo>
                    <a:pt x="146" y="374"/>
                    <a:pt x="172" y="373"/>
                    <a:pt x="198" y="373"/>
                  </a:cubicBezTo>
                  <a:cubicBezTo>
                    <a:pt x="361" y="373"/>
                    <a:pt x="527" y="389"/>
                    <a:pt x="694" y="389"/>
                  </a:cubicBezTo>
                  <a:cubicBezTo>
                    <a:pt x="831" y="389"/>
                    <a:pt x="969" y="378"/>
                    <a:pt x="1108" y="339"/>
                  </a:cubicBezTo>
                  <a:cubicBezTo>
                    <a:pt x="1203" y="172"/>
                    <a:pt x="1167" y="77"/>
                    <a:pt x="953" y="77"/>
                  </a:cubicBezTo>
                  <a:cubicBezTo>
                    <a:pt x="804" y="21"/>
                    <a:pt x="662" y="1"/>
                    <a:pt x="5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1" name="Google Shape;4611;p2"/>
            <p:cNvSpPr/>
            <p:nvPr/>
          </p:nvSpPr>
          <p:spPr>
            <a:xfrm>
              <a:off x="5589975" y="2753150"/>
              <a:ext cx="34250" cy="6575"/>
            </a:xfrm>
            <a:custGeom>
              <a:avLst/>
              <a:gdLst/>
              <a:ahLst/>
              <a:cxnLst/>
              <a:rect l="l" t="t" r="r" b="b"/>
              <a:pathLst>
                <a:path w="1370" h="263" extrusionOk="0">
                  <a:moveTo>
                    <a:pt x="417" y="0"/>
                  </a:moveTo>
                  <a:cubicBezTo>
                    <a:pt x="334" y="167"/>
                    <a:pt x="155" y="108"/>
                    <a:pt x="0" y="131"/>
                  </a:cubicBezTo>
                  <a:lnTo>
                    <a:pt x="0" y="250"/>
                  </a:lnTo>
                  <a:cubicBezTo>
                    <a:pt x="429" y="250"/>
                    <a:pt x="846" y="262"/>
                    <a:pt x="1286" y="262"/>
                  </a:cubicBezTo>
                  <a:cubicBezTo>
                    <a:pt x="1370" y="179"/>
                    <a:pt x="1370" y="96"/>
                    <a:pt x="1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2" name="Google Shape;4612;p2"/>
            <p:cNvSpPr/>
            <p:nvPr/>
          </p:nvSpPr>
          <p:spPr>
            <a:xfrm>
              <a:off x="5539975" y="2718900"/>
              <a:ext cx="32150" cy="8375"/>
            </a:xfrm>
            <a:custGeom>
              <a:avLst/>
              <a:gdLst/>
              <a:ahLst/>
              <a:cxnLst/>
              <a:rect l="l" t="t" r="r" b="b"/>
              <a:pathLst>
                <a:path w="1286" h="335" extrusionOk="0">
                  <a:moveTo>
                    <a:pt x="680" y="0"/>
                  </a:moveTo>
                  <a:cubicBezTo>
                    <a:pt x="604" y="0"/>
                    <a:pt x="528" y="13"/>
                    <a:pt x="453" y="49"/>
                  </a:cubicBezTo>
                  <a:cubicBezTo>
                    <a:pt x="441" y="61"/>
                    <a:pt x="417" y="96"/>
                    <a:pt x="405" y="108"/>
                  </a:cubicBezTo>
                  <a:cubicBezTo>
                    <a:pt x="365" y="132"/>
                    <a:pt x="319" y="136"/>
                    <a:pt x="271" y="136"/>
                  </a:cubicBezTo>
                  <a:cubicBezTo>
                    <a:pt x="247" y="136"/>
                    <a:pt x="222" y="135"/>
                    <a:pt x="198" y="135"/>
                  </a:cubicBezTo>
                  <a:cubicBezTo>
                    <a:pt x="125" y="135"/>
                    <a:pt x="54" y="144"/>
                    <a:pt x="0" y="215"/>
                  </a:cubicBezTo>
                  <a:lnTo>
                    <a:pt x="0" y="335"/>
                  </a:lnTo>
                  <a:lnTo>
                    <a:pt x="1155" y="335"/>
                  </a:lnTo>
                  <a:lnTo>
                    <a:pt x="1286" y="61"/>
                  </a:lnTo>
                  <a:lnTo>
                    <a:pt x="1286" y="61"/>
                  </a:lnTo>
                  <a:cubicBezTo>
                    <a:pt x="1259" y="64"/>
                    <a:pt x="1232" y="66"/>
                    <a:pt x="1206" y="66"/>
                  </a:cubicBezTo>
                  <a:cubicBezTo>
                    <a:pt x="1027" y="66"/>
                    <a:pt x="853" y="0"/>
                    <a:pt x="6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3" name="Google Shape;4613;p2"/>
            <p:cNvSpPr/>
            <p:nvPr/>
          </p:nvSpPr>
          <p:spPr>
            <a:xfrm>
              <a:off x="5866500" y="2831425"/>
              <a:ext cx="36325" cy="15500"/>
            </a:xfrm>
            <a:custGeom>
              <a:avLst/>
              <a:gdLst/>
              <a:ahLst/>
              <a:cxnLst/>
              <a:rect l="l" t="t" r="r" b="b"/>
              <a:pathLst>
                <a:path w="1453" h="620" extrusionOk="0">
                  <a:moveTo>
                    <a:pt x="1417" y="1"/>
                  </a:moveTo>
                  <a:lnTo>
                    <a:pt x="1417" y="1"/>
                  </a:lnTo>
                  <a:cubicBezTo>
                    <a:pt x="1000" y="382"/>
                    <a:pt x="477" y="239"/>
                    <a:pt x="0" y="310"/>
                  </a:cubicBezTo>
                  <a:cubicBezTo>
                    <a:pt x="84" y="441"/>
                    <a:pt x="218" y="444"/>
                    <a:pt x="353" y="444"/>
                  </a:cubicBezTo>
                  <a:cubicBezTo>
                    <a:pt x="359" y="444"/>
                    <a:pt x="366" y="444"/>
                    <a:pt x="372" y="444"/>
                  </a:cubicBezTo>
                  <a:cubicBezTo>
                    <a:pt x="501" y="444"/>
                    <a:pt x="630" y="447"/>
                    <a:pt x="715" y="560"/>
                  </a:cubicBezTo>
                  <a:cubicBezTo>
                    <a:pt x="846" y="572"/>
                    <a:pt x="977" y="608"/>
                    <a:pt x="1096" y="620"/>
                  </a:cubicBezTo>
                  <a:cubicBezTo>
                    <a:pt x="1096" y="370"/>
                    <a:pt x="1453" y="275"/>
                    <a:pt x="14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4" name="Google Shape;4614;p2"/>
            <p:cNvSpPr/>
            <p:nvPr/>
          </p:nvSpPr>
          <p:spPr>
            <a:xfrm>
              <a:off x="5466450" y="2863275"/>
              <a:ext cx="33950" cy="10250"/>
            </a:xfrm>
            <a:custGeom>
              <a:avLst/>
              <a:gdLst/>
              <a:ahLst/>
              <a:cxnLst/>
              <a:rect l="l" t="t" r="r" b="b"/>
              <a:pathLst>
                <a:path w="1358" h="410" extrusionOk="0">
                  <a:moveTo>
                    <a:pt x="713" y="14"/>
                  </a:moveTo>
                  <a:cubicBezTo>
                    <a:pt x="692" y="14"/>
                    <a:pt x="669" y="23"/>
                    <a:pt x="643" y="36"/>
                  </a:cubicBezTo>
                  <a:cubicBezTo>
                    <a:pt x="574" y="106"/>
                    <a:pt x="496" y="121"/>
                    <a:pt x="415" y="121"/>
                  </a:cubicBezTo>
                  <a:cubicBezTo>
                    <a:pt x="350" y="121"/>
                    <a:pt x="284" y="111"/>
                    <a:pt x="220" y="111"/>
                  </a:cubicBezTo>
                  <a:cubicBezTo>
                    <a:pt x="159" y="111"/>
                    <a:pt x="101" y="120"/>
                    <a:pt x="48" y="155"/>
                  </a:cubicBezTo>
                  <a:cubicBezTo>
                    <a:pt x="0" y="215"/>
                    <a:pt x="12" y="275"/>
                    <a:pt x="60" y="334"/>
                  </a:cubicBezTo>
                  <a:cubicBezTo>
                    <a:pt x="91" y="331"/>
                    <a:pt x="122" y="330"/>
                    <a:pt x="153" y="330"/>
                  </a:cubicBezTo>
                  <a:cubicBezTo>
                    <a:pt x="410" y="330"/>
                    <a:pt x="671" y="409"/>
                    <a:pt x="930" y="409"/>
                  </a:cubicBezTo>
                  <a:cubicBezTo>
                    <a:pt x="1073" y="409"/>
                    <a:pt x="1216" y="385"/>
                    <a:pt x="1358" y="310"/>
                  </a:cubicBezTo>
                  <a:cubicBezTo>
                    <a:pt x="1262" y="1"/>
                    <a:pt x="929" y="191"/>
                    <a:pt x="762" y="36"/>
                  </a:cubicBezTo>
                  <a:cubicBezTo>
                    <a:pt x="746" y="20"/>
                    <a:pt x="730" y="14"/>
                    <a:pt x="713" y="1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5" name="Google Shape;4615;p2"/>
            <p:cNvSpPr/>
            <p:nvPr/>
          </p:nvSpPr>
          <p:spPr>
            <a:xfrm>
              <a:off x="5450075" y="2860075"/>
              <a:ext cx="32775" cy="8975"/>
            </a:xfrm>
            <a:custGeom>
              <a:avLst/>
              <a:gdLst/>
              <a:ahLst/>
              <a:cxnLst/>
              <a:rect l="l" t="t" r="r" b="b"/>
              <a:pathLst>
                <a:path w="1311" h="359" extrusionOk="0">
                  <a:moveTo>
                    <a:pt x="275" y="1"/>
                  </a:moveTo>
                  <a:cubicBezTo>
                    <a:pt x="184" y="1"/>
                    <a:pt x="93" y="7"/>
                    <a:pt x="0" y="22"/>
                  </a:cubicBezTo>
                  <a:cubicBezTo>
                    <a:pt x="0" y="69"/>
                    <a:pt x="12" y="129"/>
                    <a:pt x="12" y="176"/>
                  </a:cubicBezTo>
                  <a:cubicBezTo>
                    <a:pt x="95" y="320"/>
                    <a:pt x="201" y="359"/>
                    <a:pt x="315" y="359"/>
                  </a:cubicBezTo>
                  <a:cubicBezTo>
                    <a:pt x="446" y="359"/>
                    <a:pt x="587" y="307"/>
                    <a:pt x="715" y="307"/>
                  </a:cubicBezTo>
                  <a:cubicBezTo>
                    <a:pt x="744" y="304"/>
                    <a:pt x="773" y="303"/>
                    <a:pt x="802" y="303"/>
                  </a:cubicBezTo>
                  <a:cubicBezTo>
                    <a:pt x="858" y="303"/>
                    <a:pt x="915" y="307"/>
                    <a:pt x="971" y="307"/>
                  </a:cubicBezTo>
                  <a:cubicBezTo>
                    <a:pt x="1101" y="307"/>
                    <a:pt x="1223" y="285"/>
                    <a:pt x="1310" y="141"/>
                  </a:cubicBezTo>
                  <a:cubicBezTo>
                    <a:pt x="960" y="93"/>
                    <a:pt x="625" y="1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6" name="Google Shape;4616;p2"/>
            <p:cNvSpPr/>
            <p:nvPr/>
          </p:nvSpPr>
          <p:spPr>
            <a:xfrm>
              <a:off x="5679575" y="2907325"/>
              <a:ext cx="25325" cy="9550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0" y="1"/>
                  </a:moveTo>
                  <a:lnTo>
                    <a:pt x="0" y="263"/>
                  </a:lnTo>
                  <a:cubicBezTo>
                    <a:pt x="114" y="322"/>
                    <a:pt x="233" y="336"/>
                    <a:pt x="353" y="336"/>
                  </a:cubicBezTo>
                  <a:cubicBezTo>
                    <a:pt x="463" y="336"/>
                    <a:pt x="573" y="324"/>
                    <a:pt x="682" y="324"/>
                  </a:cubicBezTo>
                  <a:cubicBezTo>
                    <a:pt x="790" y="324"/>
                    <a:pt x="897" y="336"/>
                    <a:pt x="1000" y="382"/>
                  </a:cubicBezTo>
                  <a:cubicBezTo>
                    <a:pt x="1000" y="298"/>
                    <a:pt x="1012" y="203"/>
                    <a:pt x="1012" y="120"/>
                  </a:cubicBezTo>
                  <a:cubicBezTo>
                    <a:pt x="879" y="82"/>
                    <a:pt x="744" y="78"/>
                    <a:pt x="608" y="78"/>
                  </a:cubicBezTo>
                  <a:cubicBezTo>
                    <a:pt x="574" y="78"/>
                    <a:pt x="540" y="78"/>
                    <a:pt x="506" y="78"/>
                  </a:cubicBezTo>
                  <a:cubicBezTo>
                    <a:pt x="337" y="78"/>
                    <a:pt x="167" y="72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7" name="Google Shape;4617;p2"/>
            <p:cNvSpPr/>
            <p:nvPr/>
          </p:nvSpPr>
          <p:spPr>
            <a:xfrm>
              <a:off x="5530450" y="2861200"/>
              <a:ext cx="24725" cy="14900"/>
            </a:xfrm>
            <a:custGeom>
              <a:avLst/>
              <a:gdLst/>
              <a:ahLst/>
              <a:cxnLst/>
              <a:rect l="l" t="t" r="r" b="b"/>
              <a:pathLst>
                <a:path w="989" h="596" extrusionOk="0">
                  <a:moveTo>
                    <a:pt x="95" y="0"/>
                  </a:moveTo>
                  <a:cubicBezTo>
                    <a:pt x="36" y="48"/>
                    <a:pt x="0" y="107"/>
                    <a:pt x="12" y="203"/>
                  </a:cubicBezTo>
                  <a:cubicBezTo>
                    <a:pt x="36" y="262"/>
                    <a:pt x="48" y="310"/>
                    <a:pt x="72" y="346"/>
                  </a:cubicBezTo>
                  <a:cubicBezTo>
                    <a:pt x="107" y="405"/>
                    <a:pt x="167" y="453"/>
                    <a:pt x="226" y="512"/>
                  </a:cubicBezTo>
                  <a:lnTo>
                    <a:pt x="667" y="560"/>
                  </a:lnTo>
                  <a:cubicBezTo>
                    <a:pt x="667" y="572"/>
                    <a:pt x="703" y="596"/>
                    <a:pt x="726" y="596"/>
                  </a:cubicBezTo>
                  <a:cubicBezTo>
                    <a:pt x="762" y="596"/>
                    <a:pt x="786" y="572"/>
                    <a:pt x="822" y="536"/>
                  </a:cubicBezTo>
                  <a:cubicBezTo>
                    <a:pt x="881" y="441"/>
                    <a:pt x="929" y="358"/>
                    <a:pt x="988" y="262"/>
                  </a:cubicBezTo>
                  <a:cubicBezTo>
                    <a:pt x="929" y="262"/>
                    <a:pt x="869" y="250"/>
                    <a:pt x="810" y="250"/>
                  </a:cubicBezTo>
                  <a:cubicBezTo>
                    <a:pt x="643" y="119"/>
                    <a:pt x="417" y="119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8" name="Google Shape;4618;p2"/>
            <p:cNvSpPr/>
            <p:nvPr/>
          </p:nvSpPr>
          <p:spPr>
            <a:xfrm>
              <a:off x="5485800" y="2862275"/>
              <a:ext cx="33950" cy="8850"/>
            </a:xfrm>
            <a:custGeom>
              <a:avLst/>
              <a:gdLst/>
              <a:ahLst/>
              <a:cxnLst/>
              <a:rect l="l" t="t" r="r" b="b"/>
              <a:pathLst>
                <a:path w="1358" h="354" extrusionOk="0">
                  <a:moveTo>
                    <a:pt x="946" y="0"/>
                  </a:moveTo>
                  <a:cubicBezTo>
                    <a:pt x="665" y="0"/>
                    <a:pt x="380" y="55"/>
                    <a:pt x="103" y="55"/>
                  </a:cubicBezTo>
                  <a:cubicBezTo>
                    <a:pt x="68" y="55"/>
                    <a:pt x="34" y="54"/>
                    <a:pt x="0" y="53"/>
                  </a:cubicBezTo>
                  <a:lnTo>
                    <a:pt x="0" y="53"/>
                  </a:lnTo>
                  <a:cubicBezTo>
                    <a:pt x="131" y="279"/>
                    <a:pt x="417" y="195"/>
                    <a:pt x="584" y="350"/>
                  </a:cubicBezTo>
                  <a:cubicBezTo>
                    <a:pt x="619" y="322"/>
                    <a:pt x="655" y="313"/>
                    <a:pt x="691" y="313"/>
                  </a:cubicBezTo>
                  <a:cubicBezTo>
                    <a:pt x="767" y="313"/>
                    <a:pt x="845" y="353"/>
                    <a:pt x="919" y="353"/>
                  </a:cubicBezTo>
                  <a:cubicBezTo>
                    <a:pt x="930" y="353"/>
                    <a:pt x="941" y="352"/>
                    <a:pt x="953" y="350"/>
                  </a:cubicBezTo>
                  <a:cubicBezTo>
                    <a:pt x="1084" y="350"/>
                    <a:pt x="1215" y="338"/>
                    <a:pt x="1322" y="231"/>
                  </a:cubicBezTo>
                  <a:cubicBezTo>
                    <a:pt x="1358" y="160"/>
                    <a:pt x="1358" y="100"/>
                    <a:pt x="1310" y="41"/>
                  </a:cubicBezTo>
                  <a:cubicBezTo>
                    <a:pt x="1190" y="11"/>
                    <a:pt x="1069" y="0"/>
                    <a:pt x="9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9" name="Google Shape;4619;p2"/>
            <p:cNvSpPr/>
            <p:nvPr/>
          </p:nvSpPr>
          <p:spPr>
            <a:xfrm>
              <a:off x="5500375" y="2795425"/>
              <a:ext cx="33375" cy="8050"/>
            </a:xfrm>
            <a:custGeom>
              <a:avLst/>
              <a:gdLst/>
              <a:ahLst/>
              <a:cxnLst/>
              <a:rect l="l" t="t" r="r" b="b"/>
              <a:pathLst>
                <a:path w="1335" h="322" extrusionOk="0">
                  <a:moveTo>
                    <a:pt x="584" y="0"/>
                  </a:moveTo>
                  <a:lnTo>
                    <a:pt x="1" y="48"/>
                  </a:lnTo>
                  <a:cubicBezTo>
                    <a:pt x="86" y="161"/>
                    <a:pt x="211" y="164"/>
                    <a:pt x="339" y="164"/>
                  </a:cubicBezTo>
                  <a:cubicBezTo>
                    <a:pt x="345" y="164"/>
                    <a:pt x="351" y="164"/>
                    <a:pt x="358" y="164"/>
                  </a:cubicBezTo>
                  <a:cubicBezTo>
                    <a:pt x="492" y="164"/>
                    <a:pt x="626" y="167"/>
                    <a:pt x="715" y="298"/>
                  </a:cubicBezTo>
                  <a:cubicBezTo>
                    <a:pt x="894" y="298"/>
                    <a:pt x="1084" y="322"/>
                    <a:pt x="1275" y="322"/>
                  </a:cubicBezTo>
                  <a:cubicBezTo>
                    <a:pt x="1322" y="274"/>
                    <a:pt x="1334" y="226"/>
                    <a:pt x="1298" y="167"/>
                  </a:cubicBezTo>
                  <a:cubicBezTo>
                    <a:pt x="1251" y="131"/>
                    <a:pt x="1191" y="83"/>
                    <a:pt x="1144" y="36"/>
                  </a:cubicBezTo>
                  <a:cubicBezTo>
                    <a:pt x="953" y="24"/>
                    <a:pt x="775" y="0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0" name="Google Shape;4620;p2"/>
            <p:cNvSpPr/>
            <p:nvPr/>
          </p:nvSpPr>
          <p:spPr>
            <a:xfrm>
              <a:off x="5568850" y="2875300"/>
              <a:ext cx="25025" cy="6800"/>
            </a:xfrm>
            <a:custGeom>
              <a:avLst/>
              <a:gdLst/>
              <a:ahLst/>
              <a:cxnLst/>
              <a:rect l="l" t="t" r="r" b="b"/>
              <a:pathLst>
                <a:path w="1001" h="272" extrusionOk="0">
                  <a:moveTo>
                    <a:pt x="146" y="0"/>
                  </a:moveTo>
                  <a:cubicBezTo>
                    <a:pt x="97" y="0"/>
                    <a:pt x="49" y="2"/>
                    <a:pt x="0" y="8"/>
                  </a:cubicBezTo>
                  <a:lnTo>
                    <a:pt x="0" y="246"/>
                  </a:lnTo>
                  <a:cubicBezTo>
                    <a:pt x="16" y="245"/>
                    <a:pt x="31" y="245"/>
                    <a:pt x="47" y="245"/>
                  </a:cubicBezTo>
                  <a:cubicBezTo>
                    <a:pt x="208" y="245"/>
                    <a:pt x="366" y="271"/>
                    <a:pt x="522" y="271"/>
                  </a:cubicBezTo>
                  <a:cubicBezTo>
                    <a:pt x="684" y="271"/>
                    <a:pt x="844" y="243"/>
                    <a:pt x="1000" y="127"/>
                  </a:cubicBezTo>
                  <a:cubicBezTo>
                    <a:pt x="707" y="76"/>
                    <a:pt x="422" y="0"/>
                    <a:pt x="1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1" name="Google Shape;4621;p2"/>
            <p:cNvSpPr/>
            <p:nvPr/>
          </p:nvSpPr>
          <p:spPr>
            <a:xfrm>
              <a:off x="5486100" y="2780925"/>
              <a:ext cx="36925" cy="7975"/>
            </a:xfrm>
            <a:custGeom>
              <a:avLst/>
              <a:gdLst/>
              <a:ahLst/>
              <a:cxnLst/>
              <a:rect l="l" t="t" r="r" b="b"/>
              <a:pathLst>
                <a:path w="1477" h="319" extrusionOk="0">
                  <a:moveTo>
                    <a:pt x="375" y="1"/>
                  </a:moveTo>
                  <a:cubicBezTo>
                    <a:pt x="233" y="1"/>
                    <a:pt x="104" y="69"/>
                    <a:pt x="0" y="282"/>
                  </a:cubicBezTo>
                  <a:cubicBezTo>
                    <a:pt x="381" y="306"/>
                    <a:pt x="762" y="306"/>
                    <a:pt x="1155" y="318"/>
                  </a:cubicBezTo>
                  <a:cubicBezTo>
                    <a:pt x="1250" y="270"/>
                    <a:pt x="1357" y="235"/>
                    <a:pt x="1476" y="175"/>
                  </a:cubicBezTo>
                  <a:cubicBezTo>
                    <a:pt x="1274" y="175"/>
                    <a:pt x="1060" y="151"/>
                    <a:pt x="857" y="140"/>
                  </a:cubicBezTo>
                  <a:cubicBezTo>
                    <a:pt x="692" y="78"/>
                    <a:pt x="526" y="1"/>
                    <a:pt x="3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2" name="Google Shape;4622;p2"/>
            <p:cNvSpPr/>
            <p:nvPr/>
          </p:nvSpPr>
          <p:spPr>
            <a:xfrm>
              <a:off x="5532225" y="2799200"/>
              <a:ext cx="21750" cy="6100"/>
            </a:xfrm>
            <a:custGeom>
              <a:avLst/>
              <a:gdLst/>
              <a:ahLst/>
              <a:cxnLst/>
              <a:rect l="l" t="t" r="r" b="b"/>
              <a:pathLst>
                <a:path w="870" h="244" extrusionOk="0">
                  <a:moveTo>
                    <a:pt x="479" y="1"/>
                  </a:moveTo>
                  <a:cubicBezTo>
                    <a:pt x="359" y="1"/>
                    <a:pt x="236" y="21"/>
                    <a:pt x="120" y="21"/>
                  </a:cubicBezTo>
                  <a:cubicBezTo>
                    <a:pt x="87" y="21"/>
                    <a:pt x="56" y="20"/>
                    <a:pt x="24" y="16"/>
                  </a:cubicBezTo>
                  <a:cubicBezTo>
                    <a:pt x="24" y="63"/>
                    <a:pt x="1" y="123"/>
                    <a:pt x="1" y="171"/>
                  </a:cubicBezTo>
                  <a:cubicBezTo>
                    <a:pt x="153" y="213"/>
                    <a:pt x="303" y="244"/>
                    <a:pt x="451" y="244"/>
                  </a:cubicBezTo>
                  <a:cubicBezTo>
                    <a:pt x="591" y="244"/>
                    <a:pt x="731" y="216"/>
                    <a:pt x="870" y="147"/>
                  </a:cubicBezTo>
                  <a:cubicBezTo>
                    <a:pt x="751" y="28"/>
                    <a:pt x="617" y="1"/>
                    <a:pt x="4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3" name="Google Shape;4623;p2"/>
            <p:cNvSpPr/>
            <p:nvPr/>
          </p:nvSpPr>
          <p:spPr>
            <a:xfrm>
              <a:off x="5659625" y="2881800"/>
              <a:ext cx="22050" cy="7100"/>
            </a:xfrm>
            <a:custGeom>
              <a:avLst/>
              <a:gdLst/>
              <a:ahLst/>
              <a:cxnLst/>
              <a:rect l="l" t="t" r="r" b="b"/>
              <a:pathLst>
                <a:path w="882" h="284" extrusionOk="0">
                  <a:moveTo>
                    <a:pt x="440" y="1"/>
                  </a:moveTo>
                  <a:cubicBezTo>
                    <a:pt x="345" y="1"/>
                    <a:pt x="250" y="13"/>
                    <a:pt x="158" y="13"/>
                  </a:cubicBezTo>
                  <a:cubicBezTo>
                    <a:pt x="133" y="13"/>
                    <a:pt x="108" y="12"/>
                    <a:pt x="84" y="10"/>
                  </a:cubicBezTo>
                  <a:lnTo>
                    <a:pt x="84" y="10"/>
                  </a:lnTo>
                  <a:cubicBezTo>
                    <a:pt x="0" y="105"/>
                    <a:pt x="0" y="200"/>
                    <a:pt x="108" y="284"/>
                  </a:cubicBezTo>
                  <a:cubicBezTo>
                    <a:pt x="170" y="242"/>
                    <a:pt x="240" y="230"/>
                    <a:pt x="314" y="230"/>
                  </a:cubicBezTo>
                  <a:cubicBezTo>
                    <a:pt x="419" y="230"/>
                    <a:pt x="532" y="254"/>
                    <a:pt x="646" y="254"/>
                  </a:cubicBezTo>
                  <a:cubicBezTo>
                    <a:pt x="725" y="254"/>
                    <a:pt x="805" y="242"/>
                    <a:pt x="882" y="200"/>
                  </a:cubicBezTo>
                  <a:cubicBezTo>
                    <a:pt x="748" y="33"/>
                    <a:pt x="595" y="1"/>
                    <a:pt x="4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4" name="Google Shape;4624;p2"/>
            <p:cNvSpPr/>
            <p:nvPr/>
          </p:nvSpPr>
          <p:spPr>
            <a:xfrm>
              <a:off x="5628975" y="2878750"/>
              <a:ext cx="20250" cy="7150"/>
            </a:xfrm>
            <a:custGeom>
              <a:avLst/>
              <a:gdLst/>
              <a:ahLst/>
              <a:cxnLst/>
              <a:rect l="l" t="t" r="r" b="b"/>
              <a:pathLst>
                <a:path w="810" h="286" extrusionOk="0">
                  <a:moveTo>
                    <a:pt x="0" y="1"/>
                  </a:moveTo>
                  <a:lnTo>
                    <a:pt x="0" y="1"/>
                  </a:lnTo>
                  <a:cubicBezTo>
                    <a:pt x="24" y="96"/>
                    <a:pt x="24" y="167"/>
                    <a:pt x="24" y="263"/>
                  </a:cubicBezTo>
                  <a:cubicBezTo>
                    <a:pt x="56" y="257"/>
                    <a:pt x="89" y="254"/>
                    <a:pt x="122" y="254"/>
                  </a:cubicBezTo>
                  <a:cubicBezTo>
                    <a:pt x="241" y="254"/>
                    <a:pt x="365" y="285"/>
                    <a:pt x="488" y="285"/>
                  </a:cubicBezTo>
                  <a:cubicBezTo>
                    <a:pt x="598" y="285"/>
                    <a:pt x="707" y="261"/>
                    <a:pt x="810" y="167"/>
                  </a:cubicBezTo>
                  <a:cubicBezTo>
                    <a:pt x="678" y="47"/>
                    <a:pt x="540" y="26"/>
                    <a:pt x="406" y="26"/>
                  </a:cubicBezTo>
                  <a:cubicBezTo>
                    <a:pt x="335" y="26"/>
                    <a:pt x="265" y="32"/>
                    <a:pt x="198" y="32"/>
                  </a:cubicBezTo>
                  <a:cubicBezTo>
                    <a:pt x="129" y="32"/>
                    <a:pt x="62" y="26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5" name="Google Shape;4625;p2"/>
            <p:cNvSpPr/>
            <p:nvPr/>
          </p:nvSpPr>
          <p:spPr>
            <a:xfrm>
              <a:off x="5507525" y="2817100"/>
              <a:ext cx="16700" cy="7575"/>
            </a:xfrm>
            <a:custGeom>
              <a:avLst/>
              <a:gdLst/>
              <a:ahLst/>
              <a:cxnLst/>
              <a:rect l="l" t="t" r="r" b="b"/>
              <a:pathLst>
                <a:path w="668" h="303" extrusionOk="0">
                  <a:moveTo>
                    <a:pt x="324" y="1"/>
                  </a:moveTo>
                  <a:cubicBezTo>
                    <a:pt x="280" y="1"/>
                    <a:pt x="236" y="4"/>
                    <a:pt x="192" y="4"/>
                  </a:cubicBezTo>
                  <a:cubicBezTo>
                    <a:pt x="176" y="4"/>
                    <a:pt x="159" y="3"/>
                    <a:pt x="143" y="2"/>
                  </a:cubicBezTo>
                  <a:cubicBezTo>
                    <a:pt x="96" y="97"/>
                    <a:pt x="36" y="193"/>
                    <a:pt x="0" y="288"/>
                  </a:cubicBezTo>
                  <a:cubicBezTo>
                    <a:pt x="96" y="288"/>
                    <a:pt x="196" y="302"/>
                    <a:pt x="296" y="302"/>
                  </a:cubicBezTo>
                  <a:cubicBezTo>
                    <a:pt x="422" y="302"/>
                    <a:pt x="548" y="280"/>
                    <a:pt x="667" y="181"/>
                  </a:cubicBezTo>
                  <a:cubicBezTo>
                    <a:pt x="564" y="22"/>
                    <a:pt x="445" y="1"/>
                    <a:pt x="3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6" name="Google Shape;4626;p2"/>
            <p:cNvSpPr/>
            <p:nvPr/>
          </p:nvSpPr>
          <p:spPr>
            <a:xfrm>
              <a:off x="5575975" y="2774250"/>
              <a:ext cx="24725" cy="7200"/>
            </a:xfrm>
            <a:custGeom>
              <a:avLst/>
              <a:gdLst/>
              <a:ahLst/>
              <a:cxnLst/>
              <a:rect l="l" t="t" r="r" b="b"/>
              <a:pathLst>
                <a:path w="989" h="288" extrusionOk="0">
                  <a:moveTo>
                    <a:pt x="526" y="0"/>
                  </a:moveTo>
                  <a:cubicBezTo>
                    <a:pt x="349" y="0"/>
                    <a:pt x="173" y="12"/>
                    <a:pt x="1" y="37"/>
                  </a:cubicBezTo>
                  <a:cubicBezTo>
                    <a:pt x="191" y="264"/>
                    <a:pt x="548" y="26"/>
                    <a:pt x="715" y="287"/>
                  </a:cubicBezTo>
                  <a:cubicBezTo>
                    <a:pt x="799" y="287"/>
                    <a:pt x="906" y="276"/>
                    <a:pt x="989" y="276"/>
                  </a:cubicBezTo>
                  <a:lnTo>
                    <a:pt x="989" y="26"/>
                  </a:lnTo>
                  <a:cubicBezTo>
                    <a:pt x="834" y="9"/>
                    <a:pt x="680" y="0"/>
                    <a:pt x="5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7" name="Google Shape;4627;p2"/>
            <p:cNvSpPr/>
            <p:nvPr/>
          </p:nvSpPr>
          <p:spPr>
            <a:xfrm>
              <a:off x="5539675" y="2901875"/>
              <a:ext cx="21450" cy="8750"/>
            </a:xfrm>
            <a:custGeom>
              <a:avLst/>
              <a:gdLst/>
              <a:ahLst/>
              <a:cxnLst/>
              <a:rect l="l" t="t" r="r" b="b"/>
              <a:pathLst>
                <a:path w="858" h="350" extrusionOk="0">
                  <a:moveTo>
                    <a:pt x="635" y="1"/>
                  </a:moveTo>
                  <a:cubicBezTo>
                    <a:pt x="521" y="1"/>
                    <a:pt x="405" y="31"/>
                    <a:pt x="298" y="52"/>
                  </a:cubicBezTo>
                  <a:cubicBezTo>
                    <a:pt x="143" y="76"/>
                    <a:pt x="0" y="135"/>
                    <a:pt x="0" y="350"/>
                  </a:cubicBezTo>
                  <a:cubicBezTo>
                    <a:pt x="30" y="344"/>
                    <a:pt x="57" y="341"/>
                    <a:pt x="81" y="341"/>
                  </a:cubicBezTo>
                  <a:cubicBezTo>
                    <a:pt x="104" y="341"/>
                    <a:pt x="125" y="344"/>
                    <a:pt x="143" y="350"/>
                  </a:cubicBezTo>
                  <a:cubicBezTo>
                    <a:pt x="322" y="76"/>
                    <a:pt x="703" y="350"/>
                    <a:pt x="857" y="52"/>
                  </a:cubicBezTo>
                  <a:cubicBezTo>
                    <a:pt x="786" y="14"/>
                    <a:pt x="711" y="1"/>
                    <a:pt x="6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8" name="Google Shape;4628;p2"/>
            <p:cNvSpPr/>
            <p:nvPr/>
          </p:nvSpPr>
          <p:spPr>
            <a:xfrm>
              <a:off x="5621525" y="2752850"/>
              <a:ext cx="13025" cy="7475"/>
            </a:xfrm>
            <a:custGeom>
              <a:avLst/>
              <a:gdLst/>
              <a:ahLst/>
              <a:cxnLst/>
              <a:rect l="l" t="t" r="r" b="b"/>
              <a:pathLst>
                <a:path w="521" h="299" extrusionOk="0">
                  <a:moveTo>
                    <a:pt x="215" y="0"/>
                  </a:moveTo>
                  <a:cubicBezTo>
                    <a:pt x="143" y="0"/>
                    <a:pt x="84" y="12"/>
                    <a:pt x="0" y="12"/>
                  </a:cubicBezTo>
                  <a:cubicBezTo>
                    <a:pt x="0" y="108"/>
                    <a:pt x="24" y="191"/>
                    <a:pt x="24" y="286"/>
                  </a:cubicBezTo>
                  <a:lnTo>
                    <a:pt x="227" y="286"/>
                  </a:lnTo>
                  <a:cubicBezTo>
                    <a:pt x="334" y="262"/>
                    <a:pt x="501" y="298"/>
                    <a:pt x="512" y="167"/>
                  </a:cubicBezTo>
                  <a:cubicBezTo>
                    <a:pt x="521" y="17"/>
                    <a:pt x="429" y="1"/>
                    <a:pt x="333" y="1"/>
                  </a:cubicBezTo>
                  <a:cubicBezTo>
                    <a:pt x="308" y="1"/>
                    <a:pt x="283" y="2"/>
                    <a:pt x="259" y="2"/>
                  </a:cubicBezTo>
                  <a:cubicBezTo>
                    <a:pt x="243" y="2"/>
                    <a:pt x="229" y="2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9" name="Google Shape;4629;p2"/>
            <p:cNvSpPr/>
            <p:nvPr/>
          </p:nvSpPr>
          <p:spPr>
            <a:xfrm>
              <a:off x="5689675" y="2698525"/>
              <a:ext cx="25625" cy="3750"/>
            </a:xfrm>
            <a:custGeom>
              <a:avLst/>
              <a:gdLst/>
              <a:ahLst/>
              <a:cxnLst/>
              <a:rect l="l" t="t" r="r" b="b"/>
              <a:pathLst>
                <a:path w="1025" h="150" extrusionOk="0">
                  <a:moveTo>
                    <a:pt x="517" y="1"/>
                  </a:moveTo>
                  <a:cubicBezTo>
                    <a:pt x="346" y="1"/>
                    <a:pt x="174" y="12"/>
                    <a:pt x="1" y="42"/>
                  </a:cubicBezTo>
                  <a:cubicBezTo>
                    <a:pt x="13" y="78"/>
                    <a:pt x="37" y="114"/>
                    <a:pt x="49" y="149"/>
                  </a:cubicBezTo>
                  <a:lnTo>
                    <a:pt x="1025" y="149"/>
                  </a:lnTo>
                  <a:lnTo>
                    <a:pt x="1025" y="90"/>
                  </a:lnTo>
                  <a:lnTo>
                    <a:pt x="1025" y="30"/>
                  </a:lnTo>
                  <a:cubicBezTo>
                    <a:pt x="858" y="12"/>
                    <a:pt x="689" y="1"/>
                    <a:pt x="5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0" name="Google Shape;4630;p2"/>
            <p:cNvSpPr/>
            <p:nvPr/>
          </p:nvSpPr>
          <p:spPr>
            <a:xfrm>
              <a:off x="5668550" y="2778000"/>
              <a:ext cx="19075" cy="5100"/>
            </a:xfrm>
            <a:custGeom>
              <a:avLst/>
              <a:gdLst/>
              <a:ahLst/>
              <a:cxnLst/>
              <a:rect l="l" t="t" r="r" b="b"/>
              <a:pathLst>
                <a:path w="763" h="204" extrusionOk="0">
                  <a:moveTo>
                    <a:pt x="254" y="0"/>
                  </a:moveTo>
                  <a:cubicBezTo>
                    <a:pt x="167" y="0"/>
                    <a:pt x="83" y="6"/>
                    <a:pt x="1" y="6"/>
                  </a:cubicBezTo>
                  <a:cubicBezTo>
                    <a:pt x="13" y="54"/>
                    <a:pt x="13" y="90"/>
                    <a:pt x="13" y="137"/>
                  </a:cubicBezTo>
                  <a:cubicBezTo>
                    <a:pt x="97" y="186"/>
                    <a:pt x="179" y="204"/>
                    <a:pt x="264" y="204"/>
                  </a:cubicBezTo>
                  <a:cubicBezTo>
                    <a:pt x="407" y="204"/>
                    <a:pt x="561" y="155"/>
                    <a:pt x="763" y="126"/>
                  </a:cubicBezTo>
                  <a:cubicBezTo>
                    <a:pt x="573" y="19"/>
                    <a:pt x="408" y="0"/>
                    <a:pt x="2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1" name="Google Shape;4631;p2"/>
            <p:cNvSpPr/>
            <p:nvPr/>
          </p:nvSpPr>
          <p:spPr>
            <a:xfrm>
              <a:off x="5518225" y="2860475"/>
              <a:ext cx="14025" cy="10225"/>
            </a:xfrm>
            <a:custGeom>
              <a:avLst/>
              <a:gdLst/>
              <a:ahLst/>
              <a:cxnLst/>
              <a:rect l="l" t="t" r="r" b="b"/>
              <a:pathLst>
                <a:path w="561" h="409" extrusionOk="0">
                  <a:moveTo>
                    <a:pt x="375" y="1"/>
                  </a:moveTo>
                  <a:cubicBezTo>
                    <a:pt x="248" y="1"/>
                    <a:pt x="125" y="40"/>
                    <a:pt x="13" y="113"/>
                  </a:cubicBezTo>
                  <a:cubicBezTo>
                    <a:pt x="13" y="172"/>
                    <a:pt x="1" y="220"/>
                    <a:pt x="1" y="279"/>
                  </a:cubicBezTo>
                  <a:cubicBezTo>
                    <a:pt x="98" y="364"/>
                    <a:pt x="192" y="409"/>
                    <a:pt x="286" y="409"/>
                  </a:cubicBezTo>
                  <a:cubicBezTo>
                    <a:pt x="376" y="409"/>
                    <a:pt x="467" y="367"/>
                    <a:pt x="561" y="279"/>
                  </a:cubicBezTo>
                  <a:lnTo>
                    <a:pt x="561" y="29"/>
                  </a:lnTo>
                  <a:cubicBezTo>
                    <a:pt x="499" y="10"/>
                    <a:pt x="436" y="1"/>
                    <a:pt x="3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2" name="Google Shape;4632;p2"/>
            <p:cNvSpPr/>
            <p:nvPr/>
          </p:nvSpPr>
          <p:spPr>
            <a:xfrm>
              <a:off x="5539675" y="2882025"/>
              <a:ext cx="26500" cy="3200"/>
            </a:xfrm>
            <a:custGeom>
              <a:avLst/>
              <a:gdLst/>
              <a:ahLst/>
              <a:cxnLst/>
              <a:rect l="l" t="t" r="r" b="b"/>
              <a:pathLst>
                <a:path w="1060" h="128" extrusionOk="0">
                  <a:moveTo>
                    <a:pt x="0" y="1"/>
                  </a:moveTo>
                  <a:cubicBezTo>
                    <a:pt x="163" y="91"/>
                    <a:pt x="329" y="128"/>
                    <a:pt x="496" y="128"/>
                  </a:cubicBezTo>
                  <a:cubicBezTo>
                    <a:pt x="683" y="128"/>
                    <a:pt x="871" y="82"/>
                    <a:pt x="1060" y="13"/>
                  </a:cubicBezTo>
                  <a:cubicBezTo>
                    <a:pt x="715" y="1"/>
                    <a:pt x="357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3" name="Google Shape;4633;p2"/>
            <p:cNvSpPr/>
            <p:nvPr/>
          </p:nvSpPr>
          <p:spPr>
            <a:xfrm>
              <a:off x="5815000" y="2706075"/>
              <a:ext cx="26225" cy="3750"/>
            </a:xfrm>
            <a:custGeom>
              <a:avLst/>
              <a:gdLst/>
              <a:ahLst/>
              <a:cxnLst/>
              <a:rect l="l" t="t" r="r" b="b"/>
              <a:pathLst>
                <a:path w="1049" h="150" extrusionOk="0">
                  <a:moveTo>
                    <a:pt x="567" y="0"/>
                  </a:moveTo>
                  <a:cubicBezTo>
                    <a:pt x="404" y="0"/>
                    <a:pt x="240" y="29"/>
                    <a:pt x="80" y="29"/>
                  </a:cubicBezTo>
                  <a:cubicBezTo>
                    <a:pt x="53" y="29"/>
                    <a:pt x="27" y="28"/>
                    <a:pt x="1" y="26"/>
                  </a:cubicBezTo>
                  <a:lnTo>
                    <a:pt x="1" y="26"/>
                  </a:lnTo>
                  <a:cubicBezTo>
                    <a:pt x="257" y="127"/>
                    <a:pt x="527" y="150"/>
                    <a:pt x="800" y="150"/>
                  </a:cubicBezTo>
                  <a:cubicBezTo>
                    <a:pt x="883" y="150"/>
                    <a:pt x="966" y="148"/>
                    <a:pt x="1048" y="145"/>
                  </a:cubicBezTo>
                  <a:cubicBezTo>
                    <a:pt x="894" y="29"/>
                    <a:pt x="731" y="0"/>
                    <a:pt x="5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4" name="Google Shape;4634;p2"/>
            <p:cNvSpPr/>
            <p:nvPr/>
          </p:nvSpPr>
          <p:spPr>
            <a:xfrm>
              <a:off x="5603675" y="2721850"/>
              <a:ext cx="14600" cy="6000"/>
            </a:xfrm>
            <a:custGeom>
              <a:avLst/>
              <a:gdLst/>
              <a:ahLst/>
              <a:cxnLst/>
              <a:rect l="l" t="t" r="r" b="b"/>
              <a:pathLst>
                <a:path w="584" h="240" extrusionOk="0">
                  <a:moveTo>
                    <a:pt x="173" y="0"/>
                  </a:moveTo>
                  <a:cubicBezTo>
                    <a:pt x="118" y="0"/>
                    <a:pt x="61" y="17"/>
                    <a:pt x="0" y="62"/>
                  </a:cubicBezTo>
                  <a:cubicBezTo>
                    <a:pt x="24" y="109"/>
                    <a:pt x="24" y="169"/>
                    <a:pt x="24" y="217"/>
                  </a:cubicBezTo>
                  <a:cubicBezTo>
                    <a:pt x="110" y="222"/>
                    <a:pt x="199" y="239"/>
                    <a:pt x="285" y="239"/>
                  </a:cubicBezTo>
                  <a:cubicBezTo>
                    <a:pt x="390" y="239"/>
                    <a:pt x="492" y="214"/>
                    <a:pt x="583" y="109"/>
                  </a:cubicBezTo>
                  <a:lnTo>
                    <a:pt x="583" y="109"/>
                  </a:lnTo>
                  <a:cubicBezTo>
                    <a:pt x="579" y="110"/>
                    <a:pt x="574" y="110"/>
                    <a:pt x="569" y="110"/>
                  </a:cubicBezTo>
                  <a:cubicBezTo>
                    <a:pt x="436" y="110"/>
                    <a:pt x="313" y="0"/>
                    <a:pt x="1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5" name="Google Shape;4635;p2"/>
            <p:cNvSpPr/>
            <p:nvPr/>
          </p:nvSpPr>
          <p:spPr>
            <a:xfrm>
              <a:off x="5601275" y="2860300"/>
              <a:ext cx="14025" cy="6875"/>
            </a:xfrm>
            <a:custGeom>
              <a:avLst/>
              <a:gdLst/>
              <a:ahLst/>
              <a:cxnLst/>
              <a:rect l="l" t="t" r="r" b="b"/>
              <a:pathLst>
                <a:path w="561" h="275" extrusionOk="0">
                  <a:moveTo>
                    <a:pt x="560" y="1"/>
                  </a:moveTo>
                  <a:cubicBezTo>
                    <a:pt x="370" y="1"/>
                    <a:pt x="179" y="13"/>
                    <a:pt x="1" y="13"/>
                  </a:cubicBezTo>
                  <a:lnTo>
                    <a:pt x="1" y="274"/>
                  </a:lnTo>
                  <a:cubicBezTo>
                    <a:pt x="179" y="227"/>
                    <a:pt x="370" y="191"/>
                    <a:pt x="560" y="155"/>
                  </a:cubicBezTo>
                  <a:lnTo>
                    <a:pt x="5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6" name="Google Shape;4636;p2"/>
            <p:cNvSpPr/>
            <p:nvPr/>
          </p:nvSpPr>
          <p:spPr>
            <a:xfrm>
              <a:off x="5536700" y="2860600"/>
              <a:ext cx="14000" cy="7050"/>
            </a:xfrm>
            <a:custGeom>
              <a:avLst/>
              <a:gdLst/>
              <a:ahLst/>
              <a:cxnLst/>
              <a:rect l="l" t="t" r="r" b="b"/>
              <a:pathLst>
                <a:path w="560" h="282" extrusionOk="0">
                  <a:moveTo>
                    <a:pt x="0" y="1"/>
                  </a:moveTo>
                  <a:cubicBezTo>
                    <a:pt x="88" y="225"/>
                    <a:pt x="248" y="281"/>
                    <a:pt x="434" y="281"/>
                  </a:cubicBezTo>
                  <a:cubicBezTo>
                    <a:pt x="474" y="281"/>
                    <a:pt x="517" y="279"/>
                    <a:pt x="560" y="274"/>
                  </a:cubicBezTo>
                  <a:cubicBezTo>
                    <a:pt x="512" y="203"/>
                    <a:pt x="453" y="108"/>
                    <a:pt x="417" y="24"/>
                  </a:cubicBezTo>
                  <a:cubicBezTo>
                    <a:pt x="274" y="1"/>
                    <a:pt x="143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7" name="Google Shape;4637;p2"/>
            <p:cNvSpPr/>
            <p:nvPr/>
          </p:nvSpPr>
          <p:spPr>
            <a:xfrm>
              <a:off x="5564675" y="2918050"/>
              <a:ext cx="22050" cy="5300"/>
            </a:xfrm>
            <a:custGeom>
              <a:avLst/>
              <a:gdLst/>
              <a:ahLst/>
              <a:cxnLst/>
              <a:rect l="l" t="t" r="r" b="b"/>
              <a:pathLst>
                <a:path w="882" h="212" extrusionOk="0">
                  <a:moveTo>
                    <a:pt x="12" y="0"/>
                  </a:moveTo>
                  <a:cubicBezTo>
                    <a:pt x="12" y="24"/>
                    <a:pt x="0" y="72"/>
                    <a:pt x="0" y="108"/>
                  </a:cubicBezTo>
                  <a:cubicBezTo>
                    <a:pt x="0" y="119"/>
                    <a:pt x="0" y="143"/>
                    <a:pt x="12" y="179"/>
                  </a:cubicBezTo>
                  <a:cubicBezTo>
                    <a:pt x="29" y="187"/>
                    <a:pt x="46" y="191"/>
                    <a:pt x="62" y="191"/>
                  </a:cubicBezTo>
                  <a:cubicBezTo>
                    <a:pt x="91" y="191"/>
                    <a:pt x="116" y="178"/>
                    <a:pt x="131" y="155"/>
                  </a:cubicBezTo>
                  <a:lnTo>
                    <a:pt x="310" y="155"/>
                  </a:lnTo>
                  <a:cubicBezTo>
                    <a:pt x="399" y="197"/>
                    <a:pt x="489" y="212"/>
                    <a:pt x="578" y="212"/>
                  </a:cubicBezTo>
                  <a:cubicBezTo>
                    <a:pt x="667" y="212"/>
                    <a:pt x="756" y="197"/>
                    <a:pt x="846" y="179"/>
                  </a:cubicBezTo>
                  <a:cubicBezTo>
                    <a:pt x="870" y="155"/>
                    <a:pt x="881" y="131"/>
                    <a:pt x="881" y="108"/>
                  </a:cubicBezTo>
                  <a:cubicBezTo>
                    <a:pt x="738" y="20"/>
                    <a:pt x="584" y="5"/>
                    <a:pt x="430" y="5"/>
                  </a:cubicBezTo>
                  <a:cubicBezTo>
                    <a:pt x="346" y="5"/>
                    <a:pt x="262" y="9"/>
                    <a:pt x="178" y="9"/>
                  </a:cubicBezTo>
                  <a:cubicBezTo>
                    <a:pt x="122" y="9"/>
                    <a:pt x="67" y="7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8" name="Google Shape;4638;p2"/>
            <p:cNvSpPr/>
            <p:nvPr/>
          </p:nvSpPr>
          <p:spPr>
            <a:xfrm>
              <a:off x="5721825" y="2713050"/>
              <a:ext cx="12225" cy="6400"/>
            </a:xfrm>
            <a:custGeom>
              <a:avLst/>
              <a:gdLst/>
              <a:ahLst/>
              <a:cxnLst/>
              <a:rect l="l" t="t" r="r" b="b"/>
              <a:pathLst>
                <a:path w="489" h="256" extrusionOk="0">
                  <a:moveTo>
                    <a:pt x="342" y="1"/>
                  </a:moveTo>
                  <a:cubicBezTo>
                    <a:pt x="311" y="1"/>
                    <a:pt x="280" y="5"/>
                    <a:pt x="251" y="9"/>
                  </a:cubicBezTo>
                  <a:cubicBezTo>
                    <a:pt x="132" y="33"/>
                    <a:pt x="25" y="68"/>
                    <a:pt x="1" y="235"/>
                  </a:cubicBezTo>
                  <a:cubicBezTo>
                    <a:pt x="30" y="250"/>
                    <a:pt x="57" y="256"/>
                    <a:pt x="83" y="256"/>
                  </a:cubicBezTo>
                  <a:cubicBezTo>
                    <a:pt x="162" y="256"/>
                    <a:pt x="230" y="200"/>
                    <a:pt x="310" y="164"/>
                  </a:cubicBezTo>
                  <a:cubicBezTo>
                    <a:pt x="370" y="152"/>
                    <a:pt x="429" y="104"/>
                    <a:pt x="489" y="68"/>
                  </a:cubicBezTo>
                  <a:cubicBezTo>
                    <a:pt x="451" y="15"/>
                    <a:pt x="397" y="1"/>
                    <a:pt x="3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9" name="Google Shape;4639;p2"/>
            <p:cNvSpPr/>
            <p:nvPr/>
          </p:nvSpPr>
          <p:spPr>
            <a:xfrm>
              <a:off x="5547100" y="2874600"/>
              <a:ext cx="17600" cy="4000"/>
            </a:xfrm>
            <a:custGeom>
              <a:avLst/>
              <a:gdLst/>
              <a:ahLst/>
              <a:cxnLst/>
              <a:rect l="l" t="t" r="r" b="b"/>
              <a:pathLst>
                <a:path w="704" h="160" extrusionOk="0">
                  <a:moveTo>
                    <a:pt x="156" y="0"/>
                  </a:moveTo>
                  <a:cubicBezTo>
                    <a:pt x="96" y="12"/>
                    <a:pt x="49" y="12"/>
                    <a:pt x="1" y="24"/>
                  </a:cubicBezTo>
                  <a:cubicBezTo>
                    <a:pt x="116" y="115"/>
                    <a:pt x="234" y="159"/>
                    <a:pt x="354" y="159"/>
                  </a:cubicBezTo>
                  <a:cubicBezTo>
                    <a:pt x="469" y="159"/>
                    <a:pt x="586" y="118"/>
                    <a:pt x="703" y="36"/>
                  </a:cubicBezTo>
                  <a:cubicBezTo>
                    <a:pt x="525" y="24"/>
                    <a:pt x="334" y="12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0" name="Google Shape;4640;p2"/>
            <p:cNvSpPr/>
            <p:nvPr/>
          </p:nvSpPr>
          <p:spPr>
            <a:xfrm>
              <a:off x="5618850" y="2903250"/>
              <a:ext cx="10725" cy="5600"/>
            </a:xfrm>
            <a:custGeom>
              <a:avLst/>
              <a:gdLst/>
              <a:ahLst/>
              <a:cxnLst/>
              <a:rect l="l" t="t" r="r" b="b"/>
              <a:pathLst>
                <a:path w="429" h="224" extrusionOk="0">
                  <a:moveTo>
                    <a:pt x="210" y="0"/>
                  </a:moveTo>
                  <a:cubicBezTo>
                    <a:pt x="140" y="0"/>
                    <a:pt x="72" y="15"/>
                    <a:pt x="0" y="45"/>
                  </a:cubicBezTo>
                  <a:cubicBezTo>
                    <a:pt x="0" y="176"/>
                    <a:pt x="48" y="223"/>
                    <a:pt x="215" y="223"/>
                  </a:cubicBezTo>
                  <a:cubicBezTo>
                    <a:pt x="369" y="200"/>
                    <a:pt x="429" y="200"/>
                    <a:pt x="429" y="45"/>
                  </a:cubicBezTo>
                  <a:cubicBezTo>
                    <a:pt x="352" y="15"/>
                    <a:pt x="280" y="0"/>
                    <a:pt x="2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1" name="Google Shape;4641;p2"/>
            <p:cNvSpPr/>
            <p:nvPr/>
          </p:nvSpPr>
          <p:spPr>
            <a:xfrm>
              <a:off x="5507825" y="2719950"/>
              <a:ext cx="17875" cy="4350"/>
            </a:xfrm>
            <a:custGeom>
              <a:avLst/>
              <a:gdLst/>
              <a:ahLst/>
              <a:cxnLst/>
              <a:rect l="l" t="t" r="r" b="b"/>
              <a:pathLst>
                <a:path w="715" h="174" extrusionOk="0">
                  <a:moveTo>
                    <a:pt x="338" y="0"/>
                  </a:moveTo>
                  <a:cubicBezTo>
                    <a:pt x="225" y="0"/>
                    <a:pt x="113" y="48"/>
                    <a:pt x="0" y="150"/>
                  </a:cubicBezTo>
                  <a:cubicBezTo>
                    <a:pt x="238" y="173"/>
                    <a:pt x="477" y="173"/>
                    <a:pt x="715" y="173"/>
                  </a:cubicBezTo>
                  <a:cubicBezTo>
                    <a:pt x="589" y="60"/>
                    <a:pt x="463" y="0"/>
                    <a:pt x="3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2" name="Google Shape;4642;p2"/>
            <p:cNvSpPr/>
            <p:nvPr/>
          </p:nvSpPr>
          <p:spPr>
            <a:xfrm>
              <a:off x="5438175" y="2812675"/>
              <a:ext cx="8350" cy="8650"/>
            </a:xfrm>
            <a:custGeom>
              <a:avLst/>
              <a:gdLst/>
              <a:ahLst/>
              <a:cxnLst/>
              <a:rect l="l" t="t" r="r" b="b"/>
              <a:pathLst>
                <a:path w="334" h="346" extrusionOk="0">
                  <a:moveTo>
                    <a:pt x="226" y="1"/>
                  </a:moveTo>
                  <a:cubicBezTo>
                    <a:pt x="60" y="108"/>
                    <a:pt x="0" y="227"/>
                    <a:pt x="191" y="346"/>
                  </a:cubicBezTo>
                  <a:cubicBezTo>
                    <a:pt x="286" y="274"/>
                    <a:pt x="334" y="167"/>
                    <a:pt x="334" y="48"/>
                  </a:cubicBezTo>
                  <a:cubicBezTo>
                    <a:pt x="298" y="36"/>
                    <a:pt x="274" y="13"/>
                    <a:pt x="2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3" name="Google Shape;4643;p2"/>
            <p:cNvSpPr/>
            <p:nvPr/>
          </p:nvSpPr>
          <p:spPr>
            <a:xfrm>
              <a:off x="5470325" y="2704400"/>
              <a:ext cx="12825" cy="10425"/>
            </a:xfrm>
            <a:custGeom>
              <a:avLst/>
              <a:gdLst/>
              <a:ahLst/>
              <a:cxnLst/>
              <a:rect l="l" t="t" r="r" b="b"/>
              <a:pathLst>
                <a:path w="513" h="417" extrusionOk="0">
                  <a:moveTo>
                    <a:pt x="313" y="1"/>
                  </a:moveTo>
                  <a:cubicBezTo>
                    <a:pt x="262" y="1"/>
                    <a:pt x="208" y="16"/>
                    <a:pt x="155" y="45"/>
                  </a:cubicBezTo>
                  <a:cubicBezTo>
                    <a:pt x="72" y="141"/>
                    <a:pt x="0" y="236"/>
                    <a:pt x="72" y="355"/>
                  </a:cubicBezTo>
                  <a:cubicBezTo>
                    <a:pt x="106" y="400"/>
                    <a:pt x="145" y="416"/>
                    <a:pt x="186" y="416"/>
                  </a:cubicBezTo>
                  <a:cubicBezTo>
                    <a:pt x="231" y="416"/>
                    <a:pt x="278" y="397"/>
                    <a:pt x="322" y="379"/>
                  </a:cubicBezTo>
                  <a:cubicBezTo>
                    <a:pt x="333" y="355"/>
                    <a:pt x="369" y="343"/>
                    <a:pt x="393" y="343"/>
                  </a:cubicBezTo>
                  <a:cubicBezTo>
                    <a:pt x="369" y="224"/>
                    <a:pt x="476" y="176"/>
                    <a:pt x="512" y="105"/>
                  </a:cubicBezTo>
                  <a:lnTo>
                    <a:pt x="453" y="45"/>
                  </a:lnTo>
                  <a:cubicBezTo>
                    <a:pt x="411" y="16"/>
                    <a:pt x="363" y="1"/>
                    <a:pt x="3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4" name="Google Shape;4644;p2"/>
            <p:cNvSpPr/>
            <p:nvPr/>
          </p:nvSpPr>
          <p:spPr>
            <a:xfrm>
              <a:off x="5886150" y="2860000"/>
              <a:ext cx="7150" cy="14025"/>
            </a:xfrm>
            <a:custGeom>
              <a:avLst/>
              <a:gdLst/>
              <a:ahLst/>
              <a:cxnLst/>
              <a:rect l="l" t="t" r="r" b="b"/>
              <a:pathLst>
                <a:path w="286" h="561" extrusionOk="0">
                  <a:moveTo>
                    <a:pt x="191" y="1"/>
                  </a:moveTo>
                  <a:lnTo>
                    <a:pt x="191" y="1"/>
                  </a:lnTo>
                  <a:cubicBezTo>
                    <a:pt x="0" y="167"/>
                    <a:pt x="60" y="370"/>
                    <a:pt x="48" y="560"/>
                  </a:cubicBezTo>
                  <a:cubicBezTo>
                    <a:pt x="286" y="429"/>
                    <a:pt x="191" y="203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5" name="Google Shape;4645;p2"/>
            <p:cNvSpPr/>
            <p:nvPr/>
          </p:nvSpPr>
          <p:spPr>
            <a:xfrm>
              <a:off x="5655750" y="2882025"/>
              <a:ext cx="6575" cy="7475"/>
            </a:xfrm>
            <a:custGeom>
              <a:avLst/>
              <a:gdLst/>
              <a:ahLst/>
              <a:cxnLst/>
              <a:rect l="l" t="t" r="r" b="b"/>
              <a:pathLst>
                <a:path w="263" h="299" extrusionOk="0">
                  <a:moveTo>
                    <a:pt x="239" y="1"/>
                  </a:moveTo>
                  <a:cubicBezTo>
                    <a:pt x="144" y="1"/>
                    <a:pt x="36" y="25"/>
                    <a:pt x="24" y="108"/>
                  </a:cubicBezTo>
                  <a:cubicBezTo>
                    <a:pt x="1" y="275"/>
                    <a:pt x="144" y="275"/>
                    <a:pt x="263" y="298"/>
                  </a:cubicBezTo>
                  <a:cubicBezTo>
                    <a:pt x="239" y="191"/>
                    <a:pt x="239" y="96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6" name="Google Shape;4646;p2"/>
            <p:cNvSpPr/>
            <p:nvPr/>
          </p:nvSpPr>
          <p:spPr>
            <a:xfrm>
              <a:off x="5625700" y="2731325"/>
              <a:ext cx="11325" cy="3525"/>
            </a:xfrm>
            <a:custGeom>
              <a:avLst/>
              <a:gdLst/>
              <a:ahLst/>
              <a:cxnLst/>
              <a:rect l="l" t="t" r="r" b="b"/>
              <a:pathLst>
                <a:path w="453" h="141" extrusionOk="0">
                  <a:moveTo>
                    <a:pt x="176" y="0"/>
                  </a:moveTo>
                  <a:cubicBezTo>
                    <a:pt x="119" y="0"/>
                    <a:pt x="60" y="11"/>
                    <a:pt x="0" y="28"/>
                  </a:cubicBezTo>
                  <a:cubicBezTo>
                    <a:pt x="91" y="118"/>
                    <a:pt x="209" y="140"/>
                    <a:pt x="333" y="140"/>
                  </a:cubicBezTo>
                  <a:cubicBezTo>
                    <a:pt x="372" y="140"/>
                    <a:pt x="413" y="138"/>
                    <a:pt x="453" y="135"/>
                  </a:cubicBezTo>
                  <a:cubicBezTo>
                    <a:pt x="376" y="36"/>
                    <a:pt x="280" y="0"/>
                    <a:pt x="1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7" name="Google Shape;4647;p2"/>
            <p:cNvSpPr/>
            <p:nvPr/>
          </p:nvSpPr>
          <p:spPr>
            <a:xfrm>
              <a:off x="5657850" y="2781125"/>
              <a:ext cx="11025" cy="4000"/>
            </a:xfrm>
            <a:custGeom>
              <a:avLst/>
              <a:gdLst/>
              <a:ahLst/>
              <a:cxnLst/>
              <a:rect l="l" t="t" r="r" b="b"/>
              <a:pathLst>
                <a:path w="441" h="160" extrusionOk="0">
                  <a:moveTo>
                    <a:pt x="441" y="12"/>
                  </a:moveTo>
                  <a:lnTo>
                    <a:pt x="441" y="12"/>
                  </a:lnTo>
                  <a:cubicBezTo>
                    <a:pt x="274" y="24"/>
                    <a:pt x="119" y="1"/>
                    <a:pt x="0" y="143"/>
                  </a:cubicBezTo>
                  <a:cubicBezTo>
                    <a:pt x="53" y="152"/>
                    <a:pt x="109" y="160"/>
                    <a:pt x="164" y="160"/>
                  </a:cubicBezTo>
                  <a:cubicBezTo>
                    <a:pt x="269" y="160"/>
                    <a:pt x="370" y="130"/>
                    <a:pt x="441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8" name="Google Shape;4648;p2"/>
            <p:cNvSpPr/>
            <p:nvPr/>
          </p:nvSpPr>
          <p:spPr>
            <a:xfrm>
              <a:off x="5575975" y="2860600"/>
              <a:ext cx="6575" cy="2700"/>
            </a:xfrm>
            <a:custGeom>
              <a:avLst/>
              <a:gdLst/>
              <a:ahLst/>
              <a:cxnLst/>
              <a:rect l="l" t="t" r="r" b="b"/>
              <a:pathLst>
                <a:path w="263" h="108" extrusionOk="0">
                  <a:moveTo>
                    <a:pt x="1" y="1"/>
                  </a:moveTo>
                  <a:cubicBezTo>
                    <a:pt x="41" y="75"/>
                    <a:pt x="83" y="108"/>
                    <a:pt x="126" y="108"/>
                  </a:cubicBezTo>
                  <a:cubicBezTo>
                    <a:pt x="173" y="108"/>
                    <a:pt x="219" y="69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9" name="Google Shape;4649;p2"/>
            <p:cNvSpPr/>
            <p:nvPr/>
          </p:nvSpPr>
          <p:spPr>
            <a:xfrm>
              <a:off x="5583800" y="2801075"/>
              <a:ext cx="2025" cy="2800"/>
            </a:xfrm>
            <a:custGeom>
              <a:avLst/>
              <a:gdLst/>
              <a:ahLst/>
              <a:cxnLst/>
              <a:rect l="l" t="t" r="r" b="b"/>
              <a:pathLst>
                <a:path w="81" h="112" extrusionOk="0">
                  <a:moveTo>
                    <a:pt x="57" y="0"/>
                  </a:moveTo>
                  <a:cubicBezTo>
                    <a:pt x="45" y="24"/>
                    <a:pt x="9" y="36"/>
                    <a:pt x="9" y="48"/>
                  </a:cubicBezTo>
                  <a:cubicBezTo>
                    <a:pt x="0" y="94"/>
                    <a:pt x="12" y="112"/>
                    <a:pt x="40" y="112"/>
                  </a:cubicBezTo>
                  <a:cubicBezTo>
                    <a:pt x="49" y="112"/>
                    <a:pt x="58" y="110"/>
                    <a:pt x="69" y="107"/>
                  </a:cubicBezTo>
                  <a:cubicBezTo>
                    <a:pt x="69" y="96"/>
                    <a:pt x="81" y="60"/>
                    <a:pt x="81" y="48"/>
                  </a:cubicBezTo>
                  <a:cubicBezTo>
                    <a:pt x="69" y="36"/>
                    <a:pt x="57" y="24"/>
                    <a:pt x="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0" name="Google Shape;4650;p2"/>
            <p:cNvSpPr/>
            <p:nvPr/>
          </p:nvSpPr>
          <p:spPr>
            <a:xfrm>
              <a:off x="5532825" y="2879125"/>
              <a:ext cx="6875" cy="2925"/>
            </a:xfrm>
            <a:custGeom>
              <a:avLst/>
              <a:gdLst/>
              <a:ahLst/>
              <a:cxnLst/>
              <a:rect l="l" t="t" r="r" b="b"/>
              <a:pathLst>
                <a:path w="275" h="117" extrusionOk="0">
                  <a:moveTo>
                    <a:pt x="142" y="1"/>
                  </a:moveTo>
                  <a:cubicBezTo>
                    <a:pt x="96" y="1"/>
                    <a:pt x="48" y="39"/>
                    <a:pt x="0" y="117"/>
                  </a:cubicBezTo>
                  <a:lnTo>
                    <a:pt x="274" y="117"/>
                  </a:lnTo>
                  <a:cubicBezTo>
                    <a:pt x="233" y="39"/>
                    <a:pt x="188" y="1"/>
                    <a:pt x="1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1" name="Google Shape;4651;p2"/>
            <p:cNvSpPr/>
            <p:nvPr/>
          </p:nvSpPr>
          <p:spPr>
            <a:xfrm>
              <a:off x="5557525" y="2864800"/>
              <a:ext cx="7475" cy="2975"/>
            </a:xfrm>
            <a:custGeom>
              <a:avLst/>
              <a:gdLst/>
              <a:ahLst/>
              <a:cxnLst/>
              <a:rect l="l" t="t" r="r" b="b"/>
              <a:pathLst>
                <a:path w="299" h="119" extrusionOk="0">
                  <a:moveTo>
                    <a:pt x="158" y="0"/>
                  </a:moveTo>
                  <a:cubicBezTo>
                    <a:pt x="105" y="0"/>
                    <a:pt x="51" y="43"/>
                    <a:pt x="1" y="118"/>
                  </a:cubicBezTo>
                  <a:cubicBezTo>
                    <a:pt x="96" y="118"/>
                    <a:pt x="203" y="118"/>
                    <a:pt x="298" y="106"/>
                  </a:cubicBezTo>
                  <a:cubicBezTo>
                    <a:pt x="253" y="34"/>
                    <a:pt x="206" y="0"/>
                    <a:pt x="1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2" name="Google Shape;4652;p2"/>
            <p:cNvSpPr/>
            <p:nvPr/>
          </p:nvSpPr>
          <p:spPr>
            <a:xfrm>
              <a:off x="5665275" y="2735000"/>
              <a:ext cx="7475" cy="2725"/>
            </a:xfrm>
            <a:custGeom>
              <a:avLst/>
              <a:gdLst/>
              <a:ahLst/>
              <a:cxnLst/>
              <a:rect l="l" t="t" r="r" b="b"/>
              <a:pathLst>
                <a:path w="299" h="109" extrusionOk="0">
                  <a:moveTo>
                    <a:pt x="298" y="0"/>
                  </a:moveTo>
                  <a:cubicBezTo>
                    <a:pt x="191" y="0"/>
                    <a:pt x="96" y="12"/>
                    <a:pt x="1" y="12"/>
                  </a:cubicBezTo>
                  <a:cubicBezTo>
                    <a:pt x="47" y="76"/>
                    <a:pt x="97" y="109"/>
                    <a:pt x="146" y="109"/>
                  </a:cubicBezTo>
                  <a:cubicBezTo>
                    <a:pt x="198" y="109"/>
                    <a:pt x="250" y="73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3" name="Google Shape;4653;p2"/>
            <p:cNvSpPr/>
            <p:nvPr/>
          </p:nvSpPr>
          <p:spPr>
            <a:xfrm>
              <a:off x="5662600" y="2862675"/>
              <a:ext cx="1800" cy="2650"/>
            </a:xfrm>
            <a:custGeom>
              <a:avLst/>
              <a:gdLst/>
              <a:ahLst/>
              <a:cxnLst/>
              <a:rect l="l" t="t" r="r" b="b"/>
              <a:pathLst>
                <a:path w="72" h="106" extrusionOk="0">
                  <a:moveTo>
                    <a:pt x="48" y="1"/>
                  </a:moveTo>
                  <a:cubicBezTo>
                    <a:pt x="24" y="13"/>
                    <a:pt x="1" y="25"/>
                    <a:pt x="1" y="37"/>
                  </a:cubicBezTo>
                  <a:cubicBezTo>
                    <a:pt x="1" y="81"/>
                    <a:pt x="7" y="105"/>
                    <a:pt x="30" y="105"/>
                  </a:cubicBezTo>
                  <a:cubicBezTo>
                    <a:pt x="38" y="105"/>
                    <a:pt x="48" y="102"/>
                    <a:pt x="60" y="96"/>
                  </a:cubicBezTo>
                  <a:cubicBezTo>
                    <a:pt x="60" y="96"/>
                    <a:pt x="72" y="72"/>
                    <a:pt x="72" y="60"/>
                  </a:cubicBezTo>
                  <a:cubicBezTo>
                    <a:pt x="72" y="25"/>
                    <a:pt x="60" y="13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4" name="Google Shape;4654;p2"/>
            <p:cNvSpPr/>
            <p:nvPr/>
          </p:nvSpPr>
          <p:spPr>
            <a:xfrm>
              <a:off x="5617650" y="2864175"/>
              <a:ext cx="5100" cy="5100"/>
            </a:xfrm>
            <a:custGeom>
              <a:avLst/>
              <a:gdLst/>
              <a:ahLst/>
              <a:cxnLst/>
              <a:rect l="l" t="t" r="r" b="b"/>
              <a:pathLst>
                <a:path w="204" h="204" extrusionOk="0">
                  <a:moveTo>
                    <a:pt x="36" y="0"/>
                  </a:moveTo>
                  <a:cubicBezTo>
                    <a:pt x="1" y="36"/>
                    <a:pt x="1" y="96"/>
                    <a:pt x="24" y="143"/>
                  </a:cubicBezTo>
                  <a:cubicBezTo>
                    <a:pt x="49" y="187"/>
                    <a:pt x="74" y="203"/>
                    <a:pt x="98" y="203"/>
                  </a:cubicBezTo>
                  <a:cubicBezTo>
                    <a:pt x="133" y="203"/>
                    <a:pt x="168" y="171"/>
                    <a:pt x="203" y="143"/>
                  </a:cubicBezTo>
                  <a:cubicBezTo>
                    <a:pt x="179" y="72"/>
                    <a:pt x="132" y="12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5" name="Google Shape;4655;p2"/>
            <p:cNvSpPr/>
            <p:nvPr/>
          </p:nvSpPr>
          <p:spPr>
            <a:xfrm>
              <a:off x="5553950" y="2774950"/>
              <a:ext cx="3600" cy="1150"/>
            </a:xfrm>
            <a:custGeom>
              <a:avLst/>
              <a:gdLst/>
              <a:ahLst/>
              <a:cxnLst/>
              <a:rect l="l" t="t" r="r" b="b"/>
              <a:pathLst>
                <a:path w="144" h="46" extrusionOk="0">
                  <a:moveTo>
                    <a:pt x="81" y="1"/>
                  </a:moveTo>
                  <a:cubicBezTo>
                    <a:pt x="57" y="1"/>
                    <a:pt x="30" y="3"/>
                    <a:pt x="1" y="9"/>
                  </a:cubicBezTo>
                  <a:cubicBezTo>
                    <a:pt x="13" y="21"/>
                    <a:pt x="25" y="45"/>
                    <a:pt x="48" y="45"/>
                  </a:cubicBezTo>
                  <a:cubicBezTo>
                    <a:pt x="72" y="33"/>
                    <a:pt x="120" y="21"/>
                    <a:pt x="144" y="9"/>
                  </a:cubicBezTo>
                  <a:cubicBezTo>
                    <a:pt x="126" y="3"/>
                    <a:pt x="105" y="1"/>
                    <a:pt x="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6" name="Google Shape;4656;p2"/>
            <p:cNvSpPr/>
            <p:nvPr/>
          </p:nvSpPr>
          <p:spPr>
            <a:xfrm>
              <a:off x="5568550" y="2774425"/>
              <a:ext cx="3575" cy="1375"/>
            </a:xfrm>
            <a:custGeom>
              <a:avLst/>
              <a:gdLst/>
              <a:ahLst/>
              <a:cxnLst/>
              <a:rect l="l" t="t" r="r" b="b"/>
              <a:pathLst>
                <a:path w="143" h="55" extrusionOk="0">
                  <a:moveTo>
                    <a:pt x="67" y="1"/>
                  </a:moveTo>
                  <a:cubicBezTo>
                    <a:pt x="42" y="1"/>
                    <a:pt x="18" y="7"/>
                    <a:pt x="0" y="19"/>
                  </a:cubicBezTo>
                  <a:cubicBezTo>
                    <a:pt x="12" y="30"/>
                    <a:pt x="24" y="54"/>
                    <a:pt x="36" y="54"/>
                  </a:cubicBezTo>
                  <a:cubicBezTo>
                    <a:pt x="83" y="54"/>
                    <a:pt x="119" y="30"/>
                    <a:pt x="143" y="19"/>
                  </a:cubicBezTo>
                  <a:cubicBezTo>
                    <a:pt x="119" y="7"/>
                    <a:pt x="92" y="1"/>
                    <a:pt x="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7" name="Google Shape;4657;p2"/>
            <p:cNvSpPr/>
            <p:nvPr/>
          </p:nvSpPr>
          <p:spPr>
            <a:xfrm>
              <a:off x="5561400" y="2774300"/>
              <a:ext cx="3600" cy="1500"/>
            </a:xfrm>
            <a:custGeom>
              <a:avLst/>
              <a:gdLst/>
              <a:ahLst/>
              <a:cxnLst/>
              <a:rect l="l" t="t" r="r" b="b"/>
              <a:pathLst>
                <a:path w="144" h="60" extrusionOk="0">
                  <a:moveTo>
                    <a:pt x="74" y="1"/>
                  </a:moveTo>
                  <a:cubicBezTo>
                    <a:pt x="49" y="1"/>
                    <a:pt x="27" y="10"/>
                    <a:pt x="0" y="24"/>
                  </a:cubicBezTo>
                  <a:lnTo>
                    <a:pt x="48" y="59"/>
                  </a:lnTo>
                  <a:cubicBezTo>
                    <a:pt x="84" y="59"/>
                    <a:pt x="119" y="35"/>
                    <a:pt x="143" y="24"/>
                  </a:cubicBezTo>
                  <a:cubicBezTo>
                    <a:pt x="116" y="7"/>
                    <a:pt x="94" y="1"/>
                    <a:pt x="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8" name="Google Shape;4658;p2"/>
            <p:cNvSpPr/>
            <p:nvPr/>
          </p:nvSpPr>
          <p:spPr>
            <a:xfrm>
              <a:off x="5614975" y="2864175"/>
              <a:ext cx="3600" cy="3900"/>
            </a:xfrm>
            <a:custGeom>
              <a:avLst/>
              <a:gdLst/>
              <a:ahLst/>
              <a:cxnLst/>
              <a:rect l="l" t="t" r="r" b="b"/>
              <a:pathLst>
                <a:path w="144" h="156" extrusionOk="0">
                  <a:moveTo>
                    <a:pt x="143" y="0"/>
                  </a:moveTo>
                  <a:cubicBezTo>
                    <a:pt x="108" y="0"/>
                    <a:pt x="60" y="0"/>
                    <a:pt x="1" y="12"/>
                  </a:cubicBezTo>
                  <a:cubicBezTo>
                    <a:pt x="12" y="96"/>
                    <a:pt x="60" y="143"/>
                    <a:pt x="143" y="155"/>
                  </a:cubicBezTo>
                  <a:lnTo>
                    <a:pt x="143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9" name="Google Shape;4659;p2"/>
            <p:cNvSpPr/>
            <p:nvPr/>
          </p:nvSpPr>
          <p:spPr>
            <a:xfrm>
              <a:off x="5622425" y="2779200"/>
              <a:ext cx="3600" cy="2250"/>
            </a:xfrm>
            <a:custGeom>
              <a:avLst/>
              <a:gdLst/>
              <a:ahLst/>
              <a:cxnLst/>
              <a:rect l="l" t="t" r="r" b="b"/>
              <a:pathLst>
                <a:path w="144" h="90" extrusionOk="0">
                  <a:moveTo>
                    <a:pt x="76" y="0"/>
                  </a:moveTo>
                  <a:cubicBezTo>
                    <a:pt x="51" y="0"/>
                    <a:pt x="24" y="30"/>
                    <a:pt x="0" y="89"/>
                  </a:cubicBezTo>
                  <a:lnTo>
                    <a:pt x="143" y="89"/>
                  </a:lnTo>
                  <a:cubicBezTo>
                    <a:pt x="125" y="30"/>
                    <a:pt x="101" y="0"/>
                    <a:pt x="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0" name="Google Shape;4660;p2"/>
            <p:cNvSpPr/>
            <p:nvPr/>
          </p:nvSpPr>
          <p:spPr>
            <a:xfrm>
              <a:off x="5891800" y="2852275"/>
              <a:ext cx="4775" cy="4475"/>
            </a:xfrm>
            <a:custGeom>
              <a:avLst/>
              <a:gdLst/>
              <a:ahLst/>
              <a:cxnLst/>
              <a:rect l="l" t="t" r="r" b="b"/>
              <a:pathLst>
                <a:path w="191" h="179" extrusionOk="0">
                  <a:moveTo>
                    <a:pt x="107" y="0"/>
                  </a:moveTo>
                  <a:cubicBezTo>
                    <a:pt x="24" y="36"/>
                    <a:pt x="0" y="95"/>
                    <a:pt x="12" y="179"/>
                  </a:cubicBezTo>
                  <a:lnTo>
                    <a:pt x="131" y="179"/>
                  </a:lnTo>
                  <a:lnTo>
                    <a:pt x="191" y="107"/>
                  </a:lnTo>
                  <a:lnTo>
                    <a:pt x="167" y="6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1" name="Google Shape;4661;p2"/>
            <p:cNvSpPr/>
            <p:nvPr/>
          </p:nvSpPr>
          <p:spPr>
            <a:xfrm>
              <a:off x="5844775" y="2707775"/>
              <a:ext cx="3875" cy="1950"/>
            </a:xfrm>
            <a:custGeom>
              <a:avLst/>
              <a:gdLst/>
              <a:ahLst/>
              <a:cxnLst/>
              <a:rect l="l" t="t" r="r" b="b"/>
              <a:pathLst>
                <a:path w="155" h="78" extrusionOk="0">
                  <a:moveTo>
                    <a:pt x="68" y="1"/>
                  </a:moveTo>
                  <a:cubicBezTo>
                    <a:pt x="43" y="1"/>
                    <a:pt x="24" y="25"/>
                    <a:pt x="0" y="65"/>
                  </a:cubicBezTo>
                  <a:cubicBezTo>
                    <a:pt x="48" y="77"/>
                    <a:pt x="95" y="77"/>
                    <a:pt x="155" y="77"/>
                  </a:cubicBezTo>
                  <a:cubicBezTo>
                    <a:pt x="143" y="41"/>
                    <a:pt x="119" y="29"/>
                    <a:pt x="107" y="18"/>
                  </a:cubicBezTo>
                  <a:cubicBezTo>
                    <a:pt x="92" y="6"/>
                    <a:pt x="79" y="1"/>
                    <a:pt x="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2" name="Google Shape;4662;p2"/>
            <p:cNvSpPr/>
            <p:nvPr/>
          </p:nvSpPr>
          <p:spPr>
            <a:xfrm>
              <a:off x="5485800" y="2940800"/>
              <a:ext cx="128300" cy="23100"/>
            </a:xfrm>
            <a:custGeom>
              <a:avLst/>
              <a:gdLst/>
              <a:ahLst/>
              <a:cxnLst/>
              <a:rect l="l" t="t" r="r" b="b"/>
              <a:pathLst>
                <a:path w="5132" h="924" extrusionOk="0">
                  <a:moveTo>
                    <a:pt x="918" y="0"/>
                  </a:moveTo>
                  <a:cubicBezTo>
                    <a:pt x="522" y="0"/>
                    <a:pt x="222" y="231"/>
                    <a:pt x="12" y="650"/>
                  </a:cubicBezTo>
                  <a:cubicBezTo>
                    <a:pt x="0" y="733"/>
                    <a:pt x="0" y="829"/>
                    <a:pt x="0" y="924"/>
                  </a:cubicBezTo>
                  <a:lnTo>
                    <a:pt x="453" y="829"/>
                  </a:lnTo>
                  <a:cubicBezTo>
                    <a:pt x="743" y="700"/>
                    <a:pt x="1062" y="648"/>
                    <a:pt x="1393" y="648"/>
                  </a:cubicBezTo>
                  <a:cubicBezTo>
                    <a:pt x="1429" y="648"/>
                    <a:pt x="1465" y="649"/>
                    <a:pt x="1500" y="650"/>
                  </a:cubicBezTo>
                  <a:cubicBezTo>
                    <a:pt x="2012" y="662"/>
                    <a:pt x="2501" y="662"/>
                    <a:pt x="3012" y="686"/>
                  </a:cubicBezTo>
                  <a:cubicBezTo>
                    <a:pt x="3062" y="682"/>
                    <a:pt x="3112" y="681"/>
                    <a:pt x="3161" y="681"/>
                  </a:cubicBezTo>
                  <a:cubicBezTo>
                    <a:pt x="3711" y="681"/>
                    <a:pt x="4233" y="884"/>
                    <a:pt x="4774" y="884"/>
                  </a:cubicBezTo>
                  <a:cubicBezTo>
                    <a:pt x="4834" y="884"/>
                    <a:pt x="4893" y="882"/>
                    <a:pt x="4953" y="876"/>
                  </a:cubicBezTo>
                  <a:cubicBezTo>
                    <a:pt x="5037" y="864"/>
                    <a:pt x="5096" y="829"/>
                    <a:pt x="5120" y="757"/>
                  </a:cubicBezTo>
                  <a:cubicBezTo>
                    <a:pt x="5132" y="686"/>
                    <a:pt x="5120" y="626"/>
                    <a:pt x="5108" y="543"/>
                  </a:cubicBezTo>
                  <a:cubicBezTo>
                    <a:pt x="5037" y="412"/>
                    <a:pt x="4834" y="483"/>
                    <a:pt x="4775" y="341"/>
                  </a:cubicBezTo>
                  <a:cubicBezTo>
                    <a:pt x="4721" y="316"/>
                    <a:pt x="4665" y="309"/>
                    <a:pt x="4608" y="309"/>
                  </a:cubicBezTo>
                  <a:cubicBezTo>
                    <a:pt x="4507" y="309"/>
                    <a:pt x="4403" y="333"/>
                    <a:pt x="4302" y="333"/>
                  </a:cubicBezTo>
                  <a:cubicBezTo>
                    <a:pt x="4210" y="333"/>
                    <a:pt x="4120" y="313"/>
                    <a:pt x="4036" y="233"/>
                  </a:cubicBezTo>
                  <a:cubicBezTo>
                    <a:pt x="3132" y="174"/>
                    <a:pt x="2215" y="126"/>
                    <a:pt x="1310" y="67"/>
                  </a:cubicBezTo>
                  <a:cubicBezTo>
                    <a:pt x="1170" y="22"/>
                    <a:pt x="1039" y="0"/>
                    <a:pt x="9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3" name="Google Shape;4663;p2"/>
            <p:cNvSpPr/>
            <p:nvPr/>
          </p:nvSpPr>
          <p:spPr>
            <a:xfrm>
              <a:off x="5411075" y="2798000"/>
              <a:ext cx="28800" cy="120025"/>
            </a:xfrm>
            <a:custGeom>
              <a:avLst/>
              <a:gdLst/>
              <a:ahLst/>
              <a:cxnLst/>
              <a:rect l="l" t="t" r="r" b="b"/>
              <a:pathLst>
                <a:path w="1152" h="4801" extrusionOk="0">
                  <a:moveTo>
                    <a:pt x="189" y="0"/>
                  </a:moveTo>
                  <a:cubicBezTo>
                    <a:pt x="154" y="0"/>
                    <a:pt x="119" y="12"/>
                    <a:pt x="84" y="40"/>
                  </a:cubicBezTo>
                  <a:cubicBezTo>
                    <a:pt x="1" y="766"/>
                    <a:pt x="1" y="1492"/>
                    <a:pt x="84" y="2231"/>
                  </a:cubicBezTo>
                  <a:cubicBezTo>
                    <a:pt x="132" y="3159"/>
                    <a:pt x="417" y="4029"/>
                    <a:pt x="965" y="4791"/>
                  </a:cubicBezTo>
                  <a:cubicBezTo>
                    <a:pt x="995" y="4797"/>
                    <a:pt x="1020" y="4801"/>
                    <a:pt x="1042" y="4801"/>
                  </a:cubicBezTo>
                  <a:cubicBezTo>
                    <a:pt x="1131" y="4801"/>
                    <a:pt x="1151" y="4742"/>
                    <a:pt x="1132" y="4636"/>
                  </a:cubicBezTo>
                  <a:cubicBezTo>
                    <a:pt x="953" y="4171"/>
                    <a:pt x="727" y="3731"/>
                    <a:pt x="679" y="3219"/>
                  </a:cubicBezTo>
                  <a:cubicBezTo>
                    <a:pt x="620" y="2790"/>
                    <a:pt x="620" y="2350"/>
                    <a:pt x="644" y="1885"/>
                  </a:cubicBezTo>
                  <a:cubicBezTo>
                    <a:pt x="679" y="1778"/>
                    <a:pt x="727" y="1659"/>
                    <a:pt x="715" y="1528"/>
                  </a:cubicBezTo>
                  <a:cubicBezTo>
                    <a:pt x="667" y="1421"/>
                    <a:pt x="584" y="1338"/>
                    <a:pt x="501" y="1242"/>
                  </a:cubicBezTo>
                  <a:cubicBezTo>
                    <a:pt x="429" y="1135"/>
                    <a:pt x="441" y="1016"/>
                    <a:pt x="465" y="909"/>
                  </a:cubicBezTo>
                  <a:cubicBezTo>
                    <a:pt x="477" y="850"/>
                    <a:pt x="477" y="790"/>
                    <a:pt x="465" y="730"/>
                  </a:cubicBezTo>
                  <a:cubicBezTo>
                    <a:pt x="429" y="611"/>
                    <a:pt x="417" y="492"/>
                    <a:pt x="406" y="373"/>
                  </a:cubicBezTo>
                  <a:cubicBezTo>
                    <a:pt x="382" y="242"/>
                    <a:pt x="358" y="123"/>
                    <a:pt x="263" y="16"/>
                  </a:cubicBezTo>
                  <a:cubicBezTo>
                    <a:pt x="238" y="6"/>
                    <a:pt x="213" y="0"/>
                    <a:pt x="1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4" name="Google Shape;4664;p2"/>
            <p:cNvSpPr/>
            <p:nvPr/>
          </p:nvSpPr>
          <p:spPr>
            <a:xfrm>
              <a:off x="5560200" y="2949200"/>
              <a:ext cx="94100" cy="19475"/>
            </a:xfrm>
            <a:custGeom>
              <a:avLst/>
              <a:gdLst/>
              <a:ahLst/>
              <a:cxnLst/>
              <a:rect l="l" t="t" r="r" b="b"/>
              <a:pathLst>
                <a:path w="3764" h="779" extrusionOk="0">
                  <a:moveTo>
                    <a:pt x="2327" y="0"/>
                  </a:moveTo>
                  <a:cubicBezTo>
                    <a:pt x="2143" y="0"/>
                    <a:pt x="1958" y="5"/>
                    <a:pt x="1775" y="5"/>
                  </a:cubicBezTo>
                  <a:cubicBezTo>
                    <a:pt x="1822" y="147"/>
                    <a:pt x="1941" y="159"/>
                    <a:pt x="2061" y="183"/>
                  </a:cubicBezTo>
                  <a:cubicBezTo>
                    <a:pt x="2132" y="267"/>
                    <a:pt x="2251" y="290"/>
                    <a:pt x="2358" y="350"/>
                  </a:cubicBezTo>
                  <a:cubicBezTo>
                    <a:pt x="2239" y="350"/>
                    <a:pt x="2144" y="386"/>
                    <a:pt x="2061" y="481"/>
                  </a:cubicBezTo>
                  <a:cubicBezTo>
                    <a:pt x="2021" y="478"/>
                    <a:pt x="1981" y="476"/>
                    <a:pt x="1941" y="476"/>
                  </a:cubicBezTo>
                  <a:cubicBezTo>
                    <a:pt x="1823" y="476"/>
                    <a:pt x="1706" y="487"/>
                    <a:pt x="1590" y="487"/>
                  </a:cubicBezTo>
                  <a:cubicBezTo>
                    <a:pt x="1466" y="487"/>
                    <a:pt x="1344" y="474"/>
                    <a:pt x="1227" y="421"/>
                  </a:cubicBezTo>
                  <a:cubicBezTo>
                    <a:pt x="1011" y="326"/>
                    <a:pt x="795" y="288"/>
                    <a:pt x="578" y="288"/>
                  </a:cubicBezTo>
                  <a:cubicBezTo>
                    <a:pt x="387" y="288"/>
                    <a:pt x="195" y="317"/>
                    <a:pt x="1" y="362"/>
                  </a:cubicBezTo>
                  <a:cubicBezTo>
                    <a:pt x="108" y="481"/>
                    <a:pt x="239" y="481"/>
                    <a:pt x="394" y="493"/>
                  </a:cubicBezTo>
                  <a:cubicBezTo>
                    <a:pt x="989" y="588"/>
                    <a:pt x="1608" y="564"/>
                    <a:pt x="2192" y="778"/>
                  </a:cubicBezTo>
                  <a:cubicBezTo>
                    <a:pt x="2462" y="735"/>
                    <a:pt x="2736" y="711"/>
                    <a:pt x="3008" y="711"/>
                  </a:cubicBezTo>
                  <a:cubicBezTo>
                    <a:pt x="3263" y="711"/>
                    <a:pt x="3516" y="732"/>
                    <a:pt x="3763" y="778"/>
                  </a:cubicBezTo>
                  <a:lnTo>
                    <a:pt x="3763" y="481"/>
                  </a:lnTo>
                  <a:cubicBezTo>
                    <a:pt x="3659" y="516"/>
                    <a:pt x="3547" y="591"/>
                    <a:pt x="3452" y="591"/>
                  </a:cubicBezTo>
                  <a:cubicBezTo>
                    <a:pt x="3385" y="591"/>
                    <a:pt x="3327" y="552"/>
                    <a:pt x="3287" y="433"/>
                  </a:cubicBezTo>
                  <a:cubicBezTo>
                    <a:pt x="3215" y="195"/>
                    <a:pt x="3489" y="219"/>
                    <a:pt x="3632" y="183"/>
                  </a:cubicBezTo>
                  <a:cubicBezTo>
                    <a:pt x="3205" y="24"/>
                    <a:pt x="2766" y="0"/>
                    <a:pt x="23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5" name="Google Shape;4665;p2"/>
            <p:cNvSpPr/>
            <p:nvPr/>
          </p:nvSpPr>
          <p:spPr>
            <a:xfrm>
              <a:off x="5464650" y="2939425"/>
              <a:ext cx="53900" cy="17950"/>
            </a:xfrm>
            <a:custGeom>
              <a:avLst/>
              <a:gdLst/>
              <a:ahLst/>
              <a:cxnLst/>
              <a:rect l="l" t="t" r="r" b="b"/>
              <a:pathLst>
                <a:path w="2156" h="718" extrusionOk="0">
                  <a:moveTo>
                    <a:pt x="1445" y="1"/>
                  </a:moveTo>
                  <a:cubicBezTo>
                    <a:pt x="1236" y="1"/>
                    <a:pt x="1029" y="29"/>
                    <a:pt x="834" y="62"/>
                  </a:cubicBezTo>
                  <a:cubicBezTo>
                    <a:pt x="537" y="98"/>
                    <a:pt x="287" y="372"/>
                    <a:pt x="1" y="550"/>
                  </a:cubicBezTo>
                  <a:cubicBezTo>
                    <a:pt x="263" y="705"/>
                    <a:pt x="584" y="598"/>
                    <a:pt x="858" y="717"/>
                  </a:cubicBezTo>
                  <a:cubicBezTo>
                    <a:pt x="1217" y="506"/>
                    <a:pt x="1520" y="126"/>
                    <a:pt x="1975" y="126"/>
                  </a:cubicBezTo>
                  <a:cubicBezTo>
                    <a:pt x="2032" y="126"/>
                    <a:pt x="2093" y="132"/>
                    <a:pt x="2156" y="146"/>
                  </a:cubicBezTo>
                  <a:cubicBezTo>
                    <a:pt x="1927" y="38"/>
                    <a:pt x="1685" y="1"/>
                    <a:pt x="14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6" name="Google Shape;4666;p2"/>
            <p:cNvSpPr/>
            <p:nvPr/>
          </p:nvSpPr>
          <p:spPr>
            <a:xfrm>
              <a:off x="5416725" y="2744525"/>
              <a:ext cx="18200" cy="48825"/>
            </a:xfrm>
            <a:custGeom>
              <a:avLst/>
              <a:gdLst/>
              <a:ahLst/>
              <a:cxnLst/>
              <a:rect l="l" t="t" r="r" b="b"/>
              <a:pathLst>
                <a:path w="728" h="1953" extrusionOk="0">
                  <a:moveTo>
                    <a:pt x="322" y="0"/>
                  </a:moveTo>
                  <a:cubicBezTo>
                    <a:pt x="1" y="488"/>
                    <a:pt x="49" y="1060"/>
                    <a:pt x="37" y="1596"/>
                  </a:cubicBezTo>
                  <a:cubicBezTo>
                    <a:pt x="13" y="1655"/>
                    <a:pt x="1" y="1715"/>
                    <a:pt x="13" y="1774"/>
                  </a:cubicBezTo>
                  <a:cubicBezTo>
                    <a:pt x="60" y="1893"/>
                    <a:pt x="156" y="1953"/>
                    <a:pt x="299" y="1953"/>
                  </a:cubicBezTo>
                  <a:cubicBezTo>
                    <a:pt x="382" y="1905"/>
                    <a:pt x="418" y="1822"/>
                    <a:pt x="477" y="1762"/>
                  </a:cubicBezTo>
                  <a:cubicBezTo>
                    <a:pt x="727" y="1607"/>
                    <a:pt x="668" y="1405"/>
                    <a:pt x="620" y="1179"/>
                  </a:cubicBezTo>
                  <a:cubicBezTo>
                    <a:pt x="370" y="1000"/>
                    <a:pt x="513" y="738"/>
                    <a:pt x="489" y="500"/>
                  </a:cubicBezTo>
                  <a:cubicBezTo>
                    <a:pt x="453" y="322"/>
                    <a:pt x="501" y="119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7" name="Google Shape;4667;p2"/>
            <p:cNvSpPr/>
            <p:nvPr/>
          </p:nvSpPr>
          <p:spPr>
            <a:xfrm>
              <a:off x="5495925" y="2915375"/>
              <a:ext cx="58350" cy="13525"/>
            </a:xfrm>
            <a:custGeom>
              <a:avLst/>
              <a:gdLst/>
              <a:ahLst/>
              <a:cxnLst/>
              <a:rect l="l" t="t" r="r" b="b"/>
              <a:pathLst>
                <a:path w="2334" h="541" extrusionOk="0">
                  <a:moveTo>
                    <a:pt x="60" y="0"/>
                  </a:moveTo>
                  <a:lnTo>
                    <a:pt x="60" y="0"/>
                  </a:lnTo>
                  <a:cubicBezTo>
                    <a:pt x="0" y="226"/>
                    <a:pt x="107" y="369"/>
                    <a:pt x="345" y="405"/>
                  </a:cubicBezTo>
                  <a:cubicBezTo>
                    <a:pt x="417" y="409"/>
                    <a:pt x="491" y="410"/>
                    <a:pt x="567" y="410"/>
                  </a:cubicBezTo>
                  <a:cubicBezTo>
                    <a:pt x="718" y="410"/>
                    <a:pt x="877" y="405"/>
                    <a:pt x="1036" y="405"/>
                  </a:cubicBezTo>
                  <a:cubicBezTo>
                    <a:pt x="1115" y="344"/>
                    <a:pt x="1191" y="308"/>
                    <a:pt x="1265" y="308"/>
                  </a:cubicBezTo>
                  <a:cubicBezTo>
                    <a:pt x="1337" y="308"/>
                    <a:pt x="1406" y="341"/>
                    <a:pt x="1476" y="417"/>
                  </a:cubicBezTo>
                  <a:cubicBezTo>
                    <a:pt x="1611" y="515"/>
                    <a:pt x="1756" y="541"/>
                    <a:pt x="1905" y="541"/>
                  </a:cubicBezTo>
                  <a:cubicBezTo>
                    <a:pt x="2045" y="541"/>
                    <a:pt x="2189" y="518"/>
                    <a:pt x="2334" y="512"/>
                  </a:cubicBezTo>
                  <a:cubicBezTo>
                    <a:pt x="2250" y="346"/>
                    <a:pt x="1965" y="453"/>
                    <a:pt x="1905" y="226"/>
                  </a:cubicBezTo>
                  <a:cubicBezTo>
                    <a:pt x="1914" y="146"/>
                    <a:pt x="1909" y="86"/>
                    <a:pt x="1841" y="86"/>
                  </a:cubicBezTo>
                  <a:cubicBezTo>
                    <a:pt x="1819" y="86"/>
                    <a:pt x="1789" y="93"/>
                    <a:pt x="1750" y="107"/>
                  </a:cubicBezTo>
                  <a:cubicBezTo>
                    <a:pt x="1644" y="116"/>
                    <a:pt x="1538" y="120"/>
                    <a:pt x="1432" y="120"/>
                  </a:cubicBezTo>
                  <a:cubicBezTo>
                    <a:pt x="975" y="120"/>
                    <a:pt x="513" y="49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8" name="Google Shape;4668;p2"/>
            <p:cNvSpPr/>
            <p:nvPr/>
          </p:nvSpPr>
          <p:spPr>
            <a:xfrm>
              <a:off x="5424175" y="2701350"/>
              <a:ext cx="20875" cy="55700"/>
            </a:xfrm>
            <a:custGeom>
              <a:avLst/>
              <a:gdLst/>
              <a:ahLst/>
              <a:cxnLst/>
              <a:rect l="l" t="t" r="r" b="b"/>
              <a:pathLst>
                <a:path w="835" h="2228" extrusionOk="0">
                  <a:moveTo>
                    <a:pt x="596" y="1"/>
                  </a:moveTo>
                  <a:lnTo>
                    <a:pt x="453" y="179"/>
                  </a:lnTo>
                  <a:cubicBezTo>
                    <a:pt x="370" y="275"/>
                    <a:pt x="394" y="406"/>
                    <a:pt x="322" y="477"/>
                  </a:cubicBezTo>
                  <a:cubicBezTo>
                    <a:pt x="310" y="525"/>
                    <a:pt x="286" y="560"/>
                    <a:pt x="286" y="596"/>
                  </a:cubicBezTo>
                  <a:cubicBezTo>
                    <a:pt x="155" y="929"/>
                    <a:pt x="132" y="1287"/>
                    <a:pt x="24" y="1632"/>
                  </a:cubicBezTo>
                  <a:cubicBezTo>
                    <a:pt x="13" y="1668"/>
                    <a:pt x="13" y="1703"/>
                    <a:pt x="13" y="1751"/>
                  </a:cubicBezTo>
                  <a:cubicBezTo>
                    <a:pt x="36" y="1906"/>
                    <a:pt x="1" y="2108"/>
                    <a:pt x="191" y="2227"/>
                  </a:cubicBezTo>
                  <a:cubicBezTo>
                    <a:pt x="370" y="1727"/>
                    <a:pt x="394" y="1191"/>
                    <a:pt x="739" y="763"/>
                  </a:cubicBezTo>
                  <a:cubicBezTo>
                    <a:pt x="751" y="644"/>
                    <a:pt x="810" y="536"/>
                    <a:pt x="810" y="441"/>
                  </a:cubicBezTo>
                  <a:cubicBezTo>
                    <a:pt x="834" y="382"/>
                    <a:pt x="810" y="334"/>
                    <a:pt x="798" y="275"/>
                  </a:cubicBezTo>
                  <a:cubicBezTo>
                    <a:pt x="751" y="155"/>
                    <a:pt x="715" y="48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9" name="Google Shape;4669;p2"/>
            <p:cNvSpPr/>
            <p:nvPr/>
          </p:nvSpPr>
          <p:spPr>
            <a:xfrm>
              <a:off x="5389050" y="2770700"/>
              <a:ext cx="10750" cy="56875"/>
            </a:xfrm>
            <a:custGeom>
              <a:avLst/>
              <a:gdLst/>
              <a:ahLst/>
              <a:cxnLst/>
              <a:rect l="l" t="t" r="r" b="b"/>
              <a:pathLst>
                <a:path w="430" h="2275" extrusionOk="0">
                  <a:moveTo>
                    <a:pt x="286" y="1"/>
                  </a:moveTo>
                  <a:cubicBezTo>
                    <a:pt x="120" y="132"/>
                    <a:pt x="155" y="322"/>
                    <a:pt x="155" y="501"/>
                  </a:cubicBezTo>
                  <a:cubicBezTo>
                    <a:pt x="132" y="679"/>
                    <a:pt x="179" y="882"/>
                    <a:pt x="1" y="1013"/>
                  </a:cubicBezTo>
                  <a:lnTo>
                    <a:pt x="1" y="2275"/>
                  </a:lnTo>
                  <a:cubicBezTo>
                    <a:pt x="405" y="1608"/>
                    <a:pt x="191" y="965"/>
                    <a:pt x="417" y="418"/>
                  </a:cubicBezTo>
                  <a:cubicBezTo>
                    <a:pt x="298" y="298"/>
                    <a:pt x="429" y="108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0" name="Google Shape;4670;p2"/>
            <p:cNvSpPr/>
            <p:nvPr/>
          </p:nvSpPr>
          <p:spPr>
            <a:xfrm>
              <a:off x="5417325" y="2842150"/>
              <a:ext cx="14625" cy="36325"/>
            </a:xfrm>
            <a:custGeom>
              <a:avLst/>
              <a:gdLst/>
              <a:ahLst/>
              <a:cxnLst/>
              <a:rect l="l" t="t" r="r" b="b"/>
              <a:pathLst>
                <a:path w="585" h="1453" extrusionOk="0">
                  <a:moveTo>
                    <a:pt x="298" y="0"/>
                  </a:moveTo>
                  <a:cubicBezTo>
                    <a:pt x="1" y="524"/>
                    <a:pt x="310" y="977"/>
                    <a:pt x="429" y="1453"/>
                  </a:cubicBezTo>
                  <a:cubicBezTo>
                    <a:pt x="477" y="1322"/>
                    <a:pt x="417" y="1131"/>
                    <a:pt x="572" y="1012"/>
                  </a:cubicBezTo>
                  <a:cubicBezTo>
                    <a:pt x="572" y="822"/>
                    <a:pt x="584" y="608"/>
                    <a:pt x="584" y="417"/>
                  </a:cubicBezTo>
                  <a:cubicBezTo>
                    <a:pt x="489" y="346"/>
                    <a:pt x="548" y="203"/>
                    <a:pt x="489" y="119"/>
                  </a:cubicBezTo>
                  <a:cubicBezTo>
                    <a:pt x="465" y="72"/>
                    <a:pt x="417" y="48"/>
                    <a:pt x="370" y="12"/>
                  </a:cubicBezTo>
                  <a:cubicBezTo>
                    <a:pt x="358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1" name="Google Shape;4671;p2"/>
            <p:cNvSpPr/>
            <p:nvPr/>
          </p:nvSpPr>
          <p:spPr>
            <a:xfrm>
              <a:off x="5408100" y="2799275"/>
              <a:ext cx="5975" cy="54800"/>
            </a:xfrm>
            <a:custGeom>
              <a:avLst/>
              <a:gdLst/>
              <a:ahLst/>
              <a:cxnLst/>
              <a:rect l="l" t="t" r="r" b="b"/>
              <a:pathLst>
                <a:path w="239" h="2192" extrusionOk="0">
                  <a:moveTo>
                    <a:pt x="239" y="1"/>
                  </a:moveTo>
                  <a:cubicBezTo>
                    <a:pt x="1" y="727"/>
                    <a:pt x="60" y="1465"/>
                    <a:pt x="239" y="2192"/>
                  </a:cubicBezTo>
                  <a:lnTo>
                    <a:pt x="23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2" name="Google Shape;4672;p2"/>
            <p:cNvSpPr/>
            <p:nvPr/>
          </p:nvSpPr>
          <p:spPr>
            <a:xfrm>
              <a:off x="5439050" y="2692125"/>
              <a:ext cx="23250" cy="18500"/>
            </a:xfrm>
            <a:custGeom>
              <a:avLst/>
              <a:gdLst/>
              <a:ahLst/>
              <a:cxnLst/>
              <a:rect l="l" t="t" r="r" b="b"/>
              <a:pathLst>
                <a:path w="930" h="740" extrusionOk="0">
                  <a:moveTo>
                    <a:pt x="310" y="1"/>
                  </a:moveTo>
                  <a:cubicBezTo>
                    <a:pt x="215" y="96"/>
                    <a:pt x="144" y="191"/>
                    <a:pt x="37" y="286"/>
                  </a:cubicBezTo>
                  <a:cubicBezTo>
                    <a:pt x="13" y="310"/>
                    <a:pt x="1" y="346"/>
                    <a:pt x="1" y="394"/>
                  </a:cubicBezTo>
                  <a:cubicBezTo>
                    <a:pt x="25" y="524"/>
                    <a:pt x="37" y="644"/>
                    <a:pt x="180" y="715"/>
                  </a:cubicBezTo>
                  <a:cubicBezTo>
                    <a:pt x="207" y="732"/>
                    <a:pt x="235" y="740"/>
                    <a:pt x="263" y="740"/>
                  </a:cubicBezTo>
                  <a:cubicBezTo>
                    <a:pt x="330" y="740"/>
                    <a:pt x="394" y="698"/>
                    <a:pt x="453" y="655"/>
                  </a:cubicBezTo>
                  <a:cubicBezTo>
                    <a:pt x="488" y="655"/>
                    <a:pt x="498" y="565"/>
                    <a:pt x="538" y="565"/>
                  </a:cubicBezTo>
                  <a:cubicBezTo>
                    <a:pt x="553" y="565"/>
                    <a:pt x="571" y="576"/>
                    <a:pt x="596" y="608"/>
                  </a:cubicBezTo>
                  <a:cubicBezTo>
                    <a:pt x="620" y="608"/>
                    <a:pt x="656" y="632"/>
                    <a:pt x="668" y="644"/>
                  </a:cubicBezTo>
                  <a:cubicBezTo>
                    <a:pt x="680" y="655"/>
                    <a:pt x="715" y="655"/>
                    <a:pt x="739" y="655"/>
                  </a:cubicBezTo>
                  <a:cubicBezTo>
                    <a:pt x="799" y="655"/>
                    <a:pt x="846" y="632"/>
                    <a:pt x="894" y="596"/>
                  </a:cubicBezTo>
                  <a:cubicBezTo>
                    <a:pt x="918" y="536"/>
                    <a:pt x="930" y="489"/>
                    <a:pt x="918" y="429"/>
                  </a:cubicBezTo>
                  <a:cubicBezTo>
                    <a:pt x="894" y="358"/>
                    <a:pt x="834" y="286"/>
                    <a:pt x="751" y="239"/>
                  </a:cubicBezTo>
                  <a:cubicBezTo>
                    <a:pt x="751" y="227"/>
                    <a:pt x="739" y="227"/>
                    <a:pt x="691" y="227"/>
                  </a:cubicBezTo>
                  <a:cubicBezTo>
                    <a:pt x="656" y="227"/>
                    <a:pt x="620" y="239"/>
                    <a:pt x="596" y="274"/>
                  </a:cubicBezTo>
                  <a:cubicBezTo>
                    <a:pt x="418" y="274"/>
                    <a:pt x="441" y="48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3" name="Google Shape;4673;p2"/>
            <p:cNvSpPr/>
            <p:nvPr/>
          </p:nvSpPr>
          <p:spPr>
            <a:xfrm>
              <a:off x="5403650" y="2719100"/>
              <a:ext cx="14600" cy="30500"/>
            </a:xfrm>
            <a:custGeom>
              <a:avLst/>
              <a:gdLst/>
              <a:ahLst/>
              <a:cxnLst/>
              <a:rect l="l" t="t" r="r" b="b"/>
              <a:pathLst>
                <a:path w="584" h="1220" extrusionOk="0">
                  <a:moveTo>
                    <a:pt x="491" y="1"/>
                  </a:moveTo>
                  <a:cubicBezTo>
                    <a:pt x="462" y="1"/>
                    <a:pt x="434" y="18"/>
                    <a:pt x="405" y="53"/>
                  </a:cubicBezTo>
                  <a:cubicBezTo>
                    <a:pt x="143" y="398"/>
                    <a:pt x="12" y="779"/>
                    <a:pt x="0" y="1219"/>
                  </a:cubicBezTo>
                  <a:cubicBezTo>
                    <a:pt x="322" y="886"/>
                    <a:pt x="322" y="410"/>
                    <a:pt x="583" y="65"/>
                  </a:cubicBezTo>
                  <a:cubicBezTo>
                    <a:pt x="553" y="21"/>
                    <a:pt x="522" y="1"/>
                    <a:pt x="4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4" name="Google Shape;4674;p2"/>
            <p:cNvSpPr/>
            <p:nvPr/>
          </p:nvSpPr>
          <p:spPr>
            <a:xfrm>
              <a:off x="5413750" y="2702850"/>
              <a:ext cx="16400" cy="17575"/>
            </a:xfrm>
            <a:custGeom>
              <a:avLst/>
              <a:gdLst/>
              <a:ahLst/>
              <a:cxnLst/>
              <a:rect l="l" t="t" r="r" b="b"/>
              <a:pathLst>
                <a:path w="656" h="703" extrusionOk="0">
                  <a:moveTo>
                    <a:pt x="334" y="0"/>
                  </a:moveTo>
                  <a:lnTo>
                    <a:pt x="334" y="0"/>
                  </a:lnTo>
                  <a:cubicBezTo>
                    <a:pt x="191" y="215"/>
                    <a:pt x="37" y="417"/>
                    <a:pt x="1" y="691"/>
                  </a:cubicBezTo>
                  <a:cubicBezTo>
                    <a:pt x="60" y="703"/>
                    <a:pt x="120" y="703"/>
                    <a:pt x="179" y="703"/>
                  </a:cubicBezTo>
                  <a:cubicBezTo>
                    <a:pt x="215" y="476"/>
                    <a:pt x="656" y="334"/>
                    <a:pt x="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5" name="Google Shape;4675;p2"/>
            <p:cNvSpPr/>
            <p:nvPr/>
          </p:nvSpPr>
          <p:spPr>
            <a:xfrm>
              <a:off x="5423575" y="2716250"/>
              <a:ext cx="8075" cy="25900"/>
            </a:xfrm>
            <a:custGeom>
              <a:avLst/>
              <a:gdLst/>
              <a:ahLst/>
              <a:cxnLst/>
              <a:rect l="l" t="t" r="r" b="b"/>
              <a:pathLst>
                <a:path w="323" h="1036" extrusionOk="0">
                  <a:moveTo>
                    <a:pt x="322" y="0"/>
                  </a:moveTo>
                  <a:cubicBezTo>
                    <a:pt x="60" y="298"/>
                    <a:pt x="1" y="655"/>
                    <a:pt x="48" y="1036"/>
                  </a:cubicBezTo>
                  <a:cubicBezTo>
                    <a:pt x="227" y="714"/>
                    <a:pt x="322" y="381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6" name="Google Shape;4676;p2"/>
            <p:cNvSpPr/>
            <p:nvPr/>
          </p:nvSpPr>
          <p:spPr>
            <a:xfrm>
              <a:off x="5586400" y="2946400"/>
              <a:ext cx="18475" cy="6050"/>
            </a:xfrm>
            <a:custGeom>
              <a:avLst/>
              <a:gdLst/>
              <a:ahLst/>
              <a:cxnLst/>
              <a:rect l="l" t="t" r="r" b="b"/>
              <a:pathLst>
                <a:path w="739" h="242" extrusionOk="0">
                  <a:moveTo>
                    <a:pt x="349" y="0"/>
                  </a:moveTo>
                  <a:cubicBezTo>
                    <a:pt x="252" y="0"/>
                    <a:pt x="153" y="11"/>
                    <a:pt x="55" y="11"/>
                  </a:cubicBezTo>
                  <a:cubicBezTo>
                    <a:pt x="37" y="11"/>
                    <a:pt x="19" y="10"/>
                    <a:pt x="1" y="9"/>
                  </a:cubicBezTo>
                  <a:lnTo>
                    <a:pt x="1" y="9"/>
                  </a:lnTo>
                  <a:cubicBezTo>
                    <a:pt x="82" y="187"/>
                    <a:pt x="183" y="242"/>
                    <a:pt x="291" y="242"/>
                  </a:cubicBezTo>
                  <a:cubicBezTo>
                    <a:pt x="436" y="242"/>
                    <a:pt x="595" y="144"/>
                    <a:pt x="739" y="117"/>
                  </a:cubicBezTo>
                  <a:cubicBezTo>
                    <a:pt x="617" y="20"/>
                    <a:pt x="484" y="0"/>
                    <a:pt x="3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7" name="Google Shape;4677;p2"/>
            <p:cNvSpPr/>
            <p:nvPr/>
          </p:nvSpPr>
          <p:spPr>
            <a:xfrm>
              <a:off x="5748025" y="2939000"/>
              <a:ext cx="22050" cy="4975"/>
            </a:xfrm>
            <a:custGeom>
              <a:avLst/>
              <a:gdLst/>
              <a:ahLst/>
              <a:cxnLst/>
              <a:rect l="l" t="t" r="r" b="b"/>
              <a:pathLst>
                <a:path w="882" h="199" extrusionOk="0">
                  <a:moveTo>
                    <a:pt x="416" y="0"/>
                  </a:moveTo>
                  <a:cubicBezTo>
                    <a:pt x="273" y="0"/>
                    <a:pt x="134" y="29"/>
                    <a:pt x="1" y="139"/>
                  </a:cubicBezTo>
                  <a:cubicBezTo>
                    <a:pt x="179" y="163"/>
                    <a:pt x="358" y="163"/>
                    <a:pt x="536" y="174"/>
                  </a:cubicBezTo>
                  <a:cubicBezTo>
                    <a:pt x="644" y="127"/>
                    <a:pt x="775" y="198"/>
                    <a:pt x="882" y="32"/>
                  </a:cubicBezTo>
                  <a:cubicBezTo>
                    <a:pt x="723" y="32"/>
                    <a:pt x="567" y="0"/>
                    <a:pt x="4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8" name="Google Shape;4678;p2"/>
            <p:cNvSpPr/>
            <p:nvPr/>
          </p:nvSpPr>
          <p:spPr>
            <a:xfrm>
              <a:off x="5442325" y="2921625"/>
              <a:ext cx="20875" cy="7275"/>
            </a:xfrm>
            <a:custGeom>
              <a:avLst/>
              <a:gdLst/>
              <a:ahLst/>
              <a:cxnLst/>
              <a:rect l="l" t="t" r="r" b="b"/>
              <a:pathLst>
                <a:path w="835" h="291" extrusionOk="0">
                  <a:moveTo>
                    <a:pt x="299" y="0"/>
                  </a:moveTo>
                  <a:cubicBezTo>
                    <a:pt x="203" y="60"/>
                    <a:pt x="72" y="12"/>
                    <a:pt x="1" y="155"/>
                  </a:cubicBezTo>
                  <a:cubicBezTo>
                    <a:pt x="122" y="252"/>
                    <a:pt x="244" y="291"/>
                    <a:pt x="381" y="291"/>
                  </a:cubicBezTo>
                  <a:cubicBezTo>
                    <a:pt x="513" y="291"/>
                    <a:pt x="659" y="255"/>
                    <a:pt x="834" y="203"/>
                  </a:cubicBezTo>
                  <a:cubicBezTo>
                    <a:pt x="596" y="107"/>
                    <a:pt x="441" y="60"/>
                    <a:pt x="2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9" name="Google Shape;4679;p2"/>
            <p:cNvSpPr/>
            <p:nvPr/>
          </p:nvSpPr>
          <p:spPr>
            <a:xfrm>
              <a:off x="5435500" y="2914175"/>
              <a:ext cx="14300" cy="11350"/>
            </a:xfrm>
            <a:custGeom>
              <a:avLst/>
              <a:gdLst/>
              <a:ahLst/>
              <a:cxnLst/>
              <a:rect l="l" t="t" r="r" b="b"/>
              <a:pathLst>
                <a:path w="572" h="454" extrusionOk="0">
                  <a:moveTo>
                    <a:pt x="167" y="1"/>
                  </a:moveTo>
                  <a:cubicBezTo>
                    <a:pt x="107" y="48"/>
                    <a:pt x="60" y="108"/>
                    <a:pt x="0" y="155"/>
                  </a:cubicBezTo>
                  <a:cubicBezTo>
                    <a:pt x="48" y="298"/>
                    <a:pt x="167" y="382"/>
                    <a:pt x="286" y="453"/>
                  </a:cubicBezTo>
                  <a:cubicBezTo>
                    <a:pt x="393" y="441"/>
                    <a:pt x="512" y="441"/>
                    <a:pt x="572" y="298"/>
                  </a:cubicBezTo>
                  <a:cubicBezTo>
                    <a:pt x="441" y="203"/>
                    <a:pt x="298" y="96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0" name="Google Shape;4680;p2"/>
            <p:cNvSpPr/>
            <p:nvPr/>
          </p:nvSpPr>
          <p:spPr>
            <a:xfrm>
              <a:off x="5442925" y="2953475"/>
              <a:ext cx="21450" cy="4625"/>
            </a:xfrm>
            <a:custGeom>
              <a:avLst/>
              <a:gdLst/>
              <a:ahLst/>
              <a:cxnLst/>
              <a:rect l="l" t="t" r="r" b="b"/>
              <a:pathLst>
                <a:path w="858" h="185" extrusionOk="0">
                  <a:moveTo>
                    <a:pt x="858" y="0"/>
                  </a:moveTo>
                  <a:cubicBezTo>
                    <a:pt x="572" y="0"/>
                    <a:pt x="286" y="0"/>
                    <a:pt x="1" y="12"/>
                  </a:cubicBezTo>
                  <a:cubicBezTo>
                    <a:pt x="144" y="125"/>
                    <a:pt x="286" y="185"/>
                    <a:pt x="429" y="185"/>
                  </a:cubicBezTo>
                  <a:cubicBezTo>
                    <a:pt x="572" y="185"/>
                    <a:pt x="715" y="125"/>
                    <a:pt x="8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1" name="Google Shape;4681;p2"/>
            <p:cNvSpPr/>
            <p:nvPr/>
          </p:nvSpPr>
          <p:spPr>
            <a:xfrm>
              <a:off x="5805475" y="2964675"/>
              <a:ext cx="15200" cy="3475"/>
            </a:xfrm>
            <a:custGeom>
              <a:avLst/>
              <a:gdLst/>
              <a:ahLst/>
              <a:cxnLst/>
              <a:rect l="l" t="t" r="r" b="b"/>
              <a:pathLst>
                <a:path w="608" h="139" extrusionOk="0">
                  <a:moveTo>
                    <a:pt x="119" y="1"/>
                  </a:moveTo>
                  <a:cubicBezTo>
                    <a:pt x="79" y="1"/>
                    <a:pt x="40" y="2"/>
                    <a:pt x="1" y="5"/>
                  </a:cubicBezTo>
                  <a:cubicBezTo>
                    <a:pt x="95" y="112"/>
                    <a:pt x="203" y="139"/>
                    <a:pt x="313" y="139"/>
                  </a:cubicBezTo>
                  <a:cubicBezTo>
                    <a:pt x="412" y="139"/>
                    <a:pt x="512" y="117"/>
                    <a:pt x="608" y="112"/>
                  </a:cubicBezTo>
                  <a:cubicBezTo>
                    <a:pt x="454" y="25"/>
                    <a:pt x="285" y="1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2" name="Google Shape;4682;p2"/>
            <p:cNvSpPr/>
            <p:nvPr/>
          </p:nvSpPr>
          <p:spPr>
            <a:xfrm>
              <a:off x="5430725" y="2867750"/>
              <a:ext cx="6875" cy="14300"/>
            </a:xfrm>
            <a:custGeom>
              <a:avLst/>
              <a:gdLst/>
              <a:ahLst/>
              <a:cxnLst/>
              <a:rect l="l" t="t" r="r" b="b"/>
              <a:pathLst>
                <a:path w="275" h="572" extrusionOk="0">
                  <a:moveTo>
                    <a:pt x="48" y="0"/>
                  </a:moveTo>
                  <a:cubicBezTo>
                    <a:pt x="60" y="191"/>
                    <a:pt x="1" y="417"/>
                    <a:pt x="191" y="572"/>
                  </a:cubicBezTo>
                  <a:cubicBezTo>
                    <a:pt x="191" y="357"/>
                    <a:pt x="274" y="155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3" name="Google Shape;4683;p2"/>
            <p:cNvSpPr/>
            <p:nvPr/>
          </p:nvSpPr>
          <p:spPr>
            <a:xfrm>
              <a:off x="5395300" y="2767425"/>
              <a:ext cx="5100" cy="13725"/>
            </a:xfrm>
            <a:custGeom>
              <a:avLst/>
              <a:gdLst/>
              <a:ahLst/>
              <a:cxnLst/>
              <a:rect l="l" t="t" r="r" b="b"/>
              <a:pathLst>
                <a:path w="204" h="549" extrusionOk="0">
                  <a:moveTo>
                    <a:pt x="203" y="1"/>
                  </a:moveTo>
                  <a:cubicBezTo>
                    <a:pt x="144" y="37"/>
                    <a:pt x="96" y="84"/>
                    <a:pt x="36" y="132"/>
                  </a:cubicBezTo>
                  <a:cubicBezTo>
                    <a:pt x="48" y="275"/>
                    <a:pt x="1" y="441"/>
                    <a:pt x="167" y="549"/>
                  </a:cubicBezTo>
                  <a:cubicBezTo>
                    <a:pt x="179" y="358"/>
                    <a:pt x="179" y="179"/>
                    <a:pt x="2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4" name="Google Shape;4684;p2"/>
            <p:cNvSpPr/>
            <p:nvPr/>
          </p:nvSpPr>
          <p:spPr>
            <a:xfrm>
              <a:off x="5397975" y="2749575"/>
              <a:ext cx="5700" cy="13725"/>
            </a:xfrm>
            <a:custGeom>
              <a:avLst/>
              <a:gdLst/>
              <a:ahLst/>
              <a:cxnLst/>
              <a:rect l="l" t="t" r="r" b="b"/>
              <a:pathLst>
                <a:path w="228" h="549" extrusionOk="0">
                  <a:moveTo>
                    <a:pt x="227" y="0"/>
                  </a:moveTo>
                  <a:cubicBezTo>
                    <a:pt x="37" y="179"/>
                    <a:pt x="1" y="358"/>
                    <a:pt x="215" y="548"/>
                  </a:cubicBezTo>
                  <a:cubicBezTo>
                    <a:pt x="215" y="346"/>
                    <a:pt x="227" y="179"/>
                    <a:pt x="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5" name="Google Shape;4685;p2"/>
            <p:cNvSpPr/>
            <p:nvPr/>
          </p:nvSpPr>
          <p:spPr>
            <a:xfrm>
              <a:off x="5413750" y="2784400"/>
              <a:ext cx="7775" cy="14600"/>
            </a:xfrm>
            <a:custGeom>
              <a:avLst/>
              <a:gdLst/>
              <a:ahLst/>
              <a:cxnLst/>
              <a:rect l="l" t="t" r="r" b="b"/>
              <a:pathLst>
                <a:path w="311" h="584" extrusionOk="0">
                  <a:moveTo>
                    <a:pt x="156" y="1"/>
                  </a:moveTo>
                  <a:cubicBezTo>
                    <a:pt x="1" y="179"/>
                    <a:pt x="13" y="393"/>
                    <a:pt x="25" y="584"/>
                  </a:cubicBezTo>
                  <a:lnTo>
                    <a:pt x="156" y="584"/>
                  </a:lnTo>
                  <a:cubicBezTo>
                    <a:pt x="310" y="465"/>
                    <a:pt x="275" y="322"/>
                    <a:pt x="203" y="191"/>
                  </a:cubicBezTo>
                  <a:cubicBezTo>
                    <a:pt x="191" y="131"/>
                    <a:pt x="168" y="60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6" name="Google Shape;4686;p2"/>
            <p:cNvSpPr/>
            <p:nvPr/>
          </p:nvSpPr>
          <p:spPr>
            <a:xfrm>
              <a:off x="5776900" y="2942300"/>
              <a:ext cx="14025" cy="5200"/>
            </a:xfrm>
            <a:custGeom>
              <a:avLst/>
              <a:gdLst/>
              <a:ahLst/>
              <a:cxnLst/>
              <a:rect l="l" t="t" r="r" b="b"/>
              <a:pathLst>
                <a:path w="561" h="208" extrusionOk="0">
                  <a:moveTo>
                    <a:pt x="277" y="1"/>
                  </a:moveTo>
                  <a:cubicBezTo>
                    <a:pt x="186" y="1"/>
                    <a:pt x="93" y="51"/>
                    <a:pt x="1" y="150"/>
                  </a:cubicBezTo>
                  <a:cubicBezTo>
                    <a:pt x="107" y="185"/>
                    <a:pt x="218" y="208"/>
                    <a:pt x="330" y="208"/>
                  </a:cubicBezTo>
                  <a:cubicBezTo>
                    <a:pt x="406" y="208"/>
                    <a:pt x="483" y="197"/>
                    <a:pt x="560" y="173"/>
                  </a:cubicBezTo>
                  <a:cubicBezTo>
                    <a:pt x="468" y="57"/>
                    <a:pt x="373" y="1"/>
                    <a:pt x="2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7" name="Google Shape;4687;p2"/>
            <p:cNvSpPr/>
            <p:nvPr/>
          </p:nvSpPr>
          <p:spPr>
            <a:xfrm>
              <a:off x="5468225" y="2903300"/>
              <a:ext cx="10450" cy="4300"/>
            </a:xfrm>
            <a:custGeom>
              <a:avLst/>
              <a:gdLst/>
              <a:ahLst/>
              <a:cxnLst/>
              <a:rect l="l" t="t" r="r" b="b"/>
              <a:pathLst>
                <a:path w="418" h="172" extrusionOk="0">
                  <a:moveTo>
                    <a:pt x="211" y="1"/>
                  </a:moveTo>
                  <a:cubicBezTo>
                    <a:pt x="144" y="1"/>
                    <a:pt x="75" y="40"/>
                    <a:pt x="1" y="114"/>
                  </a:cubicBezTo>
                  <a:cubicBezTo>
                    <a:pt x="79" y="153"/>
                    <a:pt x="158" y="171"/>
                    <a:pt x="235" y="171"/>
                  </a:cubicBezTo>
                  <a:cubicBezTo>
                    <a:pt x="297" y="171"/>
                    <a:pt x="359" y="159"/>
                    <a:pt x="417" y="138"/>
                  </a:cubicBezTo>
                  <a:cubicBezTo>
                    <a:pt x="350" y="45"/>
                    <a:pt x="282" y="1"/>
                    <a:pt x="2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8" name="Google Shape;4688;p2"/>
            <p:cNvSpPr/>
            <p:nvPr/>
          </p:nvSpPr>
          <p:spPr>
            <a:xfrm>
              <a:off x="5521800" y="2921550"/>
              <a:ext cx="11050" cy="3975"/>
            </a:xfrm>
            <a:custGeom>
              <a:avLst/>
              <a:gdLst/>
              <a:ahLst/>
              <a:cxnLst/>
              <a:rect l="l" t="t" r="r" b="b"/>
              <a:pathLst>
                <a:path w="442" h="159" extrusionOk="0">
                  <a:moveTo>
                    <a:pt x="232" y="0"/>
                  </a:moveTo>
                  <a:cubicBezTo>
                    <a:pt x="157" y="0"/>
                    <a:pt x="81" y="54"/>
                    <a:pt x="1" y="146"/>
                  </a:cubicBezTo>
                  <a:cubicBezTo>
                    <a:pt x="144" y="146"/>
                    <a:pt x="287" y="158"/>
                    <a:pt x="441" y="158"/>
                  </a:cubicBezTo>
                  <a:cubicBezTo>
                    <a:pt x="372" y="48"/>
                    <a:pt x="303" y="0"/>
                    <a:pt x="2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9" name="Google Shape;4689;p2"/>
            <p:cNvSpPr/>
            <p:nvPr/>
          </p:nvSpPr>
          <p:spPr>
            <a:xfrm>
              <a:off x="5440550" y="2691825"/>
              <a:ext cx="6575" cy="7475"/>
            </a:xfrm>
            <a:custGeom>
              <a:avLst/>
              <a:gdLst/>
              <a:ahLst/>
              <a:cxnLst/>
              <a:rect l="l" t="t" r="r" b="b"/>
              <a:pathLst>
                <a:path w="263" h="299" extrusionOk="0">
                  <a:moveTo>
                    <a:pt x="131" y="1"/>
                  </a:moveTo>
                  <a:cubicBezTo>
                    <a:pt x="84" y="108"/>
                    <a:pt x="36" y="191"/>
                    <a:pt x="0" y="298"/>
                  </a:cubicBezTo>
                  <a:cubicBezTo>
                    <a:pt x="179" y="286"/>
                    <a:pt x="239" y="179"/>
                    <a:pt x="262" y="13"/>
                  </a:cubicBezTo>
                  <a:cubicBezTo>
                    <a:pt x="215" y="13"/>
                    <a:pt x="179" y="13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0" name="Google Shape;4690;p2"/>
            <p:cNvSpPr/>
            <p:nvPr/>
          </p:nvSpPr>
          <p:spPr>
            <a:xfrm>
              <a:off x="5431925" y="2706425"/>
              <a:ext cx="4475" cy="7450"/>
            </a:xfrm>
            <a:custGeom>
              <a:avLst/>
              <a:gdLst/>
              <a:ahLst/>
              <a:cxnLst/>
              <a:rect l="l" t="t" r="r" b="b"/>
              <a:pathLst>
                <a:path w="179" h="298" extrusionOk="0">
                  <a:moveTo>
                    <a:pt x="167" y="0"/>
                  </a:moveTo>
                  <a:cubicBezTo>
                    <a:pt x="60" y="60"/>
                    <a:pt x="0" y="155"/>
                    <a:pt x="24" y="298"/>
                  </a:cubicBezTo>
                  <a:cubicBezTo>
                    <a:pt x="131" y="214"/>
                    <a:pt x="179" y="119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1" name="Google Shape;4691;p2"/>
            <p:cNvSpPr/>
            <p:nvPr/>
          </p:nvSpPr>
          <p:spPr>
            <a:xfrm>
              <a:off x="5793575" y="2962625"/>
              <a:ext cx="5075" cy="1575"/>
            </a:xfrm>
            <a:custGeom>
              <a:avLst/>
              <a:gdLst/>
              <a:ahLst/>
              <a:cxnLst/>
              <a:rect l="l" t="t" r="r" b="b"/>
              <a:pathLst>
                <a:path w="203" h="63" extrusionOk="0">
                  <a:moveTo>
                    <a:pt x="99" y="0"/>
                  </a:moveTo>
                  <a:cubicBezTo>
                    <a:pt x="67" y="0"/>
                    <a:pt x="33" y="19"/>
                    <a:pt x="0" y="63"/>
                  </a:cubicBezTo>
                  <a:lnTo>
                    <a:pt x="203" y="63"/>
                  </a:lnTo>
                  <a:cubicBezTo>
                    <a:pt x="171" y="25"/>
                    <a:pt x="136" y="0"/>
                    <a:pt x="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2" name="Google Shape;4692;p2"/>
            <p:cNvSpPr/>
            <p:nvPr/>
          </p:nvSpPr>
          <p:spPr>
            <a:xfrm>
              <a:off x="6112650" y="2685575"/>
              <a:ext cx="12525" cy="9400"/>
            </a:xfrm>
            <a:custGeom>
              <a:avLst/>
              <a:gdLst/>
              <a:ahLst/>
              <a:cxnLst/>
              <a:rect l="l" t="t" r="r" b="b"/>
              <a:pathLst>
                <a:path w="501" h="376" extrusionOk="0">
                  <a:moveTo>
                    <a:pt x="203" y="1"/>
                  </a:moveTo>
                  <a:cubicBezTo>
                    <a:pt x="144" y="24"/>
                    <a:pt x="84" y="60"/>
                    <a:pt x="48" y="120"/>
                  </a:cubicBezTo>
                  <a:cubicBezTo>
                    <a:pt x="1" y="155"/>
                    <a:pt x="1" y="203"/>
                    <a:pt x="36" y="263"/>
                  </a:cubicBezTo>
                  <a:cubicBezTo>
                    <a:pt x="108" y="328"/>
                    <a:pt x="191" y="375"/>
                    <a:pt x="265" y="375"/>
                  </a:cubicBezTo>
                  <a:cubicBezTo>
                    <a:pt x="325" y="375"/>
                    <a:pt x="380" y="343"/>
                    <a:pt x="417" y="263"/>
                  </a:cubicBezTo>
                  <a:cubicBezTo>
                    <a:pt x="501" y="120"/>
                    <a:pt x="322" y="36"/>
                    <a:pt x="2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3" name="Google Shape;4693;p2"/>
            <p:cNvSpPr/>
            <p:nvPr/>
          </p:nvSpPr>
          <p:spPr>
            <a:xfrm>
              <a:off x="6090025" y="2683050"/>
              <a:ext cx="14925" cy="9100"/>
            </a:xfrm>
            <a:custGeom>
              <a:avLst/>
              <a:gdLst/>
              <a:ahLst/>
              <a:cxnLst/>
              <a:rect l="l" t="t" r="r" b="b"/>
              <a:pathLst>
                <a:path w="597" h="364" extrusionOk="0">
                  <a:moveTo>
                    <a:pt x="240" y="0"/>
                  </a:moveTo>
                  <a:cubicBezTo>
                    <a:pt x="190" y="0"/>
                    <a:pt x="141" y="21"/>
                    <a:pt x="96" y="66"/>
                  </a:cubicBezTo>
                  <a:cubicBezTo>
                    <a:pt x="1" y="233"/>
                    <a:pt x="13" y="352"/>
                    <a:pt x="239" y="364"/>
                  </a:cubicBezTo>
                  <a:cubicBezTo>
                    <a:pt x="334" y="364"/>
                    <a:pt x="418" y="352"/>
                    <a:pt x="513" y="352"/>
                  </a:cubicBezTo>
                  <a:cubicBezTo>
                    <a:pt x="584" y="245"/>
                    <a:pt x="596" y="161"/>
                    <a:pt x="489" y="66"/>
                  </a:cubicBezTo>
                  <a:cubicBezTo>
                    <a:pt x="465" y="54"/>
                    <a:pt x="418" y="54"/>
                    <a:pt x="370" y="42"/>
                  </a:cubicBezTo>
                  <a:cubicBezTo>
                    <a:pt x="326" y="15"/>
                    <a:pt x="283" y="0"/>
                    <a:pt x="24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4" name="Google Shape;4694;p2"/>
            <p:cNvSpPr/>
            <p:nvPr/>
          </p:nvSpPr>
          <p:spPr>
            <a:xfrm>
              <a:off x="6092425" y="2682050"/>
              <a:ext cx="6850" cy="2650"/>
            </a:xfrm>
            <a:custGeom>
              <a:avLst/>
              <a:gdLst/>
              <a:ahLst/>
              <a:cxnLst/>
              <a:rect l="l" t="t" r="r" b="b"/>
              <a:pathLst>
                <a:path w="274" h="106" extrusionOk="0">
                  <a:moveTo>
                    <a:pt x="136" y="0"/>
                  </a:moveTo>
                  <a:cubicBezTo>
                    <a:pt x="89" y="0"/>
                    <a:pt x="43" y="33"/>
                    <a:pt x="0" y="106"/>
                  </a:cubicBezTo>
                  <a:cubicBezTo>
                    <a:pt x="83" y="94"/>
                    <a:pt x="191" y="94"/>
                    <a:pt x="274" y="82"/>
                  </a:cubicBezTo>
                  <a:cubicBezTo>
                    <a:pt x="227" y="30"/>
                    <a:pt x="181" y="0"/>
                    <a:pt x="1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5" name="Google Shape;4695;p2"/>
            <p:cNvSpPr/>
            <p:nvPr/>
          </p:nvSpPr>
          <p:spPr>
            <a:xfrm>
              <a:off x="6102250" y="2684675"/>
              <a:ext cx="4475" cy="7175"/>
            </a:xfrm>
            <a:custGeom>
              <a:avLst/>
              <a:gdLst/>
              <a:ahLst/>
              <a:cxnLst/>
              <a:rect l="l" t="t" r="r" b="b"/>
              <a:pathLst>
                <a:path w="179" h="287" extrusionOk="0">
                  <a:moveTo>
                    <a:pt x="0" y="1"/>
                  </a:moveTo>
                  <a:lnTo>
                    <a:pt x="0" y="1"/>
                  </a:lnTo>
                  <a:cubicBezTo>
                    <a:pt x="24" y="108"/>
                    <a:pt x="24" y="191"/>
                    <a:pt x="24" y="287"/>
                  </a:cubicBezTo>
                  <a:cubicBezTo>
                    <a:pt x="179" y="180"/>
                    <a:pt x="179" y="96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6" name="Google Shape;4696;p2"/>
            <p:cNvSpPr/>
            <p:nvPr/>
          </p:nvSpPr>
          <p:spPr>
            <a:xfrm>
              <a:off x="6111175" y="2687950"/>
              <a:ext cx="2400" cy="3900"/>
            </a:xfrm>
            <a:custGeom>
              <a:avLst/>
              <a:gdLst/>
              <a:ahLst/>
              <a:cxnLst/>
              <a:rect l="l" t="t" r="r" b="b"/>
              <a:pathLst>
                <a:path w="96" h="156" extrusionOk="0">
                  <a:moveTo>
                    <a:pt x="95" y="1"/>
                  </a:moveTo>
                  <a:lnTo>
                    <a:pt x="95" y="1"/>
                  </a:lnTo>
                  <a:cubicBezTo>
                    <a:pt x="0" y="49"/>
                    <a:pt x="0" y="108"/>
                    <a:pt x="84" y="156"/>
                  </a:cubicBezTo>
                  <a:cubicBezTo>
                    <a:pt x="95" y="108"/>
                    <a:pt x="95" y="49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7" name="Google Shape;4697;p2"/>
            <p:cNvSpPr/>
            <p:nvPr/>
          </p:nvSpPr>
          <p:spPr>
            <a:xfrm>
              <a:off x="6113850" y="2685575"/>
              <a:ext cx="3900" cy="2400"/>
            </a:xfrm>
            <a:custGeom>
              <a:avLst/>
              <a:gdLst/>
              <a:ahLst/>
              <a:cxnLst/>
              <a:rect l="l" t="t" r="r" b="b"/>
              <a:pathLst>
                <a:path w="156" h="96" extrusionOk="0">
                  <a:moveTo>
                    <a:pt x="155" y="1"/>
                  </a:moveTo>
                  <a:cubicBezTo>
                    <a:pt x="72" y="1"/>
                    <a:pt x="12" y="36"/>
                    <a:pt x="0" y="96"/>
                  </a:cubicBezTo>
                  <a:cubicBezTo>
                    <a:pt x="48" y="72"/>
                    <a:pt x="108" y="24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8" name="Google Shape;4698;p2"/>
            <p:cNvSpPr/>
            <p:nvPr/>
          </p:nvSpPr>
          <p:spPr>
            <a:xfrm>
              <a:off x="5511100" y="2691975"/>
              <a:ext cx="53300" cy="8575"/>
            </a:xfrm>
            <a:custGeom>
              <a:avLst/>
              <a:gdLst/>
              <a:ahLst/>
              <a:cxnLst/>
              <a:rect l="l" t="t" r="r" b="b"/>
              <a:pathLst>
                <a:path w="2132" h="343" extrusionOk="0">
                  <a:moveTo>
                    <a:pt x="426" y="0"/>
                  </a:moveTo>
                  <a:cubicBezTo>
                    <a:pt x="277" y="0"/>
                    <a:pt x="132" y="26"/>
                    <a:pt x="0" y="138"/>
                  </a:cubicBezTo>
                  <a:cubicBezTo>
                    <a:pt x="106" y="296"/>
                    <a:pt x="249" y="342"/>
                    <a:pt x="422" y="342"/>
                  </a:cubicBezTo>
                  <a:cubicBezTo>
                    <a:pt x="443" y="342"/>
                    <a:pt x="466" y="341"/>
                    <a:pt x="488" y="340"/>
                  </a:cubicBezTo>
                  <a:cubicBezTo>
                    <a:pt x="846" y="304"/>
                    <a:pt x="1203" y="304"/>
                    <a:pt x="1560" y="304"/>
                  </a:cubicBezTo>
                  <a:cubicBezTo>
                    <a:pt x="1619" y="284"/>
                    <a:pt x="1686" y="283"/>
                    <a:pt x="1753" y="283"/>
                  </a:cubicBezTo>
                  <a:cubicBezTo>
                    <a:pt x="1763" y="283"/>
                    <a:pt x="1774" y="283"/>
                    <a:pt x="1784" y="283"/>
                  </a:cubicBezTo>
                  <a:cubicBezTo>
                    <a:pt x="1909" y="283"/>
                    <a:pt x="2036" y="279"/>
                    <a:pt x="2131" y="161"/>
                  </a:cubicBezTo>
                  <a:lnTo>
                    <a:pt x="750" y="19"/>
                  </a:lnTo>
                  <a:cubicBezTo>
                    <a:pt x="641" y="14"/>
                    <a:pt x="532" y="0"/>
                    <a:pt x="4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9" name="Google Shape;4699;p2"/>
            <p:cNvSpPr/>
            <p:nvPr/>
          </p:nvSpPr>
          <p:spPr>
            <a:xfrm>
              <a:off x="5453950" y="2677125"/>
              <a:ext cx="23225" cy="23475"/>
            </a:xfrm>
            <a:custGeom>
              <a:avLst/>
              <a:gdLst/>
              <a:ahLst/>
              <a:cxnLst/>
              <a:rect l="l" t="t" r="r" b="b"/>
              <a:pathLst>
                <a:path w="929" h="939" extrusionOk="0">
                  <a:moveTo>
                    <a:pt x="614" y="1"/>
                  </a:moveTo>
                  <a:cubicBezTo>
                    <a:pt x="555" y="1"/>
                    <a:pt x="496" y="31"/>
                    <a:pt x="441" y="101"/>
                  </a:cubicBezTo>
                  <a:cubicBezTo>
                    <a:pt x="250" y="315"/>
                    <a:pt x="0" y="517"/>
                    <a:pt x="0" y="851"/>
                  </a:cubicBezTo>
                  <a:cubicBezTo>
                    <a:pt x="36" y="851"/>
                    <a:pt x="84" y="863"/>
                    <a:pt x="131" y="886"/>
                  </a:cubicBezTo>
                  <a:cubicBezTo>
                    <a:pt x="177" y="923"/>
                    <a:pt x="222" y="938"/>
                    <a:pt x="268" y="938"/>
                  </a:cubicBezTo>
                  <a:cubicBezTo>
                    <a:pt x="282" y="938"/>
                    <a:pt x="296" y="937"/>
                    <a:pt x="310" y="934"/>
                  </a:cubicBezTo>
                  <a:cubicBezTo>
                    <a:pt x="381" y="886"/>
                    <a:pt x="453" y="827"/>
                    <a:pt x="536" y="767"/>
                  </a:cubicBezTo>
                  <a:cubicBezTo>
                    <a:pt x="643" y="601"/>
                    <a:pt x="929" y="565"/>
                    <a:pt x="857" y="267"/>
                  </a:cubicBezTo>
                  <a:cubicBezTo>
                    <a:pt x="857" y="243"/>
                    <a:pt x="846" y="196"/>
                    <a:pt x="846" y="148"/>
                  </a:cubicBezTo>
                  <a:cubicBezTo>
                    <a:pt x="776" y="58"/>
                    <a:pt x="695" y="1"/>
                    <a:pt x="6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0" name="Google Shape;4700;p2"/>
            <p:cNvSpPr/>
            <p:nvPr/>
          </p:nvSpPr>
          <p:spPr>
            <a:xfrm>
              <a:off x="5464650" y="2684400"/>
              <a:ext cx="27425" cy="15200"/>
            </a:xfrm>
            <a:custGeom>
              <a:avLst/>
              <a:gdLst/>
              <a:ahLst/>
              <a:cxnLst/>
              <a:rect l="l" t="t" r="r" b="b"/>
              <a:pathLst>
                <a:path w="1097" h="608" extrusionOk="0">
                  <a:moveTo>
                    <a:pt x="441" y="0"/>
                  </a:moveTo>
                  <a:cubicBezTo>
                    <a:pt x="346" y="191"/>
                    <a:pt x="60" y="202"/>
                    <a:pt x="1" y="441"/>
                  </a:cubicBezTo>
                  <a:cubicBezTo>
                    <a:pt x="191" y="607"/>
                    <a:pt x="429" y="524"/>
                    <a:pt x="656" y="583"/>
                  </a:cubicBezTo>
                  <a:lnTo>
                    <a:pt x="739" y="583"/>
                  </a:lnTo>
                  <a:cubicBezTo>
                    <a:pt x="786" y="583"/>
                    <a:pt x="837" y="595"/>
                    <a:pt x="889" y="595"/>
                  </a:cubicBezTo>
                  <a:cubicBezTo>
                    <a:pt x="958" y="595"/>
                    <a:pt x="1029" y="576"/>
                    <a:pt x="1096" y="488"/>
                  </a:cubicBezTo>
                  <a:cubicBezTo>
                    <a:pt x="882" y="322"/>
                    <a:pt x="668" y="167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1" name="Google Shape;4701;p2"/>
            <p:cNvSpPr/>
            <p:nvPr/>
          </p:nvSpPr>
          <p:spPr>
            <a:xfrm>
              <a:off x="5466150" y="2696400"/>
              <a:ext cx="17000" cy="11525"/>
            </a:xfrm>
            <a:custGeom>
              <a:avLst/>
              <a:gdLst/>
              <a:ahLst/>
              <a:cxnLst/>
              <a:rect l="l" t="t" r="r" b="b"/>
              <a:pathLst>
                <a:path w="680" h="461" extrusionOk="0">
                  <a:moveTo>
                    <a:pt x="349" y="1"/>
                  </a:moveTo>
                  <a:cubicBezTo>
                    <a:pt x="287" y="1"/>
                    <a:pt x="224" y="14"/>
                    <a:pt x="155" y="44"/>
                  </a:cubicBezTo>
                  <a:cubicBezTo>
                    <a:pt x="48" y="68"/>
                    <a:pt x="0" y="139"/>
                    <a:pt x="0" y="258"/>
                  </a:cubicBezTo>
                  <a:cubicBezTo>
                    <a:pt x="12" y="342"/>
                    <a:pt x="48" y="401"/>
                    <a:pt x="84" y="437"/>
                  </a:cubicBezTo>
                  <a:cubicBezTo>
                    <a:pt x="128" y="452"/>
                    <a:pt x="170" y="460"/>
                    <a:pt x="211" y="460"/>
                  </a:cubicBezTo>
                  <a:cubicBezTo>
                    <a:pt x="268" y="460"/>
                    <a:pt x="321" y="443"/>
                    <a:pt x="369" y="401"/>
                  </a:cubicBezTo>
                  <a:cubicBezTo>
                    <a:pt x="441" y="401"/>
                    <a:pt x="536" y="377"/>
                    <a:pt x="620" y="365"/>
                  </a:cubicBezTo>
                  <a:cubicBezTo>
                    <a:pt x="643" y="282"/>
                    <a:pt x="655" y="187"/>
                    <a:pt x="679" y="103"/>
                  </a:cubicBezTo>
                  <a:lnTo>
                    <a:pt x="667" y="103"/>
                  </a:lnTo>
                  <a:cubicBezTo>
                    <a:pt x="560" y="42"/>
                    <a:pt x="458" y="1"/>
                    <a:pt x="3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2" name="Google Shape;4702;p2"/>
            <p:cNvSpPr/>
            <p:nvPr/>
          </p:nvSpPr>
          <p:spPr>
            <a:xfrm>
              <a:off x="5501875" y="2691825"/>
              <a:ext cx="5975" cy="6025"/>
            </a:xfrm>
            <a:custGeom>
              <a:avLst/>
              <a:gdLst/>
              <a:ahLst/>
              <a:cxnLst/>
              <a:rect l="l" t="t" r="r" b="b"/>
              <a:pathLst>
                <a:path w="239" h="241" extrusionOk="0">
                  <a:moveTo>
                    <a:pt x="83" y="1"/>
                  </a:moveTo>
                  <a:lnTo>
                    <a:pt x="0" y="48"/>
                  </a:lnTo>
                  <a:cubicBezTo>
                    <a:pt x="32" y="128"/>
                    <a:pt x="48" y="241"/>
                    <a:pt x="109" y="241"/>
                  </a:cubicBezTo>
                  <a:cubicBezTo>
                    <a:pt x="139" y="241"/>
                    <a:pt x="180" y="214"/>
                    <a:pt x="238" y="144"/>
                  </a:cubicBezTo>
                  <a:cubicBezTo>
                    <a:pt x="191" y="84"/>
                    <a:pt x="131" y="48"/>
                    <a:pt x="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3" name="Google Shape;4703;p2"/>
            <p:cNvSpPr/>
            <p:nvPr/>
          </p:nvSpPr>
          <p:spPr>
            <a:xfrm>
              <a:off x="5920075" y="2674275"/>
              <a:ext cx="7475" cy="2375"/>
            </a:xfrm>
            <a:custGeom>
              <a:avLst/>
              <a:gdLst/>
              <a:ahLst/>
              <a:cxnLst/>
              <a:rect l="l" t="t" r="r" b="b"/>
              <a:pathLst>
                <a:path w="299" h="95" extrusionOk="0">
                  <a:moveTo>
                    <a:pt x="0" y="0"/>
                  </a:moveTo>
                  <a:cubicBezTo>
                    <a:pt x="43" y="61"/>
                    <a:pt x="92" y="94"/>
                    <a:pt x="144" y="94"/>
                  </a:cubicBezTo>
                  <a:cubicBezTo>
                    <a:pt x="193" y="94"/>
                    <a:pt x="246" y="64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4" name="Google Shape;4704;p2"/>
            <p:cNvSpPr/>
            <p:nvPr/>
          </p:nvSpPr>
          <p:spPr>
            <a:xfrm>
              <a:off x="5873050" y="2670100"/>
              <a:ext cx="3875" cy="1525"/>
            </a:xfrm>
            <a:custGeom>
              <a:avLst/>
              <a:gdLst/>
              <a:ahLst/>
              <a:cxnLst/>
              <a:rect l="l" t="t" r="r" b="b"/>
              <a:pathLst>
                <a:path w="155" h="61" extrusionOk="0">
                  <a:moveTo>
                    <a:pt x="0" y="1"/>
                  </a:moveTo>
                  <a:cubicBezTo>
                    <a:pt x="24" y="36"/>
                    <a:pt x="48" y="60"/>
                    <a:pt x="48" y="60"/>
                  </a:cubicBezTo>
                  <a:cubicBezTo>
                    <a:pt x="84" y="48"/>
                    <a:pt x="119" y="36"/>
                    <a:pt x="155" y="24"/>
                  </a:cubicBezTo>
                  <a:cubicBezTo>
                    <a:pt x="107" y="1"/>
                    <a:pt x="48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5" name="Google Shape;4705;p2"/>
            <p:cNvSpPr/>
            <p:nvPr/>
          </p:nvSpPr>
          <p:spPr>
            <a:xfrm>
              <a:off x="5866200" y="267070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3" y="0"/>
                  </a:moveTo>
                  <a:cubicBezTo>
                    <a:pt x="96" y="36"/>
                    <a:pt x="36" y="84"/>
                    <a:pt x="0" y="131"/>
                  </a:cubicBezTo>
                  <a:cubicBezTo>
                    <a:pt x="60" y="84"/>
                    <a:pt x="96" y="36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6" name="Google Shape;4706;p2"/>
            <p:cNvSpPr/>
            <p:nvPr/>
          </p:nvSpPr>
          <p:spPr>
            <a:xfrm>
              <a:off x="6098375" y="2717425"/>
              <a:ext cx="8950" cy="3000"/>
            </a:xfrm>
            <a:custGeom>
              <a:avLst/>
              <a:gdLst/>
              <a:ahLst/>
              <a:cxnLst/>
              <a:rect l="l" t="t" r="r" b="b"/>
              <a:pathLst>
                <a:path w="358" h="120" extrusionOk="0">
                  <a:moveTo>
                    <a:pt x="36" y="1"/>
                  </a:moveTo>
                  <a:cubicBezTo>
                    <a:pt x="0" y="36"/>
                    <a:pt x="0" y="60"/>
                    <a:pt x="36" y="108"/>
                  </a:cubicBezTo>
                  <a:cubicBezTo>
                    <a:pt x="131" y="108"/>
                    <a:pt x="215" y="120"/>
                    <a:pt x="310" y="120"/>
                  </a:cubicBezTo>
                  <a:lnTo>
                    <a:pt x="357" y="60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7" name="Google Shape;4707;p2"/>
            <p:cNvSpPr/>
            <p:nvPr/>
          </p:nvSpPr>
          <p:spPr>
            <a:xfrm>
              <a:off x="6116225" y="2717125"/>
              <a:ext cx="9850" cy="3000"/>
            </a:xfrm>
            <a:custGeom>
              <a:avLst/>
              <a:gdLst/>
              <a:ahLst/>
              <a:cxnLst/>
              <a:rect l="l" t="t" r="r" b="b"/>
              <a:pathLst>
                <a:path w="394" h="120" extrusionOk="0">
                  <a:moveTo>
                    <a:pt x="36" y="1"/>
                  </a:moveTo>
                  <a:lnTo>
                    <a:pt x="1" y="60"/>
                  </a:lnTo>
                  <a:lnTo>
                    <a:pt x="36" y="120"/>
                  </a:lnTo>
                  <a:lnTo>
                    <a:pt x="322" y="120"/>
                  </a:lnTo>
                  <a:cubicBezTo>
                    <a:pt x="394" y="84"/>
                    <a:pt x="394" y="60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8" name="Google Shape;4708;p2"/>
            <p:cNvSpPr/>
            <p:nvPr/>
          </p:nvSpPr>
          <p:spPr>
            <a:xfrm>
              <a:off x="6095400" y="2717425"/>
              <a:ext cx="3875" cy="2400"/>
            </a:xfrm>
            <a:custGeom>
              <a:avLst/>
              <a:gdLst/>
              <a:ahLst/>
              <a:cxnLst/>
              <a:rect l="l" t="t" r="r" b="b"/>
              <a:pathLst>
                <a:path w="155" h="96" extrusionOk="0">
                  <a:moveTo>
                    <a:pt x="0" y="1"/>
                  </a:moveTo>
                  <a:lnTo>
                    <a:pt x="0" y="96"/>
                  </a:lnTo>
                  <a:lnTo>
                    <a:pt x="155" y="96"/>
                  </a:lnTo>
                  <a:lnTo>
                    <a:pt x="155" y="48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9" name="Google Shape;4709;p2"/>
            <p:cNvSpPr/>
            <p:nvPr/>
          </p:nvSpPr>
          <p:spPr>
            <a:xfrm>
              <a:off x="6106400" y="2717425"/>
              <a:ext cx="2400" cy="2700"/>
            </a:xfrm>
            <a:custGeom>
              <a:avLst/>
              <a:gdLst/>
              <a:ahLst/>
              <a:cxnLst/>
              <a:rect l="l" t="t" r="r" b="b"/>
              <a:pathLst>
                <a:path w="96" h="108" extrusionOk="0">
                  <a:moveTo>
                    <a:pt x="1" y="1"/>
                  </a:moveTo>
                  <a:lnTo>
                    <a:pt x="1" y="108"/>
                  </a:lnTo>
                  <a:cubicBezTo>
                    <a:pt x="96" y="72"/>
                    <a:pt x="96" y="3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0" name="Google Shape;4710;p2"/>
            <p:cNvSpPr/>
            <p:nvPr/>
          </p:nvSpPr>
          <p:spPr>
            <a:xfrm>
              <a:off x="6126950" y="2717425"/>
              <a:ext cx="5975" cy="3000"/>
            </a:xfrm>
            <a:custGeom>
              <a:avLst/>
              <a:gdLst/>
              <a:ahLst/>
              <a:cxnLst/>
              <a:rect l="l" t="t" r="r" b="b"/>
              <a:pathLst>
                <a:path w="239" h="120" extrusionOk="0">
                  <a:moveTo>
                    <a:pt x="60" y="1"/>
                  </a:moveTo>
                  <a:cubicBezTo>
                    <a:pt x="0" y="48"/>
                    <a:pt x="0" y="72"/>
                    <a:pt x="60" y="120"/>
                  </a:cubicBezTo>
                  <a:lnTo>
                    <a:pt x="191" y="120"/>
                  </a:lnTo>
                  <a:cubicBezTo>
                    <a:pt x="238" y="72"/>
                    <a:pt x="238" y="36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1" name="Google Shape;4711;p2"/>
            <p:cNvSpPr/>
            <p:nvPr/>
          </p:nvSpPr>
          <p:spPr>
            <a:xfrm>
              <a:off x="6124575" y="2717425"/>
              <a:ext cx="3875" cy="3000"/>
            </a:xfrm>
            <a:custGeom>
              <a:avLst/>
              <a:gdLst/>
              <a:ahLst/>
              <a:cxnLst/>
              <a:rect l="l" t="t" r="r" b="b"/>
              <a:pathLst>
                <a:path w="155" h="120" extrusionOk="0">
                  <a:moveTo>
                    <a:pt x="155" y="1"/>
                  </a:moveTo>
                  <a:cubicBezTo>
                    <a:pt x="95" y="1"/>
                    <a:pt x="36" y="1"/>
                    <a:pt x="0" y="13"/>
                  </a:cubicBezTo>
                  <a:lnTo>
                    <a:pt x="0" y="120"/>
                  </a:lnTo>
                  <a:lnTo>
                    <a:pt x="155" y="120"/>
                  </a:lnTo>
                  <a:lnTo>
                    <a:pt x="155" y="60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2" name="Google Shape;4712;p2"/>
            <p:cNvSpPr/>
            <p:nvPr/>
          </p:nvSpPr>
          <p:spPr>
            <a:xfrm>
              <a:off x="6131700" y="2716250"/>
              <a:ext cx="4500" cy="4175"/>
            </a:xfrm>
            <a:custGeom>
              <a:avLst/>
              <a:gdLst/>
              <a:ahLst/>
              <a:cxnLst/>
              <a:rect l="l" t="t" r="r" b="b"/>
              <a:pathLst>
                <a:path w="180" h="167" extrusionOk="0">
                  <a:moveTo>
                    <a:pt x="179" y="0"/>
                  </a:moveTo>
                  <a:lnTo>
                    <a:pt x="1" y="48"/>
                  </a:lnTo>
                  <a:lnTo>
                    <a:pt x="1" y="167"/>
                  </a:lnTo>
                  <a:cubicBezTo>
                    <a:pt x="48" y="107"/>
                    <a:pt x="108" y="60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3" name="Google Shape;4713;p2"/>
            <p:cNvSpPr/>
            <p:nvPr/>
          </p:nvSpPr>
          <p:spPr>
            <a:xfrm>
              <a:off x="6115050" y="2717425"/>
              <a:ext cx="2700" cy="3000"/>
            </a:xfrm>
            <a:custGeom>
              <a:avLst/>
              <a:gdLst/>
              <a:ahLst/>
              <a:cxnLst/>
              <a:rect l="l" t="t" r="r" b="b"/>
              <a:pathLst>
                <a:path w="108" h="120" extrusionOk="0">
                  <a:moveTo>
                    <a:pt x="107" y="1"/>
                  </a:moveTo>
                  <a:cubicBezTo>
                    <a:pt x="0" y="36"/>
                    <a:pt x="12" y="72"/>
                    <a:pt x="107" y="120"/>
                  </a:cubicBezTo>
                  <a:lnTo>
                    <a:pt x="107" y="60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4" name="Google Shape;4714;p2"/>
            <p:cNvSpPr/>
            <p:nvPr/>
          </p:nvSpPr>
          <p:spPr>
            <a:xfrm>
              <a:off x="6138550" y="2716250"/>
              <a:ext cx="1525" cy="2100"/>
            </a:xfrm>
            <a:custGeom>
              <a:avLst/>
              <a:gdLst/>
              <a:ahLst/>
              <a:cxnLst/>
              <a:rect l="l" t="t" r="r" b="b"/>
              <a:pathLst>
                <a:path w="61" h="84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36"/>
                    <a:pt x="24" y="48"/>
                    <a:pt x="60" y="83"/>
                  </a:cubicBezTo>
                  <a:cubicBezTo>
                    <a:pt x="36" y="48"/>
                    <a:pt x="13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5" name="Google Shape;4715;p2"/>
            <p:cNvSpPr/>
            <p:nvPr/>
          </p:nvSpPr>
          <p:spPr>
            <a:xfrm>
              <a:off x="6073950" y="2788875"/>
              <a:ext cx="14625" cy="10050"/>
            </a:xfrm>
            <a:custGeom>
              <a:avLst/>
              <a:gdLst/>
              <a:ahLst/>
              <a:cxnLst/>
              <a:rect l="l" t="t" r="r" b="b"/>
              <a:pathLst>
                <a:path w="585" h="402" extrusionOk="0">
                  <a:moveTo>
                    <a:pt x="275" y="0"/>
                  </a:moveTo>
                  <a:cubicBezTo>
                    <a:pt x="239" y="12"/>
                    <a:pt x="203" y="12"/>
                    <a:pt x="156" y="12"/>
                  </a:cubicBezTo>
                  <a:cubicBezTo>
                    <a:pt x="108" y="48"/>
                    <a:pt x="49" y="95"/>
                    <a:pt x="1" y="119"/>
                  </a:cubicBezTo>
                  <a:cubicBezTo>
                    <a:pt x="13" y="214"/>
                    <a:pt x="13" y="298"/>
                    <a:pt x="13" y="393"/>
                  </a:cubicBezTo>
                  <a:cubicBezTo>
                    <a:pt x="37" y="399"/>
                    <a:pt x="60" y="402"/>
                    <a:pt x="84" y="402"/>
                  </a:cubicBezTo>
                  <a:cubicBezTo>
                    <a:pt x="108" y="402"/>
                    <a:pt x="132" y="399"/>
                    <a:pt x="156" y="393"/>
                  </a:cubicBezTo>
                  <a:cubicBezTo>
                    <a:pt x="239" y="226"/>
                    <a:pt x="501" y="310"/>
                    <a:pt x="584" y="131"/>
                  </a:cubicBezTo>
                  <a:cubicBezTo>
                    <a:pt x="465" y="119"/>
                    <a:pt x="346" y="95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6" name="Google Shape;4716;p2"/>
            <p:cNvSpPr/>
            <p:nvPr/>
          </p:nvSpPr>
          <p:spPr>
            <a:xfrm>
              <a:off x="6101950" y="2763575"/>
              <a:ext cx="8350" cy="3300"/>
            </a:xfrm>
            <a:custGeom>
              <a:avLst/>
              <a:gdLst/>
              <a:ahLst/>
              <a:cxnLst/>
              <a:rect l="l" t="t" r="r" b="b"/>
              <a:pathLst>
                <a:path w="334" h="132" extrusionOk="0">
                  <a:moveTo>
                    <a:pt x="334" y="0"/>
                  </a:moveTo>
                  <a:cubicBezTo>
                    <a:pt x="250" y="0"/>
                    <a:pt x="191" y="0"/>
                    <a:pt x="119" y="12"/>
                  </a:cubicBezTo>
                  <a:cubicBezTo>
                    <a:pt x="72" y="12"/>
                    <a:pt x="48" y="48"/>
                    <a:pt x="0" y="60"/>
                  </a:cubicBezTo>
                  <a:cubicBezTo>
                    <a:pt x="36" y="95"/>
                    <a:pt x="72" y="131"/>
                    <a:pt x="107" y="131"/>
                  </a:cubicBezTo>
                  <a:cubicBezTo>
                    <a:pt x="214" y="131"/>
                    <a:pt x="286" y="95"/>
                    <a:pt x="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7" name="Google Shape;4717;p2"/>
            <p:cNvSpPr/>
            <p:nvPr/>
          </p:nvSpPr>
          <p:spPr>
            <a:xfrm>
              <a:off x="5997175" y="2716675"/>
              <a:ext cx="26800" cy="3250"/>
            </a:xfrm>
            <a:custGeom>
              <a:avLst/>
              <a:gdLst/>
              <a:ahLst/>
              <a:cxnLst/>
              <a:rect l="l" t="t" r="r" b="b"/>
              <a:pathLst>
                <a:path w="1072" h="130" extrusionOk="0">
                  <a:moveTo>
                    <a:pt x="572" y="1"/>
                  </a:moveTo>
                  <a:cubicBezTo>
                    <a:pt x="414" y="1"/>
                    <a:pt x="254" y="22"/>
                    <a:pt x="97" y="22"/>
                  </a:cubicBezTo>
                  <a:cubicBezTo>
                    <a:pt x="65" y="22"/>
                    <a:pt x="32" y="21"/>
                    <a:pt x="0" y="19"/>
                  </a:cubicBezTo>
                  <a:lnTo>
                    <a:pt x="0" y="19"/>
                  </a:lnTo>
                  <a:cubicBezTo>
                    <a:pt x="222" y="114"/>
                    <a:pt x="466" y="130"/>
                    <a:pt x="709" y="130"/>
                  </a:cubicBezTo>
                  <a:cubicBezTo>
                    <a:pt x="831" y="130"/>
                    <a:pt x="953" y="126"/>
                    <a:pt x="1072" y="126"/>
                  </a:cubicBezTo>
                  <a:cubicBezTo>
                    <a:pt x="909" y="25"/>
                    <a:pt x="741" y="1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8" name="Google Shape;4718;p2"/>
            <p:cNvSpPr/>
            <p:nvPr/>
          </p:nvSpPr>
          <p:spPr>
            <a:xfrm>
              <a:off x="6038250" y="2716775"/>
              <a:ext cx="14600" cy="3950"/>
            </a:xfrm>
            <a:custGeom>
              <a:avLst/>
              <a:gdLst/>
              <a:ahLst/>
              <a:cxnLst/>
              <a:rect l="l" t="t" r="r" b="b"/>
              <a:pathLst>
                <a:path w="584" h="158" extrusionOk="0">
                  <a:moveTo>
                    <a:pt x="296" y="1"/>
                  </a:moveTo>
                  <a:cubicBezTo>
                    <a:pt x="213" y="1"/>
                    <a:pt x="123" y="16"/>
                    <a:pt x="36" y="16"/>
                  </a:cubicBezTo>
                  <a:cubicBezTo>
                    <a:pt x="24" y="16"/>
                    <a:pt x="12" y="15"/>
                    <a:pt x="0" y="15"/>
                  </a:cubicBezTo>
                  <a:lnTo>
                    <a:pt x="0" y="146"/>
                  </a:lnTo>
                  <a:cubicBezTo>
                    <a:pt x="203" y="146"/>
                    <a:pt x="393" y="158"/>
                    <a:pt x="584" y="158"/>
                  </a:cubicBezTo>
                  <a:cubicBezTo>
                    <a:pt x="512" y="28"/>
                    <a:pt x="410" y="1"/>
                    <a:pt x="2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9" name="Google Shape;4719;p2"/>
            <p:cNvSpPr/>
            <p:nvPr/>
          </p:nvSpPr>
          <p:spPr>
            <a:xfrm>
              <a:off x="6027525" y="2717650"/>
              <a:ext cx="7175" cy="2475"/>
            </a:xfrm>
            <a:custGeom>
              <a:avLst/>
              <a:gdLst/>
              <a:ahLst/>
              <a:cxnLst/>
              <a:rect l="l" t="t" r="r" b="b"/>
              <a:pathLst>
                <a:path w="287" h="99" extrusionOk="0">
                  <a:moveTo>
                    <a:pt x="148" y="1"/>
                  </a:moveTo>
                  <a:cubicBezTo>
                    <a:pt x="102" y="1"/>
                    <a:pt x="54" y="33"/>
                    <a:pt x="1" y="99"/>
                  </a:cubicBezTo>
                  <a:lnTo>
                    <a:pt x="286" y="99"/>
                  </a:lnTo>
                  <a:cubicBezTo>
                    <a:pt x="239" y="33"/>
                    <a:pt x="194" y="1"/>
                    <a:pt x="1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0" name="Google Shape;4720;p2"/>
            <p:cNvSpPr/>
            <p:nvPr/>
          </p:nvSpPr>
          <p:spPr>
            <a:xfrm>
              <a:off x="6002225" y="2792150"/>
              <a:ext cx="4200" cy="3000"/>
            </a:xfrm>
            <a:custGeom>
              <a:avLst/>
              <a:gdLst/>
              <a:ahLst/>
              <a:cxnLst/>
              <a:rect l="l" t="t" r="r" b="b"/>
              <a:pathLst>
                <a:path w="168" h="120" extrusionOk="0">
                  <a:moveTo>
                    <a:pt x="167" y="119"/>
                  </a:moveTo>
                  <a:cubicBezTo>
                    <a:pt x="108" y="83"/>
                    <a:pt x="60" y="48"/>
                    <a:pt x="1" y="0"/>
                  </a:cubicBezTo>
                  <a:cubicBezTo>
                    <a:pt x="60" y="48"/>
                    <a:pt x="108" y="83"/>
                    <a:pt x="167" y="119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1" name="Google Shape;4721;p2"/>
            <p:cNvSpPr/>
            <p:nvPr/>
          </p:nvSpPr>
          <p:spPr>
            <a:xfrm>
              <a:off x="6216250" y="2743025"/>
              <a:ext cx="2700" cy="1850"/>
            </a:xfrm>
            <a:custGeom>
              <a:avLst/>
              <a:gdLst/>
              <a:ahLst/>
              <a:cxnLst/>
              <a:rect l="l" t="t" r="r" b="b"/>
              <a:pathLst>
                <a:path w="108" h="74" extrusionOk="0">
                  <a:moveTo>
                    <a:pt x="60" y="1"/>
                  </a:moveTo>
                  <a:cubicBezTo>
                    <a:pt x="48" y="1"/>
                    <a:pt x="12" y="12"/>
                    <a:pt x="0" y="36"/>
                  </a:cubicBezTo>
                  <a:cubicBezTo>
                    <a:pt x="13" y="62"/>
                    <a:pt x="32" y="74"/>
                    <a:pt x="53" y="74"/>
                  </a:cubicBezTo>
                  <a:cubicBezTo>
                    <a:pt x="72" y="74"/>
                    <a:pt x="91" y="65"/>
                    <a:pt x="107" y="48"/>
                  </a:cubicBezTo>
                  <a:cubicBezTo>
                    <a:pt x="83" y="36"/>
                    <a:pt x="72" y="1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2" name="Google Shape;4722;p2"/>
            <p:cNvSpPr/>
            <p:nvPr/>
          </p:nvSpPr>
          <p:spPr>
            <a:xfrm>
              <a:off x="5357500" y="2590925"/>
              <a:ext cx="13725" cy="4375"/>
            </a:xfrm>
            <a:custGeom>
              <a:avLst/>
              <a:gdLst/>
              <a:ahLst/>
              <a:cxnLst/>
              <a:rect l="l" t="t" r="r" b="b"/>
              <a:pathLst>
                <a:path w="549" h="175" extrusionOk="0">
                  <a:moveTo>
                    <a:pt x="429" y="0"/>
                  </a:moveTo>
                  <a:cubicBezTo>
                    <a:pt x="286" y="12"/>
                    <a:pt x="132" y="36"/>
                    <a:pt x="1" y="36"/>
                  </a:cubicBezTo>
                  <a:cubicBezTo>
                    <a:pt x="88" y="130"/>
                    <a:pt x="179" y="175"/>
                    <a:pt x="270" y="175"/>
                  </a:cubicBezTo>
                  <a:cubicBezTo>
                    <a:pt x="364" y="175"/>
                    <a:pt x="458" y="127"/>
                    <a:pt x="548" y="36"/>
                  </a:cubicBezTo>
                  <a:cubicBezTo>
                    <a:pt x="501" y="12"/>
                    <a:pt x="477" y="0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3" name="Google Shape;4723;p2"/>
            <p:cNvSpPr/>
            <p:nvPr/>
          </p:nvSpPr>
          <p:spPr>
            <a:xfrm>
              <a:off x="6123675" y="2656100"/>
              <a:ext cx="7750" cy="3225"/>
            </a:xfrm>
            <a:custGeom>
              <a:avLst/>
              <a:gdLst/>
              <a:ahLst/>
              <a:cxnLst/>
              <a:rect l="l" t="t" r="r" b="b"/>
              <a:pathLst>
                <a:path w="310" h="129" extrusionOk="0">
                  <a:moveTo>
                    <a:pt x="146" y="1"/>
                  </a:moveTo>
                  <a:cubicBezTo>
                    <a:pt x="93" y="1"/>
                    <a:pt x="42" y="13"/>
                    <a:pt x="0" y="60"/>
                  </a:cubicBezTo>
                  <a:cubicBezTo>
                    <a:pt x="42" y="114"/>
                    <a:pt x="93" y="129"/>
                    <a:pt x="146" y="129"/>
                  </a:cubicBezTo>
                  <a:cubicBezTo>
                    <a:pt x="200" y="129"/>
                    <a:pt x="256" y="114"/>
                    <a:pt x="310" y="108"/>
                  </a:cubicBezTo>
                  <a:lnTo>
                    <a:pt x="310" y="13"/>
                  </a:lnTo>
                  <a:cubicBezTo>
                    <a:pt x="256" y="13"/>
                    <a:pt x="200" y="1"/>
                    <a:pt x="1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4" name="Google Shape;4724;p2"/>
            <p:cNvSpPr/>
            <p:nvPr/>
          </p:nvSpPr>
          <p:spPr>
            <a:xfrm>
              <a:off x="6131400" y="2656400"/>
              <a:ext cx="2700" cy="2425"/>
            </a:xfrm>
            <a:custGeom>
              <a:avLst/>
              <a:gdLst/>
              <a:ahLst/>
              <a:cxnLst/>
              <a:rect l="l" t="t" r="r" b="b"/>
              <a:pathLst>
                <a:path w="108" h="97" extrusionOk="0">
                  <a:moveTo>
                    <a:pt x="1" y="1"/>
                  </a:moveTo>
                  <a:lnTo>
                    <a:pt x="1" y="96"/>
                  </a:lnTo>
                  <a:cubicBezTo>
                    <a:pt x="108" y="60"/>
                    <a:pt x="84" y="37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5" name="Google Shape;4725;p2"/>
            <p:cNvSpPr/>
            <p:nvPr/>
          </p:nvSpPr>
          <p:spPr>
            <a:xfrm>
              <a:off x="5238750" y="2554900"/>
              <a:ext cx="3275" cy="7775"/>
            </a:xfrm>
            <a:custGeom>
              <a:avLst/>
              <a:gdLst/>
              <a:ahLst/>
              <a:cxnLst/>
              <a:rect l="l" t="t" r="r" b="b"/>
              <a:pathLst>
                <a:path w="131" h="311" extrusionOk="0">
                  <a:moveTo>
                    <a:pt x="12" y="1"/>
                  </a:moveTo>
                  <a:lnTo>
                    <a:pt x="12" y="1"/>
                  </a:lnTo>
                  <a:cubicBezTo>
                    <a:pt x="0" y="120"/>
                    <a:pt x="0" y="227"/>
                    <a:pt x="119" y="310"/>
                  </a:cubicBezTo>
                  <a:cubicBezTo>
                    <a:pt x="131" y="191"/>
                    <a:pt x="107" y="84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6" name="Google Shape;4726;p2"/>
            <p:cNvSpPr/>
            <p:nvPr/>
          </p:nvSpPr>
          <p:spPr>
            <a:xfrm>
              <a:off x="5224150" y="2540625"/>
              <a:ext cx="4500" cy="4475"/>
            </a:xfrm>
            <a:custGeom>
              <a:avLst/>
              <a:gdLst/>
              <a:ahLst/>
              <a:cxnLst/>
              <a:rect l="l" t="t" r="r" b="b"/>
              <a:pathLst>
                <a:path w="180" h="179" extrusionOk="0">
                  <a:moveTo>
                    <a:pt x="48" y="0"/>
                  </a:moveTo>
                  <a:cubicBezTo>
                    <a:pt x="36" y="0"/>
                    <a:pt x="24" y="119"/>
                    <a:pt x="1" y="179"/>
                  </a:cubicBezTo>
                  <a:cubicBezTo>
                    <a:pt x="24" y="173"/>
                    <a:pt x="45" y="170"/>
                    <a:pt x="65" y="170"/>
                  </a:cubicBezTo>
                  <a:cubicBezTo>
                    <a:pt x="84" y="170"/>
                    <a:pt x="102" y="173"/>
                    <a:pt x="120" y="179"/>
                  </a:cubicBezTo>
                  <a:cubicBezTo>
                    <a:pt x="120" y="119"/>
                    <a:pt x="179" y="24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7" name="Google Shape;4727;p2"/>
            <p:cNvSpPr/>
            <p:nvPr/>
          </p:nvSpPr>
          <p:spPr>
            <a:xfrm>
              <a:off x="5235475" y="2543600"/>
              <a:ext cx="3000" cy="4475"/>
            </a:xfrm>
            <a:custGeom>
              <a:avLst/>
              <a:gdLst/>
              <a:ahLst/>
              <a:cxnLst/>
              <a:rect l="l" t="t" r="r" b="b"/>
              <a:pathLst>
                <a:path w="120" h="179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96"/>
                    <a:pt x="48" y="155"/>
                    <a:pt x="119" y="179"/>
                  </a:cubicBezTo>
                  <a:cubicBezTo>
                    <a:pt x="83" y="119"/>
                    <a:pt x="48" y="60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8" name="Google Shape;4728;p2"/>
            <p:cNvSpPr/>
            <p:nvPr/>
          </p:nvSpPr>
          <p:spPr>
            <a:xfrm>
              <a:off x="5313450" y="2587950"/>
              <a:ext cx="4200" cy="3300"/>
            </a:xfrm>
            <a:custGeom>
              <a:avLst/>
              <a:gdLst/>
              <a:ahLst/>
              <a:cxnLst/>
              <a:rect l="l" t="t" r="r" b="b"/>
              <a:pathLst>
                <a:path w="168" h="132" extrusionOk="0">
                  <a:moveTo>
                    <a:pt x="167" y="0"/>
                  </a:moveTo>
                  <a:cubicBezTo>
                    <a:pt x="108" y="0"/>
                    <a:pt x="60" y="12"/>
                    <a:pt x="0" y="12"/>
                  </a:cubicBezTo>
                  <a:cubicBezTo>
                    <a:pt x="0" y="60"/>
                    <a:pt x="0" y="108"/>
                    <a:pt x="12" y="131"/>
                  </a:cubicBezTo>
                  <a:cubicBezTo>
                    <a:pt x="60" y="96"/>
                    <a:pt x="120" y="48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9" name="Google Shape;4729;p2"/>
            <p:cNvSpPr/>
            <p:nvPr/>
          </p:nvSpPr>
          <p:spPr>
            <a:xfrm>
              <a:off x="5320900" y="2587950"/>
              <a:ext cx="3875" cy="3300"/>
            </a:xfrm>
            <a:custGeom>
              <a:avLst/>
              <a:gdLst/>
              <a:ahLst/>
              <a:cxnLst/>
              <a:rect l="l" t="t" r="r" b="b"/>
              <a:pathLst>
                <a:path w="155" h="132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48"/>
                    <a:pt x="95" y="96"/>
                    <a:pt x="155" y="131"/>
                  </a:cubicBezTo>
                  <a:cubicBezTo>
                    <a:pt x="107" y="96"/>
                    <a:pt x="48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0" name="Google Shape;4730;p2"/>
            <p:cNvSpPr/>
            <p:nvPr/>
          </p:nvSpPr>
          <p:spPr>
            <a:xfrm>
              <a:off x="5944250" y="2804600"/>
              <a:ext cx="45800" cy="21175"/>
            </a:xfrm>
            <a:custGeom>
              <a:avLst/>
              <a:gdLst/>
              <a:ahLst/>
              <a:cxnLst/>
              <a:rect l="l" t="t" r="r" b="b"/>
              <a:pathLst>
                <a:path w="1832" h="847" extrusionOk="0">
                  <a:moveTo>
                    <a:pt x="605" y="478"/>
                  </a:moveTo>
                  <a:cubicBezTo>
                    <a:pt x="605" y="484"/>
                    <a:pt x="599" y="490"/>
                    <a:pt x="593" y="496"/>
                  </a:cubicBezTo>
                  <a:lnTo>
                    <a:pt x="593" y="496"/>
                  </a:lnTo>
                  <a:cubicBezTo>
                    <a:pt x="597" y="491"/>
                    <a:pt x="601" y="485"/>
                    <a:pt x="605" y="478"/>
                  </a:cubicBezTo>
                  <a:close/>
                  <a:moveTo>
                    <a:pt x="234" y="1"/>
                  </a:moveTo>
                  <a:cubicBezTo>
                    <a:pt x="120" y="1"/>
                    <a:pt x="24" y="42"/>
                    <a:pt x="10" y="264"/>
                  </a:cubicBezTo>
                  <a:cubicBezTo>
                    <a:pt x="0" y="558"/>
                    <a:pt x="119" y="618"/>
                    <a:pt x="301" y="618"/>
                  </a:cubicBezTo>
                  <a:cubicBezTo>
                    <a:pt x="347" y="618"/>
                    <a:pt x="397" y="614"/>
                    <a:pt x="450" y="609"/>
                  </a:cubicBezTo>
                  <a:cubicBezTo>
                    <a:pt x="498" y="580"/>
                    <a:pt x="546" y="552"/>
                    <a:pt x="582" y="510"/>
                  </a:cubicBezTo>
                  <a:lnTo>
                    <a:pt x="582" y="510"/>
                  </a:lnTo>
                  <a:cubicBezTo>
                    <a:pt x="582" y="512"/>
                    <a:pt x="581" y="513"/>
                    <a:pt x="581" y="514"/>
                  </a:cubicBezTo>
                  <a:cubicBezTo>
                    <a:pt x="546" y="574"/>
                    <a:pt x="569" y="633"/>
                    <a:pt x="605" y="693"/>
                  </a:cubicBezTo>
                  <a:cubicBezTo>
                    <a:pt x="629" y="717"/>
                    <a:pt x="641" y="717"/>
                    <a:pt x="653" y="728"/>
                  </a:cubicBezTo>
                  <a:cubicBezTo>
                    <a:pt x="695" y="690"/>
                    <a:pt x="746" y="673"/>
                    <a:pt x="796" y="673"/>
                  </a:cubicBezTo>
                  <a:cubicBezTo>
                    <a:pt x="886" y="673"/>
                    <a:pt x="976" y="728"/>
                    <a:pt x="1022" y="812"/>
                  </a:cubicBezTo>
                  <a:cubicBezTo>
                    <a:pt x="1128" y="831"/>
                    <a:pt x="1232" y="846"/>
                    <a:pt x="1334" y="846"/>
                  </a:cubicBezTo>
                  <a:cubicBezTo>
                    <a:pt x="1425" y="846"/>
                    <a:pt x="1515" y="834"/>
                    <a:pt x="1605" y="800"/>
                  </a:cubicBezTo>
                  <a:cubicBezTo>
                    <a:pt x="1831" y="669"/>
                    <a:pt x="1724" y="431"/>
                    <a:pt x="1760" y="216"/>
                  </a:cubicBezTo>
                  <a:cubicBezTo>
                    <a:pt x="1641" y="216"/>
                    <a:pt x="1534" y="193"/>
                    <a:pt x="1462" y="85"/>
                  </a:cubicBezTo>
                  <a:cubicBezTo>
                    <a:pt x="1343" y="74"/>
                    <a:pt x="1200" y="74"/>
                    <a:pt x="1081" y="62"/>
                  </a:cubicBezTo>
                  <a:cubicBezTo>
                    <a:pt x="966" y="14"/>
                    <a:pt x="847" y="2"/>
                    <a:pt x="729" y="2"/>
                  </a:cubicBezTo>
                  <a:cubicBezTo>
                    <a:pt x="639" y="2"/>
                    <a:pt x="550" y="9"/>
                    <a:pt x="462" y="14"/>
                  </a:cubicBezTo>
                  <a:cubicBezTo>
                    <a:pt x="454" y="15"/>
                    <a:pt x="445" y="15"/>
                    <a:pt x="437" y="15"/>
                  </a:cubicBezTo>
                  <a:cubicBezTo>
                    <a:pt x="372" y="15"/>
                    <a:pt x="300" y="1"/>
                    <a:pt x="2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1" name="Google Shape;4731;p2"/>
            <p:cNvSpPr/>
            <p:nvPr/>
          </p:nvSpPr>
          <p:spPr>
            <a:xfrm>
              <a:off x="6105425" y="2816950"/>
              <a:ext cx="23025" cy="11525"/>
            </a:xfrm>
            <a:custGeom>
              <a:avLst/>
              <a:gdLst/>
              <a:ahLst/>
              <a:cxnLst/>
              <a:rect l="l" t="t" r="r" b="b"/>
              <a:pathLst>
                <a:path w="921" h="461" extrusionOk="0">
                  <a:moveTo>
                    <a:pt x="260" y="0"/>
                  </a:moveTo>
                  <a:cubicBezTo>
                    <a:pt x="244" y="0"/>
                    <a:pt x="226" y="3"/>
                    <a:pt x="206" y="8"/>
                  </a:cubicBezTo>
                  <a:cubicBezTo>
                    <a:pt x="147" y="56"/>
                    <a:pt x="28" y="115"/>
                    <a:pt x="16" y="187"/>
                  </a:cubicBezTo>
                  <a:cubicBezTo>
                    <a:pt x="0" y="302"/>
                    <a:pt x="65" y="318"/>
                    <a:pt x="138" y="318"/>
                  </a:cubicBezTo>
                  <a:cubicBezTo>
                    <a:pt x="166" y="318"/>
                    <a:pt x="194" y="316"/>
                    <a:pt x="221" y="316"/>
                  </a:cubicBezTo>
                  <a:cubicBezTo>
                    <a:pt x="232" y="316"/>
                    <a:pt x="244" y="316"/>
                    <a:pt x="254" y="318"/>
                  </a:cubicBezTo>
                  <a:cubicBezTo>
                    <a:pt x="337" y="342"/>
                    <a:pt x="409" y="377"/>
                    <a:pt x="468" y="461"/>
                  </a:cubicBezTo>
                  <a:cubicBezTo>
                    <a:pt x="671" y="461"/>
                    <a:pt x="814" y="377"/>
                    <a:pt x="921" y="223"/>
                  </a:cubicBezTo>
                  <a:cubicBezTo>
                    <a:pt x="706" y="127"/>
                    <a:pt x="456" y="258"/>
                    <a:pt x="325" y="20"/>
                  </a:cubicBezTo>
                  <a:cubicBezTo>
                    <a:pt x="305" y="6"/>
                    <a:pt x="284" y="0"/>
                    <a:pt x="2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2" name="Google Shape;4732;p2"/>
            <p:cNvSpPr/>
            <p:nvPr/>
          </p:nvSpPr>
          <p:spPr>
            <a:xfrm>
              <a:off x="6003125" y="2823175"/>
              <a:ext cx="28000" cy="7025"/>
            </a:xfrm>
            <a:custGeom>
              <a:avLst/>
              <a:gdLst/>
              <a:ahLst/>
              <a:cxnLst/>
              <a:rect l="l" t="t" r="r" b="b"/>
              <a:pathLst>
                <a:path w="1120" h="281" extrusionOk="0">
                  <a:moveTo>
                    <a:pt x="546" y="0"/>
                  </a:moveTo>
                  <a:cubicBezTo>
                    <a:pt x="500" y="0"/>
                    <a:pt x="453" y="15"/>
                    <a:pt x="405" y="45"/>
                  </a:cubicBezTo>
                  <a:cubicBezTo>
                    <a:pt x="262" y="57"/>
                    <a:pt x="84" y="33"/>
                    <a:pt x="0" y="212"/>
                  </a:cubicBezTo>
                  <a:lnTo>
                    <a:pt x="131" y="212"/>
                  </a:lnTo>
                  <a:cubicBezTo>
                    <a:pt x="244" y="259"/>
                    <a:pt x="354" y="280"/>
                    <a:pt x="465" y="280"/>
                  </a:cubicBezTo>
                  <a:cubicBezTo>
                    <a:pt x="575" y="280"/>
                    <a:pt x="685" y="259"/>
                    <a:pt x="798" y="224"/>
                  </a:cubicBezTo>
                  <a:cubicBezTo>
                    <a:pt x="905" y="212"/>
                    <a:pt x="1024" y="188"/>
                    <a:pt x="1119" y="176"/>
                  </a:cubicBezTo>
                  <a:lnTo>
                    <a:pt x="679" y="45"/>
                  </a:lnTo>
                  <a:cubicBezTo>
                    <a:pt x="637" y="15"/>
                    <a:pt x="593" y="0"/>
                    <a:pt x="5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3" name="Google Shape;4733;p2"/>
            <p:cNvSpPr/>
            <p:nvPr/>
          </p:nvSpPr>
          <p:spPr>
            <a:xfrm>
              <a:off x="6013075" y="2814125"/>
              <a:ext cx="11200" cy="10175"/>
            </a:xfrm>
            <a:custGeom>
              <a:avLst/>
              <a:gdLst/>
              <a:ahLst/>
              <a:cxnLst/>
              <a:rect l="l" t="t" r="r" b="b"/>
              <a:pathLst>
                <a:path w="448" h="407" extrusionOk="0">
                  <a:moveTo>
                    <a:pt x="259" y="1"/>
                  </a:moveTo>
                  <a:cubicBezTo>
                    <a:pt x="63" y="1"/>
                    <a:pt x="0" y="163"/>
                    <a:pt x="19" y="407"/>
                  </a:cubicBezTo>
                  <a:lnTo>
                    <a:pt x="281" y="407"/>
                  </a:lnTo>
                  <a:cubicBezTo>
                    <a:pt x="340" y="276"/>
                    <a:pt x="400" y="145"/>
                    <a:pt x="448" y="38"/>
                  </a:cubicBezTo>
                  <a:cubicBezTo>
                    <a:pt x="374" y="13"/>
                    <a:pt x="312" y="1"/>
                    <a:pt x="2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4" name="Google Shape;4734;p2"/>
            <p:cNvSpPr/>
            <p:nvPr/>
          </p:nvSpPr>
          <p:spPr>
            <a:xfrm>
              <a:off x="6073075" y="2817750"/>
              <a:ext cx="9550" cy="6550"/>
            </a:xfrm>
            <a:custGeom>
              <a:avLst/>
              <a:gdLst/>
              <a:ahLst/>
              <a:cxnLst/>
              <a:rect l="l" t="t" r="r" b="b"/>
              <a:pathLst>
                <a:path w="382" h="262" extrusionOk="0">
                  <a:moveTo>
                    <a:pt x="131" y="0"/>
                  </a:moveTo>
                  <a:cubicBezTo>
                    <a:pt x="84" y="24"/>
                    <a:pt x="0" y="48"/>
                    <a:pt x="12" y="60"/>
                  </a:cubicBezTo>
                  <a:cubicBezTo>
                    <a:pt x="24" y="214"/>
                    <a:pt x="131" y="262"/>
                    <a:pt x="262" y="262"/>
                  </a:cubicBezTo>
                  <a:cubicBezTo>
                    <a:pt x="310" y="262"/>
                    <a:pt x="381" y="214"/>
                    <a:pt x="381" y="202"/>
                  </a:cubicBezTo>
                  <a:cubicBezTo>
                    <a:pt x="369" y="36"/>
                    <a:pt x="250" y="24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5" name="Google Shape;4735;p2"/>
            <p:cNvSpPr/>
            <p:nvPr/>
          </p:nvSpPr>
          <p:spPr>
            <a:xfrm>
              <a:off x="6033175" y="2815050"/>
              <a:ext cx="8625" cy="7500"/>
            </a:xfrm>
            <a:custGeom>
              <a:avLst/>
              <a:gdLst/>
              <a:ahLst/>
              <a:cxnLst/>
              <a:rect l="l" t="t" r="r" b="b"/>
              <a:pathLst>
                <a:path w="345" h="300" extrusionOk="0">
                  <a:moveTo>
                    <a:pt x="191" y="1"/>
                  </a:moveTo>
                  <a:cubicBezTo>
                    <a:pt x="72" y="13"/>
                    <a:pt x="13" y="60"/>
                    <a:pt x="1" y="144"/>
                  </a:cubicBezTo>
                  <a:cubicBezTo>
                    <a:pt x="13" y="251"/>
                    <a:pt x="120" y="275"/>
                    <a:pt x="203" y="299"/>
                  </a:cubicBezTo>
                  <a:cubicBezTo>
                    <a:pt x="210" y="299"/>
                    <a:pt x="217" y="300"/>
                    <a:pt x="223" y="300"/>
                  </a:cubicBezTo>
                  <a:cubicBezTo>
                    <a:pt x="305" y="300"/>
                    <a:pt x="344" y="233"/>
                    <a:pt x="322" y="156"/>
                  </a:cubicBezTo>
                  <a:cubicBezTo>
                    <a:pt x="322" y="60"/>
                    <a:pt x="263" y="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6" name="Google Shape;4736;p2"/>
            <p:cNvSpPr/>
            <p:nvPr/>
          </p:nvSpPr>
          <p:spPr>
            <a:xfrm>
              <a:off x="5938225" y="2877575"/>
              <a:ext cx="28300" cy="100625"/>
            </a:xfrm>
            <a:custGeom>
              <a:avLst/>
              <a:gdLst/>
              <a:ahLst/>
              <a:cxnLst/>
              <a:rect l="l" t="t" r="r" b="b"/>
              <a:pathLst>
                <a:path w="1132" h="4025" extrusionOk="0">
                  <a:moveTo>
                    <a:pt x="881" y="1"/>
                  </a:moveTo>
                  <a:cubicBezTo>
                    <a:pt x="860" y="1"/>
                    <a:pt x="836" y="4"/>
                    <a:pt x="810" y="12"/>
                  </a:cubicBezTo>
                  <a:cubicBezTo>
                    <a:pt x="810" y="24"/>
                    <a:pt x="810" y="24"/>
                    <a:pt x="787" y="36"/>
                  </a:cubicBezTo>
                  <a:cubicBezTo>
                    <a:pt x="525" y="786"/>
                    <a:pt x="334" y="1548"/>
                    <a:pt x="167" y="2322"/>
                  </a:cubicBezTo>
                  <a:cubicBezTo>
                    <a:pt x="48" y="2893"/>
                    <a:pt x="1" y="3465"/>
                    <a:pt x="1" y="4024"/>
                  </a:cubicBezTo>
                  <a:cubicBezTo>
                    <a:pt x="96" y="3965"/>
                    <a:pt x="215" y="4001"/>
                    <a:pt x="275" y="3905"/>
                  </a:cubicBezTo>
                  <a:cubicBezTo>
                    <a:pt x="334" y="3774"/>
                    <a:pt x="346" y="3643"/>
                    <a:pt x="429" y="3524"/>
                  </a:cubicBezTo>
                  <a:cubicBezTo>
                    <a:pt x="477" y="3417"/>
                    <a:pt x="441" y="3286"/>
                    <a:pt x="536" y="3215"/>
                  </a:cubicBezTo>
                  <a:cubicBezTo>
                    <a:pt x="608" y="3132"/>
                    <a:pt x="608" y="3048"/>
                    <a:pt x="596" y="2953"/>
                  </a:cubicBezTo>
                  <a:cubicBezTo>
                    <a:pt x="394" y="2524"/>
                    <a:pt x="644" y="2191"/>
                    <a:pt x="834" y="1858"/>
                  </a:cubicBezTo>
                  <a:cubicBezTo>
                    <a:pt x="894" y="1834"/>
                    <a:pt x="941" y="1822"/>
                    <a:pt x="965" y="1762"/>
                  </a:cubicBezTo>
                  <a:lnTo>
                    <a:pt x="965" y="1357"/>
                  </a:lnTo>
                  <a:cubicBezTo>
                    <a:pt x="822" y="1167"/>
                    <a:pt x="1060" y="1143"/>
                    <a:pt x="1120" y="1048"/>
                  </a:cubicBezTo>
                  <a:cubicBezTo>
                    <a:pt x="1120" y="1000"/>
                    <a:pt x="1132" y="965"/>
                    <a:pt x="1132" y="929"/>
                  </a:cubicBezTo>
                  <a:cubicBezTo>
                    <a:pt x="1132" y="822"/>
                    <a:pt x="1120" y="726"/>
                    <a:pt x="1120" y="619"/>
                  </a:cubicBezTo>
                  <a:cubicBezTo>
                    <a:pt x="1111" y="569"/>
                    <a:pt x="1091" y="554"/>
                    <a:pt x="1071" y="554"/>
                  </a:cubicBezTo>
                  <a:cubicBezTo>
                    <a:pt x="1063" y="554"/>
                    <a:pt x="1055" y="556"/>
                    <a:pt x="1048" y="560"/>
                  </a:cubicBezTo>
                  <a:cubicBezTo>
                    <a:pt x="989" y="512"/>
                    <a:pt x="1084" y="488"/>
                    <a:pt x="1060" y="453"/>
                  </a:cubicBezTo>
                  <a:cubicBezTo>
                    <a:pt x="1084" y="381"/>
                    <a:pt x="1108" y="286"/>
                    <a:pt x="1084" y="203"/>
                  </a:cubicBezTo>
                  <a:cubicBezTo>
                    <a:pt x="1054" y="93"/>
                    <a:pt x="991" y="1"/>
                    <a:pt x="8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7" name="Google Shape;4737;p2"/>
            <p:cNvSpPr/>
            <p:nvPr/>
          </p:nvSpPr>
          <p:spPr>
            <a:xfrm>
              <a:off x="5959075" y="2820525"/>
              <a:ext cx="30975" cy="66400"/>
            </a:xfrm>
            <a:custGeom>
              <a:avLst/>
              <a:gdLst/>
              <a:ahLst/>
              <a:cxnLst/>
              <a:rect l="l" t="t" r="r" b="b"/>
              <a:pathLst>
                <a:path w="1239" h="2656" extrusionOk="0">
                  <a:moveTo>
                    <a:pt x="444" y="0"/>
                  </a:moveTo>
                  <a:cubicBezTo>
                    <a:pt x="343" y="0"/>
                    <a:pt x="238" y="12"/>
                    <a:pt x="131" y="32"/>
                  </a:cubicBezTo>
                  <a:cubicBezTo>
                    <a:pt x="131" y="32"/>
                    <a:pt x="131" y="44"/>
                    <a:pt x="155" y="44"/>
                  </a:cubicBezTo>
                  <a:cubicBezTo>
                    <a:pt x="167" y="42"/>
                    <a:pt x="180" y="41"/>
                    <a:pt x="192" y="41"/>
                  </a:cubicBezTo>
                  <a:cubicBezTo>
                    <a:pt x="325" y="41"/>
                    <a:pt x="464" y="151"/>
                    <a:pt x="464" y="282"/>
                  </a:cubicBezTo>
                  <a:cubicBezTo>
                    <a:pt x="476" y="972"/>
                    <a:pt x="226" y="1592"/>
                    <a:pt x="0" y="2235"/>
                  </a:cubicBezTo>
                  <a:cubicBezTo>
                    <a:pt x="12" y="2258"/>
                    <a:pt x="36" y="2294"/>
                    <a:pt x="48" y="2306"/>
                  </a:cubicBezTo>
                  <a:cubicBezTo>
                    <a:pt x="155" y="2377"/>
                    <a:pt x="167" y="2485"/>
                    <a:pt x="179" y="2604"/>
                  </a:cubicBezTo>
                  <a:cubicBezTo>
                    <a:pt x="224" y="2640"/>
                    <a:pt x="270" y="2656"/>
                    <a:pt x="315" y="2656"/>
                  </a:cubicBezTo>
                  <a:cubicBezTo>
                    <a:pt x="329" y="2656"/>
                    <a:pt x="343" y="2654"/>
                    <a:pt x="357" y="2651"/>
                  </a:cubicBezTo>
                  <a:cubicBezTo>
                    <a:pt x="631" y="2580"/>
                    <a:pt x="453" y="2294"/>
                    <a:pt x="595" y="2163"/>
                  </a:cubicBezTo>
                  <a:cubicBezTo>
                    <a:pt x="607" y="1758"/>
                    <a:pt x="703" y="1365"/>
                    <a:pt x="929" y="1008"/>
                  </a:cubicBezTo>
                  <a:cubicBezTo>
                    <a:pt x="1060" y="770"/>
                    <a:pt x="1238" y="484"/>
                    <a:pt x="1012" y="175"/>
                  </a:cubicBezTo>
                  <a:cubicBezTo>
                    <a:pt x="838" y="48"/>
                    <a:pt x="647" y="0"/>
                    <a:pt x="4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8" name="Google Shape;4738;p2"/>
            <p:cNvSpPr/>
            <p:nvPr/>
          </p:nvSpPr>
          <p:spPr>
            <a:xfrm>
              <a:off x="5965025" y="2874900"/>
              <a:ext cx="11325" cy="14600"/>
            </a:xfrm>
            <a:custGeom>
              <a:avLst/>
              <a:gdLst/>
              <a:ahLst/>
              <a:cxnLst/>
              <a:rect l="l" t="t" r="r" b="b"/>
              <a:pathLst>
                <a:path w="453" h="584" extrusionOk="0">
                  <a:moveTo>
                    <a:pt x="346" y="0"/>
                  </a:moveTo>
                  <a:lnTo>
                    <a:pt x="346" y="0"/>
                  </a:lnTo>
                  <a:cubicBezTo>
                    <a:pt x="167" y="83"/>
                    <a:pt x="250" y="357"/>
                    <a:pt x="60" y="429"/>
                  </a:cubicBezTo>
                  <a:cubicBezTo>
                    <a:pt x="0" y="476"/>
                    <a:pt x="0" y="524"/>
                    <a:pt x="60" y="583"/>
                  </a:cubicBezTo>
                  <a:cubicBezTo>
                    <a:pt x="453" y="524"/>
                    <a:pt x="334" y="226"/>
                    <a:pt x="3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9" name="Google Shape;4739;p2"/>
            <p:cNvSpPr/>
            <p:nvPr/>
          </p:nvSpPr>
          <p:spPr>
            <a:xfrm>
              <a:off x="5948350" y="2921025"/>
              <a:ext cx="14600" cy="36050"/>
            </a:xfrm>
            <a:custGeom>
              <a:avLst/>
              <a:gdLst/>
              <a:ahLst/>
              <a:cxnLst/>
              <a:rect l="l" t="t" r="r" b="b"/>
              <a:pathLst>
                <a:path w="584" h="1442" extrusionOk="0">
                  <a:moveTo>
                    <a:pt x="417" y="0"/>
                  </a:moveTo>
                  <a:cubicBezTo>
                    <a:pt x="167" y="322"/>
                    <a:pt x="1" y="703"/>
                    <a:pt x="143" y="1132"/>
                  </a:cubicBezTo>
                  <a:cubicBezTo>
                    <a:pt x="143" y="1239"/>
                    <a:pt x="167" y="1334"/>
                    <a:pt x="167" y="1441"/>
                  </a:cubicBezTo>
                  <a:cubicBezTo>
                    <a:pt x="465" y="1013"/>
                    <a:pt x="524" y="501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0" name="Google Shape;4740;p2"/>
            <p:cNvSpPr/>
            <p:nvPr/>
          </p:nvSpPr>
          <p:spPr>
            <a:xfrm>
              <a:off x="5954300" y="2902575"/>
              <a:ext cx="12225" cy="8650"/>
            </a:xfrm>
            <a:custGeom>
              <a:avLst/>
              <a:gdLst/>
              <a:ahLst/>
              <a:cxnLst/>
              <a:rect l="l" t="t" r="r" b="b"/>
              <a:pathLst>
                <a:path w="489" h="346" extrusionOk="0">
                  <a:moveTo>
                    <a:pt x="489" y="0"/>
                  </a:moveTo>
                  <a:lnTo>
                    <a:pt x="489" y="0"/>
                  </a:lnTo>
                  <a:cubicBezTo>
                    <a:pt x="465" y="24"/>
                    <a:pt x="441" y="24"/>
                    <a:pt x="417" y="24"/>
                  </a:cubicBezTo>
                  <a:cubicBezTo>
                    <a:pt x="382" y="36"/>
                    <a:pt x="358" y="36"/>
                    <a:pt x="346" y="36"/>
                  </a:cubicBezTo>
                  <a:cubicBezTo>
                    <a:pt x="328" y="40"/>
                    <a:pt x="307" y="41"/>
                    <a:pt x="285" y="41"/>
                  </a:cubicBezTo>
                  <a:cubicBezTo>
                    <a:pt x="248" y="41"/>
                    <a:pt x="207" y="38"/>
                    <a:pt x="168" y="38"/>
                  </a:cubicBezTo>
                  <a:cubicBezTo>
                    <a:pt x="79" y="38"/>
                    <a:pt x="1" y="55"/>
                    <a:pt x="1" y="167"/>
                  </a:cubicBezTo>
                  <a:cubicBezTo>
                    <a:pt x="1" y="346"/>
                    <a:pt x="227" y="286"/>
                    <a:pt x="346" y="334"/>
                  </a:cubicBezTo>
                  <a:cubicBezTo>
                    <a:pt x="382" y="227"/>
                    <a:pt x="429" y="131"/>
                    <a:pt x="4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1" name="Google Shape;4741;p2"/>
            <p:cNvSpPr/>
            <p:nvPr/>
          </p:nvSpPr>
          <p:spPr>
            <a:xfrm>
              <a:off x="5945675" y="2957350"/>
              <a:ext cx="6875" cy="15500"/>
            </a:xfrm>
            <a:custGeom>
              <a:avLst/>
              <a:gdLst/>
              <a:ahLst/>
              <a:cxnLst/>
              <a:rect l="l" t="t" r="r" b="b"/>
              <a:pathLst>
                <a:path w="275" h="620" extrusionOk="0">
                  <a:moveTo>
                    <a:pt x="274" y="0"/>
                  </a:moveTo>
                  <a:cubicBezTo>
                    <a:pt x="131" y="60"/>
                    <a:pt x="131" y="167"/>
                    <a:pt x="119" y="286"/>
                  </a:cubicBezTo>
                  <a:cubicBezTo>
                    <a:pt x="0" y="405"/>
                    <a:pt x="36" y="512"/>
                    <a:pt x="167" y="619"/>
                  </a:cubicBezTo>
                  <a:cubicBezTo>
                    <a:pt x="191" y="619"/>
                    <a:pt x="238" y="595"/>
                    <a:pt x="274" y="583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2" name="Google Shape;4742;p2"/>
            <p:cNvSpPr/>
            <p:nvPr/>
          </p:nvSpPr>
          <p:spPr>
            <a:xfrm>
              <a:off x="6106400" y="2935900"/>
              <a:ext cx="8950" cy="3350"/>
            </a:xfrm>
            <a:custGeom>
              <a:avLst/>
              <a:gdLst/>
              <a:ahLst/>
              <a:cxnLst/>
              <a:rect l="l" t="t" r="r" b="b"/>
              <a:pathLst>
                <a:path w="358" h="134" extrusionOk="0">
                  <a:moveTo>
                    <a:pt x="1" y="1"/>
                  </a:moveTo>
                  <a:lnTo>
                    <a:pt x="1" y="1"/>
                  </a:lnTo>
                  <a:cubicBezTo>
                    <a:pt x="59" y="80"/>
                    <a:pt x="117" y="134"/>
                    <a:pt x="191" y="134"/>
                  </a:cubicBezTo>
                  <a:cubicBezTo>
                    <a:pt x="238" y="134"/>
                    <a:pt x="293" y="112"/>
                    <a:pt x="358" y="60"/>
                  </a:cubicBezTo>
                  <a:cubicBezTo>
                    <a:pt x="227" y="25"/>
                    <a:pt x="108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3" name="Google Shape;4743;p2"/>
            <p:cNvSpPr/>
            <p:nvPr/>
          </p:nvSpPr>
          <p:spPr>
            <a:xfrm>
              <a:off x="6006400" y="2828450"/>
              <a:ext cx="16675" cy="3875"/>
            </a:xfrm>
            <a:custGeom>
              <a:avLst/>
              <a:gdLst/>
              <a:ahLst/>
              <a:cxnLst/>
              <a:rect l="l" t="t" r="r" b="b"/>
              <a:pathLst>
                <a:path w="667" h="155" extrusionOk="0">
                  <a:moveTo>
                    <a:pt x="0" y="1"/>
                  </a:moveTo>
                  <a:cubicBezTo>
                    <a:pt x="118" y="100"/>
                    <a:pt x="233" y="154"/>
                    <a:pt x="349" y="154"/>
                  </a:cubicBezTo>
                  <a:cubicBezTo>
                    <a:pt x="454" y="154"/>
                    <a:pt x="559" y="109"/>
                    <a:pt x="667" y="13"/>
                  </a:cubicBezTo>
                  <a:cubicBezTo>
                    <a:pt x="441" y="1"/>
                    <a:pt x="226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4" name="Google Shape;4744;p2"/>
            <p:cNvSpPr/>
            <p:nvPr/>
          </p:nvSpPr>
          <p:spPr>
            <a:xfrm>
              <a:off x="5973650" y="2437325"/>
              <a:ext cx="10750" cy="3500"/>
            </a:xfrm>
            <a:custGeom>
              <a:avLst/>
              <a:gdLst/>
              <a:ahLst/>
              <a:cxnLst/>
              <a:rect l="l" t="t" r="r" b="b"/>
              <a:pathLst>
                <a:path w="430" h="140" extrusionOk="0">
                  <a:moveTo>
                    <a:pt x="1" y="1"/>
                  </a:moveTo>
                  <a:cubicBezTo>
                    <a:pt x="71" y="95"/>
                    <a:pt x="144" y="139"/>
                    <a:pt x="216" y="139"/>
                  </a:cubicBezTo>
                  <a:cubicBezTo>
                    <a:pt x="290" y="139"/>
                    <a:pt x="363" y="92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5" name="Google Shape;4745;p2"/>
            <p:cNvSpPr/>
            <p:nvPr/>
          </p:nvSpPr>
          <p:spPr>
            <a:xfrm>
              <a:off x="5981100" y="2990600"/>
              <a:ext cx="17875" cy="6025"/>
            </a:xfrm>
            <a:custGeom>
              <a:avLst/>
              <a:gdLst/>
              <a:ahLst/>
              <a:cxnLst/>
              <a:rect l="l" t="t" r="r" b="b"/>
              <a:pathLst>
                <a:path w="715" h="241" extrusionOk="0">
                  <a:moveTo>
                    <a:pt x="161" y="1"/>
                  </a:moveTo>
                  <a:cubicBezTo>
                    <a:pt x="36" y="1"/>
                    <a:pt x="10" y="111"/>
                    <a:pt x="0" y="230"/>
                  </a:cubicBezTo>
                  <a:cubicBezTo>
                    <a:pt x="24" y="227"/>
                    <a:pt x="48" y="226"/>
                    <a:pt x="73" y="226"/>
                  </a:cubicBezTo>
                  <a:cubicBezTo>
                    <a:pt x="166" y="226"/>
                    <a:pt x="261" y="240"/>
                    <a:pt x="355" y="240"/>
                  </a:cubicBezTo>
                  <a:cubicBezTo>
                    <a:pt x="481" y="240"/>
                    <a:pt x="604" y="215"/>
                    <a:pt x="715" y="99"/>
                  </a:cubicBezTo>
                  <a:cubicBezTo>
                    <a:pt x="584" y="4"/>
                    <a:pt x="405" y="63"/>
                    <a:pt x="250" y="15"/>
                  </a:cubicBezTo>
                  <a:cubicBezTo>
                    <a:pt x="216" y="5"/>
                    <a:pt x="186" y="1"/>
                    <a:pt x="1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6" name="Google Shape;4746;p2"/>
            <p:cNvSpPr/>
            <p:nvPr/>
          </p:nvSpPr>
          <p:spPr>
            <a:xfrm>
              <a:off x="5939725" y="2964475"/>
              <a:ext cx="10150" cy="12225"/>
            </a:xfrm>
            <a:custGeom>
              <a:avLst/>
              <a:gdLst/>
              <a:ahLst/>
              <a:cxnLst/>
              <a:rect l="l" t="t" r="r" b="b"/>
              <a:pathLst>
                <a:path w="406" h="489" extrusionOk="0">
                  <a:moveTo>
                    <a:pt x="357" y="1"/>
                  </a:moveTo>
                  <a:cubicBezTo>
                    <a:pt x="0" y="48"/>
                    <a:pt x="107" y="227"/>
                    <a:pt x="226" y="429"/>
                  </a:cubicBezTo>
                  <a:cubicBezTo>
                    <a:pt x="250" y="453"/>
                    <a:pt x="262" y="477"/>
                    <a:pt x="298" y="489"/>
                  </a:cubicBezTo>
                  <a:cubicBezTo>
                    <a:pt x="310" y="477"/>
                    <a:pt x="334" y="453"/>
                    <a:pt x="346" y="418"/>
                  </a:cubicBezTo>
                  <a:cubicBezTo>
                    <a:pt x="357" y="394"/>
                    <a:pt x="393" y="358"/>
                    <a:pt x="405" y="334"/>
                  </a:cubicBezTo>
                  <a:cubicBezTo>
                    <a:pt x="393" y="227"/>
                    <a:pt x="369" y="108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7" name="Google Shape;4747;p2"/>
            <p:cNvSpPr/>
            <p:nvPr/>
          </p:nvSpPr>
          <p:spPr>
            <a:xfrm>
              <a:off x="6002525" y="2991500"/>
              <a:ext cx="11025" cy="4925"/>
            </a:xfrm>
            <a:custGeom>
              <a:avLst/>
              <a:gdLst/>
              <a:ahLst/>
              <a:cxnLst/>
              <a:rect l="l" t="t" r="r" b="b"/>
              <a:pathLst>
                <a:path w="441" h="197" extrusionOk="0">
                  <a:moveTo>
                    <a:pt x="216" y="0"/>
                  </a:moveTo>
                  <a:cubicBezTo>
                    <a:pt x="143" y="0"/>
                    <a:pt x="72" y="21"/>
                    <a:pt x="0" y="63"/>
                  </a:cubicBezTo>
                  <a:cubicBezTo>
                    <a:pt x="78" y="152"/>
                    <a:pt x="149" y="197"/>
                    <a:pt x="221" y="197"/>
                  </a:cubicBezTo>
                  <a:cubicBezTo>
                    <a:pt x="292" y="197"/>
                    <a:pt x="364" y="152"/>
                    <a:pt x="441" y="63"/>
                  </a:cubicBezTo>
                  <a:cubicBezTo>
                    <a:pt x="364" y="21"/>
                    <a:pt x="289" y="0"/>
                    <a:pt x="2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8" name="Google Shape;4748;p2"/>
            <p:cNvSpPr/>
            <p:nvPr/>
          </p:nvSpPr>
          <p:spPr>
            <a:xfrm>
              <a:off x="6023350" y="2993250"/>
              <a:ext cx="11950" cy="2800"/>
            </a:xfrm>
            <a:custGeom>
              <a:avLst/>
              <a:gdLst/>
              <a:ahLst/>
              <a:cxnLst/>
              <a:rect l="l" t="t" r="r" b="b"/>
              <a:pathLst>
                <a:path w="478" h="112" extrusionOk="0">
                  <a:moveTo>
                    <a:pt x="248" y="0"/>
                  </a:moveTo>
                  <a:cubicBezTo>
                    <a:pt x="168" y="0"/>
                    <a:pt x="86" y="39"/>
                    <a:pt x="1" y="112"/>
                  </a:cubicBezTo>
                  <a:lnTo>
                    <a:pt x="477" y="112"/>
                  </a:lnTo>
                  <a:cubicBezTo>
                    <a:pt x="401" y="36"/>
                    <a:pt x="325" y="0"/>
                    <a:pt x="2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9" name="Google Shape;4749;p2"/>
            <p:cNvSpPr/>
            <p:nvPr/>
          </p:nvSpPr>
          <p:spPr>
            <a:xfrm>
              <a:off x="6038250" y="2996325"/>
              <a:ext cx="7150" cy="2925"/>
            </a:xfrm>
            <a:custGeom>
              <a:avLst/>
              <a:gdLst/>
              <a:ahLst/>
              <a:cxnLst/>
              <a:rect l="l" t="t" r="r" b="b"/>
              <a:pathLst>
                <a:path w="286" h="117" extrusionOk="0">
                  <a:moveTo>
                    <a:pt x="0" y="1"/>
                  </a:moveTo>
                  <a:cubicBezTo>
                    <a:pt x="48" y="78"/>
                    <a:pt x="98" y="117"/>
                    <a:pt x="148" y="117"/>
                  </a:cubicBezTo>
                  <a:cubicBezTo>
                    <a:pt x="197" y="117"/>
                    <a:pt x="244" y="78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0" name="Google Shape;4750;p2"/>
            <p:cNvSpPr/>
            <p:nvPr/>
          </p:nvSpPr>
          <p:spPr>
            <a:xfrm>
              <a:off x="6016800" y="2991900"/>
              <a:ext cx="4200" cy="4150"/>
            </a:xfrm>
            <a:custGeom>
              <a:avLst/>
              <a:gdLst/>
              <a:ahLst/>
              <a:cxnLst/>
              <a:rect l="l" t="t" r="r" b="b"/>
              <a:pathLst>
                <a:path w="168" h="166" extrusionOk="0">
                  <a:moveTo>
                    <a:pt x="89" y="0"/>
                  </a:moveTo>
                  <a:cubicBezTo>
                    <a:pt x="68" y="0"/>
                    <a:pt x="40" y="10"/>
                    <a:pt x="1" y="35"/>
                  </a:cubicBezTo>
                  <a:cubicBezTo>
                    <a:pt x="25" y="106"/>
                    <a:pt x="84" y="154"/>
                    <a:pt x="168" y="166"/>
                  </a:cubicBezTo>
                  <a:cubicBezTo>
                    <a:pt x="130" y="147"/>
                    <a:pt x="167" y="0"/>
                    <a:pt x="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1" name="Google Shape;4751;p2"/>
            <p:cNvSpPr/>
            <p:nvPr/>
          </p:nvSpPr>
          <p:spPr>
            <a:xfrm>
              <a:off x="5977225" y="2996925"/>
              <a:ext cx="3900" cy="1625"/>
            </a:xfrm>
            <a:custGeom>
              <a:avLst/>
              <a:gdLst/>
              <a:ahLst/>
              <a:cxnLst/>
              <a:rect l="l" t="t" r="r" b="b"/>
              <a:pathLst>
                <a:path w="156" h="65" extrusionOk="0">
                  <a:moveTo>
                    <a:pt x="0" y="1"/>
                  </a:moveTo>
                  <a:cubicBezTo>
                    <a:pt x="24" y="24"/>
                    <a:pt x="36" y="36"/>
                    <a:pt x="48" y="60"/>
                  </a:cubicBezTo>
                  <a:cubicBezTo>
                    <a:pt x="59" y="63"/>
                    <a:pt x="69" y="64"/>
                    <a:pt x="80" y="64"/>
                  </a:cubicBezTo>
                  <a:cubicBezTo>
                    <a:pt x="115" y="64"/>
                    <a:pt x="146" y="47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2" name="Google Shape;4752;p2"/>
            <p:cNvSpPr/>
            <p:nvPr/>
          </p:nvSpPr>
          <p:spPr>
            <a:xfrm>
              <a:off x="5973650" y="29930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1"/>
                  </a:moveTo>
                  <a:cubicBezTo>
                    <a:pt x="48" y="48"/>
                    <a:pt x="108" y="96"/>
                    <a:pt x="143" y="132"/>
                  </a:cubicBezTo>
                  <a:cubicBezTo>
                    <a:pt x="108" y="96"/>
                    <a:pt x="60" y="48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3" name="Google Shape;4753;p2"/>
            <p:cNvSpPr/>
            <p:nvPr/>
          </p:nvSpPr>
          <p:spPr>
            <a:xfrm>
              <a:off x="5966500" y="2991575"/>
              <a:ext cx="3900" cy="1500"/>
            </a:xfrm>
            <a:custGeom>
              <a:avLst/>
              <a:gdLst/>
              <a:ahLst/>
              <a:cxnLst/>
              <a:rect l="l" t="t" r="r" b="b"/>
              <a:pathLst>
                <a:path w="156" h="60" extrusionOk="0">
                  <a:moveTo>
                    <a:pt x="108" y="0"/>
                  </a:moveTo>
                  <a:cubicBezTo>
                    <a:pt x="60" y="24"/>
                    <a:pt x="37" y="48"/>
                    <a:pt x="1" y="60"/>
                  </a:cubicBezTo>
                  <a:cubicBezTo>
                    <a:pt x="60" y="60"/>
                    <a:pt x="108" y="48"/>
                    <a:pt x="156" y="48"/>
                  </a:cubicBezTo>
                  <a:cubicBezTo>
                    <a:pt x="132" y="36"/>
                    <a:pt x="120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4" name="Google Shape;4754;p2"/>
            <p:cNvSpPr/>
            <p:nvPr/>
          </p:nvSpPr>
          <p:spPr>
            <a:xfrm>
              <a:off x="5962925" y="29930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4" y="1"/>
                  </a:moveTo>
                  <a:lnTo>
                    <a:pt x="144" y="1"/>
                  </a:lnTo>
                  <a:cubicBezTo>
                    <a:pt x="96" y="48"/>
                    <a:pt x="37" y="96"/>
                    <a:pt x="1" y="132"/>
                  </a:cubicBezTo>
                  <a:cubicBezTo>
                    <a:pt x="60" y="96"/>
                    <a:pt x="96" y="48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5" name="Google Shape;4755;p2"/>
            <p:cNvSpPr/>
            <p:nvPr/>
          </p:nvSpPr>
          <p:spPr>
            <a:xfrm>
              <a:off x="5998950" y="2991475"/>
              <a:ext cx="3600" cy="1600"/>
            </a:xfrm>
            <a:custGeom>
              <a:avLst/>
              <a:gdLst/>
              <a:ahLst/>
              <a:cxnLst/>
              <a:rect l="l" t="t" r="r" b="b"/>
              <a:pathLst>
                <a:path w="144" h="64" extrusionOk="0">
                  <a:moveTo>
                    <a:pt x="76" y="0"/>
                  </a:moveTo>
                  <a:cubicBezTo>
                    <a:pt x="40" y="0"/>
                    <a:pt x="10" y="18"/>
                    <a:pt x="1" y="64"/>
                  </a:cubicBezTo>
                  <a:lnTo>
                    <a:pt x="143" y="64"/>
                  </a:lnTo>
                  <a:cubicBezTo>
                    <a:pt x="132" y="52"/>
                    <a:pt x="120" y="28"/>
                    <a:pt x="108" y="4"/>
                  </a:cubicBezTo>
                  <a:cubicBezTo>
                    <a:pt x="97" y="2"/>
                    <a:pt x="86" y="0"/>
                    <a:pt x="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6" name="Google Shape;4756;p2"/>
            <p:cNvSpPr/>
            <p:nvPr/>
          </p:nvSpPr>
          <p:spPr>
            <a:xfrm>
              <a:off x="5943875" y="2982650"/>
              <a:ext cx="4800" cy="4175"/>
            </a:xfrm>
            <a:custGeom>
              <a:avLst/>
              <a:gdLst/>
              <a:ahLst/>
              <a:cxnLst/>
              <a:rect l="l" t="t" r="r" b="b"/>
              <a:pathLst>
                <a:path w="192" h="167" extrusionOk="0">
                  <a:moveTo>
                    <a:pt x="25" y="0"/>
                  </a:moveTo>
                  <a:cubicBezTo>
                    <a:pt x="25" y="36"/>
                    <a:pt x="13" y="60"/>
                    <a:pt x="1" y="95"/>
                  </a:cubicBezTo>
                  <a:lnTo>
                    <a:pt x="72" y="167"/>
                  </a:lnTo>
                  <a:cubicBezTo>
                    <a:pt x="120" y="155"/>
                    <a:pt x="144" y="155"/>
                    <a:pt x="180" y="143"/>
                  </a:cubicBezTo>
                  <a:lnTo>
                    <a:pt x="191" y="119"/>
                  </a:lnTo>
                  <a:cubicBezTo>
                    <a:pt x="144" y="83"/>
                    <a:pt x="84" y="48"/>
                    <a:pt x="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7" name="Google Shape;4757;p2"/>
            <p:cNvSpPr/>
            <p:nvPr/>
          </p:nvSpPr>
          <p:spPr>
            <a:xfrm>
              <a:off x="5940600" y="2982650"/>
              <a:ext cx="4500" cy="4175"/>
            </a:xfrm>
            <a:custGeom>
              <a:avLst/>
              <a:gdLst/>
              <a:ahLst/>
              <a:cxnLst/>
              <a:rect l="l" t="t" r="r" b="b"/>
              <a:pathLst>
                <a:path w="180" h="167" extrusionOk="0">
                  <a:moveTo>
                    <a:pt x="60" y="0"/>
                  </a:moveTo>
                  <a:cubicBezTo>
                    <a:pt x="25" y="36"/>
                    <a:pt x="13" y="60"/>
                    <a:pt x="1" y="95"/>
                  </a:cubicBezTo>
                  <a:cubicBezTo>
                    <a:pt x="13" y="119"/>
                    <a:pt x="37" y="143"/>
                    <a:pt x="72" y="167"/>
                  </a:cubicBezTo>
                  <a:cubicBezTo>
                    <a:pt x="120" y="167"/>
                    <a:pt x="144" y="155"/>
                    <a:pt x="180" y="143"/>
                  </a:cubicBezTo>
                  <a:cubicBezTo>
                    <a:pt x="180" y="95"/>
                    <a:pt x="180" y="48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8" name="Google Shape;4758;p2"/>
            <p:cNvSpPr/>
            <p:nvPr/>
          </p:nvSpPr>
          <p:spPr>
            <a:xfrm>
              <a:off x="5945075" y="2974600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20" y="1"/>
                  </a:moveTo>
                  <a:cubicBezTo>
                    <a:pt x="72" y="1"/>
                    <a:pt x="36" y="1"/>
                    <a:pt x="1" y="13"/>
                  </a:cubicBezTo>
                  <a:cubicBezTo>
                    <a:pt x="1" y="60"/>
                    <a:pt x="1" y="108"/>
                    <a:pt x="12" y="143"/>
                  </a:cubicBezTo>
                  <a:cubicBezTo>
                    <a:pt x="84" y="132"/>
                    <a:pt x="132" y="72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9" name="Google Shape;4759;p2"/>
            <p:cNvSpPr/>
            <p:nvPr/>
          </p:nvSpPr>
          <p:spPr>
            <a:xfrm>
              <a:off x="6037950" y="2964850"/>
              <a:ext cx="7750" cy="3525"/>
            </a:xfrm>
            <a:custGeom>
              <a:avLst/>
              <a:gdLst/>
              <a:ahLst/>
              <a:cxnLst/>
              <a:rect l="l" t="t" r="r" b="b"/>
              <a:pathLst>
                <a:path w="310" h="141" extrusionOk="0">
                  <a:moveTo>
                    <a:pt x="207" y="1"/>
                  </a:moveTo>
                  <a:cubicBezTo>
                    <a:pt x="170" y="1"/>
                    <a:pt x="131" y="22"/>
                    <a:pt x="96" y="45"/>
                  </a:cubicBezTo>
                  <a:cubicBezTo>
                    <a:pt x="60" y="57"/>
                    <a:pt x="36" y="105"/>
                    <a:pt x="0" y="141"/>
                  </a:cubicBezTo>
                  <a:cubicBezTo>
                    <a:pt x="48" y="141"/>
                    <a:pt x="96" y="117"/>
                    <a:pt x="131" y="117"/>
                  </a:cubicBezTo>
                  <a:lnTo>
                    <a:pt x="310" y="81"/>
                  </a:lnTo>
                  <a:cubicBezTo>
                    <a:pt x="280" y="22"/>
                    <a:pt x="244" y="1"/>
                    <a:pt x="2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0" name="Google Shape;4760;p2"/>
            <p:cNvSpPr/>
            <p:nvPr/>
          </p:nvSpPr>
          <p:spPr>
            <a:xfrm>
              <a:off x="6138550" y="2996925"/>
              <a:ext cx="7475" cy="9375"/>
            </a:xfrm>
            <a:custGeom>
              <a:avLst/>
              <a:gdLst/>
              <a:ahLst/>
              <a:cxnLst/>
              <a:rect l="l" t="t" r="r" b="b"/>
              <a:pathLst>
                <a:path w="299" h="375" extrusionOk="0">
                  <a:moveTo>
                    <a:pt x="1" y="1"/>
                  </a:moveTo>
                  <a:cubicBezTo>
                    <a:pt x="24" y="72"/>
                    <a:pt x="48" y="132"/>
                    <a:pt x="84" y="191"/>
                  </a:cubicBezTo>
                  <a:cubicBezTo>
                    <a:pt x="116" y="245"/>
                    <a:pt x="52" y="375"/>
                    <a:pt x="151" y="375"/>
                  </a:cubicBezTo>
                  <a:cubicBezTo>
                    <a:pt x="162" y="375"/>
                    <a:pt x="175" y="373"/>
                    <a:pt x="191" y="370"/>
                  </a:cubicBezTo>
                  <a:cubicBezTo>
                    <a:pt x="298" y="334"/>
                    <a:pt x="274" y="227"/>
                    <a:pt x="298" y="132"/>
                  </a:cubicBezTo>
                  <a:cubicBezTo>
                    <a:pt x="239" y="12"/>
                    <a:pt x="132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1" name="Google Shape;4761;p2"/>
            <p:cNvSpPr/>
            <p:nvPr/>
          </p:nvSpPr>
          <p:spPr>
            <a:xfrm>
              <a:off x="5520325" y="3601475"/>
              <a:ext cx="19975" cy="8350"/>
            </a:xfrm>
            <a:custGeom>
              <a:avLst/>
              <a:gdLst/>
              <a:ahLst/>
              <a:cxnLst/>
              <a:rect l="l" t="t" r="r" b="b"/>
              <a:pathLst>
                <a:path w="799" h="334" extrusionOk="0">
                  <a:moveTo>
                    <a:pt x="107" y="0"/>
                  </a:moveTo>
                  <a:cubicBezTo>
                    <a:pt x="48" y="48"/>
                    <a:pt x="24" y="95"/>
                    <a:pt x="0" y="167"/>
                  </a:cubicBezTo>
                  <a:cubicBezTo>
                    <a:pt x="0" y="226"/>
                    <a:pt x="36" y="286"/>
                    <a:pt x="96" y="310"/>
                  </a:cubicBezTo>
                  <a:cubicBezTo>
                    <a:pt x="334" y="310"/>
                    <a:pt x="560" y="333"/>
                    <a:pt x="798" y="333"/>
                  </a:cubicBezTo>
                  <a:cubicBezTo>
                    <a:pt x="739" y="238"/>
                    <a:pt x="691" y="155"/>
                    <a:pt x="643" y="60"/>
                  </a:cubicBezTo>
                  <a:cubicBezTo>
                    <a:pt x="524" y="48"/>
                    <a:pt x="405" y="48"/>
                    <a:pt x="286" y="36"/>
                  </a:cubicBezTo>
                  <a:cubicBezTo>
                    <a:pt x="215" y="36"/>
                    <a:pt x="155" y="12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2" name="Google Shape;4762;p2"/>
            <p:cNvSpPr/>
            <p:nvPr/>
          </p:nvSpPr>
          <p:spPr>
            <a:xfrm>
              <a:off x="6020375" y="3660600"/>
              <a:ext cx="47050" cy="3675"/>
            </a:xfrm>
            <a:custGeom>
              <a:avLst/>
              <a:gdLst/>
              <a:ahLst/>
              <a:cxnLst/>
              <a:rect l="l" t="t" r="r" b="b"/>
              <a:pathLst>
                <a:path w="1882" h="147" extrusionOk="0">
                  <a:moveTo>
                    <a:pt x="601" y="1"/>
                  </a:moveTo>
                  <a:cubicBezTo>
                    <a:pt x="401" y="1"/>
                    <a:pt x="200" y="4"/>
                    <a:pt x="1" y="4"/>
                  </a:cubicBezTo>
                  <a:cubicBezTo>
                    <a:pt x="268" y="118"/>
                    <a:pt x="538" y="146"/>
                    <a:pt x="808" y="146"/>
                  </a:cubicBezTo>
                  <a:cubicBezTo>
                    <a:pt x="1089" y="146"/>
                    <a:pt x="1370" y="115"/>
                    <a:pt x="1652" y="115"/>
                  </a:cubicBezTo>
                  <a:cubicBezTo>
                    <a:pt x="1729" y="115"/>
                    <a:pt x="1805" y="118"/>
                    <a:pt x="1882" y="124"/>
                  </a:cubicBezTo>
                  <a:cubicBezTo>
                    <a:pt x="1467" y="18"/>
                    <a:pt x="1034" y="1"/>
                    <a:pt x="6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3" name="Google Shape;4763;p2"/>
            <p:cNvSpPr/>
            <p:nvPr/>
          </p:nvSpPr>
          <p:spPr>
            <a:xfrm>
              <a:off x="6121000" y="3667175"/>
              <a:ext cx="17575" cy="7325"/>
            </a:xfrm>
            <a:custGeom>
              <a:avLst/>
              <a:gdLst/>
              <a:ahLst/>
              <a:cxnLst/>
              <a:rect l="l" t="t" r="r" b="b"/>
              <a:pathLst>
                <a:path w="703" h="293" extrusionOk="0">
                  <a:moveTo>
                    <a:pt x="225" y="1"/>
                  </a:moveTo>
                  <a:cubicBezTo>
                    <a:pt x="151" y="1"/>
                    <a:pt x="76" y="8"/>
                    <a:pt x="0" y="27"/>
                  </a:cubicBezTo>
                  <a:lnTo>
                    <a:pt x="0" y="265"/>
                  </a:lnTo>
                  <a:cubicBezTo>
                    <a:pt x="125" y="275"/>
                    <a:pt x="258" y="292"/>
                    <a:pt x="393" y="292"/>
                  </a:cubicBezTo>
                  <a:cubicBezTo>
                    <a:pt x="425" y="292"/>
                    <a:pt x="456" y="291"/>
                    <a:pt x="488" y="289"/>
                  </a:cubicBezTo>
                  <a:cubicBezTo>
                    <a:pt x="703" y="277"/>
                    <a:pt x="607" y="146"/>
                    <a:pt x="560" y="39"/>
                  </a:cubicBezTo>
                  <a:cubicBezTo>
                    <a:pt x="445" y="18"/>
                    <a:pt x="335" y="1"/>
                    <a:pt x="2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4" name="Google Shape;4764;p2"/>
            <p:cNvSpPr/>
            <p:nvPr/>
          </p:nvSpPr>
          <p:spPr>
            <a:xfrm>
              <a:off x="5977225" y="3656600"/>
              <a:ext cx="30675" cy="3975"/>
            </a:xfrm>
            <a:custGeom>
              <a:avLst/>
              <a:gdLst/>
              <a:ahLst/>
              <a:cxnLst/>
              <a:rect l="l" t="t" r="r" b="b"/>
              <a:pathLst>
                <a:path w="1227" h="159" extrusionOk="0">
                  <a:moveTo>
                    <a:pt x="414" y="0"/>
                  </a:moveTo>
                  <a:cubicBezTo>
                    <a:pt x="277" y="0"/>
                    <a:pt x="139" y="6"/>
                    <a:pt x="0" y="10"/>
                  </a:cubicBezTo>
                  <a:cubicBezTo>
                    <a:pt x="176" y="127"/>
                    <a:pt x="359" y="158"/>
                    <a:pt x="544" y="158"/>
                  </a:cubicBezTo>
                  <a:cubicBezTo>
                    <a:pt x="757" y="158"/>
                    <a:pt x="973" y="116"/>
                    <a:pt x="1184" y="116"/>
                  </a:cubicBezTo>
                  <a:cubicBezTo>
                    <a:pt x="1198" y="116"/>
                    <a:pt x="1212" y="116"/>
                    <a:pt x="1227" y="117"/>
                  </a:cubicBezTo>
                  <a:cubicBezTo>
                    <a:pt x="957" y="22"/>
                    <a:pt x="687" y="0"/>
                    <a:pt x="4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5" name="Google Shape;4765;p2"/>
            <p:cNvSpPr/>
            <p:nvPr/>
          </p:nvSpPr>
          <p:spPr>
            <a:xfrm>
              <a:off x="5934650" y="3653550"/>
              <a:ext cx="15500" cy="3000"/>
            </a:xfrm>
            <a:custGeom>
              <a:avLst/>
              <a:gdLst/>
              <a:ahLst/>
              <a:cxnLst/>
              <a:rect l="l" t="t" r="r" b="b"/>
              <a:pathLst>
                <a:path w="620" h="120" extrusionOk="0">
                  <a:moveTo>
                    <a:pt x="1" y="1"/>
                  </a:moveTo>
                  <a:lnTo>
                    <a:pt x="1" y="120"/>
                  </a:lnTo>
                  <a:cubicBezTo>
                    <a:pt x="203" y="120"/>
                    <a:pt x="418" y="108"/>
                    <a:pt x="620" y="108"/>
                  </a:cubicBezTo>
                  <a:cubicBezTo>
                    <a:pt x="429" y="1"/>
                    <a:pt x="203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6" name="Google Shape;4766;p2"/>
            <p:cNvSpPr/>
            <p:nvPr/>
          </p:nvSpPr>
          <p:spPr>
            <a:xfrm>
              <a:off x="6013525" y="3659975"/>
              <a:ext cx="3300" cy="1950"/>
            </a:xfrm>
            <a:custGeom>
              <a:avLst/>
              <a:gdLst/>
              <a:ahLst/>
              <a:cxnLst/>
              <a:rect l="l" t="t" r="r" b="b"/>
              <a:pathLst>
                <a:path w="132" h="78" extrusionOk="0">
                  <a:moveTo>
                    <a:pt x="55" y="1"/>
                  </a:moveTo>
                  <a:cubicBezTo>
                    <a:pt x="35" y="1"/>
                    <a:pt x="17" y="7"/>
                    <a:pt x="1" y="18"/>
                  </a:cubicBezTo>
                  <a:cubicBezTo>
                    <a:pt x="1" y="41"/>
                    <a:pt x="25" y="77"/>
                    <a:pt x="25" y="77"/>
                  </a:cubicBezTo>
                  <a:cubicBezTo>
                    <a:pt x="61" y="53"/>
                    <a:pt x="96" y="41"/>
                    <a:pt x="132" y="29"/>
                  </a:cubicBezTo>
                  <a:cubicBezTo>
                    <a:pt x="106" y="10"/>
                    <a:pt x="80" y="1"/>
                    <a:pt x="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7" name="Google Shape;4767;p2"/>
            <p:cNvSpPr/>
            <p:nvPr/>
          </p:nvSpPr>
          <p:spPr>
            <a:xfrm>
              <a:off x="5506925" y="3605075"/>
              <a:ext cx="15500" cy="8325"/>
            </a:xfrm>
            <a:custGeom>
              <a:avLst/>
              <a:gdLst/>
              <a:ahLst/>
              <a:cxnLst/>
              <a:rect l="l" t="t" r="r" b="b"/>
              <a:pathLst>
                <a:path w="620" h="333" extrusionOk="0">
                  <a:moveTo>
                    <a:pt x="450" y="0"/>
                  </a:moveTo>
                  <a:cubicBezTo>
                    <a:pt x="399" y="0"/>
                    <a:pt x="347" y="28"/>
                    <a:pt x="298" y="70"/>
                  </a:cubicBezTo>
                  <a:cubicBezTo>
                    <a:pt x="227" y="189"/>
                    <a:pt x="108" y="166"/>
                    <a:pt x="1" y="201"/>
                  </a:cubicBezTo>
                  <a:cubicBezTo>
                    <a:pt x="1" y="249"/>
                    <a:pt x="24" y="285"/>
                    <a:pt x="36" y="320"/>
                  </a:cubicBezTo>
                  <a:cubicBezTo>
                    <a:pt x="167" y="320"/>
                    <a:pt x="322" y="332"/>
                    <a:pt x="453" y="332"/>
                  </a:cubicBezTo>
                  <a:cubicBezTo>
                    <a:pt x="513" y="285"/>
                    <a:pt x="560" y="225"/>
                    <a:pt x="620" y="166"/>
                  </a:cubicBezTo>
                  <a:cubicBezTo>
                    <a:pt x="620" y="142"/>
                    <a:pt x="596" y="106"/>
                    <a:pt x="584" y="82"/>
                  </a:cubicBezTo>
                  <a:cubicBezTo>
                    <a:pt x="543" y="25"/>
                    <a:pt x="497" y="0"/>
                    <a:pt x="4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8" name="Google Shape;4768;p2"/>
            <p:cNvSpPr/>
            <p:nvPr/>
          </p:nvSpPr>
          <p:spPr>
            <a:xfrm>
              <a:off x="6060875" y="3469625"/>
              <a:ext cx="107775" cy="16050"/>
            </a:xfrm>
            <a:custGeom>
              <a:avLst/>
              <a:gdLst/>
              <a:ahLst/>
              <a:cxnLst/>
              <a:rect l="l" t="t" r="r" b="b"/>
              <a:pathLst>
                <a:path w="4311" h="642" extrusionOk="0">
                  <a:moveTo>
                    <a:pt x="3355" y="1"/>
                  </a:moveTo>
                  <a:cubicBezTo>
                    <a:pt x="2267" y="1"/>
                    <a:pt x="1186" y="156"/>
                    <a:pt x="95" y="166"/>
                  </a:cubicBezTo>
                  <a:cubicBezTo>
                    <a:pt x="0" y="274"/>
                    <a:pt x="24" y="393"/>
                    <a:pt x="107" y="500"/>
                  </a:cubicBezTo>
                  <a:cubicBezTo>
                    <a:pt x="297" y="616"/>
                    <a:pt x="500" y="641"/>
                    <a:pt x="708" y="641"/>
                  </a:cubicBezTo>
                  <a:cubicBezTo>
                    <a:pt x="862" y="641"/>
                    <a:pt x="1019" y="627"/>
                    <a:pt x="1175" y="627"/>
                  </a:cubicBezTo>
                  <a:cubicBezTo>
                    <a:pt x="1216" y="627"/>
                    <a:pt x="1257" y="628"/>
                    <a:pt x="1298" y="631"/>
                  </a:cubicBezTo>
                  <a:lnTo>
                    <a:pt x="1893" y="631"/>
                  </a:lnTo>
                  <a:cubicBezTo>
                    <a:pt x="2131" y="631"/>
                    <a:pt x="2369" y="619"/>
                    <a:pt x="2548" y="440"/>
                  </a:cubicBezTo>
                  <a:cubicBezTo>
                    <a:pt x="2822" y="404"/>
                    <a:pt x="3108" y="369"/>
                    <a:pt x="3370" y="333"/>
                  </a:cubicBezTo>
                  <a:cubicBezTo>
                    <a:pt x="3491" y="371"/>
                    <a:pt x="3616" y="382"/>
                    <a:pt x="3739" y="382"/>
                  </a:cubicBezTo>
                  <a:cubicBezTo>
                    <a:pt x="3845" y="382"/>
                    <a:pt x="3949" y="374"/>
                    <a:pt x="4048" y="369"/>
                  </a:cubicBezTo>
                  <a:cubicBezTo>
                    <a:pt x="4310" y="35"/>
                    <a:pt x="3870" y="154"/>
                    <a:pt x="3834" y="12"/>
                  </a:cubicBezTo>
                  <a:cubicBezTo>
                    <a:pt x="3674" y="4"/>
                    <a:pt x="3515" y="1"/>
                    <a:pt x="33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9" name="Google Shape;4769;p2"/>
            <p:cNvSpPr/>
            <p:nvPr/>
          </p:nvSpPr>
          <p:spPr>
            <a:xfrm>
              <a:off x="5965025" y="3470225"/>
              <a:ext cx="98550" cy="15175"/>
            </a:xfrm>
            <a:custGeom>
              <a:avLst/>
              <a:gdLst/>
              <a:ahLst/>
              <a:cxnLst/>
              <a:rect l="l" t="t" r="r" b="b"/>
              <a:pathLst>
                <a:path w="3942" h="607" extrusionOk="0">
                  <a:moveTo>
                    <a:pt x="408" y="1"/>
                  </a:moveTo>
                  <a:cubicBezTo>
                    <a:pt x="302" y="1"/>
                    <a:pt x="195" y="10"/>
                    <a:pt x="84" y="23"/>
                  </a:cubicBezTo>
                  <a:cubicBezTo>
                    <a:pt x="0" y="107"/>
                    <a:pt x="0" y="190"/>
                    <a:pt x="48" y="297"/>
                  </a:cubicBezTo>
                  <a:cubicBezTo>
                    <a:pt x="84" y="357"/>
                    <a:pt x="143" y="380"/>
                    <a:pt x="203" y="416"/>
                  </a:cubicBezTo>
                  <a:cubicBezTo>
                    <a:pt x="346" y="464"/>
                    <a:pt x="477" y="464"/>
                    <a:pt x="607" y="476"/>
                  </a:cubicBezTo>
                  <a:lnTo>
                    <a:pt x="2310" y="476"/>
                  </a:lnTo>
                  <a:cubicBezTo>
                    <a:pt x="2382" y="488"/>
                    <a:pt x="2441" y="488"/>
                    <a:pt x="2512" y="488"/>
                  </a:cubicBezTo>
                  <a:cubicBezTo>
                    <a:pt x="2774" y="523"/>
                    <a:pt x="2989" y="607"/>
                    <a:pt x="3251" y="607"/>
                  </a:cubicBezTo>
                  <a:cubicBezTo>
                    <a:pt x="3346" y="607"/>
                    <a:pt x="3465" y="607"/>
                    <a:pt x="3572" y="595"/>
                  </a:cubicBezTo>
                  <a:cubicBezTo>
                    <a:pt x="3727" y="583"/>
                    <a:pt x="3858" y="547"/>
                    <a:pt x="3941" y="404"/>
                  </a:cubicBezTo>
                  <a:lnTo>
                    <a:pt x="3941" y="142"/>
                  </a:lnTo>
                  <a:cubicBezTo>
                    <a:pt x="3411" y="95"/>
                    <a:pt x="2881" y="3"/>
                    <a:pt x="2363" y="3"/>
                  </a:cubicBezTo>
                  <a:cubicBezTo>
                    <a:pt x="2229" y="3"/>
                    <a:pt x="2097" y="9"/>
                    <a:pt x="1965" y="23"/>
                  </a:cubicBezTo>
                  <a:cubicBezTo>
                    <a:pt x="1750" y="71"/>
                    <a:pt x="1536" y="95"/>
                    <a:pt x="1320" y="95"/>
                  </a:cubicBezTo>
                  <a:cubicBezTo>
                    <a:pt x="1105" y="95"/>
                    <a:pt x="887" y="71"/>
                    <a:pt x="667" y="23"/>
                  </a:cubicBezTo>
                  <a:cubicBezTo>
                    <a:pt x="581" y="7"/>
                    <a:pt x="495" y="1"/>
                    <a:pt x="4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0" name="Google Shape;4770;p2"/>
            <p:cNvSpPr/>
            <p:nvPr/>
          </p:nvSpPr>
          <p:spPr>
            <a:xfrm>
              <a:off x="5851900" y="3463350"/>
              <a:ext cx="94975" cy="16325"/>
            </a:xfrm>
            <a:custGeom>
              <a:avLst/>
              <a:gdLst/>
              <a:ahLst/>
              <a:cxnLst/>
              <a:rect l="l" t="t" r="r" b="b"/>
              <a:pathLst>
                <a:path w="3799" h="653" extrusionOk="0">
                  <a:moveTo>
                    <a:pt x="132" y="1"/>
                  </a:moveTo>
                  <a:cubicBezTo>
                    <a:pt x="96" y="84"/>
                    <a:pt x="49" y="167"/>
                    <a:pt x="1" y="263"/>
                  </a:cubicBezTo>
                  <a:cubicBezTo>
                    <a:pt x="156" y="465"/>
                    <a:pt x="370" y="513"/>
                    <a:pt x="584" y="572"/>
                  </a:cubicBezTo>
                  <a:cubicBezTo>
                    <a:pt x="846" y="608"/>
                    <a:pt x="1108" y="596"/>
                    <a:pt x="1370" y="608"/>
                  </a:cubicBezTo>
                  <a:lnTo>
                    <a:pt x="2025" y="608"/>
                  </a:lnTo>
                  <a:cubicBezTo>
                    <a:pt x="2126" y="613"/>
                    <a:pt x="2229" y="615"/>
                    <a:pt x="2331" y="615"/>
                  </a:cubicBezTo>
                  <a:cubicBezTo>
                    <a:pt x="2472" y="615"/>
                    <a:pt x="2614" y="612"/>
                    <a:pt x="2754" y="612"/>
                  </a:cubicBezTo>
                  <a:cubicBezTo>
                    <a:pt x="2942" y="612"/>
                    <a:pt x="3129" y="618"/>
                    <a:pt x="3311" y="644"/>
                  </a:cubicBezTo>
                  <a:cubicBezTo>
                    <a:pt x="3341" y="650"/>
                    <a:pt x="3373" y="652"/>
                    <a:pt x="3408" y="652"/>
                  </a:cubicBezTo>
                  <a:cubicBezTo>
                    <a:pt x="3442" y="652"/>
                    <a:pt x="3478" y="650"/>
                    <a:pt x="3513" y="644"/>
                  </a:cubicBezTo>
                  <a:cubicBezTo>
                    <a:pt x="3632" y="632"/>
                    <a:pt x="3704" y="548"/>
                    <a:pt x="3763" y="465"/>
                  </a:cubicBezTo>
                  <a:cubicBezTo>
                    <a:pt x="3799" y="394"/>
                    <a:pt x="3787" y="334"/>
                    <a:pt x="3739" y="274"/>
                  </a:cubicBezTo>
                  <a:cubicBezTo>
                    <a:pt x="3586" y="221"/>
                    <a:pt x="3430" y="207"/>
                    <a:pt x="3275" y="207"/>
                  </a:cubicBezTo>
                  <a:cubicBezTo>
                    <a:pt x="3104" y="207"/>
                    <a:pt x="2934" y="223"/>
                    <a:pt x="2764" y="223"/>
                  </a:cubicBezTo>
                  <a:cubicBezTo>
                    <a:pt x="2608" y="223"/>
                    <a:pt x="2453" y="209"/>
                    <a:pt x="2299" y="155"/>
                  </a:cubicBezTo>
                  <a:cubicBezTo>
                    <a:pt x="1584" y="96"/>
                    <a:pt x="846" y="48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1" name="Google Shape;4771;p2"/>
            <p:cNvSpPr/>
            <p:nvPr/>
          </p:nvSpPr>
          <p:spPr>
            <a:xfrm>
              <a:off x="5858750" y="3437475"/>
              <a:ext cx="55400" cy="15000"/>
            </a:xfrm>
            <a:custGeom>
              <a:avLst/>
              <a:gdLst/>
              <a:ahLst/>
              <a:cxnLst/>
              <a:rect l="l" t="t" r="r" b="b"/>
              <a:pathLst>
                <a:path w="2216" h="600" extrusionOk="0">
                  <a:moveTo>
                    <a:pt x="341" y="1"/>
                  </a:moveTo>
                  <a:cubicBezTo>
                    <a:pt x="233" y="1"/>
                    <a:pt x="123" y="8"/>
                    <a:pt x="13" y="24"/>
                  </a:cubicBezTo>
                  <a:cubicBezTo>
                    <a:pt x="1" y="345"/>
                    <a:pt x="358" y="226"/>
                    <a:pt x="441" y="428"/>
                  </a:cubicBezTo>
                  <a:cubicBezTo>
                    <a:pt x="485" y="424"/>
                    <a:pt x="528" y="421"/>
                    <a:pt x="571" y="421"/>
                  </a:cubicBezTo>
                  <a:cubicBezTo>
                    <a:pt x="961" y="421"/>
                    <a:pt x="1341" y="600"/>
                    <a:pt x="1734" y="600"/>
                  </a:cubicBezTo>
                  <a:cubicBezTo>
                    <a:pt x="1834" y="600"/>
                    <a:pt x="1935" y="588"/>
                    <a:pt x="2037" y="559"/>
                  </a:cubicBezTo>
                  <a:cubicBezTo>
                    <a:pt x="2144" y="524"/>
                    <a:pt x="2215" y="464"/>
                    <a:pt x="2168" y="321"/>
                  </a:cubicBezTo>
                  <a:cubicBezTo>
                    <a:pt x="1930" y="297"/>
                    <a:pt x="1691" y="262"/>
                    <a:pt x="1465" y="190"/>
                  </a:cubicBezTo>
                  <a:cubicBezTo>
                    <a:pt x="1094" y="88"/>
                    <a:pt x="723" y="1"/>
                    <a:pt x="3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2" name="Google Shape;4772;p2"/>
            <p:cNvSpPr/>
            <p:nvPr/>
          </p:nvSpPr>
          <p:spPr>
            <a:xfrm>
              <a:off x="6156700" y="3466925"/>
              <a:ext cx="47350" cy="13425"/>
            </a:xfrm>
            <a:custGeom>
              <a:avLst/>
              <a:gdLst/>
              <a:ahLst/>
              <a:cxnLst/>
              <a:rect l="l" t="t" r="r" b="b"/>
              <a:pathLst>
                <a:path w="1894" h="537" extrusionOk="0">
                  <a:moveTo>
                    <a:pt x="1573" y="1"/>
                  </a:moveTo>
                  <a:cubicBezTo>
                    <a:pt x="1513" y="24"/>
                    <a:pt x="1477" y="72"/>
                    <a:pt x="1430" y="96"/>
                  </a:cubicBezTo>
                  <a:cubicBezTo>
                    <a:pt x="1396" y="98"/>
                    <a:pt x="1363" y="98"/>
                    <a:pt x="1330" y="98"/>
                  </a:cubicBezTo>
                  <a:cubicBezTo>
                    <a:pt x="1051" y="98"/>
                    <a:pt x="780" y="42"/>
                    <a:pt x="508" y="42"/>
                  </a:cubicBezTo>
                  <a:cubicBezTo>
                    <a:pt x="375" y="42"/>
                    <a:pt x="242" y="56"/>
                    <a:pt x="108" y="96"/>
                  </a:cubicBezTo>
                  <a:cubicBezTo>
                    <a:pt x="91" y="91"/>
                    <a:pt x="75" y="89"/>
                    <a:pt x="61" y="89"/>
                  </a:cubicBezTo>
                  <a:cubicBezTo>
                    <a:pt x="36" y="89"/>
                    <a:pt x="16" y="97"/>
                    <a:pt x="1" y="120"/>
                  </a:cubicBezTo>
                  <a:cubicBezTo>
                    <a:pt x="84" y="215"/>
                    <a:pt x="191" y="310"/>
                    <a:pt x="287" y="393"/>
                  </a:cubicBezTo>
                  <a:cubicBezTo>
                    <a:pt x="403" y="474"/>
                    <a:pt x="527" y="494"/>
                    <a:pt x="655" y="494"/>
                  </a:cubicBezTo>
                  <a:cubicBezTo>
                    <a:pt x="783" y="494"/>
                    <a:pt x="914" y="474"/>
                    <a:pt x="1043" y="474"/>
                  </a:cubicBezTo>
                  <a:cubicBezTo>
                    <a:pt x="1130" y="474"/>
                    <a:pt x="1215" y="483"/>
                    <a:pt x="1299" y="512"/>
                  </a:cubicBezTo>
                  <a:cubicBezTo>
                    <a:pt x="1382" y="512"/>
                    <a:pt x="1489" y="536"/>
                    <a:pt x="1573" y="536"/>
                  </a:cubicBezTo>
                  <a:cubicBezTo>
                    <a:pt x="1751" y="441"/>
                    <a:pt x="1894" y="334"/>
                    <a:pt x="1727" y="131"/>
                  </a:cubicBezTo>
                  <a:cubicBezTo>
                    <a:pt x="1680" y="84"/>
                    <a:pt x="1620" y="36"/>
                    <a:pt x="15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3" name="Google Shape;4773;p2"/>
            <p:cNvSpPr/>
            <p:nvPr/>
          </p:nvSpPr>
          <p:spPr>
            <a:xfrm>
              <a:off x="5909350" y="3444325"/>
              <a:ext cx="31575" cy="9175"/>
            </a:xfrm>
            <a:custGeom>
              <a:avLst/>
              <a:gdLst/>
              <a:ahLst/>
              <a:cxnLst/>
              <a:rect l="l" t="t" r="r" b="b"/>
              <a:pathLst>
                <a:path w="1263" h="367" extrusionOk="0">
                  <a:moveTo>
                    <a:pt x="594" y="1"/>
                  </a:moveTo>
                  <a:cubicBezTo>
                    <a:pt x="438" y="1"/>
                    <a:pt x="283" y="13"/>
                    <a:pt x="132" y="47"/>
                  </a:cubicBezTo>
                  <a:cubicBezTo>
                    <a:pt x="84" y="131"/>
                    <a:pt x="37" y="214"/>
                    <a:pt x="1" y="285"/>
                  </a:cubicBezTo>
                  <a:cubicBezTo>
                    <a:pt x="96" y="285"/>
                    <a:pt x="191" y="285"/>
                    <a:pt x="275" y="309"/>
                  </a:cubicBezTo>
                  <a:cubicBezTo>
                    <a:pt x="298" y="291"/>
                    <a:pt x="322" y="282"/>
                    <a:pt x="346" y="282"/>
                  </a:cubicBezTo>
                  <a:cubicBezTo>
                    <a:pt x="370" y="282"/>
                    <a:pt x="394" y="291"/>
                    <a:pt x="418" y="309"/>
                  </a:cubicBezTo>
                  <a:cubicBezTo>
                    <a:pt x="478" y="309"/>
                    <a:pt x="543" y="252"/>
                    <a:pt x="606" y="252"/>
                  </a:cubicBezTo>
                  <a:cubicBezTo>
                    <a:pt x="643" y="252"/>
                    <a:pt x="680" y="272"/>
                    <a:pt x="715" y="333"/>
                  </a:cubicBezTo>
                  <a:cubicBezTo>
                    <a:pt x="736" y="354"/>
                    <a:pt x="761" y="366"/>
                    <a:pt x="789" y="366"/>
                  </a:cubicBezTo>
                  <a:cubicBezTo>
                    <a:pt x="810" y="366"/>
                    <a:pt x="833" y="360"/>
                    <a:pt x="858" y="345"/>
                  </a:cubicBezTo>
                  <a:cubicBezTo>
                    <a:pt x="965" y="333"/>
                    <a:pt x="1049" y="321"/>
                    <a:pt x="1144" y="309"/>
                  </a:cubicBezTo>
                  <a:cubicBezTo>
                    <a:pt x="1168" y="214"/>
                    <a:pt x="1215" y="143"/>
                    <a:pt x="1263" y="47"/>
                  </a:cubicBezTo>
                  <a:cubicBezTo>
                    <a:pt x="1045" y="26"/>
                    <a:pt x="819" y="1"/>
                    <a:pt x="5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4" name="Google Shape;4774;p2"/>
            <p:cNvSpPr/>
            <p:nvPr/>
          </p:nvSpPr>
          <p:spPr>
            <a:xfrm>
              <a:off x="5796250" y="3433475"/>
              <a:ext cx="28900" cy="11575"/>
            </a:xfrm>
            <a:custGeom>
              <a:avLst/>
              <a:gdLst/>
              <a:ahLst/>
              <a:cxnLst/>
              <a:rect l="l" t="t" r="r" b="b"/>
              <a:pathLst>
                <a:path w="1156" h="463" extrusionOk="0">
                  <a:moveTo>
                    <a:pt x="609" y="0"/>
                  </a:moveTo>
                  <a:cubicBezTo>
                    <a:pt x="433" y="0"/>
                    <a:pt x="254" y="46"/>
                    <a:pt x="72" y="53"/>
                  </a:cubicBezTo>
                  <a:cubicBezTo>
                    <a:pt x="0" y="303"/>
                    <a:pt x="274" y="207"/>
                    <a:pt x="346" y="326"/>
                  </a:cubicBezTo>
                  <a:cubicBezTo>
                    <a:pt x="582" y="326"/>
                    <a:pt x="770" y="462"/>
                    <a:pt x="1006" y="462"/>
                  </a:cubicBezTo>
                  <a:cubicBezTo>
                    <a:pt x="1032" y="462"/>
                    <a:pt x="1057" y="461"/>
                    <a:pt x="1084" y="457"/>
                  </a:cubicBezTo>
                  <a:cubicBezTo>
                    <a:pt x="1155" y="350"/>
                    <a:pt x="1155" y="267"/>
                    <a:pt x="1072" y="172"/>
                  </a:cubicBezTo>
                  <a:cubicBezTo>
                    <a:pt x="920" y="37"/>
                    <a:pt x="766" y="0"/>
                    <a:pt x="6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5" name="Google Shape;4775;p2"/>
            <p:cNvSpPr/>
            <p:nvPr/>
          </p:nvSpPr>
          <p:spPr>
            <a:xfrm>
              <a:off x="5835550" y="3434175"/>
              <a:ext cx="23825" cy="12975"/>
            </a:xfrm>
            <a:custGeom>
              <a:avLst/>
              <a:gdLst/>
              <a:ahLst/>
              <a:cxnLst/>
              <a:rect l="l" t="t" r="r" b="b"/>
              <a:pathLst>
                <a:path w="953" h="519" extrusionOk="0">
                  <a:moveTo>
                    <a:pt x="655" y="1"/>
                  </a:moveTo>
                  <a:cubicBezTo>
                    <a:pt x="512" y="46"/>
                    <a:pt x="409" y="225"/>
                    <a:pt x="250" y="225"/>
                  </a:cubicBezTo>
                  <a:cubicBezTo>
                    <a:pt x="198" y="225"/>
                    <a:pt x="139" y="206"/>
                    <a:pt x="71" y="156"/>
                  </a:cubicBezTo>
                  <a:cubicBezTo>
                    <a:pt x="0" y="251"/>
                    <a:pt x="0" y="334"/>
                    <a:pt x="71" y="429"/>
                  </a:cubicBezTo>
                  <a:cubicBezTo>
                    <a:pt x="98" y="425"/>
                    <a:pt x="125" y="423"/>
                    <a:pt x="151" y="423"/>
                  </a:cubicBezTo>
                  <a:cubicBezTo>
                    <a:pt x="341" y="423"/>
                    <a:pt x="526" y="518"/>
                    <a:pt x="713" y="518"/>
                  </a:cubicBezTo>
                  <a:cubicBezTo>
                    <a:pt x="793" y="518"/>
                    <a:pt x="872" y="502"/>
                    <a:pt x="953" y="453"/>
                  </a:cubicBezTo>
                  <a:cubicBezTo>
                    <a:pt x="905" y="334"/>
                    <a:pt x="881" y="239"/>
                    <a:pt x="810" y="132"/>
                  </a:cubicBezTo>
                  <a:cubicBezTo>
                    <a:pt x="750" y="84"/>
                    <a:pt x="703" y="37"/>
                    <a:pt x="6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6" name="Google Shape;4776;p2"/>
            <p:cNvSpPr/>
            <p:nvPr/>
          </p:nvSpPr>
          <p:spPr>
            <a:xfrm>
              <a:off x="5945075" y="3469175"/>
              <a:ext cx="21450" cy="12025"/>
            </a:xfrm>
            <a:custGeom>
              <a:avLst/>
              <a:gdLst/>
              <a:ahLst/>
              <a:cxnLst/>
              <a:rect l="l" t="t" r="r" b="b"/>
              <a:pathLst>
                <a:path w="858" h="481" extrusionOk="0">
                  <a:moveTo>
                    <a:pt x="366" y="0"/>
                  </a:moveTo>
                  <a:cubicBezTo>
                    <a:pt x="249" y="0"/>
                    <a:pt x="132" y="10"/>
                    <a:pt x="12" y="30"/>
                  </a:cubicBezTo>
                  <a:cubicBezTo>
                    <a:pt x="1" y="89"/>
                    <a:pt x="1" y="125"/>
                    <a:pt x="1" y="184"/>
                  </a:cubicBezTo>
                  <a:cubicBezTo>
                    <a:pt x="24" y="303"/>
                    <a:pt x="96" y="387"/>
                    <a:pt x="203" y="422"/>
                  </a:cubicBezTo>
                  <a:cubicBezTo>
                    <a:pt x="300" y="458"/>
                    <a:pt x="397" y="481"/>
                    <a:pt x="492" y="481"/>
                  </a:cubicBezTo>
                  <a:cubicBezTo>
                    <a:pt x="617" y="481"/>
                    <a:pt x="737" y="441"/>
                    <a:pt x="846" y="339"/>
                  </a:cubicBezTo>
                  <a:cubicBezTo>
                    <a:pt x="846" y="244"/>
                    <a:pt x="858" y="149"/>
                    <a:pt x="858" y="53"/>
                  </a:cubicBezTo>
                  <a:cubicBezTo>
                    <a:pt x="691" y="19"/>
                    <a:pt x="529" y="0"/>
                    <a:pt x="3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7" name="Google Shape;4777;p2"/>
            <p:cNvSpPr/>
            <p:nvPr/>
          </p:nvSpPr>
          <p:spPr>
            <a:xfrm>
              <a:off x="5779275" y="3434475"/>
              <a:ext cx="25925" cy="7775"/>
            </a:xfrm>
            <a:custGeom>
              <a:avLst/>
              <a:gdLst/>
              <a:ahLst/>
              <a:cxnLst/>
              <a:rect l="l" t="t" r="r" b="b"/>
              <a:pathLst>
                <a:path w="1037" h="311" extrusionOk="0">
                  <a:moveTo>
                    <a:pt x="322" y="1"/>
                  </a:moveTo>
                  <a:cubicBezTo>
                    <a:pt x="239" y="108"/>
                    <a:pt x="60" y="25"/>
                    <a:pt x="1" y="167"/>
                  </a:cubicBezTo>
                  <a:cubicBezTo>
                    <a:pt x="188" y="275"/>
                    <a:pt x="380" y="310"/>
                    <a:pt x="575" y="310"/>
                  </a:cubicBezTo>
                  <a:cubicBezTo>
                    <a:pt x="726" y="310"/>
                    <a:pt x="880" y="289"/>
                    <a:pt x="1037" y="263"/>
                  </a:cubicBezTo>
                  <a:cubicBezTo>
                    <a:pt x="929" y="179"/>
                    <a:pt x="834" y="108"/>
                    <a:pt x="751" y="13"/>
                  </a:cubicBezTo>
                  <a:cubicBezTo>
                    <a:pt x="620" y="1"/>
                    <a:pt x="465" y="1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8" name="Google Shape;4778;p2"/>
            <p:cNvSpPr/>
            <p:nvPr/>
          </p:nvSpPr>
          <p:spPr>
            <a:xfrm>
              <a:off x="5909350" y="3466825"/>
              <a:ext cx="36050" cy="3650"/>
            </a:xfrm>
            <a:custGeom>
              <a:avLst/>
              <a:gdLst/>
              <a:ahLst/>
              <a:cxnLst/>
              <a:rect l="l" t="t" r="r" b="b"/>
              <a:pathLst>
                <a:path w="1442" h="146" extrusionOk="0">
                  <a:moveTo>
                    <a:pt x="605" y="0"/>
                  </a:moveTo>
                  <a:cubicBezTo>
                    <a:pt x="446" y="0"/>
                    <a:pt x="287" y="6"/>
                    <a:pt x="127" y="6"/>
                  </a:cubicBezTo>
                  <a:cubicBezTo>
                    <a:pt x="85" y="6"/>
                    <a:pt x="43" y="6"/>
                    <a:pt x="1" y="5"/>
                  </a:cubicBezTo>
                  <a:lnTo>
                    <a:pt x="1" y="5"/>
                  </a:lnTo>
                  <a:cubicBezTo>
                    <a:pt x="205" y="117"/>
                    <a:pt x="421" y="145"/>
                    <a:pt x="641" y="145"/>
                  </a:cubicBezTo>
                  <a:cubicBezTo>
                    <a:pt x="857" y="145"/>
                    <a:pt x="1076" y="118"/>
                    <a:pt x="1290" y="118"/>
                  </a:cubicBezTo>
                  <a:cubicBezTo>
                    <a:pt x="1341" y="118"/>
                    <a:pt x="1391" y="120"/>
                    <a:pt x="1441" y="124"/>
                  </a:cubicBezTo>
                  <a:cubicBezTo>
                    <a:pt x="1169" y="19"/>
                    <a:pt x="889" y="0"/>
                    <a:pt x="6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9" name="Google Shape;4779;p2"/>
            <p:cNvSpPr/>
            <p:nvPr/>
          </p:nvSpPr>
          <p:spPr>
            <a:xfrm>
              <a:off x="6159400" y="3465725"/>
              <a:ext cx="33050" cy="6800"/>
            </a:xfrm>
            <a:custGeom>
              <a:avLst/>
              <a:gdLst/>
              <a:ahLst/>
              <a:cxnLst/>
              <a:rect l="l" t="t" r="r" b="b"/>
              <a:pathLst>
                <a:path w="1322" h="272" extrusionOk="0">
                  <a:moveTo>
                    <a:pt x="750" y="25"/>
                  </a:moveTo>
                  <a:cubicBezTo>
                    <a:pt x="500" y="84"/>
                    <a:pt x="226" y="1"/>
                    <a:pt x="0" y="144"/>
                  </a:cubicBezTo>
                  <a:cubicBezTo>
                    <a:pt x="111" y="176"/>
                    <a:pt x="226" y="182"/>
                    <a:pt x="343" y="182"/>
                  </a:cubicBezTo>
                  <a:cubicBezTo>
                    <a:pt x="426" y="182"/>
                    <a:pt x="510" y="179"/>
                    <a:pt x="593" y="179"/>
                  </a:cubicBezTo>
                  <a:cubicBezTo>
                    <a:pt x="744" y="179"/>
                    <a:pt x="893" y="190"/>
                    <a:pt x="1036" y="251"/>
                  </a:cubicBezTo>
                  <a:cubicBezTo>
                    <a:pt x="1070" y="265"/>
                    <a:pt x="1103" y="271"/>
                    <a:pt x="1134" y="271"/>
                  </a:cubicBezTo>
                  <a:cubicBezTo>
                    <a:pt x="1212" y="271"/>
                    <a:pt x="1279" y="229"/>
                    <a:pt x="1322" y="144"/>
                  </a:cubicBezTo>
                  <a:cubicBezTo>
                    <a:pt x="1131" y="120"/>
                    <a:pt x="953" y="72"/>
                    <a:pt x="750" y="2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0" name="Google Shape;4780;p2"/>
            <p:cNvSpPr/>
            <p:nvPr/>
          </p:nvSpPr>
          <p:spPr>
            <a:xfrm>
              <a:off x="5981100" y="3470500"/>
              <a:ext cx="32450" cy="3825"/>
            </a:xfrm>
            <a:custGeom>
              <a:avLst/>
              <a:gdLst/>
              <a:ahLst/>
              <a:cxnLst/>
              <a:rect l="l" t="t" r="r" b="b"/>
              <a:pathLst>
                <a:path w="1298" h="153" extrusionOk="0">
                  <a:moveTo>
                    <a:pt x="0" y="0"/>
                  </a:moveTo>
                  <a:cubicBezTo>
                    <a:pt x="208" y="104"/>
                    <a:pt x="416" y="152"/>
                    <a:pt x="626" y="152"/>
                  </a:cubicBezTo>
                  <a:cubicBezTo>
                    <a:pt x="848" y="152"/>
                    <a:pt x="1071" y="98"/>
                    <a:pt x="1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1" name="Google Shape;4781;p2"/>
            <p:cNvSpPr/>
            <p:nvPr/>
          </p:nvSpPr>
          <p:spPr>
            <a:xfrm>
              <a:off x="5769450" y="3431800"/>
              <a:ext cx="17900" cy="8275"/>
            </a:xfrm>
            <a:custGeom>
              <a:avLst/>
              <a:gdLst/>
              <a:ahLst/>
              <a:cxnLst/>
              <a:rect l="l" t="t" r="r" b="b"/>
              <a:pathLst>
                <a:path w="716" h="331" extrusionOk="0">
                  <a:moveTo>
                    <a:pt x="132" y="1"/>
                  </a:moveTo>
                  <a:cubicBezTo>
                    <a:pt x="84" y="72"/>
                    <a:pt x="37" y="167"/>
                    <a:pt x="1" y="239"/>
                  </a:cubicBezTo>
                  <a:cubicBezTo>
                    <a:pt x="47" y="308"/>
                    <a:pt x="96" y="330"/>
                    <a:pt x="147" y="330"/>
                  </a:cubicBezTo>
                  <a:cubicBezTo>
                    <a:pt x="228" y="330"/>
                    <a:pt x="313" y="273"/>
                    <a:pt x="394" y="251"/>
                  </a:cubicBezTo>
                  <a:cubicBezTo>
                    <a:pt x="513" y="227"/>
                    <a:pt x="656" y="227"/>
                    <a:pt x="715" y="96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2" name="Google Shape;4782;p2"/>
            <p:cNvSpPr/>
            <p:nvPr/>
          </p:nvSpPr>
          <p:spPr>
            <a:xfrm>
              <a:off x="5823325" y="3435125"/>
              <a:ext cx="14025" cy="10000"/>
            </a:xfrm>
            <a:custGeom>
              <a:avLst/>
              <a:gdLst/>
              <a:ahLst/>
              <a:cxnLst/>
              <a:rect l="l" t="t" r="r" b="b"/>
              <a:pathLst>
                <a:path w="561" h="400" extrusionOk="0">
                  <a:moveTo>
                    <a:pt x="187" y="0"/>
                  </a:moveTo>
                  <a:cubicBezTo>
                    <a:pt x="126" y="0"/>
                    <a:pt x="64" y="27"/>
                    <a:pt x="1" y="106"/>
                  </a:cubicBezTo>
                  <a:cubicBezTo>
                    <a:pt x="1" y="213"/>
                    <a:pt x="13" y="296"/>
                    <a:pt x="13" y="391"/>
                  </a:cubicBezTo>
                  <a:cubicBezTo>
                    <a:pt x="33" y="396"/>
                    <a:pt x="52" y="399"/>
                    <a:pt x="71" y="399"/>
                  </a:cubicBezTo>
                  <a:cubicBezTo>
                    <a:pt x="98" y="399"/>
                    <a:pt x="123" y="393"/>
                    <a:pt x="144" y="380"/>
                  </a:cubicBezTo>
                  <a:cubicBezTo>
                    <a:pt x="189" y="357"/>
                    <a:pt x="236" y="345"/>
                    <a:pt x="283" y="345"/>
                  </a:cubicBezTo>
                  <a:cubicBezTo>
                    <a:pt x="335" y="345"/>
                    <a:pt x="386" y="360"/>
                    <a:pt x="430" y="391"/>
                  </a:cubicBezTo>
                  <a:cubicBezTo>
                    <a:pt x="461" y="391"/>
                    <a:pt x="493" y="397"/>
                    <a:pt x="521" y="397"/>
                  </a:cubicBezTo>
                  <a:cubicBezTo>
                    <a:pt x="535" y="397"/>
                    <a:pt x="549" y="395"/>
                    <a:pt x="560" y="391"/>
                  </a:cubicBezTo>
                  <a:lnTo>
                    <a:pt x="560" y="118"/>
                  </a:lnTo>
                  <a:cubicBezTo>
                    <a:pt x="433" y="110"/>
                    <a:pt x="311" y="0"/>
                    <a:pt x="1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3" name="Google Shape;4783;p2"/>
            <p:cNvSpPr/>
            <p:nvPr/>
          </p:nvSpPr>
          <p:spPr>
            <a:xfrm>
              <a:off x="5855775" y="3437150"/>
              <a:ext cx="14900" cy="11050"/>
            </a:xfrm>
            <a:custGeom>
              <a:avLst/>
              <a:gdLst/>
              <a:ahLst/>
              <a:cxnLst/>
              <a:rect l="l" t="t" r="r" b="b"/>
              <a:pathLst>
                <a:path w="596" h="442" extrusionOk="0">
                  <a:moveTo>
                    <a:pt x="1" y="1"/>
                  </a:moveTo>
                  <a:cubicBezTo>
                    <a:pt x="1" y="132"/>
                    <a:pt x="13" y="251"/>
                    <a:pt x="144" y="322"/>
                  </a:cubicBezTo>
                  <a:cubicBezTo>
                    <a:pt x="179" y="334"/>
                    <a:pt x="215" y="334"/>
                    <a:pt x="239" y="334"/>
                  </a:cubicBezTo>
                  <a:cubicBezTo>
                    <a:pt x="310" y="334"/>
                    <a:pt x="346" y="394"/>
                    <a:pt x="417" y="430"/>
                  </a:cubicBezTo>
                  <a:cubicBezTo>
                    <a:pt x="453" y="441"/>
                    <a:pt x="501" y="441"/>
                    <a:pt x="548" y="441"/>
                  </a:cubicBezTo>
                  <a:cubicBezTo>
                    <a:pt x="596" y="108"/>
                    <a:pt x="215" y="215"/>
                    <a:pt x="132" y="37"/>
                  </a:cubicBezTo>
                  <a:cubicBezTo>
                    <a:pt x="84" y="13"/>
                    <a:pt x="3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4" name="Google Shape;4784;p2"/>
            <p:cNvSpPr/>
            <p:nvPr/>
          </p:nvSpPr>
          <p:spPr>
            <a:xfrm>
              <a:off x="5737025" y="3441025"/>
              <a:ext cx="10725" cy="3925"/>
            </a:xfrm>
            <a:custGeom>
              <a:avLst/>
              <a:gdLst/>
              <a:ahLst/>
              <a:cxnLst/>
              <a:rect l="l" t="t" r="r" b="b"/>
              <a:pathLst>
                <a:path w="429" h="157" extrusionOk="0">
                  <a:moveTo>
                    <a:pt x="0" y="1"/>
                  </a:moveTo>
                  <a:cubicBezTo>
                    <a:pt x="70" y="106"/>
                    <a:pt x="144" y="157"/>
                    <a:pt x="216" y="157"/>
                  </a:cubicBezTo>
                  <a:cubicBezTo>
                    <a:pt x="290" y="157"/>
                    <a:pt x="362" y="103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5" name="Google Shape;4785;p2"/>
            <p:cNvSpPr/>
            <p:nvPr/>
          </p:nvSpPr>
          <p:spPr>
            <a:xfrm>
              <a:off x="5826600" y="3442050"/>
              <a:ext cx="7175" cy="2575"/>
            </a:xfrm>
            <a:custGeom>
              <a:avLst/>
              <a:gdLst/>
              <a:ahLst/>
              <a:cxnLst/>
              <a:rect l="l" t="t" r="r" b="b"/>
              <a:pathLst>
                <a:path w="287" h="103" extrusionOk="0">
                  <a:moveTo>
                    <a:pt x="134" y="0"/>
                  </a:moveTo>
                  <a:cubicBezTo>
                    <a:pt x="93" y="0"/>
                    <a:pt x="49" y="25"/>
                    <a:pt x="1" y="79"/>
                  </a:cubicBezTo>
                  <a:cubicBezTo>
                    <a:pt x="108" y="79"/>
                    <a:pt x="191" y="103"/>
                    <a:pt x="287" y="103"/>
                  </a:cubicBezTo>
                  <a:cubicBezTo>
                    <a:pt x="234" y="37"/>
                    <a:pt x="186" y="0"/>
                    <a:pt x="1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6" name="Google Shape;4786;p2"/>
            <p:cNvSpPr/>
            <p:nvPr/>
          </p:nvSpPr>
          <p:spPr>
            <a:xfrm>
              <a:off x="5981100" y="3455900"/>
              <a:ext cx="3600" cy="2050"/>
            </a:xfrm>
            <a:custGeom>
              <a:avLst/>
              <a:gdLst/>
              <a:ahLst/>
              <a:cxnLst/>
              <a:rect l="l" t="t" r="r" b="b"/>
              <a:pathLst>
                <a:path w="144" h="82" extrusionOk="0">
                  <a:moveTo>
                    <a:pt x="0" y="1"/>
                  </a:moveTo>
                  <a:cubicBezTo>
                    <a:pt x="24" y="55"/>
                    <a:pt x="45" y="81"/>
                    <a:pt x="67" y="81"/>
                  </a:cubicBezTo>
                  <a:cubicBezTo>
                    <a:pt x="89" y="81"/>
                    <a:pt x="113" y="55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7" name="Google Shape;4787;p2"/>
            <p:cNvSpPr/>
            <p:nvPr/>
          </p:nvSpPr>
          <p:spPr>
            <a:xfrm>
              <a:off x="5916800" y="3450850"/>
              <a:ext cx="3300" cy="1450"/>
            </a:xfrm>
            <a:custGeom>
              <a:avLst/>
              <a:gdLst/>
              <a:ahLst/>
              <a:cxnLst/>
              <a:rect l="l" t="t" r="r" b="b"/>
              <a:pathLst>
                <a:path w="132" h="58" extrusionOk="0">
                  <a:moveTo>
                    <a:pt x="84" y="1"/>
                  </a:moveTo>
                  <a:cubicBezTo>
                    <a:pt x="60" y="1"/>
                    <a:pt x="24" y="24"/>
                    <a:pt x="0" y="48"/>
                  </a:cubicBezTo>
                  <a:cubicBezTo>
                    <a:pt x="18" y="54"/>
                    <a:pt x="39" y="57"/>
                    <a:pt x="61" y="57"/>
                  </a:cubicBezTo>
                  <a:cubicBezTo>
                    <a:pt x="84" y="57"/>
                    <a:pt x="108" y="54"/>
                    <a:pt x="131" y="48"/>
                  </a:cubicBezTo>
                  <a:lnTo>
                    <a:pt x="8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8" name="Google Shape;4788;p2"/>
            <p:cNvSpPr/>
            <p:nvPr/>
          </p:nvSpPr>
          <p:spPr>
            <a:xfrm>
              <a:off x="5927225" y="3452350"/>
              <a:ext cx="3600" cy="1250"/>
            </a:xfrm>
            <a:custGeom>
              <a:avLst/>
              <a:gdLst/>
              <a:ahLst/>
              <a:cxnLst/>
              <a:rect l="l" t="t" r="r" b="b"/>
              <a:pathLst>
                <a:path w="144" h="50" extrusionOk="0">
                  <a:moveTo>
                    <a:pt x="0" y="0"/>
                  </a:moveTo>
                  <a:cubicBezTo>
                    <a:pt x="11" y="11"/>
                    <a:pt x="21" y="50"/>
                    <a:pt x="24" y="50"/>
                  </a:cubicBezTo>
                  <a:cubicBezTo>
                    <a:pt x="24" y="50"/>
                    <a:pt x="24" y="49"/>
                    <a:pt x="24" y="48"/>
                  </a:cubicBezTo>
                  <a:cubicBezTo>
                    <a:pt x="72" y="48"/>
                    <a:pt x="95" y="24"/>
                    <a:pt x="143" y="12"/>
                  </a:cubicBezTo>
                  <a:cubicBezTo>
                    <a:pt x="95" y="12"/>
                    <a:pt x="36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9" name="Google Shape;4789;p2"/>
            <p:cNvSpPr/>
            <p:nvPr/>
          </p:nvSpPr>
          <p:spPr>
            <a:xfrm>
              <a:off x="5862025" y="3445500"/>
              <a:ext cx="4500" cy="2450"/>
            </a:xfrm>
            <a:custGeom>
              <a:avLst/>
              <a:gdLst/>
              <a:ahLst/>
              <a:cxnLst/>
              <a:rect l="l" t="t" r="r" b="b"/>
              <a:pathLst>
                <a:path w="180" h="98" extrusionOk="0">
                  <a:moveTo>
                    <a:pt x="1" y="0"/>
                  </a:moveTo>
                  <a:cubicBezTo>
                    <a:pt x="43" y="54"/>
                    <a:pt x="76" y="97"/>
                    <a:pt x="151" y="97"/>
                  </a:cubicBezTo>
                  <a:cubicBezTo>
                    <a:pt x="160" y="97"/>
                    <a:pt x="169" y="97"/>
                    <a:pt x="179" y="96"/>
                  </a:cubicBezTo>
                  <a:cubicBezTo>
                    <a:pt x="132" y="36"/>
                    <a:pt x="72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0" name="Google Shape;4790;p2"/>
            <p:cNvSpPr/>
            <p:nvPr/>
          </p:nvSpPr>
          <p:spPr>
            <a:xfrm>
              <a:off x="6080500" y="3484050"/>
              <a:ext cx="90825" cy="20150"/>
            </a:xfrm>
            <a:custGeom>
              <a:avLst/>
              <a:gdLst/>
              <a:ahLst/>
              <a:cxnLst/>
              <a:rect l="l" t="t" r="r" b="b"/>
              <a:pathLst>
                <a:path w="3633" h="806" extrusionOk="0">
                  <a:moveTo>
                    <a:pt x="651" y="0"/>
                  </a:moveTo>
                  <a:cubicBezTo>
                    <a:pt x="479" y="0"/>
                    <a:pt x="306" y="12"/>
                    <a:pt x="132" y="42"/>
                  </a:cubicBezTo>
                  <a:cubicBezTo>
                    <a:pt x="60" y="66"/>
                    <a:pt x="13" y="125"/>
                    <a:pt x="1" y="208"/>
                  </a:cubicBezTo>
                  <a:cubicBezTo>
                    <a:pt x="25" y="339"/>
                    <a:pt x="120" y="387"/>
                    <a:pt x="215" y="411"/>
                  </a:cubicBezTo>
                  <a:cubicBezTo>
                    <a:pt x="358" y="447"/>
                    <a:pt x="477" y="447"/>
                    <a:pt x="608" y="447"/>
                  </a:cubicBezTo>
                  <a:lnTo>
                    <a:pt x="870" y="482"/>
                  </a:lnTo>
                  <a:cubicBezTo>
                    <a:pt x="900" y="494"/>
                    <a:pt x="927" y="500"/>
                    <a:pt x="953" y="500"/>
                  </a:cubicBezTo>
                  <a:cubicBezTo>
                    <a:pt x="980" y="500"/>
                    <a:pt x="1007" y="494"/>
                    <a:pt x="1037" y="482"/>
                  </a:cubicBezTo>
                  <a:cubicBezTo>
                    <a:pt x="1072" y="470"/>
                    <a:pt x="1084" y="459"/>
                    <a:pt x="1108" y="447"/>
                  </a:cubicBezTo>
                  <a:cubicBezTo>
                    <a:pt x="1132" y="423"/>
                    <a:pt x="1148" y="414"/>
                    <a:pt x="1158" y="414"/>
                  </a:cubicBezTo>
                  <a:cubicBezTo>
                    <a:pt x="1192" y="414"/>
                    <a:pt x="1175" y="508"/>
                    <a:pt x="1216" y="508"/>
                  </a:cubicBezTo>
                  <a:cubicBezTo>
                    <a:pt x="1219" y="508"/>
                    <a:pt x="1223" y="508"/>
                    <a:pt x="1227" y="506"/>
                  </a:cubicBezTo>
                  <a:cubicBezTo>
                    <a:pt x="1276" y="520"/>
                    <a:pt x="1321" y="526"/>
                    <a:pt x="1366" y="526"/>
                  </a:cubicBezTo>
                  <a:cubicBezTo>
                    <a:pt x="1398" y="526"/>
                    <a:pt x="1431" y="523"/>
                    <a:pt x="1465" y="518"/>
                  </a:cubicBezTo>
                  <a:cubicBezTo>
                    <a:pt x="1500" y="499"/>
                    <a:pt x="1534" y="491"/>
                    <a:pt x="1566" y="491"/>
                  </a:cubicBezTo>
                  <a:cubicBezTo>
                    <a:pt x="1633" y="491"/>
                    <a:pt x="1695" y="525"/>
                    <a:pt x="1751" y="566"/>
                  </a:cubicBezTo>
                  <a:cubicBezTo>
                    <a:pt x="1977" y="625"/>
                    <a:pt x="2215" y="625"/>
                    <a:pt x="2454" y="661"/>
                  </a:cubicBezTo>
                  <a:cubicBezTo>
                    <a:pt x="2492" y="666"/>
                    <a:pt x="2531" y="667"/>
                    <a:pt x="2569" y="667"/>
                  </a:cubicBezTo>
                  <a:cubicBezTo>
                    <a:pt x="2606" y="667"/>
                    <a:pt x="2642" y="666"/>
                    <a:pt x="2678" y="666"/>
                  </a:cubicBezTo>
                  <a:cubicBezTo>
                    <a:pt x="2780" y="666"/>
                    <a:pt x="2881" y="675"/>
                    <a:pt x="2977" y="744"/>
                  </a:cubicBezTo>
                  <a:cubicBezTo>
                    <a:pt x="3058" y="786"/>
                    <a:pt x="3134" y="806"/>
                    <a:pt x="3204" y="806"/>
                  </a:cubicBezTo>
                  <a:cubicBezTo>
                    <a:pt x="3371" y="806"/>
                    <a:pt x="3508" y="694"/>
                    <a:pt x="3608" y="518"/>
                  </a:cubicBezTo>
                  <a:cubicBezTo>
                    <a:pt x="3608" y="482"/>
                    <a:pt x="3632" y="459"/>
                    <a:pt x="3632" y="423"/>
                  </a:cubicBezTo>
                  <a:cubicBezTo>
                    <a:pt x="3180" y="220"/>
                    <a:pt x="2656" y="387"/>
                    <a:pt x="2204" y="173"/>
                  </a:cubicBezTo>
                  <a:cubicBezTo>
                    <a:pt x="1684" y="110"/>
                    <a:pt x="1172" y="0"/>
                    <a:pt x="6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1" name="Google Shape;4791;p2"/>
            <p:cNvSpPr/>
            <p:nvPr/>
          </p:nvSpPr>
          <p:spPr>
            <a:xfrm>
              <a:off x="6050150" y="3479725"/>
              <a:ext cx="85450" cy="13125"/>
            </a:xfrm>
            <a:custGeom>
              <a:avLst/>
              <a:gdLst/>
              <a:ahLst/>
              <a:cxnLst/>
              <a:rect l="l" t="t" r="r" b="b"/>
              <a:pathLst>
                <a:path w="3418" h="525" extrusionOk="0">
                  <a:moveTo>
                    <a:pt x="512" y="0"/>
                  </a:moveTo>
                  <a:cubicBezTo>
                    <a:pt x="381" y="24"/>
                    <a:pt x="227" y="36"/>
                    <a:pt x="96" y="48"/>
                  </a:cubicBezTo>
                  <a:cubicBezTo>
                    <a:pt x="0" y="167"/>
                    <a:pt x="12" y="286"/>
                    <a:pt x="120" y="393"/>
                  </a:cubicBezTo>
                  <a:cubicBezTo>
                    <a:pt x="305" y="478"/>
                    <a:pt x="485" y="525"/>
                    <a:pt x="661" y="525"/>
                  </a:cubicBezTo>
                  <a:cubicBezTo>
                    <a:pt x="858" y="525"/>
                    <a:pt x="1050" y="466"/>
                    <a:pt x="1239" y="334"/>
                  </a:cubicBezTo>
                  <a:cubicBezTo>
                    <a:pt x="1333" y="318"/>
                    <a:pt x="1426" y="312"/>
                    <a:pt x="1518" y="312"/>
                  </a:cubicBezTo>
                  <a:cubicBezTo>
                    <a:pt x="1717" y="312"/>
                    <a:pt x="1911" y="338"/>
                    <a:pt x="2108" y="338"/>
                  </a:cubicBezTo>
                  <a:cubicBezTo>
                    <a:pt x="2152" y="338"/>
                    <a:pt x="2195" y="337"/>
                    <a:pt x="2239" y="334"/>
                  </a:cubicBezTo>
                  <a:cubicBezTo>
                    <a:pt x="2269" y="331"/>
                    <a:pt x="2300" y="330"/>
                    <a:pt x="2330" y="330"/>
                  </a:cubicBezTo>
                  <a:cubicBezTo>
                    <a:pt x="2585" y="330"/>
                    <a:pt x="2831" y="415"/>
                    <a:pt x="3078" y="415"/>
                  </a:cubicBezTo>
                  <a:cubicBezTo>
                    <a:pt x="3191" y="415"/>
                    <a:pt x="3304" y="397"/>
                    <a:pt x="3418" y="346"/>
                  </a:cubicBezTo>
                  <a:cubicBezTo>
                    <a:pt x="3263" y="298"/>
                    <a:pt x="3120" y="239"/>
                    <a:pt x="2965" y="179"/>
                  </a:cubicBezTo>
                  <a:cubicBezTo>
                    <a:pt x="2887" y="118"/>
                    <a:pt x="2803" y="103"/>
                    <a:pt x="2717" y="103"/>
                  </a:cubicBezTo>
                  <a:cubicBezTo>
                    <a:pt x="2635" y="103"/>
                    <a:pt x="2551" y="116"/>
                    <a:pt x="2472" y="116"/>
                  </a:cubicBezTo>
                  <a:cubicBezTo>
                    <a:pt x="2392" y="116"/>
                    <a:pt x="2317" y="103"/>
                    <a:pt x="2251" y="48"/>
                  </a:cubicBezTo>
                  <a:cubicBezTo>
                    <a:pt x="2191" y="60"/>
                    <a:pt x="2144" y="60"/>
                    <a:pt x="2084" y="60"/>
                  </a:cubicBezTo>
                  <a:cubicBezTo>
                    <a:pt x="2042" y="90"/>
                    <a:pt x="1998" y="105"/>
                    <a:pt x="1953" y="105"/>
                  </a:cubicBezTo>
                  <a:cubicBezTo>
                    <a:pt x="1908" y="105"/>
                    <a:pt x="1864" y="90"/>
                    <a:pt x="1822" y="60"/>
                  </a:cubicBezTo>
                  <a:cubicBezTo>
                    <a:pt x="1370" y="36"/>
                    <a:pt x="941" y="24"/>
                    <a:pt x="5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2" name="Google Shape;4792;p2"/>
            <p:cNvSpPr/>
            <p:nvPr/>
          </p:nvSpPr>
          <p:spPr>
            <a:xfrm>
              <a:off x="6170400" y="3494300"/>
              <a:ext cx="63725" cy="17075"/>
            </a:xfrm>
            <a:custGeom>
              <a:avLst/>
              <a:gdLst/>
              <a:ahLst/>
              <a:cxnLst/>
              <a:rect l="l" t="t" r="r" b="b"/>
              <a:pathLst>
                <a:path w="2549" h="683" extrusionOk="0">
                  <a:moveTo>
                    <a:pt x="387" y="0"/>
                  </a:moveTo>
                  <a:cubicBezTo>
                    <a:pt x="271" y="0"/>
                    <a:pt x="154" y="4"/>
                    <a:pt x="36" y="13"/>
                  </a:cubicBezTo>
                  <a:cubicBezTo>
                    <a:pt x="12" y="49"/>
                    <a:pt x="12" y="60"/>
                    <a:pt x="1" y="96"/>
                  </a:cubicBezTo>
                  <a:cubicBezTo>
                    <a:pt x="132" y="429"/>
                    <a:pt x="465" y="346"/>
                    <a:pt x="715" y="394"/>
                  </a:cubicBezTo>
                  <a:cubicBezTo>
                    <a:pt x="1132" y="477"/>
                    <a:pt x="1560" y="429"/>
                    <a:pt x="1941" y="668"/>
                  </a:cubicBezTo>
                  <a:cubicBezTo>
                    <a:pt x="2031" y="668"/>
                    <a:pt x="2123" y="683"/>
                    <a:pt x="2214" y="683"/>
                  </a:cubicBezTo>
                  <a:cubicBezTo>
                    <a:pt x="2304" y="683"/>
                    <a:pt x="2394" y="668"/>
                    <a:pt x="2477" y="608"/>
                  </a:cubicBezTo>
                  <a:cubicBezTo>
                    <a:pt x="2549" y="477"/>
                    <a:pt x="2441" y="358"/>
                    <a:pt x="2429" y="227"/>
                  </a:cubicBezTo>
                  <a:cubicBezTo>
                    <a:pt x="1757" y="135"/>
                    <a:pt x="1077" y="0"/>
                    <a:pt x="3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3" name="Google Shape;4793;p2"/>
            <p:cNvSpPr/>
            <p:nvPr/>
          </p:nvSpPr>
          <p:spPr>
            <a:xfrm>
              <a:off x="6145100" y="3476750"/>
              <a:ext cx="44075" cy="4225"/>
            </a:xfrm>
            <a:custGeom>
              <a:avLst/>
              <a:gdLst/>
              <a:ahLst/>
              <a:cxnLst/>
              <a:rect l="l" t="t" r="r" b="b"/>
              <a:pathLst>
                <a:path w="1763" h="169" extrusionOk="0">
                  <a:moveTo>
                    <a:pt x="751" y="0"/>
                  </a:moveTo>
                  <a:cubicBezTo>
                    <a:pt x="489" y="24"/>
                    <a:pt x="239" y="36"/>
                    <a:pt x="1" y="48"/>
                  </a:cubicBezTo>
                  <a:cubicBezTo>
                    <a:pt x="332" y="143"/>
                    <a:pt x="664" y="168"/>
                    <a:pt x="997" y="168"/>
                  </a:cubicBezTo>
                  <a:cubicBezTo>
                    <a:pt x="1251" y="168"/>
                    <a:pt x="1506" y="154"/>
                    <a:pt x="1763" y="143"/>
                  </a:cubicBezTo>
                  <a:cubicBezTo>
                    <a:pt x="1619" y="42"/>
                    <a:pt x="1466" y="22"/>
                    <a:pt x="1312" y="22"/>
                  </a:cubicBezTo>
                  <a:cubicBezTo>
                    <a:pt x="1209" y="22"/>
                    <a:pt x="1105" y="31"/>
                    <a:pt x="1003" y="31"/>
                  </a:cubicBezTo>
                  <a:cubicBezTo>
                    <a:pt x="917" y="31"/>
                    <a:pt x="832" y="25"/>
                    <a:pt x="7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4" name="Google Shape;4794;p2"/>
            <p:cNvSpPr/>
            <p:nvPr/>
          </p:nvSpPr>
          <p:spPr>
            <a:xfrm>
              <a:off x="6196000" y="3470400"/>
              <a:ext cx="14500" cy="11400"/>
            </a:xfrm>
            <a:custGeom>
              <a:avLst/>
              <a:gdLst/>
              <a:ahLst/>
              <a:cxnLst/>
              <a:rect l="l" t="t" r="r" b="b"/>
              <a:pathLst>
                <a:path w="580" h="456" extrusionOk="0">
                  <a:moveTo>
                    <a:pt x="260" y="0"/>
                  </a:moveTo>
                  <a:cubicBezTo>
                    <a:pt x="225" y="0"/>
                    <a:pt x="189" y="2"/>
                    <a:pt x="155" y="4"/>
                  </a:cubicBezTo>
                  <a:cubicBezTo>
                    <a:pt x="155" y="159"/>
                    <a:pt x="84" y="290"/>
                    <a:pt x="1" y="409"/>
                  </a:cubicBezTo>
                  <a:cubicBezTo>
                    <a:pt x="6" y="409"/>
                    <a:pt x="12" y="409"/>
                    <a:pt x="19" y="409"/>
                  </a:cubicBezTo>
                  <a:cubicBezTo>
                    <a:pt x="122" y="409"/>
                    <a:pt x="249" y="456"/>
                    <a:pt x="354" y="456"/>
                  </a:cubicBezTo>
                  <a:cubicBezTo>
                    <a:pt x="456" y="456"/>
                    <a:pt x="537" y="412"/>
                    <a:pt x="560" y="243"/>
                  </a:cubicBezTo>
                  <a:cubicBezTo>
                    <a:pt x="580" y="37"/>
                    <a:pt x="423" y="0"/>
                    <a:pt x="2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5" name="Google Shape;4795;p2"/>
            <p:cNvSpPr/>
            <p:nvPr/>
          </p:nvSpPr>
          <p:spPr>
            <a:xfrm>
              <a:off x="6106400" y="3480050"/>
              <a:ext cx="17900" cy="4750"/>
            </a:xfrm>
            <a:custGeom>
              <a:avLst/>
              <a:gdLst/>
              <a:ahLst/>
              <a:cxnLst/>
              <a:rect l="l" t="t" r="r" b="b"/>
              <a:pathLst>
                <a:path w="716" h="190" extrusionOk="0">
                  <a:moveTo>
                    <a:pt x="378" y="1"/>
                  </a:moveTo>
                  <a:cubicBezTo>
                    <a:pt x="252" y="1"/>
                    <a:pt x="126" y="16"/>
                    <a:pt x="1" y="47"/>
                  </a:cubicBezTo>
                  <a:cubicBezTo>
                    <a:pt x="108" y="166"/>
                    <a:pt x="227" y="190"/>
                    <a:pt x="349" y="190"/>
                  </a:cubicBezTo>
                  <a:cubicBezTo>
                    <a:pt x="430" y="190"/>
                    <a:pt x="513" y="179"/>
                    <a:pt x="594" y="179"/>
                  </a:cubicBezTo>
                  <a:cubicBezTo>
                    <a:pt x="635" y="179"/>
                    <a:pt x="675" y="182"/>
                    <a:pt x="715" y="190"/>
                  </a:cubicBezTo>
                  <a:lnTo>
                    <a:pt x="715" y="35"/>
                  </a:lnTo>
                  <a:cubicBezTo>
                    <a:pt x="603" y="13"/>
                    <a:pt x="490" y="1"/>
                    <a:pt x="3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6" name="Google Shape;4796;p2"/>
            <p:cNvSpPr/>
            <p:nvPr/>
          </p:nvSpPr>
          <p:spPr>
            <a:xfrm>
              <a:off x="5372375" y="3535075"/>
              <a:ext cx="168800" cy="30700"/>
            </a:xfrm>
            <a:custGeom>
              <a:avLst/>
              <a:gdLst/>
              <a:ahLst/>
              <a:cxnLst/>
              <a:rect l="l" t="t" r="r" b="b"/>
              <a:pathLst>
                <a:path w="6752" h="1228" extrusionOk="0">
                  <a:moveTo>
                    <a:pt x="496" y="0"/>
                  </a:moveTo>
                  <a:cubicBezTo>
                    <a:pt x="46" y="0"/>
                    <a:pt x="38" y="117"/>
                    <a:pt x="1" y="620"/>
                  </a:cubicBezTo>
                  <a:cubicBezTo>
                    <a:pt x="489" y="1227"/>
                    <a:pt x="1251" y="942"/>
                    <a:pt x="1858" y="1168"/>
                  </a:cubicBezTo>
                  <a:cubicBezTo>
                    <a:pt x="2037" y="1168"/>
                    <a:pt x="2215" y="1156"/>
                    <a:pt x="2394" y="1120"/>
                  </a:cubicBezTo>
                  <a:cubicBezTo>
                    <a:pt x="2601" y="1060"/>
                    <a:pt x="2809" y="1043"/>
                    <a:pt x="3012" y="1043"/>
                  </a:cubicBezTo>
                  <a:cubicBezTo>
                    <a:pt x="3088" y="1043"/>
                    <a:pt x="3164" y="1046"/>
                    <a:pt x="3239" y="1049"/>
                  </a:cubicBezTo>
                  <a:cubicBezTo>
                    <a:pt x="3394" y="1028"/>
                    <a:pt x="3566" y="999"/>
                    <a:pt x="3725" y="999"/>
                  </a:cubicBezTo>
                  <a:cubicBezTo>
                    <a:pt x="3750" y="999"/>
                    <a:pt x="3775" y="1000"/>
                    <a:pt x="3799" y="1001"/>
                  </a:cubicBezTo>
                  <a:cubicBezTo>
                    <a:pt x="3870" y="1001"/>
                    <a:pt x="3930" y="1025"/>
                    <a:pt x="3990" y="1025"/>
                  </a:cubicBezTo>
                  <a:cubicBezTo>
                    <a:pt x="4156" y="1049"/>
                    <a:pt x="4311" y="1108"/>
                    <a:pt x="4478" y="1144"/>
                  </a:cubicBezTo>
                  <a:cubicBezTo>
                    <a:pt x="4549" y="1156"/>
                    <a:pt x="4609" y="1168"/>
                    <a:pt x="4692" y="1168"/>
                  </a:cubicBezTo>
                  <a:cubicBezTo>
                    <a:pt x="4877" y="1174"/>
                    <a:pt x="5061" y="1174"/>
                    <a:pt x="5246" y="1174"/>
                  </a:cubicBezTo>
                  <a:cubicBezTo>
                    <a:pt x="5430" y="1174"/>
                    <a:pt x="5615" y="1174"/>
                    <a:pt x="5799" y="1180"/>
                  </a:cubicBezTo>
                  <a:lnTo>
                    <a:pt x="6037" y="1180"/>
                  </a:lnTo>
                  <a:cubicBezTo>
                    <a:pt x="6264" y="1168"/>
                    <a:pt x="6514" y="1204"/>
                    <a:pt x="6692" y="977"/>
                  </a:cubicBezTo>
                  <a:lnTo>
                    <a:pt x="6692" y="846"/>
                  </a:lnTo>
                  <a:cubicBezTo>
                    <a:pt x="6752" y="811"/>
                    <a:pt x="6752" y="763"/>
                    <a:pt x="6728" y="715"/>
                  </a:cubicBezTo>
                  <a:cubicBezTo>
                    <a:pt x="6680" y="680"/>
                    <a:pt x="6633" y="656"/>
                    <a:pt x="6573" y="656"/>
                  </a:cubicBezTo>
                  <a:cubicBezTo>
                    <a:pt x="6549" y="656"/>
                    <a:pt x="6537" y="680"/>
                    <a:pt x="6502" y="692"/>
                  </a:cubicBezTo>
                  <a:cubicBezTo>
                    <a:pt x="6479" y="714"/>
                    <a:pt x="6463" y="723"/>
                    <a:pt x="6450" y="723"/>
                  </a:cubicBezTo>
                  <a:cubicBezTo>
                    <a:pt x="6410" y="723"/>
                    <a:pt x="6416" y="628"/>
                    <a:pt x="6384" y="628"/>
                  </a:cubicBezTo>
                  <a:cubicBezTo>
                    <a:pt x="6380" y="628"/>
                    <a:pt x="6376" y="629"/>
                    <a:pt x="6371" y="632"/>
                  </a:cubicBezTo>
                  <a:cubicBezTo>
                    <a:pt x="6323" y="596"/>
                    <a:pt x="6264" y="584"/>
                    <a:pt x="6204" y="573"/>
                  </a:cubicBezTo>
                  <a:cubicBezTo>
                    <a:pt x="6061" y="537"/>
                    <a:pt x="5906" y="525"/>
                    <a:pt x="5764" y="501"/>
                  </a:cubicBezTo>
                  <a:cubicBezTo>
                    <a:pt x="5704" y="477"/>
                    <a:pt x="5644" y="477"/>
                    <a:pt x="5585" y="477"/>
                  </a:cubicBezTo>
                  <a:cubicBezTo>
                    <a:pt x="5539" y="500"/>
                    <a:pt x="5496" y="511"/>
                    <a:pt x="5456" y="511"/>
                  </a:cubicBezTo>
                  <a:cubicBezTo>
                    <a:pt x="5393" y="511"/>
                    <a:pt x="5338" y="485"/>
                    <a:pt x="5287" y="442"/>
                  </a:cubicBezTo>
                  <a:cubicBezTo>
                    <a:pt x="5121" y="382"/>
                    <a:pt x="4930" y="442"/>
                    <a:pt x="4763" y="358"/>
                  </a:cubicBezTo>
                  <a:cubicBezTo>
                    <a:pt x="4704" y="346"/>
                    <a:pt x="4644" y="334"/>
                    <a:pt x="4585" y="334"/>
                  </a:cubicBezTo>
                  <a:cubicBezTo>
                    <a:pt x="4540" y="341"/>
                    <a:pt x="4498" y="344"/>
                    <a:pt x="4457" y="344"/>
                  </a:cubicBezTo>
                  <a:cubicBezTo>
                    <a:pt x="4346" y="344"/>
                    <a:pt x="4246" y="322"/>
                    <a:pt x="4132" y="287"/>
                  </a:cubicBezTo>
                  <a:cubicBezTo>
                    <a:pt x="4073" y="287"/>
                    <a:pt x="4001" y="275"/>
                    <a:pt x="3942" y="275"/>
                  </a:cubicBezTo>
                  <a:cubicBezTo>
                    <a:pt x="3428" y="235"/>
                    <a:pt x="2930" y="66"/>
                    <a:pt x="2414" y="66"/>
                  </a:cubicBezTo>
                  <a:cubicBezTo>
                    <a:pt x="2321" y="66"/>
                    <a:pt x="2227" y="72"/>
                    <a:pt x="2132" y="84"/>
                  </a:cubicBezTo>
                  <a:cubicBezTo>
                    <a:pt x="2024" y="89"/>
                    <a:pt x="1914" y="93"/>
                    <a:pt x="1804" y="93"/>
                  </a:cubicBezTo>
                  <a:cubicBezTo>
                    <a:pt x="1623" y="93"/>
                    <a:pt x="1441" y="81"/>
                    <a:pt x="1263" y="37"/>
                  </a:cubicBezTo>
                  <a:cubicBezTo>
                    <a:pt x="1192" y="25"/>
                    <a:pt x="1120" y="25"/>
                    <a:pt x="1037" y="25"/>
                  </a:cubicBezTo>
                  <a:cubicBezTo>
                    <a:pt x="808" y="11"/>
                    <a:pt x="632" y="0"/>
                    <a:pt x="4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7" name="Google Shape;4797;p2"/>
            <p:cNvSpPr/>
            <p:nvPr/>
          </p:nvSpPr>
          <p:spPr>
            <a:xfrm>
              <a:off x="5732550" y="3580725"/>
              <a:ext cx="100025" cy="18525"/>
            </a:xfrm>
            <a:custGeom>
              <a:avLst/>
              <a:gdLst/>
              <a:ahLst/>
              <a:cxnLst/>
              <a:rect l="l" t="t" r="r" b="b"/>
              <a:pathLst>
                <a:path w="4001" h="741" extrusionOk="0">
                  <a:moveTo>
                    <a:pt x="589" y="0"/>
                  </a:moveTo>
                  <a:cubicBezTo>
                    <a:pt x="501" y="0"/>
                    <a:pt x="411" y="3"/>
                    <a:pt x="322" y="9"/>
                  </a:cubicBezTo>
                  <a:cubicBezTo>
                    <a:pt x="262" y="116"/>
                    <a:pt x="0" y="56"/>
                    <a:pt x="48" y="247"/>
                  </a:cubicBezTo>
                  <a:cubicBezTo>
                    <a:pt x="67" y="368"/>
                    <a:pt x="155" y="376"/>
                    <a:pt x="250" y="376"/>
                  </a:cubicBezTo>
                  <a:cubicBezTo>
                    <a:pt x="266" y="376"/>
                    <a:pt x="281" y="376"/>
                    <a:pt x="297" y="376"/>
                  </a:cubicBezTo>
                  <a:cubicBezTo>
                    <a:pt x="365" y="376"/>
                    <a:pt x="432" y="380"/>
                    <a:pt x="477" y="425"/>
                  </a:cubicBezTo>
                  <a:cubicBezTo>
                    <a:pt x="882" y="485"/>
                    <a:pt x="1263" y="568"/>
                    <a:pt x="1667" y="580"/>
                  </a:cubicBezTo>
                  <a:cubicBezTo>
                    <a:pt x="2260" y="599"/>
                    <a:pt x="2859" y="741"/>
                    <a:pt x="3467" y="741"/>
                  </a:cubicBezTo>
                  <a:cubicBezTo>
                    <a:pt x="3617" y="741"/>
                    <a:pt x="3767" y="732"/>
                    <a:pt x="3918" y="711"/>
                  </a:cubicBezTo>
                  <a:cubicBezTo>
                    <a:pt x="4001" y="628"/>
                    <a:pt x="4001" y="532"/>
                    <a:pt x="3918" y="425"/>
                  </a:cubicBezTo>
                  <a:cubicBezTo>
                    <a:pt x="3653" y="345"/>
                    <a:pt x="3400" y="187"/>
                    <a:pt x="3136" y="187"/>
                  </a:cubicBezTo>
                  <a:cubicBezTo>
                    <a:pt x="3127" y="187"/>
                    <a:pt x="3117" y="187"/>
                    <a:pt x="3108" y="187"/>
                  </a:cubicBezTo>
                  <a:cubicBezTo>
                    <a:pt x="3035" y="191"/>
                    <a:pt x="2962" y="193"/>
                    <a:pt x="2890" y="193"/>
                  </a:cubicBezTo>
                  <a:cubicBezTo>
                    <a:pt x="2116" y="193"/>
                    <a:pt x="1362" y="0"/>
                    <a:pt x="5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8" name="Google Shape;4798;p2"/>
            <p:cNvSpPr/>
            <p:nvPr/>
          </p:nvSpPr>
          <p:spPr>
            <a:xfrm>
              <a:off x="5451275" y="3556525"/>
              <a:ext cx="76125" cy="22925"/>
            </a:xfrm>
            <a:custGeom>
              <a:avLst/>
              <a:gdLst/>
              <a:ahLst/>
              <a:cxnLst/>
              <a:rect l="l" t="t" r="r" b="b"/>
              <a:pathLst>
                <a:path w="3045" h="917" extrusionOk="0">
                  <a:moveTo>
                    <a:pt x="407" y="1"/>
                  </a:moveTo>
                  <a:cubicBezTo>
                    <a:pt x="289" y="1"/>
                    <a:pt x="172" y="20"/>
                    <a:pt x="72" y="107"/>
                  </a:cubicBezTo>
                  <a:cubicBezTo>
                    <a:pt x="0" y="322"/>
                    <a:pt x="560" y="381"/>
                    <a:pt x="226" y="679"/>
                  </a:cubicBezTo>
                  <a:cubicBezTo>
                    <a:pt x="191" y="738"/>
                    <a:pt x="191" y="798"/>
                    <a:pt x="238" y="846"/>
                  </a:cubicBezTo>
                  <a:cubicBezTo>
                    <a:pt x="282" y="883"/>
                    <a:pt x="329" y="901"/>
                    <a:pt x="379" y="901"/>
                  </a:cubicBezTo>
                  <a:cubicBezTo>
                    <a:pt x="424" y="901"/>
                    <a:pt x="473" y="886"/>
                    <a:pt x="524" y="858"/>
                  </a:cubicBezTo>
                  <a:cubicBezTo>
                    <a:pt x="560" y="858"/>
                    <a:pt x="619" y="846"/>
                    <a:pt x="667" y="846"/>
                  </a:cubicBezTo>
                  <a:cubicBezTo>
                    <a:pt x="821" y="902"/>
                    <a:pt x="977" y="917"/>
                    <a:pt x="1134" y="917"/>
                  </a:cubicBezTo>
                  <a:cubicBezTo>
                    <a:pt x="1296" y="917"/>
                    <a:pt x="1459" y="901"/>
                    <a:pt x="1620" y="901"/>
                  </a:cubicBezTo>
                  <a:cubicBezTo>
                    <a:pt x="1663" y="901"/>
                    <a:pt x="1707" y="902"/>
                    <a:pt x="1750" y="905"/>
                  </a:cubicBezTo>
                  <a:cubicBezTo>
                    <a:pt x="1941" y="905"/>
                    <a:pt x="2126" y="900"/>
                    <a:pt x="2309" y="900"/>
                  </a:cubicBezTo>
                  <a:cubicBezTo>
                    <a:pt x="2401" y="900"/>
                    <a:pt x="2492" y="901"/>
                    <a:pt x="2584" y="905"/>
                  </a:cubicBezTo>
                  <a:cubicBezTo>
                    <a:pt x="2621" y="908"/>
                    <a:pt x="2655" y="910"/>
                    <a:pt x="2686" y="910"/>
                  </a:cubicBezTo>
                  <a:cubicBezTo>
                    <a:pt x="3029" y="910"/>
                    <a:pt x="3045" y="733"/>
                    <a:pt x="2881" y="417"/>
                  </a:cubicBezTo>
                  <a:cubicBezTo>
                    <a:pt x="2822" y="310"/>
                    <a:pt x="2750" y="226"/>
                    <a:pt x="2667" y="143"/>
                  </a:cubicBezTo>
                  <a:cubicBezTo>
                    <a:pt x="2227" y="143"/>
                    <a:pt x="1810" y="131"/>
                    <a:pt x="1381" y="131"/>
                  </a:cubicBezTo>
                  <a:cubicBezTo>
                    <a:pt x="1357" y="250"/>
                    <a:pt x="1381" y="357"/>
                    <a:pt x="1393" y="477"/>
                  </a:cubicBezTo>
                  <a:cubicBezTo>
                    <a:pt x="1238" y="429"/>
                    <a:pt x="1334" y="238"/>
                    <a:pt x="1250" y="143"/>
                  </a:cubicBezTo>
                  <a:cubicBezTo>
                    <a:pt x="1119" y="93"/>
                    <a:pt x="1005" y="16"/>
                    <a:pt x="871" y="16"/>
                  </a:cubicBezTo>
                  <a:cubicBezTo>
                    <a:pt x="847" y="16"/>
                    <a:pt x="823" y="19"/>
                    <a:pt x="798" y="24"/>
                  </a:cubicBezTo>
                  <a:cubicBezTo>
                    <a:pt x="762" y="48"/>
                    <a:pt x="738" y="84"/>
                    <a:pt x="774" y="119"/>
                  </a:cubicBezTo>
                  <a:lnTo>
                    <a:pt x="786" y="179"/>
                  </a:lnTo>
                  <a:lnTo>
                    <a:pt x="738" y="143"/>
                  </a:lnTo>
                  <a:cubicBezTo>
                    <a:pt x="714" y="119"/>
                    <a:pt x="703" y="60"/>
                    <a:pt x="679" y="12"/>
                  </a:cubicBezTo>
                  <a:cubicBezTo>
                    <a:pt x="591" y="12"/>
                    <a:pt x="498" y="1"/>
                    <a:pt x="4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9" name="Google Shape;4799;p2"/>
            <p:cNvSpPr/>
            <p:nvPr/>
          </p:nvSpPr>
          <p:spPr>
            <a:xfrm>
              <a:off x="5869475" y="3593200"/>
              <a:ext cx="97350" cy="16625"/>
            </a:xfrm>
            <a:custGeom>
              <a:avLst/>
              <a:gdLst/>
              <a:ahLst/>
              <a:cxnLst/>
              <a:rect l="l" t="t" r="r" b="b"/>
              <a:pathLst>
                <a:path w="3894" h="665" extrusionOk="0">
                  <a:moveTo>
                    <a:pt x="609" y="0"/>
                  </a:moveTo>
                  <a:cubicBezTo>
                    <a:pt x="491" y="0"/>
                    <a:pt x="373" y="18"/>
                    <a:pt x="262" y="45"/>
                  </a:cubicBezTo>
                  <a:cubicBezTo>
                    <a:pt x="0" y="129"/>
                    <a:pt x="167" y="272"/>
                    <a:pt x="286" y="391"/>
                  </a:cubicBezTo>
                  <a:cubicBezTo>
                    <a:pt x="977" y="641"/>
                    <a:pt x="1727" y="522"/>
                    <a:pt x="2441" y="641"/>
                  </a:cubicBezTo>
                  <a:cubicBezTo>
                    <a:pt x="2532" y="572"/>
                    <a:pt x="2623" y="542"/>
                    <a:pt x="2715" y="542"/>
                  </a:cubicBezTo>
                  <a:cubicBezTo>
                    <a:pt x="2816" y="542"/>
                    <a:pt x="2919" y="578"/>
                    <a:pt x="3025" y="641"/>
                  </a:cubicBezTo>
                  <a:lnTo>
                    <a:pt x="3167" y="641"/>
                  </a:lnTo>
                  <a:cubicBezTo>
                    <a:pt x="3197" y="626"/>
                    <a:pt x="3226" y="616"/>
                    <a:pt x="3253" y="616"/>
                  </a:cubicBezTo>
                  <a:cubicBezTo>
                    <a:pt x="3269" y="616"/>
                    <a:pt x="3285" y="620"/>
                    <a:pt x="3298" y="629"/>
                  </a:cubicBezTo>
                  <a:cubicBezTo>
                    <a:pt x="3406" y="641"/>
                    <a:pt x="3501" y="641"/>
                    <a:pt x="3596" y="664"/>
                  </a:cubicBezTo>
                  <a:cubicBezTo>
                    <a:pt x="3703" y="581"/>
                    <a:pt x="3834" y="569"/>
                    <a:pt x="3870" y="426"/>
                  </a:cubicBezTo>
                  <a:cubicBezTo>
                    <a:pt x="3894" y="367"/>
                    <a:pt x="3894" y="307"/>
                    <a:pt x="3858" y="260"/>
                  </a:cubicBezTo>
                  <a:cubicBezTo>
                    <a:pt x="2905" y="200"/>
                    <a:pt x="1965" y="141"/>
                    <a:pt x="1012" y="81"/>
                  </a:cubicBezTo>
                  <a:cubicBezTo>
                    <a:pt x="885" y="24"/>
                    <a:pt x="747" y="0"/>
                    <a:pt x="6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0" name="Google Shape;4800;p2"/>
            <p:cNvSpPr/>
            <p:nvPr/>
          </p:nvSpPr>
          <p:spPr>
            <a:xfrm>
              <a:off x="5749225" y="3553425"/>
              <a:ext cx="86050" cy="18600"/>
            </a:xfrm>
            <a:custGeom>
              <a:avLst/>
              <a:gdLst/>
              <a:ahLst/>
              <a:cxnLst/>
              <a:rect l="l" t="t" r="r" b="b"/>
              <a:pathLst>
                <a:path w="3442" h="744" extrusionOk="0">
                  <a:moveTo>
                    <a:pt x="1333" y="1"/>
                  </a:moveTo>
                  <a:cubicBezTo>
                    <a:pt x="914" y="1"/>
                    <a:pt x="493" y="56"/>
                    <a:pt x="72" y="208"/>
                  </a:cubicBezTo>
                  <a:cubicBezTo>
                    <a:pt x="12" y="315"/>
                    <a:pt x="0" y="422"/>
                    <a:pt x="95" y="529"/>
                  </a:cubicBezTo>
                  <a:cubicBezTo>
                    <a:pt x="792" y="644"/>
                    <a:pt x="1501" y="686"/>
                    <a:pt x="2214" y="686"/>
                  </a:cubicBezTo>
                  <a:cubicBezTo>
                    <a:pt x="2464" y="686"/>
                    <a:pt x="2715" y="681"/>
                    <a:pt x="2965" y="672"/>
                  </a:cubicBezTo>
                  <a:cubicBezTo>
                    <a:pt x="3072" y="529"/>
                    <a:pt x="3441" y="743"/>
                    <a:pt x="3405" y="362"/>
                  </a:cubicBezTo>
                  <a:cubicBezTo>
                    <a:pt x="3346" y="315"/>
                    <a:pt x="3310" y="267"/>
                    <a:pt x="3227" y="243"/>
                  </a:cubicBezTo>
                  <a:cubicBezTo>
                    <a:pt x="2603" y="129"/>
                    <a:pt x="1970" y="1"/>
                    <a:pt x="133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1" name="Google Shape;4801;p2"/>
            <p:cNvSpPr/>
            <p:nvPr/>
          </p:nvSpPr>
          <p:spPr>
            <a:xfrm>
              <a:off x="5616475" y="3574125"/>
              <a:ext cx="71450" cy="33025"/>
            </a:xfrm>
            <a:custGeom>
              <a:avLst/>
              <a:gdLst/>
              <a:ahLst/>
              <a:cxnLst/>
              <a:rect l="l" t="t" r="r" b="b"/>
              <a:pathLst>
                <a:path w="2858" h="1321" extrusionOk="0">
                  <a:moveTo>
                    <a:pt x="396" y="1"/>
                  </a:moveTo>
                  <a:cubicBezTo>
                    <a:pt x="364" y="1"/>
                    <a:pt x="331" y="4"/>
                    <a:pt x="298" y="11"/>
                  </a:cubicBezTo>
                  <a:cubicBezTo>
                    <a:pt x="179" y="34"/>
                    <a:pt x="60" y="58"/>
                    <a:pt x="24" y="189"/>
                  </a:cubicBezTo>
                  <a:cubicBezTo>
                    <a:pt x="0" y="332"/>
                    <a:pt x="131" y="380"/>
                    <a:pt x="214" y="451"/>
                  </a:cubicBezTo>
                  <a:cubicBezTo>
                    <a:pt x="393" y="630"/>
                    <a:pt x="679" y="606"/>
                    <a:pt x="881" y="749"/>
                  </a:cubicBezTo>
                  <a:cubicBezTo>
                    <a:pt x="964" y="844"/>
                    <a:pt x="953" y="927"/>
                    <a:pt x="941" y="1035"/>
                  </a:cubicBezTo>
                  <a:cubicBezTo>
                    <a:pt x="1029" y="1136"/>
                    <a:pt x="1140" y="1161"/>
                    <a:pt x="1259" y="1161"/>
                  </a:cubicBezTo>
                  <a:cubicBezTo>
                    <a:pt x="1349" y="1161"/>
                    <a:pt x="1444" y="1147"/>
                    <a:pt x="1536" y="1142"/>
                  </a:cubicBezTo>
                  <a:cubicBezTo>
                    <a:pt x="1627" y="1051"/>
                    <a:pt x="1718" y="1006"/>
                    <a:pt x="1807" y="1006"/>
                  </a:cubicBezTo>
                  <a:cubicBezTo>
                    <a:pt x="1906" y="1006"/>
                    <a:pt x="2002" y="1060"/>
                    <a:pt x="2096" y="1166"/>
                  </a:cubicBezTo>
                  <a:cubicBezTo>
                    <a:pt x="2203" y="1320"/>
                    <a:pt x="2381" y="1261"/>
                    <a:pt x="2524" y="1308"/>
                  </a:cubicBezTo>
                  <a:cubicBezTo>
                    <a:pt x="2619" y="1285"/>
                    <a:pt x="2727" y="1273"/>
                    <a:pt x="2810" y="1261"/>
                  </a:cubicBezTo>
                  <a:cubicBezTo>
                    <a:pt x="2858" y="1035"/>
                    <a:pt x="2524" y="1046"/>
                    <a:pt x="2548" y="808"/>
                  </a:cubicBezTo>
                  <a:cubicBezTo>
                    <a:pt x="2399" y="689"/>
                    <a:pt x="2224" y="689"/>
                    <a:pt x="2043" y="689"/>
                  </a:cubicBezTo>
                  <a:cubicBezTo>
                    <a:pt x="1863" y="689"/>
                    <a:pt x="1679" y="689"/>
                    <a:pt x="1512" y="570"/>
                  </a:cubicBezTo>
                  <a:cubicBezTo>
                    <a:pt x="1810" y="558"/>
                    <a:pt x="2096" y="546"/>
                    <a:pt x="2381" y="523"/>
                  </a:cubicBezTo>
                  <a:cubicBezTo>
                    <a:pt x="2417" y="487"/>
                    <a:pt x="2417" y="427"/>
                    <a:pt x="2381" y="368"/>
                  </a:cubicBezTo>
                  <a:cubicBezTo>
                    <a:pt x="2322" y="332"/>
                    <a:pt x="2262" y="308"/>
                    <a:pt x="2203" y="284"/>
                  </a:cubicBezTo>
                  <a:cubicBezTo>
                    <a:pt x="2156" y="272"/>
                    <a:pt x="2106" y="268"/>
                    <a:pt x="2056" y="268"/>
                  </a:cubicBezTo>
                  <a:cubicBezTo>
                    <a:pt x="1986" y="268"/>
                    <a:pt x="1914" y="276"/>
                    <a:pt x="1844" y="276"/>
                  </a:cubicBezTo>
                  <a:cubicBezTo>
                    <a:pt x="1723" y="276"/>
                    <a:pt x="1607" y="255"/>
                    <a:pt x="1512" y="142"/>
                  </a:cubicBezTo>
                  <a:lnTo>
                    <a:pt x="1214" y="142"/>
                  </a:lnTo>
                  <a:cubicBezTo>
                    <a:pt x="1214" y="154"/>
                    <a:pt x="1203" y="165"/>
                    <a:pt x="1179" y="189"/>
                  </a:cubicBezTo>
                  <a:cubicBezTo>
                    <a:pt x="1170" y="192"/>
                    <a:pt x="1163" y="194"/>
                    <a:pt x="1157" y="194"/>
                  </a:cubicBezTo>
                  <a:cubicBezTo>
                    <a:pt x="1136" y="194"/>
                    <a:pt x="1123" y="178"/>
                    <a:pt x="1095" y="142"/>
                  </a:cubicBezTo>
                  <a:cubicBezTo>
                    <a:pt x="1074" y="144"/>
                    <a:pt x="1054" y="145"/>
                    <a:pt x="1033" y="145"/>
                  </a:cubicBezTo>
                  <a:cubicBezTo>
                    <a:pt x="808" y="145"/>
                    <a:pt x="617" y="1"/>
                    <a:pt x="3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2" name="Google Shape;4802;p2"/>
            <p:cNvSpPr/>
            <p:nvPr/>
          </p:nvSpPr>
          <p:spPr>
            <a:xfrm>
              <a:off x="5439350" y="3586775"/>
              <a:ext cx="88150" cy="20325"/>
            </a:xfrm>
            <a:custGeom>
              <a:avLst/>
              <a:gdLst/>
              <a:ahLst/>
              <a:cxnLst/>
              <a:rect l="l" t="t" r="r" b="b"/>
              <a:pathLst>
                <a:path w="3526" h="813" extrusionOk="0">
                  <a:moveTo>
                    <a:pt x="165" y="0"/>
                  </a:moveTo>
                  <a:cubicBezTo>
                    <a:pt x="82" y="0"/>
                    <a:pt x="18" y="49"/>
                    <a:pt x="1" y="231"/>
                  </a:cubicBezTo>
                  <a:cubicBezTo>
                    <a:pt x="418" y="540"/>
                    <a:pt x="953" y="481"/>
                    <a:pt x="1430" y="660"/>
                  </a:cubicBezTo>
                  <a:cubicBezTo>
                    <a:pt x="1488" y="648"/>
                    <a:pt x="1547" y="643"/>
                    <a:pt x="1605" y="643"/>
                  </a:cubicBezTo>
                  <a:cubicBezTo>
                    <a:pt x="1948" y="643"/>
                    <a:pt x="2281" y="813"/>
                    <a:pt x="2622" y="813"/>
                  </a:cubicBezTo>
                  <a:cubicBezTo>
                    <a:pt x="2704" y="813"/>
                    <a:pt x="2787" y="803"/>
                    <a:pt x="2870" y="779"/>
                  </a:cubicBezTo>
                  <a:cubicBezTo>
                    <a:pt x="2930" y="713"/>
                    <a:pt x="3007" y="713"/>
                    <a:pt x="3085" y="713"/>
                  </a:cubicBezTo>
                  <a:cubicBezTo>
                    <a:pt x="3162" y="713"/>
                    <a:pt x="3239" y="713"/>
                    <a:pt x="3299" y="648"/>
                  </a:cubicBezTo>
                  <a:cubicBezTo>
                    <a:pt x="3382" y="636"/>
                    <a:pt x="3454" y="636"/>
                    <a:pt x="3525" y="624"/>
                  </a:cubicBezTo>
                  <a:cubicBezTo>
                    <a:pt x="3406" y="588"/>
                    <a:pt x="3299" y="517"/>
                    <a:pt x="3204" y="517"/>
                  </a:cubicBezTo>
                  <a:cubicBezTo>
                    <a:pt x="2275" y="421"/>
                    <a:pt x="1370" y="267"/>
                    <a:pt x="453" y="64"/>
                  </a:cubicBezTo>
                  <a:cubicBezTo>
                    <a:pt x="357" y="52"/>
                    <a:pt x="251" y="0"/>
                    <a:pt x="1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3" name="Google Shape;4803;p2"/>
            <p:cNvSpPr/>
            <p:nvPr/>
          </p:nvSpPr>
          <p:spPr>
            <a:xfrm>
              <a:off x="5833450" y="3557250"/>
              <a:ext cx="74750" cy="17275"/>
            </a:xfrm>
            <a:custGeom>
              <a:avLst/>
              <a:gdLst/>
              <a:ahLst/>
              <a:cxnLst/>
              <a:rect l="l" t="t" r="r" b="b"/>
              <a:pathLst>
                <a:path w="2990" h="691" extrusionOk="0">
                  <a:moveTo>
                    <a:pt x="293" y="0"/>
                  </a:moveTo>
                  <a:cubicBezTo>
                    <a:pt x="184" y="0"/>
                    <a:pt x="83" y="51"/>
                    <a:pt x="1" y="221"/>
                  </a:cubicBezTo>
                  <a:lnTo>
                    <a:pt x="36" y="269"/>
                  </a:lnTo>
                  <a:cubicBezTo>
                    <a:pt x="84" y="352"/>
                    <a:pt x="60" y="471"/>
                    <a:pt x="155" y="531"/>
                  </a:cubicBezTo>
                  <a:cubicBezTo>
                    <a:pt x="879" y="662"/>
                    <a:pt x="1595" y="690"/>
                    <a:pt x="2309" y="690"/>
                  </a:cubicBezTo>
                  <a:cubicBezTo>
                    <a:pt x="2500" y="690"/>
                    <a:pt x="2691" y="688"/>
                    <a:pt x="2882" y="686"/>
                  </a:cubicBezTo>
                  <a:cubicBezTo>
                    <a:pt x="2918" y="650"/>
                    <a:pt x="2930" y="626"/>
                    <a:pt x="2953" y="578"/>
                  </a:cubicBezTo>
                  <a:cubicBezTo>
                    <a:pt x="2989" y="459"/>
                    <a:pt x="2953" y="376"/>
                    <a:pt x="2858" y="293"/>
                  </a:cubicBezTo>
                  <a:cubicBezTo>
                    <a:pt x="2470" y="222"/>
                    <a:pt x="2089" y="139"/>
                    <a:pt x="1700" y="139"/>
                  </a:cubicBezTo>
                  <a:cubicBezTo>
                    <a:pt x="1563" y="139"/>
                    <a:pt x="1426" y="149"/>
                    <a:pt x="1287" y="174"/>
                  </a:cubicBezTo>
                  <a:cubicBezTo>
                    <a:pt x="1219" y="216"/>
                    <a:pt x="1158" y="232"/>
                    <a:pt x="1100" y="232"/>
                  </a:cubicBezTo>
                  <a:cubicBezTo>
                    <a:pt x="992" y="232"/>
                    <a:pt x="894" y="176"/>
                    <a:pt x="787" y="114"/>
                  </a:cubicBezTo>
                  <a:cubicBezTo>
                    <a:pt x="625" y="107"/>
                    <a:pt x="450" y="0"/>
                    <a:pt x="2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4" name="Google Shape;4804;p2"/>
            <p:cNvSpPr/>
            <p:nvPr/>
          </p:nvSpPr>
          <p:spPr>
            <a:xfrm>
              <a:off x="5962350" y="3599975"/>
              <a:ext cx="51500" cy="15100"/>
            </a:xfrm>
            <a:custGeom>
              <a:avLst/>
              <a:gdLst/>
              <a:ahLst/>
              <a:cxnLst/>
              <a:rect l="l" t="t" r="r" b="b"/>
              <a:pathLst>
                <a:path w="2060" h="604" extrusionOk="0">
                  <a:moveTo>
                    <a:pt x="167" y="12"/>
                  </a:moveTo>
                  <a:lnTo>
                    <a:pt x="167" y="132"/>
                  </a:lnTo>
                  <a:cubicBezTo>
                    <a:pt x="95" y="227"/>
                    <a:pt x="48" y="310"/>
                    <a:pt x="0" y="429"/>
                  </a:cubicBezTo>
                  <a:cubicBezTo>
                    <a:pt x="282" y="554"/>
                    <a:pt x="574" y="577"/>
                    <a:pt x="867" y="577"/>
                  </a:cubicBezTo>
                  <a:cubicBezTo>
                    <a:pt x="1046" y="577"/>
                    <a:pt x="1226" y="568"/>
                    <a:pt x="1404" y="568"/>
                  </a:cubicBezTo>
                  <a:cubicBezTo>
                    <a:pt x="1464" y="568"/>
                    <a:pt x="1524" y="569"/>
                    <a:pt x="1584" y="572"/>
                  </a:cubicBezTo>
                  <a:cubicBezTo>
                    <a:pt x="1621" y="595"/>
                    <a:pt x="1659" y="603"/>
                    <a:pt x="1697" y="603"/>
                  </a:cubicBezTo>
                  <a:cubicBezTo>
                    <a:pt x="1719" y="603"/>
                    <a:pt x="1740" y="600"/>
                    <a:pt x="1762" y="596"/>
                  </a:cubicBezTo>
                  <a:cubicBezTo>
                    <a:pt x="1893" y="513"/>
                    <a:pt x="2000" y="405"/>
                    <a:pt x="2060" y="251"/>
                  </a:cubicBezTo>
                  <a:cubicBezTo>
                    <a:pt x="1441" y="1"/>
                    <a:pt x="798" y="155"/>
                    <a:pt x="167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5" name="Google Shape;4805;p2"/>
            <p:cNvSpPr/>
            <p:nvPr/>
          </p:nvSpPr>
          <p:spPr>
            <a:xfrm>
              <a:off x="5367925" y="3548400"/>
              <a:ext cx="58350" cy="30700"/>
            </a:xfrm>
            <a:custGeom>
              <a:avLst/>
              <a:gdLst/>
              <a:ahLst/>
              <a:cxnLst/>
              <a:rect l="l" t="t" r="r" b="b"/>
              <a:pathLst>
                <a:path w="2334" h="1228" extrusionOk="0">
                  <a:moveTo>
                    <a:pt x="177" y="1"/>
                  </a:moveTo>
                  <a:cubicBezTo>
                    <a:pt x="136" y="1"/>
                    <a:pt x="98" y="31"/>
                    <a:pt x="60" y="99"/>
                  </a:cubicBezTo>
                  <a:cubicBezTo>
                    <a:pt x="0" y="301"/>
                    <a:pt x="107" y="444"/>
                    <a:pt x="250" y="563"/>
                  </a:cubicBezTo>
                  <a:cubicBezTo>
                    <a:pt x="643" y="754"/>
                    <a:pt x="1084" y="706"/>
                    <a:pt x="1453" y="944"/>
                  </a:cubicBezTo>
                  <a:cubicBezTo>
                    <a:pt x="1512" y="980"/>
                    <a:pt x="1560" y="1016"/>
                    <a:pt x="1620" y="1052"/>
                  </a:cubicBezTo>
                  <a:cubicBezTo>
                    <a:pt x="1745" y="1106"/>
                    <a:pt x="1858" y="1227"/>
                    <a:pt x="2003" y="1227"/>
                  </a:cubicBezTo>
                  <a:cubicBezTo>
                    <a:pt x="2050" y="1227"/>
                    <a:pt x="2100" y="1215"/>
                    <a:pt x="2155" y="1183"/>
                  </a:cubicBezTo>
                  <a:cubicBezTo>
                    <a:pt x="2203" y="1147"/>
                    <a:pt x="2227" y="1075"/>
                    <a:pt x="2274" y="1040"/>
                  </a:cubicBezTo>
                  <a:lnTo>
                    <a:pt x="2334" y="992"/>
                  </a:lnTo>
                  <a:lnTo>
                    <a:pt x="2334" y="921"/>
                  </a:lnTo>
                  <a:cubicBezTo>
                    <a:pt x="2286" y="849"/>
                    <a:pt x="2334" y="790"/>
                    <a:pt x="2334" y="706"/>
                  </a:cubicBezTo>
                  <a:cubicBezTo>
                    <a:pt x="2322" y="587"/>
                    <a:pt x="2227" y="551"/>
                    <a:pt x="2143" y="492"/>
                  </a:cubicBezTo>
                  <a:cubicBezTo>
                    <a:pt x="1846" y="432"/>
                    <a:pt x="1548" y="373"/>
                    <a:pt x="1250" y="337"/>
                  </a:cubicBezTo>
                  <a:cubicBezTo>
                    <a:pt x="893" y="290"/>
                    <a:pt x="536" y="266"/>
                    <a:pt x="250" y="28"/>
                  </a:cubicBezTo>
                  <a:cubicBezTo>
                    <a:pt x="225" y="10"/>
                    <a:pt x="200" y="1"/>
                    <a:pt x="1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6" name="Google Shape;4806;p2"/>
            <p:cNvSpPr/>
            <p:nvPr/>
          </p:nvSpPr>
          <p:spPr>
            <a:xfrm>
              <a:off x="5830475" y="3590975"/>
              <a:ext cx="64925" cy="12875"/>
            </a:xfrm>
            <a:custGeom>
              <a:avLst/>
              <a:gdLst/>
              <a:ahLst/>
              <a:cxnLst/>
              <a:rect l="l" t="t" r="r" b="b"/>
              <a:pathLst>
                <a:path w="2597" h="515" extrusionOk="0">
                  <a:moveTo>
                    <a:pt x="553" y="0"/>
                  </a:moveTo>
                  <a:cubicBezTo>
                    <a:pt x="373" y="0"/>
                    <a:pt x="195" y="39"/>
                    <a:pt x="13" y="39"/>
                  </a:cubicBezTo>
                  <a:cubicBezTo>
                    <a:pt x="1" y="134"/>
                    <a:pt x="1" y="230"/>
                    <a:pt x="1" y="313"/>
                  </a:cubicBezTo>
                  <a:cubicBezTo>
                    <a:pt x="493" y="390"/>
                    <a:pt x="985" y="514"/>
                    <a:pt x="1495" y="514"/>
                  </a:cubicBezTo>
                  <a:cubicBezTo>
                    <a:pt x="1615" y="514"/>
                    <a:pt x="1736" y="507"/>
                    <a:pt x="1858" y="492"/>
                  </a:cubicBezTo>
                  <a:cubicBezTo>
                    <a:pt x="1822" y="361"/>
                    <a:pt x="1739" y="218"/>
                    <a:pt x="1977" y="194"/>
                  </a:cubicBezTo>
                  <a:cubicBezTo>
                    <a:pt x="2179" y="182"/>
                    <a:pt x="2394" y="182"/>
                    <a:pt x="2596" y="182"/>
                  </a:cubicBezTo>
                  <a:cubicBezTo>
                    <a:pt x="2289" y="75"/>
                    <a:pt x="1965" y="53"/>
                    <a:pt x="1644" y="53"/>
                  </a:cubicBezTo>
                  <a:cubicBezTo>
                    <a:pt x="1430" y="53"/>
                    <a:pt x="1217" y="63"/>
                    <a:pt x="1013" y="63"/>
                  </a:cubicBezTo>
                  <a:cubicBezTo>
                    <a:pt x="965" y="75"/>
                    <a:pt x="953" y="111"/>
                    <a:pt x="953" y="158"/>
                  </a:cubicBezTo>
                  <a:lnTo>
                    <a:pt x="917" y="194"/>
                  </a:lnTo>
                  <a:lnTo>
                    <a:pt x="917" y="134"/>
                  </a:lnTo>
                  <a:cubicBezTo>
                    <a:pt x="929" y="99"/>
                    <a:pt x="906" y="63"/>
                    <a:pt x="858" y="51"/>
                  </a:cubicBezTo>
                  <a:cubicBezTo>
                    <a:pt x="755" y="12"/>
                    <a:pt x="654" y="0"/>
                    <a:pt x="5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7" name="Google Shape;4807;p2"/>
            <p:cNvSpPr/>
            <p:nvPr/>
          </p:nvSpPr>
          <p:spPr>
            <a:xfrm>
              <a:off x="5674500" y="3577425"/>
              <a:ext cx="51825" cy="12200"/>
            </a:xfrm>
            <a:custGeom>
              <a:avLst/>
              <a:gdLst/>
              <a:ahLst/>
              <a:cxnLst/>
              <a:rect l="l" t="t" r="r" b="b"/>
              <a:pathLst>
                <a:path w="2073" h="488" extrusionOk="0">
                  <a:moveTo>
                    <a:pt x="821" y="1"/>
                  </a:moveTo>
                  <a:cubicBezTo>
                    <a:pt x="567" y="1"/>
                    <a:pt x="314" y="34"/>
                    <a:pt x="60" y="129"/>
                  </a:cubicBezTo>
                  <a:cubicBezTo>
                    <a:pt x="1" y="188"/>
                    <a:pt x="1" y="248"/>
                    <a:pt x="48" y="307"/>
                  </a:cubicBezTo>
                  <a:cubicBezTo>
                    <a:pt x="84" y="355"/>
                    <a:pt x="132" y="391"/>
                    <a:pt x="191" y="426"/>
                  </a:cubicBezTo>
                  <a:cubicBezTo>
                    <a:pt x="555" y="451"/>
                    <a:pt x="924" y="487"/>
                    <a:pt x="1291" y="487"/>
                  </a:cubicBezTo>
                  <a:cubicBezTo>
                    <a:pt x="1453" y="487"/>
                    <a:pt x="1614" y="480"/>
                    <a:pt x="1775" y="462"/>
                  </a:cubicBezTo>
                  <a:cubicBezTo>
                    <a:pt x="1799" y="438"/>
                    <a:pt x="1834" y="438"/>
                    <a:pt x="1858" y="426"/>
                  </a:cubicBezTo>
                  <a:cubicBezTo>
                    <a:pt x="1953" y="379"/>
                    <a:pt x="2013" y="319"/>
                    <a:pt x="2049" y="236"/>
                  </a:cubicBezTo>
                  <a:cubicBezTo>
                    <a:pt x="2049" y="200"/>
                    <a:pt x="2072" y="176"/>
                    <a:pt x="2072" y="141"/>
                  </a:cubicBezTo>
                  <a:cubicBezTo>
                    <a:pt x="1652" y="89"/>
                    <a:pt x="1235" y="1"/>
                    <a:pt x="8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8" name="Google Shape;4808;p2"/>
            <p:cNvSpPr/>
            <p:nvPr/>
          </p:nvSpPr>
          <p:spPr>
            <a:xfrm>
              <a:off x="6075450" y="3613675"/>
              <a:ext cx="65200" cy="14300"/>
            </a:xfrm>
            <a:custGeom>
              <a:avLst/>
              <a:gdLst/>
              <a:ahLst/>
              <a:cxnLst/>
              <a:rect l="l" t="t" r="r" b="b"/>
              <a:pathLst>
                <a:path w="2608" h="572" extrusionOk="0">
                  <a:moveTo>
                    <a:pt x="524" y="0"/>
                  </a:moveTo>
                  <a:cubicBezTo>
                    <a:pt x="417" y="24"/>
                    <a:pt x="334" y="24"/>
                    <a:pt x="227" y="24"/>
                  </a:cubicBezTo>
                  <a:cubicBezTo>
                    <a:pt x="155" y="96"/>
                    <a:pt x="0" y="143"/>
                    <a:pt x="96" y="286"/>
                  </a:cubicBezTo>
                  <a:cubicBezTo>
                    <a:pt x="751" y="524"/>
                    <a:pt x="1429" y="500"/>
                    <a:pt x="2108" y="572"/>
                  </a:cubicBezTo>
                  <a:cubicBezTo>
                    <a:pt x="2127" y="547"/>
                    <a:pt x="2152" y="531"/>
                    <a:pt x="2179" y="531"/>
                  </a:cubicBezTo>
                  <a:cubicBezTo>
                    <a:pt x="2203" y="531"/>
                    <a:pt x="2228" y="544"/>
                    <a:pt x="2251" y="572"/>
                  </a:cubicBezTo>
                  <a:cubicBezTo>
                    <a:pt x="2298" y="572"/>
                    <a:pt x="2346" y="572"/>
                    <a:pt x="2382" y="560"/>
                  </a:cubicBezTo>
                  <a:cubicBezTo>
                    <a:pt x="2525" y="524"/>
                    <a:pt x="2608" y="453"/>
                    <a:pt x="2548" y="286"/>
                  </a:cubicBezTo>
                  <a:lnTo>
                    <a:pt x="2537" y="286"/>
                  </a:lnTo>
                  <a:cubicBezTo>
                    <a:pt x="2346" y="203"/>
                    <a:pt x="2132" y="167"/>
                    <a:pt x="1929" y="107"/>
                  </a:cubicBezTo>
                  <a:cubicBezTo>
                    <a:pt x="1864" y="94"/>
                    <a:pt x="1797" y="91"/>
                    <a:pt x="1729" y="91"/>
                  </a:cubicBezTo>
                  <a:cubicBezTo>
                    <a:pt x="1663" y="91"/>
                    <a:pt x="1596" y="94"/>
                    <a:pt x="1529" y="94"/>
                  </a:cubicBezTo>
                  <a:cubicBezTo>
                    <a:pt x="1415" y="94"/>
                    <a:pt x="1300" y="85"/>
                    <a:pt x="1191" y="36"/>
                  </a:cubicBezTo>
                  <a:lnTo>
                    <a:pt x="941" y="36"/>
                  </a:lnTo>
                  <a:cubicBezTo>
                    <a:pt x="917" y="96"/>
                    <a:pt x="858" y="143"/>
                    <a:pt x="774" y="155"/>
                  </a:cubicBezTo>
                  <a:cubicBezTo>
                    <a:pt x="757" y="155"/>
                    <a:pt x="739" y="156"/>
                    <a:pt x="721" y="156"/>
                  </a:cubicBezTo>
                  <a:cubicBezTo>
                    <a:pt x="676" y="156"/>
                    <a:pt x="630" y="150"/>
                    <a:pt x="596" y="107"/>
                  </a:cubicBezTo>
                  <a:cubicBezTo>
                    <a:pt x="596" y="60"/>
                    <a:pt x="572" y="24"/>
                    <a:pt x="5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9" name="Google Shape;4809;p2"/>
            <p:cNvSpPr/>
            <p:nvPr/>
          </p:nvSpPr>
          <p:spPr>
            <a:xfrm>
              <a:off x="5998650" y="3573200"/>
              <a:ext cx="45275" cy="15225"/>
            </a:xfrm>
            <a:custGeom>
              <a:avLst/>
              <a:gdLst/>
              <a:ahLst/>
              <a:cxnLst/>
              <a:rect l="l" t="t" r="r" b="b"/>
              <a:pathLst>
                <a:path w="1811" h="609" extrusionOk="0">
                  <a:moveTo>
                    <a:pt x="155" y="0"/>
                  </a:moveTo>
                  <a:cubicBezTo>
                    <a:pt x="120" y="48"/>
                    <a:pt x="84" y="95"/>
                    <a:pt x="72" y="155"/>
                  </a:cubicBezTo>
                  <a:cubicBezTo>
                    <a:pt x="72" y="238"/>
                    <a:pt x="60" y="310"/>
                    <a:pt x="24" y="405"/>
                  </a:cubicBezTo>
                  <a:cubicBezTo>
                    <a:pt x="13" y="429"/>
                    <a:pt x="13" y="464"/>
                    <a:pt x="1" y="488"/>
                  </a:cubicBezTo>
                  <a:cubicBezTo>
                    <a:pt x="236" y="577"/>
                    <a:pt x="472" y="608"/>
                    <a:pt x="709" y="608"/>
                  </a:cubicBezTo>
                  <a:cubicBezTo>
                    <a:pt x="1046" y="608"/>
                    <a:pt x="1384" y="544"/>
                    <a:pt x="1727" y="488"/>
                  </a:cubicBezTo>
                  <a:cubicBezTo>
                    <a:pt x="1810" y="405"/>
                    <a:pt x="1810" y="310"/>
                    <a:pt x="1739" y="214"/>
                  </a:cubicBezTo>
                  <a:cubicBezTo>
                    <a:pt x="1215" y="155"/>
                    <a:pt x="667" y="191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0" name="Google Shape;4810;p2"/>
            <p:cNvSpPr/>
            <p:nvPr/>
          </p:nvSpPr>
          <p:spPr>
            <a:xfrm>
              <a:off x="5428950" y="3557525"/>
              <a:ext cx="36325" cy="19850"/>
            </a:xfrm>
            <a:custGeom>
              <a:avLst/>
              <a:gdLst/>
              <a:ahLst/>
              <a:cxnLst/>
              <a:rect l="l" t="t" r="r" b="b"/>
              <a:pathLst>
                <a:path w="1453" h="794" extrusionOk="0">
                  <a:moveTo>
                    <a:pt x="567" y="1"/>
                  </a:moveTo>
                  <a:cubicBezTo>
                    <a:pt x="464" y="1"/>
                    <a:pt x="362" y="22"/>
                    <a:pt x="262" y="79"/>
                  </a:cubicBezTo>
                  <a:cubicBezTo>
                    <a:pt x="274" y="91"/>
                    <a:pt x="298" y="127"/>
                    <a:pt x="310" y="139"/>
                  </a:cubicBezTo>
                  <a:cubicBezTo>
                    <a:pt x="280" y="178"/>
                    <a:pt x="250" y="201"/>
                    <a:pt x="214" y="201"/>
                  </a:cubicBezTo>
                  <a:cubicBezTo>
                    <a:pt x="207" y="201"/>
                    <a:pt x="199" y="200"/>
                    <a:pt x="191" y="198"/>
                  </a:cubicBezTo>
                  <a:cubicBezTo>
                    <a:pt x="12" y="341"/>
                    <a:pt x="0" y="496"/>
                    <a:pt x="143" y="675"/>
                  </a:cubicBezTo>
                  <a:cubicBezTo>
                    <a:pt x="209" y="725"/>
                    <a:pt x="279" y="740"/>
                    <a:pt x="352" y="740"/>
                  </a:cubicBezTo>
                  <a:cubicBezTo>
                    <a:pt x="471" y="740"/>
                    <a:pt x="597" y="699"/>
                    <a:pt x="717" y="699"/>
                  </a:cubicBezTo>
                  <a:cubicBezTo>
                    <a:pt x="804" y="699"/>
                    <a:pt x="887" y="720"/>
                    <a:pt x="965" y="794"/>
                  </a:cubicBezTo>
                  <a:cubicBezTo>
                    <a:pt x="1012" y="782"/>
                    <a:pt x="1072" y="746"/>
                    <a:pt x="1095" y="698"/>
                  </a:cubicBezTo>
                  <a:cubicBezTo>
                    <a:pt x="1203" y="639"/>
                    <a:pt x="1369" y="734"/>
                    <a:pt x="1453" y="556"/>
                  </a:cubicBezTo>
                  <a:cubicBezTo>
                    <a:pt x="1238" y="448"/>
                    <a:pt x="1310" y="67"/>
                    <a:pt x="965" y="67"/>
                  </a:cubicBezTo>
                  <a:cubicBezTo>
                    <a:pt x="831" y="34"/>
                    <a:pt x="698" y="1"/>
                    <a:pt x="5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1" name="Google Shape;4811;p2"/>
            <p:cNvSpPr/>
            <p:nvPr/>
          </p:nvSpPr>
          <p:spPr>
            <a:xfrm>
              <a:off x="5525675" y="3561175"/>
              <a:ext cx="36050" cy="20150"/>
            </a:xfrm>
            <a:custGeom>
              <a:avLst/>
              <a:gdLst/>
              <a:ahLst/>
              <a:cxnLst/>
              <a:rect l="l" t="t" r="r" b="b"/>
              <a:pathLst>
                <a:path w="1442" h="806" extrusionOk="0">
                  <a:moveTo>
                    <a:pt x="545" y="1"/>
                  </a:moveTo>
                  <a:cubicBezTo>
                    <a:pt x="359" y="1"/>
                    <a:pt x="180" y="60"/>
                    <a:pt x="24" y="243"/>
                  </a:cubicBezTo>
                  <a:cubicBezTo>
                    <a:pt x="1" y="410"/>
                    <a:pt x="48" y="541"/>
                    <a:pt x="132" y="660"/>
                  </a:cubicBezTo>
                  <a:cubicBezTo>
                    <a:pt x="309" y="744"/>
                    <a:pt x="493" y="806"/>
                    <a:pt x="685" y="806"/>
                  </a:cubicBezTo>
                  <a:cubicBezTo>
                    <a:pt x="738" y="806"/>
                    <a:pt x="792" y="801"/>
                    <a:pt x="846" y="791"/>
                  </a:cubicBezTo>
                  <a:cubicBezTo>
                    <a:pt x="1025" y="612"/>
                    <a:pt x="1298" y="552"/>
                    <a:pt x="1441" y="338"/>
                  </a:cubicBezTo>
                  <a:cubicBezTo>
                    <a:pt x="1441" y="254"/>
                    <a:pt x="1412" y="177"/>
                    <a:pt x="1335" y="177"/>
                  </a:cubicBezTo>
                  <a:cubicBezTo>
                    <a:pt x="1315" y="177"/>
                    <a:pt x="1291" y="183"/>
                    <a:pt x="1263" y="195"/>
                  </a:cubicBezTo>
                  <a:cubicBezTo>
                    <a:pt x="1239" y="200"/>
                    <a:pt x="1216" y="202"/>
                    <a:pt x="1194" y="202"/>
                  </a:cubicBezTo>
                  <a:cubicBezTo>
                    <a:pt x="1103" y="202"/>
                    <a:pt x="1025" y="162"/>
                    <a:pt x="977" y="76"/>
                  </a:cubicBezTo>
                  <a:cubicBezTo>
                    <a:pt x="833" y="35"/>
                    <a:pt x="687" y="1"/>
                    <a:pt x="5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2" name="Google Shape;4812;p2"/>
            <p:cNvSpPr/>
            <p:nvPr/>
          </p:nvSpPr>
          <p:spPr>
            <a:xfrm>
              <a:off x="5597125" y="3550575"/>
              <a:ext cx="47050" cy="12600"/>
            </a:xfrm>
            <a:custGeom>
              <a:avLst/>
              <a:gdLst/>
              <a:ahLst/>
              <a:cxnLst/>
              <a:rect l="l" t="t" r="r" b="b"/>
              <a:pathLst>
                <a:path w="1882" h="504" extrusionOk="0">
                  <a:moveTo>
                    <a:pt x="1193" y="0"/>
                  </a:moveTo>
                  <a:cubicBezTo>
                    <a:pt x="1133" y="0"/>
                    <a:pt x="1073" y="20"/>
                    <a:pt x="1012" y="72"/>
                  </a:cubicBezTo>
                  <a:cubicBezTo>
                    <a:pt x="953" y="72"/>
                    <a:pt x="905" y="60"/>
                    <a:pt x="857" y="60"/>
                  </a:cubicBezTo>
                  <a:cubicBezTo>
                    <a:pt x="655" y="60"/>
                    <a:pt x="441" y="60"/>
                    <a:pt x="226" y="48"/>
                  </a:cubicBezTo>
                  <a:cubicBezTo>
                    <a:pt x="189" y="40"/>
                    <a:pt x="154" y="33"/>
                    <a:pt x="123" y="33"/>
                  </a:cubicBezTo>
                  <a:cubicBezTo>
                    <a:pt x="63" y="33"/>
                    <a:pt x="20" y="57"/>
                    <a:pt x="12" y="143"/>
                  </a:cubicBezTo>
                  <a:cubicBezTo>
                    <a:pt x="0" y="262"/>
                    <a:pt x="83" y="345"/>
                    <a:pt x="179" y="345"/>
                  </a:cubicBezTo>
                  <a:cubicBezTo>
                    <a:pt x="655" y="356"/>
                    <a:pt x="1122" y="504"/>
                    <a:pt x="1610" y="504"/>
                  </a:cubicBezTo>
                  <a:cubicBezTo>
                    <a:pt x="1696" y="504"/>
                    <a:pt x="1782" y="499"/>
                    <a:pt x="1869" y="488"/>
                  </a:cubicBezTo>
                  <a:cubicBezTo>
                    <a:pt x="1881" y="191"/>
                    <a:pt x="1584" y="250"/>
                    <a:pt x="1465" y="107"/>
                  </a:cubicBezTo>
                  <a:cubicBezTo>
                    <a:pt x="1378" y="49"/>
                    <a:pt x="1286" y="0"/>
                    <a:pt x="11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3" name="Google Shape;4813;p2"/>
            <p:cNvSpPr/>
            <p:nvPr/>
          </p:nvSpPr>
          <p:spPr>
            <a:xfrm>
              <a:off x="5993900" y="3554725"/>
              <a:ext cx="52100" cy="14625"/>
            </a:xfrm>
            <a:custGeom>
              <a:avLst/>
              <a:gdLst/>
              <a:ahLst/>
              <a:cxnLst/>
              <a:rect l="l" t="t" r="r" b="b"/>
              <a:pathLst>
                <a:path w="2084" h="585" extrusionOk="0">
                  <a:moveTo>
                    <a:pt x="1142" y="6"/>
                  </a:moveTo>
                  <a:cubicBezTo>
                    <a:pt x="965" y="6"/>
                    <a:pt x="784" y="19"/>
                    <a:pt x="604" y="19"/>
                  </a:cubicBezTo>
                  <a:cubicBezTo>
                    <a:pt x="541" y="19"/>
                    <a:pt x="479" y="17"/>
                    <a:pt x="417" y="13"/>
                  </a:cubicBezTo>
                  <a:cubicBezTo>
                    <a:pt x="250" y="25"/>
                    <a:pt x="119" y="144"/>
                    <a:pt x="36" y="275"/>
                  </a:cubicBezTo>
                  <a:cubicBezTo>
                    <a:pt x="0" y="334"/>
                    <a:pt x="0" y="394"/>
                    <a:pt x="0" y="453"/>
                  </a:cubicBezTo>
                  <a:cubicBezTo>
                    <a:pt x="36" y="501"/>
                    <a:pt x="84" y="549"/>
                    <a:pt x="143" y="572"/>
                  </a:cubicBezTo>
                  <a:cubicBezTo>
                    <a:pt x="171" y="581"/>
                    <a:pt x="200" y="585"/>
                    <a:pt x="228" y="585"/>
                  </a:cubicBezTo>
                  <a:cubicBezTo>
                    <a:pt x="318" y="585"/>
                    <a:pt x="404" y="546"/>
                    <a:pt x="476" y="501"/>
                  </a:cubicBezTo>
                  <a:cubicBezTo>
                    <a:pt x="572" y="501"/>
                    <a:pt x="679" y="489"/>
                    <a:pt x="762" y="489"/>
                  </a:cubicBezTo>
                  <a:cubicBezTo>
                    <a:pt x="817" y="452"/>
                    <a:pt x="869" y="425"/>
                    <a:pt x="917" y="425"/>
                  </a:cubicBezTo>
                  <a:cubicBezTo>
                    <a:pt x="961" y="425"/>
                    <a:pt x="1001" y="449"/>
                    <a:pt x="1036" y="513"/>
                  </a:cubicBezTo>
                  <a:lnTo>
                    <a:pt x="1310" y="513"/>
                  </a:lnTo>
                  <a:cubicBezTo>
                    <a:pt x="1403" y="543"/>
                    <a:pt x="1494" y="558"/>
                    <a:pt x="1581" y="558"/>
                  </a:cubicBezTo>
                  <a:cubicBezTo>
                    <a:pt x="1772" y="558"/>
                    <a:pt x="1945" y="482"/>
                    <a:pt x="2084" y="310"/>
                  </a:cubicBezTo>
                  <a:cubicBezTo>
                    <a:pt x="1965" y="1"/>
                    <a:pt x="1691" y="60"/>
                    <a:pt x="1453" y="25"/>
                  </a:cubicBezTo>
                  <a:cubicBezTo>
                    <a:pt x="1351" y="10"/>
                    <a:pt x="1247" y="6"/>
                    <a:pt x="1142" y="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4" name="Google Shape;4814;p2"/>
            <p:cNvSpPr/>
            <p:nvPr/>
          </p:nvSpPr>
          <p:spPr>
            <a:xfrm>
              <a:off x="5407200" y="3571100"/>
              <a:ext cx="43800" cy="21175"/>
            </a:xfrm>
            <a:custGeom>
              <a:avLst/>
              <a:gdLst/>
              <a:ahLst/>
              <a:cxnLst/>
              <a:rect l="l" t="t" r="r" b="b"/>
              <a:pathLst>
                <a:path w="1752" h="847" extrusionOk="0">
                  <a:moveTo>
                    <a:pt x="120" y="1"/>
                  </a:moveTo>
                  <a:cubicBezTo>
                    <a:pt x="1" y="144"/>
                    <a:pt x="108" y="275"/>
                    <a:pt x="120" y="417"/>
                  </a:cubicBezTo>
                  <a:cubicBezTo>
                    <a:pt x="477" y="620"/>
                    <a:pt x="870" y="798"/>
                    <a:pt x="1287" y="846"/>
                  </a:cubicBezTo>
                  <a:cubicBezTo>
                    <a:pt x="1394" y="656"/>
                    <a:pt x="1584" y="715"/>
                    <a:pt x="1751" y="679"/>
                  </a:cubicBezTo>
                  <a:cubicBezTo>
                    <a:pt x="1358" y="536"/>
                    <a:pt x="989" y="394"/>
                    <a:pt x="596" y="251"/>
                  </a:cubicBezTo>
                  <a:cubicBezTo>
                    <a:pt x="430" y="155"/>
                    <a:pt x="287" y="84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5" name="Google Shape;4815;p2"/>
            <p:cNvSpPr/>
            <p:nvPr/>
          </p:nvSpPr>
          <p:spPr>
            <a:xfrm>
              <a:off x="5964425" y="3569325"/>
              <a:ext cx="36625" cy="16100"/>
            </a:xfrm>
            <a:custGeom>
              <a:avLst/>
              <a:gdLst/>
              <a:ahLst/>
              <a:cxnLst/>
              <a:rect l="l" t="t" r="r" b="b"/>
              <a:pathLst>
                <a:path w="1465" h="644" extrusionOk="0">
                  <a:moveTo>
                    <a:pt x="443" y="0"/>
                  </a:moveTo>
                  <a:cubicBezTo>
                    <a:pt x="295" y="0"/>
                    <a:pt x="154" y="35"/>
                    <a:pt x="36" y="191"/>
                  </a:cubicBezTo>
                  <a:cubicBezTo>
                    <a:pt x="0" y="286"/>
                    <a:pt x="0" y="393"/>
                    <a:pt x="84" y="488"/>
                  </a:cubicBezTo>
                  <a:cubicBezTo>
                    <a:pt x="501" y="619"/>
                    <a:pt x="929" y="631"/>
                    <a:pt x="1370" y="643"/>
                  </a:cubicBezTo>
                  <a:lnTo>
                    <a:pt x="1393" y="607"/>
                  </a:lnTo>
                  <a:cubicBezTo>
                    <a:pt x="1465" y="465"/>
                    <a:pt x="1465" y="322"/>
                    <a:pt x="1393" y="167"/>
                  </a:cubicBezTo>
                  <a:cubicBezTo>
                    <a:pt x="1227" y="48"/>
                    <a:pt x="1048" y="36"/>
                    <a:pt x="858" y="24"/>
                  </a:cubicBezTo>
                  <a:cubicBezTo>
                    <a:pt x="846" y="25"/>
                    <a:pt x="834" y="25"/>
                    <a:pt x="822" y="25"/>
                  </a:cubicBezTo>
                  <a:cubicBezTo>
                    <a:pt x="696" y="25"/>
                    <a:pt x="567" y="0"/>
                    <a:pt x="4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6" name="Google Shape;4816;p2"/>
            <p:cNvSpPr/>
            <p:nvPr/>
          </p:nvSpPr>
          <p:spPr>
            <a:xfrm>
              <a:off x="5692950" y="3553800"/>
              <a:ext cx="58675" cy="13475"/>
            </a:xfrm>
            <a:custGeom>
              <a:avLst/>
              <a:gdLst/>
              <a:ahLst/>
              <a:cxnLst/>
              <a:rect l="l" t="t" r="r" b="b"/>
              <a:pathLst>
                <a:path w="2347" h="539" extrusionOk="0">
                  <a:moveTo>
                    <a:pt x="1767" y="1"/>
                  </a:moveTo>
                  <a:cubicBezTo>
                    <a:pt x="1633" y="1"/>
                    <a:pt x="1491" y="66"/>
                    <a:pt x="1370" y="121"/>
                  </a:cubicBezTo>
                  <a:cubicBezTo>
                    <a:pt x="1108" y="240"/>
                    <a:pt x="822" y="193"/>
                    <a:pt x="537" y="216"/>
                  </a:cubicBezTo>
                  <a:cubicBezTo>
                    <a:pt x="477" y="216"/>
                    <a:pt x="406" y="216"/>
                    <a:pt x="346" y="228"/>
                  </a:cubicBezTo>
                  <a:cubicBezTo>
                    <a:pt x="287" y="228"/>
                    <a:pt x="215" y="240"/>
                    <a:pt x="156" y="276"/>
                  </a:cubicBezTo>
                  <a:cubicBezTo>
                    <a:pt x="96" y="300"/>
                    <a:pt x="37" y="347"/>
                    <a:pt x="1" y="407"/>
                  </a:cubicBezTo>
                  <a:cubicBezTo>
                    <a:pt x="414" y="515"/>
                    <a:pt x="834" y="538"/>
                    <a:pt x="1253" y="538"/>
                  </a:cubicBezTo>
                  <a:cubicBezTo>
                    <a:pt x="1570" y="538"/>
                    <a:pt x="1887" y="525"/>
                    <a:pt x="2200" y="525"/>
                  </a:cubicBezTo>
                  <a:cubicBezTo>
                    <a:pt x="2249" y="525"/>
                    <a:pt x="2298" y="525"/>
                    <a:pt x="2346" y="526"/>
                  </a:cubicBezTo>
                  <a:lnTo>
                    <a:pt x="2346" y="276"/>
                  </a:lnTo>
                  <a:cubicBezTo>
                    <a:pt x="2311" y="216"/>
                    <a:pt x="2263" y="181"/>
                    <a:pt x="2192" y="169"/>
                  </a:cubicBezTo>
                  <a:cubicBezTo>
                    <a:pt x="2061" y="133"/>
                    <a:pt x="1942" y="38"/>
                    <a:pt x="1799" y="2"/>
                  </a:cubicBezTo>
                  <a:cubicBezTo>
                    <a:pt x="1788" y="1"/>
                    <a:pt x="1777" y="1"/>
                    <a:pt x="17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7" name="Google Shape;4817;p2"/>
            <p:cNvSpPr/>
            <p:nvPr/>
          </p:nvSpPr>
          <p:spPr>
            <a:xfrm>
              <a:off x="5534300" y="3544800"/>
              <a:ext cx="45275" cy="11450"/>
            </a:xfrm>
            <a:custGeom>
              <a:avLst/>
              <a:gdLst/>
              <a:ahLst/>
              <a:cxnLst/>
              <a:rect l="l" t="t" r="r" b="b"/>
              <a:pathLst>
                <a:path w="1811" h="458" extrusionOk="0">
                  <a:moveTo>
                    <a:pt x="352" y="1"/>
                  </a:moveTo>
                  <a:cubicBezTo>
                    <a:pt x="261" y="1"/>
                    <a:pt x="168" y="9"/>
                    <a:pt x="72" y="29"/>
                  </a:cubicBezTo>
                  <a:cubicBezTo>
                    <a:pt x="1" y="124"/>
                    <a:pt x="1" y="195"/>
                    <a:pt x="72" y="291"/>
                  </a:cubicBezTo>
                  <a:cubicBezTo>
                    <a:pt x="120" y="303"/>
                    <a:pt x="180" y="303"/>
                    <a:pt x="215" y="314"/>
                  </a:cubicBezTo>
                  <a:cubicBezTo>
                    <a:pt x="263" y="362"/>
                    <a:pt x="310" y="410"/>
                    <a:pt x="370" y="434"/>
                  </a:cubicBezTo>
                  <a:lnTo>
                    <a:pt x="656" y="434"/>
                  </a:lnTo>
                  <a:cubicBezTo>
                    <a:pt x="725" y="393"/>
                    <a:pt x="797" y="369"/>
                    <a:pt x="868" y="369"/>
                  </a:cubicBezTo>
                  <a:cubicBezTo>
                    <a:pt x="943" y="369"/>
                    <a:pt x="1017" y="396"/>
                    <a:pt x="1084" y="457"/>
                  </a:cubicBezTo>
                  <a:cubicBezTo>
                    <a:pt x="1263" y="457"/>
                    <a:pt x="1453" y="434"/>
                    <a:pt x="1811" y="422"/>
                  </a:cubicBezTo>
                  <a:cubicBezTo>
                    <a:pt x="1513" y="291"/>
                    <a:pt x="1311" y="350"/>
                    <a:pt x="1215" y="172"/>
                  </a:cubicBezTo>
                  <a:cubicBezTo>
                    <a:pt x="933" y="90"/>
                    <a:pt x="651" y="1"/>
                    <a:pt x="3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8" name="Google Shape;4818;p2"/>
            <p:cNvSpPr/>
            <p:nvPr/>
          </p:nvSpPr>
          <p:spPr>
            <a:xfrm>
              <a:off x="5670625" y="3550100"/>
              <a:ext cx="49150" cy="14125"/>
            </a:xfrm>
            <a:custGeom>
              <a:avLst/>
              <a:gdLst/>
              <a:ahLst/>
              <a:cxnLst/>
              <a:rect l="l" t="t" r="r" b="b"/>
              <a:pathLst>
                <a:path w="1966" h="565" extrusionOk="0">
                  <a:moveTo>
                    <a:pt x="982" y="1"/>
                  </a:moveTo>
                  <a:cubicBezTo>
                    <a:pt x="679" y="1"/>
                    <a:pt x="373" y="87"/>
                    <a:pt x="61" y="257"/>
                  </a:cubicBezTo>
                  <a:cubicBezTo>
                    <a:pt x="1" y="400"/>
                    <a:pt x="108" y="460"/>
                    <a:pt x="215" y="519"/>
                  </a:cubicBezTo>
                  <a:cubicBezTo>
                    <a:pt x="313" y="555"/>
                    <a:pt x="412" y="565"/>
                    <a:pt x="512" y="565"/>
                  </a:cubicBezTo>
                  <a:cubicBezTo>
                    <a:pt x="620" y="565"/>
                    <a:pt x="727" y="553"/>
                    <a:pt x="831" y="553"/>
                  </a:cubicBezTo>
                  <a:cubicBezTo>
                    <a:pt x="852" y="553"/>
                    <a:pt x="873" y="554"/>
                    <a:pt x="894" y="555"/>
                  </a:cubicBezTo>
                  <a:cubicBezTo>
                    <a:pt x="977" y="555"/>
                    <a:pt x="1037" y="543"/>
                    <a:pt x="1108" y="519"/>
                  </a:cubicBezTo>
                  <a:lnTo>
                    <a:pt x="1168" y="483"/>
                  </a:lnTo>
                  <a:lnTo>
                    <a:pt x="1215" y="519"/>
                  </a:lnTo>
                  <a:lnTo>
                    <a:pt x="1394" y="519"/>
                  </a:lnTo>
                  <a:cubicBezTo>
                    <a:pt x="1441" y="472"/>
                    <a:pt x="1502" y="461"/>
                    <a:pt x="1567" y="461"/>
                  </a:cubicBezTo>
                  <a:cubicBezTo>
                    <a:pt x="1619" y="461"/>
                    <a:pt x="1674" y="468"/>
                    <a:pt x="1726" y="468"/>
                  </a:cubicBezTo>
                  <a:cubicBezTo>
                    <a:pt x="1822" y="468"/>
                    <a:pt x="1912" y="445"/>
                    <a:pt x="1966" y="317"/>
                  </a:cubicBezTo>
                  <a:cubicBezTo>
                    <a:pt x="1641" y="105"/>
                    <a:pt x="1314" y="1"/>
                    <a:pt x="9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9" name="Google Shape;4819;p2"/>
            <p:cNvSpPr/>
            <p:nvPr/>
          </p:nvSpPr>
          <p:spPr>
            <a:xfrm>
              <a:off x="6039725" y="3610100"/>
              <a:ext cx="35150" cy="13125"/>
            </a:xfrm>
            <a:custGeom>
              <a:avLst/>
              <a:gdLst/>
              <a:ahLst/>
              <a:cxnLst/>
              <a:rect l="l" t="t" r="r" b="b"/>
              <a:pathLst>
                <a:path w="1406" h="525" extrusionOk="0">
                  <a:moveTo>
                    <a:pt x="227" y="0"/>
                  </a:moveTo>
                  <a:cubicBezTo>
                    <a:pt x="167" y="12"/>
                    <a:pt x="156" y="60"/>
                    <a:pt x="167" y="119"/>
                  </a:cubicBezTo>
                  <a:cubicBezTo>
                    <a:pt x="334" y="310"/>
                    <a:pt x="1" y="191"/>
                    <a:pt x="48" y="310"/>
                  </a:cubicBezTo>
                  <a:cubicBezTo>
                    <a:pt x="366" y="394"/>
                    <a:pt x="673" y="524"/>
                    <a:pt x="992" y="524"/>
                  </a:cubicBezTo>
                  <a:cubicBezTo>
                    <a:pt x="1127" y="524"/>
                    <a:pt x="1264" y="501"/>
                    <a:pt x="1406" y="441"/>
                  </a:cubicBezTo>
                  <a:cubicBezTo>
                    <a:pt x="1370" y="346"/>
                    <a:pt x="1239" y="262"/>
                    <a:pt x="1227" y="143"/>
                  </a:cubicBezTo>
                  <a:cubicBezTo>
                    <a:pt x="1092" y="36"/>
                    <a:pt x="943" y="13"/>
                    <a:pt x="789" y="13"/>
                  </a:cubicBezTo>
                  <a:cubicBezTo>
                    <a:pt x="679" y="13"/>
                    <a:pt x="567" y="25"/>
                    <a:pt x="455" y="25"/>
                  </a:cubicBezTo>
                  <a:cubicBezTo>
                    <a:pt x="378" y="25"/>
                    <a:pt x="302" y="19"/>
                    <a:pt x="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0" name="Google Shape;4820;p2"/>
            <p:cNvSpPr/>
            <p:nvPr/>
          </p:nvSpPr>
          <p:spPr>
            <a:xfrm>
              <a:off x="6001625" y="3607525"/>
              <a:ext cx="43775" cy="9850"/>
            </a:xfrm>
            <a:custGeom>
              <a:avLst/>
              <a:gdLst/>
              <a:ahLst/>
              <a:cxnLst/>
              <a:rect l="l" t="t" r="r" b="b"/>
              <a:pathLst>
                <a:path w="1751" h="394" extrusionOk="0">
                  <a:moveTo>
                    <a:pt x="1282" y="1"/>
                  </a:moveTo>
                  <a:cubicBezTo>
                    <a:pt x="1111" y="1"/>
                    <a:pt x="934" y="31"/>
                    <a:pt x="751" y="68"/>
                  </a:cubicBezTo>
                  <a:cubicBezTo>
                    <a:pt x="560" y="115"/>
                    <a:pt x="358" y="56"/>
                    <a:pt x="191" y="222"/>
                  </a:cubicBezTo>
                  <a:cubicBezTo>
                    <a:pt x="132" y="234"/>
                    <a:pt x="60" y="234"/>
                    <a:pt x="1" y="246"/>
                  </a:cubicBezTo>
                  <a:cubicBezTo>
                    <a:pt x="246" y="369"/>
                    <a:pt x="495" y="394"/>
                    <a:pt x="745" y="394"/>
                  </a:cubicBezTo>
                  <a:cubicBezTo>
                    <a:pt x="913" y="394"/>
                    <a:pt x="1083" y="382"/>
                    <a:pt x="1252" y="382"/>
                  </a:cubicBezTo>
                  <a:cubicBezTo>
                    <a:pt x="1319" y="382"/>
                    <a:pt x="1386" y="384"/>
                    <a:pt x="1453" y="389"/>
                  </a:cubicBezTo>
                  <a:cubicBezTo>
                    <a:pt x="1525" y="282"/>
                    <a:pt x="1691" y="342"/>
                    <a:pt x="1751" y="234"/>
                  </a:cubicBezTo>
                  <a:lnTo>
                    <a:pt x="1751" y="103"/>
                  </a:lnTo>
                  <a:cubicBezTo>
                    <a:pt x="1600" y="28"/>
                    <a:pt x="1444" y="1"/>
                    <a:pt x="12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1" name="Google Shape;4821;p2"/>
            <p:cNvSpPr/>
            <p:nvPr/>
          </p:nvSpPr>
          <p:spPr>
            <a:xfrm>
              <a:off x="5905500" y="3563625"/>
              <a:ext cx="31275" cy="15400"/>
            </a:xfrm>
            <a:custGeom>
              <a:avLst/>
              <a:gdLst/>
              <a:ahLst/>
              <a:cxnLst/>
              <a:rect l="l" t="t" r="r" b="b"/>
              <a:pathLst>
                <a:path w="1251" h="616" extrusionOk="0">
                  <a:moveTo>
                    <a:pt x="472" y="0"/>
                  </a:moveTo>
                  <a:cubicBezTo>
                    <a:pt x="407" y="0"/>
                    <a:pt x="341" y="8"/>
                    <a:pt x="274" y="26"/>
                  </a:cubicBezTo>
                  <a:cubicBezTo>
                    <a:pt x="71" y="62"/>
                    <a:pt x="167" y="300"/>
                    <a:pt x="36" y="371"/>
                  </a:cubicBezTo>
                  <a:lnTo>
                    <a:pt x="0" y="431"/>
                  </a:lnTo>
                  <a:cubicBezTo>
                    <a:pt x="286" y="526"/>
                    <a:pt x="560" y="615"/>
                    <a:pt x="843" y="615"/>
                  </a:cubicBezTo>
                  <a:cubicBezTo>
                    <a:pt x="949" y="615"/>
                    <a:pt x="1057" y="603"/>
                    <a:pt x="1167" y="574"/>
                  </a:cubicBezTo>
                  <a:cubicBezTo>
                    <a:pt x="1250" y="419"/>
                    <a:pt x="1143" y="312"/>
                    <a:pt x="1048" y="204"/>
                  </a:cubicBezTo>
                  <a:cubicBezTo>
                    <a:pt x="868" y="79"/>
                    <a:pt x="674" y="0"/>
                    <a:pt x="4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2" name="Google Shape;4822;p2"/>
            <p:cNvSpPr/>
            <p:nvPr/>
          </p:nvSpPr>
          <p:spPr>
            <a:xfrm>
              <a:off x="5937050" y="3567650"/>
              <a:ext cx="29475" cy="13975"/>
            </a:xfrm>
            <a:custGeom>
              <a:avLst/>
              <a:gdLst/>
              <a:ahLst/>
              <a:cxnLst/>
              <a:rect l="l" t="t" r="r" b="b"/>
              <a:pathLst>
                <a:path w="1179" h="559" extrusionOk="0">
                  <a:moveTo>
                    <a:pt x="715" y="0"/>
                  </a:moveTo>
                  <a:cubicBezTo>
                    <a:pt x="538" y="0"/>
                    <a:pt x="348" y="61"/>
                    <a:pt x="167" y="79"/>
                  </a:cubicBezTo>
                  <a:cubicBezTo>
                    <a:pt x="48" y="162"/>
                    <a:pt x="36" y="293"/>
                    <a:pt x="0" y="436"/>
                  </a:cubicBezTo>
                  <a:cubicBezTo>
                    <a:pt x="199" y="539"/>
                    <a:pt x="409" y="559"/>
                    <a:pt x="623" y="559"/>
                  </a:cubicBezTo>
                  <a:cubicBezTo>
                    <a:pt x="755" y="559"/>
                    <a:pt x="889" y="551"/>
                    <a:pt x="1024" y="551"/>
                  </a:cubicBezTo>
                  <a:cubicBezTo>
                    <a:pt x="1075" y="551"/>
                    <a:pt x="1127" y="552"/>
                    <a:pt x="1179" y="555"/>
                  </a:cubicBezTo>
                  <a:lnTo>
                    <a:pt x="1179" y="270"/>
                  </a:lnTo>
                  <a:cubicBezTo>
                    <a:pt x="1049" y="58"/>
                    <a:pt x="888" y="0"/>
                    <a:pt x="7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3" name="Google Shape;4823;p2"/>
            <p:cNvSpPr/>
            <p:nvPr/>
          </p:nvSpPr>
          <p:spPr>
            <a:xfrm>
              <a:off x="5633125" y="3551875"/>
              <a:ext cx="37525" cy="12225"/>
            </a:xfrm>
            <a:custGeom>
              <a:avLst/>
              <a:gdLst/>
              <a:ahLst/>
              <a:cxnLst/>
              <a:rect l="l" t="t" r="r" b="b"/>
              <a:pathLst>
                <a:path w="1501" h="489" extrusionOk="0">
                  <a:moveTo>
                    <a:pt x="970" y="1"/>
                  </a:moveTo>
                  <a:cubicBezTo>
                    <a:pt x="660" y="1"/>
                    <a:pt x="342" y="175"/>
                    <a:pt x="38" y="175"/>
                  </a:cubicBezTo>
                  <a:cubicBezTo>
                    <a:pt x="26" y="175"/>
                    <a:pt x="13" y="175"/>
                    <a:pt x="1" y="174"/>
                  </a:cubicBezTo>
                  <a:lnTo>
                    <a:pt x="1" y="174"/>
                  </a:lnTo>
                  <a:cubicBezTo>
                    <a:pt x="72" y="365"/>
                    <a:pt x="334" y="293"/>
                    <a:pt x="429" y="448"/>
                  </a:cubicBezTo>
                  <a:cubicBezTo>
                    <a:pt x="447" y="448"/>
                    <a:pt x="465" y="447"/>
                    <a:pt x="483" y="447"/>
                  </a:cubicBezTo>
                  <a:cubicBezTo>
                    <a:pt x="695" y="447"/>
                    <a:pt x="911" y="488"/>
                    <a:pt x="1125" y="488"/>
                  </a:cubicBezTo>
                  <a:cubicBezTo>
                    <a:pt x="1231" y="488"/>
                    <a:pt x="1337" y="478"/>
                    <a:pt x="1441" y="448"/>
                  </a:cubicBezTo>
                  <a:cubicBezTo>
                    <a:pt x="1489" y="377"/>
                    <a:pt x="1501" y="305"/>
                    <a:pt x="1489" y="234"/>
                  </a:cubicBezTo>
                  <a:cubicBezTo>
                    <a:pt x="1321" y="57"/>
                    <a:pt x="1147" y="1"/>
                    <a:pt x="9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4" name="Google Shape;4824;p2"/>
            <p:cNvSpPr/>
            <p:nvPr/>
          </p:nvSpPr>
          <p:spPr>
            <a:xfrm>
              <a:off x="6082900" y="3585350"/>
              <a:ext cx="28000" cy="13450"/>
            </a:xfrm>
            <a:custGeom>
              <a:avLst/>
              <a:gdLst/>
              <a:ahLst/>
              <a:cxnLst/>
              <a:rect l="l" t="t" r="r" b="b"/>
              <a:pathLst>
                <a:path w="1120" h="538" extrusionOk="0">
                  <a:moveTo>
                    <a:pt x="547" y="1"/>
                  </a:moveTo>
                  <a:cubicBezTo>
                    <a:pt x="438" y="1"/>
                    <a:pt x="300" y="48"/>
                    <a:pt x="83" y="121"/>
                  </a:cubicBezTo>
                  <a:cubicBezTo>
                    <a:pt x="0" y="216"/>
                    <a:pt x="0" y="300"/>
                    <a:pt x="83" y="407"/>
                  </a:cubicBezTo>
                  <a:cubicBezTo>
                    <a:pt x="213" y="377"/>
                    <a:pt x="342" y="354"/>
                    <a:pt x="479" y="354"/>
                  </a:cubicBezTo>
                  <a:cubicBezTo>
                    <a:pt x="670" y="354"/>
                    <a:pt x="877" y="399"/>
                    <a:pt x="1119" y="538"/>
                  </a:cubicBezTo>
                  <a:cubicBezTo>
                    <a:pt x="839" y="144"/>
                    <a:pt x="737" y="1"/>
                    <a:pt x="5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5" name="Google Shape;4825;p2"/>
            <p:cNvSpPr/>
            <p:nvPr/>
          </p:nvSpPr>
          <p:spPr>
            <a:xfrm>
              <a:off x="6027225" y="3558500"/>
              <a:ext cx="34250" cy="13300"/>
            </a:xfrm>
            <a:custGeom>
              <a:avLst/>
              <a:gdLst/>
              <a:ahLst/>
              <a:cxnLst/>
              <a:rect l="l" t="t" r="r" b="b"/>
              <a:pathLst>
                <a:path w="1370" h="532" extrusionOk="0">
                  <a:moveTo>
                    <a:pt x="799" y="0"/>
                  </a:moveTo>
                  <a:cubicBezTo>
                    <a:pt x="775" y="0"/>
                    <a:pt x="754" y="16"/>
                    <a:pt x="727" y="52"/>
                  </a:cubicBezTo>
                  <a:cubicBezTo>
                    <a:pt x="525" y="243"/>
                    <a:pt x="251" y="278"/>
                    <a:pt x="1" y="350"/>
                  </a:cubicBezTo>
                  <a:cubicBezTo>
                    <a:pt x="201" y="477"/>
                    <a:pt x="416" y="495"/>
                    <a:pt x="631" y="495"/>
                  </a:cubicBezTo>
                  <a:cubicBezTo>
                    <a:pt x="719" y="495"/>
                    <a:pt x="807" y="492"/>
                    <a:pt x="893" y="492"/>
                  </a:cubicBezTo>
                  <a:cubicBezTo>
                    <a:pt x="974" y="492"/>
                    <a:pt x="1054" y="495"/>
                    <a:pt x="1132" y="505"/>
                  </a:cubicBezTo>
                  <a:cubicBezTo>
                    <a:pt x="1162" y="523"/>
                    <a:pt x="1194" y="531"/>
                    <a:pt x="1227" y="531"/>
                  </a:cubicBezTo>
                  <a:cubicBezTo>
                    <a:pt x="1260" y="531"/>
                    <a:pt x="1292" y="523"/>
                    <a:pt x="1322" y="505"/>
                  </a:cubicBezTo>
                  <a:cubicBezTo>
                    <a:pt x="1370" y="398"/>
                    <a:pt x="1370" y="290"/>
                    <a:pt x="1275" y="207"/>
                  </a:cubicBezTo>
                  <a:cubicBezTo>
                    <a:pt x="1239" y="207"/>
                    <a:pt x="1191" y="207"/>
                    <a:pt x="1144" y="183"/>
                  </a:cubicBezTo>
                  <a:cubicBezTo>
                    <a:pt x="1072" y="112"/>
                    <a:pt x="941" y="147"/>
                    <a:pt x="858" y="52"/>
                  </a:cubicBezTo>
                  <a:cubicBezTo>
                    <a:pt x="858" y="40"/>
                    <a:pt x="846" y="28"/>
                    <a:pt x="822" y="5"/>
                  </a:cubicBezTo>
                  <a:cubicBezTo>
                    <a:pt x="814" y="2"/>
                    <a:pt x="806" y="0"/>
                    <a:pt x="7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6" name="Google Shape;4826;p2"/>
            <p:cNvSpPr/>
            <p:nvPr/>
          </p:nvSpPr>
          <p:spPr>
            <a:xfrm>
              <a:off x="5545675" y="3570200"/>
              <a:ext cx="24375" cy="12625"/>
            </a:xfrm>
            <a:custGeom>
              <a:avLst/>
              <a:gdLst/>
              <a:ahLst/>
              <a:cxnLst/>
              <a:rect l="l" t="t" r="r" b="b"/>
              <a:pathLst>
                <a:path w="975" h="505" extrusionOk="0">
                  <a:moveTo>
                    <a:pt x="572" y="1"/>
                  </a:moveTo>
                  <a:cubicBezTo>
                    <a:pt x="288" y="1"/>
                    <a:pt x="1" y="12"/>
                    <a:pt x="46" y="430"/>
                  </a:cubicBezTo>
                  <a:cubicBezTo>
                    <a:pt x="122" y="486"/>
                    <a:pt x="199" y="505"/>
                    <a:pt x="276" y="505"/>
                  </a:cubicBezTo>
                  <a:cubicBezTo>
                    <a:pt x="415" y="505"/>
                    <a:pt x="555" y="446"/>
                    <a:pt x="693" y="446"/>
                  </a:cubicBezTo>
                  <a:cubicBezTo>
                    <a:pt x="719" y="446"/>
                    <a:pt x="746" y="448"/>
                    <a:pt x="772" y="453"/>
                  </a:cubicBezTo>
                  <a:cubicBezTo>
                    <a:pt x="832" y="251"/>
                    <a:pt x="975" y="49"/>
                    <a:pt x="617" y="1"/>
                  </a:cubicBezTo>
                  <a:cubicBezTo>
                    <a:pt x="602" y="1"/>
                    <a:pt x="587" y="1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7" name="Google Shape;4827;p2"/>
            <p:cNvSpPr/>
            <p:nvPr/>
          </p:nvSpPr>
          <p:spPr>
            <a:xfrm>
              <a:off x="5495025" y="3564975"/>
              <a:ext cx="33950" cy="16925"/>
            </a:xfrm>
            <a:custGeom>
              <a:avLst/>
              <a:gdLst/>
              <a:ahLst/>
              <a:cxnLst/>
              <a:rect l="l" t="t" r="r" b="b"/>
              <a:pathLst>
                <a:path w="1358" h="677" extrusionOk="0">
                  <a:moveTo>
                    <a:pt x="1133" y="0"/>
                  </a:moveTo>
                  <a:cubicBezTo>
                    <a:pt x="1058" y="0"/>
                    <a:pt x="988" y="36"/>
                    <a:pt x="941" y="103"/>
                  </a:cubicBezTo>
                  <a:cubicBezTo>
                    <a:pt x="941" y="258"/>
                    <a:pt x="1155" y="305"/>
                    <a:pt x="1108" y="543"/>
                  </a:cubicBezTo>
                  <a:lnTo>
                    <a:pt x="84" y="543"/>
                  </a:lnTo>
                  <a:cubicBezTo>
                    <a:pt x="24" y="579"/>
                    <a:pt x="0" y="615"/>
                    <a:pt x="84" y="662"/>
                  </a:cubicBezTo>
                  <a:cubicBezTo>
                    <a:pt x="138" y="656"/>
                    <a:pt x="193" y="654"/>
                    <a:pt x="249" y="654"/>
                  </a:cubicBezTo>
                  <a:cubicBezTo>
                    <a:pt x="421" y="654"/>
                    <a:pt x="597" y="676"/>
                    <a:pt x="771" y="676"/>
                  </a:cubicBezTo>
                  <a:cubicBezTo>
                    <a:pt x="971" y="676"/>
                    <a:pt x="1170" y="647"/>
                    <a:pt x="1358" y="520"/>
                  </a:cubicBezTo>
                  <a:lnTo>
                    <a:pt x="1358" y="91"/>
                  </a:lnTo>
                  <a:cubicBezTo>
                    <a:pt x="1310" y="31"/>
                    <a:pt x="1250" y="8"/>
                    <a:pt x="1191" y="8"/>
                  </a:cubicBezTo>
                  <a:cubicBezTo>
                    <a:pt x="1171" y="3"/>
                    <a:pt x="1152" y="0"/>
                    <a:pt x="11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8" name="Google Shape;4828;p2"/>
            <p:cNvSpPr/>
            <p:nvPr/>
          </p:nvSpPr>
          <p:spPr>
            <a:xfrm>
              <a:off x="5651300" y="3577825"/>
              <a:ext cx="25025" cy="7300"/>
            </a:xfrm>
            <a:custGeom>
              <a:avLst/>
              <a:gdLst/>
              <a:ahLst/>
              <a:cxnLst/>
              <a:rect l="l" t="t" r="r" b="b"/>
              <a:pathLst>
                <a:path w="1001" h="292" extrusionOk="0">
                  <a:moveTo>
                    <a:pt x="567" y="1"/>
                  </a:moveTo>
                  <a:cubicBezTo>
                    <a:pt x="465" y="1"/>
                    <a:pt x="361" y="10"/>
                    <a:pt x="256" y="10"/>
                  </a:cubicBezTo>
                  <a:cubicBezTo>
                    <a:pt x="218" y="10"/>
                    <a:pt x="181" y="9"/>
                    <a:pt x="143" y="6"/>
                  </a:cubicBezTo>
                  <a:lnTo>
                    <a:pt x="143" y="6"/>
                  </a:lnTo>
                  <a:cubicBezTo>
                    <a:pt x="119" y="113"/>
                    <a:pt x="0" y="267"/>
                    <a:pt x="214" y="279"/>
                  </a:cubicBezTo>
                  <a:cubicBezTo>
                    <a:pt x="464" y="291"/>
                    <a:pt x="738" y="291"/>
                    <a:pt x="988" y="291"/>
                  </a:cubicBezTo>
                  <a:cubicBezTo>
                    <a:pt x="988" y="232"/>
                    <a:pt x="1000" y="172"/>
                    <a:pt x="1000" y="113"/>
                  </a:cubicBezTo>
                  <a:cubicBezTo>
                    <a:pt x="864" y="20"/>
                    <a:pt x="718" y="1"/>
                    <a:pt x="5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9" name="Google Shape;4829;p2"/>
            <p:cNvSpPr/>
            <p:nvPr/>
          </p:nvSpPr>
          <p:spPr>
            <a:xfrm>
              <a:off x="5718850" y="3580625"/>
              <a:ext cx="25325" cy="11250"/>
            </a:xfrm>
            <a:custGeom>
              <a:avLst/>
              <a:gdLst/>
              <a:ahLst/>
              <a:cxnLst/>
              <a:rect l="l" t="t" r="r" b="b"/>
              <a:pathLst>
                <a:path w="1013" h="450" extrusionOk="0">
                  <a:moveTo>
                    <a:pt x="310" y="1"/>
                  </a:moveTo>
                  <a:lnTo>
                    <a:pt x="298" y="24"/>
                  </a:lnTo>
                  <a:cubicBezTo>
                    <a:pt x="251" y="167"/>
                    <a:pt x="144" y="227"/>
                    <a:pt x="37" y="286"/>
                  </a:cubicBezTo>
                  <a:lnTo>
                    <a:pt x="1" y="310"/>
                  </a:lnTo>
                  <a:cubicBezTo>
                    <a:pt x="200" y="421"/>
                    <a:pt x="408" y="449"/>
                    <a:pt x="619" y="449"/>
                  </a:cubicBezTo>
                  <a:cubicBezTo>
                    <a:pt x="749" y="449"/>
                    <a:pt x="881" y="438"/>
                    <a:pt x="1013" y="429"/>
                  </a:cubicBezTo>
                  <a:cubicBezTo>
                    <a:pt x="918" y="310"/>
                    <a:pt x="537" y="286"/>
                    <a:pt x="870" y="13"/>
                  </a:cubicBezTo>
                  <a:cubicBezTo>
                    <a:pt x="679" y="13"/>
                    <a:pt x="501" y="13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0" name="Google Shape;4830;p2"/>
            <p:cNvSpPr/>
            <p:nvPr/>
          </p:nvSpPr>
          <p:spPr>
            <a:xfrm>
              <a:off x="6067700" y="3585050"/>
              <a:ext cx="17300" cy="10650"/>
            </a:xfrm>
            <a:custGeom>
              <a:avLst/>
              <a:gdLst/>
              <a:ahLst/>
              <a:cxnLst/>
              <a:rect l="l" t="t" r="r" b="b"/>
              <a:pathLst>
                <a:path w="692" h="426" extrusionOk="0">
                  <a:moveTo>
                    <a:pt x="276" y="1"/>
                  </a:moveTo>
                  <a:cubicBezTo>
                    <a:pt x="177" y="1"/>
                    <a:pt x="81" y="22"/>
                    <a:pt x="1" y="133"/>
                  </a:cubicBezTo>
                  <a:cubicBezTo>
                    <a:pt x="188" y="320"/>
                    <a:pt x="366" y="426"/>
                    <a:pt x="590" y="426"/>
                  </a:cubicBezTo>
                  <a:cubicBezTo>
                    <a:pt x="623" y="426"/>
                    <a:pt x="657" y="424"/>
                    <a:pt x="691" y="419"/>
                  </a:cubicBezTo>
                  <a:lnTo>
                    <a:pt x="691" y="133"/>
                  </a:lnTo>
                  <a:lnTo>
                    <a:pt x="549" y="2"/>
                  </a:lnTo>
                  <a:cubicBezTo>
                    <a:pt x="522" y="8"/>
                    <a:pt x="494" y="10"/>
                    <a:pt x="465" y="10"/>
                  </a:cubicBezTo>
                  <a:cubicBezTo>
                    <a:pt x="403" y="10"/>
                    <a:pt x="339" y="1"/>
                    <a:pt x="2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1" name="Google Shape;4831;p2"/>
            <p:cNvSpPr/>
            <p:nvPr/>
          </p:nvSpPr>
          <p:spPr>
            <a:xfrm>
              <a:off x="5620925" y="3591050"/>
              <a:ext cx="29800" cy="11775"/>
            </a:xfrm>
            <a:custGeom>
              <a:avLst/>
              <a:gdLst/>
              <a:ahLst/>
              <a:cxnLst/>
              <a:rect l="l" t="t" r="r" b="b"/>
              <a:pathLst>
                <a:path w="1192" h="471" extrusionOk="0">
                  <a:moveTo>
                    <a:pt x="703" y="0"/>
                  </a:moveTo>
                  <a:cubicBezTo>
                    <a:pt x="24" y="48"/>
                    <a:pt x="1" y="96"/>
                    <a:pt x="203" y="453"/>
                  </a:cubicBezTo>
                  <a:cubicBezTo>
                    <a:pt x="247" y="465"/>
                    <a:pt x="289" y="470"/>
                    <a:pt x="330" y="470"/>
                  </a:cubicBezTo>
                  <a:cubicBezTo>
                    <a:pt x="486" y="470"/>
                    <a:pt x="621" y="393"/>
                    <a:pt x="763" y="346"/>
                  </a:cubicBezTo>
                  <a:cubicBezTo>
                    <a:pt x="917" y="286"/>
                    <a:pt x="1191" y="274"/>
                    <a:pt x="894" y="12"/>
                  </a:cubicBezTo>
                  <a:cubicBezTo>
                    <a:pt x="822" y="0"/>
                    <a:pt x="763" y="0"/>
                    <a:pt x="7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2" name="Google Shape;4832;p2"/>
            <p:cNvSpPr/>
            <p:nvPr/>
          </p:nvSpPr>
          <p:spPr>
            <a:xfrm>
              <a:off x="5422100" y="3559500"/>
              <a:ext cx="17575" cy="15150"/>
            </a:xfrm>
            <a:custGeom>
              <a:avLst/>
              <a:gdLst/>
              <a:ahLst/>
              <a:cxnLst/>
              <a:rect l="l" t="t" r="r" b="b"/>
              <a:pathLst>
                <a:path w="703" h="606" extrusionOk="0">
                  <a:moveTo>
                    <a:pt x="524" y="0"/>
                  </a:moveTo>
                  <a:cubicBezTo>
                    <a:pt x="346" y="0"/>
                    <a:pt x="155" y="12"/>
                    <a:pt x="0" y="24"/>
                  </a:cubicBezTo>
                  <a:cubicBezTo>
                    <a:pt x="36" y="143"/>
                    <a:pt x="72" y="250"/>
                    <a:pt x="107" y="358"/>
                  </a:cubicBezTo>
                  <a:lnTo>
                    <a:pt x="107" y="405"/>
                  </a:lnTo>
                  <a:cubicBezTo>
                    <a:pt x="119" y="465"/>
                    <a:pt x="119" y="500"/>
                    <a:pt x="131" y="560"/>
                  </a:cubicBezTo>
                  <a:cubicBezTo>
                    <a:pt x="188" y="595"/>
                    <a:pt x="244" y="605"/>
                    <a:pt x="300" y="605"/>
                  </a:cubicBezTo>
                  <a:cubicBezTo>
                    <a:pt x="339" y="605"/>
                    <a:pt x="378" y="601"/>
                    <a:pt x="417" y="596"/>
                  </a:cubicBezTo>
                  <a:cubicBezTo>
                    <a:pt x="417" y="381"/>
                    <a:pt x="405" y="179"/>
                    <a:pt x="703" y="167"/>
                  </a:cubicBezTo>
                  <a:cubicBezTo>
                    <a:pt x="643" y="107"/>
                    <a:pt x="584" y="60"/>
                    <a:pt x="5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3" name="Google Shape;4833;p2"/>
            <p:cNvSpPr/>
            <p:nvPr/>
          </p:nvSpPr>
          <p:spPr>
            <a:xfrm>
              <a:off x="6055800" y="3563675"/>
              <a:ext cx="25050" cy="11425"/>
            </a:xfrm>
            <a:custGeom>
              <a:avLst/>
              <a:gdLst/>
              <a:ahLst/>
              <a:cxnLst/>
              <a:rect l="l" t="t" r="r" b="b"/>
              <a:pathLst>
                <a:path w="1002" h="457" extrusionOk="0">
                  <a:moveTo>
                    <a:pt x="778" y="0"/>
                  </a:moveTo>
                  <a:cubicBezTo>
                    <a:pt x="544" y="0"/>
                    <a:pt x="376" y="150"/>
                    <a:pt x="191" y="274"/>
                  </a:cubicBezTo>
                  <a:cubicBezTo>
                    <a:pt x="120" y="274"/>
                    <a:pt x="60" y="298"/>
                    <a:pt x="1" y="298"/>
                  </a:cubicBezTo>
                  <a:cubicBezTo>
                    <a:pt x="167" y="452"/>
                    <a:pt x="394" y="393"/>
                    <a:pt x="596" y="452"/>
                  </a:cubicBezTo>
                  <a:cubicBezTo>
                    <a:pt x="629" y="455"/>
                    <a:pt x="660" y="457"/>
                    <a:pt x="688" y="457"/>
                  </a:cubicBezTo>
                  <a:cubicBezTo>
                    <a:pt x="992" y="457"/>
                    <a:pt x="1002" y="284"/>
                    <a:pt x="882" y="12"/>
                  </a:cubicBezTo>
                  <a:lnTo>
                    <a:pt x="894" y="12"/>
                  </a:lnTo>
                  <a:cubicBezTo>
                    <a:pt x="853" y="4"/>
                    <a:pt x="815" y="0"/>
                    <a:pt x="7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4" name="Google Shape;4834;p2"/>
            <p:cNvSpPr/>
            <p:nvPr/>
          </p:nvSpPr>
          <p:spPr>
            <a:xfrm>
              <a:off x="5615275" y="3588725"/>
              <a:ext cx="25025" cy="14275"/>
            </a:xfrm>
            <a:custGeom>
              <a:avLst/>
              <a:gdLst/>
              <a:ahLst/>
              <a:cxnLst/>
              <a:rect l="l" t="t" r="r" b="b"/>
              <a:pathLst>
                <a:path w="1001" h="571" extrusionOk="0">
                  <a:moveTo>
                    <a:pt x="554" y="1"/>
                  </a:moveTo>
                  <a:cubicBezTo>
                    <a:pt x="415" y="1"/>
                    <a:pt x="274" y="36"/>
                    <a:pt x="131" y="93"/>
                  </a:cubicBezTo>
                  <a:cubicBezTo>
                    <a:pt x="60" y="129"/>
                    <a:pt x="0" y="189"/>
                    <a:pt x="0" y="272"/>
                  </a:cubicBezTo>
                  <a:cubicBezTo>
                    <a:pt x="48" y="320"/>
                    <a:pt x="48" y="367"/>
                    <a:pt x="0" y="403"/>
                  </a:cubicBezTo>
                  <a:cubicBezTo>
                    <a:pt x="62" y="542"/>
                    <a:pt x="149" y="571"/>
                    <a:pt x="247" y="571"/>
                  </a:cubicBezTo>
                  <a:cubicBezTo>
                    <a:pt x="301" y="571"/>
                    <a:pt x="358" y="562"/>
                    <a:pt x="417" y="558"/>
                  </a:cubicBezTo>
                  <a:cubicBezTo>
                    <a:pt x="358" y="427"/>
                    <a:pt x="298" y="284"/>
                    <a:pt x="548" y="284"/>
                  </a:cubicBezTo>
                  <a:cubicBezTo>
                    <a:pt x="596" y="284"/>
                    <a:pt x="644" y="287"/>
                    <a:pt x="692" y="287"/>
                  </a:cubicBezTo>
                  <a:cubicBezTo>
                    <a:pt x="811" y="287"/>
                    <a:pt x="924" y="269"/>
                    <a:pt x="1001" y="141"/>
                  </a:cubicBezTo>
                  <a:cubicBezTo>
                    <a:pt x="852" y="42"/>
                    <a:pt x="704" y="1"/>
                    <a:pt x="5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5" name="Google Shape;4835;p2"/>
            <p:cNvSpPr/>
            <p:nvPr/>
          </p:nvSpPr>
          <p:spPr>
            <a:xfrm>
              <a:off x="5618550" y="3585275"/>
              <a:ext cx="24725" cy="7000"/>
            </a:xfrm>
            <a:custGeom>
              <a:avLst/>
              <a:gdLst/>
              <a:ahLst/>
              <a:cxnLst/>
              <a:rect l="l" t="t" r="r" b="b"/>
              <a:pathLst>
                <a:path w="989" h="280" extrusionOk="0">
                  <a:moveTo>
                    <a:pt x="335" y="0"/>
                  </a:moveTo>
                  <a:cubicBezTo>
                    <a:pt x="272" y="0"/>
                    <a:pt x="208" y="3"/>
                    <a:pt x="143" y="5"/>
                  </a:cubicBezTo>
                  <a:cubicBezTo>
                    <a:pt x="96" y="77"/>
                    <a:pt x="48" y="172"/>
                    <a:pt x="0" y="243"/>
                  </a:cubicBezTo>
                  <a:cubicBezTo>
                    <a:pt x="286" y="267"/>
                    <a:pt x="584" y="267"/>
                    <a:pt x="870" y="279"/>
                  </a:cubicBezTo>
                  <a:cubicBezTo>
                    <a:pt x="893" y="267"/>
                    <a:pt x="941" y="243"/>
                    <a:pt x="989" y="243"/>
                  </a:cubicBezTo>
                  <a:cubicBezTo>
                    <a:pt x="800" y="36"/>
                    <a:pt x="574" y="0"/>
                    <a:pt x="3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6" name="Google Shape;4836;p2"/>
            <p:cNvSpPr/>
            <p:nvPr/>
          </p:nvSpPr>
          <p:spPr>
            <a:xfrm>
              <a:off x="5557525" y="3563075"/>
              <a:ext cx="16100" cy="17875"/>
            </a:xfrm>
            <a:custGeom>
              <a:avLst/>
              <a:gdLst/>
              <a:ahLst/>
              <a:cxnLst/>
              <a:rect l="l" t="t" r="r" b="b"/>
              <a:pathLst>
                <a:path w="644" h="715" extrusionOk="0">
                  <a:moveTo>
                    <a:pt x="242" y="0"/>
                  </a:moveTo>
                  <a:cubicBezTo>
                    <a:pt x="165" y="0"/>
                    <a:pt x="81" y="44"/>
                    <a:pt x="1" y="119"/>
                  </a:cubicBezTo>
                  <a:cubicBezTo>
                    <a:pt x="48" y="179"/>
                    <a:pt x="96" y="226"/>
                    <a:pt x="143" y="274"/>
                  </a:cubicBezTo>
                  <a:cubicBezTo>
                    <a:pt x="322" y="381"/>
                    <a:pt x="286" y="560"/>
                    <a:pt x="298" y="715"/>
                  </a:cubicBezTo>
                  <a:cubicBezTo>
                    <a:pt x="644" y="631"/>
                    <a:pt x="536" y="393"/>
                    <a:pt x="453" y="167"/>
                  </a:cubicBezTo>
                  <a:cubicBezTo>
                    <a:pt x="398" y="50"/>
                    <a:pt x="324" y="0"/>
                    <a:pt x="2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7" name="Google Shape;4837;p2"/>
            <p:cNvSpPr/>
            <p:nvPr/>
          </p:nvSpPr>
          <p:spPr>
            <a:xfrm>
              <a:off x="5520025" y="3559200"/>
              <a:ext cx="30675" cy="8050"/>
            </a:xfrm>
            <a:custGeom>
              <a:avLst/>
              <a:gdLst/>
              <a:ahLst/>
              <a:cxnLst/>
              <a:rect l="l" t="t" r="r" b="b"/>
              <a:pathLst>
                <a:path w="1227" h="322" extrusionOk="0">
                  <a:moveTo>
                    <a:pt x="810" y="12"/>
                  </a:moveTo>
                  <a:cubicBezTo>
                    <a:pt x="572" y="24"/>
                    <a:pt x="310" y="24"/>
                    <a:pt x="72" y="36"/>
                  </a:cubicBezTo>
                  <a:cubicBezTo>
                    <a:pt x="0" y="191"/>
                    <a:pt x="131" y="239"/>
                    <a:pt x="215" y="310"/>
                  </a:cubicBezTo>
                  <a:cubicBezTo>
                    <a:pt x="274" y="322"/>
                    <a:pt x="310" y="322"/>
                    <a:pt x="358" y="322"/>
                  </a:cubicBezTo>
                  <a:cubicBezTo>
                    <a:pt x="573" y="210"/>
                    <a:pt x="802" y="171"/>
                    <a:pt x="1035" y="171"/>
                  </a:cubicBezTo>
                  <a:cubicBezTo>
                    <a:pt x="1099" y="171"/>
                    <a:pt x="1163" y="174"/>
                    <a:pt x="1227" y="179"/>
                  </a:cubicBezTo>
                  <a:cubicBezTo>
                    <a:pt x="1132" y="0"/>
                    <a:pt x="953" y="36"/>
                    <a:pt x="810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8" name="Google Shape;4838;p2"/>
            <p:cNvSpPr/>
            <p:nvPr/>
          </p:nvSpPr>
          <p:spPr>
            <a:xfrm>
              <a:off x="6041825" y="3578550"/>
              <a:ext cx="15200" cy="10850"/>
            </a:xfrm>
            <a:custGeom>
              <a:avLst/>
              <a:gdLst/>
              <a:ahLst/>
              <a:cxnLst/>
              <a:rect l="l" t="t" r="r" b="b"/>
              <a:pathLst>
                <a:path w="608" h="434" extrusionOk="0">
                  <a:moveTo>
                    <a:pt x="12" y="0"/>
                  </a:moveTo>
                  <a:cubicBezTo>
                    <a:pt x="12" y="84"/>
                    <a:pt x="0" y="191"/>
                    <a:pt x="0" y="274"/>
                  </a:cubicBezTo>
                  <a:cubicBezTo>
                    <a:pt x="88" y="369"/>
                    <a:pt x="215" y="433"/>
                    <a:pt x="324" y="433"/>
                  </a:cubicBezTo>
                  <a:cubicBezTo>
                    <a:pt x="405" y="433"/>
                    <a:pt x="476" y="397"/>
                    <a:pt x="512" y="310"/>
                  </a:cubicBezTo>
                  <a:cubicBezTo>
                    <a:pt x="607" y="60"/>
                    <a:pt x="274" y="131"/>
                    <a:pt x="143" y="24"/>
                  </a:cubicBezTo>
                  <a:cubicBezTo>
                    <a:pt x="119" y="0"/>
                    <a:pt x="48" y="12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9" name="Google Shape;4839;p2"/>
            <p:cNvSpPr/>
            <p:nvPr/>
          </p:nvSpPr>
          <p:spPr>
            <a:xfrm>
              <a:off x="5652175" y="3595275"/>
              <a:ext cx="16700" cy="8000"/>
            </a:xfrm>
            <a:custGeom>
              <a:avLst/>
              <a:gdLst/>
              <a:ahLst/>
              <a:cxnLst/>
              <a:rect l="l" t="t" r="r" b="b"/>
              <a:pathLst>
                <a:path w="668" h="320" extrusionOk="0">
                  <a:moveTo>
                    <a:pt x="384" y="1"/>
                  </a:moveTo>
                  <a:cubicBezTo>
                    <a:pt x="286" y="1"/>
                    <a:pt x="175" y="33"/>
                    <a:pt x="72" y="58"/>
                  </a:cubicBezTo>
                  <a:cubicBezTo>
                    <a:pt x="1" y="70"/>
                    <a:pt x="72" y="200"/>
                    <a:pt x="108" y="296"/>
                  </a:cubicBezTo>
                  <a:cubicBezTo>
                    <a:pt x="287" y="308"/>
                    <a:pt x="477" y="308"/>
                    <a:pt x="668" y="320"/>
                  </a:cubicBezTo>
                  <a:cubicBezTo>
                    <a:pt x="640" y="67"/>
                    <a:pt x="525" y="1"/>
                    <a:pt x="3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0" name="Google Shape;4840;p2"/>
            <p:cNvSpPr/>
            <p:nvPr/>
          </p:nvSpPr>
          <p:spPr>
            <a:xfrm>
              <a:off x="5467925" y="3577650"/>
              <a:ext cx="28600" cy="3725"/>
            </a:xfrm>
            <a:custGeom>
              <a:avLst/>
              <a:gdLst/>
              <a:ahLst/>
              <a:cxnLst/>
              <a:rect l="l" t="t" r="r" b="b"/>
              <a:pathLst>
                <a:path w="1144" h="149" extrusionOk="0">
                  <a:moveTo>
                    <a:pt x="1" y="1"/>
                  </a:moveTo>
                  <a:lnTo>
                    <a:pt x="1" y="1"/>
                  </a:lnTo>
                  <a:cubicBezTo>
                    <a:pt x="155" y="119"/>
                    <a:pt x="319" y="148"/>
                    <a:pt x="485" y="148"/>
                  </a:cubicBezTo>
                  <a:cubicBezTo>
                    <a:pt x="649" y="148"/>
                    <a:pt x="816" y="120"/>
                    <a:pt x="980" y="120"/>
                  </a:cubicBezTo>
                  <a:cubicBezTo>
                    <a:pt x="1035" y="120"/>
                    <a:pt x="1090" y="123"/>
                    <a:pt x="1144" y="132"/>
                  </a:cubicBezTo>
                  <a:lnTo>
                    <a:pt x="1144" y="13"/>
                  </a:lnTo>
                  <a:cubicBezTo>
                    <a:pt x="775" y="13"/>
                    <a:pt x="394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1" name="Google Shape;4841;p2"/>
            <p:cNvSpPr/>
            <p:nvPr/>
          </p:nvSpPr>
          <p:spPr>
            <a:xfrm>
              <a:off x="6065625" y="3613675"/>
              <a:ext cx="15500" cy="7700"/>
            </a:xfrm>
            <a:custGeom>
              <a:avLst/>
              <a:gdLst/>
              <a:ahLst/>
              <a:cxnLst/>
              <a:rect l="l" t="t" r="r" b="b"/>
              <a:pathLst>
                <a:path w="620" h="308" extrusionOk="0">
                  <a:moveTo>
                    <a:pt x="191" y="0"/>
                  </a:moveTo>
                  <a:cubicBezTo>
                    <a:pt x="120" y="36"/>
                    <a:pt x="1" y="96"/>
                    <a:pt x="24" y="179"/>
                  </a:cubicBezTo>
                  <a:cubicBezTo>
                    <a:pt x="48" y="268"/>
                    <a:pt x="105" y="283"/>
                    <a:pt x="170" y="283"/>
                  </a:cubicBezTo>
                  <a:cubicBezTo>
                    <a:pt x="203" y="283"/>
                    <a:pt x="238" y="279"/>
                    <a:pt x="272" y="279"/>
                  </a:cubicBezTo>
                  <a:cubicBezTo>
                    <a:pt x="306" y="279"/>
                    <a:pt x="340" y="283"/>
                    <a:pt x="370" y="298"/>
                  </a:cubicBezTo>
                  <a:cubicBezTo>
                    <a:pt x="384" y="305"/>
                    <a:pt x="397" y="308"/>
                    <a:pt x="409" y="308"/>
                  </a:cubicBezTo>
                  <a:cubicBezTo>
                    <a:pt x="438" y="308"/>
                    <a:pt x="463" y="291"/>
                    <a:pt x="489" y="274"/>
                  </a:cubicBezTo>
                  <a:lnTo>
                    <a:pt x="6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2" name="Google Shape;4842;p2"/>
            <p:cNvSpPr/>
            <p:nvPr/>
          </p:nvSpPr>
          <p:spPr>
            <a:xfrm>
              <a:off x="6005500" y="3605925"/>
              <a:ext cx="15500" cy="7450"/>
            </a:xfrm>
            <a:custGeom>
              <a:avLst/>
              <a:gdLst/>
              <a:ahLst/>
              <a:cxnLst/>
              <a:rect l="l" t="t" r="r" b="b"/>
              <a:pathLst>
                <a:path w="620" h="298" extrusionOk="0">
                  <a:moveTo>
                    <a:pt x="334" y="1"/>
                  </a:moveTo>
                  <a:cubicBezTo>
                    <a:pt x="167" y="36"/>
                    <a:pt x="1" y="48"/>
                    <a:pt x="48" y="286"/>
                  </a:cubicBezTo>
                  <a:cubicBezTo>
                    <a:pt x="122" y="286"/>
                    <a:pt x="201" y="297"/>
                    <a:pt x="279" y="297"/>
                  </a:cubicBezTo>
                  <a:cubicBezTo>
                    <a:pt x="403" y="297"/>
                    <a:pt x="525" y="270"/>
                    <a:pt x="620" y="132"/>
                  </a:cubicBezTo>
                  <a:cubicBezTo>
                    <a:pt x="536" y="60"/>
                    <a:pt x="453" y="13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3" name="Google Shape;4843;p2"/>
            <p:cNvSpPr/>
            <p:nvPr/>
          </p:nvSpPr>
          <p:spPr>
            <a:xfrm>
              <a:off x="5931075" y="3568375"/>
              <a:ext cx="10450" cy="10500"/>
            </a:xfrm>
            <a:custGeom>
              <a:avLst/>
              <a:gdLst/>
              <a:ahLst/>
              <a:cxnLst/>
              <a:rect l="l" t="t" r="r" b="b"/>
              <a:pathLst>
                <a:path w="418" h="420" extrusionOk="0">
                  <a:moveTo>
                    <a:pt x="214" y="1"/>
                  </a:moveTo>
                  <a:cubicBezTo>
                    <a:pt x="138" y="1"/>
                    <a:pt x="64" y="39"/>
                    <a:pt x="1" y="122"/>
                  </a:cubicBezTo>
                  <a:cubicBezTo>
                    <a:pt x="49" y="229"/>
                    <a:pt x="96" y="312"/>
                    <a:pt x="144" y="407"/>
                  </a:cubicBezTo>
                  <a:cubicBezTo>
                    <a:pt x="168" y="419"/>
                    <a:pt x="203" y="419"/>
                    <a:pt x="239" y="419"/>
                  </a:cubicBezTo>
                  <a:cubicBezTo>
                    <a:pt x="382" y="348"/>
                    <a:pt x="418" y="229"/>
                    <a:pt x="418" y="86"/>
                  </a:cubicBezTo>
                  <a:cubicBezTo>
                    <a:pt x="351" y="30"/>
                    <a:pt x="282" y="1"/>
                    <a:pt x="2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4" name="Google Shape;4844;p2"/>
            <p:cNvSpPr/>
            <p:nvPr/>
          </p:nvSpPr>
          <p:spPr>
            <a:xfrm>
              <a:off x="6088550" y="3613675"/>
              <a:ext cx="13125" cy="7175"/>
            </a:xfrm>
            <a:custGeom>
              <a:avLst/>
              <a:gdLst/>
              <a:ahLst/>
              <a:cxnLst/>
              <a:rect l="l" t="t" r="r" b="b"/>
              <a:pathLst>
                <a:path w="525" h="287" extrusionOk="0">
                  <a:moveTo>
                    <a:pt x="0" y="0"/>
                  </a:moveTo>
                  <a:lnTo>
                    <a:pt x="0" y="143"/>
                  </a:lnTo>
                  <a:cubicBezTo>
                    <a:pt x="60" y="238"/>
                    <a:pt x="215" y="179"/>
                    <a:pt x="286" y="286"/>
                  </a:cubicBezTo>
                  <a:cubicBezTo>
                    <a:pt x="512" y="286"/>
                    <a:pt x="524" y="179"/>
                    <a:pt x="429" y="24"/>
                  </a:cubicBezTo>
                  <a:cubicBezTo>
                    <a:pt x="286" y="24"/>
                    <a:pt x="155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5" name="Google Shape;4845;p2"/>
            <p:cNvSpPr/>
            <p:nvPr/>
          </p:nvSpPr>
          <p:spPr>
            <a:xfrm>
              <a:off x="6115925" y="3594025"/>
              <a:ext cx="9550" cy="5425"/>
            </a:xfrm>
            <a:custGeom>
              <a:avLst/>
              <a:gdLst/>
              <a:ahLst/>
              <a:cxnLst/>
              <a:rect l="l" t="t" r="r" b="b"/>
              <a:pathLst>
                <a:path w="382" h="217" extrusionOk="0">
                  <a:moveTo>
                    <a:pt x="191" y="0"/>
                  </a:moveTo>
                  <a:cubicBezTo>
                    <a:pt x="72" y="0"/>
                    <a:pt x="13" y="48"/>
                    <a:pt x="1" y="120"/>
                  </a:cubicBezTo>
                  <a:cubicBezTo>
                    <a:pt x="18" y="205"/>
                    <a:pt x="77" y="217"/>
                    <a:pt x="140" y="217"/>
                  </a:cubicBezTo>
                  <a:cubicBezTo>
                    <a:pt x="165" y="217"/>
                    <a:pt x="191" y="215"/>
                    <a:pt x="215" y="215"/>
                  </a:cubicBezTo>
                  <a:cubicBezTo>
                    <a:pt x="275" y="215"/>
                    <a:pt x="382" y="215"/>
                    <a:pt x="346" y="131"/>
                  </a:cubicBezTo>
                  <a:cubicBezTo>
                    <a:pt x="334" y="60"/>
                    <a:pt x="227" y="36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6" name="Google Shape;4846;p2"/>
            <p:cNvSpPr/>
            <p:nvPr/>
          </p:nvSpPr>
          <p:spPr>
            <a:xfrm>
              <a:off x="5823325" y="3563950"/>
              <a:ext cx="14025" cy="6575"/>
            </a:xfrm>
            <a:custGeom>
              <a:avLst/>
              <a:gdLst/>
              <a:ahLst/>
              <a:cxnLst/>
              <a:rect l="l" t="t" r="r" b="b"/>
              <a:pathLst>
                <a:path w="561" h="263" extrusionOk="0">
                  <a:moveTo>
                    <a:pt x="441" y="1"/>
                  </a:moveTo>
                  <a:cubicBezTo>
                    <a:pt x="346" y="144"/>
                    <a:pt x="108" y="72"/>
                    <a:pt x="1" y="251"/>
                  </a:cubicBezTo>
                  <a:cubicBezTo>
                    <a:pt x="191" y="251"/>
                    <a:pt x="370" y="263"/>
                    <a:pt x="560" y="263"/>
                  </a:cubicBezTo>
                  <a:cubicBezTo>
                    <a:pt x="560" y="168"/>
                    <a:pt x="549" y="60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7" name="Google Shape;4847;p2"/>
            <p:cNvSpPr/>
            <p:nvPr/>
          </p:nvSpPr>
          <p:spPr>
            <a:xfrm>
              <a:off x="6100150" y="3570200"/>
              <a:ext cx="6275" cy="7475"/>
            </a:xfrm>
            <a:custGeom>
              <a:avLst/>
              <a:gdLst/>
              <a:ahLst/>
              <a:cxnLst/>
              <a:rect l="l" t="t" r="r" b="b"/>
              <a:pathLst>
                <a:path w="251" h="299" extrusionOk="0">
                  <a:moveTo>
                    <a:pt x="251" y="1"/>
                  </a:moveTo>
                  <a:cubicBezTo>
                    <a:pt x="132" y="37"/>
                    <a:pt x="1" y="49"/>
                    <a:pt x="25" y="191"/>
                  </a:cubicBezTo>
                  <a:cubicBezTo>
                    <a:pt x="48" y="299"/>
                    <a:pt x="167" y="299"/>
                    <a:pt x="251" y="299"/>
                  </a:cubicBezTo>
                  <a:lnTo>
                    <a:pt x="25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8" name="Google Shape;4848;p2"/>
            <p:cNvSpPr/>
            <p:nvPr/>
          </p:nvSpPr>
          <p:spPr>
            <a:xfrm>
              <a:off x="6113550" y="3570500"/>
              <a:ext cx="7775" cy="6400"/>
            </a:xfrm>
            <a:custGeom>
              <a:avLst/>
              <a:gdLst/>
              <a:ahLst/>
              <a:cxnLst/>
              <a:rect l="l" t="t" r="r" b="b"/>
              <a:pathLst>
                <a:path w="311" h="256" extrusionOk="0">
                  <a:moveTo>
                    <a:pt x="286" y="1"/>
                  </a:moveTo>
                  <a:cubicBezTo>
                    <a:pt x="179" y="25"/>
                    <a:pt x="0" y="37"/>
                    <a:pt x="48" y="168"/>
                  </a:cubicBezTo>
                  <a:cubicBezTo>
                    <a:pt x="71" y="232"/>
                    <a:pt x="105" y="255"/>
                    <a:pt x="141" y="255"/>
                  </a:cubicBezTo>
                  <a:cubicBezTo>
                    <a:pt x="200" y="255"/>
                    <a:pt x="266" y="195"/>
                    <a:pt x="310" y="144"/>
                  </a:cubicBezTo>
                  <a:cubicBezTo>
                    <a:pt x="298" y="96"/>
                    <a:pt x="286" y="48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9" name="Google Shape;4849;p2"/>
            <p:cNvSpPr/>
            <p:nvPr/>
          </p:nvSpPr>
          <p:spPr>
            <a:xfrm>
              <a:off x="5550675" y="3553025"/>
              <a:ext cx="10750" cy="3525"/>
            </a:xfrm>
            <a:custGeom>
              <a:avLst/>
              <a:gdLst/>
              <a:ahLst/>
              <a:cxnLst/>
              <a:rect l="l" t="t" r="r" b="b"/>
              <a:pathLst>
                <a:path w="430" h="141" extrusionOk="0">
                  <a:moveTo>
                    <a:pt x="220" y="0"/>
                  </a:moveTo>
                  <a:cubicBezTo>
                    <a:pt x="147" y="0"/>
                    <a:pt x="72" y="45"/>
                    <a:pt x="1" y="128"/>
                  </a:cubicBezTo>
                  <a:cubicBezTo>
                    <a:pt x="132" y="128"/>
                    <a:pt x="275" y="128"/>
                    <a:pt x="429" y="140"/>
                  </a:cubicBezTo>
                  <a:cubicBezTo>
                    <a:pt x="364" y="45"/>
                    <a:pt x="292" y="0"/>
                    <a:pt x="2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0" name="Google Shape;4850;p2"/>
            <p:cNvSpPr/>
            <p:nvPr/>
          </p:nvSpPr>
          <p:spPr>
            <a:xfrm>
              <a:off x="5851600" y="3591000"/>
              <a:ext cx="3600" cy="5900"/>
            </a:xfrm>
            <a:custGeom>
              <a:avLst/>
              <a:gdLst/>
              <a:ahLst/>
              <a:cxnLst/>
              <a:rect l="l" t="t" r="r" b="b"/>
              <a:pathLst>
                <a:path w="144" h="236" extrusionOk="0">
                  <a:moveTo>
                    <a:pt x="112" y="1"/>
                  </a:moveTo>
                  <a:cubicBezTo>
                    <a:pt x="111" y="1"/>
                    <a:pt x="109" y="1"/>
                    <a:pt x="108" y="2"/>
                  </a:cubicBezTo>
                  <a:cubicBezTo>
                    <a:pt x="72" y="14"/>
                    <a:pt x="25" y="38"/>
                    <a:pt x="1" y="50"/>
                  </a:cubicBezTo>
                  <a:lnTo>
                    <a:pt x="1" y="181"/>
                  </a:lnTo>
                  <a:cubicBezTo>
                    <a:pt x="1" y="193"/>
                    <a:pt x="13" y="217"/>
                    <a:pt x="49" y="229"/>
                  </a:cubicBezTo>
                  <a:cubicBezTo>
                    <a:pt x="57" y="233"/>
                    <a:pt x="67" y="235"/>
                    <a:pt x="79" y="235"/>
                  </a:cubicBezTo>
                  <a:cubicBezTo>
                    <a:pt x="102" y="235"/>
                    <a:pt x="128" y="225"/>
                    <a:pt x="144" y="193"/>
                  </a:cubicBezTo>
                  <a:lnTo>
                    <a:pt x="144" y="50"/>
                  </a:lnTo>
                  <a:cubicBezTo>
                    <a:pt x="144" y="39"/>
                    <a:pt x="125" y="1"/>
                    <a:pt x="1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1" name="Google Shape;4851;p2"/>
            <p:cNvSpPr/>
            <p:nvPr/>
          </p:nvSpPr>
          <p:spPr>
            <a:xfrm>
              <a:off x="5669150" y="3558200"/>
              <a:ext cx="7175" cy="5650"/>
            </a:xfrm>
            <a:custGeom>
              <a:avLst/>
              <a:gdLst/>
              <a:ahLst/>
              <a:cxnLst/>
              <a:rect l="l" t="t" r="r" b="b"/>
              <a:pathLst>
                <a:path w="287" h="226" extrusionOk="0">
                  <a:moveTo>
                    <a:pt x="50" y="0"/>
                  </a:moveTo>
                  <a:cubicBezTo>
                    <a:pt x="37" y="0"/>
                    <a:pt x="19" y="16"/>
                    <a:pt x="0" y="52"/>
                  </a:cubicBezTo>
                  <a:lnTo>
                    <a:pt x="0" y="183"/>
                  </a:lnTo>
                  <a:cubicBezTo>
                    <a:pt x="54" y="210"/>
                    <a:pt x="104" y="226"/>
                    <a:pt x="156" y="226"/>
                  </a:cubicBezTo>
                  <a:cubicBezTo>
                    <a:pt x="197" y="226"/>
                    <a:pt x="239" y="216"/>
                    <a:pt x="286" y="195"/>
                  </a:cubicBezTo>
                  <a:cubicBezTo>
                    <a:pt x="227" y="136"/>
                    <a:pt x="167" y="100"/>
                    <a:pt x="108" y="40"/>
                  </a:cubicBezTo>
                  <a:cubicBezTo>
                    <a:pt x="108" y="17"/>
                    <a:pt x="96" y="17"/>
                    <a:pt x="60" y="5"/>
                  </a:cubicBezTo>
                  <a:cubicBezTo>
                    <a:pt x="57" y="2"/>
                    <a:pt x="54" y="0"/>
                    <a:pt x="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2" name="Google Shape;4852;p2"/>
            <p:cNvSpPr/>
            <p:nvPr/>
          </p:nvSpPr>
          <p:spPr>
            <a:xfrm>
              <a:off x="5643250" y="3577650"/>
              <a:ext cx="4200" cy="4800"/>
            </a:xfrm>
            <a:custGeom>
              <a:avLst/>
              <a:gdLst/>
              <a:ahLst/>
              <a:cxnLst/>
              <a:rect l="l" t="t" r="r" b="b"/>
              <a:pathLst>
                <a:path w="168" h="192" extrusionOk="0">
                  <a:moveTo>
                    <a:pt x="75" y="0"/>
                  </a:moveTo>
                  <a:cubicBezTo>
                    <a:pt x="58" y="0"/>
                    <a:pt x="41" y="4"/>
                    <a:pt x="24" y="13"/>
                  </a:cubicBezTo>
                  <a:cubicBezTo>
                    <a:pt x="48" y="96"/>
                    <a:pt x="1" y="191"/>
                    <a:pt x="120" y="191"/>
                  </a:cubicBezTo>
                  <a:cubicBezTo>
                    <a:pt x="132" y="191"/>
                    <a:pt x="143" y="96"/>
                    <a:pt x="167" y="36"/>
                  </a:cubicBezTo>
                  <a:cubicBezTo>
                    <a:pt x="137" y="13"/>
                    <a:pt x="106" y="0"/>
                    <a:pt x="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3" name="Google Shape;4853;p2"/>
            <p:cNvSpPr/>
            <p:nvPr/>
          </p:nvSpPr>
          <p:spPr>
            <a:xfrm>
              <a:off x="5457225" y="3577650"/>
              <a:ext cx="7150" cy="2975"/>
            </a:xfrm>
            <a:custGeom>
              <a:avLst/>
              <a:gdLst/>
              <a:ahLst/>
              <a:cxnLst/>
              <a:rect l="l" t="t" r="r" b="b"/>
              <a:pathLst>
                <a:path w="286" h="119" extrusionOk="0">
                  <a:moveTo>
                    <a:pt x="0" y="1"/>
                  </a:moveTo>
                  <a:cubicBezTo>
                    <a:pt x="43" y="80"/>
                    <a:pt x="91" y="118"/>
                    <a:pt x="142" y="118"/>
                  </a:cubicBezTo>
                  <a:cubicBezTo>
                    <a:pt x="190" y="118"/>
                    <a:pt x="239" y="83"/>
                    <a:pt x="286" y="13"/>
                  </a:cubicBezTo>
                  <a:cubicBezTo>
                    <a:pt x="191" y="13"/>
                    <a:pt x="8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4" name="Google Shape;4854;p2"/>
            <p:cNvSpPr/>
            <p:nvPr/>
          </p:nvSpPr>
          <p:spPr>
            <a:xfrm>
              <a:off x="5452750" y="3574975"/>
              <a:ext cx="4200" cy="2700"/>
            </a:xfrm>
            <a:custGeom>
              <a:avLst/>
              <a:gdLst/>
              <a:ahLst/>
              <a:cxnLst/>
              <a:rect l="l" t="t" r="r" b="b"/>
              <a:pathLst>
                <a:path w="168" h="108" extrusionOk="0">
                  <a:moveTo>
                    <a:pt x="132" y="0"/>
                  </a:moveTo>
                  <a:lnTo>
                    <a:pt x="1" y="96"/>
                  </a:lnTo>
                  <a:cubicBezTo>
                    <a:pt x="60" y="96"/>
                    <a:pt x="120" y="108"/>
                    <a:pt x="167" y="108"/>
                  </a:cubicBezTo>
                  <a:cubicBezTo>
                    <a:pt x="167" y="84"/>
                    <a:pt x="143" y="36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5" name="Google Shape;4855;p2"/>
            <p:cNvSpPr/>
            <p:nvPr/>
          </p:nvSpPr>
          <p:spPr>
            <a:xfrm>
              <a:off x="5614675" y="3595800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24" y="1"/>
                  </a:moveTo>
                  <a:cubicBezTo>
                    <a:pt x="1" y="49"/>
                    <a:pt x="1" y="96"/>
                    <a:pt x="24" y="144"/>
                  </a:cubicBezTo>
                  <a:cubicBezTo>
                    <a:pt x="143" y="96"/>
                    <a:pt x="143" y="49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6" name="Google Shape;4856;p2"/>
            <p:cNvSpPr/>
            <p:nvPr/>
          </p:nvSpPr>
          <p:spPr>
            <a:xfrm>
              <a:off x="5539675" y="3552650"/>
              <a:ext cx="4175" cy="3600"/>
            </a:xfrm>
            <a:custGeom>
              <a:avLst/>
              <a:gdLst/>
              <a:ahLst/>
              <a:cxnLst/>
              <a:rect l="l" t="t" r="r" b="b"/>
              <a:pathLst>
                <a:path w="167" h="144" extrusionOk="0">
                  <a:moveTo>
                    <a:pt x="0" y="0"/>
                  </a:moveTo>
                  <a:cubicBezTo>
                    <a:pt x="0" y="48"/>
                    <a:pt x="0" y="96"/>
                    <a:pt x="24" y="143"/>
                  </a:cubicBezTo>
                  <a:cubicBezTo>
                    <a:pt x="60" y="143"/>
                    <a:pt x="119" y="120"/>
                    <a:pt x="167" y="120"/>
                  </a:cubicBezTo>
                  <a:cubicBezTo>
                    <a:pt x="107" y="96"/>
                    <a:pt x="60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7" name="Google Shape;4857;p2"/>
            <p:cNvSpPr/>
            <p:nvPr/>
          </p:nvSpPr>
          <p:spPr>
            <a:xfrm>
              <a:off x="6081100" y="358510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55" y="131"/>
                  </a:moveTo>
                  <a:cubicBezTo>
                    <a:pt x="108" y="96"/>
                    <a:pt x="60" y="48"/>
                    <a:pt x="1" y="0"/>
                  </a:cubicBezTo>
                  <a:cubicBezTo>
                    <a:pt x="60" y="48"/>
                    <a:pt x="108" y="96"/>
                    <a:pt x="155" y="13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8" name="Google Shape;4858;p2"/>
            <p:cNvSpPr/>
            <p:nvPr/>
          </p:nvSpPr>
          <p:spPr>
            <a:xfrm>
              <a:off x="5915025" y="3624225"/>
              <a:ext cx="116700" cy="17975"/>
            </a:xfrm>
            <a:custGeom>
              <a:avLst/>
              <a:gdLst/>
              <a:ahLst/>
              <a:cxnLst/>
              <a:rect l="l" t="t" r="r" b="b"/>
              <a:pathLst>
                <a:path w="4668" h="719" extrusionOk="0">
                  <a:moveTo>
                    <a:pt x="995" y="0"/>
                  </a:moveTo>
                  <a:cubicBezTo>
                    <a:pt x="874" y="0"/>
                    <a:pt x="752" y="12"/>
                    <a:pt x="631" y="43"/>
                  </a:cubicBezTo>
                  <a:cubicBezTo>
                    <a:pt x="512" y="293"/>
                    <a:pt x="214" y="114"/>
                    <a:pt x="48" y="269"/>
                  </a:cubicBezTo>
                  <a:cubicBezTo>
                    <a:pt x="0" y="328"/>
                    <a:pt x="24" y="376"/>
                    <a:pt x="83" y="412"/>
                  </a:cubicBezTo>
                  <a:lnTo>
                    <a:pt x="60" y="412"/>
                  </a:lnTo>
                  <a:cubicBezTo>
                    <a:pt x="214" y="497"/>
                    <a:pt x="373" y="518"/>
                    <a:pt x="533" y="518"/>
                  </a:cubicBezTo>
                  <a:cubicBezTo>
                    <a:pt x="687" y="518"/>
                    <a:pt x="842" y="499"/>
                    <a:pt x="996" y="499"/>
                  </a:cubicBezTo>
                  <a:cubicBezTo>
                    <a:pt x="1130" y="499"/>
                    <a:pt x="1262" y="514"/>
                    <a:pt x="1393" y="566"/>
                  </a:cubicBezTo>
                  <a:cubicBezTo>
                    <a:pt x="1512" y="507"/>
                    <a:pt x="1643" y="507"/>
                    <a:pt x="1798" y="507"/>
                  </a:cubicBezTo>
                  <a:cubicBezTo>
                    <a:pt x="2603" y="528"/>
                    <a:pt x="3398" y="719"/>
                    <a:pt x="4201" y="719"/>
                  </a:cubicBezTo>
                  <a:cubicBezTo>
                    <a:pt x="4301" y="719"/>
                    <a:pt x="4401" y="716"/>
                    <a:pt x="4501" y="709"/>
                  </a:cubicBezTo>
                  <a:cubicBezTo>
                    <a:pt x="4667" y="507"/>
                    <a:pt x="4512" y="400"/>
                    <a:pt x="4370" y="316"/>
                  </a:cubicBezTo>
                  <a:cubicBezTo>
                    <a:pt x="3560" y="138"/>
                    <a:pt x="2727" y="269"/>
                    <a:pt x="1905" y="138"/>
                  </a:cubicBezTo>
                  <a:cubicBezTo>
                    <a:pt x="1606" y="78"/>
                    <a:pt x="1302" y="0"/>
                    <a:pt x="9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9" name="Google Shape;4859;p2"/>
            <p:cNvSpPr/>
            <p:nvPr/>
          </p:nvSpPr>
          <p:spPr>
            <a:xfrm>
              <a:off x="6119800" y="3637750"/>
              <a:ext cx="63725" cy="15825"/>
            </a:xfrm>
            <a:custGeom>
              <a:avLst/>
              <a:gdLst/>
              <a:ahLst/>
              <a:cxnLst/>
              <a:rect l="l" t="t" r="r" b="b"/>
              <a:pathLst>
                <a:path w="2549" h="633" extrusionOk="0">
                  <a:moveTo>
                    <a:pt x="534" y="0"/>
                  </a:moveTo>
                  <a:cubicBezTo>
                    <a:pt x="416" y="0"/>
                    <a:pt x="298" y="11"/>
                    <a:pt x="179" y="37"/>
                  </a:cubicBezTo>
                  <a:cubicBezTo>
                    <a:pt x="108" y="97"/>
                    <a:pt x="36" y="180"/>
                    <a:pt x="1" y="287"/>
                  </a:cubicBezTo>
                  <a:cubicBezTo>
                    <a:pt x="1" y="347"/>
                    <a:pt x="1" y="395"/>
                    <a:pt x="12" y="454"/>
                  </a:cubicBezTo>
                  <a:cubicBezTo>
                    <a:pt x="60" y="526"/>
                    <a:pt x="131" y="561"/>
                    <a:pt x="215" y="609"/>
                  </a:cubicBezTo>
                  <a:cubicBezTo>
                    <a:pt x="453" y="573"/>
                    <a:pt x="691" y="573"/>
                    <a:pt x="905" y="466"/>
                  </a:cubicBezTo>
                  <a:cubicBezTo>
                    <a:pt x="905" y="466"/>
                    <a:pt x="929" y="454"/>
                    <a:pt x="965" y="418"/>
                  </a:cubicBezTo>
                  <a:cubicBezTo>
                    <a:pt x="974" y="415"/>
                    <a:pt x="984" y="414"/>
                    <a:pt x="993" y="414"/>
                  </a:cubicBezTo>
                  <a:cubicBezTo>
                    <a:pt x="1023" y="414"/>
                    <a:pt x="1054" y="427"/>
                    <a:pt x="1072" y="454"/>
                  </a:cubicBezTo>
                  <a:cubicBezTo>
                    <a:pt x="1156" y="516"/>
                    <a:pt x="1244" y="533"/>
                    <a:pt x="1334" y="533"/>
                  </a:cubicBezTo>
                  <a:cubicBezTo>
                    <a:pt x="1448" y="533"/>
                    <a:pt x="1565" y="506"/>
                    <a:pt x="1679" y="506"/>
                  </a:cubicBezTo>
                  <a:cubicBezTo>
                    <a:pt x="1769" y="506"/>
                    <a:pt x="1857" y="523"/>
                    <a:pt x="1941" y="585"/>
                  </a:cubicBezTo>
                  <a:cubicBezTo>
                    <a:pt x="1941" y="597"/>
                    <a:pt x="1953" y="621"/>
                    <a:pt x="1977" y="633"/>
                  </a:cubicBezTo>
                  <a:cubicBezTo>
                    <a:pt x="2013" y="633"/>
                    <a:pt x="2025" y="633"/>
                    <a:pt x="2060" y="585"/>
                  </a:cubicBezTo>
                  <a:cubicBezTo>
                    <a:pt x="2215" y="502"/>
                    <a:pt x="2548" y="514"/>
                    <a:pt x="2358" y="168"/>
                  </a:cubicBezTo>
                  <a:cubicBezTo>
                    <a:pt x="2084" y="145"/>
                    <a:pt x="1834" y="156"/>
                    <a:pt x="1584" y="121"/>
                  </a:cubicBezTo>
                  <a:cubicBezTo>
                    <a:pt x="1236" y="94"/>
                    <a:pt x="888" y="0"/>
                    <a:pt x="5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0" name="Google Shape;4860;p2"/>
            <p:cNvSpPr/>
            <p:nvPr/>
          </p:nvSpPr>
          <p:spPr>
            <a:xfrm>
              <a:off x="6023950" y="3631500"/>
              <a:ext cx="43475" cy="14725"/>
            </a:xfrm>
            <a:custGeom>
              <a:avLst/>
              <a:gdLst/>
              <a:ahLst/>
              <a:cxnLst/>
              <a:rect l="l" t="t" r="r" b="b"/>
              <a:pathLst>
                <a:path w="1739" h="589" extrusionOk="0">
                  <a:moveTo>
                    <a:pt x="339" y="1"/>
                  </a:moveTo>
                  <a:cubicBezTo>
                    <a:pt x="226" y="1"/>
                    <a:pt x="113" y="2"/>
                    <a:pt x="1" y="2"/>
                  </a:cubicBezTo>
                  <a:cubicBezTo>
                    <a:pt x="72" y="145"/>
                    <a:pt x="155" y="264"/>
                    <a:pt x="144" y="418"/>
                  </a:cubicBezTo>
                  <a:cubicBezTo>
                    <a:pt x="477" y="561"/>
                    <a:pt x="810" y="526"/>
                    <a:pt x="1168" y="537"/>
                  </a:cubicBezTo>
                  <a:cubicBezTo>
                    <a:pt x="1273" y="550"/>
                    <a:pt x="1382" y="588"/>
                    <a:pt x="1484" y="588"/>
                  </a:cubicBezTo>
                  <a:cubicBezTo>
                    <a:pt x="1577" y="588"/>
                    <a:pt x="1665" y="556"/>
                    <a:pt x="1739" y="442"/>
                  </a:cubicBezTo>
                  <a:cubicBezTo>
                    <a:pt x="1632" y="359"/>
                    <a:pt x="1668" y="228"/>
                    <a:pt x="1584" y="156"/>
                  </a:cubicBezTo>
                  <a:cubicBezTo>
                    <a:pt x="1180" y="15"/>
                    <a:pt x="761" y="1"/>
                    <a:pt x="3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1" name="Google Shape;4861;p2"/>
            <p:cNvSpPr/>
            <p:nvPr/>
          </p:nvSpPr>
          <p:spPr>
            <a:xfrm>
              <a:off x="6076650" y="3635650"/>
              <a:ext cx="46450" cy="16100"/>
            </a:xfrm>
            <a:custGeom>
              <a:avLst/>
              <a:gdLst/>
              <a:ahLst/>
              <a:cxnLst/>
              <a:rect l="l" t="t" r="r" b="b"/>
              <a:pathLst>
                <a:path w="1858" h="644" extrusionOk="0">
                  <a:moveTo>
                    <a:pt x="493" y="1"/>
                  </a:moveTo>
                  <a:cubicBezTo>
                    <a:pt x="350" y="1"/>
                    <a:pt x="205" y="5"/>
                    <a:pt x="60" y="14"/>
                  </a:cubicBezTo>
                  <a:cubicBezTo>
                    <a:pt x="0" y="240"/>
                    <a:pt x="357" y="217"/>
                    <a:pt x="298" y="419"/>
                  </a:cubicBezTo>
                  <a:cubicBezTo>
                    <a:pt x="286" y="479"/>
                    <a:pt x="298" y="538"/>
                    <a:pt x="345" y="574"/>
                  </a:cubicBezTo>
                  <a:cubicBezTo>
                    <a:pt x="345" y="574"/>
                    <a:pt x="357" y="586"/>
                    <a:pt x="393" y="598"/>
                  </a:cubicBezTo>
                  <a:cubicBezTo>
                    <a:pt x="399" y="601"/>
                    <a:pt x="407" y="602"/>
                    <a:pt x="414" y="602"/>
                  </a:cubicBezTo>
                  <a:cubicBezTo>
                    <a:pt x="435" y="602"/>
                    <a:pt x="459" y="591"/>
                    <a:pt x="476" y="574"/>
                  </a:cubicBezTo>
                  <a:cubicBezTo>
                    <a:pt x="536" y="550"/>
                    <a:pt x="584" y="550"/>
                    <a:pt x="631" y="550"/>
                  </a:cubicBezTo>
                  <a:cubicBezTo>
                    <a:pt x="819" y="598"/>
                    <a:pt x="1010" y="644"/>
                    <a:pt x="1199" y="644"/>
                  </a:cubicBezTo>
                  <a:cubicBezTo>
                    <a:pt x="1382" y="644"/>
                    <a:pt x="1563" y="601"/>
                    <a:pt x="1738" y="479"/>
                  </a:cubicBezTo>
                  <a:cubicBezTo>
                    <a:pt x="1762" y="443"/>
                    <a:pt x="1774" y="431"/>
                    <a:pt x="1786" y="407"/>
                  </a:cubicBezTo>
                  <a:cubicBezTo>
                    <a:pt x="1846" y="300"/>
                    <a:pt x="1857" y="217"/>
                    <a:pt x="1774" y="121"/>
                  </a:cubicBezTo>
                  <a:cubicBezTo>
                    <a:pt x="1346" y="41"/>
                    <a:pt x="924" y="1"/>
                    <a:pt x="4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2" name="Google Shape;4862;p2"/>
            <p:cNvSpPr/>
            <p:nvPr/>
          </p:nvSpPr>
          <p:spPr>
            <a:xfrm>
              <a:off x="5876625" y="3620225"/>
              <a:ext cx="54200" cy="13075"/>
            </a:xfrm>
            <a:custGeom>
              <a:avLst/>
              <a:gdLst/>
              <a:ahLst/>
              <a:cxnLst/>
              <a:rect l="l" t="t" r="r" b="b"/>
              <a:pathLst>
                <a:path w="2168" h="523" extrusionOk="0">
                  <a:moveTo>
                    <a:pt x="310" y="0"/>
                  </a:moveTo>
                  <a:cubicBezTo>
                    <a:pt x="179" y="36"/>
                    <a:pt x="0" y="72"/>
                    <a:pt x="24" y="250"/>
                  </a:cubicBezTo>
                  <a:cubicBezTo>
                    <a:pt x="72" y="441"/>
                    <a:pt x="250" y="476"/>
                    <a:pt x="417" y="512"/>
                  </a:cubicBezTo>
                  <a:cubicBezTo>
                    <a:pt x="448" y="511"/>
                    <a:pt x="480" y="511"/>
                    <a:pt x="512" y="511"/>
                  </a:cubicBezTo>
                  <a:cubicBezTo>
                    <a:pt x="681" y="511"/>
                    <a:pt x="853" y="523"/>
                    <a:pt x="1025" y="523"/>
                  </a:cubicBezTo>
                  <a:cubicBezTo>
                    <a:pt x="1208" y="523"/>
                    <a:pt x="1391" y="509"/>
                    <a:pt x="1572" y="453"/>
                  </a:cubicBezTo>
                  <a:cubicBezTo>
                    <a:pt x="1614" y="441"/>
                    <a:pt x="1660" y="438"/>
                    <a:pt x="1707" y="438"/>
                  </a:cubicBezTo>
                  <a:cubicBezTo>
                    <a:pt x="1755" y="438"/>
                    <a:pt x="1804" y="441"/>
                    <a:pt x="1851" y="441"/>
                  </a:cubicBezTo>
                  <a:cubicBezTo>
                    <a:pt x="1994" y="441"/>
                    <a:pt x="2124" y="413"/>
                    <a:pt x="2167" y="191"/>
                  </a:cubicBezTo>
                  <a:cubicBezTo>
                    <a:pt x="1548" y="131"/>
                    <a:pt x="917" y="72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3" name="Google Shape;4863;p2"/>
            <p:cNvSpPr/>
            <p:nvPr/>
          </p:nvSpPr>
          <p:spPr>
            <a:xfrm>
              <a:off x="5745350" y="3604200"/>
              <a:ext cx="61050" cy="16925"/>
            </a:xfrm>
            <a:custGeom>
              <a:avLst/>
              <a:gdLst/>
              <a:ahLst/>
              <a:cxnLst/>
              <a:rect l="l" t="t" r="r" b="b"/>
              <a:pathLst>
                <a:path w="2442" h="677" extrusionOk="0">
                  <a:moveTo>
                    <a:pt x="167" y="1"/>
                  </a:moveTo>
                  <a:cubicBezTo>
                    <a:pt x="137" y="1"/>
                    <a:pt x="113" y="23"/>
                    <a:pt x="96" y="58"/>
                  </a:cubicBezTo>
                  <a:cubicBezTo>
                    <a:pt x="0" y="177"/>
                    <a:pt x="24" y="284"/>
                    <a:pt x="96" y="403"/>
                  </a:cubicBezTo>
                  <a:cubicBezTo>
                    <a:pt x="251" y="520"/>
                    <a:pt x="427" y="540"/>
                    <a:pt x="606" y="540"/>
                  </a:cubicBezTo>
                  <a:cubicBezTo>
                    <a:pt x="701" y="540"/>
                    <a:pt x="798" y="534"/>
                    <a:pt x="893" y="534"/>
                  </a:cubicBezTo>
                  <a:cubicBezTo>
                    <a:pt x="941" y="558"/>
                    <a:pt x="992" y="570"/>
                    <a:pt x="1041" y="570"/>
                  </a:cubicBezTo>
                  <a:cubicBezTo>
                    <a:pt x="1090" y="570"/>
                    <a:pt x="1137" y="558"/>
                    <a:pt x="1179" y="534"/>
                  </a:cubicBezTo>
                  <a:cubicBezTo>
                    <a:pt x="1334" y="605"/>
                    <a:pt x="1524" y="546"/>
                    <a:pt x="1679" y="653"/>
                  </a:cubicBezTo>
                  <a:cubicBezTo>
                    <a:pt x="1822" y="665"/>
                    <a:pt x="1953" y="665"/>
                    <a:pt x="2108" y="677"/>
                  </a:cubicBezTo>
                  <a:cubicBezTo>
                    <a:pt x="2132" y="677"/>
                    <a:pt x="2155" y="677"/>
                    <a:pt x="2167" y="653"/>
                  </a:cubicBezTo>
                  <a:cubicBezTo>
                    <a:pt x="2227" y="653"/>
                    <a:pt x="2263" y="641"/>
                    <a:pt x="2310" y="605"/>
                  </a:cubicBezTo>
                  <a:cubicBezTo>
                    <a:pt x="2358" y="582"/>
                    <a:pt x="2406" y="546"/>
                    <a:pt x="2429" y="498"/>
                  </a:cubicBezTo>
                  <a:cubicBezTo>
                    <a:pt x="2441" y="439"/>
                    <a:pt x="2429" y="403"/>
                    <a:pt x="2382" y="367"/>
                  </a:cubicBezTo>
                  <a:cubicBezTo>
                    <a:pt x="2365" y="351"/>
                    <a:pt x="2342" y="334"/>
                    <a:pt x="2322" y="334"/>
                  </a:cubicBezTo>
                  <a:cubicBezTo>
                    <a:pt x="2313" y="334"/>
                    <a:pt x="2305" y="337"/>
                    <a:pt x="2298" y="344"/>
                  </a:cubicBezTo>
                  <a:cubicBezTo>
                    <a:pt x="2205" y="299"/>
                    <a:pt x="2107" y="288"/>
                    <a:pt x="2007" y="288"/>
                  </a:cubicBezTo>
                  <a:cubicBezTo>
                    <a:pt x="1914" y="288"/>
                    <a:pt x="1820" y="297"/>
                    <a:pt x="1728" y="297"/>
                  </a:cubicBezTo>
                  <a:cubicBezTo>
                    <a:pt x="1604" y="297"/>
                    <a:pt x="1482" y="280"/>
                    <a:pt x="1370" y="201"/>
                  </a:cubicBezTo>
                  <a:cubicBezTo>
                    <a:pt x="1338" y="193"/>
                    <a:pt x="1306" y="189"/>
                    <a:pt x="1275" y="189"/>
                  </a:cubicBezTo>
                  <a:cubicBezTo>
                    <a:pt x="1212" y="189"/>
                    <a:pt x="1151" y="205"/>
                    <a:pt x="1096" y="236"/>
                  </a:cubicBezTo>
                  <a:cubicBezTo>
                    <a:pt x="1096" y="248"/>
                    <a:pt x="1072" y="248"/>
                    <a:pt x="1048" y="260"/>
                  </a:cubicBezTo>
                  <a:cubicBezTo>
                    <a:pt x="1038" y="267"/>
                    <a:pt x="1028" y="270"/>
                    <a:pt x="1019" y="270"/>
                  </a:cubicBezTo>
                  <a:cubicBezTo>
                    <a:pt x="998" y="270"/>
                    <a:pt x="978" y="253"/>
                    <a:pt x="953" y="236"/>
                  </a:cubicBezTo>
                  <a:cubicBezTo>
                    <a:pt x="909" y="200"/>
                    <a:pt x="865" y="186"/>
                    <a:pt x="816" y="186"/>
                  </a:cubicBezTo>
                  <a:cubicBezTo>
                    <a:pt x="785" y="186"/>
                    <a:pt x="752" y="191"/>
                    <a:pt x="715" y="201"/>
                  </a:cubicBezTo>
                  <a:cubicBezTo>
                    <a:pt x="572" y="117"/>
                    <a:pt x="381" y="224"/>
                    <a:pt x="239" y="70"/>
                  </a:cubicBezTo>
                  <a:cubicBezTo>
                    <a:pt x="227" y="46"/>
                    <a:pt x="215" y="22"/>
                    <a:pt x="203" y="10"/>
                  </a:cubicBezTo>
                  <a:cubicBezTo>
                    <a:pt x="190" y="4"/>
                    <a:pt x="178" y="1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4" name="Google Shape;4864;p2"/>
            <p:cNvSpPr/>
            <p:nvPr/>
          </p:nvSpPr>
          <p:spPr>
            <a:xfrm>
              <a:off x="5824525" y="3616600"/>
              <a:ext cx="40200" cy="11675"/>
            </a:xfrm>
            <a:custGeom>
              <a:avLst/>
              <a:gdLst/>
              <a:ahLst/>
              <a:cxnLst/>
              <a:rect l="l" t="t" r="r" b="b"/>
              <a:pathLst>
                <a:path w="1608" h="467" extrusionOk="0">
                  <a:moveTo>
                    <a:pt x="810" y="0"/>
                  </a:moveTo>
                  <a:cubicBezTo>
                    <a:pt x="662" y="0"/>
                    <a:pt x="515" y="8"/>
                    <a:pt x="370" y="26"/>
                  </a:cubicBezTo>
                  <a:cubicBezTo>
                    <a:pt x="274" y="121"/>
                    <a:pt x="1" y="50"/>
                    <a:pt x="84" y="324"/>
                  </a:cubicBezTo>
                  <a:cubicBezTo>
                    <a:pt x="328" y="442"/>
                    <a:pt x="585" y="467"/>
                    <a:pt x="842" y="467"/>
                  </a:cubicBezTo>
                  <a:cubicBezTo>
                    <a:pt x="1023" y="467"/>
                    <a:pt x="1204" y="455"/>
                    <a:pt x="1382" y="455"/>
                  </a:cubicBezTo>
                  <a:cubicBezTo>
                    <a:pt x="1501" y="336"/>
                    <a:pt x="1608" y="229"/>
                    <a:pt x="1525" y="50"/>
                  </a:cubicBezTo>
                  <a:cubicBezTo>
                    <a:pt x="1289" y="21"/>
                    <a:pt x="1049" y="0"/>
                    <a:pt x="8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5" name="Google Shape;4865;p2"/>
            <p:cNvSpPr/>
            <p:nvPr/>
          </p:nvSpPr>
          <p:spPr>
            <a:xfrm>
              <a:off x="5673625" y="3594875"/>
              <a:ext cx="42875" cy="14675"/>
            </a:xfrm>
            <a:custGeom>
              <a:avLst/>
              <a:gdLst/>
              <a:ahLst/>
              <a:cxnLst/>
              <a:rect l="l" t="t" r="r" b="b"/>
              <a:pathLst>
                <a:path w="1715" h="587" extrusionOk="0">
                  <a:moveTo>
                    <a:pt x="312" y="1"/>
                  </a:moveTo>
                  <a:cubicBezTo>
                    <a:pt x="296" y="1"/>
                    <a:pt x="279" y="1"/>
                    <a:pt x="262" y="2"/>
                  </a:cubicBezTo>
                  <a:cubicBezTo>
                    <a:pt x="167" y="38"/>
                    <a:pt x="0" y="14"/>
                    <a:pt x="0" y="181"/>
                  </a:cubicBezTo>
                  <a:cubicBezTo>
                    <a:pt x="0" y="300"/>
                    <a:pt x="119" y="300"/>
                    <a:pt x="214" y="312"/>
                  </a:cubicBezTo>
                  <a:cubicBezTo>
                    <a:pt x="333" y="324"/>
                    <a:pt x="452" y="324"/>
                    <a:pt x="524" y="431"/>
                  </a:cubicBezTo>
                  <a:cubicBezTo>
                    <a:pt x="719" y="544"/>
                    <a:pt x="913" y="586"/>
                    <a:pt x="1115" y="586"/>
                  </a:cubicBezTo>
                  <a:cubicBezTo>
                    <a:pt x="1210" y="586"/>
                    <a:pt x="1306" y="577"/>
                    <a:pt x="1405" y="562"/>
                  </a:cubicBezTo>
                  <a:cubicBezTo>
                    <a:pt x="1488" y="490"/>
                    <a:pt x="1715" y="562"/>
                    <a:pt x="1715" y="336"/>
                  </a:cubicBezTo>
                  <a:cubicBezTo>
                    <a:pt x="1691" y="312"/>
                    <a:pt x="1667" y="300"/>
                    <a:pt x="1655" y="264"/>
                  </a:cubicBezTo>
                  <a:cubicBezTo>
                    <a:pt x="1622" y="267"/>
                    <a:pt x="1590" y="269"/>
                    <a:pt x="1558" y="269"/>
                  </a:cubicBezTo>
                  <a:cubicBezTo>
                    <a:pt x="1127" y="269"/>
                    <a:pt x="747" y="1"/>
                    <a:pt x="3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6" name="Google Shape;4866;p2"/>
            <p:cNvSpPr/>
            <p:nvPr/>
          </p:nvSpPr>
          <p:spPr>
            <a:xfrm>
              <a:off x="5715000" y="3601900"/>
              <a:ext cx="32750" cy="12675"/>
            </a:xfrm>
            <a:custGeom>
              <a:avLst/>
              <a:gdLst/>
              <a:ahLst/>
              <a:cxnLst/>
              <a:rect l="l" t="t" r="r" b="b"/>
              <a:pathLst>
                <a:path w="1310" h="507" extrusionOk="0">
                  <a:moveTo>
                    <a:pt x="250" y="0"/>
                  </a:moveTo>
                  <a:cubicBezTo>
                    <a:pt x="168" y="0"/>
                    <a:pt x="84" y="2"/>
                    <a:pt x="0" y="7"/>
                  </a:cubicBezTo>
                  <a:lnTo>
                    <a:pt x="36" y="66"/>
                  </a:lnTo>
                  <a:cubicBezTo>
                    <a:pt x="71" y="150"/>
                    <a:pt x="95" y="257"/>
                    <a:pt x="167" y="328"/>
                  </a:cubicBezTo>
                  <a:cubicBezTo>
                    <a:pt x="226" y="364"/>
                    <a:pt x="274" y="436"/>
                    <a:pt x="333" y="471"/>
                  </a:cubicBezTo>
                  <a:cubicBezTo>
                    <a:pt x="655" y="495"/>
                    <a:pt x="988" y="495"/>
                    <a:pt x="1310" y="507"/>
                  </a:cubicBezTo>
                  <a:lnTo>
                    <a:pt x="1310" y="162"/>
                  </a:lnTo>
                  <a:cubicBezTo>
                    <a:pt x="961" y="45"/>
                    <a:pt x="612" y="0"/>
                    <a:pt x="2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7" name="Google Shape;4867;p2"/>
            <p:cNvSpPr/>
            <p:nvPr/>
          </p:nvSpPr>
          <p:spPr>
            <a:xfrm>
              <a:off x="6068775" y="3635225"/>
              <a:ext cx="24250" cy="13900"/>
            </a:xfrm>
            <a:custGeom>
              <a:avLst/>
              <a:gdLst/>
              <a:ahLst/>
              <a:cxnLst/>
              <a:rect l="l" t="t" r="r" b="b"/>
              <a:pathLst>
                <a:path w="970" h="556" extrusionOk="0">
                  <a:moveTo>
                    <a:pt x="223" y="0"/>
                  </a:moveTo>
                  <a:cubicBezTo>
                    <a:pt x="31" y="0"/>
                    <a:pt x="0" y="129"/>
                    <a:pt x="137" y="353"/>
                  </a:cubicBezTo>
                  <a:cubicBezTo>
                    <a:pt x="196" y="436"/>
                    <a:pt x="315" y="484"/>
                    <a:pt x="398" y="555"/>
                  </a:cubicBezTo>
                  <a:cubicBezTo>
                    <a:pt x="410" y="549"/>
                    <a:pt x="422" y="546"/>
                    <a:pt x="436" y="546"/>
                  </a:cubicBezTo>
                  <a:cubicBezTo>
                    <a:pt x="449" y="546"/>
                    <a:pt x="464" y="549"/>
                    <a:pt x="482" y="555"/>
                  </a:cubicBezTo>
                  <a:cubicBezTo>
                    <a:pt x="541" y="531"/>
                    <a:pt x="577" y="496"/>
                    <a:pt x="613" y="448"/>
                  </a:cubicBezTo>
                  <a:cubicBezTo>
                    <a:pt x="744" y="412"/>
                    <a:pt x="958" y="436"/>
                    <a:pt x="970" y="198"/>
                  </a:cubicBezTo>
                  <a:cubicBezTo>
                    <a:pt x="791" y="67"/>
                    <a:pt x="529" y="234"/>
                    <a:pt x="375" y="19"/>
                  </a:cubicBezTo>
                  <a:cubicBezTo>
                    <a:pt x="316" y="6"/>
                    <a:pt x="266" y="0"/>
                    <a:pt x="2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8" name="Google Shape;4868;p2"/>
            <p:cNvSpPr/>
            <p:nvPr/>
          </p:nvSpPr>
          <p:spPr>
            <a:xfrm>
              <a:off x="6157300" y="3620825"/>
              <a:ext cx="28000" cy="12850"/>
            </a:xfrm>
            <a:custGeom>
              <a:avLst/>
              <a:gdLst/>
              <a:ahLst/>
              <a:cxnLst/>
              <a:rect l="l" t="t" r="r" b="b"/>
              <a:pathLst>
                <a:path w="1120" h="514" extrusionOk="0">
                  <a:moveTo>
                    <a:pt x="275" y="0"/>
                  </a:moveTo>
                  <a:cubicBezTo>
                    <a:pt x="227" y="0"/>
                    <a:pt x="179" y="12"/>
                    <a:pt x="144" y="12"/>
                  </a:cubicBezTo>
                  <a:cubicBezTo>
                    <a:pt x="1" y="155"/>
                    <a:pt x="1" y="286"/>
                    <a:pt x="144" y="417"/>
                  </a:cubicBezTo>
                  <a:cubicBezTo>
                    <a:pt x="150" y="417"/>
                    <a:pt x="156" y="416"/>
                    <a:pt x="162" y="416"/>
                  </a:cubicBezTo>
                  <a:cubicBezTo>
                    <a:pt x="346" y="416"/>
                    <a:pt x="544" y="514"/>
                    <a:pt x="733" y="514"/>
                  </a:cubicBezTo>
                  <a:cubicBezTo>
                    <a:pt x="870" y="514"/>
                    <a:pt x="1002" y="463"/>
                    <a:pt x="1120" y="286"/>
                  </a:cubicBezTo>
                  <a:cubicBezTo>
                    <a:pt x="858" y="167"/>
                    <a:pt x="525" y="191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9" name="Google Shape;4869;p2"/>
            <p:cNvSpPr/>
            <p:nvPr/>
          </p:nvSpPr>
          <p:spPr>
            <a:xfrm>
              <a:off x="5858750" y="3617200"/>
              <a:ext cx="17000" cy="11375"/>
            </a:xfrm>
            <a:custGeom>
              <a:avLst/>
              <a:gdLst/>
              <a:ahLst/>
              <a:cxnLst/>
              <a:rect l="l" t="t" r="r" b="b"/>
              <a:pathLst>
                <a:path w="680" h="455" extrusionOk="0">
                  <a:moveTo>
                    <a:pt x="298" y="0"/>
                  </a:moveTo>
                  <a:cubicBezTo>
                    <a:pt x="252" y="0"/>
                    <a:pt x="204" y="9"/>
                    <a:pt x="156" y="26"/>
                  </a:cubicBezTo>
                  <a:cubicBezTo>
                    <a:pt x="84" y="157"/>
                    <a:pt x="1" y="276"/>
                    <a:pt x="13" y="431"/>
                  </a:cubicBezTo>
                  <a:cubicBezTo>
                    <a:pt x="144" y="443"/>
                    <a:pt x="275" y="443"/>
                    <a:pt x="417" y="455"/>
                  </a:cubicBezTo>
                  <a:cubicBezTo>
                    <a:pt x="679" y="455"/>
                    <a:pt x="679" y="324"/>
                    <a:pt x="596" y="133"/>
                  </a:cubicBezTo>
                  <a:cubicBezTo>
                    <a:pt x="512" y="49"/>
                    <a:pt x="410" y="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0" name="Google Shape;4870;p2"/>
            <p:cNvSpPr/>
            <p:nvPr/>
          </p:nvSpPr>
          <p:spPr>
            <a:xfrm>
              <a:off x="5797725" y="3613375"/>
              <a:ext cx="29200" cy="11325"/>
            </a:xfrm>
            <a:custGeom>
              <a:avLst/>
              <a:gdLst/>
              <a:ahLst/>
              <a:cxnLst/>
              <a:rect l="l" t="t" r="r" b="b"/>
              <a:pathLst>
                <a:path w="1168" h="453" extrusionOk="0">
                  <a:moveTo>
                    <a:pt x="812" y="0"/>
                  </a:moveTo>
                  <a:cubicBezTo>
                    <a:pt x="686" y="0"/>
                    <a:pt x="555" y="30"/>
                    <a:pt x="430" y="48"/>
                  </a:cubicBezTo>
                  <a:cubicBezTo>
                    <a:pt x="373" y="71"/>
                    <a:pt x="392" y="180"/>
                    <a:pt x="311" y="180"/>
                  </a:cubicBezTo>
                  <a:cubicBezTo>
                    <a:pt x="307" y="180"/>
                    <a:pt x="303" y="180"/>
                    <a:pt x="299" y="179"/>
                  </a:cubicBezTo>
                  <a:cubicBezTo>
                    <a:pt x="263" y="167"/>
                    <a:pt x="215" y="167"/>
                    <a:pt x="180" y="167"/>
                  </a:cubicBezTo>
                  <a:cubicBezTo>
                    <a:pt x="132" y="191"/>
                    <a:pt x="72" y="238"/>
                    <a:pt x="13" y="286"/>
                  </a:cubicBezTo>
                  <a:lnTo>
                    <a:pt x="1" y="334"/>
                  </a:lnTo>
                  <a:cubicBezTo>
                    <a:pt x="98" y="424"/>
                    <a:pt x="219" y="452"/>
                    <a:pt x="346" y="452"/>
                  </a:cubicBezTo>
                  <a:cubicBezTo>
                    <a:pt x="421" y="452"/>
                    <a:pt x="497" y="442"/>
                    <a:pt x="572" y="429"/>
                  </a:cubicBezTo>
                  <a:cubicBezTo>
                    <a:pt x="692" y="286"/>
                    <a:pt x="894" y="310"/>
                    <a:pt x="1049" y="250"/>
                  </a:cubicBezTo>
                  <a:cubicBezTo>
                    <a:pt x="1108" y="238"/>
                    <a:pt x="1144" y="191"/>
                    <a:pt x="1168" y="131"/>
                  </a:cubicBezTo>
                  <a:cubicBezTo>
                    <a:pt x="1061" y="30"/>
                    <a:pt x="939" y="0"/>
                    <a:pt x="8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1" name="Google Shape;4871;p2"/>
            <p:cNvSpPr/>
            <p:nvPr/>
          </p:nvSpPr>
          <p:spPr>
            <a:xfrm>
              <a:off x="5869175" y="3618325"/>
              <a:ext cx="15200" cy="14875"/>
            </a:xfrm>
            <a:custGeom>
              <a:avLst/>
              <a:gdLst/>
              <a:ahLst/>
              <a:cxnLst/>
              <a:rect l="l" t="t" r="r" b="b"/>
              <a:pathLst>
                <a:path w="608" h="595" extrusionOk="0">
                  <a:moveTo>
                    <a:pt x="455" y="1"/>
                  </a:moveTo>
                  <a:cubicBezTo>
                    <a:pt x="361" y="1"/>
                    <a:pt x="273" y="80"/>
                    <a:pt x="179" y="88"/>
                  </a:cubicBezTo>
                  <a:cubicBezTo>
                    <a:pt x="179" y="231"/>
                    <a:pt x="131" y="338"/>
                    <a:pt x="0" y="410"/>
                  </a:cubicBezTo>
                  <a:cubicBezTo>
                    <a:pt x="96" y="457"/>
                    <a:pt x="215" y="505"/>
                    <a:pt x="322" y="552"/>
                  </a:cubicBezTo>
                  <a:cubicBezTo>
                    <a:pt x="371" y="580"/>
                    <a:pt x="415" y="595"/>
                    <a:pt x="458" y="595"/>
                  </a:cubicBezTo>
                  <a:cubicBezTo>
                    <a:pt x="508" y="595"/>
                    <a:pt x="556" y="574"/>
                    <a:pt x="608" y="529"/>
                  </a:cubicBezTo>
                  <a:cubicBezTo>
                    <a:pt x="370" y="386"/>
                    <a:pt x="441" y="231"/>
                    <a:pt x="608" y="88"/>
                  </a:cubicBezTo>
                  <a:cubicBezTo>
                    <a:pt x="554" y="23"/>
                    <a:pt x="504" y="1"/>
                    <a:pt x="4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2" name="Google Shape;4872;p2"/>
            <p:cNvSpPr/>
            <p:nvPr/>
          </p:nvSpPr>
          <p:spPr>
            <a:xfrm>
              <a:off x="6170700" y="3641950"/>
              <a:ext cx="19075" cy="12525"/>
            </a:xfrm>
            <a:custGeom>
              <a:avLst/>
              <a:gdLst/>
              <a:ahLst/>
              <a:cxnLst/>
              <a:rect l="l" t="t" r="r" b="b"/>
              <a:pathLst>
                <a:path w="763" h="501" extrusionOk="0">
                  <a:moveTo>
                    <a:pt x="298" y="0"/>
                  </a:moveTo>
                  <a:lnTo>
                    <a:pt x="298" y="0"/>
                  </a:lnTo>
                  <a:cubicBezTo>
                    <a:pt x="346" y="238"/>
                    <a:pt x="96" y="274"/>
                    <a:pt x="0" y="417"/>
                  </a:cubicBezTo>
                  <a:cubicBezTo>
                    <a:pt x="129" y="446"/>
                    <a:pt x="250" y="500"/>
                    <a:pt x="364" y="500"/>
                  </a:cubicBezTo>
                  <a:cubicBezTo>
                    <a:pt x="440" y="500"/>
                    <a:pt x="513" y="476"/>
                    <a:pt x="584" y="405"/>
                  </a:cubicBezTo>
                  <a:cubicBezTo>
                    <a:pt x="655" y="286"/>
                    <a:pt x="762" y="179"/>
                    <a:pt x="739" y="36"/>
                  </a:cubicBezTo>
                  <a:cubicBezTo>
                    <a:pt x="584" y="36"/>
                    <a:pt x="453" y="24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3" name="Google Shape;4873;p2"/>
            <p:cNvSpPr/>
            <p:nvPr/>
          </p:nvSpPr>
          <p:spPr>
            <a:xfrm>
              <a:off x="6134975" y="3620225"/>
              <a:ext cx="16400" cy="11150"/>
            </a:xfrm>
            <a:custGeom>
              <a:avLst/>
              <a:gdLst/>
              <a:ahLst/>
              <a:cxnLst/>
              <a:rect l="l" t="t" r="r" b="b"/>
              <a:pathLst>
                <a:path w="656" h="446" extrusionOk="0">
                  <a:moveTo>
                    <a:pt x="275" y="0"/>
                  </a:moveTo>
                  <a:cubicBezTo>
                    <a:pt x="227" y="12"/>
                    <a:pt x="203" y="12"/>
                    <a:pt x="167" y="12"/>
                  </a:cubicBezTo>
                  <a:cubicBezTo>
                    <a:pt x="108" y="95"/>
                    <a:pt x="60" y="191"/>
                    <a:pt x="1" y="274"/>
                  </a:cubicBezTo>
                  <a:cubicBezTo>
                    <a:pt x="96" y="421"/>
                    <a:pt x="224" y="446"/>
                    <a:pt x="355" y="446"/>
                  </a:cubicBezTo>
                  <a:cubicBezTo>
                    <a:pt x="420" y="446"/>
                    <a:pt x="486" y="439"/>
                    <a:pt x="550" y="439"/>
                  </a:cubicBezTo>
                  <a:cubicBezTo>
                    <a:pt x="566" y="439"/>
                    <a:pt x="581" y="440"/>
                    <a:pt x="596" y="441"/>
                  </a:cubicBezTo>
                  <a:cubicBezTo>
                    <a:pt x="656" y="203"/>
                    <a:pt x="406" y="167"/>
                    <a:pt x="322" y="36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4" name="Google Shape;4874;p2"/>
            <p:cNvSpPr/>
            <p:nvPr/>
          </p:nvSpPr>
          <p:spPr>
            <a:xfrm>
              <a:off x="6141525" y="3620825"/>
              <a:ext cx="14325" cy="10425"/>
            </a:xfrm>
            <a:custGeom>
              <a:avLst/>
              <a:gdLst/>
              <a:ahLst/>
              <a:cxnLst/>
              <a:rect l="l" t="t" r="r" b="b"/>
              <a:pathLst>
                <a:path w="573" h="417" extrusionOk="0">
                  <a:moveTo>
                    <a:pt x="453" y="0"/>
                  </a:moveTo>
                  <a:cubicBezTo>
                    <a:pt x="310" y="12"/>
                    <a:pt x="179" y="12"/>
                    <a:pt x="36" y="12"/>
                  </a:cubicBezTo>
                  <a:cubicBezTo>
                    <a:pt x="1" y="238"/>
                    <a:pt x="239" y="286"/>
                    <a:pt x="322" y="417"/>
                  </a:cubicBezTo>
                  <a:lnTo>
                    <a:pt x="453" y="417"/>
                  </a:lnTo>
                  <a:cubicBezTo>
                    <a:pt x="572" y="286"/>
                    <a:pt x="572" y="131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5" name="Google Shape;4875;p2"/>
            <p:cNvSpPr/>
            <p:nvPr/>
          </p:nvSpPr>
          <p:spPr>
            <a:xfrm>
              <a:off x="5930800" y="3604300"/>
              <a:ext cx="14600" cy="5925"/>
            </a:xfrm>
            <a:custGeom>
              <a:avLst/>
              <a:gdLst/>
              <a:ahLst/>
              <a:cxnLst/>
              <a:rect l="l" t="t" r="r" b="b"/>
              <a:pathLst>
                <a:path w="584" h="237" extrusionOk="0">
                  <a:moveTo>
                    <a:pt x="278" y="0"/>
                  </a:moveTo>
                  <a:cubicBezTo>
                    <a:pt x="185" y="0"/>
                    <a:pt x="95" y="66"/>
                    <a:pt x="0" y="197"/>
                  </a:cubicBezTo>
                  <a:cubicBezTo>
                    <a:pt x="90" y="225"/>
                    <a:pt x="183" y="237"/>
                    <a:pt x="276" y="237"/>
                  </a:cubicBezTo>
                  <a:cubicBezTo>
                    <a:pt x="379" y="237"/>
                    <a:pt x="483" y="222"/>
                    <a:pt x="583" y="197"/>
                  </a:cubicBezTo>
                  <a:cubicBezTo>
                    <a:pt x="470" y="66"/>
                    <a:pt x="372" y="0"/>
                    <a:pt x="2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6" name="Google Shape;4876;p2"/>
            <p:cNvSpPr/>
            <p:nvPr/>
          </p:nvSpPr>
          <p:spPr>
            <a:xfrm>
              <a:off x="6152850" y="3620825"/>
              <a:ext cx="7450" cy="10425"/>
            </a:xfrm>
            <a:custGeom>
              <a:avLst/>
              <a:gdLst/>
              <a:ahLst/>
              <a:cxnLst/>
              <a:rect l="l" t="t" r="r" b="b"/>
              <a:pathLst>
                <a:path w="298" h="417" extrusionOk="0">
                  <a:moveTo>
                    <a:pt x="0" y="0"/>
                  </a:moveTo>
                  <a:lnTo>
                    <a:pt x="0" y="417"/>
                  </a:lnTo>
                  <a:lnTo>
                    <a:pt x="298" y="417"/>
                  </a:lnTo>
                  <a:lnTo>
                    <a:pt x="298" y="12"/>
                  </a:lnTo>
                  <a:cubicBezTo>
                    <a:pt x="203" y="12"/>
                    <a:pt x="107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7" name="Google Shape;4877;p2"/>
            <p:cNvSpPr/>
            <p:nvPr/>
          </p:nvSpPr>
          <p:spPr>
            <a:xfrm>
              <a:off x="5780175" y="3609800"/>
              <a:ext cx="22650" cy="3925"/>
            </a:xfrm>
            <a:custGeom>
              <a:avLst/>
              <a:gdLst/>
              <a:ahLst/>
              <a:cxnLst/>
              <a:rect l="l" t="t" r="r" b="b"/>
              <a:pathLst>
                <a:path w="906" h="157" extrusionOk="0">
                  <a:moveTo>
                    <a:pt x="0" y="0"/>
                  </a:moveTo>
                  <a:lnTo>
                    <a:pt x="0" y="0"/>
                  </a:lnTo>
                  <a:cubicBezTo>
                    <a:pt x="120" y="125"/>
                    <a:pt x="254" y="156"/>
                    <a:pt x="394" y="156"/>
                  </a:cubicBezTo>
                  <a:cubicBezTo>
                    <a:pt x="531" y="156"/>
                    <a:pt x="674" y="127"/>
                    <a:pt x="813" y="127"/>
                  </a:cubicBezTo>
                  <a:cubicBezTo>
                    <a:pt x="844" y="127"/>
                    <a:pt x="875" y="128"/>
                    <a:pt x="905" y="131"/>
                  </a:cubicBezTo>
                  <a:cubicBezTo>
                    <a:pt x="723" y="17"/>
                    <a:pt x="525" y="5"/>
                    <a:pt x="329" y="5"/>
                  </a:cubicBezTo>
                  <a:cubicBezTo>
                    <a:pt x="277" y="5"/>
                    <a:pt x="225" y="6"/>
                    <a:pt x="174" y="6"/>
                  </a:cubicBezTo>
                  <a:cubicBezTo>
                    <a:pt x="115" y="6"/>
                    <a:pt x="57" y="5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8" name="Google Shape;4878;p2"/>
            <p:cNvSpPr/>
            <p:nvPr/>
          </p:nvSpPr>
          <p:spPr>
            <a:xfrm>
              <a:off x="6180825" y="3642925"/>
              <a:ext cx="12825" cy="10650"/>
            </a:xfrm>
            <a:custGeom>
              <a:avLst/>
              <a:gdLst/>
              <a:ahLst/>
              <a:cxnLst/>
              <a:rect l="l" t="t" r="r" b="b"/>
              <a:pathLst>
                <a:path w="513" h="426" extrusionOk="0">
                  <a:moveTo>
                    <a:pt x="405" y="0"/>
                  </a:moveTo>
                  <a:cubicBezTo>
                    <a:pt x="387" y="0"/>
                    <a:pt x="369" y="3"/>
                    <a:pt x="346" y="9"/>
                  </a:cubicBezTo>
                  <a:cubicBezTo>
                    <a:pt x="274" y="128"/>
                    <a:pt x="0" y="164"/>
                    <a:pt x="191" y="378"/>
                  </a:cubicBezTo>
                  <a:lnTo>
                    <a:pt x="334" y="426"/>
                  </a:lnTo>
                  <a:cubicBezTo>
                    <a:pt x="512" y="319"/>
                    <a:pt x="488" y="176"/>
                    <a:pt x="465" y="9"/>
                  </a:cubicBezTo>
                  <a:cubicBezTo>
                    <a:pt x="441" y="3"/>
                    <a:pt x="423" y="0"/>
                    <a:pt x="4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9" name="Google Shape;4879;p2"/>
            <p:cNvSpPr/>
            <p:nvPr/>
          </p:nvSpPr>
          <p:spPr>
            <a:xfrm>
              <a:off x="6038250" y="3613375"/>
              <a:ext cx="11325" cy="4775"/>
            </a:xfrm>
            <a:custGeom>
              <a:avLst/>
              <a:gdLst/>
              <a:ahLst/>
              <a:cxnLst/>
              <a:rect l="l" t="t" r="r" b="b"/>
              <a:pathLst>
                <a:path w="453" h="191" extrusionOk="0">
                  <a:moveTo>
                    <a:pt x="298" y="0"/>
                  </a:moveTo>
                  <a:cubicBezTo>
                    <a:pt x="179" y="12"/>
                    <a:pt x="60" y="36"/>
                    <a:pt x="0" y="155"/>
                  </a:cubicBezTo>
                  <a:cubicBezTo>
                    <a:pt x="36" y="179"/>
                    <a:pt x="84" y="179"/>
                    <a:pt x="119" y="191"/>
                  </a:cubicBezTo>
                  <a:cubicBezTo>
                    <a:pt x="179" y="179"/>
                    <a:pt x="262" y="179"/>
                    <a:pt x="322" y="167"/>
                  </a:cubicBezTo>
                  <a:cubicBezTo>
                    <a:pt x="357" y="155"/>
                    <a:pt x="453" y="179"/>
                    <a:pt x="453" y="96"/>
                  </a:cubicBezTo>
                  <a:cubicBezTo>
                    <a:pt x="453" y="60"/>
                    <a:pt x="345" y="36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0" name="Google Shape;4880;p2"/>
            <p:cNvSpPr/>
            <p:nvPr/>
          </p:nvSpPr>
          <p:spPr>
            <a:xfrm>
              <a:off x="5820950" y="3616050"/>
              <a:ext cx="12825" cy="8650"/>
            </a:xfrm>
            <a:custGeom>
              <a:avLst/>
              <a:gdLst/>
              <a:ahLst/>
              <a:cxnLst/>
              <a:rect l="l" t="t" r="r" b="b"/>
              <a:pathLst>
                <a:path w="513" h="346" extrusionOk="0">
                  <a:moveTo>
                    <a:pt x="405" y="1"/>
                  </a:moveTo>
                  <a:cubicBezTo>
                    <a:pt x="386" y="1"/>
                    <a:pt x="366" y="4"/>
                    <a:pt x="346" y="12"/>
                  </a:cubicBezTo>
                  <a:lnTo>
                    <a:pt x="239" y="12"/>
                  </a:lnTo>
                  <a:cubicBezTo>
                    <a:pt x="203" y="24"/>
                    <a:pt x="144" y="48"/>
                    <a:pt x="96" y="60"/>
                  </a:cubicBezTo>
                  <a:cubicBezTo>
                    <a:pt x="1" y="143"/>
                    <a:pt x="1" y="239"/>
                    <a:pt x="96" y="322"/>
                  </a:cubicBezTo>
                  <a:cubicBezTo>
                    <a:pt x="144" y="346"/>
                    <a:pt x="179" y="346"/>
                    <a:pt x="227" y="346"/>
                  </a:cubicBezTo>
                  <a:cubicBezTo>
                    <a:pt x="322" y="239"/>
                    <a:pt x="417" y="143"/>
                    <a:pt x="513" y="48"/>
                  </a:cubicBezTo>
                  <a:cubicBezTo>
                    <a:pt x="481" y="16"/>
                    <a:pt x="444" y="1"/>
                    <a:pt x="4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1" name="Google Shape;4881;p2"/>
            <p:cNvSpPr/>
            <p:nvPr/>
          </p:nvSpPr>
          <p:spPr>
            <a:xfrm>
              <a:off x="5751600" y="3606225"/>
              <a:ext cx="11925" cy="3925"/>
            </a:xfrm>
            <a:custGeom>
              <a:avLst/>
              <a:gdLst/>
              <a:ahLst/>
              <a:cxnLst/>
              <a:rect l="l" t="t" r="r" b="b"/>
              <a:pathLst>
                <a:path w="477" h="157" extrusionOk="0">
                  <a:moveTo>
                    <a:pt x="0" y="1"/>
                  </a:moveTo>
                  <a:lnTo>
                    <a:pt x="0" y="1"/>
                  </a:lnTo>
                  <a:cubicBezTo>
                    <a:pt x="76" y="129"/>
                    <a:pt x="176" y="157"/>
                    <a:pt x="284" y="157"/>
                  </a:cubicBezTo>
                  <a:cubicBezTo>
                    <a:pt x="347" y="157"/>
                    <a:pt x="412" y="148"/>
                    <a:pt x="477" y="143"/>
                  </a:cubicBezTo>
                  <a:cubicBezTo>
                    <a:pt x="334" y="24"/>
                    <a:pt x="155" y="2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2" name="Google Shape;4882;p2"/>
            <p:cNvSpPr/>
            <p:nvPr/>
          </p:nvSpPr>
          <p:spPr>
            <a:xfrm>
              <a:off x="5959950" y="3603250"/>
              <a:ext cx="6875" cy="7475"/>
            </a:xfrm>
            <a:custGeom>
              <a:avLst/>
              <a:gdLst/>
              <a:ahLst/>
              <a:cxnLst/>
              <a:rect l="l" t="t" r="r" b="b"/>
              <a:pathLst>
                <a:path w="275" h="299" extrusionOk="0">
                  <a:moveTo>
                    <a:pt x="263" y="1"/>
                  </a:moveTo>
                  <a:lnTo>
                    <a:pt x="263" y="1"/>
                  </a:lnTo>
                  <a:cubicBezTo>
                    <a:pt x="120" y="36"/>
                    <a:pt x="37" y="143"/>
                    <a:pt x="1" y="274"/>
                  </a:cubicBezTo>
                  <a:cubicBezTo>
                    <a:pt x="25" y="298"/>
                    <a:pt x="72" y="298"/>
                    <a:pt x="120" y="298"/>
                  </a:cubicBezTo>
                  <a:cubicBezTo>
                    <a:pt x="215" y="227"/>
                    <a:pt x="275" y="143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3" name="Google Shape;4883;p2"/>
            <p:cNvSpPr/>
            <p:nvPr/>
          </p:nvSpPr>
          <p:spPr>
            <a:xfrm>
              <a:off x="6063550" y="3635400"/>
              <a:ext cx="4475" cy="7175"/>
            </a:xfrm>
            <a:custGeom>
              <a:avLst/>
              <a:gdLst/>
              <a:ahLst/>
              <a:cxnLst/>
              <a:rect l="l" t="t" r="r" b="b"/>
              <a:pathLst>
                <a:path w="179" h="287" extrusionOk="0">
                  <a:moveTo>
                    <a:pt x="0" y="0"/>
                  </a:moveTo>
                  <a:lnTo>
                    <a:pt x="0" y="0"/>
                  </a:lnTo>
                  <a:cubicBezTo>
                    <a:pt x="24" y="119"/>
                    <a:pt x="36" y="227"/>
                    <a:pt x="155" y="286"/>
                  </a:cubicBezTo>
                  <a:cubicBezTo>
                    <a:pt x="167" y="143"/>
                    <a:pt x="179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4" name="Google Shape;4884;p2"/>
            <p:cNvSpPr/>
            <p:nvPr/>
          </p:nvSpPr>
          <p:spPr>
            <a:xfrm>
              <a:off x="6121000" y="3638250"/>
              <a:ext cx="3300" cy="7300"/>
            </a:xfrm>
            <a:custGeom>
              <a:avLst/>
              <a:gdLst/>
              <a:ahLst/>
              <a:cxnLst/>
              <a:rect l="l" t="t" r="r" b="b"/>
              <a:pathLst>
                <a:path w="132" h="292" extrusionOk="0">
                  <a:moveTo>
                    <a:pt x="40" y="1"/>
                  </a:moveTo>
                  <a:cubicBezTo>
                    <a:pt x="27" y="1"/>
                    <a:pt x="14" y="2"/>
                    <a:pt x="0" y="5"/>
                  </a:cubicBezTo>
                  <a:cubicBezTo>
                    <a:pt x="0" y="113"/>
                    <a:pt x="12" y="196"/>
                    <a:pt x="12" y="291"/>
                  </a:cubicBezTo>
                  <a:cubicBezTo>
                    <a:pt x="131" y="244"/>
                    <a:pt x="131" y="136"/>
                    <a:pt x="131" y="17"/>
                  </a:cubicBezTo>
                  <a:cubicBezTo>
                    <a:pt x="97" y="9"/>
                    <a:pt x="70" y="1"/>
                    <a:pt x="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5" name="Google Shape;4885;p2"/>
            <p:cNvSpPr/>
            <p:nvPr/>
          </p:nvSpPr>
          <p:spPr>
            <a:xfrm>
              <a:off x="5805475" y="3613500"/>
              <a:ext cx="4125" cy="5150"/>
            </a:xfrm>
            <a:custGeom>
              <a:avLst/>
              <a:gdLst/>
              <a:ahLst/>
              <a:cxnLst/>
              <a:rect l="l" t="t" r="r" b="b"/>
              <a:pathLst>
                <a:path w="165" h="206" extrusionOk="0">
                  <a:moveTo>
                    <a:pt x="49" y="0"/>
                  </a:moveTo>
                  <a:cubicBezTo>
                    <a:pt x="34" y="0"/>
                    <a:pt x="18" y="3"/>
                    <a:pt x="1" y="7"/>
                  </a:cubicBezTo>
                  <a:lnTo>
                    <a:pt x="1" y="162"/>
                  </a:lnTo>
                  <a:cubicBezTo>
                    <a:pt x="48" y="193"/>
                    <a:pt x="80" y="205"/>
                    <a:pt x="100" y="205"/>
                  </a:cubicBezTo>
                  <a:cubicBezTo>
                    <a:pt x="165" y="205"/>
                    <a:pt x="113" y="77"/>
                    <a:pt x="131" y="31"/>
                  </a:cubicBezTo>
                  <a:cubicBezTo>
                    <a:pt x="101" y="8"/>
                    <a:pt x="76" y="0"/>
                    <a:pt x="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6" name="Google Shape;4886;p2"/>
            <p:cNvSpPr/>
            <p:nvPr/>
          </p:nvSpPr>
          <p:spPr>
            <a:xfrm>
              <a:off x="6128125" y="3626025"/>
              <a:ext cx="3900" cy="1950"/>
            </a:xfrm>
            <a:custGeom>
              <a:avLst/>
              <a:gdLst/>
              <a:ahLst/>
              <a:cxnLst/>
              <a:rect l="l" t="t" r="r" b="b"/>
              <a:pathLst>
                <a:path w="156" h="78" extrusionOk="0">
                  <a:moveTo>
                    <a:pt x="74" y="0"/>
                  </a:moveTo>
                  <a:cubicBezTo>
                    <a:pt x="46" y="0"/>
                    <a:pt x="20" y="27"/>
                    <a:pt x="1" y="78"/>
                  </a:cubicBezTo>
                  <a:cubicBezTo>
                    <a:pt x="37" y="78"/>
                    <a:pt x="96" y="66"/>
                    <a:pt x="156" y="66"/>
                  </a:cubicBezTo>
                  <a:cubicBezTo>
                    <a:pt x="128" y="21"/>
                    <a:pt x="100" y="0"/>
                    <a:pt x="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7" name="Google Shape;4887;p2"/>
            <p:cNvSpPr/>
            <p:nvPr/>
          </p:nvSpPr>
          <p:spPr>
            <a:xfrm>
              <a:off x="5769450" y="3610400"/>
              <a:ext cx="3300" cy="1200"/>
            </a:xfrm>
            <a:custGeom>
              <a:avLst/>
              <a:gdLst/>
              <a:ahLst/>
              <a:cxnLst/>
              <a:rect l="l" t="t" r="r" b="b"/>
              <a:pathLst>
                <a:path w="132" h="48" extrusionOk="0">
                  <a:moveTo>
                    <a:pt x="1" y="0"/>
                  </a:moveTo>
                  <a:cubicBezTo>
                    <a:pt x="1" y="12"/>
                    <a:pt x="13" y="48"/>
                    <a:pt x="25" y="48"/>
                  </a:cubicBezTo>
                  <a:cubicBezTo>
                    <a:pt x="72" y="36"/>
                    <a:pt x="96" y="12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8" name="Google Shape;4888;p2"/>
            <p:cNvSpPr/>
            <p:nvPr/>
          </p:nvSpPr>
          <p:spPr>
            <a:xfrm>
              <a:off x="5676000" y="3585100"/>
              <a:ext cx="3600" cy="3550"/>
            </a:xfrm>
            <a:custGeom>
              <a:avLst/>
              <a:gdLst/>
              <a:ahLst/>
              <a:cxnLst/>
              <a:rect l="l" t="t" r="r" b="b"/>
              <a:pathLst>
                <a:path w="144" h="142" extrusionOk="0">
                  <a:moveTo>
                    <a:pt x="0" y="0"/>
                  </a:moveTo>
                  <a:cubicBezTo>
                    <a:pt x="0" y="48"/>
                    <a:pt x="0" y="72"/>
                    <a:pt x="12" y="131"/>
                  </a:cubicBezTo>
                  <a:cubicBezTo>
                    <a:pt x="27" y="139"/>
                    <a:pt x="42" y="141"/>
                    <a:pt x="56" y="141"/>
                  </a:cubicBezTo>
                  <a:cubicBezTo>
                    <a:pt x="88" y="141"/>
                    <a:pt x="119" y="128"/>
                    <a:pt x="143" y="119"/>
                  </a:cubicBezTo>
                  <a:cubicBezTo>
                    <a:pt x="84" y="72"/>
                    <a:pt x="48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9" name="Google Shape;4889;p2"/>
            <p:cNvSpPr/>
            <p:nvPr/>
          </p:nvSpPr>
          <p:spPr>
            <a:xfrm>
              <a:off x="5948650" y="3608300"/>
              <a:ext cx="3300" cy="1725"/>
            </a:xfrm>
            <a:custGeom>
              <a:avLst/>
              <a:gdLst/>
              <a:ahLst/>
              <a:cxnLst/>
              <a:rect l="l" t="t" r="r" b="b"/>
              <a:pathLst>
                <a:path w="132" h="69" extrusionOk="0">
                  <a:moveTo>
                    <a:pt x="96" y="1"/>
                  </a:moveTo>
                  <a:cubicBezTo>
                    <a:pt x="60" y="1"/>
                    <a:pt x="36" y="25"/>
                    <a:pt x="0" y="37"/>
                  </a:cubicBezTo>
                  <a:cubicBezTo>
                    <a:pt x="28" y="59"/>
                    <a:pt x="51" y="68"/>
                    <a:pt x="70" y="68"/>
                  </a:cubicBezTo>
                  <a:cubicBezTo>
                    <a:pt x="93" y="68"/>
                    <a:pt x="112" y="56"/>
                    <a:pt x="131" y="37"/>
                  </a:cubicBezTo>
                  <a:cubicBezTo>
                    <a:pt x="119" y="25"/>
                    <a:pt x="108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0" name="Google Shape;4890;p2"/>
            <p:cNvSpPr/>
            <p:nvPr/>
          </p:nvSpPr>
          <p:spPr>
            <a:xfrm>
              <a:off x="5829575" y="3615100"/>
              <a:ext cx="4200" cy="2175"/>
            </a:xfrm>
            <a:custGeom>
              <a:avLst/>
              <a:gdLst/>
              <a:ahLst/>
              <a:cxnLst/>
              <a:rect l="l" t="t" r="r" b="b"/>
              <a:pathLst>
                <a:path w="168" h="87" extrusionOk="0">
                  <a:moveTo>
                    <a:pt x="89" y="1"/>
                  </a:moveTo>
                  <a:cubicBezTo>
                    <a:pt x="63" y="1"/>
                    <a:pt x="33" y="18"/>
                    <a:pt x="1" y="50"/>
                  </a:cubicBezTo>
                  <a:cubicBezTo>
                    <a:pt x="60" y="62"/>
                    <a:pt x="108" y="62"/>
                    <a:pt x="168" y="86"/>
                  </a:cubicBezTo>
                  <a:cubicBezTo>
                    <a:pt x="148" y="27"/>
                    <a:pt x="121" y="1"/>
                    <a:pt x="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1" name="Google Shape;4891;p2"/>
            <p:cNvSpPr/>
            <p:nvPr/>
          </p:nvSpPr>
          <p:spPr>
            <a:xfrm>
              <a:off x="6074550" y="3492225"/>
              <a:ext cx="142900" cy="19475"/>
            </a:xfrm>
            <a:custGeom>
              <a:avLst/>
              <a:gdLst/>
              <a:ahLst/>
              <a:cxnLst/>
              <a:rect l="l" t="t" r="r" b="b"/>
              <a:pathLst>
                <a:path w="5716" h="779" extrusionOk="0">
                  <a:moveTo>
                    <a:pt x="298" y="1"/>
                  </a:moveTo>
                  <a:cubicBezTo>
                    <a:pt x="1" y="334"/>
                    <a:pt x="13" y="429"/>
                    <a:pt x="382" y="489"/>
                  </a:cubicBezTo>
                  <a:cubicBezTo>
                    <a:pt x="429" y="496"/>
                    <a:pt x="476" y="499"/>
                    <a:pt x="523" y="499"/>
                  </a:cubicBezTo>
                  <a:cubicBezTo>
                    <a:pt x="658" y="499"/>
                    <a:pt x="794" y="477"/>
                    <a:pt x="929" y="477"/>
                  </a:cubicBezTo>
                  <a:cubicBezTo>
                    <a:pt x="1049" y="477"/>
                    <a:pt x="1169" y="494"/>
                    <a:pt x="1287" y="560"/>
                  </a:cubicBezTo>
                  <a:cubicBezTo>
                    <a:pt x="1307" y="581"/>
                    <a:pt x="1324" y="594"/>
                    <a:pt x="1344" y="594"/>
                  </a:cubicBezTo>
                  <a:cubicBezTo>
                    <a:pt x="1358" y="594"/>
                    <a:pt x="1374" y="587"/>
                    <a:pt x="1394" y="572"/>
                  </a:cubicBezTo>
                  <a:cubicBezTo>
                    <a:pt x="1594" y="625"/>
                    <a:pt x="1797" y="638"/>
                    <a:pt x="2000" y="638"/>
                  </a:cubicBezTo>
                  <a:cubicBezTo>
                    <a:pt x="2206" y="638"/>
                    <a:pt x="2412" y="625"/>
                    <a:pt x="2617" y="625"/>
                  </a:cubicBezTo>
                  <a:cubicBezTo>
                    <a:pt x="2847" y="625"/>
                    <a:pt x="3075" y="642"/>
                    <a:pt x="3299" y="715"/>
                  </a:cubicBezTo>
                  <a:cubicBezTo>
                    <a:pt x="3306" y="730"/>
                    <a:pt x="3323" y="740"/>
                    <a:pt x="3345" y="740"/>
                  </a:cubicBezTo>
                  <a:cubicBezTo>
                    <a:pt x="3359" y="740"/>
                    <a:pt x="3376" y="736"/>
                    <a:pt x="3394" y="727"/>
                  </a:cubicBezTo>
                  <a:cubicBezTo>
                    <a:pt x="3454" y="757"/>
                    <a:pt x="3516" y="771"/>
                    <a:pt x="3579" y="771"/>
                  </a:cubicBezTo>
                  <a:cubicBezTo>
                    <a:pt x="3641" y="771"/>
                    <a:pt x="3704" y="757"/>
                    <a:pt x="3763" y="727"/>
                  </a:cubicBezTo>
                  <a:cubicBezTo>
                    <a:pt x="3859" y="755"/>
                    <a:pt x="3960" y="767"/>
                    <a:pt x="4062" y="767"/>
                  </a:cubicBezTo>
                  <a:cubicBezTo>
                    <a:pt x="4177" y="767"/>
                    <a:pt x="4293" y="752"/>
                    <a:pt x="4406" y="727"/>
                  </a:cubicBezTo>
                  <a:cubicBezTo>
                    <a:pt x="4499" y="770"/>
                    <a:pt x="4600" y="778"/>
                    <a:pt x="4703" y="778"/>
                  </a:cubicBezTo>
                  <a:cubicBezTo>
                    <a:pt x="4771" y="778"/>
                    <a:pt x="4839" y="774"/>
                    <a:pt x="4906" y="774"/>
                  </a:cubicBezTo>
                  <a:cubicBezTo>
                    <a:pt x="4961" y="731"/>
                    <a:pt x="5017" y="707"/>
                    <a:pt x="5071" y="707"/>
                  </a:cubicBezTo>
                  <a:cubicBezTo>
                    <a:pt x="5121" y="707"/>
                    <a:pt x="5170" y="728"/>
                    <a:pt x="5216" y="774"/>
                  </a:cubicBezTo>
                  <a:cubicBezTo>
                    <a:pt x="5240" y="771"/>
                    <a:pt x="5264" y="770"/>
                    <a:pt x="5288" y="770"/>
                  </a:cubicBezTo>
                  <a:cubicBezTo>
                    <a:pt x="5348" y="770"/>
                    <a:pt x="5410" y="777"/>
                    <a:pt x="5470" y="777"/>
                  </a:cubicBezTo>
                  <a:cubicBezTo>
                    <a:pt x="5555" y="777"/>
                    <a:pt x="5638" y="763"/>
                    <a:pt x="5716" y="691"/>
                  </a:cubicBezTo>
                  <a:cubicBezTo>
                    <a:pt x="5699" y="402"/>
                    <a:pt x="5522" y="371"/>
                    <a:pt x="5348" y="371"/>
                  </a:cubicBezTo>
                  <a:cubicBezTo>
                    <a:pt x="5300" y="371"/>
                    <a:pt x="5252" y="373"/>
                    <a:pt x="5207" y="373"/>
                  </a:cubicBezTo>
                  <a:cubicBezTo>
                    <a:pt x="5181" y="373"/>
                    <a:pt x="5156" y="372"/>
                    <a:pt x="5132" y="370"/>
                  </a:cubicBezTo>
                  <a:cubicBezTo>
                    <a:pt x="4704" y="298"/>
                    <a:pt x="4263" y="310"/>
                    <a:pt x="3846" y="179"/>
                  </a:cubicBezTo>
                  <a:cubicBezTo>
                    <a:pt x="3839" y="178"/>
                    <a:pt x="3831" y="177"/>
                    <a:pt x="3823" y="177"/>
                  </a:cubicBezTo>
                  <a:cubicBezTo>
                    <a:pt x="3690" y="177"/>
                    <a:pt x="3584" y="385"/>
                    <a:pt x="3443" y="385"/>
                  </a:cubicBezTo>
                  <a:cubicBezTo>
                    <a:pt x="3396" y="385"/>
                    <a:pt x="3344" y="361"/>
                    <a:pt x="3287" y="298"/>
                  </a:cubicBezTo>
                  <a:cubicBezTo>
                    <a:pt x="3245" y="267"/>
                    <a:pt x="3203" y="255"/>
                    <a:pt x="3162" y="255"/>
                  </a:cubicBezTo>
                  <a:cubicBezTo>
                    <a:pt x="3060" y="255"/>
                    <a:pt x="2960" y="323"/>
                    <a:pt x="2855" y="323"/>
                  </a:cubicBezTo>
                  <a:cubicBezTo>
                    <a:pt x="2809" y="323"/>
                    <a:pt x="2763" y="311"/>
                    <a:pt x="2715" y="274"/>
                  </a:cubicBezTo>
                  <a:cubicBezTo>
                    <a:pt x="2598" y="162"/>
                    <a:pt x="2464" y="137"/>
                    <a:pt x="2325" y="137"/>
                  </a:cubicBezTo>
                  <a:cubicBezTo>
                    <a:pt x="2215" y="137"/>
                    <a:pt x="2101" y="153"/>
                    <a:pt x="1990" y="153"/>
                  </a:cubicBezTo>
                  <a:cubicBezTo>
                    <a:pt x="1945" y="153"/>
                    <a:pt x="1901" y="151"/>
                    <a:pt x="1858" y="143"/>
                  </a:cubicBezTo>
                  <a:cubicBezTo>
                    <a:pt x="1858" y="143"/>
                    <a:pt x="1846" y="132"/>
                    <a:pt x="1811" y="120"/>
                  </a:cubicBezTo>
                  <a:cubicBezTo>
                    <a:pt x="1797" y="113"/>
                    <a:pt x="1785" y="110"/>
                    <a:pt x="1774" y="110"/>
                  </a:cubicBezTo>
                  <a:cubicBezTo>
                    <a:pt x="1748" y="110"/>
                    <a:pt x="1729" y="127"/>
                    <a:pt x="1703" y="143"/>
                  </a:cubicBezTo>
                  <a:lnTo>
                    <a:pt x="1430" y="143"/>
                  </a:lnTo>
                  <a:cubicBezTo>
                    <a:pt x="1430" y="132"/>
                    <a:pt x="1406" y="132"/>
                    <a:pt x="1382" y="120"/>
                  </a:cubicBezTo>
                  <a:cubicBezTo>
                    <a:pt x="1371" y="113"/>
                    <a:pt x="1362" y="110"/>
                    <a:pt x="1353" y="110"/>
                  </a:cubicBezTo>
                  <a:cubicBezTo>
                    <a:pt x="1331" y="110"/>
                    <a:pt x="1312" y="127"/>
                    <a:pt x="1287" y="143"/>
                  </a:cubicBezTo>
                  <a:cubicBezTo>
                    <a:pt x="1287" y="143"/>
                    <a:pt x="1275" y="155"/>
                    <a:pt x="1251" y="179"/>
                  </a:cubicBezTo>
                  <a:cubicBezTo>
                    <a:pt x="1242" y="182"/>
                    <a:pt x="1234" y="184"/>
                    <a:pt x="1226" y="184"/>
                  </a:cubicBezTo>
                  <a:cubicBezTo>
                    <a:pt x="1203" y="184"/>
                    <a:pt x="1182" y="170"/>
                    <a:pt x="1156" y="143"/>
                  </a:cubicBezTo>
                  <a:lnTo>
                    <a:pt x="1025" y="12"/>
                  </a:lnTo>
                  <a:cubicBezTo>
                    <a:pt x="947" y="48"/>
                    <a:pt x="873" y="69"/>
                    <a:pt x="798" y="69"/>
                  </a:cubicBezTo>
                  <a:cubicBezTo>
                    <a:pt x="724" y="69"/>
                    <a:pt x="650" y="48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2" name="Google Shape;4892;p2"/>
            <p:cNvSpPr/>
            <p:nvPr/>
          </p:nvSpPr>
          <p:spPr>
            <a:xfrm>
              <a:off x="5887025" y="3486875"/>
              <a:ext cx="219400" cy="19375"/>
            </a:xfrm>
            <a:custGeom>
              <a:avLst/>
              <a:gdLst/>
              <a:ahLst/>
              <a:cxnLst/>
              <a:rect l="l" t="t" r="r" b="b"/>
              <a:pathLst>
                <a:path w="8776" h="775" extrusionOk="0">
                  <a:moveTo>
                    <a:pt x="6573" y="0"/>
                  </a:moveTo>
                  <a:cubicBezTo>
                    <a:pt x="6525" y="0"/>
                    <a:pt x="6490" y="36"/>
                    <a:pt x="6454" y="60"/>
                  </a:cubicBezTo>
                  <a:cubicBezTo>
                    <a:pt x="6442" y="131"/>
                    <a:pt x="6466" y="191"/>
                    <a:pt x="6514" y="250"/>
                  </a:cubicBezTo>
                  <a:cubicBezTo>
                    <a:pt x="6668" y="393"/>
                    <a:pt x="6859" y="346"/>
                    <a:pt x="7037" y="417"/>
                  </a:cubicBezTo>
                  <a:cubicBezTo>
                    <a:pt x="6968" y="452"/>
                    <a:pt x="6900" y="463"/>
                    <a:pt x="6834" y="463"/>
                  </a:cubicBezTo>
                  <a:cubicBezTo>
                    <a:pt x="6717" y="463"/>
                    <a:pt x="6603" y="429"/>
                    <a:pt x="6490" y="429"/>
                  </a:cubicBezTo>
                  <a:cubicBezTo>
                    <a:pt x="6406" y="429"/>
                    <a:pt x="6347" y="417"/>
                    <a:pt x="6287" y="417"/>
                  </a:cubicBezTo>
                  <a:lnTo>
                    <a:pt x="6204" y="417"/>
                  </a:lnTo>
                  <a:cubicBezTo>
                    <a:pt x="6085" y="453"/>
                    <a:pt x="5978" y="465"/>
                    <a:pt x="5859" y="476"/>
                  </a:cubicBezTo>
                  <a:lnTo>
                    <a:pt x="5537" y="476"/>
                  </a:lnTo>
                  <a:cubicBezTo>
                    <a:pt x="5430" y="476"/>
                    <a:pt x="5323" y="453"/>
                    <a:pt x="5240" y="405"/>
                  </a:cubicBezTo>
                  <a:cubicBezTo>
                    <a:pt x="5156" y="357"/>
                    <a:pt x="5097" y="310"/>
                    <a:pt x="5025" y="286"/>
                  </a:cubicBezTo>
                  <a:cubicBezTo>
                    <a:pt x="5001" y="280"/>
                    <a:pt x="4975" y="277"/>
                    <a:pt x="4949" y="277"/>
                  </a:cubicBezTo>
                  <a:cubicBezTo>
                    <a:pt x="4924" y="277"/>
                    <a:pt x="4900" y="280"/>
                    <a:pt x="4882" y="286"/>
                  </a:cubicBezTo>
                  <a:cubicBezTo>
                    <a:pt x="4835" y="310"/>
                    <a:pt x="4799" y="346"/>
                    <a:pt x="4763" y="369"/>
                  </a:cubicBezTo>
                  <a:cubicBezTo>
                    <a:pt x="4718" y="406"/>
                    <a:pt x="4672" y="421"/>
                    <a:pt x="4616" y="421"/>
                  </a:cubicBezTo>
                  <a:cubicBezTo>
                    <a:pt x="4599" y="421"/>
                    <a:pt x="4581" y="420"/>
                    <a:pt x="4561" y="417"/>
                  </a:cubicBezTo>
                  <a:lnTo>
                    <a:pt x="4430" y="369"/>
                  </a:lnTo>
                  <a:lnTo>
                    <a:pt x="4204" y="286"/>
                  </a:lnTo>
                  <a:cubicBezTo>
                    <a:pt x="4144" y="274"/>
                    <a:pt x="4108" y="274"/>
                    <a:pt x="4049" y="274"/>
                  </a:cubicBezTo>
                  <a:cubicBezTo>
                    <a:pt x="3954" y="286"/>
                    <a:pt x="3882" y="310"/>
                    <a:pt x="3811" y="346"/>
                  </a:cubicBezTo>
                  <a:cubicBezTo>
                    <a:pt x="3751" y="369"/>
                    <a:pt x="3704" y="393"/>
                    <a:pt x="3644" y="405"/>
                  </a:cubicBezTo>
                  <a:cubicBezTo>
                    <a:pt x="3611" y="412"/>
                    <a:pt x="3578" y="415"/>
                    <a:pt x="3544" y="415"/>
                  </a:cubicBezTo>
                  <a:cubicBezTo>
                    <a:pt x="3459" y="415"/>
                    <a:pt x="3373" y="395"/>
                    <a:pt x="3287" y="369"/>
                  </a:cubicBezTo>
                  <a:cubicBezTo>
                    <a:pt x="3168" y="334"/>
                    <a:pt x="3049" y="310"/>
                    <a:pt x="2930" y="310"/>
                  </a:cubicBezTo>
                  <a:lnTo>
                    <a:pt x="1394" y="310"/>
                  </a:lnTo>
                  <a:cubicBezTo>
                    <a:pt x="1215" y="310"/>
                    <a:pt x="1037" y="298"/>
                    <a:pt x="858" y="298"/>
                  </a:cubicBezTo>
                  <a:lnTo>
                    <a:pt x="632" y="298"/>
                  </a:lnTo>
                  <a:cubicBezTo>
                    <a:pt x="418" y="310"/>
                    <a:pt x="156" y="286"/>
                    <a:pt x="1" y="512"/>
                  </a:cubicBezTo>
                  <a:cubicBezTo>
                    <a:pt x="275" y="655"/>
                    <a:pt x="596" y="607"/>
                    <a:pt x="894" y="631"/>
                  </a:cubicBezTo>
                  <a:cubicBezTo>
                    <a:pt x="1846" y="667"/>
                    <a:pt x="2811" y="607"/>
                    <a:pt x="3763" y="762"/>
                  </a:cubicBezTo>
                  <a:cubicBezTo>
                    <a:pt x="3870" y="750"/>
                    <a:pt x="3989" y="726"/>
                    <a:pt x="4108" y="726"/>
                  </a:cubicBezTo>
                  <a:cubicBezTo>
                    <a:pt x="5668" y="738"/>
                    <a:pt x="7216" y="762"/>
                    <a:pt x="8776" y="774"/>
                  </a:cubicBezTo>
                  <a:cubicBezTo>
                    <a:pt x="8654" y="646"/>
                    <a:pt x="8512" y="618"/>
                    <a:pt x="8367" y="618"/>
                  </a:cubicBezTo>
                  <a:cubicBezTo>
                    <a:pt x="8249" y="618"/>
                    <a:pt x="8129" y="637"/>
                    <a:pt x="8015" y="637"/>
                  </a:cubicBezTo>
                  <a:cubicBezTo>
                    <a:pt x="7982" y="637"/>
                    <a:pt x="7950" y="635"/>
                    <a:pt x="7918" y="631"/>
                  </a:cubicBezTo>
                  <a:cubicBezTo>
                    <a:pt x="7597" y="572"/>
                    <a:pt x="7561" y="417"/>
                    <a:pt x="7776" y="191"/>
                  </a:cubicBezTo>
                  <a:lnTo>
                    <a:pt x="7764" y="131"/>
                  </a:lnTo>
                  <a:lnTo>
                    <a:pt x="7764" y="60"/>
                  </a:lnTo>
                  <a:lnTo>
                    <a:pt x="6645" y="12"/>
                  </a:lnTo>
                  <a:cubicBezTo>
                    <a:pt x="6645" y="12"/>
                    <a:pt x="6621" y="0"/>
                    <a:pt x="657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3" name="Google Shape;4893;p2"/>
            <p:cNvSpPr/>
            <p:nvPr/>
          </p:nvSpPr>
          <p:spPr>
            <a:xfrm>
              <a:off x="6128125" y="3527450"/>
              <a:ext cx="48850" cy="11650"/>
            </a:xfrm>
            <a:custGeom>
              <a:avLst/>
              <a:gdLst/>
              <a:ahLst/>
              <a:cxnLst/>
              <a:rect l="l" t="t" r="r" b="b"/>
              <a:pathLst>
                <a:path w="1954" h="466" extrusionOk="0">
                  <a:moveTo>
                    <a:pt x="575" y="0"/>
                  </a:moveTo>
                  <a:cubicBezTo>
                    <a:pt x="383" y="0"/>
                    <a:pt x="191" y="8"/>
                    <a:pt x="1" y="32"/>
                  </a:cubicBezTo>
                  <a:lnTo>
                    <a:pt x="1" y="282"/>
                  </a:lnTo>
                  <a:cubicBezTo>
                    <a:pt x="37" y="330"/>
                    <a:pt x="96" y="377"/>
                    <a:pt x="144" y="413"/>
                  </a:cubicBezTo>
                  <a:cubicBezTo>
                    <a:pt x="220" y="378"/>
                    <a:pt x="296" y="366"/>
                    <a:pt x="371" y="366"/>
                  </a:cubicBezTo>
                  <a:cubicBezTo>
                    <a:pt x="474" y="366"/>
                    <a:pt x="577" y="388"/>
                    <a:pt x="680" y="401"/>
                  </a:cubicBezTo>
                  <a:cubicBezTo>
                    <a:pt x="874" y="426"/>
                    <a:pt x="1074" y="465"/>
                    <a:pt x="1275" y="465"/>
                  </a:cubicBezTo>
                  <a:cubicBezTo>
                    <a:pt x="1467" y="465"/>
                    <a:pt x="1660" y="429"/>
                    <a:pt x="1846" y="306"/>
                  </a:cubicBezTo>
                  <a:cubicBezTo>
                    <a:pt x="1954" y="163"/>
                    <a:pt x="1823" y="104"/>
                    <a:pt x="1727" y="32"/>
                  </a:cubicBezTo>
                  <a:cubicBezTo>
                    <a:pt x="1346" y="32"/>
                    <a:pt x="960" y="0"/>
                    <a:pt x="5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4" name="Google Shape;4894;p2"/>
            <p:cNvSpPr/>
            <p:nvPr/>
          </p:nvSpPr>
          <p:spPr>
            <a:xfrm>
              <a:off x="6171300" y="3527825"/>
              <a:ext cx="43475" cy="11150"/>
            </a:xfrm>
            <a:custGeom>
              <a:avLst/>
              <a:gdLst/>
              <a:ahLst/>
              <a:cxnLst/>
              <a:rect l="l" t="t" r="r" b="b"/>
              <a:pathLst>
                <a:path w="1739" h="446" extrusionOk="0">
                  <a:moveTo>
                    <a:pt x="1300" y="0"/>
                  </a:moveTo>
                  <a:cubicBezTo>
                    <a:pt x="1103" y="0"/>
                    <a:pt x="921" y="55"/>
                    <a:pt x="738" y="136"/>
                  </a:cubicBezTo>
                  <a:cubicBezTo>
                    <a:pt x="596" y="29"/>
                    <a:pt x="417" y="124"/>
                    <a:pt x="274" y="17"/>
                  </a:cubicBezTo>
                  <a:lnTo>
                    <a:pt x="0" y="17"/>
                  </a:lnTo>
                  <a:cubicBezTo>
                    <a:pt x="36" y="101"/>
                    <a:pt x="72" y="208"/>
                    <a:pt x="119" y="303"/>
                  </a:cubicBezTo>
                  <a:cubicBezTo>
                    <a:pt x="215" y="362"/>
                    <a:pt x="357" y="327"/>
                    <a:pt x="429" y="446"/>
                  </a:cubicBezTo>
                  <a:cubicBezTo>
                    <a:pt x="846" y="434"/>
                    <a:pt x="1274" y="434"/>
                    <a:pt x="1691" y="422"/>
                  </a:cubicBezTo>
                  <a:cubicBezTo>
                    <a:pt x="1739" y="196"/>
                    <a:pt x="1727" y="17"/>
                    <a:pt x="1405" y="5"/>
                  </a:cubicBezTo>
                  <a:cubicBezTo>
                    <a:pt x="1370" y="2"/>
                    <a:pt x="1335" y="0"/>
                    <a:pt x="130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5" name="Google Shape;4895;p2"/>
            <p:cNvSpPr/>
            <p:nvPr/>
          </p:nvSpPr>
          <p:spPr>
            <a:xfrm>
              <a:off x="6039125" y="3523775"/>
              <a:ext cx="47950" cy="11025"/>
            </a:xfrm>
            <a:custGeom>
              <a:avLst/>
              <a:gdLst/>
              <a:ahLst/>
              <a:cxnLst/>
              <a:rect l="l" t="t" r="r" b="b"/>
              <a:pathLst>
                <a:path w="1918" h="441" extrusionOk="0">
                  <a:moveTo>
                    <a:pt x="251" y="1"/>
                  </a:moveTo>
                  <a:cubicBezTo>
                    <a:pt x="180" y="12"/>
                    <a:pt x="60" y="12"/>
                    <a:pt x="25" y="120"/>
                  </a:cubicBezTo>
                  <a:cubicBezTo>
                    <a:pt x="1" y="215"/>
                    <a:pt x="84" y="263"/>
                    <a:pt x="180" y="298"/>
                  </a:cubicBezTo>
                  <a:cubicBezTo>
                    <a:pt x="208" y="309"/>
                    <a:pt x="236" y="313"/>
                    <a:pt x="264" y="313"/>
                  </a:cubicBezTo>
                  <a:cubicBezTo>
                    <a:pt x="408" y="313"/>
                    <a:pt x="537" y="193"/>
                    <a:pt x="659" y="193"/>
                  </a:cubicBezTo>
                  <a:cubicBezTo>
                    <a:pt x="698" y="193"/>
                    <a:pt x="737" y="206"/>
                    <a:pt x="775" y="239"/>
                  </a:cubicBezTo>
                  <a:cubicBezTo>
                    <a:pt x="990" y="402"/>
                    <a:pt x="1210" y="440"/>
                    <a:pt x="1434" y="440"/>
                  </a:cubicBezTo>
                  <a:cubicBezTo>
                    <a:pt x="1570" y="440"/>
                    <a:pt x="1707" y="426"/>
                    <a:pt x="1846" y="417"/>
                  </a:cubicBezTo>
                  <a:cubicBezTo>
                    <a:pt x="1918" y="322"/>
                    <a:pt x="1918" y="239"/>
                    <a:pt x="1834" y="143"/>
                  </a:cubicBezTo>
                  <a:cubicBezTo>
                    <a:pt x="1311" y="108"/>
                    <a:pt x="775" y="36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6" name="Google Shape;4896;p2"/>
            <p:cNvSpPr/>
            <p:nvPr/>
          </p:nvSpPr>
          <p:spPr>
            <a:xfrm>
              <a:off x="6184700" y="3508675"/>
              <a:ext cx="47925" cy="5925"/>
            </a:xfrm>
            <a:custGeom>
              <a:avLst/>
              <a:gdLst/>
              <a:ahLst/>
              <a:cxnLst/>
              <a:rect l="l" t="t" r="r" b="b"/>
              <a:pathLst>
                <a:path w="1917" h="237" extrusionOk="0">
                  <a:moveTo>
                    <a:pt x="685" y="0"/>
                  </a:moveTo>
                  <a:cubicBezTo>
                    <a:pt x="655" y="0"/>
                    <a:pt x="625" y="3"/>
                    <a:pt x="595" y="9"/>
                  </a:cubicBezTo>
                  <a:cubicBezTo>
                    <a:pt x="393" y="21"/>
                    <a:pt x="191" y="33"/>
                    <a:pt x="0" y="57"/>
                  </a:cubicBezTo>
                  <a:cubicBezTo>
                    <a:pt x="536" y="188"/>
                    <a:pt x="1095" y="140"/>
                    <a:pt x="1667" y="235"/>
                  </a:cubicBezTo>
                  <a:cubicBezTo>
                    <a:pt x="1677" y="236"/>
                    <a:pt x="1687" y="237"/>
                    <a:pt x="1696" y="237"/>
                  </a:cubicBezTo>
                  <a:cubicBezTo>
                    <a:pt x="1801" y="237"/>
                    <a:pt x="1884" y="177"/>
                    <a:pt x="1917" y="57"/>
                  </a:cubicBezTo>
                  <a:cubicBezTo>
                    <a:pt x="1703" y="33"/>
                    <a:pt x="1512" y="33"/>
                    <a:pt x="1322" y="33"/>
                  </a:cubicBezTo>
                  <a:cubicBezTo>
                    <a:pt x="1143" y="21"/>
                    <a:pt x="953" y="21"/>
                    <a:pt x="774" y="9"/>
                  </a:cubicBezTo>
                  <a:cubicBezTo>
                    <a:pt x="744" y="3"/>
                    <a:pt x="714" y="0"/>
                    <a:pt x="6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7" name="Google Shape;4897;p2"/>
            <p:cNvSpPr/>
            <p:nvPr/>
          </p:nvSpPr>
          <p:spPr>
            <a:xfrm>
              <a:off x="6109075" y="3506225"/>
              <a:ext cx="47650" cy="4175"/>
            </a:xfrm>
            <a:custGeom>
              <a:avLst/>
              <a:gdLst/>
              <a:ahLst/>
              <a:cxnLst/>
              <a:rect l="l" t="t" r="r" b="b"/>
              <a:pathLst>
                <a:path w="1906" h="167" extrusionOk="0">
                  <a:moveTo>
                    <a:pt x="1537" y="0"/>
                  </a:moveTo>
                  <a:cubicBezTo>
                    <a:pt x="1025" y="0"/>
                    <a:pt x="501" y="12"/>
                    <a:pt x="1" y="12"/>
                  </a:cubicBezTo>
                  <a:cubicBezTo>
                    <a:pt x="620" y="167"/>
                    <a:pt x="1263" y="131"/>
                    <a:pt x="1906" y="155"/>
                  </a:cubicBezTo>
                  <a:cubicBezTo>
                    <a:pt x="1811" y="36"/>
                    <a:pt x="1680" y="0"/>
                    <a:pt x="15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8" name="Google Shape;4898;p2"/>
            <p:cNvSpPr/>
            <p:nvPr/>
          </p:nvSpPr>
          <p:spPr>
            <a:xfrm>
              <a:off x="6084975" y="3524925"/>
              <a:ext cx="11025" cy="9300"/>
            </a:xfrm>
            <a:custGeom>
              <a:avLst/>
              <a:gdLst/>
              <a:ahLst/>
              <a:cxnLst/>
              <a:rect l="l" t="t" r="r" b="b"/>
              <a:pathLst>
                <a:path w="441" h="372" extrusionOk="0">
                  <a:moveTo>
                    <a:pt x="288" y="0"/>
                  </a:moveTo>
                  <a:cubicBezTo>
                    <a:pt x="188" y="0"/>
                    <a:pt x="97" y="81"/>
                    <a:pt x="0" y="97"/>
                  </a:cubicBezTo>
                  <a:cubicBezTo>
                    <a:pt x="0" y="193"/>
                    <a:pt x="12" y="276"/>
                    <a:pt x="12" y="371"/>
                  </a:cubicBezTo>
                  <a:lnTo>
                    <a:pt x="429" y="371"/>
                  </a:lnTo>
                  <a:cubicBezTo>
                    <a:pt x="429" y="336"/>
                    <a:pt x="441" y="300"/>
                    <a:pt x="441" y="264"/>
                  </a:cubicBezTo>
                  <a:lnTo>
                    <a:pt x="441" y="74"/>
                  </a:lnTo>
                  <a:cubicBezTo>
                    <a:pt x="387" y="19"/>
                    <a:pt x="336" y="0"/>
                    <a:pt x="2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9" name="Google Shape;4899;p2"/>
            <p:cNvSpPr/>
            <p:nvPr/>
          </p:nvSpPr>
          <p:spPr>
            <a:xfrm>
              <a:off x="6178150" y="3527950"/>
              <a:ext cx="11625" cy="3225"/>
            </a:xfrm>
            <a:custGeom>
              <a:avLst/>
              <a:gdLst/>
              <a:ahLst/>
              <a:cxnLst/>
              <a:rect l="l" t="t" r="r" b="b"/>
              <a:pathLst>
                <a:path w="465" h="129" extrusionOk="0">
                  <a:moveTo>
                    <a:pt x="0" y="0"/>
                  </a:moveTo>
                  <a:cubicBezTo>
                    <a:pt x="97" y="105"/>
                    <a:pt x="200" y="128"/>
                    <a:pt x="308" y="128"/>
                  </a:cubicBezTo>
                  <a:cubicBezTo>
                    <a:pt x="359" y="128"/>
                    <a:pt x="411" y="123"/>
                    <a:pt x="464" y="119"/>
                  </a:cubicBezTo>
                  <a:cubicBezTo>
                    <a:pt x="334" y="0"/>
                    <a:pt x="167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0" name="Google Shape;4900;p2"/>
            <p:cNvSpPr/>
            <p:nvPr/>
          </p:nvSpPr>
          <p:spPr>
            <a:xfrm>
              <a:off x="6159400" y="3510375"/>
              <a:ext cx="9250" cy="1950"/>
            </a:xfrm>
            <a:custGeom>
              <a:avLst/>
              <a:gdLst/>
              <a:ahLst/>
              <a:cxnLst/>
              <a:rect l="l" t="t" r="r" b="b"/>
              <a:pathLst>
                <a:path w="370" h="78" extrusionOk="0">
                  <a:moveTo>
                    <a:pt x="0" y="1"/>
                  </a:moveTo>
                  <a:cubicBezTo>
                    <a:pt x="54" y="55"/>
                    <a:pt x="109" y="77"/>
                    <a:pt x="164" y="77"/>
                  </a:cubicBezTo>
                  <a:cubicBezTo>
                    <a:pt x="230" y="77"/>
                    <a:pt x="298" y="46"/>
                    <a:pt x="3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1" name="Google Shape;4901;p2"/>
            <p:cNvSpPr/>
            <p:nvPr/>
          </p:nvSpPr>
          <p:spPr>
            <a:xfrm>
              <a:off x="6019800" y="3541350"/>
              <a:ext cx="32750" cy="8675"/>
            </a:xfrm>
            <a:custGeom>
              <a:avLst/>
              <a:gdLst/>
              <a:ahLst/>
              <a:cxnLst/>
              <a:rect l="l" t="t" r="r" b="b"/>
              <a:pathLst>
                <a:path w="1310" h="347" extrusionOk="0">
                  <a:moveTo>
                    <a:pt x="1036" y="12"/>
                  </a:moveTo>
                  <a:cubicBezTo>
                    <a:pt x="845" y="24"/>
                    <a:pt x="655" y="24"/>
                    <a:pt x="464" y="24"/>
                  </a:cubicBezTo>
                  <a:cubicBezTo>
                    <a:pt x="321" y="131"/>
                    <a:pt x="107" y="0"/>
                    <a:pt x="0" y="191"/>
                  </a:cubicBezTo>
                  <a:cubicBezTo>
                    <a:pt x="238" y="281"/>
                    <a:pt x="476" y="346"/>
                    <a:pt x="713" y="346"/>
                  </a:cubicBezTo>
                  <a:cubicBezTo>
                    <a:pt x="913" y="346"/>
                    <a:pt x="1113" y="299"/>
                    <a:pt x="1310" y="179"/>
                  </a:cubicBezTo>
                  <a:cubicBezTo>
                    <a:pt x="1214" y="119"/>
                    <a:pt x="1131" y="71"/>
                    <a:pt x="1036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2" name="Google Shape;4902;p2"/>
            <p:cNvSpPr/>
            <p:nvPr/>
          </p:nvSpPr>
          <p:spPr>
            <a:xfrm>
              <a:off x="6174575" y="3534725"/>
              <a:ext cx="7450" cy="3700"/>
            </a:xfrm>
            <a:custGeom>
              <a:avLst/>
              <a:gdLst/>
              <a:ahLst/>
              <a:cxnLst/>
              <a:rect l="l" t="t" r="r" b="b"/>
              <a:pathLst>
                <a:path w="298" h="148" extrusionOk="0">
                  <a:moveTo>
                    <a:pt x="46" y="1"/>
                  </a:moveTo>
                  <a:cubicBezTo>
                    <a:pt x="31" y="1"/>
                    <a:pt x="16" y="2"/>
                    <a:pt x="0" y="3"/>
                  </a:cubicBezTo>
                  <a:cubicBezTo>
                    <a:pt x="65" y="100"/>
                    <a:pt x="148" y="148"/>
                    <a:pt x="260" y="148"/>
                  </a:cubicBezTo>
                  <a:cubicBezTo>
                    <a:pt x="272" y="148"/>
                    <a:pt x="285" y="147"/>
                    <a:pt x="298" y="146"/>
                  </a:cubicBezTo>
                  <a:cubicBezTo>
                    <a:pt x="246" y="41"/>
                    <a:pt x="156" y="1"/>
                    <a:pt x="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3" name="Google Shape;4903;p2"/>
            <p:cNvSpPr/>
            <p:nvPr/>
          </p:nvSpPr>
          <p:spPr>
            <a:xfrm>
              <a:off x="6124275" y="3616650"/>
              <a:ext cx="14600" cy="4200"/>
            </a:xfrm>
            <a:custGeom>
              <a:avLst/>
              <a:gdLst/>
              <a:ahLst/>
              <a:cxnLst/>
              <a:rect l="l" t="t" r="r" b="b"/>
              <a:pathLst>
                <a:path w="584" h="168" extrusionOk="0">
                  <a:moveTo>
                    <a:pt x="429" y="0"/>
                  </a:moveTo>
                  <a:cubicBezTo>
                    <a:pt x="298" y="24"/>
                    <a:pt x="155" y="24"/>
                    <a:pt x="0" y="36"/>
                  </a:cubicBezTo>
                  <a:cubicBezTo>
                    <a:pt x="79" y="143"/>
                    <a:pt x="170" y="167"/>
                    <a:pt x="265" y="167"/>
                  </a:cubicBezTo>
                  <a:cubicBezTo>
                    <a:pt x="347" y="167"/>
                    <a:pt x="431" y="149"/>
                    <a:pt x="512" y="149"/>
                  </a:cubicBezTo>
                  <a:cubicBezTo>
                    <a:pt x="536" y="149"/>
                    <a:pt x="560" y="151"/>
                    <a:pt x="584" y="155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4" name="Google Shape;4904;p2"/>
            <p:cNvSpPr/>
            <p:nvPr/>
          </p:nvSpPr>
          <p:spPr>
            <a:xfrm>
              <a:off x="5374475" y="2102825"/>
              <a:ext cx="166400" cy="34500"/>
            </a:xfrm>
            <a:custGeom>
              <a:avLst/>
              <a:gdLst/>
              <a:ahLst/>
              <a:cxnLst/>
              <a:rect l="l" t="t" r="r" b="b"/>
              <a:pathLst>
                <a:path w="6656" h="1380" extrusionOk="0">
                  <a:moveTo>
                    <a:pt x="870" y="0"/>
                  </a:moveTo>
                  <a:cubicBezTo>
                    <a:pt x="776" y="0"/>
                    <a:pt x="681" y="5"/>
                    <a:pt x="584" y="10"/>
                  </a:cubicBezTo>
                  <a:cubicBezTo>
                    <a:pt x="512" y="22"/>
                    <a:pt x="441" y="58"/>
                    <a:pt x="381" y="105"/>
                  </a:cubicBezTo>
                  <a:cubicBezTo>
                    <a:pt x="96" y="320"/>
                    <a:pt x="0" y="546"/>
                    <a:pt x="357" y="772"/>
                  </a:cubicBezTo>
                  <a:cubicBezTo>
                    <a:pt x="477" y="844"/>
                    <a:pt x="596" y="891"/>
                    <a:pt x="738" y="939"/>
                  </a:cubicBezTo>
                  <a:cubicBezTo>
                    <a:pt x="774" y="939"/>
                    <a:pt x="810" y="951"/>
                    <a:pt x="834" y="951"/>
                  </a:cubicBezTo>
                  <a:cubicBezTo>
                    <a:pt x="881" y="963"/>
                    <a:pt x="917" y="963"/>
                    <a:pt x="941" y="963"/>
                  </a:cubicBezTo>
                  <a:cubicBezTo>
                    <a:pt x="1524" y="1082"/>
                    <a:pt x="2120" y="1010"/>
                    <a:pt x="2703" y="1070"/>
                  </a:cubicBezTo>
                  <a:cubicBezTo>
                    <a:pt x="2763" y="1082"/>
                    <a:pt x="2822" y="1082"/>
                    <a:pt x="2882" y="1082"/>
                  </a:cubicBezTo>
                  <a:cubicBezTo>
                    <a:pt x="2888" y="1084"/>
                    <a:pt x="2893" y="1085"/>
                    <a:pt x="2899" y="1085"/>
                  </a:cubicBezTo>
                  <a:cubicBezTo>
                    <a:pt x="2941" y="1085"/>
                    <a:pt x="2963" y="1019"/>
                    <a:pt x="2990" y="1019"/>
                  </a:cubicBezTo>
                  <a:cubicBezTo>
                    <a:pt x="2994" y="1019"/>
                    <a:pt x="2997" y="1020"/>
                    <a:pt x="3001" y="1022"/>
                  </a:cubicBezTo>
                  <a:cubicBezTo>
                    <a:pt x="3024" y="1070"/>
                    <a:pt x="2917" y="1117"/>
                    <a:pt x="2941" y="1177"/>
                  </a:cubicBezTo>
                  <a:cubicBezTo>
                    <a:pt x="2941" y="1260"/>
                    <a:pt x="2977" y="1344"/>
                    <a:pt x="3072" y="1379"/>
                  </a:cubicBezTo>
                  <a:cubicBezTo>
                    <a:pt x="3429" y="1225"/>
                    <a:pt x="3810" y="1308"/>
                    <a:pt x="4167" y="1177"/>
                  </a:cubicBezTo>
                  <a:cubicBezTo>
                    <a:pt x="4253" y="1166"/>
                    <a:pt x="4137" y="1041"/>
                    <a:pt x="4224" y="1041"/>
                  </a:cubicBezTo>
                  <a:cubicBezTo>
                    <a:pt x="4234" y="1041"/>
                    <a:pt x="4247" y="1042"/>
                    <a:pt x="4263" y="1046"/>
                  </a:cubicBezTo>
                  <a:cubicBezTo>
                    <a:pt x="4310" y="1070"/>
                    <a:pt x="4370" y="1082"/>
                    <a:pt x="4429" y="1082"/>
                  </a:cubicBezTo>
                  <a:cubicBezTo>
                    <a:pt x="4566" y="1063"/>
                    <a:pt x="4704" y="1038"/>
                    <a:pt x="4841" y="1038"/>
                  </a:cubicBezTo>
                  <a:cubicBezTo>
                    <a:pt x="4882" y="1038"/>
                    <a:pt x="4924" y="1040"/>
                    <a:pt x="4965" y="1046"/>
                  </a:cubicBezTo>
                  <a:cubicBezTo>
                    <a:pt x="5239" y="1058"/>
                    <a:pt x="5537" y="1106"/>
                    <a:pt x="5799" y="1248"/>
                  </a:cubicBezTo>
                  <a:cubicBezTo>
                    <a:pt x="5872" y="1266"/>
                    <a:pt x="5943" y="1274"/>
                    <a:pt x="6011" y="1274"/>
                  </a:cubicBezTo>
                  <a:cubicBezTo>
                    <a:pt x="6219" y="1274"/>
                    <a:pt x="6405" y="1198"/>
                    <a:pt x="6584" y="1082"/>
                  </a:cubicBezTo>
                  <a:cubicBezTo>
                    <a:pt x="6632" y="1046"/>
                    <a:pt x="6656" y="986"/>
                    <a:pt x="6656" y="903"/>
                  </a:cubicBezTo>
                  <a:cubicBezTo>
                    <a:pt x="6596" y="665"/>
                    <a:pt x="6311" y="725"/>
                    <a:pt x="6180" y="582"/>
                  </a:cubicBezTo>
                  <a:cubicBezTo>
                    <a:pt x="5537" y="332"/>
                    <a:pt x="4822" y="534"/>
                    <a:pt x="4167" y="308"/>
                  </a:cubicBezTo>
                  <a:cubicBezTo>
                    <a:pt x="4025" y="224"/>
                    <a:pt x="3870" y="177"/>
                    <a:pt x="3691" y="141"/>
                  </a:cubicBezTo>
                  <a:cubicBezTo>
                    <a:pt x="3544" y="152"/>
                    <a:pt x="3396" y="157"/>
                    <a:pt x="3249" y="157"/>
                  </a:cubicBezTo>
                  <a:cubicBezTo>
                    <a:pt x="2587" y="157"/>
                    <a:pt x="1927" y="65"/>
                    <a:pt x="1274" y="46"/>
                  </a:cubicBezTo>
                  <a:cubicBezTo>
                    <a:pt x="1140" y="11"/>
                    <a:pt x="1006" y="0"/>
                    <a:pt x="8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5" name="Google Shape;4905;p2"/>
            <p:cNvSpPr/>
            <p:nvPr/>
          </p:nvSpPr>
          <p:spPr>
            <a:xfrm>
              <a:off x="5657250" y="2120925"/>
              <a:ext cx="94675" cy="21125"/>
            </a:xfrm>
            <a:custGeom>
              <a:avLst/>
              <a:gdLst/>
              <a:ahLst/>
              <a:cxnLst/>
              <a:rect l="l" t="t" r="r" b="b"/>
              <a:pathLst>
                <a:path w="3787" h="845" extrusionOk="0">
                  <a:moveTo>
                    <a:pt x="888" y="0"/>
                  </a:moveTo>
                  <a:cubicBezTo>
                    <a:pt x="846" y="0"/>
                    <a:pt x="804" y="10"/>
                    <a:pt x="762" y="36"/>
                  </a:cubicBezTo>
                  <a:cubicBezTo>
                    <a:pt x="721" y="78"/>
                    <a:pt x="676" y="99"/>
                    <a:pt x="628" y="99"/>
                  </a:cubicBezTo>
                  <a:cubicBezTo>
                    <a:pt x="581" y="99"/>
                    <a:pt x="530" y="78"/>
                    <a:pt x="476" y="36"/>
                  </a:cubicBezTo>
                  <a:lnTo>
                    <a:pt x="334" y="36"/>
                  </a:lnTo>
                  <a:cubicBezTo>
                    <a:pt x="155" y="203"/>
                    <a:pt x="0" y="393"/>
                    <a:pt x="167" y="643"/>
                  </a:cubicBezTo>
                  <a:cubicBezTo>
                    <a:pt x="265" y="804"/>
                    <a:pt x="410" y="844"/>
                    <a:pt x="572" y="844"/>
                  </a:cubicBezTo>
                  <a:cubicBezTo>
                    <a:pt x="626" y="844"/>
                    <a:pt x="682" y="840"/>
                    <a:pt x="738" y="834"/>
                  </a:cubicBezTo>
                  <a:cubicBezTo>
                    <a:pt x="1030" y="809"/>
                    <a:pt x="1321" y="778"/>
                    <a:pt x="1612" y="778"/>
                  </a:cubicBezTo>
                  <a:cubicBezTo>
                    <a:pt x="1738" y="778"/>
                    <a:pt x="1863" y="784"/>
                    <a:pt x="1989" y="798"/>
                  </a:cubicBezTo>
                  <a:cubicBezTo>
                    <a:pt x="2245" y="798"/>
                    <a:pt x="2506" y="819"/>
                    <a:pt x="2768" y="819"/>
                  </a:cubicBezTo>
                  <a:cubicBezTo>
                    <a:pt x="3030" y="819"/>
                    <a:pt x="3292" y="798"/>
                    <a:pt x="3548" y="715"/>
                  </a:cubicBezTo>
                  <a:cubicBezTo>
                    <a:pt x="3691" y="632"/>
                    <a:pt x="3786" y="501"/>
                    <a:pt x="3786" y="322"/>
                  </a:cubicBezTo>
                  <a:cubicBezTo>
                    <a:pt x="3737" y="260"/>
                    <a:pt x="3687" y="224"/>
                    <a:pt x="3635" y="224"/>
                  </a:cubicBezTo>
                  <a:cubicBezTo>
                    <a:pt x="3588" y="224"/>
                    <a:pt x="3540" y="254"/>
                    <a:pt x="3489" y="322"/>
                  </a:cubicBezTo>
                  <a:cubicBezTo>
                    <a:pt x="3438" y="367"/>
                    <a:pt x="3390" y="391"/>
                    <a:pt x="3340" y="391"/>
                  </a:cubicBezTo>
                  <a:cubicBezTo>
                    <a:pt x="3297" y="391"/>
                    <a:pt x="3253" y="373"/>
                    <a:pt x="3203" y="334"/>
                  </a:cubicBezTo>
                  <a:cubicBezTo>
                    <a:pt x="2977" y="274"/>
                    <a:pt x="2762" y="227"/>
                    <a:pt x="2620" y="24"/>
                  </a:cubicBezTo>
                  <a:cubicBezTo>
                    <a:pt x="2608" y="24"/>
                    <a:pt x="2596" y="1"/>
                    <a:pt x="2584" y="1"/>
                  </a:cubicBezTo>
                  <a:cubicBezTo>
                    <a:pt x="2548" y="1"/>
                    <a:pt x="2524" y="24"/>
                    <a:pt x="2489" y="36"/>
                  </a:cubicBezTo>
                  <a:cubicBezTo>
                    <a:pt x="2395" y="141"/>
                    <a:pt x="2306" y="187"/>
                    <a:pt x="2217" y="187"/>
                  </a:cubicBezTo>
                  <a:cubicBezTo>
                    <a:pt x="2115" y="187"/>
                    <a:pt x="2014" y="126"/>
                    <a:pt x="1905" y="24"/>
                  </a:cubicBezTo>
                  <a:cubicBezTo>
                    <a:pt x="1810" y="24"/>
                    <a:pt x="1715" y="24"/>
                    <a:pt x="1596" y="48"/>
                  </a:cubicBezTo>
                  <a:cubicBezTo>
                    <a:pt x="1596" y="48"/>
                    <a:pt x="1584" y="60"/>
                    <a:pt x="1548" y="84"/>
                  </a:cubicBezTo>
                  <a:cubicBezTo>
                    <a:pt x="1524" y="84"/>
                    <a:pt x="1488" y="84"/>
                    <a:pt x="1465" y="36"/>
                  </a:cubicBezTo>
                  <a:cubicBezTo>
                    <a:pt x="1417" y="24"/>
                    <a:pt x="1369" y="24"/>
                    <a:pt x="1334" y="24"/>
                  </a:cubicBezTo>
                  <a:cubicBezTo>
                    <a:pt x="1269" y="32"/>
                    <a:pt x="1211" y="73"/>
                    <a:pt x="1146" y="73"/>
                  </a:cubicBezTo>
                  <a:cubicBezTo>
                    <a:pt x="1115" y="73"/>
                    <a:pt x="1083" y="63"/>
                    <a:pt x="1048" y="36"/>
                  </a:cubicBezTo>
                  <a:cubicBezTo>
                    <a:pt x="995" y="16"/>
                    <a:pt x="941" y="0"/>
                    <a:pt x="8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6" name="Google Shape;4906;p2"/>
            <p:cNvSpPr/>
            <p:nvPr/>
          </p:nvSpPr>
          <p:spPr>
            <a:xfrm>
              <a:off x="5601275" y="2121525"/>
              <a:ext cx="104800" cy="25325"/>
            </a:xfrm>
            <a:custGeom>
              <a:avLst/>
              <a:gdLst/>
              <a:ahLst/>
              <a:cxnLst/>
              <a:rect l="l" t="t" r="r" b="b"/>
              <a:pathLst>
                <a:path w="4192" h="1013" extrusionOk="0">
                  <a:moveTo>
                    <a:pt x="2561" y="0"/>
                  </a:moveTo>
                  <a:lnTo>
                    <a:pt x="2561" y="0"/>
                  </a:lnTo>
                  <a:cubicBezTo>
                    <a:pt x="1703" y="12"/>
                    <a:pt x="846" y="12"/>
                    <a:pt x="1" y="24"/>
                  </a:cubicBezTo>
                  <a:cubicBezTo>
                    <a:pt x="143" y="309"/>
                    <a:pt x="360" y="351"/>
                    <a:pt x="589" y="351"/>
                  </a:cubicBezTo>
                  <a:cubicBezTo>
                    <a:pt x="684" y="351"/>
                    <a:pt x="782" y="344"/>
                    <a:pt x="877" y="344"/>
                  </a:cubicBezTo>
                  <a:cubicBezTo>
                    <a:pt x="974" y="344"/>
                    <a:pt x="1068" y="351"/>
                    <a:pt x="1156" y="381"/>
                  </a:cubicBezTo>
                  <a:cubicBezTo>
                    <a:pt x="1177" y="384"/>
                    <a:pt x="1198" y="385"/>
                    <a:pt x="1219" y="385"/>
                  </a:cubicBezTo>
                  <a:cubicBezTo>
                    <a:pt x="1410" y="385"/>
                    <a:pt x="1581" y="280"/>
                    <a:pt x="1829" y="280"/>
                  </a:cubicBezTo>
                  <a:cubicBezTo>
                    <a:pt x="1899" y="280"/>
                    <a:pt x="1976" y="288"/>
                    <a:pt x="2061" y="310"/>
                  </a:cubicBezTo>
                  <a:cubicBezTo>
                    <a:pt x="1976" y="297"/>
                    <a:pt x="1901" y="290"/>
                    <a:pt x="1835" y="290"/>
                  </a:cubicBezTo>
                  <a:cubicBezTo>
                    <a:pt x="1604" y="290"/>
                    <a:pt x="1477" y="372"/>
                    <a:pt x="1394" y="548"/>
                  </a:cubicBezTo>
                  <a:cubicBezTo>
                    <a:pt x="1382" y="619"/>
                    <a:pt x="1394" y="679"/>
                    <a:pt x="1430" y="739"/>
                  </a:cubicBezTo>
                  <a:cubicBezTo>
                    <a:pt x="1572" y="870"/>
                    <a:pt x="1763" y="893"/>
                    <a:pt x="1965" y="953"/>
                  </a:cubicBezTo>
                  <a:cubicBezTo>
                    <a:pt x="2025" y="965"/>
                    <a:pt x="2096" y="965"/>
                    <a:pt x="2156" y="965"/>
                  </a:cubicBezTo>
                  <a:cubicBezTo>
                    <a:pt x="2237" y="943"/>
                    <a:pt x="2318" y="880"/>
                    <a:pt x="2396" y="880"/>
                  </a:cubicBezTo>
                  <a:cubicBezTo>
                    <a:pt x="2444" y="880"/>
                    <a:pt x="2491" y="904"/>
                    <a:pt x="2537" y="977"/>
                  </a:cubicBezTo>
                  <a:cubicBezTo>
                    <a:pt x="2596" y="989"/>
                    <a:pt x="2656" y="1012"/>
                    <a:pt x="2739" y="1012"/>
                  </a:cubicBezTo>
                  <a:cubicBezTo>
                    <a:pt x="3192" y="870"/>
                    <a:pt x="3692" y="977"/>
                    <a:pt x="4132" y="750"/>
                  </a:cubicBezTo>
                  <a:cubicBezTo>
                    <a:pt x="4192" y="691"/>
                    <a:pt x="4192" y="619"/>
                    <a:pt x="4132" y="560"/>
                  </a:cubicBezTo>
                  <a:cubicBezTo>
                    <a:pt x="4013" y="540"/>
                    <a:pt x="3894" y="532"/>
                    <a:pt x="3777" y="532"/>
                  </a:cubicBezTo>
                  <a:cubicBezTo>
                    <a:pt x="3472" y="532"/>
                    <a:pt x="3171" y="585"/>
                    <a:pt x="2870" y="619"/>
                  </a:cubicBezTo>
                  <a:cubicBezTo>
                    <a:pt x="2787" y="629"/>
                    <a:pt x="2719" y="636"/>
                    <a:pt x="2666" y="636"/>
                  </a:cubicBezTo>
                  <a:cubicBezTo>
                    <a:pt x="2460" y="636"/>
                    <a:pt x="2456" y="543"/>
                    <a:pt x="2513" y="203"/>
                  </a:cubicBezTo>
                  <a:cubicBezTo>
                    <a:pt x="2525" y="131"/>
                    <a:pt x="2537" y="72"/>
                    <a:pt x="25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7" name="Google Shape;4907;p2"/>
            <p:cNvSpPr/>
            <p:nvPr/>
          </p:nvSpPr>
          <p:spPr>
            <a:xfrm>
              <a:off x="5584900" y="2121525"/>
              <a:ext cx="53625" cy="19900"/>
            </a:xfrm>
            <a:custGeom>
              <a:avLst/>
              <a:gdLst/>
              <a:ahLst/>
              <a:cxnLst/>
              <a:rect l="l" t="t" r="r" b="b"/>
              <a:pathLst>
                <a:path w="2145" h="796" extrusionOk="0">
                  <a:moveTo>
                    <a:pt x="334" y="0"/>
                  </a:moveTo>
                  <a:cubicBezTo>
                    <a:pt x="263" y="96"/>
                    <a:pt x="84" y="36"/>
                    <a:pt x="13" y="155"/>
                  </a:cubicBezTo>
                  <a:cubicBezTo>
                    <a:pt x="1" y="238"/>
                    <a:pt x="1" y="298"/>
                    <a:pt x="25" y="358"/>
                  </a:cubicBezTo>
                  <a:cubicBezTo>
                    <a:pt x="311" y="750"/>
                    <a:pt x="775" y="667"/>
                    <a:pt x="1156" y="786"/>
                  </a:cubicBezTo>
                  <a:cubicBezTo>
                    <a:pt x="1186" y="792"/>
                    <a:pt x="1218" y="795"/>
                    <a:pt x="1251" y="795"/>
                  </a:cubicBezTo>
                  <a:cubicBezTo>
                    <a:pt x="1284" y="795"/>
                    <a:pt x="1317" y="792"/>
                    <a:pt x="1346" y="786"/>
                  </a:cubicBezTo>
                  <a:cubicBezTo>
                    <a:pt x="1450" y="729"/>
                    <a:pt x="1550" y="710"/>
                    <a:pt x="1650" y="710"/>
                  </a:cubicBezTo>
                  <a:cubicBezTo>
                    <a:pt x="1758" y="710"/>
                    <a:pt x="1866" y="732"/>
                    <a:pt x="1977" y="750"/>
                  </a:cubicBezTo>
                  <a:cubicBezTo>
                    <a:pt x="2001" y="750"/>
                    <a:pt x="2037" y="739"/>
                    <a:pt x="2061" y="727"/>
                  </a:cubicBezTo>
                  <a:lnTo>
                    <a:pt x="2061" y="572"/>
                  </a:lnTo>
                  <a:cubicBezTo>
                    <a:pt x="2144" y="417"/>
                    <a:pt x="2049" y="334"/>
                    <a:pt x="1906" y="274"/>
                  </a:cubicBezTo>
                  <a:cubicBezTo>
                    <a:pt x="1692" y="143"/>
                    <a:pt x="1454" y="143"/>
                    <a:pt x="1215" y="143"/>
                  </a:cubicBezTo>
                  <a:cubicBezTo>
                    <a:pt x="1145" y="143"/>
                    <a:pt x="1072" y="149"/>
                    <a:pt x="999" y="149"/>
                  </a:cubicBezTo>
                  <a:cubicBezTo>
                    <a:pt x="863" y="149"/>
                    <a:pt x="729" y="129"/>
                    <a:pt x="620" y="12"/>
                  </a:cubicBezTo>
                  <a:cubicBezTo>
                    <a:pt x="537" y="12"/>
                    <a:pt x="430" y="0"/>
                    <a:pt x="3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8" name="Google Shape;4908;p2"/>
            <p:cNvSpPr/>
            <p:nvPr/>
          </p:nvSpPr>
          <p:spPr>
            <a:xfrm>
              <a:off x="5529250" y="2116450"/>
              <a:ext cx="54500" cy="10425"/>
            </a:xfrm>
            <a:custGeom>
              <a:avLst/>
              <a:gdLst/>
              <a:ahLst/>
              <a:cxnLst/>
              <a:rect l="l" t="t" r="r" b="b"/>
              <a:pathLst>
                <a:path w="2180" h="417" extrusionOk="0">
                  <a:moveTo>
                    <a:pt x="1" y="37"/>
                  </a:moveTo>
                  <a:lnTo>
                    <a:pt x="1" y="37"/>
                  </a:lnTo>
                  <a:cubicBezTo>
                    <a:pt x="96" y="215"/>
                    <a:pt x="274" y="239"/>
                    <a:pt x="417" y="334"/>
                  </a:cubicBezTo>
                  <a:cubicBezTo>
                    <a:pt x="670" y="387"/>
                    <a:pt x="920" y="416"/>
                    <a:pt x="1169" y="416"/>
                  </a:cubicBezTo>
                  <a:cubicBezTo>
                    <a:pt x="1485" y="416"/>
                    <a:pt x="1801" y="369"/>
                    <a:pt x="2120" y="263"/>
                  </a:cubicBezTo>
                  <a:cubicBezTo>
                    <a:pt x="2132" y="227"/>
                    <a:pt x="2167" y="203"/>
                    <a:pt x="2179" y="168"/>
                  </a:cubicBezTo>
                  <a:cubicBezTo>
                    <a:pt x="1465" y="1"/>
                    <a:pt x="739" y="60"/>
                    <a:pt x="1" y="37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9" name="Google Shape;4909;p2"/>
            <p:cNvSpPr/>
            <p:nvPr/>
          </p:nvSpPr>
          <p:spPr>
            <a:xfrm>
              <a:off x="5467925" y="2105375"/>
              <a:ext cx="10750" cy="5900"/>
            </a:xfrm>
            <a:custGeom>
              <a:avLst/>
              <a:gdLst/>
              <a:ahLst/>
              <a:cxnLst/>
              <a:rect l="l" t="t" r="r" b="b"/>
              <a:pathLst>
                <a:path w="430" h="236" extrusionOk="0">
                  <a:moveTo>
                    <a:pt x="120" y="1"/>
                  </a:moveTo>
                  <a:cubicBezTo>
                    <a:pt x="51" y="1"/>
                    <a:pt x="1" y="44"/>
                    <a:pt x="1" y="194"/>
                  </a:cubicBezTo>
                  <a:cubicBezTo>
                    <a:pt x="78" y="224"/>
                    <a:pt x="150" y="236"/>
                    <a:pt x="220" y="236"/>
                  </a:cubicBezTo>
                  <a:cubicBezTo>
                    <a:pt x="290" y="236"/>
                    <a:pt x="358" y="224"/>
                    <a:pt x="429" y="206"/>
                  </a:cubicBezTo>
                  <a:cubicBezTo>
                    <a:pt x="429" y="146"/>
                    <a:pt x="418" y="111"/>
                    <a:pt x="406" y="27"/>
                  </a:cubicBezTo>
                  <a:cubicBezTo>
                    <a:pt x="370" y="27"/>
                    <a:pt x="346" y="27"/>
                    <a:pt x="310" y="51"/>
                  </a:cubicBezTo>
                  <a:cubicBezTo>
                    <a:pt x="246" y="30"/>
                    <a:pt x="177" y="1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0" name="Google Shape;4910;p2"/>
            <p:cNvSpPr/>
            <p:nvPr/>
          </p:nvSpPr>
          <p:spPr>
            <a:xfrm>
              <a:off x="5552775" y="2104250"/>
              <a:ext cx="13700" cy="2725"/>
            </a:xfrm>
            <a:custGeom>
              <a:avLst/>
              <a:gdLst/>
              <a:ahLst/>
              <a:cxnLst/>
              <a:rect l="l" t="t" r="r" b="b"/>
              <a:pathLst>
                <a:path w="548" h="109" extrusionOk="0">
                  <a:moveTo>
                    <a:pt x="0" y="1"/>
                  </a:moveTo>
                  <a:cubicBezTo>
                    <a:pt x="97" y="65"/>
                    <a:pt x="193" y="109"/>
                    <a:pt x="292" y="109"/>
                  </a:cubicBezTo>
                  <a:cubicBezTo>
                    <a:pt x="375" y="109"/>
                    <a:pt x="460" y="77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1" name="Google Shape;4911;p2"/>
            <p:cNvSpPr/>
            <p:nvPr/>
          </p:nvSpPr>
          <p:spPr>
            <a:xfrm>
              <a:off x="5683425" y="2119600"/>
              <a:ext cx="7175" cy="5325"/>
            </a:xfrm>
            <a:custGeom>
              <a:avLst/>
              <a:gdLst/>
              <a:ahLst/>
              <a:cxnLst/>
              <a:rect l="l" t="t" r="r" b="b"/>
              <a:pathLst>
                <a:path w="287" h="213" extrusionOk="0">
                  <a:moveTo>
                    <a:pt x="173" y="1"/>
                  </a:moveTo>
                  <a:cubicBezTo>
                    <a:pt x="111" y="1"/>
                    <a:pt x="54" y="59"/>
                    <a:pt x="1" y="89"/>
                  </a:cubicBezTo>
                  <a:cubicBezTo>
                    <a:pt x="54" y="171"/>
                    <a:pt x="101" y="213"/>
                    <a:pt x="146" y="213"/>
                  </a:cubicBezTo>
                  <a:cubicBezTo>
                    <a:pt x="193" y="213"/>
                    <a:pt x="238" y="168"/>
                    <a:pt x="287" y="77"/>
                  </a:cubicBezTo>
                  <a:cubicBezTo>
                    <a:pt x="247" y="20"/>
                    <a:pt x="209" y="1"/>
                    <a:pt x="1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2" name="Google Shape;4912;p2"/>
            <p:cNvSpPr/>
            <p:nvPr/>
          </p:nvSpPr>
          <p:spPr>
            <a:xfrm>
              <a:off x="5581925" y="2120625"/>
              <a:ext cx="11950" cy="4750"/>
            </a:xfrm>
            <a:custGeom>
              <a:avLst/>
              <a:gdLst/>
              <a:ahLst/>
              <a:cxnLst/>
              <a:rect l="l" t="t" r="r" b="b"/>
              <a:pathLst>
                <a:path w="478" h="190" extrusionOk="0">
                  <a:moveTo>
                    <a:pt x="60" y="1"/>
                  </a:moveTo>
                  <a:cubicBezTo>
                    <a:pt x="25" y="13"/>
                    <a:pt x="13" y="36"/>
                    <a:pt x="1" y="48"/>
                  </a:cubicBezTo>
                  <a:cubicBezTo>
                    <a:pt x="10" y="134"/>
                    <a:pt x="43" y="190"/>
                    <a:pt x="117" y="190"/>
                  </a:cubicBezTo>
                  <a:cubicBezTo>
                    <a:pt x="135" y="190"/>
                    <a:pt x="156" y="186"/>
                    <a:pt x="180" y="179"/>
                  </a:cubicBezTo>
                  <a:cubicBezTo>
                    <a:pt x="310" y="179"/>
                    <a:pt x="418" y="155"/>
                    <a:pt x="477" y="36"/>
                  </a:cubicBezTo>
                  <a:cubicBezTo>
                    <a:pt x="334" y="36"/>
                    <a:pt x="203" y="13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3" name="Google Shape;4913;p2"/>
            <p:cNvSpPr/>
            <p:nvPr/>
          </p:nvSpPr>
          <p:spPr>
            <a:xfrm>
              <a:off x="5668850" y="2121525"/>
              <a:ext cx="7175" cy="2700"/>
            </a:xfrm>
            <a:custGeom>
              <a:avLst/>
              <a:gdLst/>
              <a:ahLst/>
              <a:cxnLst/>
              <a:rect l="l" t="t" r="r" b="b"/>
              <a:pathLst>
                <a:path w="287" h="108" extrusionOk="0">
                  <a:moveTo>
                    <a:pt x="1" y="0"/>
                  </a:moveTo>
                  <a:cubicBezTo>
                    <a:pt x="48" y="72"/>
                    <a:pt x="96" y="108"/>
                    <a:pt x="143" y="108"/>
                  </a:cubicBezTo>
                  <a:cubicBezTo>
                    <a:pt x="191" y="108"/>
                    <a:pt x="239" y="72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4" name="Google Shape;4914;p2"/>
            <p:cNvSpPr/>
            <p:nvPr/>
          </p:nvSpPr>
          <p:spPr>
            <a:xfrm>
              <a:off x="5693850" y="2121525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1" y="0"/>
                  </a:moveTo>
                  <a:cubicBezTo>
                    <a:pt x="24" y="48"/>
                    <a:pt x="51" y="72"/>
                    <a:pt x="77" y="72"/>
                  </a:cubicBezTo>
                  <a:cubicBezTo>
                    <a:pt x="102" y="72"/>
                    <a:pt x="126" y="48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5" name="Google Shape;4915;p2"/>
            <p:cNvSpPr/>
            <p:nvPr/>
          </p:nvSpPr>
          <p:spPr>
            <a:xfrm>
              <a:off x="5854300" y="2135800"/>
              <a:ext cx="98550" cy="17950"/>
            </a:xfrm>
            <a:custGeom>
              <a:avLst/>
              <a:gdLst/>
              <a:ahLst/>
              <a:cxnLst/>
              <a:rect l="l" t="t" r="r" b="b"/>
              <a:pathLst>
                <a:path w="3942" h="718" extrusionOk="0">
                  <a:moveTo>
                    <a:pt x="619" y="1"/>
                  </a:moveTo>
                  <a:cubicBezTo>
                    <a:pt x="536" y="48"/>
                    <a:pt x="441" y="96"/>
                    <a:pt x="334" y="120"/>
                  </a:cubicBezTo>
                  <a:cubicBezTo>
                    <a:pt x="301" y="107"/>
                    <a:pt x="275" y="97"/>
                    <a:pt x="249" y="97"/>
                  </a:cubicBezTo>
                  <a:cubicBezTo>
                    <a:pt x="228" y="97"/>
                    <a:pt x="206" y="104"/>
                    <a:pt x="179" y="120"/>
                  </a:cubicBezTo>
                  <a:cubicBezTo>
                    <a:pt x="131" y="120"/>
                    <a:pt x="83" y="120"/>
                    <a:pt x="36" y="108"/>
                  </a:cubicBezTo>
                  <a:cubicBezTo>
                    <a:pt x="24" y="144"/>
                    <a:pt x="12" y="179"/>
                    <a:pt x="0" y="215"/>
                  </a:cubicBezTo>
                  <a:cubicBezTo>
                    <a:pt x="0" y="239"/>
                    <a:pt x="12" y="287"/>
                    <a:pt x="24" y="322"/>
                  </a:cubicBezTo>
                  <a:cubicBezTo>
                    <a:pt x="48" y="334"/>
                    <a:pt x="83" y="358"/>
                    <a:pt x="107" y="382"/>
                  </a:cubicBezTo>
                  <a:cubicBezTo>
                    <a:pt x="191" y="406"/>
                    <a:pt x="262" y="418"/>
                    <a:pt x="334" y="418"/>
                  </a:cubicBezTo>
                  <a:cubicBezTo>
                    <a:pt x="411" y="415"/>
                    <a:pt x="489" y="413"/>
                    <a:pt x="566" y="413"/>
                  </a:cubicBezTo>
                  <a:cubicBezTo>
                    <a:pt x="1119" y="413"/>
                    <a:pt x="1672" y="480"/>
                    <a:pt x="2215" y="501"/>
                  </a:cubicBezTo>
                  <a:cubicBezTo>
                    <a:pt x="2603" y="509"/>
                    <a:pt x="2997" y="718"/>
                    <a:pt x="3388" y="718"/>
                  </a:cubicBezTo>
                  <a:cubicBezTo>
                    <a:pt x="3561" y="718"/>
                    <a:pt x="3734" y="677"/>
                    <a:pt x="3905" y="560"/>
                  </a:cubicBezTo>
                  <a:cubicBezTo>
                    <a:pt x="3929" y="513"/>
                    <a:pt x="3929" y="477"/>
                    <a:pt x="3941" y="441"/>
                  </a:cubicBezTo>
                  <a:cubicBezTo>
                    <a:pt x="3893" y="358"/>
                    <a:pt x="3834" y="322"/>
                    <a:pt x="3763" y="287"/>
                  </a:cubicBezTo>
                  <a:cubicBezTo>
                    <a:pt x="3632" y="287"/>
                    <a:pt x="3477" y="275"/>
                    <a:pt x="3346" y="275"/>
                  </a:cubicBezTo>
                  <a:cubicBezTo>
                    <a:pt x="3227" y="168"/>
                    <a:pt x="3048" y="275"/>
                    <a:pt x="2905" y="156"/>
                  </a:cubicBezTo>
                  <a:lnTo>
                    <a:pt x="2774" y="156"/>
                  </a:lnTo>
                  <a:cubicBezTo>
                    <a:pt x="2715" y="203"/>
                    <a:pt x="2655" y="227"/>
                    <a:pt x="2608" y="275"/>
                  </a:cubicBezTo>
                  <a:lnTo>
                    <a:pt x="2346" y="275"/>
                  </a:lnTo>
                  <a:cubicBezTo>
                    <a:pt x="2298" y="239"/>
                    <a:pt x="2239" y="203"/>
                    <a:pt x="2191" y="156"/>
                  </a:cubicBezTo>
                  <a:cubicBezTo>
                    <a:pt x="1965" y="156"/>
                    <a:pt x="1715" y="144"/>
                    <a:pt x="1488" y="144"/>
                  </a:cubicBezTo>
                  <a:cubicBezTo>
                    <a:pt x="1488" y="120"/>
                    <a:pt x="1465" y="120"/>
                    <a:pt x="1441" y="108"/>
                  </a:cubicBezTo>
                  <a:cubicBezTo>
                    <a:pt x="1432" y="105"/>
                    <a:pt x="1423" y="104"/>
                    <a:pt x="1414" y="104"/>
                  </a:cubicBezTo>
                  <a:cubicBezTo>
                    <a:pt x="1387" y="104"/>
                    <a:pt x="1360" y="117"/>
                    <a:pt x="1334" y="144"/>
                  </a:cubicBezTo>
                  <a:cubicBezTo>
                    <a:pt x="1221" y="103"/>
                    <a:pt x="1117" y="18"/>
                    <a:pt x="984" y="18"/>
                  </a:cubicBezTo>
                  <a:cubicBezTo>
                    <a:pt x="962" y="18"/>
                    <a:pt x="940" y="20"/>
                    <a:pt x="917" y="25"/>
                  </a:cubicBezTo>
                  <a:cubicBezTo>
                    <a:pt x="866" y="81"/>
                    <a:pt x="815" y="111"/>
                    <a:pt x="766" y="111"/>
                  </a:cubicBezTo>
                  <a:cubicBezTo>
                    <a:pt x="713" y="111"/>
                    <a:pt x="663" y="76"/>
                    <a:pt x="6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6" name="Google Shape;4916;p2"/>
            <p:cNvSpPr/>
            <p:nvPr/>
          </p:nvSpPr>
          <p:spPr>
            <a:xfrm>
              <a:off x="5981100" y="2132525"/>
              <a:ext cx="16975" cy="13450"/>
            </a:xfrm>
            <a:custGeom>
              <a:avLst/>
              <a:gdLst/>
              <a:ahLst/>
              <a:cxnLst/>
              <a:rect l="l" t="t" r="r" b="b"/>
              <a:pathLst>
                <a:path w="679" h="538" extrusionOk="0">
                  <a:moveTo>
                    <a:pt x="298" y="1"/>
                  </a:moveTo>
                  <a:cubicBezTo>
                    <a:pt x="167" y="60"/>
                    <a:pt x="60" y="156"/>
                    <a:pt x="0" y="275"/>
                  </a:cubicBezTo>
                  <a:lnTo>
                    <a:pt x="0" y="406"/>
                  </a:lnTo>
                  <a:cubicBezTo>
                    <a:pt x="48" y="465"/>
                    <a:pt x="84" y="489"/>
                    <a:pt x="167" y="525"/>
                  </a:cubicBezTo>
                  <a:cubicBezTo>
                    <a:pt x="203" y="534"/>
                    <a:pt x="241" y="538"/>
                    <a:pt x="281" y="538"/>
                  </a:cubicBezTo>
                  <a:cubicBezTo>
                    <a:pt x="344" y="538"/>
                    <a:pt x="410" y="528"/>
                    <a:pt x="476" y="513"/>
                  </a:cubicBezTo>
                  <a:cubicBezTo>
                    <a:pt x="548" y="477"/>
                    <a:pt x="596" y="430"/>
                    <a:pt x="643" y="370"/>
                  </a:cubicBezTo>
                  <a:cubicBezTo>
                    <a:pt x="679" y="239"/>
                    <a:pt x="679" y="108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7" name="Google Shape;4917;p2"/>
            <p:cNvSpPr/>
            <p:nvPr/>
          </p:nvSpPr>
          <p:spPr>
            <a:xfrm>
              <a:off x="5958475" y="2141650"/>
              <a:ext cx="19975" cy="9825"/>
            </a:xfrm>
            <a:custGeom>
              <a:avLst/>
              <a:gdLst/>
              <a:ahLst/>
              <a:cxnLst/>
              <a:rect l="l" t="t" r="r" b="b"/>
              <a:pathLst>
                <a:path w="799" h="393" extrusionOk="0">
                  <a:moveTo>
                    <a:pt x="542" y="1"/>
                  </a:moveTo>
                  <a:cubicBezTo>
                    <a:pt x="521" y="1"/>
                    <a:pt x="495" y="18"/>
                    <a:pt x="477" y="65"/>
                  </a:cubicBezTo>
                  <a:cubicBezTo>
                    <a:pt x="405" y="53"/>
                    <a:pt x="369" y="53"/>
                    <a:pt x="322" y="53"/>
                  </a:cubicBezTo>
                  <a:cubicBezTo>
                    <a:pt x="322" y="44"/>
                    <a:pt x="316" y="36"/>
                    <a:pt x="291" y="36"/>
                  </a:cubicBezTo>
                  <a:cubicBezTo>
                    <a:pt x="281" y="36"/>
                    <a:pt x="268" y="37"/>
                    <a:pt x="250" y="41"/>
                  </a:cubicBezTo>
                  <a:cubicBezTo>
                    <a:pt x="241" y="38"/>
                    <a:pt x="232" y="36"/>
                    <a:pt x="224" y="36"/>
                  </a:cubicBezTo>
                  <a:cubicBezTo>
                    <a:pt x="201" y="36"/>
                    <a:pt x="181" y="47"/>
                    <a:pt x="155" y="65"/>
                  </a:cubicBezTo>
                  <a:cubicBezTo>
                    <a:pt x="107" y="65"/>
                    <a:pt x="72" y="88"/>
                    <a:pt x="24" y="88"/>
                  </a:cubicBezTo>
                  <a:cubicBezTo>
                    <a:pt x="0" y="160"/>
                    <a:pt x="12" y="207"/>
                    <a:pt x="60" y="267"/>
                  </a:cubicBezTo>
                  <a:cubicBezTo>
                    <a:pt x="197" y="322"/>
                    <a:pt x="334" y="392"/>
                    <a:pt x="471" y="392"/>
                  </a:cubicBezTo>
                  <a:cubicBezTo>
                    <a:pt x="572" y="392"/>
                    <a:pt x="673" y="354"/>
                    <a:pt x="774" y="243"/>
                  </a:cubicBezTo>
                  <a:cubicBezTo>
                    <a:pt x="786" y="219"/>
                    <a:pt x="786" y="184"/>
                    <a:pt x="798" y="160"/>
                  </a:cubicBezTo>
                  <a:cubicBezTo>
                    <a:pt x="786" y="124"/>
                    <a:pt x="750" y="112"/>
                    <a:pt x="739" y="88"/>
                  </a:cubicBezTo>
                  <a:cubicBezTo>
                    <a:pt x="691" y="65"/>
                    <a:pt x="643" y="65"/>
                    <a:pt x="608" y="65"/>
                  </a:cubicBezTo>
                  <a:cubicBezTo>
                    <a:pt x="608" y="41"/>
                    <a:pt x="596" y="29"/>
                    <a:pt x="560" y="5"/>
                  </a:cubicBezTo>
                  <a:cubicBezTo>
                    <a:pt x="555" y="2"/>
                    <a:pt x="549" y="1"/>
                    <a:pt x="5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8" name="Google Shape;4918;p2"/>
            <p:cNvSpPr/>
            <p:nvPr/>
          </p:nvSpPr>
          <p:spPr>
            <a:xfrm>
              <a:off x="5977225" y="2132525"/>
              <a:ext cx="11325" cy="6875"/>
            </a:xfrm>
            <a:custGeom>
              <a:avLst/>
              <a:gdLst/>
              <a:ahLst/>
              <a:cxnLst/>
              <a:rect l="l" t="t" r="r" b="b"/>
              <a:pathLst>
                <a:path w="453" h="275" extrusionOk="0">
                  <a:moveTo>
                    <a:pt x="0" y="1"/>
                  </a:moveTo>
                  <a:cubicBezTo>
                    <a:pt x="60" y="96"/>
                    <a:pt x="108" y="179"/>
                    <a:pt x="155" y="275"/>
                  </a:cubicBezTo>
                  <a:cubicBezTo>
                    <a:pt x="286" y="227"/>
                    <a:pt x="381" y="120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9" name="Google Shape;4919;p2"/>
            <p:cNvSpPr/>
            <p:nvPr/>
          </p:nvSpPr>
          <p:spPr>
            <a:xfrm>
              <a:off x="5927225" y="2139450"/>
              <a:ext cx="10725" cy="3275"/>
            </a:xfrm>
            <a:custGeom>
              <a:avLst/>
              <a:gdLst/>
              <a:ahLst/>
              <a:cxnLst/>
              <a:rect l="l" t="t" r="r" b="b"/>
              <a:pathLst>
                <a:path w="429" h="131" extrusionOk="0">
                  <a:moveTo>
                    <a:pt x="150" y="1"/>
                  </a:moveTo>
                  <a:cubicBezTo>
                    <a:pt x="101" y="1"/>
                    <a:pt x="50" y="6"/>
                    <a:pt x="0" y="10"/>
                  </a:cubicBezTo>
                  <a:cubicBezTo>
                    <a:pt x="72" y="117"/>
                    <a:pt x="183" y="130"/>
                    <a:pt x="305" y="130"/>
                  </a:cubicBezTo>
                  <a:cubicBezTo>
                    <a:pt x="345" y="130"/>
                    <a:pt x="387" y="129"/>
                    <a:pt x="429" y="129"/>
                  </a:cubicBezTo>
                  <a:cubicBezTo>
                    <a:pt x="356" y="23"/>
                    <a:pt x="256" y="1"/>
                    <a:pt x="1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0" name="Google Shape;4920;p2"/>
            <p:cNvSpPr/>
            <p:nvPr/>
          </p:nvSpPr>
          <p:spPr>
            <a:xfrm>
              <a:off x="5977225" y="2142950"/>
              <a:ext cx="8350" cy="5275"/>
            </a:xfrm>
            <a:custGeom>
              <a:avLst/>
              <a:gdLst/>
              <a:ahLst/>
              <a:cxnLst/>
              <a:rect l="l" t="t" r="r" b="b"/>
              <a:pathLst>
                <a:path w="334" h="211" extrusionOk="0">
                  <a:moveTo>
                    <a:pt x="155" y="1"/>
                  </a:moveTo>
                  <a:cubicBezTo>
                    <a:pt x="108" y="1"/>
                    <a:pt x="48" y="13"/>
                    <a:pt x="0" y="13"/>
                  </a:cubicBezTo>
                  <a:cubicBezTo>
                    <a:pt x="0" y="60"/>
                    <a:pt x="0" y="96"/>
                    <a:pt x="24" y="132"/>
                  </a:cubicBezTo>
                  <a:cubicBezTo>
                    <a:pt x="66" y="187"/>
                    <a:pt x="112" y="210"/>
                    <a:pt x="164" y="210"/>
                  </a:cubicBezTo>
                  <a:cubicBezTo>
                    <a:pt x="201" y="210"/>
                    <a:pt x="242" y="199"/>
                    <a:pt x="286" y="179"/>
                  </a:cubicBezTo>
                  <a:cubicBezTo>
                    <a:pt x="334" y="132"/>
                    <a:pt x="334" y="72"/>
                    <a:pt x="286" y="13"/>
                  </a:cubicBezTo>
                  <a:cubicBezTo>
                    <a:pt x="239" y="13"/>
                    <a:pt x="203" y="1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1" name="Google Shape;4921;p2"/>
            <p:cNvSpPr/>
            <p:nvPr/>
          </p:nvSpPr>
          <p:spPr>
            <a:xfrm>
              <a:off x="5970375" y="2137675"/>
              <a:ext cx="3600" cy="2875"/>
            </a:xfrm>
            <a:custGeom>
              <a:avLst/>
              <a:gdLst/>
              <a:ahLst/>
              <a:cxnLst/>
              <a:rect l="l" t="t" r="r" b="b"/>
              <a:pathLst>
                <a:path w="144" h="115" extrusionOk="0">
                  <a:moveTo>
                    <a:pt x="63" y="0"/>
                  </a:moveTo>
                  <a:cubicBezTo>
                    <a:pt x="39" y="0"/>
                    <a:pt x="18" y="27"/>
                    <a:pt x="1" y="81"/>
                  </a:cubicBezTo>
                  <a:cubicBezTo>
                    <a:pt x="1" y="81"/>
                    <a:pt x="12" y="93"/>
                    <a:pt x="60" y="104"/>
                  </a:cubicBezTo>
                  <a:cubicBezTo>
                    <a:pt x="67" y="111"/>
                    <a:pt x="75" y="114"/>
                    <a:pt x="83" y="114"/>
                  </a:cubicBezTo>
                  <a:cubicBezTo>
                    <a:pt x="104" y="114"/>
                    <a:pt x="127" y="97"/>
                    <a:pt x="143" y="81"/>
                  </a:cubicBezTo>
                  <a:cubicBezTo>
                    <a:pt x="114" y="27"/>
                    <a:pt x="87" y="0"/>
                    <a:pt x="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2" name="Google Shape;4922;p2"/>
            <p:cNvSpPr/>
            <p:nvPr/>
          </p:nvSpPr>
          <p:spPr>
            <a:xfrm>
              <a:off x="5970375" y="2139675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1" y="1"/>
                  </a:moveTo>
                  <a:lnTo>
                    <a:pt x="1" y="144"/>
                  </a:lnTo>
                  <a:lnTo>
                    <a:pt x="143" y="144"/>
                  </a:lnTo>
                  <a:lnTo>
                    <a:pt x="14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3" name="Google Shape;4923;p2"/>
            <p:cNvSpPr/>
            <p:nvPr/>
          </p:nvSpPr>
          <p:spPr>
            <a:xfrm>
              <a:off x="5954300" y="2143250"/>
              <a:ext cx="5675" cy="4500"/>
            </a:xfrm>
            <a:custGeom>
              <a:avLst/>
              <a:gdLst/>
              <a:ahLst/>
              <a:cxnLst/>
              <a:rect l="l" t="t" r="r" b="b"/>
              <a:pathLst>
                <a:path w="227" h="180" extrusionOk="0">
                  <a:moveTo>
                    <a:pt x="60" y="1"/>
                  </a:moveTo>
                  <a:cubicBezTo>
                    <a:pt x="24" y="36"/>
                    <a:pt x="13" y="48"/>
                    <a:pt x="1" y="72"/>
                  </a:cubicBezTo>
                  <a:lnTo>
                    <a:pt x="48" y="167"/>
                  </a:lnTo>
                  <a:cubicBezTo>
                    <a:pt x="72" y="167"/>
                    <a:pt x="108" y="179"/>
                    <a:pt x="132" y="179"/>
                  </a:cubicBezTo>
                  <a:cubicBezTo>
                    <a:pt x="167" y="179"/>
                    <a:pt x="191" y="167"/>
                    <a:pt x="227" y="155"/>
                  </a:cubicBezTo>
                  <a:lnTo>
                    <a:pt x="22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4" name="Google Shape;4924;p2"/>
            <p:cNvSpPr/>
            <p:nvPr/>
          </p:nvSpPr>
          <p:spPr>
            <a:xfrm>
              <a:off x="5951025" y="2143025"/>
              <a:ext cx="4800" cy="4725"/>
            </a:xfrm>
            <a:custGeom>
              <a:avLst/>
              <a:gdLst/>
              <a:ahLst/>
              <a:cxnLst/>
              <a:rect l="l" t="t" r="r" b="b"/>
              <a:pathLst>
                <a:path w="192" h="189" extrusionOk="0">
                  <a:moveTo>
                    <a:pt x="118" y="1"/>
                  </a:moveTo>
                  <a:cubicBezTo>
                    <a:pt x="93" y="1"/>
                    <a:pt x="66" y="4"/>
                    <a:pt x="36" y="10"/>
                  </a:cubicBezTo>
                  <a:cubicBezTo>
                    <a:pt x="1" y="45"/>
                    <a:pt x="1" y="93"/>
                    <a:pt x="24" y="129"/>
                  </a:cubicBezTo>
                  <a:lnTo>
                    <a:pt x="60" y="164"/>
                  </a:lnTo>
                  <a:cubicBezTo>
                    <a:pt x="60" y="176"/>
                    <a:pt x="72" y="188"/>
                    <a:pt x="96" y="188"/>
                  </a:cubicBezTo>
                  <a:cubicBezTo>
                    <a:pt x="132" y="188"/>
                    <a:pt x="155" y="188"/>
                    <a:pt x="191" y="164"/>
                  </a:cubicBezTo>
                  <a:lnTo>
                    <a:pt x="191" y="10"/>
                  </a:lnTo>
                  <a:cubicBezTo>
                    <a:pt x="167" y="4"/>
                    <a:pt x="144" y="1"/>
                    <a:pt x="1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5" name="Google Shape;4925;p2"/>
            <p:cNvSpPr/>
            <p:nvPr/>
          </p:nvSpPr>
          <p:spPr>
            <a:xfrm>
              <a:off x="5962925" y="2141475"/>
              <a:ext cx="3600" cy="1500"/>
            </a:xfrm>
            <a:custGeom>
              <a:avLst/>
              <a:gdLst/>
              <a:ahLst/>
              <a:cxnLst/>
              <a:rect l="l" t="t" r="r" b="b"/>
              <a:pathLst>
                <a:path w="144" h="60" extrusionOk="0">
                  <a:moveTo>
                    <a:pt x="96" y="0"/>
                  </a:moveTo>
                  <a:cubicBezTo>
                    <a:pt x="60" y="12"/>
                    <a:pt x="25" y="48"/>
                    <a:pt x="1" y="60"/>
                  </a:cubicBezTo>
                  <a:lnTo>
                    <a:pt x="144" y="60"/>
                  </a:lnTo>
                  <a:cubicBezTo>
                    <a:pt x="132" y="36"/>
                    <a:pt x="120" y="0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6" name="Google Shape;4926;p2"/>
            <p:cNvSpPr/>
            <p:nvPr/>
          </p:nvSpPr>
          <p:spPr>
            <a:xfrm>
              <a:off x="5909350" y="2139975"/>
              <a:ext cx="3600" cy="3000"/>
            </a:xfrm>
            <a:custGeom>
              <a:avLst/>
              <a:gdLst/>
              <a:ahLst/>
              <a:cxnLst/>
              <a:rect l="l" t="t" r="r" b="b"/>
              <a:pathLst>
                <a:path w="144" h="120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36"/>
                    <a:pt x="96" y="72"/>
                    <a:pt x="144" y="120"/>
                  </a:cubicBezTo>
                  <a:cubicBezTo>
                    <a:pt x="96" y="72"/>
                    <a:pt x="37" y="24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7" name="Google Shape;4927;p2"/>
            <p:cNvSpPr/>
            <p:nvPr/>
          </p:nvSpPr>
          <p:spPr>
            <a:xfrm>
              <a:off x="5919775" y="2139975"/>
              <a:ext cx="3900" cy="3000"/>
            </a:xfrm>
            <a:custGeom>
              <a:avLst/>
              <a:gdLst/>
              <a:ahLst/>
              <a:cxnLst/>
              <a:rect l="l" t="t" r="r" b="b"/>
              <a:pathLst>
                <a:path w="156" h="120" extrusionOk="0">
                  <a:moveTo>
                    <a:pt x="155" y="1"/>
                  </a:moveTo>
                  <a:cubicBezTo>
                    <a:pt x="96" y="48"/>
                    <a:pt x="60" y="72"/>
                    <a:pt x="1" y="120"/>
                  </a:cubicBezTo>
                  <a:cubicBezTo>
                    <a:pt x="60" y="72"/>
                    <a:pt x="120" y="36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8" name="Google Shape;4928;p2"/>
            <p:cNvSpPr/>
            <p:nvPr/>
          </p:nvSpPr>
          <p:spPr>
            <a:xfrm>
              <a:off x="5887625" y="2138125"/>
              <a:ext cx="3900" cy="1275"/>
            </a:xfrm>
            <a:custGeom>
              <a:avLst/>
              <a:gdLst/>
              <a:ahLst/>
              <a:cxnLst/>
              <a:rect l="l" t="t" r="r" b="b"/>
              <a:pathLst>
                <a:path w="156" h="51" extrusionOk="0">
                  <a:moveTo>
                    <a:pt x="113" y="1"/>
                  </a:moveTo>
                  <a:cubicBezTo>
                    <a:pt x="111" y="1"/>
                    <a:pt x="109" y="1"/>
                    <a:pt x="108" y="3"/>
                  </a:cubicBezTo>
                  <a:cubicBezTo>
                    <a:pt x="72" y="3"/>
                    <a:pt x="36" y="27"/>
                    <a:pt x="1" y="51"/>
                  </a:cubicBezTo>
                  <a:lnTo>
                    <a:pt x="155" y="51"/>
                  </a:lnTo>
                  <a:cubicBezTo>
                    <a:pt x="135" y="30"/>
                    <a:pt x="123" y="1"/>
                    <a:pt x="1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9" name="Google Shape;4929;p2"/>
            <p:cNvSpPr/>
            <p:nvPr/>
          </p:nvSpPr>
          <p:spPr>
            <a:xfrm>
              <a:off x="5948650" y="2143250"/>
              <a:ext cx="3900" cy="3000"/>
            </a:xfrm>
            <a:custGeom>
              <a:avLst/>
              <a:gdLst/>
              <a:ahLst/>
              <a:cxnLst/>
              <a:rect l="l" t="t" r="r" b="b"/>
              <a:pathLst>
                <a:path w="156" h="120" extrusionOk="0">
                  <a:moveTo>
                    <a:pt x="0" y="1"/>
                  </a:moveTo>
                  <a:cubicBezTo>
                    <a:pt x="48" y="48"/>
                    <a:pt x="96" y="84"/>
                    <a:pt x="131" y="120"/>
                  </a:cubicBezTo>
                  <a:cubicBezTo>
                    <a:pt x="131" y="84"/>
                    <a:pt x="155" y="48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0" name="Google Shape;4930;p2"/>
            <p:cNvSpPr/>
            <p:nvPr/>
          </p:nvSpPr>
          <p:spPr>
            <a:xfrm>
              <a:off x="6041825" y="2142050"/>
              <a:ext cx="54175" cy="17350"/>
            </a:xfrm>
            <a:custGeom>
              <a:avLst/>
              <a:gdLst/>
              <a:ahLst/>
              <a:cxnLst/>
              <a:rect l="l" t="t" r="r" b="b"/>
              <a:pathLst>
                <a:path w="2167" h="694" extrusionOk="0">
                  <a:moveTo>
                    <a:pt x="262" y="1"/>
                  </a:moveTo>
                  <a:cubicBezTo>
                    <a:pt x="250" y="25"/>
                    <a:pt x="214" y="37"/>
                    <a:pt x="202" y="49"/>
                  </a:cubicBezTo>
                  <a:cubicBezTo>
                    <a:pt x="179" y="84"/>
                    <a:pt x="143" y="120"/>
                    <a:pt x="119" y="168"/>
                  </a:cubicBezTo>
                  <a:cubicBezTo>
                    <a:pt x="72" y="263"/>
                    <a:pt x="12" y="346"/>
                    <a:pt x="0" y="453"/>
                  </a:cubicBezTo>
                  <a:cubicBezTo>
                    <a:pt x="691" y="465"/>
                    <a:pt x="1381" y="513"/>
                    <a:pt x="2048" y="691"/>
                  </a:cubicBezTo>
                  <a:cubicBezTo>
                    <a:pt x="2053" y="693"/>
                    <a:pt x="2058" y="694"/>
                    <a:pt x="2062" y="694"/>
                  </a:cubicBezTo>
                  <a:cubicBezTo>
                    <a:pt x="2093" y="694"/>
                    <a:pt x="2126" y="663"/>
                    <a:pt x="2167" y="632"/>
                  </a:cubicBezTo>
                  <a:lnTo>
                    <a:pt x="2167" y="453"/>
                  </a:lnTo>
                  <a:cubicBezTo>
                    <a:pt x="2167" y="251"/>
                    <a:pt x="2024" y="263"/>
                    <a:pt x="1857" y="239"/>
                  </a:cubicBezTo>
                  <a:cubicBezTo>
                    <a:pt x="1322" y="203"/>
                    <a:pt x="786" y="203"/>
                    <a:pt x="2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1" name="Google Shape;4931;p2"/>
            <p:cNvSpPr/>
            <p:nvPr/>
          </p:nvSpPr>
          <p:spPr>
            <a:xfrm>
              <a:off x="6014125" y="2132825"/>
              <a:ext cx="35150" cy="14875"/>
            </a:xfrm>
            <a:custGeom>
              <a:avLst/>
              <a:gdLst/>
              <a:ahLst/>
              <a:cxnLst/>
              <a:rect l="l" t="t" r="r" b="b"/>
              <a:pathLst>
                <a:path w="1406" h="595" extrusionOk="0">
                  <a:moveTo>
                    <a:pt x="287" y="1"/>
                  </a:moveTo>
                  <a:cubicBezTo>
                    <a:pt x="132" y="120"/>
                    <a:pt x="1" y="239"/>
                    <a:pt x="120" y="453"/>
                  </a:cubicBezTo>
                  <a:cubicBezTo>
                    <a:pt x="179" y="513"/>
                    <a:pt x="239" y="537"/>
                    <a:pt x="310" y="560"/>
                  </a:cubicBezTo>
                  <a:cubicBezTo>
                    <a:pt x="477" y="571"/>
                    <a:pt x="641" y="595"/>
                    <a:pt x="799" y="595"/>
                  </a:cubicBezTo>
                  <a:cubicBezTo>
                    <a:pt x="1004" y="595"/>
                    <a:pt x="1201" y="555"/>
                    <a:pt x="1382" y="394"/>
                  </a:cubicBezTo>
                  <a:lnTo>
                    <a:pt x="1382" y="382"/>
                  </a:lnTo>
                  <a:cubicBezTo>
                    <a:pt x="1382" y="287"/>
                    <a:pt x="1406" y="203"/>
                    <a:pt x="1406" y="108"/>
                  </a:cubicBezTo>
                  <a:cubicBezTo>
                    <a:pt x="1378" y="107"/>
                    <a:pt x="1351" y="107"/>
                    <a:pt x="1323" y="107"/>
                  </a:cubicBezTo>
                  <a:cubicBezTo>
                    <a:pt x="1175" y="107"/>
                    <a:pt x="1027" y="117"/>
                    <a:pt x="881" y="117"/>
                  </a:cubicBezTo>
                  <a:cubicBezTo>
                    <a:pt x="678" y="117"/>
                    <a:pt x="479" y="97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2" name="Google Shape;4932;p2"/>
            <p:cNvSpPr/>
            <p:nvPr/>
          </p:nvSpPr>
          <p:spPr>
            <a:xfrm>
              <a:off x="5777500" y="2135475"/>
              <a:ext cx="42875" cy="14475"/>
            </a:xfrm>
            <a:custGeom>
              <a:avLst/>
              <a:gdLst/>
              <a:ahLst/>
              <a:cxnLst/>
              <a:rect l="l" t="t" r="r" b="b"/>
              <a:pathLst>
                <a:path w="1715" h="579" extrusionOk="0">
                  <a:moveTo>
                    <a:pt x="603" y="0"/>
                  </a:moveTo>
                  <a:cubicBezTo>
                    <a:pt x="506" y="0"/>
                    <a:pt x="409" y="18"/>
                    <a:pt x="310" y="61"/>
                  </a:cubicBezTo>
                  <a:cubicBezTo>
                    <a:pt x="0" y="312"/>
                    <a:pt x="36" y="514"/>
                    <a:pt x="429" y="550"/>
                  </a:cubicBezTo>
                  <a:cubicBezTo>
                    <a:pt x="560" y="567"/>
                    <a:pt x="691" y="578"/>
                    <a:pt x="819" y="578"/>
                  </a:cubicBezTo>
                  <a:cubicBezTo>
                    <a:pt x="1133" y="578"/>
                    <a:pt x="1436" y="511"/>
                    <a:pt x="1715" y="300"/>
                  </a:cubicBezTo>
                  <a:cubicBezTo>
                    <a:pt x="1708" y="154"/>
                    <a:pt x="1660" y="97"/>
                    <a:pt x="1583" y="97"/>
                  </a:cubicBezTo>
                  <a:cubicBezTo>
                    <a:pt x="1535" y="97"/>
                    <a:pt x="1474" y="120"/>
                    <a:pt x="1405" y="157"/>
                  </a:cubicBezTo>
                  <a:cubicBezTo>
                    <a:pt x="1310" y="157"/>
                    <a:pt x="1203" y="133"/>
                    <a:pt x="1120" y="133"/>
                  </a:cubicBezTo>
                  <a:cubicBezTo>
                    <a:pt x="945" y="57"/>
                    <a:pt x="775" y="0"/>
                    <a:pt x="6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3" name="Google Shape;4933;p2"/>
            <p:cNvSpPr/>
            <p:nvPr/>
          </p:nvSpPr>
          <p:spPr>
            <a:xfrm>
              <a:off x="5782550" y="2132525"/>
              <a:ext cx="22950" cy="7475"/>
            </a:xfrm>
            <a:custGeom>
              <a:avLst/>
              <a:gdLst/>
              <a:ahLst/>
              <a:cxnLst/>
              <a:rect l="l" t="t" r="r" b="b"/>
              <a:pathLst>
                <a:path w="918" h="299" extrusionOk="0">
                  <a:moveTo>
                    <a:pt x="632" y="1"/>
                  </a:moveTo>
                  <a:cubicBezTo>
                    <a:pt x="591" y="37"/>
                    <a:pt x="551" y="49"/>
                    <a:pt x="510" y="49"/>
                  </a:cubicBezTo>
                  <a:cubicBezTo>
                    <a:pt x="438" y="49"/>
                    <a:pt x="366" y="12"/>
                    <a:pt x="294" y="12"/>
                  </a:cubicBezTo>
                  <a:cubicBezTo>
                    <a:pt x="287" y="12"/>
                    <a:pt x="281" y="12"/>
                    <a:pt x="275" y="13"/>
                  </a:cubicBezTo>
                  <a:cubicBezTo>
                    <a:pt x="215" y="13"/>
                    <a:pt x="156" y="37"/>
                    <a:pt x="96" y="60"/>
                  </a:cubicBezTo>
                  <a:cubicBezTo>
                    <a:pt x="48" y="96"/>
                    <a:pt x="1" y="156"/>
                    <a:pt x="1" y="215"/>
                  </a:cubicBezTo>
                  <a:cubicBezTo>
                    <a:pt x="1" y="239"/>
                    <a:pt x="25" y="275"/>
                    <a:pt x="36" y="299"/>
                  </a:cubicBezTo>
                  <a:cubicBezTo>
                    <a:pt x="334" y="287"/>
                    <a:pt x="620" y="275"/>
                    <a:pt x="918" y="251"/>
                  </a:cubicBezTo>
                  <a:cubicBezTo>
                    <a:pt x="858" y="132"/>
                    <a:pt x="751" y="49"/>
                    <a:pt x="6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4" name="Google Shape;4934;p2"/>
            <p:cNvSpPr/>
            <p:nvPr/>
          </p:nvSpPr>
          <p:spPr>
            <a:xfrm>
              <a:off x="5812625" y="2134075"/>
              <a:ext cx="18475" cy="9900"/>
            </a:xfrm>
            <a:custGeom>
              <a:avLst/>
              <a:gdLst/>
              <a:ahLst/>
              <a:cxnLst/>
              <a:rect l="l" t="t" r="r" b="b"/>
              <a:pathLst>
                <a:path w="739" h="396" extrusionOk="0">
                  <a:moveTo>
                    <a:pt x="279" y="0"/>
                  </a:moveTo>
                  <a:cubicBezTo>
                    <a:pt x="184" y="0"/>
                    <a:pt x="91" y="53"/>
                    <a:pt x="0" y="213"/>
                  </a:cubicBezTo>
                  <a:lnTo>
                    <a:pt x="310" y="344"/>
                  </a:lnTo>
                  <a:cubicBezTo>
                    <a:pt x="346" y="380"/>
                    <a:pt x="376" y="396"/>
                    <a:pt x="425" y="396"/>
                  </a:cubicBezTo>
                  <a:cubicBezTo>
                    <a:pt x="440" y="396"/>
                    <a:pt x="457" y="394"/>
                    <a:pt x="477" y="391"/>
                  </a:cubicBezTo>
                  <a:cubicBezTo>
                    <a:pt x="548" y="368"/>
                    <a:pt x="631" y="332"/>
                    <a:pt x="691" y="272"/>
                  </a:cubicBezTo>
                  <a:cubicBezTo>
                    <a:pt x="715" y="237"/>
                    <a:pt x="727" y="225"/>
                    <a:pt x="738" y="189"/>
                  </a:cubicBezTo>
                  <a:cubicBezTo>
                    <a:pt x="584" y="138"/>
                    <a:pt x="430" y="0"/>
                    <a:pt x="2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5" name="Google Shape;4935;p2"/>
            <p:cNvSpPr/>
            <p:nvPr/>
          </p:nvSpPr>
          <p:spPr>
            <a:xfrm>
              <a:off x="5784925" y="2128375"/>
              <a:ext cx="13125" cy="7375"/>
            </a:xfrm>
            <a:custGeom>
              <a:avLst/>
              <a:gdLst/>
              <a:ahLst/>
              <a:cxnLst/>
              <a:rect l="l" t="t" r="r" b="b"/>
              <a:pathLst>
                <a:path w="525" h="295" extrusionOk="0">
                  <a:moveTo>
                    <a:pt x="96" y="0"/>
                  </a:moveTo>
                  <a:cubicBezTo>
                    <a:pt x="1" y="95"/>
                    <a:pt x="1" y="191"/>
                    <a:pt x="96" y="286"/>
                  </a:cubicBezTo>
                  <a:cubicBezTo>
                    <a:pt x="144" y="290"/>
                    <a:pt x="193" y="294"/>
                    <a:pt x="241" y="294"/>
                  </a:cubicBezTo>
                  <a:cubicBezTo>
                    <a:pt x="348" y="294"/>
                    <a:pt x="451" y="270"/>
                    <a:pt x="525" y="155"/>
                  </a:cubicBezTo>
                  <a:lnTo>
                    <a:pt x="37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6" name="Google Shape;4936;p2"/>
            <p:cNvSpPr/>
            <p:nvPr/>
          </p:nvSpPr>
          <p:spPr>
            <a:xfrm>
              <a:off x="5844175" y="2136050"/>
              <a:ext cx="11025" cy="8550"/>
            </a:xfrm>
            <a:custGeom>
              <a:avLst/>
              <a:gdLst/>
              <a:ahLst/>
              <a:cxnLst/>
              <a:rect l="l" t="t" r="r" b="b"/>
              <a:pathLst>
                <a:path w="441" h="342" extrusionOk="0">
                  <a:moveTo>
                    <a:pt x="235" y="1"/>
                  </a:moveTo>
                  <a:cubicBezTo>
                    <a:pt x="156" y="1"/>
                    <a:pt x="76" y="40"/>
                    <a:pt x="0" y="110"/>
                  </a:cubicBezTo>
                  <a:cubicBezTo>
                    <a:pt x="0" y="146"/>
                    <a:pt x="12" y="169"/>
                    <a:pt x="0" y="205"/>
                  </a:cubicBezTo>
                  <a:cubicBezTo>
                    <a:pt x="24" y="241"/>
                    <a:pt x="72" y="289"/>
                    <a:pt x="119" y="324"/>
                  </a:cubicBezTo>
                  <a:cubicBezTo>
                    <a:pt x="161" y="333"/>
                    <a:pt x="198" y="341"/>
                    <a:pt x="236" y="341"/>
                  </a:cubicBezTo>
                  <a:cubicBezTo>
                    <a:pt x="252" y="341"/>
                    <a:pt x="269" y="340"/>
                    <a:pt x="286" y="336"/>
                  </a:cubicBezTo>
                  <a:cubicBezTo>
                    <a:pt x="358" y="312"/>
                    <a:pt x="369" y="217"/>
                    <a:pt x="429" y="158"/>
                  </a:cubicBezTo>
                  <a:lnTo>
                    <a:pt x="441" y="98"/>
                  </a:lnTo>
                  <a:cubicBezTo>
                    <a:pt x="374" y="31"/>
                    <a:pt x="305" y="1"/>
                    <a:pt x="2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7" name="Google Shape;4937;p2"/>
            <p:cNvSpPr/>
            <p:nvPr/>
          </p:nvSpPr>
          <p:spPr>
            <a:xfrm>
              <a:off x="5829000" y="2138775"/>
              <a:ext cx="16975" cy="7050"/>
            </a:xfrm>
            <a:custGeom>
              <a:avLst/>
              <a:gdLst/>
              <a:ahLst/>
              <a:cxnLst/>
              <a:rect l="l" t="t" r="r" b="b"/>
              <a:pathLst>
                <a:path w="679" h="282" extrusionOk="0">
                  <a:moveTo>
                    <a:pt x="72" y="1"/>
                  </a:moveTo>
                  <a:lnTo>
                    <a:pt x="36" y="13"/>
                  </a:lnTo>
                  <a:cubicBezTo>
                    <a:pt x="0" y="60"/>
                    <a:pt x="0" y="120"/>
                    <a:pt x="24" y="180"/>
                  </a:cubicBezTo>
                  <a:cubicBezTo>
                    <a:pt x="72" y="227"/>
                    <a:pt x="131" y="251"/>
                    <a:pt x="191" y="275"/>
                  </a:cubicBezTo>
                  <a:cubicBezTo>
                    <a:pt x="234" y="279"/>
                    <a:pt x="277" y="281"/>
                    <a:pt x="318" y="281"/>
                  </a:cubicBezTo>
                  <a:cubicBezTo>
                    <a:pt x="401" y="281"/>
                    <a:pt x="480" y="271"/>
                    <a:pt x="560" y="239"/>
                  </a:cubicBezTo>
                  <a:cubicBezTo>
                    <a:pt x="619" y="215"/>
                    <a:pt x="643" y="168"/>
                    <a:pt x="679" y="108"/>
                  </a:cubicBezTo>
                  <a:cubicBezTo>
                    <a:pt x="667" y="96"/>
                    <a:pt x="643" y="60"/>
                    <a:pt x="631" y="37"/>
                  </a:cubicBezTo>
                  <a:lnTo>
                    <a:pt x="60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8" name="Google Shape;4938;p2"/>
            <p:cNvSpPr/>
            <p:nvPr/>
          </p:nvSpPr>
          <p:spPr>
            <a:xfrm>
              <a:off x="5794175" y="2126125"/>
              <a:ext cx="7450" cy="2275"/>
            </a:xfrm>
            <a:custGeom>
              <a:avLst/>
              <a:gdLst/>
              <a:ahLst/>
              <a:cxnLst/>
              <a:rect l="l" t="t" r="r" b="b"/>
              <a:pathLst>
                <a:path w="298" h="91" extrusionOk="0">
                  <a:moveTo>
                    <a:pt x="153" y="1"/>
                  </a:moveTo>
                  <a:cubicBezTo>
                    <a:pt x="104" y="1"/>
                    <a:pt x="54" y="31"/>
                    <a:pt x="0" y="90"/>
                  </a:cubicBezTo>
                  <a:lnTo>
                    <a:pt x="298" y="90"/>
                  </a:lnTo>
                  <a:cubicBezTo>
                    <a:pt x="250" y="31"/>
                    <a:pt x="202" y="1"/>
                    <a:pt x="1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9" name="Google Shape;4939;p2"/>
            <p:cNvSpPr/>
            <p:nvPr/>
          </p:nvSpPr>
          <p:spPr>
            <a:xfrm>
              <a:off x="5858750" y="2138125"/>
              <a:ext cx="3900" cy="1275"/>
            </a:xfrm>
            <a:custGeom>
              <a:avLst/>
              <a:gdLst/>
              <a:ahLst/>
              <a:cxnLst/>
              <a:rect l="l" t="t" r="r" b="b"/>
              <a:pathLst>
                <a:path w="156" h="51" extrusionOk="0">
                  <a:moveTo>
                    <a:pt x="125" y="1"/>
                  </a:moveTo>
                  <a:cubicBezTo>
                    <a:pt x="123" y="1"/>
                    <a:pt x="121" y="1"/>
                    <a:pt x="120" y="3"/>
                  </a:cubicBezTo>
                  <a:cubicBezTo>
                    <a:pt x="72" y="3"/>
                    <a:pt x="25" y="27"/>
                    <a:pt x="1" y="51"/>
                  </a:cubicBezTo>
                  <a:lnTo>
                    <a:pt x="156" y="51"/>
                  </a:lnTo>
                  <a:cubicBezTo>
                    <a:pt x="145" y="30"/>
                    <a:pt x="135" y="1"/>
                    <a:pt x="1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0" name="Google Shape;4940;p2"/>
            <p:cNvSpPr/>
            <p:nvPr/>
          </p:nvSpPr>
          <p:spPr>
            <a:xfrm>
              <a:off x="5975425" y="2139650"/>
              <a:ext cx="72950" cy="14050"/>
            </a:xfrm>
            <a:custGeom>
              <a:avLst/>
              <a:gdLst/>
              <a:ahLst/>
              <a:cxnLst/>
              <a:rect l="l" t="t" r="r" b="b"/>
              <a:pathLst>
                <a:path w="2918" h="562" extrusionOk="0">
                  <a:moveTo>
                    <a:pt x="1317" y="0"/>
                  </a:moveTo>
                  <a:cubicBezTo>
                    <a:pt x="1121" y="0"/>
                    <a:pt x="953" y="77"/>
                    <a:pt x="775" y="133"/>
                  </a:cubicBezTo>
                  <a:cubicBezTo>
                    <a:pt x="727" y="133"/>
                    <a:pt x="692" y="145"/>
                    <a:pt x="644" y="145"/>
                  </a:cubicBezTo>
                  <a:cubicBezTo>
                    <a:pt x="572" y="240"/>
                    <a:pt x="430" y="192"/>
                    <a:pt x="358" y="287"/>
                  </a:cubicBezTo>
                  <a:cubicBezTo>
                    <a:pt x="251" y="264"/>
                    <a:pt x="168" y="264"/>
                    <a:pt x="72" y="264"/>
                  </a:cubicBezTo>
                  <a:lnTo>
                    <a:pt x="49" y="299"/>
                  </a:lnTo>
                  <a:cubicBezTo>
                    <a:pt x="1" y="442"/>
                    <a:pt x="108" y="502"/>
                    <a:pt x="215" y="561"/>
                  </a:cubicBezTo>
                  <a:lnTo>
                    <a:pt x="2656" y="561"/>
                  </a:lnTo>
                  <a:cubicBezTo>
                    <a:pt x="2787" y="490"/>
                    <a:pt x="2906" y="418"/>
                    <a:pt x="2918" y="252"/>
                  </a:cubicBezTo>
                  <a:cubicBezTo>
                    <a:pt x="2814" y="218"/>
                    <a:pt x="2707" y="208"/>
                    <a:pt x="2599" y="208"/>
                  </a:cubicBezTo>
                  <a:cubicBezTo>
                    <a:pt x="2439" y="208"/>
                    <a:pt x="2276" y="230"/>
                    <a:pt x="2112" y="230"/>
                  </a:cubicBezTo>
                  <a:cubicBezTo>
                    <a:pt x="1956" y="230"/>
                    <a:pt x="1799" y="210"/>
                    <a:pt x="1644" y="133"/>
                  </a:cubicBezTo>
                  <a:cubicBezTo>
                    <a:pt x="1608" y="73"/>
                    <a:pt x="1585" y="2"/>
                    <a:pt x="1489" y="2"/>
                  </a:cubicBezTo>
                  <a:lnTo>
                    <a:pt x="1358" y="2"/>
                  </a:lnTo>
                  <a:cubicBezTo>
                    <a:pt x="1344" y="1"/>
                    <a:pt x="1331" y="0"/>
                    <a:pt x="13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1" name="Google Shape;4941;p2"/>
            <p:cNvSpPr/>
            <p:nvPr/>
          </p:nvSpPr>
          <p:spPr>
            <a:xfrm>
              <a:off x="5994775" y="2132325"/>
              <a:ext cx="14925" cy="12875"/>
            </a:xfrm>
            <a:custGeom>
              <a:avLst/>
              <a:gdLst/>
              <a:ahLst/>
              <a:cxnLst/>
              <a:rect l="l" t="t" r="r" b="b"/>
              <a:pathLst>
                <a:path w="597" h="515" extrusionOk="0">
                  <a:moveTo>
                    <a:pt x="264" y="1"/>
                  </a:moveTo>
                  <a:cubicBezTo>
                    <a:pt x="190" y="1"/>
                    <a:pt x="112" y="10"/>
                    <a:pt x="39" y="10"/>
                  </a:cubicBezTo>
                  <a:cubicBezTo>
                    <a:pt x="26" y="10"/>
                    <a:pt x="13" y="10"/>
                    <a:pt x="1" y="9"/>
                  </a:cubicBezTo>
                  <a:lnTo>
                    <a:pt x="1" y="9"/>
                  </a:lnTo>
                  <a:cubicBezTo>
                    <a:pt x="1" y="164"/>
                    <a:pt x="13" y="295"/>
                    <a:pt x="13" y="426"/>
                  </a:cubicBezTo>
                  <a:cubicBezTo>
                    <a:pt x="117" y="478"/>
                    <a:pt x="217" y="514"/>
                    <a:pt x="308" y="514"/>
                  </a:cubicBezTo>
                  <a:cubicBezTo>
                    <a:pt x="423" y="514"/>
                    <a:pt x="523" y="455"/>
                    <a:pt x="596" y="295"/>
                  </a:cubicBezTo>
                  <a:cubicBezTo>
                    <a:pt x="558" y="41"/>
                    <a:pt x="420" y="1"/>
                    <a:pt x="2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2" name="Google Shape;4942;p2"/>
            <p:cNvSpPr/>
            <p:nvPr/>
          </p:nvSpPr>
          <p:spPr>
            <a:xfrm>
              <a:off x="6012950" y="2132750"/>
              <a:ext cx="8350" cy="10225"/>
            </a:xfrm>
            <a:custGeom>
              <a:avLst/>
              <a:gdLst/>
              <a:ahLst/>
              <a:cxnLst/>
              <a:rect l="l" t="t" r="r" b="b"/>
              <a:pathLst>
                <a:path w="334" h="409" extrusionOk="0">
                  <a:moveTo>
                    <a:pt x="277" y="1"/>
                  </a:moveTo>
                  <a:cubicBezTo>
                    <a:pt x="100" y="1"/>
                    <a:pt x="11" y="105"/>
                    <a:pt x="0" y="278"/>
                  </a:cubicBezTo>
                  <a:cubicBezTo>
                    <a:pt x="48" y="313"/>
                    <a:pt x="107" y="361"/>
                    <a:pt x="155" y="409"/>
                  </a:cubicBezTo>
                  <a:lnTo>
                    <a:pt x="334" y="4"/>
                  </a:lnTo>
                  <a:cubicBezTo>
                    <a:pt x="314" y="2"/>
                    <a:pt x="295" y="1"/>
                    <a:pt x="2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3" name="Google Shape;4943;p2"/>
            <p:cNvSpPr/>
            <p:nvPr/>
          </p:nvSpPr>
          <p:spPr>
            <a:xfrm>
              <a:off x="5753675" y="2128375"/>
              <a:ext cx="33675" cy="11875"/>
            </a:xfrm>
            <a:custGeom>
              <a:avLst/>
              <a:gdLst/>
              <a:ahLst/>
              <a:cxnLst/>
              <a:rect l="l" t="t" r="r" b="b"/>
              <a:pathLst>
                <a:path w="1347" h="475" extrusionOk="0">
                  <a:moveTo>
                    <a:pt x="477" y="0"/>
                  </a:moveTo>
                  <a:cubicBezTo>
                    <a:pt x="394" y="119"/>
                    <a:pt x="1" y="84"/>
                    <a:pt x="298" y="381"/>
                  </a:cubicBezTo>
                  <a:cubicBezTo>
                    <a:pt x="438" y="440"/>
                    <a:pt x="574" y="475"/>
                    <a:pt x="708" y="475"/>
                  </a:cubicBezTo>
                  <a:cubicBezTo>
                    <a:pt x="873" y="475"/>
                    <a:pt x="1034" y="422"/>
                    <a:pt x="1191" y="298"/>
                  </a:cubicBezTo>
                  <a:lnTo>
                    <a:pt x="1346" y="298"/>
                  </a:lnTo>
                  <a:lnTo>
                    <a:pt x="1346" y="24"/>
                  </a:lnTo>
                  <a:lnTo>
                    <a:pt x="1191" y="24"/>
                  </a:lnTo>
                  <a:cubicBezTo>
                    <a:pt x="1144" y="60"/>
                    <a:pt x="1084" y="107"/>
                    <a:pt x="1049" y="155"/>
                  </a:cubicBezTo>
                  <a:cubicBezTo>
                    <a:pt x="953" y="107"/>
                    <a:pt x="846" y="60"/>
                    <a:pt x="763" y="24"/>
                  </a:cubicBezTo>
                  <a:cubicBezTo>
                    <a:pt x="763" y="24"/>
                    <a:pt x="751" y="36"/>
                    <a:pt x="715" y="48"/>
                  </a:cubicBezTo>
                  <a:cubicBezTo>
                    <a:pt x="691" y="48"/>
                    <a:pt x="656" y="48"/>
                    <a:pt x="6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4" name="Google Shape;4944;p2"/>
            <p:cNvSpPr/>
            <p:nvPr/>
          </p:nvSpPr>
          <p:spPr>
            <a:xfrm>
              <a:off x="5747425" y="2128075"/>
              <a:ext cx="18200" cy="10150"/>
            </a:xfrm>
            <a:custGeom>
              <a:avLst/>
              <a:gdLst/>
              <a:ahLst/>
              <a:cxnLst/>
              <a:rect l="l" t="t" r="r" b="b"/>
              <a:pathLst>
                <a:path w="728" h="406" extrusionOk="0">
                  <a:moveTo>
                    <a:pt x="156" y="0"/>
                  </a:moveTo>
                  <a:cubicBezTo>
                    <a:pt x="37" y="72"/>
                    <a:pt x="13" y="179"/>
                    <a:pt x="1" y="310"/>
                  </a:cubicBezTo>
                  <a:cubicBezTo>
                    <a:pt x="25" y="334"/>
                    <a:pt x="37" y="357"/>
                    <a:pt x="72" y="369"/>
                  </a:cubicBezTo>
                  <a:cubicBezTo>
                    <a:pt x="126" y="393"/>
                    <a:pt x="173" y="405"/>
                    <a:pt x="221" y="405"/>
                  </a:cubicBezTo>
                  <a:cubicBezTo>
                    <a:pt x="269" y="405"/>
                    <a:pt x="316" y="393"/>
                    <a:pt x="370" y="369"/>
                  </a:cubicBezTo>
                  <a:cubicBezTo>
                    <a:pt x="406" y="357"/>
                    <a:pt x="418" y="334"/>
                    <a:pt x="441" y="310"/>
                  </a:cubicBezTo>
                  <a:cubicBezTo>
                    <a:pt x="548" y="227"/>
                    <a:pt x="644" y="119"/>
                    <a:pt x="727" y="36"/>
                  </a:cubicBezTo>
                  <a:cubicBezTo>
                    <a:pt x="548" y="36"/>
                    <a:pt x="358" y="12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5" name="Google Shape;4945;p2"/>
            <p:cNvSpPr/>
            <p:nvPr/>
          </p:nvSpPr>
          <p:spPr>
            <a:xfrm>
              <a:off x="5737025" y="2128375"/>
              <a:ext cx="7150" cy="3125"/>
            </a:xfrm>
            <a:custGeom>
              <a:avLst/>
              <a:gdLst/>
              <a:ahLst/>
              <a:cxnLst/>
              <a:rect l="l" t="t" r="r" b="b"/>
              <a:pathLst>
                <a:path w="286" h="125" extrusionOk="0">
                  <a:moveTo>
                    <a:pt x="286" y="0"/>
                  </a:moveTo>
                  <a:cubicBezTo>
                    <a:pt x="191" y="0"/>
                    <a:pt x="107" y="24"/>
                    <a:pt x="0" y="24"/>
                  </a:cubicBezTo>
                  <a:cubicBezTo>
                    <a:pt x="50" y="91"/>
                    <a:pt x="96" y="124"/>
                    <a:pt x="139" y="124"/>
                  </a:cubicBezTo>
                  <a:cubicBezTo>
                    <a:pt x="188" y="124"/>
                    <a:pt x="235" y="82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6" name="Google Shape;4946;p2"/>
            <p:cNvSpPr/>
            <p:nvPr/>
          </p:nvSpPr>
          <p:spPr>
            <a:xfrm>
              <a:off x="5769450" y="2128375"/>
              <a:ext cx="3600" cy="2000"/>
            </a:xfrm>
            <a:custGeom>
              <a:avLst/>
              <a:gdLst/>
              <a:ahLst/>
              <a:cxnLst/>
              <a:rect l="l" t="t" r="r" b="b"/>
              <a:pathLst>
                <a:path w="144" h="80" extrusionOk="0">
                  <a:moveTo>
                    <a:pt x="1" y="0"/>
                  </a:moveTo>
                  <a:cubicBezTo>
                    <a:pt x="13" y="36"/>
                    <a:pt x="25" y="48"/>
                    <a:pt x="37" y="60"/>
                  </a:cubicBezTo>
                  <a:cubicBezTo>
                    <a:pt x="54" y="73"/>
                    <a:pt x="72" y="80"/>
                    <a:pt x="88" y="80"/>
                  </a:cubicBezTo>
                  <a:cubicBezTo>
                    <a:pt x="115" y="80"/>
                    <a:pt x="136" y="61"/>
                    <a:pt x="144" y="24"/>
                  </a:cubicBezTo>
                  <a:cubicBezTo>
                    <a:pt x="84" y="0"/>
                    <a:pt x="37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7" name="Google Shape;4947;p2"/>
            <p:cNvSpPr/>
            <p:nvPr/>
          </p:nvSpPr>
          <p:spPr>
            <a:xfrm>
              <a:off x="5779875" y="2128975"/>
              <a:ext cx="3600" cy="3275"/>
            </a:xfrm>
            <a:custGeom>
              <a:avLst/>
              <a:gdLst/>
              <a:ahLst/>
              <a:cxnLst/>
              <a:rect l="l" t="t" r="r" b="b"/>
              <a:pathLst>
                <a:path w="144" h="131" extrusionOk="0">
                  <a:moveTo>
                    <a:pt x="143" y="0"/>
                  </a:moveTo>
                  <a:lnTo>
                    <a:pt x="143" y="0"/>
                  </a:lnTo>
                  <a:cubicBezTo>
                    <a:pt x="72" y="12"/>
                    <a:pt x="24" y="60"/>
                    <a:pt x="1" y="131"/>
                  </a:cubicBezTo>
                  <a:cubicBezTo>
                    <a:pt x="36" y="83"/>
                    <a:pt x="96" y="36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8" name="Google Shape;4948;p2"/>
            <p:cNvSpPr/>
            <p:nvPr/>
          </p:nvSpPr>
          <p:spPr>
            <a:xfrm>
              <a:off x="6160275" y="1616425"/>
              <a:ext cx="21750" cy="20825"/>
            </a:xfrm>
            <a:custGeom>
              <a:avLst/>
              <a:gdLst/>
              <a:ahLst/>
              <a:cxnLst/>
              <a:rect l="l" t="t" r="r" b="b"/>
              <a:pathLst>
                <a:path w="870" h="833" extrusionOk="0">
                  <a:moveTo>
                    <a:pt x="396" y="0"/>
                  </a:moveTo>
                  <a:cubicBezTo>
                    <a:pt x="154" y="0"/>
                    <a:pt x="120" y="90"/>
                    <a:pt x="1" y="404"/>
                  </a:cubicBezTo>
                  <a:cubicBezTo>
                    <a:pt x="179" y="511"/>
                    <a:pt x="144" y="690"/>
                    <a:pt x="156" y="833"/>
                  </a:cubicBezTo>
                  <a:cubicBezTo>
                    <a:pt x="322" y="750"/>
                    <a:pt x="263" y="523"/>
                    <a:pt x="417" y="452"/>
                  </a:cubicBezTo>
                  <a:cubicBezTo>
                    <a:pt x="443" y="438"/>
                    <a:pt x="466" y="432"/>
                    <a:pt x="489" y="432"/>
                  </a:cubicBezTo>
                  <a:cubicBezTo>
                    <a:pt x="597" y="432"/>
                    <a:pt x="678" y="571"/>
                    <a:pt x="782" y="571"/>
                  </a:cubicBezTo>
                  <a:cubicBezTo>
                    <a:pt x="799" y="571"/>
                    <a:pt x="816" y="568"/>
                    <a:pt x="834" y="559"/>
                  </a:cubicBezTo>
                  <a:cubicBezTo>
                    <a:pt x="858" y="357"/>
                    <a:pt x="870" y="202"/>
                    <a:pt x="810" y="35"/>
                  </a:cubicBezTo>
                  <a:cubicBezTo>
                    <a:pt x="626" y="15"/>
                    <a:pt x="494" y="0"/>
                    <a:pt x="3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9" name="Google Shape;4949;p2"/>
            <p:cNvSpPr/>
            <p:nvPr/>
          </p:nvSpPr>
          <p:spPr>
            <a:xfrm>
              <a:off x="6121000" y="1615800"/>
              <a:ext cx="31275" cy="21925"/>
            </a:xfrm>
            <a:custGeom>
              <a:avLst/>
              <a:gdLst/>
              <a:ahLst/>
              <a:cxnLst/>
              <a:rect l="l" t="t" r="r" b="b"/>
              <a:pathLst>
                <a:path w="1251" h="877" extrusionOk="0">
                  <a:moveTo>
                    <a:pt x="1012" y="1"/>
                  </a:moveTo>
                  <a:cubicBezTo>
                    <a:pt x="679" y="13"/>
                    <a:pt x="345" y="13"/>
                    <a:pt x="12" y="24"/>
                  </a:cubicBezTo>
                  <a:cubicBezTo>
                    <a:pt x="0" y="108"/>
                    <a:pt x="0" y="191"/>
                    <a:pt x="0" y="286"/>
                  </a:cubicBezTo>
                  <a:cubicBezTo>
                    <a:pt x="250" y="310"/>
                    <a:pt x="500" y="310"/>
                    <a:pt x="762" y="358"/>
                  </a:cubicBezTo>
                  <a:cubicBezTo>
                    <a:pt x="905" y="382"/>
                    <a:pt x="941" y="489"/>
                    <a:pt x="917" y="667"/>
                  </a:cubicBezTo>
                  <a:cubicBezTo>
                    <a:pt x="903" y="825"/>
                    <a:pt x="922" y="876"/>
                    <a:pt x="955" y="876"/>
                  </a:cubicBezTo>
                  <a:cubicBezTo>
                    <a:pt x="1006" y="876"/>
                    <a:pt x="1092" y="751"/>
                    <a:pt x="1143" y="715"/>
                  </a:cubicBezTo>
                  <a:cubicBezTo>
                    <a:pt x="1143" y="584"/>
                    <a:pt x="1155" y="429"/>
                    <a:pt x="1155" y="298"/>
                  </a:cubicBezTo>
                  <a:cubicBezTo>
                    <a:pt x="1191" y="144"/>
                    <a:pt x="1250" y="1"/>
                    <a:pt x="10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0" name="Google Shape;4950;p2"/>
            <p:cNvSpPr/>
            <p:nvPr/>
          </p:nvSpPr>
          <p:spPr>
            <a:xfrm>
              <a:off x="6085275" y="1625300"/>
              <a:ext cx="5075" cy="6000"/>
            </a:xfrm>
            <a:custGeom>
              <a:avLst/>
              <a:gdLst/>
              <a:ahLst/>
              <a:cxnLst/>
              <a:rect l="l" t="t" r="r" b="b"/>
              <a:pathLst>
                <a:path w="203" h="240" extrusionOk="0">
                  <a:moveTo>
                    <a:pt x="78" y="0"/>
                  </a:moveTo>
                  <a:cubicBezTo>
                    <a:pt x="72" y="0"/>
                    <a:pt x="66" y="1"/>
                    <a:pt x="60" y="2"/>
                  </a:cubicBezTo>
                  <a:cubicBezTo>
                    <a:pt x="24" y="25"/>
                    <a:pt x="0" y="61"/>
                    <a:pt x="0" y="109"/>
                  </a:cubicBezTo>
                  <a:cubicBezTo>
                    <a:pt x="0" y="168"/>
                    <a:pt x="12" y="240"/>
                    <a:pt x="84" y="240"/>
                  </a:cubicBezTo>
                  <a:cubicBezTo>
                    <a:pt x="167" y="240"/>
                    <a:pt x="203" y="180"/>
                    <a:pt x="203" y="109"/>
                  </a:cubicBezTo>
                  <a:cubicBezTo>
                    <a:pt x="181" y="54"/>
                    <a:pt x="139" y="0"/>
                    <a:pt x="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1" name="Google Shape;4951;p2"/>
            <p:cNvSpPr/>
            <p:nvPr/>
          </p:nvSpPr>
          <p:spPr>
            <a:xfrm>
              <a:off x="6077825" y="1630400"/>
              <a:ext cx="1525" cy="1350"/>
            </a:xfrm>
            <a:custGeom>
              <a:avLst/>
              <a:gdLst/>
              <a:ahLst/>
              <a:cxnLst/>
              <a:rect l="l" t="t" r="r" b="b"/>
              <a:pathLst>
                <a:path w="61" h="54" extrusionOk="0">
                  <a:moveTo>
                    <a:pt x="1" y="0"/>
                  </a:moveTo>
                  <a:lnTo>
                    <a:pt x="1" y="0"/>
                  </a:lnTo>
                  <a:cubicBezTo>
                    <a:pt x="15" y="35"/>
                    <a:pt x="28" y="53"/>
                    <a:pt x="40" y="53"/>
                  </a:cubicBezTo>
                  <a:cubicBezTo>
                    <a:pt x="48" y="53"/>
                    <a:pt x="55" y="44"/>
                    <a:pt x="60" y="24"/>
                  </a:cubicBezTo>
                  <a:cubicBezTo>
                    <a:pt x="60" y="24"/>
                    <a:pt x="13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2" name="Google Shape;4952;p2"/>
            <p:cNvSpPr/>
            <p:nvPr/>
          </p:nvSpPr>
          <p:spPr>
            <a:xfrm>
              <a:off x="5792675" y="2222125"/>
              <a:ext cx="160175" cy="10150"/>
            </a:xfrm>
            <a:custGeom>
              <a:avLst/>
              <a:gdLst/>
              <a:ahLst/>
              <a:cxnLst/>
              <a:rect l="l" t="t" r="r" b="b"/>
              <a:pathLst>
                <a:path w="6407" h="406" extrusionOk="0">
                  <a:moveTo>
                    <a:pt x="60" y="1"/>
                  </a:moveTo>
                  <a:cubicBezTo>
                    <a:pt x="1" y="48"/>
                    <a:pt x="1" y="96"/>
                    <a:pt x="60" y="120"/>
                  </a:cubicBezTo>
                  <a:cubicBezTo>
                    <a:pt x="274" y="167"/>
                    <a:pt x="477" y="263"/>
                    <a:pt x="691" y="263"/>
                  </a:cubicBezTo>
                  <a:cubicBezTo>
                    <a:pt x="2382" y="310"/>
                    <a:pt x="4096" y="358"/>
                    <a:pt x="5811" y="405"/>
                  </a:cubicBezTo>
                  <a:cubicBezTo>
                    <a:pt x="5874" y="355"/>
                    <a:pt x="5947" y="344"/>
                    <a:pt x="6022" y="344"/>
                  </a:cubicBezTo>
                  <a:cubicBezTo>
                    <a:pt x="6071" y="344"/>
                    <a:pt x="6121" y="349"/>
                    <a:pt x="6171" y="349"/>
                  </a:cubicBezTo>
                  <a:cubicBezTo>
                    <a:pt x="6256" y="349"/>
                    <a:pt x="6338" y="336"/>
                    <a:pt x="6406" y="263"/>
                  </a:cubicBezTo>
                  <a:cubicBezTo>
                    <a:pt x="6307" y="163"/>
                    <a:pt x="6183" y="155"/>
                    <a:pt x="6068" y="155"/>
                  </a:cubicBezTo>
                  <a:cubicBezTo>
                    <a:pt x="6046" y="155"/>
                    <a:pt x="6023" y="155"/>
                    <a:pt x="6001" y="155"/>
                  </a:cubicBezTo>
                  <a:cubicBezTo>
                    <a:pt x="4025" y="108"/>
                    <a:pt x="2048" y="48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3" name="Google Shape;4953;p2"/>
            <p:cNvSpPr/>
            <p:nvPr/>
          </p:nvSpPr>
          <p:spPr>
            <a:xfrm>
              <a:off x="5832275" y="2239100"/>
              <a:ext cx="85150" cy="13475"/>
            </a:xfrm>
            <a:custGeom>
              <a:avLst/>
              <a:gdLst/>
              <a:ahLst/>
              <a:cxnLst/>
              <a:rect l="l" t="t" r="r" b="b"/>
              <a:pathLst>
                <a:path w="3406" h="539" extrusionOk="0">
                  <a:moveTo>
                    <a:pt x="60" y="12"/>
                  </a:moveTo>
                  <a:cubicBezTo>
                    <a:pt x="0" y="215"/>
                    <a:pt x="143" y="310"/>
                    <a:pt x="286" y="417"/>
                  </a:cubicBezTo>
                  <a:cubicBezTo>
                    <a:pt x="650" y="511"/>
                    <a:pt x="1016" y="538"/>
                    <a:pt x="1384" y="538"/>
                  </a:cubicBezTo>
                  <a:cubicBezTo>
                    <a:pt x="1810" y="538"/>
                    <a:pt x="2239" y="501"/>
                    <a:pt x="2667" y="488"/>
                  </a:cubicBezTo>
                  <a:cubicBezTo>
                    <a:pt x="2798" y="453"/>
                    <a:pt x="2929" y="417"/>
                    <a:pt x="3060" y="393"/>
                  </a:cubicBezTo>
                  <a:cubicBezTo>
                    <a:pt x="3143" y="393"/>
                    <a:pt x="3203" y="381"/>
                    <a:pt x="3262" y="369"/>
                  </a:cubicBezTo>
                  <a:cubicBezTo>
                    <a:pt x="3334" y="310"/>
                    <a:pt x="3393" y="250"/>
                    <a:pt x="3405" y="143"/>
                  </a:cubicBezTo>
                  <a:cubicBezTo>
                    <a:pt x="3233" y="57"/>
                    <a:pt x="3058" y="32"/>
                    <a:pt x="2883" y="32"/>
                  </a:cubicBezTo>
                  <a:cubicBezTo>
                    <a:pt x="2635" y="32"/>
                    <a:pt x="2385" y="82"/>
                    <a:pt x="2135" y="82"/>
                  </a:cubicBezTo>
                  <a:cubicBezTo>
                    <a:pt x="2074" y="82"/>
                    <a:pt x="2013" y="79"/>
                    <a:pt x="1953" y="72"/>
                  </a:cubicBezTo>
                  <a:cubicBezTo>
                    <a:pt x="1322" y="0"/>
                    <a:pt x="679" y="24"/>
                    <a:pt x="60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4" name="Google Shape;4954;p2"/>
            <p:cNvSpPr/>
            <p:nvPr/>
          </p:nvSpPr>
          <p:spPr>
            <a:xfrm>
              <a:off x="5779275" y="2238850"/>
              <a:ext cx="58675" cy="9650"/>
            </a:xfrm>
            <a:custGeom>
              <a:avLst/>
              <a:gdLst/>
              <a:ahLst/>
              <a:cxnLst/>
              <a:rect l="l" t="t" r="r" b="b"/>
              <a:pathLst>
                <a:path w="2347" h="386" extrusionOk="0">
                  <a:moveTo>
                    <a:pt x="357" y="0"/>
                  </a:moveTo>
                  <a:cubicBezTo>
                    <a:pt x="336" y="0"/>
                    <a:pt x="317" y="3"/>
                    <a:pt x="298" y="10"/>
                  </a:cubicBezTo>
                  <a:cubicBezTo>
                    <a:pt x="179" y="34"/>
                    <a:pt x="60" y="94"/>
                    <a:pt x="1" y="225"/>
                  </a:cubicBezTo>
                  <a:cubicBezTo>
                    <a:pt x="36" y="260"/>
                    <a:pt x="48" y="284"/>
                    <a:pt x="60" y="332"/>
                  </a:cubicBezTo>
                  <a:cubicBezTo>
                    <a:pt x="691" y="344"/>
                    <a:pt x="1299" y="344"/>
                    <a:pt x="1906" y="368"/>
                  </a:cubicBezTo>
                  <a:cubicBezTo>
                    <a:pt x="1930" y="379"/>
                    <a:pt x="1953" y="385"/>
                    <a:pt x="1977" y="385"/>
                  </a:cubicBezTo>
                  <a:cubicBezTo>
                    <a:pt x="2001" y="385"/>
                    <a:pt x="2025" y="379"/>
                    <a:pt x="2049" y="368"/>
                  </a:cubicBezTo>
                  <a:cubicBezTo>
                    <a:pt x="2084" y="344"/>
                    <a:pt x="2144" y="344"/>
                    <a:pt x="2192" y="344"/>
                  </a:cubicBezTo>
                  <a:cubicBezTo>
                    <a:pt x="2192" y="368"/>
                    <a:pt x="2203" y="368"/>
                    <a:pt x="2251" y="379"/>
                  </a:cubicBezTo>
                  <a:cubicBezTo>
                    <a:pt x="2287" y="379"/>
                    <a:pt x="2311" y="368"/>
                    <a:pt x="2346" y="308"/>
                  </a:cubicBezTo>
                  <a:cubicBezTo>
                    <a:pt x="2287" y="213"/>
                    <a:pt x="2239" y="106"/>
                    <a:pt x="2180" y="22"/>
                  </a:cubicBezTo>
                  <a:cubicBezTo>
                    <a:pt x="1941" y="34"/>
                    <a:pt x="1703" y="46"/>
                    <a:pt x="1441" y="94"/>
                  </a:cubicBezTo>
                  <a:cubicBezTo>
                    <a:pt x="1441" y="94"/>
                    <a:pt x="1430" y="106"/>
                    <a:pt x="1406" y="106"/>
                  </a:cubicBezTo>
                  <a:cubicBezTo>
                    <a:pt x="1395" y="113"/>
                    <a:pt x="1387" y="115"/>
                    <a:pt x="1379" y="115"/>
                  </a:cubicBezTo>
                  <a:cubicBezTo>
                    <a:pt x="1361" y="115"/>
                    <a:pt x="1348" y="99"/>
                    <a:pt x="1322" y="82"/>
                  </a:cubicBezTo>
                  <a:cubicBezTo>
                    <a:pt x="1287" y="82"/>
                    <a:pt x="1227" y="70"/>
                    <a:pt x="1179" y="70"/>
                  </a:cubicBezTo>
                  <a:cubicBezTo>
                    <a:pt x="1072" y="129"/>
                    <a:pt x="968" y="159"/>
                    <a:pt x="864" y="159"/>
                  </a:cubicBezTo>
                  <a:cubicBezTo>
                    <a:pt x="738" y="159"/>
                    <a:pt x="613" y="114"/>
                    <a:pt x="489" y="22"/>
                  </a:cubicBezTo>
                  <a:cubicBezTo>
                    <a:pt x="448" y="14"/>
                    <a:pt x="401" y="0"/>
                    <a:pt x="3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5" name="Google Shape;4955;p2"/>
            <p:cNvSpPr/>
            <p:nvPr/>
          </p:nvSpPr>
          <p:spPr>
            <a:xfrm>
              <a:off x="5961450" y="2228725"/>
              <a:ext cx="49125" cy="7975"/>
            </a:xfrm>
            <a:custGeom>
              <a:avLst/>
              <a:gdLst/>
              <a:ahLst/>
              <a:cxnLst/>
              <a:rect l="l" t="t" r="r" b="b"/>
              <a:pathLst>
                <a:path w="1965" h="319" extrusionOk="0">
                  <a:moveTo>
                    <a:pt x="1111" y="1"/>
                  </a:moveTo>
                  <a:cubicBezTo>
                    <a:pt x="829" y="1"/>
                    <a:pt x="546" y="28"/>
                    <a:pt x="268" y="28"/>
                  </a:cubicBezTo>
                  <a:cubicBezTo>
                    <a:pt x="202" y="28"/>
                    <a:pt x="137" y="26"/>
                    <a:pt x="72" y="22"/>
                  </a:cubicBezTo>
                  <a:cubicBezTo>
                    <a:pt x="0" y="70"/>
                    <a:pt x="0" y="118"/>
                    <a:pt x="72" y="177"/>
                  </a:cubicBezTo>
                  <a:cubicBezTo>
                    <a:pt x="366" y="291"/>
                    <a:pt x="664" y="318"/>
                    <a:pt x="963" y="318"/>
                  </a:cubicBezTo>
                  <a:cubicBezTo>
                    <a:pt x="1197" y="318"/>
                    <a:pt x="1432" y="301"/>
                    <a:pt x="1667" y="296"/>
                  </a:cubicBezTo>
                  <a:cubicBezTo>
                    <a:pt x="1739" y="201"/>
                    <a:pt x="1905" y="272"/>
                    <a:pt x="1965" y="141"/>
                  </a:cubicBezTo>
                  <a:cubicBezTo>
                    <a:pt x="1686" y="29"/>
                    <a:pt x="1399" y="1"/>
                    <a:pt x="11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6" name="Google Shape;4956;p2"/>
            <p:cNvSpPr/>
            <p:nvPr/>
          </p:nvSpPr>
          <p:spPr>
            <a:xfrm>
              <a:off x="6030500" y="2231975"/>
              <a:ext cx="52125" cy="9100"/>
            </a:xfrm>
            <a:custGeom>
              <a:avLst/>
              <a:gdLst/>
              <a:ahLst/>
              <a:cxnLst/>
              <a:rect l="l" t="t" r="r" b="b"/>
              <a:pathLst>
                <a:path w="2085" h="364" extrusionOk="0">
                  <a:moveTo>
                    <a:pt x="1656" y="0"/>
                  </a:moveTo>
                  <a:cubicBezTo>
                    <a:pt x="1555" y="0"/>
                    <a:pt x="1455" y="14"/>
                    <a:pt x="1358" y="23"/>
                  </a:cubicBezTo>
                  <a:cubicBezTo>
                    <a:pt x="1242" y="46"/>
                    <a:pt x="1123" y="55"/>
                    <a:pt x="1005" y="55"/>
                  </a:cubicBezTo>
                  <a:cubicBezTo>
                    <a:pt x="870" y="55"/>
                    <a:pt x="735" y="43"/>
                    <a:pt x="608" y="23"/>
                  </a:cubicBezTo>
                  <a:cubicBezTo>
                    <a:pt x="539" y="92"/>
                    <a:pt x="456" y="104"/>
                    <a:pt x="372" y="104"/>
                  </a:cubicBezTo>
                  <a:cubicBezTo>
                    <a:pt x="324" y="104"/>
                    <a:pt x="276" y="101"/>
                    <a:pt x="230" y="101"/>
                  </a:cubicBezTo>
                  <a:cubicBezTo>
                    <a:pt x="144" y="101"/>
                    <a:pt x="63" y="114"/>
                    <a:pt x="1" y="190"/>
                  </a:cubicBezTo>
                  <a:cubicBezTo>
                    <a:pt x="296" y="301"/>
                    <a:pt x="599" y="323"/>
                    <a:pt x="900" y="323"/>
                  </a:cubicBezTo>
                  <a:cubicBezTo>
                    <a:pt x="1093" y="323"/>
                    <a:pt x="1286" y="314"/>
                    <a:pt x="1477" y="314"/>
                  </a:cubicBezTo>
                  <a:cubicBezTo>
                    <a:pt x="1565" y="314"/>
                    <a:pt x="1652" y="316"/>
                    <a:pt x="1739" y="321"/>
                  </a:cubicBezTo>
                  <a:cubicBezTo>
                    <a:pt x="1779" y="353"/>
                    <a:pt x="1818" y="363"/>
                    <a:pt x="1858" y="363"/>
                  </a:cubicBezTo>
                  <a:cubicBezTo>
                    <a:pt x="1878" y="363"/>
                    <a:pt x="1898" y="361"/>
                    <a:pt x="1918" y="357"/>
                  </a:cubicBezTo>
                  <a:cubicBezTo>
                    <a:pt x="2013" y="309"/>
                    <a:pt x="2072" y="250"/>
                    <a:pt x="2084" y="142"/>
                  </a:cubicBezTo>
                  <a:cubicBezTo>
                    <a:pt x="1950" y="29"/>
                    <a:pt x="1803" y="0"/>
                    <a:pt x="16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7" name="Google Shape;4957;p2"/>
            <p:cNvSpPr/>
            <p:nvPr/>
          </p:nvSpPr>
          <p:spPr>
            <a:xfrm>
              <a:off x="5912325" y="2242675"/>
              <a:ext cx="33975" cy="8625"/>
            </a:xfrm>
            <a:custGeom>
              <a:avLst/>
              <a:gdLst/>
              <a:ahLst/>
              <a:cxnLst/>
              <a:rect l="l" t="t" r="r" b="b"/>
              <a:pathLst>
                <a:path w="1359" h="345" extrusionOk="0">
                  <a:moveTo>
                    <a:pt x="191" y="0"/>
                  </a:moveTo>
                  <a:cubicBezTo>
                    <a:pt x="132" y="72"/>
                    <a:pt x="60" y="131"/>
                    <a:pt x="1" y="215"/>
                  </a:cubicBezTo>
                  <a:cubicBezTo>
                    <a:pt x="10" y="291"/>
                    <a:pt x="43" y="344"/>
                    <a:pt x="110" y="344"/>
                  </a:cubicBezTo>
                  <a:cubicBezTo>
                    <a:pt x="127" y="344"/>
                    <a:pt x="146" y="341"/>
                    <a:pt x="168" y="334"/>
                  </a:cubicBezTo>
                  <a:cubicBezTo>
                    <a:pt x="354" y="288"/>
                    <a:pt x="534" y="275"/>
                    <a:pt x="715" y="275"/>
                  </a:cubicBezTo>
                  <a:cubicBezTo>
                    <a:pt x="915" y="275"/>
                    <a:pt x="1116" y="292"/>
                    <a:pt x="1322" y="298"/>
                  </a:cubicBezTo>
                  <a:cubicBezTo>
                    <a:pt x="1358" y="250"/>
                    <a:pt x="1358" y="215"/>
                    <a:pt x="1334" y="155"/>
                  </a:cubicBezTo>
                  <a:cubicBezTo>
                    <a:pt x="1275" y="119"/>
                    <a:pt x="1227" y="95"/>
                    <a:pt x="1168" y="60"/>
                  </a:cubicBezTo>
                  <a:cubicBezTo>
                    <a:pt x="846" y="36"/>
                    <a:pt x="513" y="12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8" name="Google Shape;4958;p2"/>
            <p:cNvSpPr/>
            <p:nvPr/>
          </p:nvSpPr>
          <p:spPr>
            <a:xfrm>
              <a:off x="6083475" y="2234975"/>
              <a:ext cx="32175" cy="8650"/>
            </a:xfrm>
            <a:custGeom>
              <a:avLst/>
              <a:gdLst/>
              <a:ahLst/>
              <a:cxnLst/>
              <a:rect l="l" t="t" r="r" b="b"/>
              <a:pathLst>
                <a:path w="1287" h="346" extrusionOk="0">
                  <a:moveTo>
                    <a:pt x="397" y="1"/>
                  </a:moveTo>
                  <a:cubicBezTo>
                    <a:pt x="289" y="1"/>
                    <a:pt x="181" y="12"/>
                    <a:pt x="72" y="46"/>
                  </a:cubicBezTo>
                  <a:cubicBezTo>
                    <a:pt x="13" y="70"/>
                    <a:pt x="1" y="118"/>
                    <a:pt x="13" y="177"/>
                  </a:cubicBezTo>
                  <a:cubicBezTo>
                    <a:pt x="37" y="189"/>
                    <a:pt x="60" y="201"/>
                    <a:pt x="84" y="225"/>
                  </a:cubicBezTo>
                  <a:cubicBezTo>
                    <a:pt x="309" y="312"/>
                    <a:pt x="537" y="346"/>
                    <a:pt x="768" y="346"/>
                  </a:cubicBezTo>
                  <a:cubicBezTo>
                    <a:pt x="916" y="346"/>
                    <a:pt x="1066" y="332"/>
                    <a:pt x="1215" y="308"/>
                  </a:cubicBezTo>
                  <a:cubicBezTo>
                    <a:pt x="1287" y="225"/>
                    <a:pt x="1287" y="142"/>
                    <a:pt x="1215" y="58"/>
                  </a:cubicBezTo>
                  <a:cubicBezTo>
                    <a:pt x="1187" y="60"/>
                    <a:pt x="1159" y="61"/>
                    <a:pt x="1131" y="61"/>
                  </a:cubicBezTo>
                  <a:cubicBezTo>
                    <a:pt x="887" y="61"/>
                    <a:pt x="642" y="1"/>
                    <a:pt x="3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9" name="Google Shape;4959;p2"/>
            <p:cNvSpPr/>
            <p:nvPr/>
          </p:nvSpPr>
          <p:spPr>
            <a:xfrm>
              <a:off x="6003125" y="2232250"/>
              <a:ext cx="42575" cy="5975"/>
            </a:xfrm>
            <a:custGeom>
              <a:avLst/>
              <a:gdLst/>
              <a:ahLst/>
              <a:cxnLst/>
              <a:rect l="l" t="t" r="r" b="b"/>
              <a:pathLst>
                <a:path w="1703" h="239" extrusionOk="0">
                  <a:moveTo>
                    <a:pt x="298" y="0"/>
                  </a:moveTo>
                  <a:cubicBezTo>
                    <a:pt x="191" y="36"/>
                    <a:pt x="72" y="36"/>
                    <a:pt x="0" y="155"/>
                  </a:cubicBezTo>
                  <a:cubicBezTo>
                    <a:pt x="281" y="155"/>
                    <a:pt x="556" y="211"/>
                    <a:pt x="834" y="211"/>
                  </a:cubicBezTo>
                  <a:cubicBezTo>
                    <a:pt x="921" y="211"/>
                    <a:pt x="1008" y="205"/>
                    <a:pt x="1096" y="191"/>
                  </a:cubicBezTo>
                  <a:cubicBezTo>
                    <a:pt x="1310" y="131"/>
                    <a:pt x="1548" y="239"/>
                    <a:pt x="1703" y="12"/>
                  </a:cubicBezTo>
                  <a:cubicBezTo>
                    <a:pt x="1227" y="0"/>
                    <a:pt x="750" y="0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0" name="Google Shape;4960;p2"/>
            <p:cNvSpPr/>
            <p:nvPr/>
          </p:nvSpPr>
          <p:spPr>
            <a:xfrm>
              <a:off x="6113850" y="2236725"/>
              <a:ext cx="28600" cy="7400"/>
            </a:xfrm>
            <a:custGeom>
              <a:avLst/>
              <a:gdLst/>
              <a:ahLst/>
              <a:cxnLst/>
              <a:rect l="l" t="t" r="r" b="b"/>
              <a:pathLst>
                <a:path w="1144" h="296" extrusionOk="0">
                  <a:moveTo>
                    <a:pt x="0" y="0"/>
                  </a:moveTo>
                  <a:lnTo>
                    <a:pt x="0" y="250"/>
                  </a:lnTo>
                  <a:cubicBezTo>
                    <a:pt x="219" y="285"/>
                    <a:pt x="446" y="296"/>
                    <a:pt x="673" y="296"/>
                  </a:cubicBezTo>
                  <a:cubicBezTo>
                    <a:pt x="830" y="296"/>
                    <a:pt x="988" y="291"/>
                    <a:pt x="1143" y="286"/>
                  </a:cubicBezTo>
                  <a:lnTo>
                    <a:pt x="1143" y="214"/>
                  </a:lnTo>
                  <a:lnTo>
                    <a:pt x="1143" y="131"/>
                  </a:lnTo>
                  <a:cubicBezTo>
                    <a:pt x="762" y="119"/>
                    <a:pt x="369" y="95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1" name="Google Shape;4961;p2"/>
            <p:cNvSpPr/>
            <p:nvPr/>
          </p:nvSpPr>
          <p:spPr>
            <a:xfrm>
              <a:off x="5943600" y="2243600"/>
              <a:ext cx="25900" cy="6825"/>
            </a:xfrm>
            <a:custGeom>
              <a:avLst/>
              <a:gdLst/>
              <a:ahLst/>
              <a:cxnLst/>
              <a:rect l="l" t="t" r="r" b="b"/>
              <a:pathLst>
                <a:path w="1036" h="273" extrusionOk="0">
                  <a:moveTo>
                    <a:pt x="192" y="0"/>
                  </a:moveTo>
                  <a:cubicBezTo>
                    <a:pt x="140" y="0"/>
                    <a:pt x="88" y="7"/>
                    <a:pt x="36" y="23"/>
                  </a:cubicBezTo>
                  <a:lnTo>
                    <a:pt x="0" y="70"/>
                  </a:lnTo>
                  <a:lnTo>
                    <a:pt x="36" y="130"/>
                  </a:lnTo>
                  <a:cubicBezTo>
                    <a:pt x="60" y="178"/>
                    <a:pt x="60" y="213"/>
                    <a:pt x="60" y="261"/>
                  </a:cubicBezTo>
                  <a:cubicBezTo>
                    <a:pt x="393" y="261"/>
                    <a:pt x="726" y="273"/>
                    <a:pt x="1036" y="273"/>
                  </a:cubicBezTo>
                  <a:cubicBezTo>
                    <a:pt x="976" y="142"/>
                    <a:pt x="845" y="142"/>
                    <a:pt x="726" y="118"/>
                  </a:cubicBezTo>
                  <a:cubicBezTo>
                    <a:pt x="550" y="81"/>
                    <a:pt x="374" y="0"/>
                    <a:pt x="1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2" name="Google Shape;4962;p2"/>
            <p:cNvSpPr/>
            <p:nvPr/>
          </p:nvSpPr>
          <p:spPr>
            <a:xfrm>
              <a:off x="5938225" y="2228975"/>
              <a:ext cx="25025" cy="4575"/>
            </a:xfrm>
            <a:custGeom>
              <a:avLst/>
              <a:gdLst/>
              <a:ahLst/>
              <a:cxnLst/>
              <a:rect l="l" t="t" r="r" b="b"/>
              <a:pathLst>
                <a:path w="1001" h="183" extrusionOk="0">
                  <a:moveTo>
                    <a:pt x="596" y="1"/>
                  </a:moveTo>
                  <a:cubicBezTo>
                    <a:pt x="533" y="20"/>
                    <a:pt x="464" y="22"/>
                    <a:pt x="394" y="22"/>
                  </a:cubicBezTo>
                  <a:cubicBezTo>
                    <a:pt x="383" y="22"/>
                    <a:pt x="373" y="22"/>
                    <a:pt x="362" y="22"/>
                  </a:cubicBezTo>
                  <a:cubicBezTo>
                    <a:pt x="233" y="22"/>
                    <a:pt x="103" y="26"/>
                    <a:pt x="1" y="143"/>
                  </a:cubicBezTo>
                  <a:cubicBezTo>
                    <a:pt x="196" y="171"/>
                    <a:pt x="391" y="183"/>
                    <a:pt x="587" y="183"/>
                  </a:cubicBezTo>
                  <a:cubicBezTo>
                    <a:pt x="725" y="183"/>
                    <a:pt x="863" y="177"/>
                    <a:pt x="1001" y="167"/>
                  </a:cubicBezTo>
                  <a:lnTo>
                    <a:pt x="1001" y="12"/>
                  </a:lnTo>
                  <a:cubicBezTo>
                    <a:pt x="870" y="1"/>
                    <a:pt x="727" y="1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3" name="Google Shape;4963;p2"/>
            <p:cNvSpPr/>
            <p:nvPr/>
          </p:nvSpPr>
          <p:spPr>
            <a:xfrm>
              <a:off x="5790450" y="2236175"/>
              <a:ext cx="18325" cy="7850"/>
            </a:xfrm>
            <a:custGeom>
              <a:avLst/>
              <a:gdLst/>
              <a:ahLst/>
              <a:cxnLst/>
              <a:rect l="l" t="t" r="r" b="b"/>
              <a:pathLst>
                <a:path w="733" h="314" extrusionOk="0">
                  <a:moveTo>
                    <a:pt x="58" y="0"/>
                  </a:moveTo>
                  <a:cubicBezTo>
                    <a:pt x="2" y="0"/>
                    <a:pt x="1" y="67"/>
                    <a:pt x="18" y="153"/>
                  </a:cubicBezTo>
                  <a:cubicBezTo>
                    <a:pt x="137" y="260"/>
                    <a:pt x="256" y="314"/>
                    <a:pt x="375" y="314"/>
                  </a:cubicBezTo>
                  <a:cubicBezTo>
                    <a:pt x="494" y="314"/>
                    <a:pt x="613" y="260"/>
                    <a:pt x="732" y="153"/>
                  </a:cubicBezTo>
                  <a:cubicBezTo>
                    <a:pt x="542" y="94"/>
                    <a:pt x="316" y="189"/>
                    <a:pt x="149" y="34"/>
                  </a:cubicBezTo>
                  <a:cubicBezTo>
                    <a:pt x="109" y="11"/>
                    <a:pt x="79" y="0"/>
                    <a:pt x="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4" name="Google Shape;4964;p2"/>
            <p:cNvSpPr/>
            <p:nvPr/>
          </p:nvSpPr>
          <p:spPr>
            <a:xfrm>
              <a:off x="5779875" y="2220400"/>
              <a:ext cx="14325" cy="5625"/>
            </a:xfrm>
            <a:custGeom>
              <a:avLst/>
              <a:gdLst/>
              <a:ahLst/>
              <a:cxnLst/>
              <a:rect l="l" t="t" r="r" b="b"/>
              <a:pathLst>
                <a:path w="573" h="225" extrusionOk="0">
                  <a:moveTo>
                    <a:pt x="118" y="0"/>
                  </a:moveTo>
                  <a:cubicBezTo>
                    <a:pt x="52" y="0"/>
                    <a:pt x="6" y="41"/>
                    <a:pt x="12" y="189"/>
                  </a:cubicBezTo>
                  <a:lnTo>
                    <a:pt x="1" y="224"/>
                  </a:lnTo>
                  <a:cubicBezTo>
                    <a:pt x="191" y="224"/>
                    <a:pt x="382" y="213"/>
                    <a:pt x="572" y="213"/>
                  </a:cubicBezTo>
                  <a:lnTo>
                    <a:pt x="572" y="70"/>
                  </a:lnTo>
                  <a:cubicBezTo>
                    <a:pt x="501" y="58"/>
                    <a:pt x="417" y="46"/>
                    <a:pt x="310" y="46"/>
                  </a:cubicBezTo>
                  <a:cubicBezTo>
                    <a:pt x="245" y="29"/>
                    <a:pt x="174" y="0"/>
                    <a:pt x="1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5" name="Google Shape;4965;p2"/>
            <p:cNvSpPr/>
            <p:nvPr/>
          </p:nvSpPr>
          <p:spPr>
            <a:xfrm>
              <a:off x="6073675" y="2238425"/>
              <a:ext cx="11925" cy="4600"/>
            </a:xfrm>
            <a:custGeom>
              <a:avLst/>
              <a:gdLst/>
              <a:ahLst/>
              <a:cxnLst/>
              <a:rect l="l" t="t" r="r" b="b"/>
              <a:pathLst>
                <a:path w="477" h="184" extrusionOk="0">
                  <a:moveTo>
                    <a:pt x="299" y="1"/>
                  </a:moveTo>
                  <a:cubicBezTo>
                    <a:pt x="256" y="1"/>
                    <a:pt x="214" y="15"/>
                    <a:pt x="179" y="51"/>
                  </a:cubicBezTo>
                  <a:cubicBezTo>
                    <a:pt x="119" y="51"/>
                    <a:pt x="60" y="63"/>
                    <a:pt x="0" y="63"/>
                  </a:cubicBezTo>
                  <a:cubicBezTo>
                    <a:pt x="85" y="148"/>
                    <a:pt x="164" y="184"/>
                    <a:pt x="243" y="184"/>
                  </a:cubicBezTo>
                  <a:cubicBezTo>
                    <a:pt x="319" y="184"/>
                    <a:pt x="395" y="151"/>
                    <a:pt x="476" y="99"/>
                  </a:cubicBezTo>
                  <a:cubicBezTo>
                    <a:pt x="464" y="63"/>
                    <a:pt x="452" y="51"/>
                    <a:pt x="429" y="39"/>
                  </a:cubicBezTo>
                  <a:cubicBezTo>
                    <a:pt x="387" y="15"/>
                    <a:pt x="342" y="1"/>
                    <a:pt x="2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6" name="Google Shape;4966;p2"/>
            <p:cNvSpPr/>
            <p:nvPr/>
          </p:nvSpPr>
          <p:spPr>
            <a:xfrm>
              <a:off x="6037350" y="2250100"/>
              <a:ext cx="4775" cy="3575"/>
            </a:xfrm>
            <a:custGeom>
              <a:avLst/>
              <a:gdLst/>
              <a:ahLst/>
              <a:cxnLst/>
              <a:rect l="l" t="t" r="r" b="b"/>
              <a:pathLst>
                <a:path w="191" h="143" extrusionOk="0">
                  <a:moveTo>
                    <a:pt x="72" y="1"/>
                  </a:moveTo>
                  <a:cubicBezTo>
                    <a:pt x="36" y="48"/>
                    <a:pt x="24" y="72"/>
                    <a:pt x="0" y="108"/>
                  </a:cubicBezTo>
                  <a:cubicBezTo>
                    <a:pt x="29" y="133"/>
                    <a:pt x="53" y="143"/>
                    <a:pt x="74" y="143"/>
                  </a:cubicBezTo>
                  <a:cubicBezTo>
                    <a:pt x="124" y="143"/>
                    <a:pt x="158" y="87"/>
                    <a:pt x="191" y="37"/>
                  </a:cubicBezTo>
                  <a:cubicBezTo>
                    <a:pt x="143" y="13"/>
                    <a:pt x="96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7" name="Google Shape;4967;p2"/>
            <p:cNvSpPr/>
            <p:nvPr/>
          </p:nvSpPr>
          <p:spPr>
            <a:xfrm>
              <a:off x="5941500" y="2243700"/>
              <a:ext cx="3600" cy="3150"/>
            </a:xfrm>
            <a:custGeom>
              <a:avLst/>
              <a:gdLst/>
              <a:ahLst/>
              <a:cxnLst/>
              <a:rect l="l" t="t" r="r" b="b"/>
              <a:pathLst>
                <a:path w="144" h="126" extrusionOk="0">
                  <a:moveTo>
                    <a:pt x="72" y="1"/>
                  </a:moveTo>
                  <a:cubicBezTo>
                    <a:pt x="48" y="1"/>
                    <a:pt x="24" y="7"/>
                    <a:pt x="1" y="19"/>
                  </a:cubicBezTo>
                  <a:cubicBezTo>
                    <a:pt x="48" y="54"/>
                    <a:pt x="96" y="90"/>
                    <a:pt x="144" y="126"/>
                  </a:cubicBezTo>
                  <a:lnTo>
                    <a:pt x="144" y="19"/>
                  </a:lnTo>
                  <a:cubicBezTo>
                    <a:pt x="120" y="7"/>
                    <a:pt x="96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8" name="Google Shape;4968;p2"/>
            <p:cNvSpPr/>
            <p:nvPr/>
          </p:nvSpPr>
          <p:spPr>
            <a:xfrm>
              <a:off x="5812625" y="2239875"/>
              <a:ext cx="3000" cy="1325"/>
            </a:xfrm>
            <a:custGeom>
              <a:avLst/>
              <a:gdLst/>
              <a:ahLst/>
              <a:cxnLst/>
              <a:rect l="l" t="t" r="r" b="b"/>
              <a:pathLst>
                <a:path w="120" h="53" extrusionOk="0">
                  <a:moveTo>
                    <a:pt x="31" y="0"/>
                  </a:moveTo>
                  <a:cubicBezTo>
                    <a:pt x="20" y="0"/>
                    <a:pt x="10" y="2"/>
                    <a:pt x="0" y="5"/>
                  </a:cubicBezTo>
                  <a:cubicBezTo>
                    <a:pt x="12" y="29"/>
                    <a:pt x="24" y="53"/>
                    <a:pt x="24" y="53"/>
                  </a:cubicBezTo>
                  <a:cubicBezTo>
                    <a:pt x="60" y="53"/>
                    <a:pt x="84" y="41"/>
                    <a:pt x="119" y="29"/>
                  </a:cubicBezTo>
                  <a:cubicBezTo>
                    <a:pt x="93" y="11"/>
                    <a:pt x="61" y="0"/>
                    <a:pt x="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9" name="Google Shape;4969;p2"/>
            <p:cNvSpPr/>
            <p:nvPr/>
          </p:nvSpPr>
          <p:spPr>
            <a:xfrm>
              <a:off x="5785850" y="2273600"/>
              <a:ext cx="100325" cy="12750"/>
            </a:xfrm>
            <a:custGeom>
              <a:avLst/>
              <a:gdLst/>
              <a:ahLst/>
              <a:cxnLst/>
              <a:rect l="l" t="t" r="r" b="b"/>
              <a:pathLst>
                <a:path w="4013" h="510" extrusionOk="0">
                  <a:moveTo>
                    <a:pt x="339" y="1"/>
                  </a:moveTo>
                  <a:cubicBezTo>
                    <a:pt x="183" y="1"/>
                    <a:pt x="55" y="57"/>
                    <a:pt x="24" y="240"/>
                  </a:cubicBezTo>
                  <a:cubicBezTo>
                    <a:pt x="0" y="413"/>
                    <a:pt x="100" y="438"/>
                    <a:pt x="230" y="438"/>
                  </a:cubicBezTo>
                  <a:cubicBezTo>
                    <a:pt x="282" y="438"/>
                    <a:pt x="339" y="434"/>
                    <a:pt x="395" y="434"/>
                  </a:cubicBezTo>
                  <a:cubicBezTo>
                    <a:pt x="486" y="434"/>
                    <a:pt x="574" y="444"/>
                    <a:pt x="631" y="502"/>
                  </a:cubicBezTo>
                  <a:cubicBezTo>
                    <a:pt x="926" y="465"/>
                    <a:pt x="1221" y="453"/>
                    <a:pt x="1515" y="453"/>
                  </a:cubicBezTo>
                  <a:cubicBezTo>
                    <a:pt x="2145" y="453"/>
                    <a:pt x="2772" y="510"/>
                    <a:pt x="3398" y="510"/>
                  </a:cubicBezTo>
                  <a:cubicBezTo>
                    <a:pt x="3528" y="510"/>
                    <a:pt x="3657" y="507"/>
                    <a:pt x="3786" y="502"/>
                  </a:cubicBezTo>
                  <a:cubicBezTo>
                    <a:pt x="3881" y="430"/>
                    <a:pt x="4012" y="406"/>
                    <a:pt x="3953" y="216"/>
                  </a:cubicBezTo>
                  <a:lnTo>
                    <a:pt x="3655" y="216"/>
                  </a:lnTo>
                  <a:cubicBezTo>
                    <a:pt x="3583" y="109"/>
                    <a:pt x="3491" y="79"/>
                    <a:pt x="3393" y="79"/>
                  </a:cubicBezTo>
                  <a:cubicBezTo>
                    <a:pt x="3295" y="79"/>
                    <a:pt x="3191" y="109"/>
                    <a:pt x="3095" y="121"/>
                  </a:cubicBezTo>
                  <a:cubicBezTo>
                    <a:pt x="3012" y="204"/>
                    <a:pt x="2893" y="168"/>
                    <a:pt x="2810" y="216"/>
                  </a:cubicBezTo>
                  <a:cubicBezTo>
                    <a:pt x="2736" y="293"/>
                    <a:pt x="2676" y="323"/>
                    <a:pt x="2625" y="323"/>
                  </a:cubicBezTo>
                  <a:cubicBezTo>
                    <a:pt x="2510" y="323"/>
                    <a:pt x="2439" y="175"/>
                    <a:pt x="2357" y="85"/>
                  </a:cubicBezTo>
                  <a:cubicBezTo>
                    <a:pt x="2357" y="85"/>
                    <a:pt x="2345" y="73"/>
                    <a:pt x="2321" y="61"/>
                  </a:cubicBezTo>
                  <a:cubicBezTo>
                    <a:pt x="2311" y="54"/>
                    <a:pt x="2302" y="51"/>
                    <a:pt x="2292" y="51"/>
                  </a:cubicBezTo>
                  <a:cubicBezTo>
                    <a:pt x="2271" y="51"/>
                    <a:pt x="2251" y="68"/>
                    <a:pt x="2226" y="85"/>
                  </a:cubicBezTo>
                  <a:cubicBezTo>
                    <a:pt x="2226" y="97"/>
                    <a:pt x="2202" y="97"/>
                    <a:pt x="2167" y="121"/>
                  </a:cubicBezTo>
                  <a:cubicBezTo>
                    <a:pt x="2161" y="123"/>
                    <a:pt x="2153" y="125"/>
                    <a:pt x="2145" y="125"/>
                  </a:cubicBezTo>
                  <a:cubicBezTo>
                    <a:pt x="2120" y="125"/>
                    <a:pt x="2086" y="112"/>
                    <a:pt x="2059" y="85"/>
                  </a:cubicBezTo>
                  <a:cubicBezTo>
                    <a:pt x="2046" y="58"/>
                    <a:pt x="2025" y="43"/>
                    <a:pt x="1999" y="43"/>
                  </a:cubicBezTo>
                  <a:cubicBezTo>
                    <a:pt x="1978" y="43"/>
                    <a:pt x="1955" y="52"/>
                    <a:pt x="1929" y="73"/>
                  </a:cubicBezTo>
                  <a:lnTo>
                    <a:pt x="1786" y="73"/>
                  </a:lnTo>
                  <a:cubicBezTo>
                    <a:pt x="1593" y="113"/>
                    <a:pt x="1405" y="138"/>
                    <a:pt x="1218" y="138"/>
                  </a:cubicBezTo>
                  <a:cubicBezTo>
                    <a:pt x="1069" y="138"/>
                    <a:pt x="921" y="122"/>
                    <a:pt x="774" y="85"/>
                  </a:cubicBezTo>
                  <a:cubicBezTo>
                    <a:pt x="639" y="46"/>
                    <a:pt x="478" y="1"/>
                    <a:pt x="3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0" name="Google Shape;4970;p2"/>
            <p:cNvSpPr/>
            <p:nvPr/>
          </p:nvSpPr>
          <p:spPr>
            <a:xfrm>
              <a:off x="5876025" y="2254275"/>
              <a:ext cx="83375" cy="14575"/>
            </a:xfrm>
            <a:custGeom>
              <a:avLst/>
              <a:gdLst/>
              <a:ahLst/>
              <a:cxnLst/>
              <a:rect l="l" t="t" r="r" b="b"/>
              <a:pathLst>
                <a:path w="3335" h="583" extrusionOk="0">
                  <a:moveTo>
                    <a:pt x="532" y="0"/>
                  </a:moveTo>
                  <a:cubicBezTo>
                    <a:pt x="358" y="0"/>
                    <a:pt x="190" y="45"/>
                    <a:pt x="36" y="203"/>
                  </a:cubicBezTo>
                  <a:cubicBezTo>
                    <a:pt x="0" y="262"/>
                    <a:pt x="0" y="346"/>
                    <a:pt x="36" y="405"/>
                  </a:cubicBezTo>
                  <a:cubicBezTo>
                    <a:pt x="776" y="527"/>
                    <a:pt x="1522" y="583"/>
                    <a:pt x="2274" y="583"/>
                  </a:cubicBezTo>
                  <a:cubicBezTo>
                    <a:pt x="2622" y="583"/>
                    <a:pt x="2972" y="571"/>
                    <a:pt x="3322" y="548"/>
                  </a:cubicBezTo>
                  <a:lnTo>
                    <a:pt x="3322" y="501"/>
                  </a:lnTo>
                  <a:lnTo>
                    <a:pt x="3322" y="465"/>
                  </a:lnTo>
                  <a:lnTo>
                    <a:pt x="3334" y="429"/>
                  </a:lnTo>
                  <a:cubicBezTo>
                    <a:pt x="2763" y="12"/>
                    <a:pt x="2024" y="346"/>
                    <a:pt x="1429" y="48"/>
                  </a:cubicBezTo>
                  <a:cubicBezTo>
                    <a:pt x="1360" y="68"/>
                    <a:pt x="1290" y="76"/>
                    <a:pt x="1219" y="76"/>
                  </a:cubicBezTo>
                  <a:cubicBezTo>
                    <a:pt x="994" y="76"/>
                    <a:pt x="758" y="0"/>
                    <a:pt x="5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1" name="Google Shape;4971;p2"/>
            <p:cNvSpPr/>
            <p:nvPr/>
          </p:nvSpPr>
          <p:spPr>
            <a:xfrm>
              <a:off x="5880475" y="2276700"/>
              <a:ext cx="72075" cy="10050"/>
            </a:xfrm>
            <a:custGeom>
              <a:avLst/>
              <a:gdLst/>
              <a:ahLst/>
              <a:cxnLst/>
              <a:rect l="l" t="t" r="r" b="b"/>
              <a:pathLst>
                <a:path w="2883" h="402" extrusionOk="0">
                  <a:moveTo>
                    <a:pt x="1010" y="1"/>
                  </a:moveTo>
                  <a:cubicBezTo>
                    <a:pt x="720" y="1"/>
                    <a:pt x="432" y="77"/>
                    <a:pt x="144" y="127"/>
                  </a:cubicBezTo>
                  <a:cubicBezTo>
                    <a:pt x="96" y="199"/>
                    <a:pt x="49" y="294"/>
                    <a:pt x="1" y="378"/>
                  </a:cubicBezTo>
                  <a:cubicBezTo>
                    <a:pt x="953" y="378"/>
                    <a:pt x="1906" y="378"/>
                    <a:pt x="2882" y="401"/>
                  </a:cubicBezTo>
                  <a:cubicBezTo>
                    <a:pt x="2829" y="173"/>
                    <a:pt x="2713" y="126"/>
                    <a:pt x="2581" y="126"/>
                  </a:cubicBezTo>
                  <a:cubicBezTo>
                    <a:pt x="2488" y="126"/>
                    <a:pt x="2388" y="149"/>
                    <a:pt x="2295" y="149"/>
                  </a:cubicBezTo>
                  <a:cubicBezTo>
                    <a:pt x="2250" y="149"/>
                    <a:pt x="2207" y="143"/>
                    <a:pt x="2168" y="127"/>
                  </a:cubicBezTo>
                  <a:cubicBezTo>
                    <a:pt x="2120" y="127"/>
                    <a:pt x="2061" y="116"/>
                    <a:pt x="2013" y="116"/>
                  </a:cubicBezTo>
                  <a:cubicBezTo>
                    <a:pt x="2006" y="115"/>
                    <a:pt x="1999" y="115"/>
                    <a:pt x="1992" y="115"/>
                  </a:cubicBezTo>
                  <a:cubicBezTo>
                    <a:pt x="1898" y="115"/>
                    <a:pt x="1803" y="165"/>
                    <a:pt x="1709" y="165"/>
                  </a:cubicBezTo>
                  <a:cubicBezTo>
                    <a:pt x="1667" y="165"/>
                    <a:pt x="1626" y="155"/>
                    <a:pt x="1584" y="127"/>
                  </a:cubicBezTo>
                  <a:cubicBezTo>
                    <a:pt x="1391" y="33"/>
                    <a:pt x="1200" y="1"/>
                    <a:pt x="10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2" name="Google Shape;4972;p2"/>
            <p:cNvSpPr/>
            <p:nvPr/>
          </p:nvSpPr>
          <p:spPr>
            <a:xfrm>
              <a:off x="5816500" y="2251925"/>
              <a:ext cx="54775" cy="14750"/>
            </a:xfrm>
            <a:custGeom>
              <a:avLst/>
              <a:gdLst/>
              <a:ahLst/>
              <a:cxnLst/>
              <a:rect l="l" t="t" r="r" b="b"/>
              <a:pathLst>
                <a:path w="2191" h="590" extrusionOk="0">
                  <a:moveTo>
                    <a:pt x="1345" y="1"/>
                  </a:moveTo>
                  <a:cubicBezTo>
                    <a:pt x="1189" y="1"/>
                    <a:pt x="1030" y="31"/>
                    <a:pt x="869" y="95"/>
                  </a:cubicBezTo>
                  <a:cubicBezTo>
                    <a:pt x="782" y="150"/>
                    <a:pt x="686" y="160"/>
                    <a:pt x="587" y="160"/>
                  </a:cubicBezTo>
                  <a:cubicBezTo>
                    <a:pt x="524" y="160"/>
                    <a:pt x="460" y="156"/>
                    <a:pt x="397" y="156"/>
                  </a:cubicBezTo>
                  <a:cubicBezTo>
                    <a:pt x="304" y="156"/>
                    <a:pt x="214" y="166"/>
                    <a:pt x="131" y="214"/>
                  </a:cubicBezTo>
                  <a:cubicBezTo>
                    <a:pt x="95" y="321"/>
                    <a:pt x="48" y="404"/>
                    <a:pt x="0" y="499"/>
                  </a:cubicBezTo>
                  <a:cubicBezTo>
                    <a:pt x="58" y="563"/>
                    <a:pt x="124" y="587"/>
                    <a:pt x="193" y="587"/>
                  </a:cubicBezTo>
                  <a:cubicBezTo>
                    <a:pt x="267" y="587"/>
                    <a:pt x="343" y="560"/>
                    <a:pt x="417" y="523"/>
                  </a:cubicBezTo>
                  <a:cubicBezTo>
                    <a:pt x="572" y="535"/>
                    <a:pt x="703" y="535"/>
                    <a:pt x="845" y="535"/>
                  </a:cubicBezTo>
                  <a:cubicBezTo>
                    <a:pt x="897" y="567"/>
                    <a:pt x="952" y="589"/>
                    <a:pt x="1005" y="589"/>
                  </a:cubicBezTo>
                  <a:cubicBezTo>
                    <a:pt x="1050" y="589"/>
                    <a:pt x="1093" y="573"/>
                    <a:pt x="1131" y="535"/>
                  </a:cubicBezTo>
                  <a:lnTo>
                    <a:pt x="1417" y="535"/>
                  </a:lnTo>
                  <a:cubicBezTo>
                    <a:pt x="1655" y="523"/>
                    <a:pt x="1893" y="523"/>
                    <a:pt x="2143" y="499"/>
                  </a:cubicBezTo>
                  <a:cubicBezTo>
                    <a:pt x="2191" y="440"/>
                    <a:pt x="2191" y="356"/>
                    <a:pt x="2143" y="285"/>
                  </a:cubicBezTo>
                  <a:cubicBezTo>
                    <a:pt x="1898" y="101"/>
                    <a:pt x="1627" y="1"/>
                    <a:pt x="13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3" name="Google Shape;4973;p2"/>
            <p:cNvSpPr/>
            <p:nvPr/>
          </p:nvSpPr>
          <p:spPr>
            <a:xfrm>
              <a:off x="5934650" y="2276450"/>
              <a:ext cx="30400" cy="9700"/>
            </a:xfrm>
            <a:custGeom>
              <a:avLst/>
              <a:gdLst/>
              <a:ahLst/>
              <a:cxnLst/>
              <a:rect l="l" t="t" r="r" b="b"/>
              <a:pathLst>
                <a:path w="1216" h="388" extrusionOk="0">
                  <a:moveTo>
                    <a:pt x="410" y="0"/>
                  </a:moveTo>
                  <a:cubicBezTo>
                    <a:pt x="270" y="0"/>
                    <a:pt x="133" y="39"/>
                    <a:pt x="1" y="126"/>
                  </a:cubicBezTo>
                  <a:cubicBezTo>
                    <a:pt x="179" y="376"/>
                    <a:pt x="537" y="137"/>
                    <a:pt x="715" y="388"/>
                  </a:cubicBezTo>
                  <a:lnTo>
                    <a:pt x="1144" y="388"/>
                  </a:lnTo>
                  <a:cubicBezTo>
                    <a:pt x="1215" y="126"/>
                    <a:pt x="930" y="245"/>
                    <a:pt x="858" y="126"/>
                  </a:cubicBezTo>
                  <a:cubicBezTo>
                    <a:pt x="710" y="45"/>
                    <a:pt x="559" y="0"/>
                    <a:pt x="4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4" name="Google Shape;4974;p2"/>
            <p:cNvSpPr/>
            <p:nvPr/>
          </p:nvSpPr>
          <p:spPr>
            <a:xfrm>
              <a:off x="5956100" y="2279575"/>
              <a:ext cx="29475" cy="7800"/>
            </a:xfrm>
            <a:custGeom>
              <a:avLst/>
              <a:gdLst/>
              <a:ahLst/>
              <a:cxnLst/>
              <a:rect l="l" t="t" r="r" b="b"/>
              <a:pathLst>
                <a:path w="1179" h="312" extrusionOk="0">
                  <a:moveTo>
                    <a:pt x="0" y="1"/>
                  </a:moveTo>
                  <a:cubicBezTo>
                    <a:pt x="95" y="84"/>
                    <a:pt x="191" y="179"/>
                    <a:pt x="286" y="263"/>
                  </a:cubicBezTo>
                  <a:cubicBezTo>
                    <a:pt x="419" y="301"/>
                    <a:pt x="550" y="312"/>
                    <a:pt x="682" y="312"/>
                  </a:cubicBezTo>
                  <a:cubicBezTo>
                    <a:pt x="832" y="312"/>
                    <a:pt x="984" y="298"/>
                    <a:pt x="1143" y="298"/>
                  </a:cubicBezTo>
                  <a:lnTo>
                    <a:pt x="1143" y="239"/>
                  </a:lnTo>
                  <a:cubicBezTo>
                    <a:pt x="1179" y="96"/>
                    <a:pt x="1095" y="48"/>
                    <a:pt x="10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5" name="Google Shape;4975;p2"/>
            <p:cNvSpPr/>
            <p:nvPr/>
          </p:nvSpPr>
          <p:spPr>
            <a:xfrm>
              <a:off x="5920075" y="2276900"/>
              <a:ext cx="10750" cy="5900"/>
            </a:xfrm>
            <a:custGeom>
              <a:avLst/>
              <a:gdLst/>
              <a:ahLst/>
              <a:cxnLst/>
              <a:rect l="l" t="t" r="r" b="b"/>
              <a:pathLst>
                <a:path w="430" h="236" extrusionOk="0">
                  <a:moveTo>
                    <a:pt x="251" y="0"/>
                  </a:moveTo>
                  <a:cubicBezTo>
                    <a:pt x="167" y="0"/>
                    <a:pt x="84" y="52"/>
                    <a:pt x="0" y="108"/>
                  </a:cubicBezTo>
                  <a:cubicBezTo>
                    <a:pt x="72" y="191"/>
                    <a:pt x="146" y="236"/>
                    <a:pt x="219" y="236"/>
                  </a:cubicBezTo>
                  <a:cubicBezTo>
                    <a:pt x="292" y="236"/>
                    <a:pt x="364" y="191"/>
                    <a:pt x="429" y="96"/>
                  </a:cubicBezTo>
                  <a:cubicBezTo>
                    <a:pt x="370" y="26"/>
                    <a:pt x="310" y="0"/>
                    <a:pt x="2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6" name="Google Shape;4976;p2"/>
            <p:cNvSpPr/>
            <p:nvPr/>
          </p:nvSpPr>
          <p:spPr>
            <a:xfrm>
              <a:off x="5981100" y="2278650"/>
              <a:ext cx="11625" cy="7100"/>
            </a:xfrm>
            <a:custGeom>
              <a:avLst/>
              <a:gdLst/>
              <a:ahLst/>
              <a:cxnLst/>
              <a:rect l="l" t="t" r="r" b="b"/>
              <a:pathLst>
                <a:path w="465" h="284" extrusionOk="0">
                  <a:moveTo>
                    <a:pt x="192" y="1"/>
                  </a:moveTo>
                  <a:cubicBezTo>
                    <a:pt x="132" y="1"/>
                    <a:pt x="69" y="15"/>
                    <a:pt x="0" y="38"/>
                  </a:cubicBezTo>
                  <a:cubicBezTo>
                    <a:pt x="48" y="109"/>
                    <a:pt x="84" y="204"/>
                    <a:pt x="131" y="276"/>
                  </a:cubicBezTo>
                  <a:cubicBezTo>
                    <a:pt x="159" y="281"/>
                    <a:pt x="187" y="284"/>
                    <a:pt x="214" y="284"/>
                  </a:cubicBezTo>
                  <a:cubicBezTo>
                    <a:pt x="312" y="284"/>
                    <a:pt x="399" y="245"/>
                    <a:pt x="465" y="133"/>
                  </a:cubicBezTo>
                  <a:cubicBezTo>
                    <a:pt x="376" y="37"/>
                    <a:pt x="288" y="1"/>
                    <a:pt x="1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7" name="Google Shape;4977;p2"/>
            <p:cNvSpPr/>
            <p:nvPr/>
          </p:nvSpPr>
          <p:spPr>
            <a:xfrm>
              <a:off x="5981100" y="2265000"/>
              <a:ext cx="13700" cy="7100"/>
            </a:xfrm>
            <a:custGeom>
              <a:avLst/>
              <a:gdLst/>
              <a:ahLst/>
              <a:cxnLst/>
              <a:rect l="l" t="t" r="r" b="b"/>
              <a:pathLst>
                <a:path w="548" h="284" extrusionOk="0">
                  <a:moveTo>
                    <a:pt x="131" y="0"/>
                  </a:moveTo>
                  <a:lnTo>
                    <a:pt x="131" y="0"/>
                  </a:lnTo>
                  <a:cubicBezTo>
                    <a:pt x="0" y="131"/>
                    <a:pt x="12" y="238"/>
                    <a:pt x="191" y="274"/>
                  </a:cubicBezTo>
                  <a:cubicBezTo>
                    <a:pt x="224" y="280"/>
                    <a:pt x="259" y="284"/>
                    <a:pt x="293" y="284"/>
                  </a:cubicBezTo>
                  <a:cubicBezTo>
                    <a:pt x="391" y="284"/>
                    <a:pt x="486" y="252"/>
                    <a:pt x="548" y="155"/>
                  </a:cubicBezTo>
                  <a:cubicBezTo>
                    <a:pt x="405" y="131"/>
                    <a:pt x="238" y="155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8" name="Google Shape;4978;p2"/>
            <p:cNvSpPr/>
            <p:nvPr/>
          </p:nvSpPr>
          <p:spPr>
            <a:xfrm>
              <a:off x="5855775" y="2276125"/>
              <a:ext cx="6875" cy="5150"/>
            </a:xfrm>
            <a:custGeom>
              <a:avLst/>
              <a:gdLst/>
              <a:ahLst/>
              <a:cxnLst/>
              <a:rect l="l" t="t" r="r" b="b"/>
              <a:pathLst>
                <a:path w="275" h="206" extrusionOk="0">
                  <a:moveTo>
                    <a:pt x="138" y="0"/>
                  </a:moveTo>
                  <a:cubicBezTo>
                    <a:pt x="73" y="0"/>
                    <a:pt x="23" y="35"/>
                    <a:pt x="1" y="139"/>
                  </a:cubicBezTo>
                  <a:cubicBezTo>
                    <a:pt x="61" y="163"/>
                    <a:pt x="128" y="206"/>
                    <a:pt x="181" y="206"/>
                  </a:cubicBezTo>
                  <a:cubicBezTo>
                    <a:pt x="231" y="206"/>
                    <a:pt x="269" y="166"/>
                    <a:pt x="275" y="31"/>
                  </a:cubicBezTo>
                  <a:cubicBezTo>
                    <a:pt x="225" y="13"/>
                    <a:pt x="179" y="0"/>
                    <a:pt x="1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9" name="Google Shape;4979;p2"/>
            <p:cNvSpPr/>
            <p:nvPr/>
          </p:nvSpPr>
          <p:spPr>
            <a:xfrm>
              <a:off x="5869775" y="2259975"/>
              <a:ext cx="7150" cy="4750"/>
            </a:xfrm>
            <a:custGeom>
              <a:avLst/>
              <a:gdLst/>
              <a:ahLst/>
              <a:cxnLst/>
              <a:rect l="l" t="t" r="r" b="b"/>
              <a:pathLst>
                <a:path w="286" h="190" extrusionOk="0">
                  <a:moveTo>
                    <a:pt x="134" y="0"/>
                  </a:moveTo>
                  <a:cubicBezTo>
                    <a:pt x="87" y="0"/>
                    <a:pt x="41" y="24"/>
                    <a:pt x="0" y="70"/>
                  </a:cubicBezTo>
                  <a:lnTo>
                    <a:pt x="0" y="189"/>
                  </a:lnTo>
                  <a:cubicBezTo>
                    <a:pt x="96" y="189"/>
                    <a:pt x="191" y="189"/>
                    <a:pt x="286" y="177"/>
                  </a:cubicBezTo>
                  <a:lnTo>
                    <a:pt x="286" y="130"/>
                  </a:lnTo>
                  <a:lnTo>
                    <a:pt x="286" y="82"/>
                  </a:lnTo>
                  <a:cubicBezTo>
                    <a:pt x="237" y="27"/>
                    <a:pt x="185" y="0"/>
                    <a:pt x="1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0" name="Google Shape;4980;p2"/>
            <p:cNvSpPr/>
            <p:nvPr/>
          </p:nvSpPr>
          <p:spPr>
            <a:xfrm>
              <a:off x="6099850" y="2289700"/>
              <a:ext cx="24725" cy="8050"/>
            </a:xfrm>
            <a:custGeom>
              <a:avLst/>
              <a:gdLst/>
              <a:ahLst/>
              <a:cxnLst/>
              <a:rect l="l" t="t" r="r" b="b"/>
              <a:pathLst>
                <a:path w="989" h="322" extrusionOk="0">
                  <a:moveTo>
                    <a:pt x="132" y="24"/>
                  </a:moveTo>
                  <a:cubicBezTo>
                    <a:pt x="84" y="96"/>
                    <a:pt x="37" y="191"/>
                    <a:pt x="1" y="262"/>
                  </a:cubicBezTo>
                  <a:cubicBezTo>
                    <a:pt x="215" y="274"/>
                    <a:pt x="453" y="310"/>
                    <a:pt x="679" y="322"/>
                  </a:cubicBezTo>
                  <a:cubicBezTo>
                    <a:pt x="799" y="298"/>
                    <a:pt x="918" y="274"/>
                    <a:pt x="989" y="179"/>
                  </a:cubicBezTo>
                  <a:cubicBezTo>
                    <a:pt x="727" y="0"/>
                    <a:pt x="418" y="60"/>
                    <a:pt x="132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1" name="Google Shape;4981;p2"/>
            <p:cNvSpPr/>
            <p:nvPr/>
          </p:nvSpPr>
          <p:spPr>
            <a:xfrm>
              <a:off x="6031400" y="2286725"/>
              <a:ext cx="9850" cy="3900"/>
            </a:xfrm>
            <a:custGeom>
              <a:avLst/>
              <a:gdLst/>
              <a:ahLst/>
              <a:cxnLst/>
              <a:rect l="l" t="t" r="r" b="b"/>
              <a:pathLst>
                <a:path w="394" h="156" extrusionOk="0">
                  <a:moveTo>
                    <a:pt x="239" y="1"/>
                  </a:moveTo>
                  <a:cubicBezTo>
                    <a:pt x="147" y="1"/>
                    <a:pt x="62" y="24"/>
                    <a:pt x="0" y="131"/>
                  </a:cubicBezTo>
                  <a:cubicBezTo>
                    <a:pt x="24" y="155"/>
                    <a:pt x="60" y="155"/>
                    <a:pt x="96" y="155"/>
                  </a:cubicBezTo>
                  <a:cubicBezTo>
                    <a:pt x="215" y="131"/>
                    <a:pt x="334" y="131"/>
                    <a:pt x="393" y="12"/>
                  </a:cubicBezTo>
                  <a:cubicBezTo>
                    <a:pt x="342" y="8"/>
                    <a:pt x="290" y="1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2" name="Google Shape;4982;p2"/>
            <p:cNvSpPr/>
            <p:nvPr/>
          </p:nvSpPr>
          <p:spPr>
            <a:xfrm>
              <a:off x="6060275" y="2287025"/>
              <a:ext cx="2400" cy="2700"/>
            </a:xfrm>
            <a:custGeom>
              <a:avLst/>
              <a:gdLst/>
              <a:ahLst/>
              <a:cxnLst/>
              <a:rect l="l" t="t" r="r" b="b"/>
              <a:pathLst>
                <a:path w="96" h="108" extrusionOk="0">
                  <a:moveTo>
                    <a:pt x="96" y="0"/>
                  </a:moveTo>
                  <a:lnTo>
                    <a:pt x="96" y="0"/>
                  </a:lnTo>
                  <a:cubicBezTo>
                    <a:pt x="60" y="24"/>
                    <a:pt x="36" y="72"/>
                    <a:pt x="0" y="107"/>
                  </a:cubicBezTo>
                  <a:cubicBezTo>
                    <a:pt x="48" y="84"/>
                    <a:pt x="96" y="72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3" name="Google Shape;4983;p2"/>
            <p:cNvSpPr/>
            <p:nvPr/>
          </p:nvSpPr>
          <p:spPr>
            <a:xfrm>
              <a:off x="5966500" y="3042775"/>
              <a:ext cx="68800" cy="21450"/>
            </a:xfrm>
            <a:custGeom>
              <a:avLst/>
              <a:gdLst/>
              <a:ahLst/>
              <a:cxnLst/>
              <a:rect l="l" t="t" r="r" b="b"/>
              <a:pathLst>
                <a:path w="2752" h="858" extrusionOk="0">
                  <a:moveTo>
                    <a:pt x="179" y="0"/>
                  </a:moveTo>
                  <a:lnTo>
                    <a:pt x="179" y="0"/>
                  </a:lnTo>
                  <a:cubicBezTo>
                    <a:pt x="167" y="298"/>
                    <a:pt x="1" y="607"/>
                    <a:pt x="310" y="857"/>
                  </a:cubicBezTo>
                  <a:cubicBezTo>
                    <a:pt x="257" y="590"/>
                    <a:pt x="338" y="447"/>
                    <a:pt x="580" y="447"/>
                  </a:cubicBezTo>
                  <a:cubicBezTo>
                    <a:pt x="607" y="447"/>
                    <a:pt x="636" y="449"/>
                    <a:pt x="668" y="453"/>
                  </a:cubicBezTo>
                  <a:cubicBezTo>
                    <a:pt x="1133" y="519"/>
                    <a:pt x="1599" y="631"/>
                    <a:pt x="2071" y="631"/>
                  </a:cubicBezTo>
                  <a:cubicBezTo>
                    <a:pt x="2190" y="631"/>
                    <a:pt x="2310" y="624"/>
                    <a:pt x="2430" y="607"/>
                  </a:cubicBezTo>
                  <a:cubicBezTo>
                    <a:pt x="2513" y="500"/>
                    <a:pt x="2692" y="560"/>
                    <a:pt x="2751" y="429"/>
                  </a:cubicBezTo>
                  <a:cubicBezTo>
                    <a:pt x="2739" y="393"/>
                    <a:pt x="2739" y="357"/>
                    <a:pt x="2727" y="310"/>
                  </a:cubicBezTo>
                  <a:cubicBezTo>
                    <a:pt x="2700" y="309"/>
                    <a:pt x="2673" y="309"/>
                    <a:pt x="2646" y="309"/>
                  </a:cubicBezTo>
                  <a:cubicBezTo>
                    <a:pt x="2478" y="309"/>
                    <a:pt x="2308" y="321"/>
                    <a:pt x="2138" y="321"/>
                  </a:cubicBezTo>
                  <a:cubicBezTo>
                    <a:pt x="1898" y="321"/>
                    <a:pt x="1658" y="296"/>
                    <a:pt x="1430" y="179"/>
                  </a:cubicBezTo>
                  <a:cubicBezTo>
                    <a:pt x="1398" y="180"/>
                    <a:pt x="1367" y="180"/>
                    <a:pt x="1336" y="180"/>
                  </a:cubicBezTo>
                  <a:cubicBezTo>
                    <a:pt x="941" y="180"/>
                    <a:pt x="555" y="111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4" name="Google Shape;4984;p2"/>
            <p:cNvSpPr/>
            <p:nvPr/>
          </p:nvSpPr>
          <p:spPr>
            <a:xfrm>
              <a:off x="6042400" y="3053950"/>
              <a:ext cx="68500" cy="16525"/>
            </a:xfrm>
            <a:custGeom>
              <a:avLst/>
              <a:gdLst/>
              <a:ahLst/>
              <a:cxnLst/>
              <a:rect l="l" t="t" r="r" b="b"/>
              <a:pathLst>
                <a:path w="2740" h="661" extrusionOk="0">
                  <a:moveTo>
                    <a:pt x="208" y="0"/>
                  </a:moveTo>
                  <a:cubicBezTo>
                    <a:pt x="183" y="0"/>
                    <a:pt x="157" y="2"/>
                    <a:pt x="132" y="6"/>
                  </a:cubicBezTo>
                  <a:cubicBezTo>
                    <a:pt x="1" y="101"/>
                    <a:pt x="441" y="232"/>
                    <a:pt x="108" y="303"/>
                  </a:cubicBezTo>
                  <a:cubicBezTo>
                    <a:pt x="953" y="577"/>
                    <a:pt x="1846" y="601"/>
                    <a:pt x="2739" y="660"/>
                  </a:cubicBezTo>
                  <a:cubicBezTo>
                    <a:pt x="2632" y="577"/>
                    <a:pt x="2537" y="494"/>
                    <a:pt x="2430" y="422"/>
                  </a:cubicBezTo>
                  <a:cubicBezTo>
                    <a:pt x="2370" y="398"/>
                    <a:pt x="2323" y="351"/>
                    <a:pt x="2263" y="303"/>
                  </a:cubicBezTo>
                  <a:cubicBezTo>
                    <a:pt x="2099" y="329"/>
                    <a:pt x="1931" y="354"/>
                    <a:pt x="1765" y="354"/>
                  </a:cubicBezTo>
                  <a:cubicBezTo>
                    <a:pt x="1545" y="354"/>
                    <a:pt x="1329" y="310"/>
                    <a:pt x="1132" y="160"/>
                  </a:cubicBezTo>
                  <a:cubicBezTo>
                    <a:pt x="1013" y="137"/>
                    <a:pt x="906" y="113"/>
                    <a:pt x="834" y="29"/>
                  </a:cubicBezTo>
                  <a:cubicBezTo>
                    <a:pt x="777" y="52"/>
                    <a:pt x="720" y="61"/>
                    <a:pt x="663" y="61"/>
                  </a:cubicBezTo>
                  <a:cubicBezTo>
                    <a:pt x="511" y="61"/>
                    <a:pt x="361" y="0"/>
                    <a:pt x="2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5" name="Google Shape;4985;p2"/>
            <p:cNvSpPr/>
            <p:nvPr/>
          </p:nvSpPr>
          <p:spPr>
            <a:xfrm>
              <a:off x="6027225" y="3053475"/>
              <a:ext cx="28300" cy="8075"/>
            </a:xfrm>
            <a:custGeom>
              <a:avLst/>
              <a:gdLst/>
              <a:ahLst/>
              <a:cxnLst/>
              <a:rect l="l" t="t" r="r" b="b"/>
              <a:pathLst>
                <a:path w="1132" h="323" extrusionOk="0">
                  <a:moveTo>
                    <a:pt x="322" y="1"/>
                  </a:moveTo>
                  <a:cubicBezTo>
                    <a:pt x="191" y="25"/>
                    <a:pt x="60" y="48"/>
                    <a:pt x="1" y="179"/>
                  </a:cubicBezTo>
                  <a:cubicBezTo>
                    <a:pt x="203" y="310"/>
                    <a:pt x="465" y="298"/>
                    <a:pt x="703" y="322"/>
                  </a:cubicBezTo>
                  <a:cubicBezTo>
                    <a:pt x="1132" y="263"/>
                    <a:pt x="739" y="132"/>
                    <a:pt x="727" y="25"/>
                  </a:cubicBezTo>
                  <a:cubicBezTo>
                    <a:pt x="596" y="25"/>
                    <a:pt x="465" y="13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6" name="Google Shape;4986;p2"/>
            <p:cNvSpPr/>
            <p:nvPr/>
          </p:nvSpPr>
          <p:spPr>
            <a:xfrm>
              <a:off x="5192600" y="2217675"/>
              <a:ext cx="154500" cy="44675"/>
            </a:xfrm>
            <a:custGeom>
              <a:avLst/>
              <a:gdLst/>
              <a:ahLst/>
              <a:cxnLst/>
              <a:rect l="l" t="t" r="r" b="b"/>
              <a:pathLst>
                <a:path w="6180" h="1787" extrusionOk="0">
                  <a:moveTo>
                    <a:pt x="1405" y="1084"/>
                  </a:moveTo>
                  <a:lnTo>
                    <a:pt x="1405" y="1084"/>
                  </a:lnTo>
                  <a:cubicBezTo>
                    <a:pt x="1635" y="1145"/>
                    <a:pt x="1871" y="1201"/>
                    <a:pt x="2114" y="1210"/>
                  </a:cubicBezTo>
                  <a:lnTo>
                    <a:pt x="2114" y="1210"/>
                  </a:lnTo>
                  <a:cubicBezTo>
                    <a:pt x="2093" y="1212"/>
                    <a:pt x="2072" y="1212"/>
                    <a:pt x="2051" y="1212"/>
                  </a:cubicBezTo>
                  <a:cubicBezTo>
                    <a:pt x="1826" y="1212"/>
                    <a:pt x="1620" y="1152"/>
                    <a:pt x="1405" y="1084"/>
                  </a:cubicBezTo>
                  <a:close/>
                  <a:moveTo>
                    <a:pt x="2370" y="1203"/>
                  </a:moveTo>
                  <a:cubicBezTo>
                    <a:pt x="2535" y="1216"/>
                    <a:pt x="2700" y="1220"/>
                    <a:pt x="2867" y="1220"/>
                  </a:cubicBezTo>
                  <a:cubicBezTo>
                    <a:pt x="3177" y="1220"/>
                    <a:pt x="3489" y="1205"/>
                    <a:pt x="3802" y="1204"/>
                  </a:cubicBezTo>
                  <a:lnTo>
                    <a:pt x="3802" y="1204"/>
                  </a:lnTo>
                  <a:cubicBezTo>
                    <a:pt x="3457" y="1207"/>
                    <a:pt x="3114" y="1229"/>
                    <a:pt x="2769" y="1229"/>
                  </a:cubicBezTo>
                  <a:cubicBezTo>
                    <a:pt x="2606" y="1229"/>
                    <a:pt x="2443" y="1224"/>
                    <a:pt x="2279" y="1210"/>
                  </a:cubicBezTo>
                  <a:lnTo>
                    <a:pt x="2279" y="1210"/>
                  </a:lnTo>
                  <a:cubicBezTo>
                    <a:pt x="2309" y="1208"/>
                    <a:pt x="2340" y="1206"/>
                    <a:pt x="2370" y="1203"/>
                  </a:cubicBezTo>
                  <a:close/>
                  <a:moveTo>
                    <a:pt x="4829" y="1234"/>
                  </a:moveTo>
                  <a:lnTo>
                    <a:pt x="4829" y="1234"/>
                  </a:lnTo>
                  <a:cubicBezTo>
                    <a:pt x="4779" y="1247"/>
                    <a:pt x="4733" y="1255"/>
                    <a:pt x="4685" y="1255"/>
                  </a:cubicBezTo>
                  <a:cubicBezTo>
                    <a:pt x="4664" y="1255"/>
                    <a:pt x="4642" y="1253"/>
                    <a:pt x="4620" y="1250"/>
                  </a:cubicBezTo>
                  <a:lnTo>
                    <a:pt x="4620" y="1250"/>
                  </a:lnTo>
                  <a:cubicBezTo>
                    <a:pt x="4634" y="1252"/>
                    <a:pt x="4648" y="1253"/>
                    <a:pt x="4662" y="1253"/>
                  </a:cubicBezTo>
                  <a:cubicBezTo>
                    <a:pt x="4715" y="1253"/>
                    <a:pt x="4771" y="1242"/>
                    <a:pt x="4829" y="1234"/>
                  </a:cubicBezTo>
                  <a:close/>
                  <a:moveTo>
                    <a:pt x="1489" y="0"/>
                  </a:moveTo>
                  <a:cubicBezTo>
                    <a:pt x="1358" y="0"/>
                    <a:pt x="1203" y="0"/>
                    <a:pt x="1060" y="12"/>
                  </a:cubicBezTo>
                  <a:cubicBezTo>
                    <a:pt x="953" y="36"/>
                    <a:pt x="846" y="48"/>
                    <a:pt x="751" y="95"/>
                  </a:cubicBezTo>
                  <a:cubicBezTo>
                    <a:pt x="655" y="131"/>
                    <a:pt x="572" y="191"/>
                    <a:pt x="513" y="286"/>
                  </a:cubicBezTo>
                  <a:cubicBezTo>
                    <a:pt x="370" y="476"/>
                    <a:pt x="286" y="691"/>
                    <a:pt x="179" y="893"/>
                  </a:cubicBezTo>
                  <a:cubicBezTo>
                    <a:pt x="96" y="1119"/>
                    <a:pt x="1" y="1345"/>
                    <a:pt x="251" y="1524"/>
                  </a:cubicBezTo>
                  <a:cubicBezTo>
                    <a:pt x="310" y="1548"/>
                    <a:pt x="370" y="1584"/>
                    <a:pt x="429" y="1596"/>
                  </a:cubicBezTo>
                  <a:cubicBezTo>
                    <a:pt x="489" y="1596"/>
                    <a:pt x="572" y="1607"/>
                    <a:pt x="632" y="1607"/>
                  </a:cubicBezTo>
                  <a:cubicBezTo>
                    <a:pt x="894" y="1607"/>
                    <a:pt x="1167" y="1655"/>
                    <a:pt x="1417" y="1726"/>
                  </a:cubicBezTo>
                  <a:cubicBezTo>
                    <a:pt x="1489" y="1750"/>
                    <a:pt x="1548" y="1762"/>
                    <a:pt x="1620" y="1774"/>
                  </a:cubicBezTo>
                  <a:cubicBezTo>
                    <a:pt x="1679" y="1786"/>
                    <a:pt x="1763" y="1786"/>
                    <a:pt x="1834" y="1786"/>
                  </a:cubicBezTo>
                  <a:cubicBezTo>
                    <a:pt x="1864" y="1785"/>
                    <a:pt x="1895" y="1784"/>
                    <a:pt x="1927" y="1784"/>
                  </a:cubicBezTo>
                  <a:cubicBezTo>
                    <a:pt x="1964" y="1784"/>
                    <a:pt x="2001" y="1785"/>
                    <a:pt x="2038" y="1785"/>
                  </a:cubicBezTo>
                  <a:cubicBezTo>
                    <a:pt x="2229" y="1785"/>
                    <a:pt x="2420" y="1770"/>
                    <a:pt x="2560" y="1596"/>
                  </a:cubicBezTo>
                  <a:cubicBezTo>
                    <a:pt x="2683" y="1487"/>
                    <a:pt x="2817" y="1463"/>
                    <a:pt x="2952" y="1463"/>
                  </a:cubicBezTo>
                  <a:cubicBezTo>
                    <a:pt x="3053" y="1463"/>
                    <a:pt x="3154" y="1476"/>
                    <a:pt x="3251" y="1476"/>
                  </a:cubicBezTo>
                  <a:cubicBezTo>
                    <a:pt x="4025" y="1465"/>
                    <a:pt x="4811" y="1465"/>
                    <a:pt x="5596" y="1453"/>
                  </a:cubicBezTo>
                  <a:cubicBezTo>
                    <a:pt x="5556" y="1368"/>
                    <a:pt x="5505" y="1311"/>
                    <a:pt x="5449" y="1274"/>
                  </a:cubicBezTo>
                  <a:lnTo>
                    <a:pt x="5449" y="1274"/>
                  </a:lnTo>
                  <a:cubicBezTo>
                    <a:pt x="5499" y="1278"/>
                    <a:pt x="5549" y="1281"/>
                    <a:pt x="5599" y="1281"/>
                  </a:cubicBezTo>
                  <a:cubicBezTo>
                    <a:pt x="5793" y="1281"/>
                    <a:pt x="5985" y="1239"/>
                    <a:pt x="6168" y="1084"/>
                  </a:cubicBezTo>
                  <a:cubicBezTo>
                    <a:pt x="6180" y="1012"/>
                    <a:pt x="6168" y="953"/>
                    <a:pt x="6120" y="893"/>
                  </a:cubicBezTo>
                  <a:cubicBezTo>
                    <a:pt x="5424" y="648"/>
                    <a:pt x="4718" y="593"/>
                    <a:pt x="4016" y="593"/>
                  </a:cubicBezTo>
                  <a:cubicBezTo>
                    <a:pt x="3445" y="593"/>
                    <a:pt x="2877" y="629"/>
                    <a:pt x="2320" y="629"/>
                  </a:cubicBezTo>
                  <a:cubicBezTo>
                    <a:pt x="2097" y="629"/>
                    <a:pt x="1875" y="624"/>
                    <a:pt x="1656" y="607"/>
                  </a:cubicBezTo>
                  <a:cubicBezTo>
                    <a:pt x="1679" y="595"/>
                    <a:pt x="1798" y="572"/>
                    <a:pt x="1917" y="572"/>
                  </a:cubicBezTo>
                  <a:cubicBezTo>
                    <a:pt x="1935" y="573"/>
                    <a:pt x="1953" y="574"/>
                    <a:pt x="1971" y="574"/>
                  </a:cubicBezTo>
                  <a:cubicBezTo>
                    <a:pt x="2041" y="574"/>
                    <a:pt x="2111" y="563"/>
                    <a:pt x="2181" y="563"/>
                  </a:cubicBezTo>
                  <a:cubicBezTo>
                    <a:pt x="2212" y="563"/>
                    <a:pt x="2243" y="565"/>
                    <a:pt x="2275" y="572"/>
                  </a:cubicBezTo>
                  <a:lnTo>
                    <a:pt x="2441" y="572"/>
                  </a:lnTo>
                  <a:cubicBezTo>
                    <a:pt x="2501" y="560"/>
                    <a:pt x="2560" y="560"/>
                    <a:pt x="2620" y="560"/>
                  </a:cubicBezTo>
                  <a:cubicBezTo>
                    <a:pt x="2679" y="560"/>
                    <a:pt x="2739" y="560"/>
                    <a:pt x="2799" y="548"/>
                  </a:cubicBezTo>
                  <a:cubicBezTo>
                    <a:pt x="2858" y="524"/>
                    <a:pt x="2918" y="488"/>
                    <a:pt x="2965" y="453"/>
                  </a:cubicBezTo>
                  <a:cubicBezTo>
                    <a:pt x="3049" y="310"/>
                    <a:pt x="3084" y="191"/>
                    <a:pt x="2918" y="95"/>
                  </a:cubicBezTo>
                  <a:cubicBezTo>
                    <a:pt x="2787" y="36"/>
                    <a:pt x="2632" y="0"/>
                    <a:pt x="24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7" name="Google Shape;4987;p2"/>
            <p:cNvSpPr/>
            <p:nvPr/>
          </p:nvSpPr>
          <p:spPr>
            <a:xfrm>
              <a:off x="5208675" y="2182925"/>
              <a:ext cx="290825" cy="18000"/>
            </a:xfrm>
            <a:custGeom>
              <a:avLst/>
              <a:gdLst/>
              <a:ahLst/>
              <a:cxnLst/>
              <a:rect l="l" t="t" r="r" b="b"/>
              <a:pathLst>
                <a:path w="11633" h="720" extrusionOk="0">
                  <a:moveTo>
                    <a:pt x="9015" y="0"/>
                  </a:moveTo>
                  <a:cubicBezTo>
                    <a:pt x="8860" y="0"/>
                    <a:pt x="8701" y="25"/>
                    <a:pt x="8546" y="25"/>
                  </a:cubicBezTo>
                  <a:cubicBezTo>
                    <a:pt x="8483" y="25"/>
                    <a:pt x="8420" y="20"/>
                    <a:pt x="8359" y="9"/>
                  </a:cubicBezTo>
                  <a:cubicBezTo>
                    <a:pt x="8323" y="21"/>
                    <a:pt x="8299" y="57"/>
                    <a:pt x="8299" y="104"/>
                  </a:cubicBezTo>
                  <a:cubicBezTo>
                    <a:pt x="8323" y="140"/>
                    <a:pt x="8335" y="188"/>
                    <a:pt x="8347" y="223"/>
                  </a:cubicBezTo>
                  <a:cubicBezTo>
                    <a:pt x="8275" y="188"/>
                    <a:pt x="8204" y="164"/>
                    <a:pt x="8121" y="164"/>
                  </a:cubicBezTo>
                  <a:cubicBezTo>
                    <a:pt x="8092" y="164"/>
                    <a:pt x="8063" y="165"/>
                    <a:pt x="8034" y="165"/>
                  </a:cubicBezTo>
                  <a:cubicBezTo>
                    <a:pt x="7629" y="165"/>
                    <a:pt x="7225" y="100"/>
                    <a:pt x="6820" y="100"/>
                  </a:cubicBezTo>
                  <a:cubicBezTo>
                    <a:pt x="6765" y="100"/>
                    <a:pt x="6711" y="102"/>
                    <a:pt x="6656" y="104"/>
                  </a:cubicBezTo>
                  <a:lnTo>
                    <a:pt x="1036" y="104"/>
                  </a:lnTo>
                  <a:cubicBezTo>
                    <a:pt x="997" y="107"/>
                    <a:pt x="958" y="108"/>
                    <a:pt x="918" y="108"/>
                  </a:cubicBezTo>
                  <a:cubicBezTo>
                    <a:pt x="819" y="108"/>
                    <a:pt x="719" y="102"/>
                    <a:pt x="619" y="102"/>
                  </a:cubicBezTo>
                  <a:cubicBezTo>
                    <a:pt x="415" y="102"/>
                    <a:pt x="213" y="127"/>
                    <a:pt x="36" y="283"/>
                  </a:cubicBezTo>
                  <a:cubicBezTo>
                    <a:pt x="0" y="342"/>
                    <a:pt x="0" y="414"/>
                    <a:pt x="36" y="473"/>
                  </a:cubicBezTo>
                  <a:cubicBezTo>
                    <a:pt x="227" y="592"/>
                    <a:pt x="417" y="592"/>
                    <a:pt x="608" y="604"/>
                  </a:cubicBezTo>
                  <a:lnTo>
                    <a:pt x="786" y="652"/>
                  </a:lnTo>
                  <a:cubicBezTo>
                    <a:pt x="835" y="666"/>
                    <a:pt x="888" y="672"/>
                    <a:pt x="940" y="672"/>
                  </a:cubicBezTo>
                  <a:cubicBezTo>
                    <a:pt x="977" y="672"/>
                    <a:pt x="1014" y="669"/>
                    <a:pt x="1048" y="664"/>
                  </a:cubicBezTo>
                  <a:cubicBezTo>
                    <a:pt x="1143" y="652"/>
                    <a:pt x="1227" y="652"/>
                    <a:pt x="1322" y="652"/>
                  </a:cubicBezTo>
                  <a:cubicBezTo>
                    <a:pt x="1394" y="652"/>
                    <a:pt x="1453" y="652"/>
                    <a:pt x="1513" y="640"/>
                  </a:cubicBezTo>
                  <a:cubicBezTo>
                    <a:pt x="1685" y="616"/>
                    <a:pt x="1858" y="610"/>
                    <a:pt x="2029" y="610"/>
                  </a:cubicBezTo>
                  <a:cubicBezTo>
                    <a:pt x="2200" y="610"/>
                    <a:pt x="2370" y="616"/>
                    <a:pt x="2537" y="616"/>
                  </a:cubicBezTo>
                  <a:cubicBezTo>
                    <a:pt x="2620" y="616"/>
                    <a:pt x="2691" y="616"/>
                    <a:pt x="2763" y="604"/>
                  </a:cubicBezTo>
                  <a:cubicBezTo>
                    <a:pt x="2851" y="591"/>
                    <a:pt x="2939" y="586"/>
                    <a:pt x="3028" y="586"/>
                  </a:cubicBezTo>
                  <a:cubicBezTo>
                    <a:pt x="3276" y="586"/>
                    <a:pt x="3526" y="625"/>
                    <a:pt x="3775" y="625"/>
                  </a:cubicBezTo>
                  <a:cubicBezTo>
                    <a:pt x="3906" y="625"/>
                    <a:pt x="4037" y="614"/>
                    <a:pt x="4168" y="580"/>
                  </a:cubicBezTo>
                  <a:lnTo>
                    <a:pt x="5001" y="580"/>
                  </a:lnTo>
                  <a:cubicBezTo>
                    <a:pt x="5085" y="582"/>
                    <a:pt x="5169" y="583"/>
                    <a:pt x="5252" y="583"/>
                  </a:cubicBezTo>
                  <a:cubicBezTo>
                    <a:pt x="5464" y="583"/>
                    <a:pt x="5674" y="579"/>
                    <a:pt x="5885" y="579"/>
                  </a:cubicBezTo>
                  <a:cubicBezTo>
                    <a:pt x="6109" y="579"/>
                    <a:pt x="6334" y="584"/>
                    <a:pt x="6561" y="604"/>
                  </a:cubicBezTo>
                  <a:cubicBezTo>
                    <a:pt x="6666" y="589"/>
                    <a:pt x="6762" y="574"/>
                    <a:pt x="6861" y="574"/>
                  </a:cubicBezTo>
                  <a:cubicBezTo>
                    <a:pt x="6918" y="574"/>
                    <a:pt x="6976" y="579"/>
                    <a:pt x="7037" y="592"/>
                  </a:cubicBezTo>
                  <a:cubicBezTo>
                    <a:pt x="7109" y="604"/>
                    <a:pt x="7204" y="616"/>
                    <a:pt x="7275" y="616"/>
                  </a:cubicBezTo>
                  <a:cubicBezTo>
                    <a:pt x="7442" y="616"/>
                    <a:pt x="7609" y="616"/>
                    <a:pt x="7751" y="676"/>
                  </a:cubicBezTo>
                  <a:cubicBezTo>
                    <a:pt x="7994" y="708"/>
                    <a:pt x="8234" y="719"/>
                    <a:pt x="8473" y="719"/>
                  </a:cubicBezTo>
                  <a:cubicBezTo>
                    <a:pt x="8680" y="719"/>
                    <a:pt x="8887" y="711"/>
                    <a:pt x="9097" y="700"/>
                  </a:cubicBezTo>
                  <a:cubicBezTo>
                    <a:pt x="9171" y="694"/>
                    <a:pt x="9246" y="691"/>
                    <a:pt x="9322" y="691"/>
                  </a:cubicBezTo>
                  <a:cubicBezTo>
                    <a:pt x="9581" y="691"/>
                    <a:pt x="9845" y="718"/>
                    <a:pt x="10108" y="718"/>
                  </a:cubicBezTo>
                  <a:cubicBezTo>
                    <a:pt x="10393" y="718"/>
                    <a:pt x="10677" y="687"/>
                    <a:pt x="10954" y="557"/>
                  </a:cubicBezTo>
                  <a:cubicBezTo>
                    <a:pt x="11085" y="295"/>
                    <a:pt x="11454" y="545"/>
                    <a:pt x="11633" y="247"/>
                  </a:cubicBezTo>
                  <a:cubicBezTo>
                    <a:pt x="11413" y="247"/>
                    <a:pt x="11198" y="272"/>
                    <a:pt x="10992" y="272"/>
                  </a:cubicBezTo>
                  <a:cubicBezTo>
                    <a:pt x="10775" y="272"/>
                    <a:pt x="10566" y="244"/>
                    <a:pt x="10371" y="128"/>
                  </a:cubicBezTo>
                  <a:cubicBezTo>
                    <a:pt x="10323" y="189"/>
                    <a:pt x="10271" y="216"/>
                    <a:pt x="10220" y="216"/>
                  </a:cubicBezTo>
                  <a:cubicBezTo>
                    <a:pt x="10182" y="216"/>
                    <a:pt x="10144" y="201"/>
                    <a:pt x="10109" y="176"/>
                  </a:cubicBezTo>
                  <a:cubicBezTo>
                    <a:pt x="9906" y="176"/>
                    <a:pt x="9704" y="164"/>
                    <a:pt x="9514" y="164"/>
                  </a:cubicBezTo>
                  <a:cubicBezTo>
                    <a:pt x="9360" y="31"/>
                    <a:pt x="9190" y="0"/>
                    <a:pt x="90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8" name="Google Shape;4988;p2"/>
            <p:cNvSpPr/>
            <p:nvPr/>
          </p:nvSpPr>
          <p:spPr>
            <a:xfrm>
              <a:off x="5323575" y="2282850"/>
              <a:ext cx="162550" cy="21125"/>
            </a:xfrm>
            <a:custGeom>
              <a:avLst/>
              <a:gdLst/>
              <a:ahLst/>
              <a:cxnLst/>
              <a:rect l="l" t="t" r="r" b="b"/>
              <a:pathLst>
                <a:path w="6502" h="845" extrusionOk="0">
                  <a:moveTo>
                    <a:pt x="346" y="1"/>
                  </a:moveTo>
                  <a:cubicBezTo>
                    <a:pt x="250" y="108"/>
                    <a:pt x="60" y="36"/>
                    <a:pt x="0" y="179"/>
                  </a:cubicBezTo>
                  <a:cubicBezTo>
                    <a:pt x="36" y="215"/>
                    <a:pt x="48" y="239"/>
                    <a:pt x="72" y="274"/>
                  </a:cubicBezTo>
                  <a:cubicBezTo>
                    <a:pt x="215" y="274"/>
                    <a:pt x="346" y="286"/>
                    <a:pt x="477" y="298"/>
                  </a:cubicBezTo>
                  <a:cubicBezTo>
                    <a:pt x="548" y="358"/>
                    <a:pt x="643" y="358"/>
                    <a:pt x="727" y="393"/>
                  </a:cubicBezTo>
                  <a:cubicBezTo>
                    <a:pt x="804" y="370"/>
                    <a:pt x="877" y="352"/>
                    <a:pt x="951" y="352"/>
                  </a:cubicBezTo>
                  <a:cubicBezTo>
                    <a:pt x="990" y="352"/>
                    <a:pt x="1030" y="357"/>
                    <a:pt x="1072" y="370"/>
                  </a:cubicBezTo>
                  <a:cubicBezTo>
                    <a:pt x="1119" y="405"/>
                    <a:pt x="1179" y="429"/>
                    <a:pt x="1215" y="465"/>
                  </a:cubicBezTo>
                  <a:cubicBezTo>
                    <a:pt x="1270" y="461"/>
                    <a:pt x="1326" y="460"/>
                    <a:pt x="1381" y="460"/>
                  </a:cubicBezTo>
                  <a:cubicBezTo>
                    <a:pt x="1905" y="460"/>
                    <a:pt x="2411" y="600"/>
                    <a:pt x="2917" y="643"/>
                  </a:cubicBezTo>
                  <a:lnTo>
                    <a:pt x="3072" y="643"/>
                  </a:lnTo>
                  <a:cubicBezTo>
                    <a:pt x="3163" y="683"/>
                    <a:pt x="3261" y="692"/>
                    <a:pt x="3362" y="692"/>
                  </a:cubicBezTo>
                  <a:cubicBezTo>
                    <a:pt x="3450" y="692"/>
                    <a:pt x="3540" y="685"/>
                    <a:pt x="3629" y="685"/>
                  </a:cubicBezTo>
                  <a:cubicBezTo>
                    <a:pt x="3744" y="685"/>
                    <a:pt x="3858" y="697"/>
                    <a:pt x="3965" y="751"/>
                  </a:cubicBezTo>
                  <a:cubicBezTo>
                    <a:pt x="3977" y="733"/>
                    <a:pt x="3995" y="724"/>
                    <a:pt x="4013" y="724"/>
                  </a:cubicBezTo>
                  <a:cubicBezTo>
                    <a:pt x="4031" y="724"/>
                    <a:pt x="4048" y="733"/>
                    <a:pt x="4060" y="751"/>
                  </a:cubicBezTo>
                  <a:cubicBezTo>
                    <a:pt x="4214" y="813"/>
                    <a:pt x="4367" y="829"/>
                    <a:pt x="4521" y="829"/>
                  </a:cubicBezTo>
                  <a:cubicBezTo>
                    <a:pt x="4684" y="829"/>
                    <a:pt x="4848" y="811"/>
                    <a:pt x="5014" y="811"/>
                  </a:cubicBezTo>
                  <a:cubicBezTo>
                    <a:pt x="5081" y="811"/>
                    <a:pt x="5148" y="814"/>
                    <a:pt x="5215" y="822"/>
                  </a:cubicBezTo>
                  <a:cubicBezTo>
                    <a:pt x="5283" y="803"/>
                    <a:pt x="5353" y="796"/>
                    <a:pt x="5424" y="796"/>
                  </a:cubicBezTo>
                  <a:cubicBezTo>
                    <a:pt x="5611" y="796"/>
                    <a:pt x="5804" y="845"/>
                    <a:pt x="5988" y="845"/>
                  </a:cubicBezTo>
                  <a:cubicBezTo>
                    <a:pt x="6171" y="845"/>
                    <a:pt x="6347" y="797"/>
                    <a:pt x="6501" y="608"/>
                  </a:cubicBezTo>
                  <a:cubicBezTo>
                    <a:pt x="5727" y="417"/>
                    <a:pt x="4941" y="465"/>
                    <a:pt x="4167" y="370"/>
                  </a:cubicBezTo>
                  <a:cubicBezTo>
                    <a:pt x="2882" y="227"/>
                    <a:pt x="1620" y="120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9" name="Google Shape;4989;p2"/>
            <p:cNvSpPr/>
            <p:nvPr/>
          </p:nvSpPr>
          <p:spPr>
            <a:xfrm>
              <a:off x="5728975" y="2151875"/>
              <a:ext cx="119600" cy="16400"/>
            </a:xfrm>
            <a:custGeom>
              <a:avLst/>
              <a:gdLst/>
              <a:ahLst/>
              <a:cxnLst/>
              <a:rect l="l" t="t" r="r" b="b"/>
              <a:pathLst>
                <a:path w="4784" h="656" extrusionOk="0">
                  <a:moveTo>
                    <a:pt x="2627" y="12"/>
                  </a:moveTo>
                  <a:cubicBezTo>
                    <a:pt x="2378" y="12"/>
                    <a:pt x="2126" y="39"/>
                    <a:pt x="1876" y="39"/>
                  </a:cubicBezTo>
                  <a:cubicBezTo>
                    <a:pt x="1782" y="39"/>
                    <a:pt x="1689" y="35"/>
                    <a:pt x="1596" y="25"/>
                  </a:cubicBezTo>
                  <a:lnTo>
                    <a:pt x="870" y="25"/>
                  </a:lnTo>
                  <a:cubicBezTo>
                    <a:pt x="608" y="48"/>
                    <a:pt x="322" y="1"/>
                    <a:pt x="84" y="167"/>
                  </a:cubicBezTo>
                  <a:cubicBezTo>
                    <a:pt x="0" y="412"/>
                    <a:pt x="101" y="437"/>
                    <a:pt x="224" y="437"/>
                  </a:cubicBezTo>
                  <a:cubicBezTo>
                    <a:pt x="257" y="437"/>
                    <a:pt x="291" y="436"/>
                    <a:pt x="324" y="436"/>
                  </a:cubicBezTo>
                  <a:cubicBezTo>
                    <a:pt x="397" y="436"/>
                    <a:pt x="462" y="444"/>
                    <a:pt x="489" y="501"/>
                  </a:cubicBezTo>
                  <a:cubicBezTo>
                    <a:pt x="1060" y="584"/>
                    <a:pt x="1644" y="477"/>
                    <a:pt x="2215" y="644"/>
                  </a:cubicBezTo>
                  <a:cubicBezTo>
                    <a:pt x="2965" y="644"/>
                    <a:pt x="3739" y="656"/>
                    <a:pt x="4501" y="656"/>
                  </a:cubicBezTo>
                  <a:cubicBezTo>
                    <a:pt x="4573" y="584"/>
                    <a:pt x="4751" y="596"/>
                    <a:pt x="4775" y="477"/>
                  </a:cubicBezTo>
                  <a:cubicBezTo>
                    <a:pt x="4784" y="315"/>
                    <a:pt x="4688" y="299"/>
                    <a:pt x="4589" y="299"/>
                  </a:cubicBezTo>
                  <a:cubicBezTo>
                    <a:pt x="4566" y="299"/>
                    <a:pt x="4544" y="300"/>
                    <a:pt x="4522" y="300"/>
                  </a:cubicBezTo>
                  <a:cubicBezTo>
                    <a:pt x="4507" y="300"/>
                    <a:pt x="4491" y="300"/>
                    <a:pt x="4477" y="298"/>
                  </a:cubicBezTo>
                  <a:cubicBezTo>
                    <a:pt x="4438" y="296"/>
                    <a:pt x="4399" y="294"/>
                    <a:pt x="4359" y="294"/>
                  </a:cubicBezTo>
                  <a:cubicBezTo>
                    <a:pt x="4232" y="294"/>
                    <a:pt x="4105" y="310"/>
                    <a:pt x="3977" y="346"/>
                  </a:cubicBezTo>
                  <a:lnTo>
                    <a:pt x="3489" y="215"/>
                  </a:lnTo>
                  <a:cubicBezTo>
                    <a:pt x="3214" y="50"/>
                    <a:pt x="2923" y="12"/>
                    <a:pt x="2627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0" name="Google Shape;4990;p2"/>
            <p:cNvSpPr/>
            <p:nvPr/>
          </p:nvSpPr>
          <p:spPr>
            <a:xfrm>
              <a:off x="5548300" y="2304325"/>
              <a:ext cx="117600" cy="17550"/>
            </a:xfrm>
            <a:custGeom>
              <a:avLst/>
              <a:gdLst/>
              <a:ahLst/>
              <a:cxnLst/>
              <a:rect l="l" t="t" r="r" b="b"/>
              <a:pathLst>
                <a:path w="4704" h="702" extrusionOk="0">
                  <a:moveTo>
                    <a:pt x="289" y="0"/>
                  </a:moveTo>
                  <a:cubicBezTo>
                    <a:pt x="225" y="0"/>
                    <a:pt x="160" y="4"/>
                    <a:pt x="96" y="11"/>
                  </a:cubicBezTo>
                  <a:cubicBezTo>
                    <a:pt x="1" y="165"/>
                    <a:pt x="167" y="201"/>
                    <a:pt x="239" y="285"/>
                  </a:cubicBezTo>
                  <a:cubicBezTo>
                    <a:pt x="453" y="332"/>
                    <a:pt x="655" y="404"/>
                    <a:pt x="870" y="427"/>
                  </a:cubicBezTo>
                  <a:cubicBezTo>
                    <a:pt x="2084" y="523"/>
                    <a:pt x="3322" y="618"/>
                    <a:pt x="4537" y="701"/>
                  </a:cubicBezTo>
                  <a:cubicBezTo>
                    <a:pt x="4703" y="630"/>
                    <a:pt x="4084" y="427"/>
                    <a:pt x="4584" y="404"/>
                  </a:cubicBezTo>
                  <a:cubicBezTo>
                    <a:pt x="4383" y="293"/>
                    <a:pt x="4164" y="284"/>
                    <a:pt x="3943" y="284"/>
                  </a:cubicBezTo>
                  <a:cubicBezTo>
                    <a:pt x="3903" y="284"/>
                    <a:pt x="3863" y="285"/>
                    <a:pt x="3822" y="285"/>
                  </a:cubicBezTo>
                  <a:cubicBezTo>
                    <a:pt x="2989" y="285"/>
                    <a:pt x="2179" y="189"/>
                    <a:pt x="1358" y="130"/>
                  </a:cubicBezTo>
                  <a:cubicBezTo>
                    <a:pt x="1004" y="99"/>
                    <a:pt x="650" y="0"/>
                    <a:pt x="2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1" name="Google Shape;4991;p2"/>
            <p:cNvSpPr/>
            <p:nvPr/>
          </p:nvSpPr>
          <p:spPr>
            <a:xfrm>
              <a:off x="5381625" y="2193550"/>
              <a:ext cx="131275" cy="14175"/>
            </a:xfrm>
            <a:custGeom>
              <a:avLst/>
              <a:gdLst/>
              <a:ahLst/>
              <a:cxnLst/>
              <a:rect l="l" t="t" r="r" b="b"/>
              <a:pathLst>
                <a:path w="5251" h="567" extrusionOk="0">
                  <a:moveTo>
                    <a:pt x="774" y="1"/>
                  </a:moveTo>
                  <a:cubicBezTo>
                    <a:pt x="631" y="96"/>
                    <a:pt x="452" y="48"/>
                    <a:pt x="310" y="96"/>
                  </a:cubicBezTo>
                  <a:cubicBezTo>
                    <a:pt x="191" y="132"/>
                    <a:pt x="60" y="144"/>
                    <a:pt x="0" y="298"/>
                  </a:cubicBezTo>
                  <a:cubicBezTo>
                    <a:pt x="131" y="417"/>
                    <a:pt x="310" y="370"/>
                    <a:pt x="464" y="417"/>
                  </a:cubicBezTo>
                  <a:cubicBezTo>
                    <a:pt x="524" y="429"/>
                    <a:pt x="572" y="429"/>
                    <a:pt x="607" y="429"/>
                  </a:cubicBezTo>
                  <a:cubicBezTo>
                    <a:pt x="700" y="485"/>
                    <a:pt x="798" y="508"/>
                    <a:pt x="898" y="508"/>
                  </a:cubicBezTo>
                  <a:cubicBezTo>
                    <a:pt x="992" y="508"/>
                    <a:pt x="1087" y="488"/>
                    <a:pt x="1179" y="453"/>
                  </a:cubicBezTo>
                  <a:cubicBezTo>
                    <a:pt x="1579" y="444"/>
                    <a:pt x="1977" y="437"/>
                    <a:pt x="2375" y="437"/>
                  </a:cubicBezTo>
                  <a:cubicBezTo>
                    <a:pt x="3043" y="437"/>
                    <a:pt x="3710" y="457"/>
                    <a:pt x="4382" y="525"/>
                  </a:cubicBezTo>
                  <a:cubicBezTo>
                    <a:pt x="4512" y="536"/>
                    <a:pt x="4652" y="566"/>
                    <a:pt x="4791" y="566"/>
                  </a:cubicBezTo>
                  <a:cubicBezTo>
                    <a:pt x="4929" y="566"/>
                    <a:pt x="5066" y="536"/>
                    <a:pt x="5191" y="429"/>
                  </a:cubicBezTo>
                  <a:cubicBezTo>
                    <a:pt x="5251" y="405"/>
                    <a:pt x="5251" y="358"/>
                    <a:pt x="5239" y="298"/>
                  </a:cubicBezTo>
                  <a:cubicBezTo>
                    <a:pt x="5191" y="251"/>
                    <a:pt x="5155" y="227"/>
                    <a:pt x="5096" y="227"/>
                  </a:cubicBezTo>
                  <a:cubicBezTo>
                    <a:pt x="5056" y="242"/>
                    <a:pt x="5018" y="248"/>
                    <a:pt x="4981" y="248"/>
                  </a:cubicBezTo>
                  <a:cubicBezTo>
                    <a:pt x="4929" y="248"/>
                    <a:pt x="4877" y="236"/>
                    <a:pt x="4822" y="215"/>
                  </a:cubicBezTo>
                  <a:cubicBezTo>
                    <a:pt x="4751" y="215"/>
                    <a:pt x="4684" y="204"/>
                    <a:pt x="4617" y="204"/>
                  </a:cubicBezTo>
                  <a:cubicBezTo>
                    <a:pt x="4583" y="204"/>
                    <a:pt x="4548" y="207"/>
                    <a:pt x="4512" y="215"/>
                  </a:cubicBezTo>
                  <a:cubicBezTo>
                    <a:pt x="4477" y="251"/>
                    <a:pt x="4441" y="286"/>
                    <a:pt x="4403" y="286"/>
                  </a:cubicBezTo>
                  <a:cubicBezTo>
                    <a:pt x="4378" y="286"/>
                    <a:pt x="4351" y="270"/>
                    <a:pt x="4322" y="227"/>
                  </a:cubicBezTo>
                  <a:cubicBezTo>
                    <a:pt x="4227" y="191"/>
                    <a:pt x="4108" y="215"/>
                    <a:pt x="4036" y="132"/>
                  </a:cubicBezTo>
                  <a:cubicBezTo>
                    <a:pt x="3334" y="120"/>
                    <a:pt x="2643" y="120"/>
                    <a:pt x="1965" y="108"/>
                  </a:cubicBezTo>
                  <a:cubicBezTo>
                    <a:pt x="1776" y="108"/>
                    <a:pt x="1587" y="126"/>
                    <a:pt x="1400" y="126"/>
                  </a:cubicBezTo>
                  <a:cubicBezTo>
                    <a:pt x="1187" y="126"/>
                    <a:pt x="977" y="102"/>
                    <a:pt x="7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2" name="Google Shape;4992;p2"/>
            <p:cNvSpPr/>
            <p:nvPr/>
          </p:nvSpPr>
          <p:spPr>
            <a:xfrm>
              <a:off x="5381325" y="2268275"/>
              <a:ext cx="119375" cy="11250"/>
            </a:xfrm>
            <a:custGeom>
              <a:avLst/>
              <a:gdLst/>
              <a:ahLst/>
              <a:cxnLst/>
              <a:rect l="l" t="t" r="r" b="b"/>
              <a:pathLst>
                <a:path w="4775" h="450" extrusionOk="0">
                  <a:moveTo>
                    <a:pt x="881" y="0"/>
                  </a:moveTo>
                  <a:cubicBezTo>
                    <a:pt x="786" y="0"/>
                    <a:pt x="679" y="24"/>
                    <a:pt x="595" y="24"/>
                  </a:cubicBezTo>
                  <a:cubicBezTo>
                    <a:pt x="532" y="44"/>
                    <a:pt x="463" y="45"/>
                    <a:pt x="393" y="45"/>
                  </a:cubicBezTo>
                  <a:cubicBezTo>
                    <a:pt x="383" y="45"/>
                    <a:pt x="372" y="45"/>
                    <a:pt x="361" y="45"/>
                  </a:cubicBezTo>
                  <a:cubicBezTo>
                    <a:pt x="232" y="45"/>
                    <a:pt x="103" y="50"/>
                    <a:pt x="0" y="167"/>
                  </a:cubicBezTo>
                  <a:cubicBezTo>
                    <a:pt x="83" y="203"/>
                    <a:pt x="167" y="274"/>
                    <a:pt x="250" y="274"/>
                  </a:cubicBezTo>
                  <a:cubicBezTo>
                    <a:pt x="1500" y="298"/>
                    <a:pt x="2762" y="345"/>
                    <a:pt x="4013" y="417"/>
                  </a:cubicBezTo>
                  <a:cubicBezTo>
                    <a:pt x="4130" y="428"/>
                    <a:pt x="4256" y="450"/>
                    <a:pt x="4380" y="450"/>
                  </a:cubicBezTo>
                  <a:cubicBezTo>
                    <a:pt x="4519" y="450"/>
                    <a:pt x="4655" y="422"/>
                    <a:pt x="4775" y="322"/>
                  </a:cubicBezTo>
                  <a:cubicBezTo>
                    <a:pt x="4763" y="286"/>
                    <a:pt x="4739" y="274"/>
                    <a:pt x="4727" y="238"/>
                  </a:cubicBezTo>
                  <a:cubicBezTo>
                    <a:pt x="4655" y="226"/>
                    <a:pt x="4548" y="238"/>
                    <a:pt x="4489" y="167"/>
                  </a:cubicBezTo>
                  <a:cubicBezTo>
                    <a:pt x="4429" y="167"/>
                    <a:pt x="4394" y="155"/>
                    <a:pt x="4346" y="155"/>
                  </a:cubicBezTo>
                  <a:cubicBezTo>
                    <a:pt x="4227" y="36"/>
                    <a:pt x="4096" y="36"/>
                    <a:pt x="3941" y="24"/>
                  </a:cubicBezTo>
                  <a:cubicBezTo>
                    <a:pt x="3060" y="24"/>
                    <a:pt x="2191" y="0"/>
                    <a:pt x="1310" y="0"/>
                  </a:cubicBezTo>
                  <a:cubicBezTo>
                    <a:pt x="1250" y="83"/>
                    <a:pt x="1155" y="83"/>
                    <a:pt x="1084" y="83"/>
                  </a:cubicBezTo>
                  <a:cubicBezTo>
                    <a:pt x="1012" y="83"/>
                    <a:pt x="941" y="60"/>
                    <a:pt x="8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3" name="Google Shape;4993;p2"/>
            <p:cNvSpPr/>
            <p:nvPr/>
          </p:nvSpPr>
          <p:spPr>
            <a:xfrm>
              <a:off x="5566450" y="2147725"/>
              <a:ext cx="161350" cy="15150"/>
            </a:xfrm>
            <a:custGeom>
              <a:avLst/>
              <a:gdLst/>
              <a:ahLst/>
              <a:cxnLst/>
              <a:rect l="l" t="t" r="r" b="b"/>
              <a:pathLst>
                <a:path w="6454" h="606" extrusionOk="0">
                  <a:moveTo>
                    <a:pt x="179" y="0"/>
                  </a:moveTo>
                  <a:cubicBezTo>
                    <a:pt x="108" y="24"/>
                    <a:pt x="48" y="83"/>
                    <a:pt x="25" y="155"/>
                  </a:cubicBezTo>
                  <a:cubicBezTo>
                    <a:pt x="1" y="417"/>
                    <a:pt x="203" y="417"/>
                    <a:pt x="394" y="441"/>
                  </a:cubicBezTo>
                  <a:cubicBezTo>
                    <a:pt x="413" y="441"/>
                    <a:pt x="432" y="442"/>
                    <a:pt x="451" y="442"/>
                  </a:cubicBezTo>
                  <a:cubicBezTo>
                    <a:pt x="614" y="442"/>
                    <a:pt x="786" y="418"/>
                    <a:pt x="956" y="418"/>
                  </a:cubicBezTo>
                  <a:cubicBezTo>
                    <a:pt x="1093" y="418"/>
                    <a:pt x="1229" y="433"/>
                    <a:pt x="1358" y="488"/>
                  </a:cubicBezTo>
                  <a:lnTo>
                    <a:pt x="1513" y="488"/>
                  </a:lnTo>
                  <a:cubicBezTo>
                    <a:pt x="1513" y="476"/>
                    <a:pt x="1525" y="476"/>
                    <a:pt x="1549" y="464"/>
                  </a:cubicBezTo>
                  <a:cubicBezTo>
                    <a:pt x="1584" y="464"/>
                    <a:pt x="1608" y="476"/>
                    <a:pt x="1644" y="512"/>
                  </a:cubicBezTo>
                  <a:cubicBezTo>
                    <a:pt x="1715" y="524"/>
                    <a:pt x="1811" y="524"/>
                    <a:pt x="1882" y="536"/>
                  </a:cubicBezTo>
                  <a:cubicBezTo>
                    <a:pt x="1944" y="561"/>
                    <a:pt x="2006" y="579"/>
                    <a:pt x="2067" y="579"/>
                  </a:cubicBezTo>
                  <a:cubicBezTo>
                    <a:pt x="2122" y="579"/>
                    <a:pt x="2176" y="564"/>
                    <a:pt x="2227" y="524"/>
                  </a:cubicBezTo>
                  <a:cubicBezTo>
                    <a:pt x="2227" y="512"/>
                    <a:pt x="2239" y="512"/>
                    <a:pt x="2263" y="488"/>
                  </a:cubicBezTo>
                  <a:cubicBezTo>
                    <a:pt x="2271" y="485"/>
                    <a:pt x="2279" y="484"/>
                    <a:pt x="2287" y="484"/>
                  </a:cubicBezTo>
                  <a:cubicBezTo>
                    <a:pt x="2311" y="484"/>
                    <a:pt x="2331" y="500"/>
                    <a:pt x="2358" y="536"/>
                  </a:cubicBezTo>
                  <a:cubicBezTo>
                    <a:pt x="2484" y="587"/>
                    <a:pt x="2610" y="606"/>
                    <a:pt x="2736" y="606"/>
                  </a:cubicBezTo>
                  <a:cubicBezTo>
                    <a:pt x="2872" y="606"/>
                    <a:pt x="3008" y="584"/>
                    <a:pt x="3144" y="560"/>
                  </a:cubicBezTo>
                  <a:lnTo>
                    <a:pt x="3192" y="560"/>
                  </a:lnTo>
                  <a:cubicBezTo>
                    <a:pt x="3543" y="595"/>
                    <a:pt x="3893" y="606"/>
                    <a:pt x="4243" y="606"/>
                  </a:cubicBezTo>
                  <a:cubicBezTo>
                    <a:pt x="4765" y="606"/>
                    <a:pt x="5287" y="582"/>
                    <a:pt x="5815" y="582"/>
                  </a:cubicBezTo>
                  <a:cubicBezTo>
                    <a:pt x="5881" y="582"/>
                    <a:pt x="5947" y="583"/>
                    <a:pt x="6013" y="584"/>
                  </a:cubicBezTo>
                  <a:cubicBezTo>
                    <a:pt x="6028" y="582"/>
                    <a:pt x="6043" y="582"/>
                    <a:pt x="6058" y="582"/>
                  </a:cubicBezTo>
                  <a:cubicBezTo>
                    <a:pt x="6107" y="582"/>
                    <a:pt x="6156" y="586"/>
                    <a:pt x="6203" y="586"/>
                  </a:cubicBezTo>
                  <a:cubicBezTo>
                    <a:pt x="6303" y="586"/>
                    <a:pt x="6395" y="566"/>
                    <a:pt x="6454" y="441"/>
                  </a:cubicBezTo>
                  <a:cubicBezTo>
                    <a:pt x="6240" y="107"/>
                    <a:pt x="5918" y="226"/>
                    <a:pt x="5632" y="179"/>
                  </a:cubicBezTo>
                  <a:cubicBezTo>
                    <a:pt x="5525" y="179"/>
                    <a:pt x="5418" y="167"/>
                    <a:pt x="5323" y="155"/>
                  </a:cubicBezTo>
                  <a:cubicBezTo>
                    <a:pt x="5275" y="155"/>
                    <a:pt x="5240" y="143"/>
                    <a:pt x="5216" y="143"/>
                  </a:cubicBezTo>
                  <a:cubicBezTo>
                    <a:pt x="5156" y="143"/>
                    <a:pt x="5085" y="143"/>
                    <a:pt x="5025" y="155"/>
                  </a:cubicBezTo>
                  <a:cubicBezTo>
                    <a:pt x="4942" y="178"/>
                    <a:pt x="4857" y="187"/>
                    <a:pt x="4773" y="187"/>
                  </a:cubicBezTo>
                  <a:cubicBezTo>
                    <a:pt x="4639" y="187"/>
                    <a:pt x="4506" y="165"/>
                    <a:pt x="4382" y="143"/>
                  </a:cubicBezTo>
                  <a:cubicBezTo>
                    <a:pt x="4347" y="131"/>
                    <a:pt x="4314" y="125"/>
                    <a:pt x="4283" y="125"/>
                  </a:cubicBezTo>
                  <a:cubicBezTo>
                    <a:pt x="4251" y="125"/>
                    <a:pt x="4222" y="131"/>
                    <a:pt x="4192" y="143"/>
                  </a:cubicBezTo>
                  <a:cubicBezTo>
                    <a:pt x="4011" y="180"/>
                    <a:pt x="3834" y="198"/>
                    <a:pt x="3658" y="198"/>
                  </a:cubicBezTo>
                  <a:cubicBezTo>
                    <a:pt x="3498" y="198"/>
                    <a:pt x="3339" y="183"/>
                    <a:pt x="3180" y="155"/>
                  </a:cubicBezTo>
                  <a:cubicBezTo>
                    <a:pt x="3120" y="143"/>
                    <a:pt x="3061" y="143"/>
                    <a:pt x="3001" y="143"/>
                  </a:cubicBezTo>
                  <a:cubicBezTo>
                    <a:pt x="2906" y="143"/>
                    <a:pt x="2799" y="155"/>
                    <a:pt x="2715" y="155"/>
                  </a:cubicBezTo>
                  <a:cubicBezTo>
                    <a:pt x="2584" y="143"/>
                    <a:pt x="2465" y="95"/>
                    <a:pt x="2323" y="60"/>
                  </a:cubicBezTo>
                  <a:cubicBezTo>
                    <a:pt x="2117" y="27"/>
                    <a:pt x="1916" y="19"/>
                    <a:pt x="1714" y="19"/>
                  </a:cubicBezTo>
                  <a:cubicBezTo>
                    <a:pt x="1553" y="19"/>
                    <a:pt x="1391" y="24"/>
                    <a:pt x="1227" y="24"/>
                  </a:cubicBezTo>
                  <a:cubicBezTo>
                    <a:pt x="1131" y="27"/>
                    <a:pt x="1037" y="29"/>
                    <a:pt x="942" y="29"/>
                  </a:cubicBezTo>
                  <a:cubicBezTo>
                    <a:pt x="685" y="29"/>
                    <a:pt x="432" y="18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4" name="Google Shape;4994;p2"/>
            <p:cNvSpPr/>
            <p:nvPr/>
          </p:nvSpPr>
          <p:spPr>
            <a:xfrm>
              <a:off x="5300950" y="2261150"/>
              <a:ext cx="95275" cy="11400"/>
            </a:xfrm>
            <a:custGeom>
              <a:avLst/>
              <a:gdLst/>
              <a:ahLst/>
              <a:cxnLst/>
              <a:rect l="l" t="t" r="r" b="b"/>
              <a:pathLst>
                <a:path w="3811" h="456" extrusionOk="0">
                  <a:moveTo>
                    <a:pt x="364" y="1"/>
                  </a:moveTo>
                  <a:cubicBezTo>
                    <a:pt x="221" y="1"/>
                    <a:pt x="87" y="70"/>
                    <a:pt x="0" y="273"/>
                  </a:cubicBezTo>
                  <a:cubicBezTo>
                    <a:pt x="913" y="422"/>
                    <a:pt x="1801" y="455"/>
                    <a:pt x="2685" y="455"/>
                  </a:cubicBezTo>
                  <a:cubicBezTo>
                    <a:pt x="2862" y="455"/>
                    <a:pt x="3038" y="454"/>
                    <a:pt x="3215" y="452"/>
                  </a:cubicBezTo>
                  <a:cubicBezTo>
                    <a:pt x="3261" y="440"/>
                    <a:pt x="3310" y="438"/>
                    <a:pt x="3359" y="438"/>
                  </a:cubicBezTo>
                  <a:cubicBezTo>
                    <a:pt x="3398" y="438"/>
                    <a:pt x="3436" y="439"/>
                    <a:pt x="3475" y="439"/>
                  </a:cubicBezTo>
                  <a:cubicBezTo>
                    <a:pt x="3595" y="439"/>
                    <a:pt x="3715" y="425"/>
                    <a:pt x="3810" y="309"/>
                  </a:cubicBezTo>
                  <a:cubicBezTo>
                    <a:pt x="3763" y="285"/>
                    <a:pt x="3739" y="249"/>
                    <a:pt x="3703" y="214"/>
                  </a:cubicBezTo>
                  <a:cubicBezTo>
                    <a:pt x="2620" y="107"/>
                    <a:pt x="1536" y="190"/>
                    <a:pt x="465" y="11"/>
                  </a:cubicBezTo>
                  <a:cubicBezTo>
                    <a:pt x="431" y="5"/>
                    <a:pt x="397" y="1"/>
                    <a:pt x="3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5" name="Google Shape;4995;p2"/>
            <p:cNvSpPr/>
            <p:nvPr/>
          </p:nvSpPr>
          <p:spPr>
            <a:xfrm>
              <a:off x="5262250" y="2268825"/>
              <a:ext cx="69675" cy="18225"/>
            </a:xfrm>
            <a:custGeom>
              <a:avLst/>
              <a:gdLst/>
              <a:ahLst/>
              <a:cxnLst/>
              <a:rect l="l" t="t" r="r" b="b"/>
              <a:pathLst>
                <a:path w="2787" h="729" extrusionOk="0">
                  <a:moveTo>
                    <a:pt x="472" y="0"/>
                  </a:moveTo>
                  <a:cubicBezTo>
                    <a:pt x="424" y="0"/>
                    <a:pt x="373" y="7"/>
                    <a:pt x="322" y="14"/>
                  </a:cubicBezTo>
                  <a:cubicBezTo>
                    <a:pt x="263" y="26"/>
                    <a:pt x="203" y="61"/>
                    <a:pt x="143" y="85"/>
                  </a:cubicBezTo>
                  <a:cubicBezTo>
                    <a:pt x="72" y="133"/>
                    <a:pt x="13" y="204"/>
                    <a:pt x="1" y="312"/>
                  </a:cubicBezTo>
                  <a:cubicBezTo>
                    <a:pt x="775" y="669"/>
                    <a:pt x="1620" y="609"/>
                    <a:pt x="2441" y="728"/>
                  </a:cubicBezTo>
                  <a:cubicBezTo>
                    <a:pt x="2572" y="716"/>
                    <a:pt x="2703" y="693"/>
                    <a:pt x="2787" y="550"/>
                  </a:cubicBezTo>
                  <a:cubicBezTo>
                    <a:pt x="2108" y="419"/>
                    <a:pt x="1441" y="300"/>
                    <a:pt x="739" y="157"/>
                  </a:cubicBezTo>
                  <a:cubicBezTo>
                    <a:pt x="681" y="33"/>
                    <a:pt x="583" y="0"/>
                    <a:pt x="4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6" name="Google Shape;4996;p2"/>
            <p:cNvSpPr/>
            <p:nvPr/>
          </p:nvSpPr>
          <p:spPr>
            <a:xfrm>
              <a:off x="5470600" y="2246750"/>
              <a:ext cx="69700" cy="8375"/>
            </a:xfrm>
            <a:custGeom>
              <a:avLst/>
              <a:gdLst/>
              <a:ahLst/>
              <a:cxnLst/>
              <a:rect l="l" t="t" r="r" b="b"/>
              <a:pathLst>
                <a:path w="2788" h="335" extrusionOk="0">
                  <a:moveTo>
                    <a:pt x="2426" y="1"/>
                  </a:moveTo>
                  <a:cubicBezTo>
                    <a:pt x="2371" y="1"/>
                    <a:pt x="2317" y="4"/>
                    <a:pt x="2263" y="4"/>
                  </a:cubicBezTo>
                  <a:cubicBezTo>
                    <a:pt x="1573" y="16"/>
                    <a:pt x="882" y="16"/>
                    <a:pt x="180" y="28"/>
                  </a:cubicBezTo>
                  <a:cubicBezTo>
                    <a:pt x="72" y="87"/>
                    <a:pt x="1" y="147"/>
                    <a:pt x="49" y="266"/>
                  </a:cubicBezTo>
                  <a:cubicBezTo>
                    <a:pt x="575" y="302"/>
                    <a:pt x="1106" y="334"/>
                    <a:pt x="1636" y="334"/>
                  </a:cubicBezTo>
                  <a:cubicBezTo>
                    <a:pt x="1969" y="334"/>
                    <a:pt x="2301" y="322"/>
                    <a:pt x="2632" y="290"/>
                  </a:cubicBezTo>
                  <a:cubicBezTo>
                    <a:pt x="2680" y="242"/>
                    <a:pt x="2763" y="230"/>
                    <a:pt x="2787" y="135"/>
                  </a:cubicBezTo>
                  <a:cubicBezTo>
                    <a:pt x="2679" y="18"/>
                    <a:pt x="2553" y="1"/>
                    <a:pt x="24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7" name="Google Shape;4997;p2"/>
            <p:cNvSpPr/>
            <p:nvPr/>
          </p:nvSpPr>
          <p:spPr>
            <a:xfrm>
              <a:off x="5337550" y="2177925"/>
              <a:ext cx="81000" cy="11475"/>
            </a:xfrm>
            <a:custGeom>
              <a:avLst/>
              <a:gdLst/>
              <a:ahLst/>
              <a:cxnLst/>
              <a:rect l="l" t="t" r="r" b="b"/>
              <a:pathLst>
                <a:path w="3240" h="459" extrusionOk="0">
                  <a:moveTo>
                    <a:pt x="1726" y="1"/>
                  </a:moveTo>
                  <a:cubicBezTo>
                    <a:pt x="1683" y="1"/>
                    <a:pt x="1640" y="3"/>
                    <a:pt x="1596" y="7"/>
                  </a:cubicBezTo>
                  <a:lnTo>
                    <a:pt x="1382" y="7"/>
                  </a:lnTo>
                  <a:cubicBezTo>
                    <a:pt x="1227" y="7"/>
                    <a:pt x="1096" y="18"/>
                    <a:pt x="941" y="30"/>
                  </a:cubicBezTo>
                  <a:cubicBezTo>
                    <a:pt x="870" y="42"/>
                    <a:pt x="811" y="66"/>
                    <a:pt x="739" y="78"/>
                  </a:cubicBezTo>
                  <a:cubicBezTo>
                    <a:pt x="513" y="161"/>
                    <a:pt x="263" y="138"/>
                    <a:pt x="49" y="280"/>
                  </a:cubicBezTo>
                  <a:cubicBezTo>
                    <a:pt x="1" y="364"/>
                    <a:pt x="1" y="399"/>
                    <a:pt x="60" y="459"/>
                  </a:cubicBezTo>
                  <a:lnTo>
                    <a:pt x="1322" y="459"/>
                  </a:lnTo>
                  <a:cubicBezTo>
                    <a:pt x="1346" y="441"/>
                    <a:pt x="1379" y="432"/>
                    <a:pt x="1413" y="432"/>
                  </a:cubicBezTo>
                  <a:cubicBezTo>
                    <a:pt x="1447" y="432"/>
                    <a:pt x="1483" y="441"/>
                    <a:pt x="1513" y="459"/>
                  </a:cubicBezTo>
                  <a:cubicBezTo>
                    <a:pt x="2073" y="459"/>
                    <a:pt x="2644" y="447"/>
                    <a:pt x="3204" y="447"/>
                  </a:cubicBezTo>
                  <a:cubicBezTo>
                    <a:pt x="3204" y="423"/>
                    <a:pt x="3204" y="388"/>
                    <a:pt x="3227" y="376"/>
                  </a:cubicBezTo>
                  <a:lnTo>
                    <a:pt x="3239" y="316"/>
                  </a:lnTo>
                  <a:cubicBezTo>
                    <a:pt x="3144" y="257"/>
                    <a:pt x="3025" y="280"/>
                    <a:pt x="2942" y="209"/>
                  </a:cubicBezTo>
                  <a:lnTo>
                    <a:pt x="2811" y="209"/>
                  </a:lnTo>
                  <a:cubicBezTo>
                    <a:pt x="2742" y="217"/>
                    <a:pt x="2674" y="244"/>
                    <a:pt x="2606" y="244"/>
                  </a:cubicBezTo>
                  <a:cubicBezTo>
                    <a:pt x="2567" y="244"/>
                    <a:pt x="2528" y="235"/>
                    <a:pt x="2489" y="209"/>
                  </a:cubicBezTo>
                  <a:cubicBezTo>
                    <a:pt x="2442" y="209"/>
                    <a:pt x="2406" y="197"/>
                    <a:pt x="2358" y="185"/>
                  </a:cubicBezTo>
                  <a:cubicBezTo>
                    <a:pt x="2158" y="55"/>
                    <a:pt x="1950" y="1"/>
                    <a:pt x="17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8" name="Google Shape;4998;p2"/>
            <p:cNvSpPr/>
            <p:nvPr/>
          </p:nvSpPr>
          <p:spPr>
            <a:xfrm>
              <a:off x="5595325" y="2276300"/>
              <a:ext cx="56000" cy="12375"/>
            </a:xfrm>
            <a:custGeom>
              <a:avLst/>
              <a:gdLst/>
              <a:ahLst/>
              <a:cxnLst/>
              <a:rect l="l" t="t" r="r" b="b"/>
              <a:pathLst>
                <a:path w="2240" h="495" extrusionOk="0">
                  <a:moveTo>
                    <a:pt x="60" y="1"/>
                  </a:moveTo>
                  <a:cubicBezTo>
                    <a:pt x="1" y="84"/>
                    <a:pt x="1" y="179"/>
                    <a:pt x="60" y="251"/>
                  </a:cubicBezTo>
                  <a:cubicBezTo>
                    <a:pt x="632" y="441"/>
                    <a:pt x="1263" y="394"/>
                    <a:pt x="1858" y="477"/>
                  </a:cubicBezTo>
                  <a:cubicBezTo>
                    <a:pt x="1899" y="481"/>
                    <a:pt x="1942" y="495"/>
                    <a:pt x="1988" y="495"/>
                  </a:cubicBezTo>
                  <a:cubicBezTo>
                    <a:pt x="2061" y="495"/>
                    <a:pt x="2143" y="460"/>
                    <a:pt x="2239" y="298"/>
                  </a:cubicBezTo>
                  <a:cubicBezTo>
                    <a:pt x="1501" y="120"/>
                    <a:pt x="775" y="72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9" name="Google Shape;4999;p2"/>
            <p:cNvSpPr/>
            <p:nvPr/>
          </p:nvSpPr>
          <p:spPr>
            <a:xfrm>
              <a:off x="5233075" y="2257250"/>
              <a:ext cx="62550" cy="16850"/>
            </a:xfrm>
            <a:custGeom>
              <a:avLst/>
              <a:gdLst/>
              <a:ahLst/>
              <a:cxnLst/>
              <a:rect l="l" t="t" r="r" b="b"/>
              <a:pathLst>
                <a:path w="2502" h="674" extrusionOk="0">
                  <a:moveTo>
                    <a:pt x="941" y="1"/>
                  </a:moveTo>
                  <a:cubicBezTo>
                    <a:pt x="644" y="13"/>
                    <a:pt x="358" y="13"/>
                    <a:pt x="60" y="24"/>
                  </a:cubicBezTo>
                  <a:cubicBezTo>
                    <a:pt x="25" y="72"/>
                    <a:pt x="1" y="132"/>
                    <a:pt x="37" y="191"/>
                  </a:cubicBezTo>
                  <a:cubicBezTo>
                    <a:pt x="60" y="239"/>
                    <a:pt x="108" y="274"/>
                    <a:pt x="156" y="322"/>
                  </a:cubicBezTo>
                  <a:cubicBezTo>
                    <a:pt x="179" y="346"/>
                    <a:pt x="203" y="358"/>
                    <a:pt x="227" y="370"/>
                  </a:cubicBezTo>
                  <a:cubicBezTo>
                    <a:pt x="263" y="370"/>
                    <a:pt x="287" y="382"/>
                    <a:pt x="322" y="382"/>
                  </a:cubicBezTo>
                  <a:cubicBezTo>
                    <a:pt x="346" y="370"/>
                    <a:pt x="382" y="370"/>
                    <a:pt x="406" y="370"/>
                  </a:cubicBezTo>
                  <a:cubicBezTo>
                    <a:pt x="465" y="358"/>
                    <a:pt x="513" y="358"/>
                    <a:pt x="572" y="346"/>
                  </a:cubicBezTo>
                  <a:cubicBezTo>
                    <a:pt x="656" y="358"/>
                    <a:pt x="739" y="370"/>
                    <a:pt x="822" y="382"/>
                  </a:cubicBezTo>
                  <a:cubicBezTo>
                    <a:pt x="829" y="381"/>
                    <a:pt x="835" y="381"/>
                    <a:pt x="841" y="381"/>
                  </a:cubicBezTo>
                  <a:cubicBezTo>
                    <a:pt x="1004" y="381"/>
                    <a:pt x="884" y="538"/>
                    <a:pt x="941" y="596"/>
                  </a:cubicBezTo>
                  <a:cubicBezTo>
                    <a:pt x="1007" y="655"/>
                    <a:pt x="1078" y="673"/>
                    <a:pt x="1151" y="673"/>
                  </a:cubicBezTo>
                  <a:cubicBezTo>
                    <a:pt x="1224" y="673"/>
                    <a:pt x="1299" y="655"/>
                    <a:pt x="1370" y="644"/>
                  </a:cubicBezTo>
                  <a:cubicBezTo>
                    <a:pt x="1394" y="608"/>
                    <a:pt x="1394" y="596"/>
                    <a:pt x="1394" y="560"/>
                  </a:cubicBezTo>
                  <a:cubicBezTo>
                    <a:pt x="1442" y="530"/>
                    <a:pt x="1497" y="524"/>
                    <a:pt x="1555" y="524"/>
                  </a:cubicBezTo>
                  <a:cubicBezTo>
                    <a:pt x="1601" y="524"/>
                    <a:pt x="1649" y="528"/>
                    <a:pt x="1697" y="528"/>
                  </a:cubicBezTo>
                  <a:cubicBezTo>
                    <a:pt x="1782" y="528"/>
                    <a:pt x="1868" y="515"/>
                    <a:pt x="1942" y="441"/>
                  </a:cubicBezTo>
                  <a:cubicBezTo>
                    <a:pt x="1942" y="429"/>
                    <a:pt x="1953" y="429"/>
                    <a:pt x="1989" y="417"/>
                  </a:cubicBezTo>
                  <a:cubicBezTo>
                    <a:pt x="1995" y="415"/>
                    <a:pt x="2000" y="413"/>
                    <a:pt x="2004" y="413"/>
                  </a:cubicBezTo>
                  <a:cubicBezTo>
                    <a:pt x="2020" y="413"/>
                    <a:pt x="2033" y="429"/>
                    <a:pt x="2061" y="465"/>
                  </a:cubicBezTo>
                  <a:cubicBezTo>
                    <a:pt x="2501" y="465"/>
                    <a:pt x="2501" y="465"/>
                    <a:pt x="2370" y="167"/>
                  </a:cubicBezTo>
                  <a:cubicBezTo>
                    <a:pt x="2252" y="102"/>
                    <a:pt x="2126" y="88"/>
                    <a:pt x="1998" y="88"/>
                  </a:cubicBezTo>
                  <a:cubicBezTo>
                    <a:pt x="1900" y="88"/>
                    <a:pt x="1800" y="96"/>
                    <a:pt x="1702" y="96"/>
                  </a:cubicBezTo>
                  <a:cubicBezTo>
                    <a:pt x="1579" y="96"/>
                    <a:pt x="1459" y="83"/>
                    <a:pt x="1346" y="24"/>
                  </a:cubicBezTo>
                  <a:cubicBezTo>
                    <a:pt x="1215" y="13"/>
                    <a:pt x="1072" y="13"/>
                    <a:pt x="9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0" name="Google Shape;5000;p2"/>
            <p:cNvSpPr/>
            <p:nvPr/>
          </p:nvSpPr>
          <p:spPr>
            <a:xfrm>
              <a:off x="5419125" y="2243550"/>
              <a:ext cx="51225" cy="10600"/>
            </a:xfrm>
            <a:custGeom>
              <a:avLst/>
              <a:gdLst/>
              <a:ahLst/>
              <a:cxnLst/>
              <a:rect l="l" t="t" r="r" b="b"/>
              <a:pathLst>
                <a:path w="2049" h="424" extrusionOk="0">
                  <a:moveTo>
                    <a:pt x="95" y="1"/>
                  </a:moveTo>
                  <a:cubicBezTo>
                    <a:pt x="24" y="60"/>
                    <a:pt x="0" y="132"/>
                    <a:pt x="24" y="203"/>
                  </a:cubicBezTo>
                  <a:cubicBezTo>
                    <a:pt x="36" y="263"/>
                    <a:pt x="84" y="287"/>
                    <a:pt x="143" y="310"/>
                  </a:cubicBezTo>
                  <a:cubicBezTo>
                    <a:pt x="460" y="399"/>
                    <a:pt x="784" y="424"/>
                    <a:pt x="1109" y="424"/>
                  </a:cubicBezTo>
                  <a:cubicBezTo>
                    <a:pt x="1395" y="424"/>
                    <a:pt x="1681" y="405"/>
                    <a:pt x="1965" y="394"/>
                  </a:cubicBezTo>
                  <a:cubicBezTo>
                    <a:pt x="2048" y="251"/>
                    <a:pt x="1905" y="215"/>
                    <a:pt x="1834" y="144"/>
                  </a:cubicBezTo>
                  <a:cubicBezTo>
                    <a:pt x="1753" y="120"/>
                    <a:pt x="1669" y="115"/>
                    <a:pt x="1584" y="115"/>
                  </a:cubicBezTo>
                  <a:cubicBezTo>
                    <a:pt x="1512" y="115"/>
                    <a:pt x="1439" y="119"/>
                    <a:pt x="1367" y="119"/>
                  </a:cubicBezTo>
                  <a:cubicBezTo>
                    <a:pt x="1224" y="119"/>
                    <a:pt x="1083" y="103"/>
                    <a:pt x="953" y="13"/>
                  </a:cubicBezTo>
                  <a:cubicBezTo>
                    <a:pt x="655" y="13"/>
                    <a:pt x="381" y="1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1" name="Google Shape;5001;p2"/>
            <p:cNvSpPr/>
            <p:nvPr/>
          </p:nvSpPr>
          <p:spPr>
            <a:xfrm>
              <a:off x="5516450" y="2272075"/>
              <a:ext cx="44975" cy="10525"/>
            </a:xfrm>
            <a:custGeom>
              <a:avLst/>
              <a:gdLst/>
              <a:ahLst/>
              <a:cxnLst/>
              <a:rect l="l" t="t" r="r" b="b"/>
              <a:pathLst>
                <a:path w="1799" h="421" extrusionOk="0">
                  <a:moveTo>
                    <a:pt x="1092" y="1"/>
                  </a:moveTo>
                  <a:cubicBezTo>
                    <a:pt x="1058" y="1"/>
                    <a:pt x="1023" y="1"/>
                    <a:pt x="989" y="3"/>
                  </a:cubicBezTo>
                  <a:cubicBezTo>
                    <a:pt x="679" y="15"/>
                    <a:pt x="382" y="15"/>
                    <a:pt x="72" y="27"/>
                  </a:cubicBezTo>
                  <a:cubicBezTo>
                    <a:pt x="1" y="110"/>
                    <a:pt x="1" y="193"/>
                    <a:pt x="72" y="289"/>
                  </a:cubicBezTo>
                  <a:cubicBezTo>
                    <a:pt x="302" y="298"/>
                    <a:pt x="524" y="331"/>
                    <a:pt x="751" y="331"/>
                  </a:cubicBezTo>
                  <a:cubicBezTo>
                    <a:pt x="806" y="331"/>
                    <a:pt x="862" y="329"/>
                    <a:pt x="917" y="324"/>
                  </a:cubicBezTo>
                  <a:cubicBezTo>
                    <a:pt x="924" y="324"/>
                    <a:pt x="930" y="324"/>
                    <a:pt x="937" y="324"/>
                  </a:cubicBezTo>
                  <a:cubicBezTo>
                    <a:pt x="1110" y="324"/>
                    <a:pt x="1292" y="421"/>
                    <a:pt x="1481" y="421"/>
                  </a:cubicBezTo>
                  <a:cubicBezTo>
                    <a:pt x="1585" y="421"/>
                    <a:pt x="1691" y="391"/>
                    <a:pt x="1798" y="301"/>
                  </a:cubicBezTo>
                  <a:cubicBezTo>
                    <a:pt x="1579" y="49"/>
                    <a:pt x="1340" y="1"/>
                    <a:pt x="10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2" name="Google Shape;5002;p2"/>
            <p:cNvSpPr/>
            <p:nvPr/>
          </p:nvSpPr>
          <p:spPr>
            <a:xfrm>
              <a:off x="5542650" y="2145300"/>
              <a:ext cx="58050" cy="15250"/>
            </a:xfrm>
            <a:custGeom>
              <a:avLst/>
              <a:gdLst/>
              <a:ahLst/>
              <a:cxnLst/>
              <a:rect l="l" t="t" r="r" b="b"/>
              <a:pathLst>
                <a:path w="2322" h="610" extrusionOk="0">
                  <a:moveTo>
                    <a:pt x="499" y="389"/>
                  </a:moveTo>
                  <a:cubicBezTo>
                    <a:pt x="529" y="389"/>
                    <a:pt x="558" y="394"/>
                    <a:pt x="584" y="407"/>
                  </a:cubicBezTo>
                  <a:cubicBezTo>
                    <a:pt x="536" y="407"/>
                    <a:pt x="487" y="405"/>
                    <a:pt x="436" y="405"/>
                  </a:cubicBezTo>
                  <a:cubicBezTo>
                    <a:pt x="412" y="405"/>
                    <a:pt x="389" y="405"/>
                    <a:pt x="365" y="406"/>
                  </a:cubicBezTo>
                  <a:lnTo>
                    <a:pt x="365" y="406"/>
                  </a:lnTo>
                  <a:cubicBezTo>
                    <a:pt x="411" y="398"/>
                    <a:pt x="457" y="389"/>
                    <a:pt x="499" y="389"/>
                  </a:cubicBezTo>
                  <a:close/>
                  <a:moveTo>
                    <a:pt x="488" y="1"/>
                  </a:moveTo>
                  <a:cubicBezTo>
                    <a:pt x="311" y="1"/>
                    <a:pt x="141" y="52"/>
                    <a:pt x="0" y="228"/>
                  </a:cubicBezTo>
                  <a:cubicBezTo>
                    <a:pt x="52" y="384"/>
                    <a:pt x="139" y="422"/>
                    <a:pt x="233" y="422"/>
                  </a:cubicBezTo>
                  <a:cubicBezTo>
                    <a:pt x="235" y="422"/>
                    <a:pt x="236" y="422"/>
                    <a:pt x="237" y="422"/>
                  </a:cubicBezTo>
                  <a:lnTo>
                    <a:pt x="237" y="422"/>
                  </a:lnTo>
                  <a:cubicBezTo>
                    <a:pt x="226" y="425"/>
                    <a:pt x="214" y="427"/>
                    <a:pt x="203" y="430"/>
                  </a:cubicBezTo>
                  <a:cubicBezTo>
                    <a:pt x="143" y="466"/>
                    <a:pt x="143" y="538"/>
                    <a:pt x="167" y="585"/>
                  </a:cubicBezTo>
                  <a:cubicBezTo>
                    <a:pt x="893" y="609"/>
                    <a:pt x="1608" y="609"/>
                    <a:pt x="2322" y="609"/>
                  </a:cubicBezTo>
                  <a:cubicBezTo>
                    <a:pt x="2191" y="490"/>
                    <a:pt x="2048" y="463"/>
                    <a:pt x="1901" y="463"/>
                  </a:cubicBezTo>
                  <a:cubicBezTo>
                    <a:pt x="1780" y="463"/>
                    <a:pt x="1657" y="481"/>
                    <a:pt x="1534" y="481"/>
                  </a:cubicBezTo>
                  <a:cubicBezTo>
                    <a:pt x="1507" y="481"/>
                    <a:pt x="1480" y="480"/>
                    <a:pt x="1453" y="478"/>
                  </a:cubicBezTo>
                  <a:cubicBezTo>
                    <a:pt x="1250" y="454"/>
                    <a:pt x="1060" y="490"/>
                    <a:pt x="1036" y="216"/>
                  </a:cubicBezTo>
                  <a:cubicBezTo>
                    <a:pt x="1000" y="157"/>
                    <a:pt x="941" y="97"/>
                    <a:pt x="858" y="49"/>
                  </a:cubicBezTo>
                  <a:cubicBezTo>
                    <a:pt x="736" y="25"/>
                    <a:pt x="611" y="1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3" name="Google Shape;5003;p2"/>
            <p:cNvSpPr/>
            <p:nvPr/>
          </p:nvSpPr>
          <p:spPr>
            <a:xfrm>
              <a:off x="5311675" y="2241800"/>
              <a:ext cx="41975" cy="11775"/>
            </a:xfrm>
            <a:custGeom>
              <a:avLst/>
              <a:gdLst/>
              <a:ahLst/>
              <a:cxnLst/>
              <a:rect l="l" t="t" r="r" b="b"/>
              <a:pathLst>
                <a:path w="1679" h="471" extrusionOk="0">
                  <a:moveTo>
                    <a:pt x="1527" y="1"/>
                  </a:moveTo>
                  <a:cubicBezTo>
                    <a:pt x="1483" y="1"/>
                    <a:pt x="1431" y="24"/>
                    <a:pt x="1369" y="71"/>
                  </a:cubicBezTo>
                  <a:cubicBezTo>
                    <a:pt x="1133" y="117"/>
                    <a:pt x="896" y="134"/>
                    <a:pt x="658" y="134"/>
                  </a:cubicBezTo>
                  <a:cubicBezTo>
                    <a:pt x="464" y="134"/>
                    <a:pt x="269" y="123"/>
                    <a:pt x="71" y="107"/>
                  </a:cubicBezTo>
                  <a:cubicBezTo>
                    <a:pt x="12" y="190"/>
                    <a:pt x="0" y="250"/>
                    <a:pt x="60" y="321"/>
                  </a:cubicBezTo>
                  <a:cubicBezTo>
                    <a:pt x="139" y="353"/>
                    <a:pt x="225" y="358"/>
                    <a:pt x="313" y="358"/>
                  </a:cubicBezTo>
                  <a:cubicBezTo>
                    <a:pt x="357" y="358"/>
                    <a:pt x="401" y="357"/>
                    <a:pt x="445" y="357"/>
                  </a:cubicBezTo>
                  <a:cubicBezTo>
                    <a:pt x="577" y="357"/>
                    <a:pt x="708" y="369"/>
                    <a:pt x="822" y="464"/>
                  </a:cubicBezTo>
                  <a:cubicBezTo>
                    <a:pt x="853" y="468"/>
                    <a:pt x="885" y="470"/>
                    <a:pt x="916" y="470"/>
                  </a:cubicBezTo>
                  <a:cubicBezTo>
                    <a:pt x="1063" y="470"/>
                    <a:pt x="1210" y="427"/>
                    <a:pt x="1357" y="369"/>
                  </a:cubicBezTo>
                  <a:cubicBezTo>
                    <a:pt x="1441" y="261"/>
                    <a:pt x="1643" y="333"/>
                    <a:pt x="1679" y="154"/>
                  </a:cubicBezTo>
                  <a:cubicBezTo>
                    <a:pt x="1643" y="54"/>
                    <a:pt x="1594" y="1"/>
                    <a:pt x="15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4" name="Google Shape;5004;p2"/>
            <p:cNvSpPr/>
            <p:nvPr/>
          </p:nvSpPr>
          <p:spPr>
            <a:xfrm>
              <a:off x="5574500" y="2250100"/>
              <a:ext cx="52400" cy="9350"/>
            </a:xfrm>
            <a:custGeom>
              <a:avLst/>
              <a:gdLst/>
              <a:ahLst/>
              <a:cxnLst/>
              <a:rect l="l" t="t" r="r" b="b"/>
              <a:pathLst>
                <a:path w="2096" h="374" extrusionOk="0">
                  <a:moveTo>
                    <a:pt x="60" y="1"/>
                  </a:moveTo>
                  <a:cubicBezTo>
                    <a:pt x="0" y="72"/>
                    <a:pt x="12" y="132"/>
                    <a:pt x="72" y="191"/>
                  </a:cubicBezTo>
                  <a:cubicBezTo>
                    <a:pt x="501" y="293"/>
                    <a:pt x="931" y="374"/>
                    <a:pt x="1364" y="374"/>
                  </a:cubicBezTo>
                  <a:cubicBezTo>
                    <a:pt x="1591" y="374"/>
                    <a:pt x="1819" y="352"/>
                    <a:pt x="2048" y="299"/>
                  </a:cubicBezTo>
                  <a:cubicBezTo>
                    <a:pt x="2096" y="251"/>
                    <a:pt x="2096" y="215"/>
                    <a:pt x="2060" y="168"/>
                  </a:cubicBezTo>
                  <a:cubicBezTo>
                    <a:pt x="1944" y="103"/>
                    <a:pt x="1823" y="88"/>
                    <a:pt x="1699" y="88"/>
                  </a:cubicBezTo>
                  <a:cubicBezTo>
                    <a:pt x="1592" y="88"/>
                    <a:pt x="1483" y="100"/>
                    <a:pt x="1376" y="100"/>
                  </a:cubicBezTo>
                  <a:cubicBezTo>
                    <a:pt x="1264" y="100"/>
                    <a:pt x="1153" y="87"/>
                    <a:pt x="1048" y="37"/>
                  </a:cubicBezTo>
                  <a:cubicBezTo>
                    <a:pt x="858" y="37"/>
                    <a:pt x="679" y="13"/>
                    <a:pt x="488" y="13"/>
                  </a:cubicBezTo>
                  <a:cubicBezTo>
                    <a:pt x="488" y="37"/>
                    <a:pt x="453" y="37"/>
                    <a:pt x="429" y="48"/>
                  </a:cubicBezTo>
                  <a:cubicBezTo>
                    <a:pt x="381" y="48"/>
                    <a:pt x="357" y="48"/>
                    <a:pt x="3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5" name="Google Shape;5005;p2"/>
            <p:cNvSpPr/>
            <p:nvPr/>
          </p:nvSpPr>
          <p:spPr>
            <a:xfrm>
              <a:off x="5646225" y="2161100"/>
              <a:ext cx="74750" cy="3475"/>
            </a:xfrm>
            <a:custGeom>
              <a:avLst/>
              <a:gdLst/>
              <a:ahLst/>
              <a:cxnLst/>
              <a:rect l="l" t="t" r="r" b="b"/>
              <a:pathLst>
                <a:path w="2990" h="139" extrusionOk="0">
                  <a:moveTo>
                    <a:pt x="2918" y="1"/>
                  </a:moveTo>
                  <a:cubicBezTo>
                    <a:pt x="1929" y="1"/>
                    <a:pt x="965" y="25"/>
                    <a:pt x="1" y="25"/>
                  </a:cubicBezTo>
                  <a:cubicBezTo>
                    <a:pt x="547" y="112"/>
                    <a:pt x="1102" y="139"/>
                    <a:pt x="1655" y="139"/>
                  </a:cubicBezTo>
                  <a:cubicBezTo>
                    <a:pt x="2078" y="139"/>
                    <a:pt x="2500" y="124"/>
                    <a:pt x="2918" y="108"/>
                  </a:cubicBezTo>
                  <a:cubicBezTo>
                    <a:pt x="2989" y="72"/>
                    <a:pt x="2977" y="37"/>
                    <a:pt x="29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6" name="Google Shape;5006;p2"/>
            <p:cNvSpPr/>
            <p:nvPr/>
          </p:nvSpPr>
          <p:spPr>
            <a:xfrm>
              <a:off x="5625700" y="2251225"/>
              <a:ext cx="39600" cy="10525"/>
            </a:xfrm>
            <a:custGeom>
              <a:avLst/>
              <a:gdLst/>
              <a:ahLst/>
              <a:cxnLst/>
              <a:rect l="l" t="t" r="r" b="b"/>
              <a:pathLst>
                <a:path w="1584" h="421" extrusionOk="0">
                  <a:moveTo>
                    <a:pt x="296" y="1"/>
                  </a:moveTo>
                  <a:cubicBezTo>
                    <a:pt x="196" y="1"/>
                    <a:pt x="103" y="91"/>
                    <a:pt x="0" y="123"/>
                  </a:cubicBezTo>
                  <a:lnTo>
                    <a:pt x="0" y="254"/>
                  </a:lnTo>
                  <a:cubicBezTo>
                    <a:pt x="168" y="379"/>
                    <a:pt x="339" y="413"/>
                    <a:pt x="518" y="413"/>
                  </a:cubicBezTo>
                  <a:cubicBezTo>
                    <a:pt x="733" y="413"/>
                    <a:pt x="957" y="363"/>
                    <a:pt x="1195" y="363"/>
                  </a:cubicBezTo>
                  <a:cubicBezTo>
                    <a:pt x="1321" y="363"/>
                    <a:pt x="1450" y="377"/>
                    <a:pt x="1584" y="420"/>
                  </a:cubicBezTo>
                  <a:cubicBezTo>
                    <a:pt x="1399" y="162"/>
                    <a:pt x="1206" y="128"/>
                    <a:pt x="1026" y="128"/>
                  </a:cubicBezTo>
                  <a:cubicBezTo>
                    <a:pt x="961" y="128"/>
                    <a:pt x="897" y="132"/>
                    <a:pt x="837" y="132"/>
                  </a:cubicBezTo>
                  <a:cubicBezTo>
                    <a:pt x="795" y="132"/>
                    <a:pt x="754" y="130"/>
                    <a:pt x="715" y="123"/>
                  </a:cubicBezTo>
                  <a:cubicBezTo>
                    <a:pt x="652" y="150"/>
                    <a:pt x="594" y="206"/>
                    <a:pt x="545" y="206"/>
                  </a:cubicBezTo>
                  <a:cubicBezTo>
                    <a:pt x="509" y="206"/>
                    <a:pt x="478" y="177"/>
                    <a:pt x="453" y="87"/>
                  </a:cubicBezTo>
                  <a:cubicBezTo>
                    <a:pt x="397" y="23"/>
                    <a:pt x="345" y="1"/>
                    <a:pt x="2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7" name="Google Shape;5007;p2"/>
            <p:cNvSpPr/>
            <p:nvPr/>
          </p:nvSpPr>
          <p:spPr>
            <a:xfrm>
              <a:off x="5584325" y="2203825"/>
              <a:ext cx="42275" cy="9100"/>
            </a:xfrm>
            <a:custGeom>
              <a:avLst/>
              <a:gdLst/>
              <a:ahLst/>
              <a:cxnLst/>
              <a:rect l="l" t="t" r="r" b="b"/>
              <a:pathLst>
                <a:path w="1691" h="364" extrusionOk="0">
                  <a:moveTo>
                    <a:pt x="363" y="1"/>
                  </a:moveTo>
                  <a:cubicBezTo>
                    <a:pt x="271" y="1"/>
                    <a:pt x="178" y="7"/>
                    <a:pt x="84" y="18"/>
                  </a:cubicBezTo>
                  <a:cubicBezTo>
                    <a:pt x="0" y="114"/>
                    <a:pt x="0" y="185"/>
                    <a:pt x="84" y="280"/>
                  </a:cubicBezTo>
                  <a:cubicBezTo>
                    <a:pt x="198" y="288"/>
                    <a:pt x="313" y="290"/>
                    <a:pt x="428" y="290"/>
                  </a:cubicBezTo>
                  <a:cubicBezTo>
                    <a:pt x="581" y="290"/>
                    <a:pt x="734" y="286"/>
                    <a:pt x="887" y="286"/>
                  </a:cubicBezTo>
                  <a:cubicBezTo>
                    <a:pt x="1155" y="286"/>
                    <a:pt x="1423" y="298"/>
                    <a:pt x="1691" y="364"/>
                  </a:cubicBezTo>
                  <a:cubicBezTo>
                    <a:pt x="1263" y="145"/>
                    <a:pt x="828" y="1"/>
                    <a:pt x="3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8" name="Google Shape;5008;p2"/>
            <p:cNvSpPr/>
            <p:nvPr/>
          </p:nvSpPr>
          <p:spPr>
            <a:xfrm>
              <a:off x="5510800" y="2198900"/>
              <a:ext cx="41400" cy="8700"/>
            </a:xfrm>
            <a:custGeom>
              <a:avLst/>
              <a:gdLst/>
              <a:ahLst/>
              <a:cxnLst/>
              <a:rect l="l" t="t" r="r" b="b"/>
              <a:pathLst>
                <a:path w="1656" h="348" extrusionOk="0">
                  <a:moveTo>
                    <a:pt x="78" y="1"/>
                  </a:moveTo>
                  <a:cubicBezTo>
                    <a:pt x="42" y="1"/>
                    <a:pt x="16" y="30"/>
                    <a:pt x="0" y="84"/>
                  </a:cubicBezTo>
                  <a:cubicBezTo>
                    <a:pt x="0" y="132"/>
                    <a:pt x="0" y="180"/>
                    <a:pt x="12" y="203"/>
                  </a:cubicBezTo>
                  <a:cubicBezTo>
                    <a:pt x="161" y="307"/>
                    <a:pt x="316" y="347"/>
                    <a:pt x="475" y="347"/>
                  </a:cubicBezTo>
                  <a:cubicBezTo>
                    <a:pt x="609" y="347"/>
                    <a:pt x="745" y="318"/>
                    <a:pt x="881" y="275"/>
                  </a:cubicBezTo>
                  <a:cubicBezTo>
                    <a:pt x="881" y="263"/>
                    <a:pt x="893" y="263"/>
                    <a:pt x="917" y="251"/>
                  </a:cubicBezTo>
                  <a:cubicBezTo>
                    <a:pt x="953" y="251"/>
                    <a:pt x="977" y="263"/>
                    <a:pt x="1012" y="299"/>
                  </a:cubicBezTo>
                  <a:lnTo>
                    <a:pt x="1155" y="299"/>
                  </a:lnTo>
                  <a:cubicBezTo>
                    <a:pt x="1155" y="299"/>
                    <a:pt x="1179" y="275"/>
                    <a:pt x="1203" y="263"/>
                  </a:cubicBezTo>
                  <a:cubicBezTo>
                    <a:pt x="1239" y="263"/>
                    <a:pt x="1262" y="263"/>
                    <a:pt x="1298" y="311"/>
                  </a:cubicBezTo>
                  <a:cubicBezTo>
                    <a:pt x="1381" y="322"/>
                    <a:pt x="1489" y="322"/>
                    <a:pt x="1572" y="322"/>
                  </a:cubicBezTo>
                  <a:cubicBezTo>
                    <a:pt x="1631" y="311"/>
                    <a:pt x="1655" y="263"/>
                    <a:pt x="1631" y="203"/>
                  </a:cubicBezTo>
                  <a:cubicBezTo>
                    <a:pt x="1620" y="191"/>
                    <a:pt x="1596" y="180"/>
                    <a:pt x="1572" y="156"/>
                  </a:cubicBezTo>
                  <a:cubicBezTo>
                    <a:pt x="1315" y="54"/>
                    <a:pt x="1043" y="45"/>
                    <a:pt x="769" y="45"/>
                  </a:cubicBezTo>
                  <a:cubicBezTo>
                    <a:pt x="707" y="45"/>
                    <a:pt x="644" y="46"/>
                    <a:pt x="582" y="46"/>
                  </a:cubicBezTo>
                  <a:cubicBezTo>
                    <a:pt x="435" y="46"/>
                    <a:pt x="288" y="43"/>
                    <a:pt x="143" y="25"/>
                  </a:cubicBezTo>
                  <a:cubicBezTo>
                    <a:pt x="119" y="8"/>
                    <a:pt x="97" y="1"/>
                    <a:pt x="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9" name="Google Shape;5009;p2"/>
            <p:cNvSpPr/>
            <p:nvPr/>
          </p:nvSpPr>
          <p:spPr>
            <a:xfrm>
              <a:off x="5345900" y="2236125"/>
              <a:ext cx="36925" cy="18550"/>
            </a:xfrm>
            <a:custGeom>
              <a:avLst/>
              <a:gdLst/>
              <a:ahLst/>
              <a:cxnLst/>
              <a:rect l="l" t="t" r="r" b="b"/>
              <a:pathLst>
                <a:path w="1477" h="742" extrusionOk="0">
                  <a:moveTo>
                    <a:pt x="584" y="0"/>
                  </a:moveTo>
                  <a:cubicBezTo>
                    <a:pt x="405" y="0"/>
                    <a:pt x="238" y="0"/>
                    <a:pt x="72" y="84"/>
                  </a:cubicBezTo>
                  <a:lnTo>
                    <a:pt x="0" y="155"/>
                  </a:lnTo>
                  <a:lnTo>
                    <a:pt x="0" y="298"/>
                  </a:lnTo>
                  <a:cubicBezTo>
                    <a:pt x="119" y="310"/>
                    <a:pt x="238" y="310"/>
                    <a:pt x="298" y="429"/>
                  </a:cubicBezTo>
                  <a:cubicBezTo>
                    <a:pt x="393" y="536"/>
                    <a:pt x="548" y="548"/>
                    <a:pt x="548" y="715"/>
                  </a:cubicBezTo>
                  <a:cubicBezTo>
                    <a:pt x="709" y="732"/>
                    <a:pt x="863" y="741"/>
                    <a:pt x="1015" y="741"/>
                  </a:cubicBezTo>
                  <a:cubicBezTo>
                    <a:pt x="1167" y="741"/>
                    <a:pt x="1316" y="732"/>
                    <a:pt x="1465" y="715"/>
                  </a:cubicBezTo>
                  <a:cubicBezTo>
                    <a:pt x="1477" y="655"/>
                    <a:pt x="1477" y="596"/>
                    <a:pt x="1429" y="548"/>
                  </a:cubicBezTo>
                  <a:cubicBezTo>
                    <a:pt x="1381" y="536"/>
                    <a:pt x="1322" y="512"/>
                    <a:pt x="1262" y="500"/>
                  </a:cubicBezTo>
                  <a:cubicBezTo>
                    <a:pt x="1108" y="441"/>
                    <a:pt x="1108" y="274"/>
                    <a:pt x="1024" y="155"/>
                  </a:cubicBezTo>
                  <a:cubicBezTo>
                    <a:pt x="905" y="24"/>
                    <a:pt x="750" y="12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0" name="Google Shape;5010;p2"/>
            <p:cNvSpPr/>
            <p:nvPr/>
          </p:nvSpPr>
          <p:spPr>
            <a:xfrm>
              <a:off x="5542950" y="2248000"/>
              <a:ext cx="33350" cy="9125"/>
            </a:xfrm>
            <a:custGeom>
              <a:avLst/>
              <a:gdLst/>
              <a:ahLst/>
              <a:cxnLst/>
              <a:rect l="l" t="t" r="r" b="b"/>
              <a:pathLst>
                <a:path w="1334" h="365" extrusionOk="0">
                  <a:moveTo>
                    <a:pt x="402" y="0"/>
                  </a:moveTo>
                  <a:cubicBezTo>
                    <a:pt x="268" y="0"/>
                    <a:pt x="134" y="24"/>
                    <a:pt x="0" y="97"/>
                  </a:cubicBezTo>
                  <a:cubicBezTo>
                    <a:pt x="60" y="216"/>
                    <a:pt x="215" y="180"/>
                    <a:pt x="298" y="240"/>
                  </a:cubicBezTo>
                  <a:cubicBezTo>
                    <a:pt x="531" y="264"/>
                    <a:pt x="759" y="364"/>
                    <a:pt x="993" y="364"/>
                  </a:cubicBezTo>
                  <a:cubicBezTo>
                    <a:pt x="1105" y="364"/>
                    <a:pt x="1218" y="341"/>
                    <a:pt x="1334" y="275"/>
                  </a:cubicBezTo>
                  <a:cubicBezTo>
                    <a:pt x="1334" y="204"/>
                    <a:pt x="1322" y="144"/>
                    <a:pt x="1322" y="85"/>
                  </a:cubicBezTo>
                  <a:cubicBezTo>
                    <a:pt x="1278" y="91"/>
                    <a:pt x="1235" y="93"/>
                    <a:pt x="1192" y="93"/>
                  </a:cubicBezTo>
                  <a:cubicBezTo>
                    <a:pt x="928" y="93"/>
                    <a:pt x="665" y="0"/>
                    <a:pt x="4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1" name="Google Shape;5011;p2"/>
            <p:cNvSpPr/>
            <p:nvPr/>
          </p:nvSpPr>
          <p:spPr>
            <a:xfrm>
              <a:off x="5466150" y="2221825"/>
              <a:ext cx="34250" cy="7175"/>
            </a:xfrm>
            <a:custGeom>
              <a:avLst/>
              <a:gdLst/>
              <a:ahLst/>
              <a:cxnLst/>
              <a:rect l="l" t="t" r="r" b="b"/>
              <a:pathLst>
                <a:path w="1370" h="287" extrusionOk="0">
                  <a:moveTo>
                    <a:pt x="72" y="1"/>
                  </a:moveTo>
                  <a:cubicBezTo>
                    <a:pt x="0" y="96"/>
                    <a:pt x="0" y="191"/>
                    <a:pt x="60" y="287"/>
                  </a:cubicBezTo>
                  <a:cubicBezTo>
                    <a:pt x="176" y="273"/>
                    <a:pt x="293" y="271"/>
                    <a:pt x="413" y="271"/>
                  </a:cubicBezTo>
                  <a:cubicBezTo>
                    <a:pt x="461" y="271"/>
                    <a:pt x="510" y="271"/>
                    <a:pt x="559" y="271"/>
                  </a:cubicBezTo>
                  <a:cubicBezTo>
                    <a:pt x="815" y="271"/>
                    <a:pt x="1084" y="263"/>
                    <a:pt x="1370" y="156"/>
                  </a:cubicBezTo>
                  <a:cubicBezTo>
                    <a:pt x="1198" y="40"/>
                    <a:pt x="1032" y="9"/>
                    <a:pt x="871" y="9"/>
                  </a:cubicBezTo>
                  <a:cubicBezTo>
                    <a:pt x="685" y="9"/>
                    <a:pt x="507" y="50"/>
                    <a:pt x="338" y="50"/>
                  </a:cubicBezTo>
                  <a:cubicBezTo>
                    <a:pt x="246" y="50"/>
                    <a:pt x="158" y="38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2" name="Google Shape;5012;p2"/>
            <p:cNvSpPr/>
            <p:nvPr/>
          </p:nvSpPr>
          <p:spPr>
            <a:xfrm>
              <a:off x="5550675" y="2200900"/>
              <a:ext cx="35750" cy="10525"/>
            </a:xfrm>
            <a:custGeom>
              <a:avLst/>
              <a:gdLst/>
              <a:ahLst/>
              <a:cxnLst/>
              <a:rect l="l" t="t" r="r" b="b"/>
              <a:pathLst>
                <a:path w="1430" h="421" extrusionOk="0">
                  <a:moveTo>
                    <a:pt x="276" y="1"/>
                  </a:moveTo>
                  <a:cubicBezTo>
                    <a:pt x="186" y="1"/>
                    <a:pt x="94" y="29"/>
                    <a:pt x="1" y="111"/>
                  </a:cubicBezTo>
                  <a:lnTo>
                    <a:pt x="13" y="147"/>
                  </a:lnTo>
                  <a:cubicBezTo>
                    <a:pt x="132" y="242"/>
                    <a:pt x="310" y="135"/>
                    <a:pt x="429" y="266"/>
                  </a:cubicBezTo>
                  <a:cubicBezTo>
                    <a:pt x="678" y="340"/>
                    <a:pt x="933" y="421"/>
                    <a:pt x="1196" y="421"/>
                  </a:cubicBezTo>
                  <a:cubicBezTo>
                    <a:pt x="1273" y="421"/>
                    <a:pt x="1351" y="413"/>
                    <a:pt x="1430" y="397"/>
                  </a:cubicBezTo>
                  <a:lnTo>
                    <a:pt x="1430" y="135"/>
                  </a:lnTo>
                  <a:lnTo>
                    <a:pt x="1013" y="135"/>
                  </a:lnTo>
                  <a:cubicBezTo>
                    <a:pt x="1013" y="135"/>
                    <a:pt x="989" y="147"/>
                    <a:pt x="965" y="171"/>
                  </a:cubicBezTo>
                  <a:cubicBezTo>
                    <a:pt x="956" y="174"/>
                    <a:pt x="948" y="175"/>
                    <a:pt x="940" y="175"/>
                  </a:cubicBezTo>
                  <a:cubicBezTo>
                    <a:pt x="917" y="175"/>
                    <a:pt x="897" y="162"/>
                    <a:pt x="870" y="135"/>
                  </a:cubicBezTo>
                  <a:cubicBezTo>
                    <a:pt x="666" y="135"/>
                    <a:pt x="473" y="1"/>
                    <a:pt x="2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3" name="Google Shape;5013;p2"/>
            <p:cNvSpPr/>
            <p:nvPr/>
          </p:nvSpPr>
          <p:spPr>
            <a:xfrm>
              <a:off x="5487575" y="2297475"/>
              <a:ext cx="36650" cy="10400"/>
            </a:xfrm>
            <a:custGeom>
              <a:avLst/>
              <a:gdLst/>
              <a:ahLst/>
              <a:cxnLst/>
              <a:rect l="l" t="t" r="r" b="b"/>
              <a:pathLst>
                <a:path w="1466" h="416" extrusionOk="0">
                  <a:moveTo>
                    <a:pt x="253" y="0"/>
                  </a:moveTo>
                  <a:cubicBezTo>
                    <a:pt x="200" y="0"/>
                    <a:pt x="148" y="10"/>
                    <a:pt x="96" y="23"/>
                  </a:cubicBezTo>
                  <a:cubicBezTo>
                    <a:pt x="13" y="118"/>
                    <a:pt x="1" y="201"/>
                    <a:pt x="96" y="297"/>
                  </a:cubicBezTo>
                  <a:cubicBezTo>
                    <a:pt x="155" y="297"/>
                    <a:pt x="227" y="309"/>
                    <a:pt x="298" y="309"/>
                  </a:cubicBezTo>
                  <a:cubicBezTo>
                    <a:pt x="405" y="352"/>
                    <a:pt x="513" y="358"/>
                    <a:pt x="621" y="358"/>
                  </a:cubicBezTo>
                  <a:cubicBezTo>
                    <a:pt x="664" y="358"/>
                    <a:pt x="707" y="357"/>
                    <a:pt x="750" y="357"/>
                  </a:cubicBezTo>
                  <a:cubicBezTo>
                    <a:pt x="864" y="357"/>
                    <a:pt x="976" y="364"/>
                    <a:pt x="1084" y="416"/>
                  </a:cubicBezTo>
                  <a:cubicBezTo>
                    <a:pt x="1179" y="404"/>
                    <a:pt x="1287" y="404"/>
                    <a:pt x="1370" y="404"/>
                  </a:cubicBezTo>
                  <a:cubicBezTo>
                    <a:pt x="1465" y="309"/>
                    <a:pt x="1465" y="237"/>
                    <a:pt x="1394" y="166"/>
                  </a:cubicBezTo>
                  <a:cubicBezTo>
                    <a:pt x="1310" y="124"/>
                    <a:pt x="1224" y="112"/>
                    <a:pt x="1138" y="112"/>
                  </a:cubicBezTo>
                  <a:cubicBezTo>
                    <a:pt x="1051" y="112"/>
                    <a:pt x="965" y="124"/>
                    <a:pt x="882" y="130"/>
                  </a:cubicBezTo>
                  <a:cubicBezTo>
                    <a:pt x="715" y="70"/>
                    <a:pt x="525" y="118"/>
                    <a:pt x="382" y="23"/>
                  </a:cubicBezTo>
                  <a:cubicBezTo>
                    <a:pt x="339" y="7"/>
                    <a:pt x="296" y="0"/>
                    <a:pt x="2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4" name="Google Shape;5014;p2"/>
            <p:cNvSpPr/>
            <p:nvPr/>
          </p:nvSpPr>
          <p:spPr>
            <a:xfrm>
              <a:off x="5403650" y="2218050"/>
              <a:ext cx="25450" cy="8050"/>
            </a:xfrm>
            <a:custGeom>
              <a:avLst/>
              <a:gdLst/>
              <a:ahLst/>
              <a:cxnLst/>
              <a:rect l="l" t="t" r="r" b="b"/>
              <a:pathLst>
                <a:path w="1018" h="322" extrusionOk="0">
                  <a:moveTo>
                    <a:pt x="813" y="1"/>
                  </a:moveTo>
                  <a:cubicBezTo>
                    <a:pt x="688" y="1"/>
                    <a:pt x="526" y="29"/>
                    <a:pt x="393" y="29"/>
                  </a:cubicBezTo>
                  <a:cubicBezTo>
                    <a:pt x="354" y="29"/>
                    <a:pt x="318" y="27"/>
                    <a:pt x="286" y="21"/>
                  </a:cubicBezTo>
                  <a:cubicBezTo>
                    <a:pt x="167" y="21"/>
                    <a:pt x="60" y="45"/>
                    <a:pt x="0" y="152"/>
                  </a:cubicBezTo>
                  <a:cubicBezTo>
                    <a:pt x="48" y="199"/>
                    <a:pt x="83" y="259"/>
                    <a:pt x="131" y="307"/>
                  </a:cubicBezTo>
                  <a:cubicBezTo>
                    <a:pt x="202" y="283"/>
                    <a:pt x="286" y="283"/>
                    <a:pt x="345" y="259"/>
                  </a:cubicBezTo>
                  <a:cubicBezTo>
                    <a:pt x="375" y="242"/>
                    <a:pt x="409" y="236"/>
                    <a:pt x="445" y="236"/>
                  </a:cubicBezTo>
                  <a:cubicBezTo>
                    <a:pt x="578" y="236"/>
                    <a:pt x="745" y="321"/>
                    <a:pt x="864" y="321"/>
                  </a:cubicBezTo>
                  <a:cubicBezTo>
                    <a:pt x="948" y="321"/>
                    <a:pt x="1008" y="278"/>
                    <a:pt x="1012" y="128"/>
                  </a:cubicBezTo>
                  <a:cubicBezTo>
                    <a:pt x="1017" y="27"/>
                    <a:pt x="932" y="1"/>
                    <a:pt x="8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5" name="Google Shape;5015;p2"/>
            <p:cNvSpPr/>
            <p:nvPr/>
          </p:nvSpPr>
          <p:spPr>
            <a:xfrm>
              <a:off x="5506625" y="2151975"/>
              <a:ext cx="40500" cy="9500"/>
            </a:xfrm>
            <a:custGeom>
              <a:avLst/>
              <a:gdLst/>
              <a:ahLst/>
              <a:cxnLst/>
              <a:rect l="l" t="t" r="r" b="b"/>
              <a:pathLst>
                <a:path w="1620" h="380" extrusionOk="0">
                  <a:moveTo>
                    <a:pt x="751" y="0"/>
                  </a:moveTo>
                  <a:cubicBezTo>
                    <a:pt x="500" y="0"/>
                    <a:pt x="250" y="68"/>
                    <a:pt x="1" y="235"/>
                  </a:cubicBezTo>
                  <a:cubicBezTo>
                    <a:pt x="36" y="271"/>
                    <a:pt x="60" y="306"/>
                    <a:pt x="96" y="342"/>
                  </a:cubicBezTo>
                  <a:cubicBezTo>
                    <a:pt x="192" y="324"/>
                    <a:pt x="289" y="317"/>
                    <a:pt x="387" y="317"/>
                  </a:cubicBezTo>
                  <a:cubicBezTo>
                    <a:pt x="680" y="317"/>
                    <a:pt x="979" y="379"/>
                    <a:pt x="1273" y="379"/>
                  </a:cubicBezTo>
                  <a:cubicBezTo>
                    <a:pt x="1389" y="379"/>
                    <a:pt x="1505" y="369"/>
                    <a:pt x="1620" y="342"/>
                  </a:cubicBezTo>
                  <a:lnTo>
                    <a:pt x="1620" y="223"/>
                  </a:lnTo>
                  <a:cubicBezTo>
                    <a:pt x="1328" y="90"/>
                    <a:pt x="1039" y="0"/>
                    <a:pt x="7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6" name="Google Shape;5016;p2"/>
            <p:cNvSpPr/>
            <p:nvPr/>
          </p:nvSpPr>
          <p:spPr>
            <a:xfrm>
              <a:off x="5433700" y="2220750"/>
              <a:ext cx="25625" cy="8325"/>
            </a:xfrm>
            <a:custGeom>
              <a:avLst/>
              <a:gdLst/>
              <a:ahLst/>
              <a:cxnLst/>
              <a:rect l="l" t="t" r="r" b="b"/>
              <a:pathLst>
                <a:path w="1025" h="333" extrusionOk="0">
                  <a:moveTo>
                    <a:pt x="304" y="0"/>
                  </a:moveTo>
                  <a:cubicBezTo>
                    <a:pt x="210" y="0"/>
                    <a:pt x="110" y="11"/>
                    <a:pt x="1" y="44"/>
                  </a:cubicBezTo>
                  <a:cubicBezTo>
                    <a:pt x="360" y="218"/>
                    <a:pt x="600" y="333"/>
                    <a:pt x="875" y="333"/>
                  </a:cubicBezTo>
                  <a:cubicBezTo>
                    <a:pt x="901" y="333"/>
                    <a:pt x="927" y="332"/>
                    <a:pt x="953" y="330"/>
                  </a:cubicBezTo>
                  <a:cubicBezTo>
                    <a:pt x="1025" y="234"/>
                    <a:pt x="1025" y="151"/>
                    <a:pt x="953" y="56"/>
                  </a:cubicBezTo>
                  <a:cubicBezTo>
                    <a:pt x="926" y="59"/>
                    <a:pt x="898" y="61"/>
                    <a:pt x="870" y="61"/>
                  </a:cubicBezTo>
                  <a:cubicBezTo>
                    <a:pt x="698" y="61"/>
                    <a:pt x="519" y="0"/>
                    <a:pt x="3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7" name="Google Shape;5017;p2"/>
            <p:cNvSpPr/>
            <p:nvPr/>
          </p:nvSpPr>
          <p:spPr>
            <a:xfrm>
              <a:off x="5452750" y="2297725"/>
              <a:ext cx="36925" cy="6875"/>
            </a:xfrm>
            <a:custGeom>
              <a:avLst/>
              <a:gdLst/>
              <a:ahLst/>
              <a:cxnLst/>
              <a:rect l="l" t="t" r="r" b="b"/>
              <a:pathLst>
                <a:path w="1477" h="275" extrusionOk="0">
                  <a:moveTo>
                    <a:pt x="1334" y="1"/>
                  </a:moveTo>
                  <a:cubicBezTo>
                    <a:pt x="1158" y="117"/>
                    <a:pt x="971" y="143"/>
                    <a:pt x="782" y="143"/>
                  </a:cubicBezTo>
                  <a:cubicBezTo>
                    <a:pt x="623" y="143"/>
                    <a:pt x="462" y="124"/>
                    <a:pt x="305" y="124"/>
                  </a:cubicBezTo>
                  <a:cubicBezTo>
                    <a:pt x="206" y="124"/>
                    <a:pt x="108" y="132"/>
                    <a:pt x="13" y="156"/>
                  </a:cubicBezTo>
                  <a:cubicBezTo>
                    <a:pt x="1" y="215"/>
                    <a:pt x="24" y="239"/>
                    <a:pt x="84" y="251"/>
                  </a:cubicBezTo>
                  <a:cubicBezTo>
                    <a:pt x="548" y="251"/>
                    <a:pt x="1013" y="275"/>
                    <a:pt x="1477" y="275"/>
                  </a:cubicBezTo>
                  <a:lnTo>
                    <a:pt x="147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8" name="Google Shape;5018;p2"/>
            <p:cNvSpPr/>
            <p:nvPr/>
          </p:nvSpPr>
          <p:spPr>
            <a:xfrm>
              <a:off x="5482825" y="2195225"/>
              <a:ext cx="32150" cy="6250"/>
            </a:xfrm>
            <a:custGeom>
              <a:avLst/>
              <a:gdLst/>
              <a:ahLst/>
              <a:cxnLst/>
              <a:rect l="l" t="t" r="r" b="b"/>
              <a:pathLst>
                <a:path w="1286" h="250" extrusionOk="0">
                  <a:moveTo>
                    <a:pt x="889" y="1"/>
                  </a:moveTo>
                  <a:cubicBezTo>
                    <a:pt x="867" y="1"/>
                    <a:pt x="845" y="2"/>
                    <a:pt x="822" y="5"/>
                  </a:cubicBezTo>
                  <a:cubicBezTo>
                    <a:pt x="548" y="53"/>
                    <a:pt x="274" y="53"/>
                    <a:pt x="0" y="65"/>
                  </a:cubicBezTo>
                  <a:cubicBezTo>
                    <a:pt x="60" y="196"/>
                    <a:pt x="179" y="219"/>
                    <a:pt x="298" y="219"/>
                  </a:cubicBezTo>
                  <a:cubicBezTo>
                    <a:pt x="298" y="231"/>
                    <a:pt x="310" y="231"/>
                    <a:pt x="345" y="243"/>
                  </a:cubicBezTo>
                  <a:cubicBezTo>
                    <a:pt x="369" y="243"/>
                    <a:pt x="405" y="243"/>
                    <a:pt x="429" y="196"/>
                  </a:cubicBezTo>
                  <a:cubicBezTo>
                    <a:pt x="584" y="219"/>
                    <a:pt x="715" y="219"/>
                    <a:pt x="869" y="231"/>
                  </a:cubicBezTo>
                  <a:cubicBezTo>
                    <a:pt x="887" y="243"/>
                    <a:pt x="908" y="249"/>
                    <a:pt x="930" y="249"/>
                  </a:cubicBezTo>
                  <a:cubicBezTo>
                    <a:pt x="953" y="249"/>
                    <a:pt x="976" y="243"/>
                    <a:pt x="1000" y="231"/>
                  </a:cubicBezTo>
                  <a:cubicBezTo>
                    <a:pt x="1014" y="228"/>
                    <a:pt x="1027" y="226"/>
                    <a:pt x="1040" y="226"/>
                  </a:cubicBezTo>
                  <a:cubicBezTo>
                    <a:pt x="1070" y="226"/>
                    <a:pt x="1098" y="235"/>
                    <a:pt x="1131" y="243"/>
                  </a:cubicBezTo>
                  <a:cubicBezTo>
                    <a:pt x="1179" y="219"/>
                    <a:pt x="1238" y="208"/>
                    <a:pt x="1286" y="184"/>
                  </a:cubicBezTo>
                  <a:cubicBezTo>
                    <a:pt x="1161" y="70"/>
                    <a:pt x="1037" y="1"/>
                    <a:pt x="8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9" name="Google Shape;5019;p2"/>
            <p:cNvSpPr/>
            <p:nvPr/>
          </p:nvSpPr>
          <p:spPr>
            <a:xfrm>
              <a:off x="5500375" y="2271775"/>
              <a:ext cx="17875" cy="7350"/>
            </a:xfrm>
            <a:custGeom>
              <a:avLst/>
              <a:gdLst/>
              <a:ahLst/>
              <a:cxnLst/>
              <a:rect l="l" t="t" r="r" b="b"/>
              <a:pathLst>
                <a:path w="715" h="294" extrusionOk="0">
                  <a:moveTo>
                    <a:pt x="435" y="1"/>
                  </a:moveTo>
                  <a:cubicBezTo>
                    <a:pt x="290" y="1"/>
                    <a:pt x="145" y="24"/>
                    <a:pt x="1" y="39"/>
                  </a:cubicBezTo>
                  <a:lnTo>
                    <a:pt x="1" y="98"/>
                  </a:lnTo>
                  <a:cubicBezTo>
                    <a:pt x="1" y="134"/>
                    <a:pt x="13" y="146"/>
                    <a:pt x="13" y="182"/>
                  </a:cubicBezTo>
                  <a:cubicBezTo>
                    <a:pt x="183" y="244"/>
                    <a:pt x="354" y="294"/>
                    <a:pt x="535" y="294"/>
                  </a:cubicBezTo>
                  <a:cubicBezTo>
                    <a:pt x="594" y="294"/>
                    <a:pt x="654" y="289"/>
                    <a:pt x="715" y="277"/>
                  </a:cubicBezTo>
                  <a:lnTo>
                    <a:pt x="715" y="39"/>
                  </a:lnTo>
                  <a:cubicBezTo>
                    <a:pt x="622" y="11"/>
                    <a:pt x="528" y="1"/>
                    <a:pt x="4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0" name="Google Shape;5020;p2"/>
            <p:cNvSpPr/>
            <p:nvPr/>
          </p:nvSpPr>
          <p:spPr>
            <a:xfrm>
              <a:off x="5574800" y="2276025"/>
              <a:ext cx="22050" cy="7225"/>
            </a:xfrm>
            <a:custGeom>
              <a:avLst/>
              <a:gdLst/>
              <a:ahLst/>
              <a:cxnLst/>
              <a:rect l="l" t="t" r="r" b="b"/>
              <a:pathLst>
                <a:path w="882" h="289" extrusionOk="0">
                  <a:moveTo>
                    <a:pt x="793" y="1"/>
                  </a:moveTo>
                  <a:cubicBezTo>
                    <a:pt x="684" y="1"/>
                    <a:pt x="570" y="40"/>
                    <a:pt x="456" y="40"/>
                  </a:cubicBezTo>
                  <a:cubicBezTo>
                    <a:pt x="407" y="40"/>
                    <a:pt x="358" y="33"/>
                    <a:pt x="310" y="12"/>
                  </a:cubicBezTo>
                  <a:cubicBezTo>
                    <a:pt x="226" y="95"/>
                    <a:pt x="72" y="24"/>
                    <a:pt x="0" y="154"/>
                  </a:cubicBezTo>
                  <a:cubicBezTo>
                    <a:pt x="131" y="262"/>
                    <a:pt x="277" y="288"/>
                    <a:pt x="427" y="288"/>
                  </a:cubicBezTo>
                  <a:cubicBezTo>
                    <a:pt x="578" y="288"/>
                    <a:pt x="732" y="262"/>
                    <a:pt x="881" y="262"/>
                  </a:cubicBezTo>
                  <a:lnTo>
                    <a:pt x="881" y="12"/>
                  </a:lnTo>
                  <a:cubicBezTo>
                    <a:pt x="852" y="4"/>
                    <a:pt x="823" y="1"/>
                    <a:pt x="7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1" name="Google Shape;5021;p2"/>
            <p:cNvSpPr/>
            <p:nvPr/>
          </p:nvSpPr>
          <p:spPr>
            <a:xfrm>
              <a:off x="5377150" y="2214400"/>
              <a:ext cx="19075" cy="7900"/>
            </a:xfrm>
            <a:custGeom>
              <a:avLst/>
              <a:gdLst/>
              <a:ahLst/>
              <a:cxnLst/>
              <a:rect l="l" t="t" r="r" b="b"/>
              <a:pathLst>
                <a:path w="763" h="316" extrusionOk="0">
                  <a:moveTo>
                    <a:pt x="631" y="0"/>
                  </a:moveTo>
                  <a:lnTo>
                    <a:pt x="48" y="48"/>
                  </a:lnTo>
                  <a:cubicBezTo>
                    <a:pt x="0" y="107"/>
                    <a:pt x="0" y="155"/>
                    <a:pt x="60" y="179"/>
                  </a:cubicBezTo>
                  <a:cubicBezTo>
                    <a:pt x="283" y="268"/>
                    <a:pt x="415" y="316"/>
                    <a:pt x="504" y="316"/>
                  </a:cubicBezTo>
                  <a:cubicBezTo>
                    <a:pt x="630" y="316"/>
                    <a:pt x="672" y="221"/>
                    <a:pt x="762" y="12"/>
                  </a:cubicBezTo>
                  <a:cubicBezTo>
                    <a:pt x="715" y="12"/>
                    <a:pt x="667" y="12"/>
                    <a:pt x="6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2" name="Google Shape;5022;p2"/>
            <p:cNvSpPr/>
            <p:nvPr/>
          </p:nvSpPr>
          <p:spPr>
            <a:xfrm>
              <a:off x="5381900" y="2245650"/>
              <a:ext cx="29200" cy="8525"/>
            </a:xfrm>
            <a:custGeom>
              <a:avLst/>
              <a:gdLst/>
              <a:ahLst/>
              <a:cxnLst/>
              <a:rect l="l" t="t" r="r" b="b"/>
              <a:pathLst>
                <a:path w="1168" h="341" extrusionOk="0">
                  <a:moveTo>
                    <a:pt x="584" y="36"/>
                  </a:moveTo>
                  <a:cubicBezTo>
                    <a:pt x="394" y="72"/>
                    <a:pt x="168" y="0"/>
                    <a:pt x="1" y="191"/>
                  </a:cubicBezTo>
                  <a:cubicBezTo>
                    <a:pt x="25" y="238"/>
                    <a:pt x="25" y="274"/>
                    <a:pt x="37" y="310"/>
                  </a:cubicBezTo>
                  <a:cubicBezTo>
                    <a:pt x="53" y="309"/>
                    <a:pt x="70" y="309"/>
                    <a:pt x="87" y="309"/>
                  </a:cubicBezTo>
                  <a:cubicBezTo>
                    <a:pt x="276" y="309"/>
                    <a:pt x="475" y="341"/>
                    <a:pt x="670" y="341"/>
                  </a:cubicBezTo>
                  <a:cubicBezTo>
                    <a:pt x="840" y="341"/>
                    <a:pt x="1009" y="317"/>
                    <a:pt x="1168" y="226"/>
                  </a:cubicBezTo>
                  <a:cubicBezTo>
                    <a:pt x="1156" y="167"/>
                    <a:pt x="1120" y="119"/>
                    <a:pt x="1061" y="96"/>
                  </a:cubicBezTo>
                  <a:cubicBezTo>
                    <a:pt x="1033" y="83"/>
                    <a:pt x="1004" y="80"/>
                    <a:pt x="974" y="80"/>
                  </a:cubicBezTo>
                  <a:cubicBezTo>
                    <a:pt x="932" y="80"/>
                    <a:pt x="887" y="87"/>
                    <a:pt x="844" y="87"/>
                  </a:cubicBezTo>
                  <a:cubicBezTo>
                    <a:pt x="799" y="87"/>
                    <a:pt x="756" y="79"/>
                    <a:pt x="715" y="48"/>
                  </a:cubicBezTo>
                  <a:cubicBezTo>
                    <a:pt x="680" y="48"/>
                    <a:pt x="632" y="36"/>
                    <a:pt x="584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3" name="Google Shape;5023;p2"/>
            <p:cNvSpPr/>
            <p:nvPr/>
          </p:nvSpPr>
          <p:spPr>
            <a:xfrm>
              <a:off x="5345900" y="2245075"/>
              <a:ext cx="19075" cy="8925"/>
            </a:xfrm>
            <a:custGeom>
              <a:avLst/>
              <a:gdLst/>
              <a:ahLst/>
              <a:cxnLst/>
              <a:rect l="l" t="t" r="r" b="b"/>
              <a:pathLst>
                <a:path w="763" h="357" extrusionOk="0">
                  <a:moveTo>
                    <a:pt x="599" y="1"/>
                  </a:moveTo>
                  <a:cubicBezTo>
                    <a:pt x="528" y="1"/>
                    <a:pt x="452" y="71"/>
                    <a:pt x="381" y="71"/>
                  </a:cubicBezTo>
                  <a:cubicBezTo>
                    <a:pt x="377" y="71"/>
                    <a:pt x="373" y="71"/>
                    <a:pt x="369" y="71"/>
                  </a:cubicBezTo>
                  <a:lnTo>
                    <a:pt x="298" y="71"/>
                  </a:lnTo>
                  <a:cubicBezTo>
                    <a:pt x="179" y="83"/>
                    <a:pt x="60" y="95"/>
                    <a:pt x="0" y="238"/>
                  </a:cubicBezTo>
                  <a:cubicBezTo>
                    <a:pt x="191" y="273"/>
                    <a:pt x="369" y="309"/>
                    <a:pt x="572" y="357"/>
                  </a:cubicBezTo>
                  <a:cubicBezTo>
                    <a:pt x="619" y="249"/>
                    <a:pt x="762" y="178"/>
                    <a:pt x="691" y="59"/>
                  </a:cubicBezTo>
                  <a:cubicBezTo>
                    <a:pt x="662" y="16"/>
                    <a:pt x="631" y="1"/>
                    <a:pt x="59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4" name="Google Shape;5024;p2"/>
            <p:cNvSpPr/>
            <p:nvPr/>
          </p:nvSpPr>
          <p:spPr>
            <a:xfrm>
              <a:off x="5528950" y="2301900"/>
              <a:ext cx="25325" cy="9550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249" y="0"/>
                  </a:moveTo>
                  <a:cubicBezTo>
                    <a:pt x="147" y="0"/>
                    <a:pt x="59" y="53"/>
                    <a:pt x="1" y="239"/>
                  </a:cubicBezTo>
                  <a:cubicBezTo>
                    <a:pt x="34" y="247"/>
                    <a:pt x="56" y="255"/>
                    <a:pt x="83" y="255"/>
                  </a:cubicBezTo>
                  <a:cubicBezTo>
                    <a:pt x="94" y="255"/>
                    <a:pt x="106" y="254"/>
                    <a:pt x="120" y="251"/>
                  </a:cubicBezTo>
                  <a:cubicBezTo>
                    <a:pt x="197" y="307"/>
                    <a:pt x="286" y="315"/>
                    <a:pt x="376" y="315"/>
                  </a:cubicBezTo>
                  <a:cubicBezTo>
                    <a:pt x="408" y="315"/>
                    <a:pt x="441" y="314"/>
                    <a:pt x="473" y="314"/>
                  </a:cubicBezTo>
                  <a:cubicBezTo>
                    <a:pt x="558" y="314"/>
                    <a:pt x="642" y="321"/>
                    <a:pt x="715" y="370"/>
                  </a:cubicBezTo>
                  <a:cubicBezTo>
                    <a:pt x="822" y="370"/>
                    <a:pt x="905" y="382"/>
                    <a:pt x="1013" y="382"/>
                  </a:cubicBezTo>
                  <a:cubicBezTo>
                    <a:pt x="953" y="298"/>
                    <a:pt x="905" y="191"/>
                    <a:pt x="870" y="108"/>
                  </a:cubicBezTo>
                  <a:cubicBezTo>
                    <a:pt x="775" y="108"/>
                    <a:pt x="691" y="108"/>
                    <a:pt x="596" y="84"/>
                  </a:cubicBezTo>
                  <a:cubicBezTo>
                    <a:pt x="480" y="59"/>
                    <a:pt x="357" y="0"/>
                    <a:pt x="2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5" name="Google Shape;5025;p2"/>
            <p:cNvSpPr/>
            <p:nvPr/>
          </p:nvSpPr>
          <p:spPr>
            <a:xfrm>
              <a:off x="5521500" y="2300700"/>
              <a:ext cx="22350" cy="7600"/>
            </a:xfrm>
            <a:custGeom>
              <a:avLst/>
              <a:gdLst/>
              <a:ahLst/>
              <a:cxnLst/>
              <a:rect l="l" t="t" r="r" b="b"/>
              <a:pathLst>
                <a:path w="894" h="304" extrusionOk="0">
                  <a:moveTo>
                    <a:pt x="390" y="1"/>
                  </a:moveTo>
                  <a:cubicBezTo>
                    <a:pt x="262" y="1"/>
                    <a:pt x="130" y="15"/>
                    <a:pt x="1" y="25"/>
                  </a:cubicBezTo>
                  <a:lnTo>
                    <a:pt x="1" y="275"/>
                  </a:lnTo>
                  <a:cubicBezTo>
                    <a:pt x="60" y="294"/>
                    <a:pt x="112" y="303"/>
                    <a:pt x="164" y="303"/>
                  </a:cubicBezTo>
                  <a:cubicBezTo>
                    <a:pt x="207" y="303"/>
                    <a:pt x="250" y="297"/>
                    <a:pt x="299" y="287"/>
                  </a:cubicBezTo>
                  <a:cubicBezTo>
                    <a:pt x="401" y="154"/>
                    <a:pt x="532" y="140"/>
                    <a:pt x="661" y="140"/>
                  </a:cubicBezTo>
                  <a:cubicBezTo>
                    <a:pt x="697" y="140"/>
                    <a:pt x="732" y="141"/>
                    <a:pt x="768" y="141"/>
                  </a:cubicBezTo>
                  <a:cubicBezTo>
                    <a:pt x="811" y="141"/>
                    <a:pt x="854" y="139"/>
                    <a:pt x="894" y="132"/>
                  </a:cubicBezTo>
                  <a:cubicBezTo>
                    <a:pt x="742" y="28"/>
                    <a:pt x="569" y="1"/>
                    <a:pt x="3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6" name="Google Shape;5026;p2"/>
            <p:cNvSpPr/>
            <p:nvPr/>
          </p:nvSpPr>
          <p:spPr>
            <a:xfrm>
              <a:off x="5653975" y="2314400"/>
              <a:ext cx="19075" cy="8075"/>
            </a:xfrm>
            <a:custGeom>
              <a:avLst/>
              <a:gdLst/>
              <a:ahLst/>
              <a:cxnLst/>
              <a:rect l="l" t="t" r="r" b="b"/>
              <a:pathLst>
                <a:path w="763" h="323" extrusionOk="0">
                  <a:moveTo>
                    <a:pt x="369" y="1"/>
                  </a:moveTo>
                  <a:cubicBezTo>
                    <a:pt x="298" y="24"/>
                    <a:pt x="238" y="24"/>
                    <a:pt x="167" y="36"/>
                  </a:cubicBezTo>
                  <a:cubicBezTo>
                    <a:pt x="119" y="36"/>
                    <a:pt x="36" y="48"/>
                    <a:pt x="36" y="60"/>
                  </a:cubicBezTo>
                  <a:cubicBezTo>
                    <a:pt x="0" y="155"/>
                    <a:pt x="95" y="155"/>
                    <a:pt x="155" y="179"/>
                  </a:cubicBezTo>
                  <a:cubicBezTo>
                    <a:pt x="215" y="215"/>
                    <a:pt x="250" y="263"/>
                    <a:pt x="310" y="298"/>
                  </a:cubicBezTo>
                  <a:cubicBezTo>
                    <a:pt x="405" y="322"/>
                    <a:pt x="512" y="322"/>
                    <a:pt x="607" y="322"/>
                  </a:cubicBezTo>
                  <a:cubicBezTo>
                    <a:pt x="667" y="227"/>
                    <a:pt x="715" y="120"/>
                    <a:pt x="762" y="36"/>
                  </a:cubicBezTo>
                  <a:cubicBezTo>
                    <a:pt x="631" y="36"/>
                    <a:pt x="512" y="24"/>
                    <a:pt x="3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7" name="Google Shape;5027;p2"/>
            <p:cNvSpPr/>
            <p:nvPr/>
          </p:nvSpPr>
          <p:spPr>
            <a:xfrm>
              <a:off x="5600400" y="2250275"/>
              <a:ext cx="25325" cy="4025"/>
            </a:xfrm>
            <a:custGeom>
              <a:avLst/>
              <a:gdLst/>
              <a:ahLst/>
              <a:cxnLst/>
              <a:rect l="l" t="t" r="r" b="b"/>
              <a:pathLst>
                <a:path w="1013" h="161" extrusionOk="0">
                  <a:moveTo>
                    <a:pt x="558" y="1"/>
                  </a:moveTo>
                  <a:cubicBezTo>
                    <a:pt x="399" y="1"/>
                    <a:pt x="235" y="32"/>
                    <a:pt x="74" y="32"/>
                  </a:cubicBezTo>
                  <a:cubicBezTo>
                    <a:pt x="49" y="32"/>
                    <a:pt x="25" y="31"/>
                    <a:pt x="0" y="30"/>
                  </a:cubicBezTo>
                  <a:lnTo>
                    <a:pt x="0" y="30"/>
                  </a:lnTo>
                  <a:cubicBezTo>
                    <a:pt x="149" y="133"/>
                    <a:pt x="315" y="153"/>
                    <a:pt x="483" y="153"/>
                  </a:cubicBezTo>
                  <a:cubicBezTo>
                    <a:pt x="592" y="153"/>
                    <a:pt x="701" y="145"/>
                    <a:pt x="808" y="145"/>
                  </a:cubicBezTo>
                  <a:cubicBezTo>
                    <a:pt x="878" y="145"/>
                    <a:pt x="946" y="148"/>
                    <a:pt x="1012" y="161"/>
                  </a:cubicBezTo>
                  <a:cubicBezTo>
                    <a:pt x="873" y="33"/>
                    <a:pt x="719" y="1"/>
                    <a:pt x="5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8" name="Google Shape;5028;p2"/>
            <p:cNvSpPr/>
            <p:nvPr/>
          </p:nvSpPr>
          <p:spPr>
            <a:xfrm>
              <a:off x="5719150" y="2156750"/>
              <a:ext cx="21450" cy="8100"/>
            </a:xfrm>
            <a:custGeom>
              <a:avLst/>
              <a:gdLst/>
              <a:ahLst/>
              <a:cxnLst/>
              <a:rect l="l" t="t" r="r" b="b"/>
              <a:pathLst>
                <a:path w="858" h="324" extrusionOk="0">
                  <a:moveTo>
                    <a:pt x="348" y="1"/>
                  </a:moveTo>
                  <a:cubicBezTo>
                    <a:pt x="325" y="1"/>
                    <a:pt x="303" y="10"/>
                    <a:pt x="286" y="32"/>
                  </a:cubicBezTo>
                  <a:cubicBezTo>
                    <a:pt x="227" y="151"/>
                    <a:pt x="120" y="175"/>
                    <a:pt x="1" y="175"/>
                  </a:cubicBezTo>
                  <a:lnTo>
                    <a:pt x="1" y="282"/>
                  </a:lnTo>
                  <a:cubicBezTo>
                    <a:pt x="144" y="312"/>
                    <a:pt x="289" y="324"/>
                    <a:pt x="434" y="324"/>
                  </a:cubicBezTo>
                  <a:cubicBezTo>
                    <a:pt x="578" y="324"/>
                    <a:pt x="721" y="312"/>
                    <a:pt x="858" y="294"/>
                  </a:cubicBezTo>
                  <a:cubicBezTo>
                    <a:pt x="775" y="115"/>
                    <a:pt x="525" y="211"/>
                    <a:pt x="429" y="32"/>
                  </a:cubicBezTo>
                  <a:cubicBezTo>
                    <a:pt x="404" y="13"/>
                    <a:pt x="375" y="1"/>
                    <a:pt x="3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9" name="Google Shape;5029;p2"/>
            <p:cNvSpPr/>
            <p:nvPr/>
          </p:nvSpPr>
          <p:spPr>
            <a:xfrm>
              <a:off x="5266725" y="2257400"/>
              <a:ext cx="25625" cy="4050"/>
            </a:xfrm>
            <a:custGeom>
              <a:avLst/>
              <a:gdLst/>
              <a:ahLst/>
              <a:cxnLst/>
              <a:rect l="l" t="t" r="r" b="b"/>
              <a:pathLst>
                <a:path w="1025" h="162" extrusionOk="0">
                  <a:moveTo>
                    <a:pt x="550" y="0"/>
                  </a:moveTo>
                  <a:cubicBezTo>
                    <a:pt x="405" y="0"/>
                    <a:pt x="257" y="24"/>
                    <a:pt x="111" y="24"/>
                  </a:cubicBezTo>
                  <a:cubicBezTo>
                    <a:pt x="74" y="24"/>
                    <a:pt x="37" y="22"/>
                    <a:pt x="0" y="18"/>
                  </a:cubicBezTo>
                  <a:lnTo>
                    <a:pt x="0" y="18"/>
                  </a:lnTo>
                  <a:cubicBezTo>
                    <a:pt x="172" y="139"/>
                    <a:pt x="354" y="162"/>
                    <a:pt x="539" y="162"/>
                  </a:cubicBezTo>
                  <a:cubicBezTo>
                    <a:pt x="647" y="162"/>
                    <a:pt x="756" y="154"/>
                    <a:pt x="865" y="154"/>
                  </a:cubicBezTo>
                  <a:cubicBezTo>
                    <a:pt x="918" y="154"/>
                    <a:pt x="971" y="156"/>
                    <a:pt x="1024" y="161"/>
                  </a:cubicBezTo>
                  <a:cubicBezTo>
                    <a:pt x="877" y="31"/>
                    <a:pt x="716" y="0"/>
                    <a:pt x="5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0" name="Google Shape;5030;p2"/>
            <p:cNvSpPr/>
            <p:nvPr/>
          </p:nvSpPr>
          <p:spPr>
            <a:xfrm>
              <a:off x="5457525" y="2222125"/>
              <a:ext cx="10725" cy="7175"/>
            </a:xfrm>
            <a:custGeom>
              <a:avLst/>
              <a:gdLst/>
              <a:ahLst/>
              <a:cxnLst/>
              <a:rect l="l" t="t" r="r" b="b"/>
              <a:pathLst>
                <a:path w="429" h="287" extrusionOk="0">
                  <a:moveTo>
                    <a:pt x="0" y="1"/>
                  </a:moveTo>
                  <a:lnTo>
                    <a:pt x="0" y="275"/>
                  </a:lnTo>
                  <a:cubicBezTo>
                    <a:pt x="131" y="275"/>
                    <a:pt x="274" y="275"/>
                    <a:pt x="429" y="286"/>
                  </a:cubicBezTo>
                  <a:lnTo>
                    <a:pt x="42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1" name="Google Shape;5031;p2"/>
            <p:cNvSpPr/>
            <p:nvPr/>
          </p:nvSpPr>
          <p:spPr>
            <a:xfrm>
              <a:off x="5399775" y="2214100"/>
              <a:ext cx="11025" cy="7750"/>
            </a:xfrm>
            <a:custGeom>
              <a:avLst/>
              <a:gdLst/>
              <a:ahLst/>
              <a:cxnLst/>
              <a:rect l="l" t="t" r="r" b="b"/>
              <a:pathLst>
                <a:path w="441" h="310" extrusionOk="0">
                  <a:moveTo>
                    <a:pt x="96" y="0"/>
                  </a:moveTo>
                  <a:cubicBezTo>
                    <a:pt x="60" y="0"/>
                    <a:pt x="36" y="0"/>
                    <a:pt x="0" y="36"/>
                  </a:cubicBezTo>
                  <a:lnTo>
                    <a:pt x="24" y="36"/>
                  </a:lnTo>
                  <a:cubicBezTo>
                    <a:pt x="24" y="167"/>
                    <a:pt x="48" y="250"/>
                    <a:pt x="155" y="310"/>
                  </a:cubicBezTo>
                  <a:cubicBezTo>
                    <a:pt x="274" y="310"/>
                    <a:pt x="381" y="298"/>
                    <a:pt x="441" y="179"/>
                  </a:cubicBezTo>
                  <a:cubicBezTo>
                    <a:pt x="405" y="131"/>
                    <a:pt x="357" y="84"/>
                    <a:pt x="322" y="36"/>
                  </a:cubicBezTo>
                  <a:cubicBezTo>
                    <a:pt x="322" y="36"/>
                    <a:pt x="298" y="60"/>
                    <a:pt x="250" y="72"/>
                  </a:cubicBezTo>
                  <a:cubicBezTo>
                    <a:pt x="242" y="74"/>
                    <a:pt x="233" y="76"/>
                    <a:pt x="223" y="76"/>
                  </a:cubicBezTo>
                  <a:cubicBezTo>
                    <a:pt x="193" y="76"/>
                    <a:pt x="159" y="60"/>
                    <a:pt x="131" y="24"/>
                  </a:cubicBezTo>
                  <a:cubicBezTo>
                    <a:pt x="131" y="24"/>
                    <a:pt x="119" y="12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2" name="Google Shape;5032;p2"/>
            <p:cNvSpPr/>
            <p:nvPr/>
          </p:nvSpPr>
          <p:spPr>
            <a:xfrm>
              <a:off x="5567650" y="2275300"/>
              <a:ext cx="14900" cy="4675"/>
            </a:xfrm>
            <a:custGeom>
              <a:avLst/>
              <a:gdLst/>
              <a:ahLst/>
              <a:cxnLst/>
              <a:rect l="l" t="t" r="r" b="b"/>
              <a:pathLst>
                <a:path w="596" h="187" extrusionOk="0">
                  <a:moveTo>
                    <a:pt x="104" y="0"/>
                  </a:moveTo>
                  <a:cubicBezTo>
                    <a:pt x="45" y="0"/>
                    <a:pt x="0" y="20"/>
                    <a:pt x="0" y="100"/>
                  </a:cubicBezTo>
                  <a:cubicBezTo>
                    <a:pt x="0" y="173"/>
                    <a:pt x="56" y="187"/>
                    <a:pt x="124" y="187"/>
                  </a:cubicBezTo>
                  <a:cubicBezTo>
                    <a:pt x="165" y="187"/>
                    <a:pt x="211" y="182"/>
                    <a:pt x="251" y="182"/>
                  </a:cubicBezTo>
                  <a:cubicBezTo>
                    <a:pt x="263" y="182"/>
                    <a:pt x="275" y="182"/>
                    <a:pt x="286" y="183"/>
                  </a:cubicBezTo>
                  <a:cubicBezTo>
                    <a:pt x="405" y="160"/>
                    <a:pt x="524" y="160"/>
                    <a:pt x="596" y="41"/>
                  </a:cubicBezTo>
                  <a:cubicBezTo>
                    <a:pt x="517" y="23"/>
                    <a:pt x="432" y="12"/>
                    <a:pt x="355" y="12"/>
                  </a:cubicBezTo>
                  <a:cubicBezTo>
                    <a:pt x="327" y="12"/>
                    <a:pt x="300" y="14"/>
                    <a:pt x="274" y="17"/>
                  </a:cubicBezTo>
                  <a:cubicBezTo>
                    <a:pt x="223" y="17"/>
                    <a:pt x="158" y="0"/>
                    <a:pt x="1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3" name="Google Shape;5033;p2"/>
            <p:cNvSpPr/>
            <p:nvPr/>
          </p:nvSpPr>
          <p:spPr>
            <a:xfrm>
              <a:off x="5625700" y="2161100"/>
              <a:ext cx="19650" cy="2900"/>
            </a:xfrm>
            <a:custGeom>
              <a:avLst/>
              <a:gdLst/>
              <a:ahLst/>
              <a:cxnLst/>
              <a:rect l="l" t="t" r="r" b="b"/>
              <a:pathLst>
                <a:path w="786" h="116" extrusionOk="0">
                  <a:moveTo>
                    <a:pt x="0" y="1"/>
                  </a:moveTo>
                  <a:cubicBezTo>
                    <a:pt x="128" y="80"/>
                    <a:pt x="262" y="116"/>
                    <a:pt x="397" y="116"/>
                  </a:cubicBezTo>
                  <a:cubicBezTo>
                    <a:pt x="527" y="116"/>
                    <a:pt x="658" y="83"/>
                    <a:pt x="786" y="25"/>
                  </a:cubicBezTo>
                  <a:cubicBezTo>
                    <a:pt x="524" y="1"/>
                    <a:pt x="27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4" name="Google Shape;5034;p2"/>
            <p:cNvSpPr/>
            <p:nvPr/>
          </p:nvSpPr>
          <p:spPr>
            <a:xfrm>
              <a:off x="5504850" y="2226500"/>
              <a:ext cx="7450" cy="5625"/>
            </a:xfrm>
            <a:custGeom>
              <a:avLst/>
              <a:gdLst/>
              <a:ahLst/>
              <a:cxnLst/>
              <a:rect l="l" t="t" r="r" b="b"/>
              <a:pathLst>
                <a:path w="298" h="225" extrusionOk="0">
                  <a:moveTo>
                    <a:pt x="141" y="0"/>
                  </a:moveTo>
                  <a:cubicBezTo>
                    <a:pt x="92" y="0"/>
                    <a:pt x="43" y="22"/>
                    <a:pt x="24" y="88"/>
                  </a:cubicBezTo>
                  <a:cubicBezTo>
                    <a:pt x="0" y="159"/>
                    <a:pt x="60" y="195"/>
                    <a:pt x="131" y="219"/>
                  </a:cubicBezTo>
                  <a:cubicBezTo>
                    <a:pt x="148" y="222"/>
                    <a:pt x="167" y="224"/>
                    <a:pt x="185" y="224"/>
                  </a:cubicBezTo>
                  <a:cubicBezTo>
                    <a:pt x="229" y="224"/>
                    <a:pt x="272" y="210"/>
                    <a:pt x="298" y="159"/>
                  </a:cubicBezTo>
                  <a:cubicBezTo>
                    <a:pt x="298" y="88"/>
                    <a:pt x="238" y="40"/>
                    <a:pt x="179" y="4"/>
                  </a:cubicBezTo>
                  <a:cubicBezTo>
                    <a:pt x="166" y="2"/>
                    <a:pt x="154" y="0"/>
                    <a:pt x="1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5" name="Google Shape;5035;p2"/>
            <p:cNvSpPr/>
            <p:nvPr/>
          </p:nvSpPr>
          <p:spPr>
            <a:xfrm>
              <a:off x="5536400" y="2249800"/>
              <a:ext cx="13700" cy="5800"/>
            </a:xfrm>
            <a:custGeom>
              <a:avLst/>
              <a:gdLst/>
              <a:ahLst/>
              <a:cxnLst/>
              <a:rect l="l" t="t" r="r" b="b"/>
              <a:pathLst>
                <a:path w="548" h="232" extrusionOk="0">
                  <a:moveTo>
                    <a:pt x="155" y="1"/>
                  </a:moveTo>
                  <a:cubicBezTo>
                    <a:pt x="107" y="60"/>
                    <a:pt x="48" y="96"/>
                    <a:pt x="0" y="144"/>
                  </a:cubicBezTo>
                  <a:cubicBezTo>
                    <a:pt x="113" y="166"/>
                    <a:pt x="231" y="232"/>
                    <a:pt x="347" y="232"/>
                  </a:cubicBezTo>
                  <a:cubicBezTo>
                    <a:pt x="415" y="232"/>
                    <a:pt x="482" y="210"/>
                    <a:pt x="548" y="144"/>
                  </a:cubicBezTo>
                  <a:cubicBezTo>
                    <a:pt x="488" y="49"/>
                    <a:pt x="369" y="25"/>
                    <a:pt x="250" y="13"/>
                  </a:cubicBezTo>
                  <a:cubicBezTo>
                    <a:pt x="226" y="13"/>
                    <a:pt x="191" y="13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6" name="Google Shape;5036;p2"/>
            <p:cNvSpPr/>
            <p:nvPr/>
          </p:nvSpPr>
          <p:spPr>
            <a:xfrm>
              <a:off x="5461375" y="2186125"/>
              <a:ext cx="6575" cy="5675"/>
            </a:xfrm>
            <a:custGeom>
              <a:avLst/>
              <a:gdLst/>
              <a:ahLst/>
              <a:cxnLst/>
              <a:rect l="l" t="t" r="r" b="b"/>
              <a:pathLst>
                <a:path w="263" h="227" extrusionOk="0">
                  <a:moveTo>
                    <a:pt x="263" y="0"/>
                  </a:moveTo>
                  <a:cubicBezTo>
                    <a:pt x="179" y="0"/>
                    <a:pt x="84" y="12"/>
                    <a:pt x="1" y="12"/>
                  </a:cubicBezTo>
                  <a:cubicBezTo>
                    <a:pt x="1" y="107"/>
                    <a:pt x="13" y="214"/>
                    <a:pt x="96" y="226"/>
                  </a:cubicBezTo>
                  <a:cubicBezTo>
                    <a:pt x="103" y="227"/>
                    <a:pt x="109" y="227"/>
                    <a:pt x="115" y="227"/>
                  </a:cubicBezTo>
                  <a:cubicBezTo>
                    <a:pt x="251" y="227"/>
                    <a:pt x="251" y="103"/>
                    <a:pt x="2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7" name="Google Shape;5037;p2"/>
            <p:cNvSpPr/>
            <p:nvPr/>
          </p:nvSpPr>
          <p:spPr>
            <a:xfrm>
              <a:off x="5464950" y="2246950"/>
              <a:ext cx="10450" cy="7275"/>
            </a:xfrm>
            <a:custGeom>
              <a:avLst/>
              <a:gdLst/>
              <a:ahLst/>
              <a:cxnLst/>
              <a:rect l="l" t="t" r="r" b="b"/>
              <a:pathLst>
                <a:path w="418" h="291" extrusionOk="0">
                  <a:moveTo>
                    <a:pt x="193" y="0"/>
                  </a:moveTo>
                  <a:cubicBezTo>
                    <a:pt x="127" y="0"/>
                    <a:pt x="61" y="9"/>
                    <a:pt x="1" y="20"/>
                  </a:cubicBezTo>
                  <a:cubicBezTo>
                    <a:pt x="48" y="103"/>
                    <a:pt x="96" y="186"/>
                    <a:pt x="132" y="282"/>
                  </a:cubicBezTo>
                  <a:cubicBezTo>
                    <a:pt x="156" y="288"/>
                    <a:pt x="179" y="291"/>
                    <a:pt x="205" y="291"/>
                  </a:cubicBezTo>
                  <a:cubicBezTo>
                    <a:pt x="230" y="291"/>
                    <a:pt x="257" y="288"/>
                    <a:pt x="287" y="282"/>
                  </a:cubicBezTo>
                  <a:cubicBezTo>
                    <a:pt x="334" y="198"/>
                    <a:pt x="370" y="115"/>
                    <a:pt x="417" y="44"/>
                  </a:cubicBezTo>
                  <a:cubicBezTo>
                    <a:pt x="347" y="12"/>
                    <a:pt x="270" y="0"/>
                    <a:pt x="1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8" name="Google Shape;5038;p2"/>
            <p:cNvSpPr/>
            <p:nvPr/>
          </p:nvSpPr>
          <p:spPr>
            <a:xfrm>
              <a:off x="5409600" y="2245350"/>
              <a:ext cx="12525" cy="8425"/>
            </a:xfrm>
            <a:custGeom>
              <a:avLst/>
              <a:gdLst/>
              <a:ahLst/>
              <a:cxnLst/>
              <a:rect l="l" t="t" r="r" b="b"/>
              <a:pathLst>
                <a:path w="501" h="337" extrusionOk="0">
                  <a:moveTo>
                    <a:pt x="167" y="0"/>
                  </a:moveTo>
                  <a:cubicBezTo>
                    <a:pt x="60" y="24"/>
                    <a:pt x="0" y="72"/>
                    <a:pt x="24" y="191"/>
                  </a:cubicBezTo>
                  <a:cubicBezTo>
                    <a:pt x="36" y="203"/>
                    <a:pt x="60" y="238"/>
                    <a:pt x="72" y="250"/>
                  </a:cubicBezTo>
                  <a:cubicBezTo>
                    <a:pt x="152" y="280"/>
                    <a:pt x="242" y="336"/>
                    <a:pt x="333" y="336"/>
                  </a:cubicBezTo>
                  <a:cubicBezTo>
                    <a:pt x="389" y="336"/>
                    <a:pt x="445" y="314"/>
                    <a:pt x="500" y="250"/>
                  </a:cubicBezTo>
                  <a:cubicBezTo>
                    <a:pt x="488" y="238"/>
                    <a:pt x="476" y="203"/>
                    <a:pt x="465" y="179"/>
                  </a:cubicBezTo>
                  <a:cubicBezTo>
                    <a:pt x="381" y="72"/>
                    <a:pt x="298" y="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9" name="Google Shape;5039;p2"/>
            <p:cNvSpPr/>
            <p:nvPr/>
          </p:nvSpPr>
          <p:spPr>
            <a:xfrm>
              <a:off x="5765875" y="2189975"/>
              <a:ext cx="7475" cy="6875"/>
            </a:xfrm>
            <a:custGeom>
              <a:avLst/>
              <a:gdLst/>
              <a:ahLst/>
              <a:cxnLst/>
              <a:rect l="l" t="t" r="r" b="b"/>
              <a:pathLst>
                <a:path w="299" h="275" extrusionOk="0">
                  <a:moveTo>
                    <a:pt x="1" y="1"/>
                  </a:moveTo>
                  <a:cubicBezTo>
                    <a:pt x="1" y="156"/>
                    <a:pt x="37" y="275"/>
                    <a:pt x="227" y="275"/>
                  </a:cubicBezTo>
                  <a:cubicBezTo>
                    <a:pt x="263" y="275"/>
                    <a:pt x="299" y="203"/>
                    <a:pt x="299" y="203"/>
                  </a:cubicBezTo>
                  <a:cubicBezTo>
                    <a:pt x="239" y="132"/>
                    <a:pt x="180" y="72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0" name="Google Shape;5040;p2"/>
            <p:cNvSpPr/>
            <p:nvPr/>
          </p:nvSpPr>
          <p:spPr>
            <a:xfrm>
              <a:off x="5753375" y="2189975"/>
              <a:ext cx="8975" cy="7475"/>
            </a:xfrm>
            <a:custGeom>
              <a:avLst/>
              <a:gdLst/>
              <a:ahLst/>
              <a:cxnLst/>
              <a:rect l="l" t="t" r="r" b="b"/>
              <a:pathLst>
                <a:path w="359" h="299" extrusionOk="0">
                  <a:moveTo>
                    <a:pt x="358" y="1"/>
                  </a:moveTo>
                  <a:lnTo>
                    <a:pt x="358" y="1"/>
                  </a:lnTo>
                  <a:cubicBezTo>
                    <a:pt x="144" y="25"/>
                    <a:pt x="1" y="72"/>
                    <a:pt x="227" y="298"/>
                  </a:cubicBezTo>
                  <a:cubicBezTo>
                    <a:pt x="346" y="239"/>
                    <a:pt x="358" y="120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1" name="Google Shape;5041;p2"/>
            <p:cNvSpPr/>
            <p:nvPr/>
          </p:nvSpPr>
          <p:spPr>
            <a:xfrm>
              <a:off x="5675100" y="2256650"/>
              <a:ext cx="7175" cy="4800"/>
            </a:xfrm>
            <a:custGeom>
              <a:avLst/>
              <a:gdLst/>
              <a:ahLst/>
              <a:cxnLst/>
              <a:rect l="l" t="t" r="r" b="b"/>
              <a:pathLst>
                <a:path w="287" h="192" extrusionOk="0">
                  <a:moveTo>
                    <a:pt x="198" y="1"/>
                  </a:moveTo>
                  <a:cubicBezTo>
                    <a:pt x="130" y="1"/>
                    <a:pt x="70" y="41"/>
                    <a:pt x="24" y="96"/>
                  </a:cubicBezTo>
                  <a:cubicBezTo>
                    <a:pt x="1" y="144"/>
                    <a:pt x="24" y="167"/>
                    <a:pt x="84" y="191"/>
                  </a:cubicBezTo>
                  <a:cubicBezTo>
                    <a:pt x="132" y="191"/>
                    <a:pt x="215" y="156"/>
                    <a:pt x="274" y="132"/>
                  </a:cubicBezTo>
                  <a:cubicBezTo>
                    <a:pt x="286" y="108"/>
                    <a:pt x="274" y="13"/>
                    <a:pt x="263" y="13"/>
                  </a:cubicBezTo>
                  <a:cubicBezTo>
                    <a:pt x="240" y="4"/>
                    <a:pt x="219" y="1"/>
                    <a:pt x="1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2" name="Google Shape;5042;p2"/>
            <p:cNvSpPr/>
            <p:nvPr/>
          </p:nvSpPr>
          <p:spPr>
            <a:xfrm>
              <a:off x="5267325" y="2268100"/>
              <a:ext cx="14000" cy="4650"/>
            </a:xfrm>
            <a:custGeom>
              <a:avLst/>
              <a:gdLst/>
              <a:ahLst/>
              <a:cxnLst/>
              <a:rect l="l" t="t" r="r" b="b"/>
              <a:pathLst>
                <a:path w="560" h="186" extrusionOk="0">
                  <a:moveTo>
                    <a:pt x="394" y="1"/>
                  </a:moveTo>
                  <a:cubicBezTo>
                    <a:pt x="253" y="1"/>
                    <a:pt x="120" y="23"/>
                    <a:pt x="0" y="126"/>
                  </a:cubicBezTo>
                  <a:cubicBezTo>
                    <a:pt x="202" y="150"/>
                    <a:pt x="381" y="174"/>
                    <a:pt x="560" y="186"/>
                  </a:cubicBezTo>
                  <a:lnTo>
                    <a:pt x="560" y="7"/>
                  </a:lnTo>
                  <a:cubicBezTo>
                    <a:pt x="503" y="4"/>
                    <a:pt x="448" y="1"/>
                    <a:pt x="3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3" name="Google Shape;5043;p2"/>
            <p:cNvSpPr/>
            <p:nvPr/>
          </p:nvSpPr>
          <p:spPr>
            <a:xfrm>
              <a:off x="5496500" y="2297600"/>
              <a:ext cx="12825" cy="3225"/>
            </a:xfrm>
            <a:custGeom>
              <a:avLst/>
              <a:gdLst/>
              <a:ahLst/>
              <a:cxnLst/>
              <a:rect l="l" t="t" r="r" b="b"/>
              <a:pathLst>
                <a:path w="513" h="129" extrusionOk="0">
                  <a:moveTo>
                    <a:pt x="139" y="1"/>
                  </a:moveTo>
                  <a:cubicBezTo>
                    <a:pt x="95" y="1"/>
                    <a:pt x="49" y="3"/>
                    <a:pt x="1" y="6"/>
                  </a:cubicBezTo>
                  <a:cubicBezTo>
                    <a:pt x="93" y="105"/>
                    <a:pt x="194" y="128"/>
                    <a:pt x="298" y="128"/>
                  </a:cubicBezTo>
                  <a:cubicBezTo>
                    <a:pt x="369" y="128"/>
                    <a:pt x="441" y="118"/>
                    <a:pt x="513" y="113"/>
                  </a:cubicBezTo>
                  <a:cubicBezTo>
                    <a:pt x="395" y="23"/>
                    <a:pt x="278" y="1"/>
                    <a:pt x="1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4" name="Google Shape;5044;p2"/>
            <p:cNvSpPr/>
            <p:nvPr/>
          </p:nvSpPr>
          <p:spPr>
            <a:xfrm>
              <a:off x="5550675" y="2204300"/>
              <a:ext cx="10750" cy="3575"/>
            </a:xfrm>
            <a:custGeom>
              <a:avLst/>
              <a:gdLst/>
              <a:ahLst/>
              <a:cxnLst/>
              <a:rect l="l" t="t" r="r" b="b"/>
              <a:pathLst>
                <a:path w="430" h="143" extrusionOk="0">
                  <a:moveTo>
                    <a:pt x="179" y="1"/>
                  </a:moveTo>
                  <a:cubicBezTo>
                    <a:pt x="127" y="1"/>
                    <a:pt x="71" y="11"/>
                    <a:pt x="13" y="23"/>
                  </a:cubicBezTo>
                  <a:cubicBezTo>
                    <a:pt x="1" y="47"/>
                    <a:pt x="1" y="95"/>
                    <a:pt x="1" y="142"/>
                  </a:cubicBezTo>
                  <a:lnTo>
                    <a:pt x="429" y="142"/>
                  </a:lnTo>
                  <a:cubicBezTo>
                    <a:pt x="360" y="34"/>
                    <a:pt x="275" y="1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5" name="Google Shape;5045;p2"/>
            <p:cNvSpPr/>
            <p:nvPr/>
          </p:nvSpPr>
          <p:spPr>
            <a:xfrm>
              <a:off x="5677775" y="2285225"/>
              <a:ext cx="4800" cy="4400"/>
            </a:xfrm>
            <a:custGeom>
              <a:avLst/>
              <a:gdLst/>
              <a:ahLst/>
              <a:cxnLst/>
              <a:rect l="l" t="t" r="r" b="b"/>
              <a:pathLst>
                <a:path w="192" h="176" extrusionOk="0">
                  <a:moveTo>
                    <a:pt x="156" y="1"/>
                  </a:moveTo>
                  <a:cubicBezTo>
                    <a:pt x="120" y="13"/>
                    <a:pt x="60" y="13"/>
                    <a:pt x="36" y="37"/>
                  </a:cubicBezTo>
                  <a:cubicBezTo>
                    <a:pt x="1" y="84"/>
                    <a:pt x="13" y="144"/>
                    <a:pt x="72" y="156"/>
                  </a:cubicBezTo>
                  <a:cubicBezTo>
                    <a:pt x="94" y="169"/>
                    <a:pt x="115" y="176"/>
                    <a:pt x="133" y="176"/>
                  </a:cubicBezTo>
                  <a:cubicBezTo>
                    <a:pt x="162" y="176"/>
                    <a:pt x="184" y="157"/>
                    <a:pt x="191" y="120"/>
                  </a:cubicBezTo>
                  <a:cubicBezTo>
                    <a:pt x="191" y="84"/>
                    <a:pt x="167" y="37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6" name="Google Shape;5046;p2"/>
            <p:cNvSpPr/>
            <p:nvPr/>
          </p:nvSpPr>
          <p:spPr>
            <a:xfrm>
              <a:off x="5634325" y="2253075"/>
              <a:ext cx="9250" cy="4550"/>
            </a:xfrm>
            <a:custGeom>
              <a:avLst/>
              <a:gdLst/>
              <a:ahLst/>
              <a:cxnLst/>
              <a:rect l="l" t="t" r="r" b="b"/>
              <a:pathLst>
                <a:path w="370" h="182" extrusionOk="0">
                  <a:moveTo>
                    <a:pt x="96" y="1"/>
                  </a:moveTo>
                  <a:cubicBezTo>
                    <a:pt x="60" y="49"/>
                    <a:pt x="0" y="108"/>
                    <a:pt x="84" y="156"/>
                  </a:cubicBezTo>
                  <a:cubicBezTo>
                    <a:pt x="119" y="173"/>
                    <a:pt x="152" y="181"/>
                    <a:pt x="184" y="181"/>
                  </a:cubicBezTo>
                  <a:cubicBezTo>
                    <a:pt x="261" y="181"/>
                    <a:pt x="327" y="133"/>
                    <a:pt x="370" y="49"/>
                  </a:cubicBezTo>
                  <a:cubicBezTo>
                    <a:pt x="286" y="49"/>
                    <a:pt x="191" y="37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7" name="Google Shape;5047;p2"/>
            <p:cNvSpPr/>
            <p:nvPr/>
          </p:nvSpPr>
          <p:spPr>
            <a:xfrm>
              <a:off x="5656950" y="2283750"/>
              <a:ext cx="3000" cy="2100"/>
            </a:xfrm>
            <a:custGeom>
              <a:avLst/>
              <a:gdLst/>
              <a:ahLst/>
              <a:cxnLst/>
              <a:rect l="l" t="t" r="r" b="b"/>
              <a:pathLst>
                <a:path w="120" h="84" extrusionOk="0">
                  <a:moveTo>
                    <a:pt x="60" y="0"/>
                  </a:moveTo>
                  <a:cubicBezTo>
                    <a:pt x="48" y="0"/>
                    <a:pt x="12" y="0"/>
                    <a:pt x="0" y="12"/>
                  </a:cubicBezTo>
                  <a:lnTo>
                    <a:pt x="0" y="60"/>
                  </a:lnTo>
                  <a:cubicBezTo>
                    <a:pt x="12" y="72"/>
                    <a:pt x="36" y="84"/>
                    <a:pt x="48" y="84"/>
                  </a:cubicBezTo>
                  <a:cubicBezTo>
                    <a:pt x="119" y="60"/>
                    <a:pt x="119" y="24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8" name="Google Shape;5048;p2"/>
            <p:cNvSpPr/>
            <p:nvPr/>
          </p:nvSpPr>
          <p:spPr>
            <a:xfrm>
              <a:off x="5613775" y="2161100"/>
              <a:ext cx="8675" cy="2225"/>
            </a:xfrm>
            <a:custGeom>
              <a:avLst/>
              <a:gdLst/>
              <a:ahLst/>
              <a:cxnLst/>
              <a:rect l="l" t="t" r="r" b="b"/>
              <a:pathLst>
                <a:path w="347" h="89" extrusionOk="0">
                  <a:moveTo>
                    <a:pt x="346" y="1"/>
                  </a:moveTo>
                  <a:cubicBezTo>
                    <a:pt x="227" y="1"/>
                    <a:pt x="120" y="25"/>
                    <a:pt x="1" y="25"/>
                  </a:cubicBezTo>
                  <a:cubicBezTo>
                    <a:pt x="59" y="65"/>
                    <a:pt x="116" y="89"/>
                    <a:pt x="173" y="89"/>
                  </a:cubicBezTo>
                  <a:cubicBezTo>
                    <a:pt x="233" y="89"/>
                    <a:pt x="291" y="62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9" name="Google Shape;5049;p2"/>
            <p:cNvSpPr/>
            <p:nvPr/>
          </p:nvSpPr>
          <p:spPr>
            <a:xfrm>
              <a:off x="5406325" y="2268275"/>
              <a:ext cx="8050" cy="3950"/>
            </a:xfrm>
            <a:custGeom>
              <a:avLst/>
              <a:gdLst/>
              <a:ahLst/>
              <a:cxnLst/>
              <a:rect l="l" t="t" r="r" b="b"/>
              <a:pathLst>
                <a:path w="322" h="158" extrusionOk="0">
                  <a:moveTo>
                    <a:pt x="36" y="0"/>
                  </a:moveTo>
                  <a:cubicBezTo>
                    <a:pt x="0" y="60"/>
                    <a:pt x="12" y="107"/>
                    <a:pt x="60" y="155"/>
                  </a:cubicBezTo>
                  <a:cubicBezTo>
                    <a:pt x="74" y="157"/>
                    <a:pt x="88" y="158"/>
                    <a:pt x="103" y="158"/>
                  </a:cubicBezTo>
                  <a:cubicBezTo>
                    <a:pt x="186" y="158"/>
                    <a:pt x="271" y="125"/>
                    <a:pt x="322" y="24"/>
                  </a:cubicBezTo>
                  <a:cubicBezTo>
                    <a:pt x="215" y="0"/>
                    <a:pt x="131" y="0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0" name="Google Shape;5050;p2"/>
            <p:cNvSpPr/>
            <p:nvPr/>
          </p:nvSpPr>
          <p:spPr>
            <a:xfrm>
              <a:off x="5493525" y="2272425"/>
              <a:ext cx="6875" cy="2775"/>
            </a:xfrm>
            <a:custGeom>
              <a:avLst/>
              <a:gdLst/>
              <a:ahLst/>
              <a:cxnLst/>
              <a:rect l="l" t="t" r="r" b="b"/>
              <a:pathLst>
                <a:path w="275" h="111" extrusionOk="0">
                  <a:moveTo>
                    <a:pt x="1" y="1"/>
                  </a:moveTo>
                  <a:cubicBezTo>
                    <a:pt x="39" y="78"/>
                    <a:pt x="93" y="110"/>
                    <a:pt x="159" y="110"/>
                  </a:cubicBezTo>
                  <a:cubicBezTo>
                    <a:pt x="194" y="110"/>
                    <a:pt x="233" y="101"/>
                    <a:pt x="275" y="84"/>
                  </a:cubicBezTo>
                  <a:lnTo>
                    <a:pt x="275" y="37"/>
                  </a:lnTo>
                  <a:cubicBezTo>
                    <a:pt x="167" y="13"/>
                    <a:pt x="84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1" name="Google Shape;5051;p2"/>
            <p:cNvSpPr/>
            <p:nvPr/>
          </p:nvSpPr>
          <p:spPr>
            <a:xfrm>
              <a:off x="5572125" y="2204050"/>
              <a:ext cx="3275" cy="2250"/>
            </a:xfrm>
            <a:custGeom>
              <a:avLst/>
              <a:gdLst/>
              <a:ahLst/>
              <a:cxnLst/>
              <a:rect l="l" t="t" r="r" b="b"/>
              <a:pathLst>
                <a:path w="131" h="90" extrusionOk="0">
                  <a:moveTo>
                    <a:pt x="70" y="0"/>
                  </a:moveTo>
                  <a:cubicBezTo>
                    <a:pt x="48" y="0"/>
                    <a:pt x="24" y="3"/>
                    <a:pt x="0" y="9"/>
                  </a:cubicBezTo>
                  <a:cubicBezTo>
                    <a:pt x="24" y="63"/>
                    <a:pt x="48" y="90"/>
                    <a:pt x="70" y="90"/>
                  </a:cubicBezTo>
                  <a:cubicBezTo>
                    <a:pt x="92" y="90"/>
                    <a:pt x="113" y="63"/>
                    <a:pt x="131" y="9"/>
                  </a:cubicBezTo>
                  <a:cubicBezTo>
                    <a:pt x="113" y="3"/>
                    <a:pt x="92" y="0"/>
                    <a:pt x="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2" name="Google Shape;5052;p2"/>
            <p:cNvSpPr/>
            <p:nvPr/>
          </p:nvSpPr>
          <p:spPr>
            <a:xfrm>
              <a:off x="5582525" y="2250100"/>
              <a:ext cx="3900" cy="2325"/>
            </a:xfrm>
            <a:custGeom>
              <a:avLst/>
              <a:gdLst/>
              <a:ahLst/>
              <a:cxnLst/>
              <a:rect l="l" t="t" r="r" b="b"/>
              <a:pathLst>
                <a:path w="156" h="93" extrusionOk="0">
                  <a:moveTo>
                    <a:pt x="1" y="1"/>
                  </a:moveTo>
                  <a:lnTo>
                    <a:pt x="1" y="1"/>
                  </a:lnTo>
                  <a:cubicBezTo>
                    <a:pt x="26" y="59"/>
                    <a:pt x="52" y="92"/>
                    <a:pt x="80" y="92"/>
                  </a:cubicBezTo>
                  <a:cubicBezTo>
                    <a:pt x="103" y="92"/>
                    <a:pt x="128" y="68"/>
                    <a:pt x="156" y="13"/>
                  </a:cubicBezTo>
                  <a:cubicBezTo>
                    <a:pt x="108" y="13"/>
                    <a:pt x="60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3" name="Google Shape;5053;p2"/>
            <p:cNvSpPr/>
            <p:nvPr/>
          </p:nvSpPr>
          <p:spPr>
            <a:xfrm>
              <a:off x="5622425" y="2159250"/>
              <a:ext cx="3300" cy="2475"/>
            </a:xfrm>
            <a:custGeom>
              <a:avLst/>
              <a:gdLst/>
              <a:ahLst/>
              <a:cxnLst/>
              <a:rect l="l" t="t" r="r" b="b"/>
              <a:pathLst>
                <a:path w="132" h="99" extrusionOk="0">
                  <a:moveTo>
                    <a:pt x="70" y="1"/>
                  </a:moveTo>
                  <a:cubicBezTo>
                    <a:pt x="50" y="1"/>
                    <a:pt x="26" y="23"/>
                    <a:pt x="0" y="75"/>
                  </a:cubicBezTo>
                  <a:cubicBezTo>
                    <a:pt x="48" y="99"/>
                    <a:pt x="84" y="99"/>
                    <a:pt x="131" y="99"/>
                  </a:cubicBezTo>
                  <a:cubicBezTo>
                    <a:pt x="118" y="38"/>
                    <a:pt x="97" y="1"/>
                    <a:pt x="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4" name="Google Shape;5054;p2"/>
            <p:cNvSpPr/>
            <p:nvPr/>
          </p:nvSpPr>
          <p:spPr>
            <a:xfrm>
              <a:off x="5604550" y="2159325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64" y="1"/>
                  </a:moveTo>
                  <a:cubicBezTo>
                    <a:pt x="34" y="1"/>
                    <a:pt x="9" y="19"/>
                    <a:pt x="1" y="60"/>
                  </a:cubicBezTo>
                  <a:cubicBezTo>
                    <a:pt x="48" y="60"/>
                    <a:pt x="84" y="60"/>
                    <a:pt x="144" y="72"/>
                  </a:cubicBezTo>
                  <a:cubicBezTo>
                    <a:pt x="132" y="48"/>
                    <a:pt x="120" y="36"/>
                    <a:pt x="108" y="12"/>
                  </a:cubicBezTo>
                  <a:cubicBezTo>
                    <a:pt x="93" y="5"/>
                    <a:pt x="78" y="1"/>
                    <a:pt x="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5" name="Google Shape;5055;p2"/>
            <p:cNvSpPr/>
            <p:nvPr/>
          </p:nvSpPr>
          <p:spPr>
            <a:xfrm>
              <a:off x="5532825" y="2205850"/>
              <a:ext cx="3300" cy="2050"/>
            </a:xfrm>
            <a:custGeom>
              <a:avLst/>
              <a:gdLst/>
              <a:ahLst/>
              <a:cxnLst/>
              <a:rect l="l" t="t" r="r" b="b"/>
              <a:pathLst>
                <a:path w="132" h="82" extrusionOk="0">
                  <a:moveTo>
                    <a:pt x="56" y="1"/>
                  </a:moveTo>
                  <a:cubicBezTo>
                    <a:pt x="35" y="1"/>
                    <a:pt x="15" y="19"/>
                    <a:pt x="0" y="56"/>
                  </a:cubicBezTo>
                  <a:cubicBezTo>
                    <a:pt x="22" y="71"/>
                    <a:pt x="49" y="81"/>
                    <a:pt x="77" y="81"/>
                  </a:cubicBezTo>
                  <a:cubicBezTo>
                    <a:pt x="95" y="81"/>
                    <a:pt x="113" y="77"/>
                    <a:pt x="131" y="68"/>
                  </a:cubicBezTo>
                  <a:cubicBezTo>
                    <a:pt x="131" y="56"/>
                    <a:pt x="119" y="33"/>
                    <a:pt x="96" y="21"/>
                  </a:cubicBezTo>
                  <a:cubicBezTo>
                    <a:pt x="82" y="7"/>
                    <a:pt x="69" y="1"/>
                    <a:pt x="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6" name="Google Shape;5056;p2"/>
            <p:cNvSpPr/>
            <p:nvPr/>
          </p:nvSpPr>
          <p:spPr>
            <a:xfrm>
              <a:off x="5539675" y="2205650"/>
              <a:ext cx="3875" cy="2175"/>
            </a:xfrm>
            <a:custGeom>
              <a:avLst/>
              <a:gdLst/>
              <a:ahLst/>
              <a:cxnLst/>
              <a:rect l="l" t="t" r="r" b="b"/>
              <a:pathLst>
                <a:path w="155" h="87" extrusionOk="0">
                  <a:moveTo>
                    <a:pt x="77" y="1"/>
                  </a:moveTo>
                  <a:cubicBezTo>
                    <a:pt x="44" y="1"/>
                    <a:pt x="19" y="18"/>
                    <a:pt x="0" y="64"/>
                  </a:cubicBezTo>
                  <a:cubicBezTo>
                    <a:pt x="26" y="77"/>
                    <a:pt x="56" y="87"/>
                    <a:pt x="85" y="87"/>
                  </a:cubicBezTo>
                  <a:cubicBezTo>
                    <a:pt x="110" y="87"/>
                    <a:pt x="134" y="80"/>
                    <a:pt x="155" y="64"/>
                  </a:cubicBezTo>
                  <a:cubicBezTo>
                    <a:pt x="143" y="41"/>
                    <a:pt x="119" y="29"/>
                    <a:pt x="107" y="5"/>
                  </a:cubicBezTo>
                  <a:cubicBezTo>
                    <a:pt x="97" y="2"/>
                    <a:pt x="87" y="1"/>
                    <a:pt x="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7" name="Google Shape;5057;p2"/>
            <p:cNvSpPr/>
            <p:nvPr/>
          </p:nvSpPr>
          <p:spPr>
            <a:xfrm>
              <a:off x="5403650" y="2268050"/>
              <a:ext cx="3575" cy="4100"/>
            </a:xfrm>
            <a:custGeom>
              <a:avLst/>
              <a:gdLst/>
              <a:ahLst/>
              <a:cxnLst/>
              <a:rect l="l" t="t" r="r" b="b"/>
              <a:pathLst>
                <a:path w="143" h="164" extrusionOk="0">
                  <a:moveTo>
                    <a:pt x="66" y="0"/>
                  </a:moveTo>
                  <a:cubicBezTo>
                    <a:pt x="45" y="0"/>
                    <a:pt x="24" y="3"/>
                    <a:pt x="0" y="9"/>
                  </a:cubicBezTo>
                  <a:lnTo>
                    <a:pt x="143" y="164"/>
                  </a:lnTo>
                  <a:cubicBezTo>
                    <a:pt x="143" y="116"/>
                    <a:pt x="131" y="57"/>
                    <a:pt x="131" y="9"/>
                  </a:cubicBezTo>
                  <a:cubicBezTo>
                    <a:pt x="107" y="3"/>
                    <a:pt x="86" y="0"/>
                    <a:pt x="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8" name="Google Shape;5058;p2"/>
            <p:cNvSpPr/>
            <p:nvPr/>
          </p:nvSpPr>
          <p:spPr>
            <a:xfrm>
              <a:off x="5281600" y="2266875"/>
              <a:ext cx="3300" cy="2000"/>
            </a:xfrm>
            <a:custGeom>
              <a:avLst/>
              <a:gdLst/>
              <a:ahLst/>
              <a:cxnLst/>
              <a:rect l="l" t="t" r="r" b="b"/>
              <a:pathLst>
                <a:path w="132" h="80" extrusionOk="0">
                  <a:moveTo>
                    <a:pt x="59" y="0"/>
                  </a:moveTo>
                  <a:cubicBezTo>
                    <a:pt x="35" y="0"/>
                    <a:pt x="15" y="19"/>
                    <a:pt x="1" y="56"/>
                  </a:cubicBezTo>
                  <a:cubicBezTo>
                    <a:pt x="24" y="80"/>
                    <a:pt x="72" y="80"/>
                    <a:pt x="131" y="80"/>
                  </a:cubicBezTo>
                  <a:cubicBezTo>
                    <a:pt x="120" y="56"/>
                    <a:pt x="120" y="32"/>
                    <a:pt x="108" y="20"/>
                  </a:cubicBezTo>
                  <a:cubicBezTo>
                    <a:pt x="90" y="7"/>
                    <a:pt x="74" y="0"/>
                    <a:pt x="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9" name="Google Shape;5059;p2"/>
            <p:cNvSpPr/>
            <p:nvPr/>
          </p:nvSpPr>
          <p:spPr>
            <a:xfrm>
              <a:off x="5951325" y="2301300"/>
              <a:ext cx="75925" cy="10200"/>
            </a:xfrm>
            <a:custGeom>
              <a:avLst/>
              <a:gdLst/>
              <a:ahLst/>
              <a:cxnLst/>
              <a:rect l="l" t="t" r="r" b="b"/>
              <a:pathLst>
                <a:path w="3037" h="408" extrusionOk="0">
                  <a:moveTo>
                    <a:pt x="1068" y="0"/>
                  </a:moveTo>
                  <a:cubicBezTo>
                    <a:pt x="796" y="0"/>
                    <a:pt x="526" y="16"/>
                    <a:pt x="255" y="16"/>
                  </a:cubicBezTo>
                  <a:cubicBezTo>
                    <a:pt x="186" y="16"/>
                    <a:pt x="117" y="15"/>
                    <a:pt x="48" y="13"/>
                  </a:cubicBezTo>
                  <a:lnTo>
                    <a:pt x="48" y="13"/>
                  </a:lnTo>
                  <a:cubicBezTo>
                    <a:pt x="1" y="132"/>
                    <a:pt x="60" y="191"/>
                    <a:pt x="167" y="227"/>
                  </a:cubicBezTo>
                  <a:cubicBezTo>
                    <a:pt x="310" y="251"/>
                    <a:pt x="465" y="275"/>
                    <a:pt x="608" y="286"/>
                  </a:cubicBezTo>
                  <a:cubicBezTo>
                    <a:pt x="632" y="286"/>
                    <a:pt x="667" y="275"/>
                    <a:pt x="691" y="275"/>
                  </a:cubicBezTo>
                  <a:cubicBezTo>
                    <a:pt x="774" y="334"/>
                    <a:pt x="858" y="382"/>
                    <a:pt x="953" y="406"/>
                  </a:cubicBezTo>
                  <a:cubicBezTo>
                    <a:pt x="973" y="407"/>
                    <a:pt x="993" y="407"/>
                    <a:pt x="1013" y="407"/>
                  </a:cubicBezTo>
                  <a:cubicBezTo>
                    <a:pt x="1246" y="407"/>
                    <a:pt x="1474" y="326"/>
                    <a:pt x="1704" y="326"/>
                  </a:cubicBezTo>
                  <a:cubicBezTo>
                    <a:pt x="1818" y="326"/>
                    <a:pt x="1933" y="346"/>
                    <a:pt x="2048" y="406"/>
                  </a:cubicBezTo>
                  <a:cubicBezTo>
                    <a:pt x="2096" y="406"/>
                    <a:pt x="2144" y="406"/>
                    <a:pt x="2191" y="394"/>
                  </a:cubicBezTo>
                  <a:cubicBezTo>
                    <a:pt x="2250" y="338"/>
                    <a:pt x="2320" y="321"/>
                    <a:pt x="2395" y="321"/>
                  </a:cubicBezTo>
                  <a:cubicBezTo>
                    <a:pt x="2509" y="321"/>
                    <a:pt x="2634" y="360"/>
                    <a:pt x="2747" y="360"/>
                  </a:cubicBezTo>
                  <a:cubicBezTo>
                    <a:pt x="2864" y="360"/>
                    <a:pt x="2968" y="319"/>
                    <a:pt x="3037" y="156"/>
                  </a:cubicBezTo>
                  <a:cubicBezTo>
                    <a:pt x="2922" y="79"/>
                    <a:pt x="2803" y="55"/>
                    <a:pt x="2684" y="55"/>
                  </a:cubicBezTo>
                  <a:cubicBezTo>
                    <a:pt x="2492" y="55"/>
                    <a:pt x="2298" y="117"/>
                    <a:pt x="2117" y="117"/>
                  </a:cubicBezTo>
                  <a:cubicBezTo>
                    <a:pt x="2061" y="117"/>
                    <a:pt x="2006" y="111"/>
                    <a:pt x="1953" y="96"/>
                  </a:cubicBezTo>
                  <a:cubicBezTo>
                    <a:pt x="1656" y="19"/>
                    <a:pt x="1361" y="0"/>
                    <a:pt x="10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0" name="Google Shape;5060;p2"/>
            <p:cNvSpPr/>
            <p:nvPr/>
          </p:nvSpPr>
          <p:spPr>
            <a:xfrm>
              <a:off x="5812625" y="2297225"/>
              <a:ext cx="62825" cy="8575"/>
            </a:xfrm>
            <a:custGeom>
              <a:avLst/>
              <a:gdLst/>
              <a:ahLst/>
              <a:cxnLst/>
              <a:rect l="l" t="t" r="r" b="b"/>
              <a:pathLst>
                <a:path w="2513" h="343" extrusionOk="0">
                  <a:moveTo>
                    <a:pt x="1574" y="1"/>
                  </a:moveTo>
                  <a:cubicBezTo>
                    <a:pt x="896" y="1"/>
                    <a:pt x="259" y="59"/>
                    <a:pt x="0" y="176"/>
                  </a:cubicBezTo>
                  <a:cubicBezTo>
                    <a:pt x="161" y="277"/>
                    <a:pt x="328" y="295"/>
                    <a:pt x="493" y="295"/>
                  </a:cubicBezTo>
                  <a:cubicBezTo>
                    <a:pt x="583" y="295"/>
                    <a:pt x="673" y="289"/>
                    <a:pt x="761" y="289"/>
                  </a:cubicBezTo>
                  <a:cubicBezTo>
                    <a:pt x="834" y="289"/>
                    <a:pt x="906" y="293"/>
                    <a:pt x="977" y="307"/>
                  </a:cubicBezTo>
                  <a:cubicBezTo>
                    <a:pt x="1006" y="330"/>
                    <a:pt x="1033" y="342"/>
                    <a:pt x="1060" y="342"/>
                  </a:cubicBezTo>
                  <a:cubicBezTo>
                    <a:pt x="1087" y="342"/>
                    <a:pt x="1113" y="330"/>
                    <a:pt x="1143" y="307"/>
                  </a:cubicBezTo>
                  <a:cubicBezTo>
                    <a:pt x="1572" y="295"/>
                    <a:pt x="2001" y="295"/>
                    <a:pt x="2441" y="271"/>
                  </a:cubicBezTo>
                  <a:cubicBezTo>
                    <a:pt x="2512" y="199"/>
                    <a:pt x="2512" y="116"/>
                    <a:pt x="2441" y="33"/>
                  </a:cubicBezTo>
                  <a:cubicBezTo>
                    <a:pt x="2162" y="11"/>
                    <a:pt x="1865" y="1"/>
                    <a:pt x="15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1" name="Google Shape;5061;p2"/>
            <p:cNvSpPr/>
            <p:nvPr/>
          </p:nvSpPr>
          <p:spPr>
            <a:xfrm>
              <a:off x="6006100" y="2300750"/>
              <a:ext cx="57475" cy="10400"/>
            </a:xfrm>
            <a:custGeom>
              <a:avLst/>
              <a:gdLst/>
              <a:ahLst/>
              <a:cxnLst/>
              <a:rect l="l" t="t" r="r" b="b"/>
              <a:pathLst>
                <a:path w="2299" h="416" extrusionOk="0">
                  <a:moveTo>
                    <a:pt x="1535" y="0"/>
                  </a:moveTo>
                  <a:cubicBezTo>
                    <a:pt x="1303" y="0"/>
                    <a:pt x="1073" y="46"/>
                    <a:pt x="846" y="166"/>
                  </a:cubicBezTo>
                  <a:cubicBezTo>
                    <a:pt x="738" y="284"/>
                    <a:pt x="604" y="295"/>
                    <a:pt x="467" y="295"/>
                  </a:cubicBezTo>
                  <a:cubicBezTo>
                    <a:pt x="434" y="295"/>
                    <a:pt x="401" y="295"/>
                    <a:pt x="369" y="295"/>
                  </a:cubicBezTo>
                  <a:cubicBezTo>
                    <a:pt x="235" y="295"/>
                    <a:pt x="105" y="306"/>
                    <a:pt x="0" y="416"/>
                  </a:cubicBezTo>
                  <a:cubicBezTo>
                    <a:pt x="715" y="416"/>
                    <a:pt x="1441" y="416"/>
                    <a:pt x="2155" y="404"/>
                  </a:cubicBezTo>
                  <a:cubicBezTo>
                    <a:pt x="2239" y="344"/>
                    <a:pt x="2298" y="249"/>
                    <a:pt x="2298" y="130"/>
                  </a:cubicBezTo>
                  <a:cubicBezTo>
                    <a:pt x="2043" y="55"/>
                    <a:pt x="1788" y="0"/>
                    <a:pt x="153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2" name="Google Shape;5062;p2"/>
            <p:cNvSpPr/>
            <p:nvPr/>
          </p:nvSpPr>
          <p:spPr>
            <a:xfrm>
              <a:off x="5902225" y="2296150"/>
              <a:ext cx="40800" cy="11125"/>
            </a:xfrm>
            <a:custGeom>
              <a:avLst/>
              <a:gdLst/>
              <a:ahLst/>
              <a:cxnLst/>
              <a:rect l="l" t="t" r="r" b="b"/>
              <a:pathLst>
                <a:path w="1632" h="445" extrusionOk="0">
                  <a:moveTo>
                    <a:pt x="1364" y="0"/>
                  </a:moveTo>
                  <a:cubicBezTo>
                    <a:pt x="1346" y="0"/>
                    <a:pt x="1328" y="16"/>
                    <a:pt x="1310" y="52"/>
                  </a:cubicBezTo>
                  <a:cubicBezTo>
                    <a:pt x="1238" y="76"/>
                    <a:pt x="1191" y="135"/>
                    <a:pt x="1143" y="183"/>
                  </a:cubicBezTo>
                  <a:cubicBezTo>
                    <a:pt x="1119" y="195"/>
                    <a:pt x="1072" y="195"/>
                    <a:pt x="1024" y="195"/>
                  </a:cubicBezTo>
                  <a:cubicBezTo>
                    <a:pt x="1024" y="219"/>
                    <a:pt x="1000" y="219"/>
                    <a:pt x="964" y="231"/>
                  </a:cubicBezTo>
                  <a:cubicBezTo>
                    <a:pt x="953" y="233"/>
                    <a:pt x="943" y="235"/>
                    <a:pt x="934" y="235"/>
                  </a:cubicBezTo>
                  <a:cubicBezTo>
                    <a:pt x="905" y="235"/>
                    <a:pt x="885" y="219"/>
                    <a:pt x="857" y="183"/>
                  </a:cubicBezTo>
                  <a:cubicBezTo>
                    <a:pt x="583" y="183"/>
                    <a:pt x="286" y="195"/>
                    <a:pt x="0" y="219"/>
                  </a:cubicBezTo>
                  <a:lnTo>
                    <a:pt x="0" y="290"/>
                  </a:lnTo>
                  <a:cubicBezTo>
                    <a:pt x="306" y="373"/>
                    <a:pt x="607" y="445"/>
                    <a:pt x="911" y="445"/>
                  </a:cubicBezTo>
                  <a:cubicBezTo>
                    <a:pt x="1129" y="445"/>
                    <a:pt x="1348" y="408"/>
                    <a:pt x="1572" y="314"/>
                  </a:cubicBezTo>
                  <a:cubicBezTo>
                    <a:pt x="1607" y="290"/>
                    <a:pt x="1619" y="278"/>
                    <a:pt x="1631" y="242"/>
                  </a:cubicBezTo>
                  <a:cubicBezTo>
                    <a:pt x="1619" y="219"/>
                    <a:pt x="1584" y="195"/>
                    <a:pt x="1572" y="171"/>
                  </a:cubicBezTo>
                  <a:cubicBezTo>
                    <a:pt x="1536" y="123"/>
                    <a:pt x="1488" y="64"/>
                    <a:pt x="1429" y="40"/>
                  </a:cubicBezTo>
                  <a:cubicBezTo>
                    <a:pt x="1429" y="40"/>
                    <a:pt x="1417" y="16"/>
                    <a:pt x="1381" y="4"/>
                  </a:cubicBezTo>
                  <a:cubicBezTo>
                    <a:pt x="1376" y="2"/>
                    <a:pt x="1370" y="0"/>
                    <a:pt x="13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3" name="Google Shape;5063;p2"/>
            <p:cNvSpPr/>
            <p:nvPr/>
          </p:nvSpPr>
          <p:spPr>
            <a:xfrm>
              <a:off x="6059975" y="2304575"/>
              <a:ext cx="25025" cy="12225"/>
            </a:xfrm>
            <a:custGeom>
              <a:avLst/>
              <a:gdLst/>
              <a:ahLst/>
              <a:cxnLst/>
              <a:rect l="l" t="t" r="r" b="b"/>
              <a:pathLst>
                <a:path w="1001" h="489" extrusionOk="0">
                  <a:moveTo>
                    <a:pt x="143" y="1"/>
                  </a:moveTo>
                  <a:cubicBezTo>
                    <a:pt x="48" y="36"/>
                    <a:pt x="0" y="144"/>
                    <a:pt x="0" y="263"/>
                  </a:cubicBezTo>
                  <a:cubicBezTo>
                    <a:pt x="143" y="310"/>
                    <a:pt x="346" y="239"/>
                    <a:pt x="441" y="417"/>
                  </a:cubicBezTo>
                  <a:cubicBezTo>
                    <a:pt x="489" y="465"/>
                    <a:pt x="533" y="489"/>
                    <a:pt x="578" y="489"/>
                  </a:cubicBezTo>
                  <a:cubicBezTo>
                    <a:pt x="622" y="489"/>
                    <a:pt x="667" y="465"/>
                    <a:pt x="715" y="417"/>
                  </a:cubicBezTo>
                  <a:cubicBezTo>
                    <a:pt x="786" y="322"/>
                    <a:pt x="893" y="310"/>
                    <a:pt x="1000" y="310"/>
                  </a:cubicBezTo>
                  <a:lnTo>
                    <a:pt x="1000" y="155"/>
                  </a:lnTo>
                  <a:cubicBezTo>
                    <a:pt x="935" y="69"/>
                    <a:pt x="853" y="35"/>
                    <a:pt x="768" y="35"/>
                  </a:cubicBezTo>
                  <a:cubicBezTo>
                    <a:pt x="714" y="35"/>
                    <a:pt x="659" y="49"/>
                    <a:pt x="608" y="72"/>
                  </a:cubicBezTo>
                  <a:cubicBezTo>
                    <a:pt x="551" y="98"/>
                    <a:pt x="500" y="109"/>
                    <a:pt x="451" y="109"/>
                  </a:cubicBezTo>
                  <a:cubicBezTo>
                    <a:pt x="344" y="109"/>
                    <a:pt x="249" y="58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4" name="Google Shape;5064;p2"/>
            <p:cNvSpPr/>
            <p:nvPr/>
          </p:nvSpPr>
          <p:spPr>
            <a:xfrm>
              <a:off x="5784650" y="2294725"/>
              <a:ext cx="22625" cy="6950"/>
            </a:xfrm>
            <a:custGeom>
              <a:avLst/>
              <a:gdLst/>
              <a:ahLst/>
              <a:cxnLst/>
              <a:rect l="l" t="t" r="r" b="b"/>
              <a:pathLst>
                <a:path w="905" h="278" extrusionOk="0">
                  <a:moveTo>
                    <a:pt x="180" y="1"/>
                  </a:moveTo>
                  <a:cubicBezTo>
                    <a:pt x="44" y="1"/>
                    <a:pt x="11" y="104"/>
                    <a:pt x="0" y="228"/>
                  </a:cubicBezTo>
                  <a:cubicBezTo>
                    <a:pt x="141" y="241"/>
                    <a:pt x="288" y="278"/>
                    <a:pt x="450" y="278"/>
                  </a:cubicBezTo>
                  <a:cubicBezTo>
                    <a:pt x="590" y="278"/>
                    <a:pt x="740" y="250"/>
                    <a:pt x="905" y="157"/>
                  </a:cubicBezTo>
                  <a:cubicBezTo>
                    <a:pt x="619" y="97"/>
                    <a:pt x="417" y="38"/>
                    <a:pt x="202" y="2"/>
                  </a:cubicBezTo>
                  <a:cubicBezTo>
                    <a:pt x="195" y="1"/>
                    <a:pt x="187" y="1"/>
                    <a:pt x="18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5" name="Google Shape;5065;p2"/>
            <p:cNvSpPr/>
            <p:nvPr/>
          </p:nvSpPr>
          <p:spPr>
            <a:xfrm>
              <a:off x="5873650" y="2297425"/>
              <a:ext cx="14000" cy="7350"/>
            </a:xfrm>
            <a:custGeom>
              <a:avLst/>
              <a:gdLst/>
              <a:ahLst/>
              <a:cxnLst/>
              <a:rect l="l" t="t" r="r" b="b"/>
              <a:pathLst>
                <a:path w="560" h="294" extrusionOk="0">
                  <a:moveTo>
                    <a:pt x="560" y="1"/>
                  </a:moveTo>
                  <a:lnTo>
                    <a:pt x="560" y="1"/>
                  </a:lnTo>
                  <a:cubicBezTo>
                    <a:pt x="369" y="13"/>
                    <a:pt x="191" y="13"/>
                    <a:pt x="0" y="25"/>
                  </a:cubicBezTo>
                  <a:lnTo>
                    <a:pt x="0" y="263"/>
                  </a:lnTo>
                  <a:cubicBezTo>
                    <a:pt x="7" y="263"/>
                    <a:pt x="14" y="262"/>
                    <a:pt x="21" y="262"/>
                  </a:cubicBezTo>
                  <a:cubicBezTo>
                    <a:pt x="114" y="262"/>
                    <a:pt x="227" y="294"/>
                    <a:pt x="325" y="294"/>
                  </a:cubicBezTo>
                  <a:cubicBezTo>
                    <a:pt x="451" y="294"/>
                    <a:pt x="553" y="241"/>
                    <a:pt x="5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6" name="Google Shape;5066;p2"/>
            <p:cNvSpPr/>
            <p:nvPr/>
          </p:nvSpPr>
          <p:spPr>
            <a:xfrm>
              <a:off x="5941500" y="2301000"/>
              <a:ext cx="14025" cy="6600"/>
            </a:xfrm>
            <a:custGeom>
              <a:avLst/>
              <a:gdLst/>
              <a:ahLst/>
              <a:cxnLst/>
              <a:rect l="l" t="t" r="r" b="b"/>
              <a:pathLst>
                <a:path w="561" h="264" extrusionOk="0">
                  <a:moveTo>
                    <a:pt x="167" y="1"/>
                  </a:moveTo>
                  <a:cubicBezTo>
                    <a:pt x="101" y="23"/>
                    <a:pt x="55" y="76"/>
                    <a:pt x="10" y="132"/>
                  </a:cubicBezTo>
                  <a:lnTo>
                    <a:pt x="10" y="132"/>
                  </a:lnTo>
                  <a:cubicBezTo>
                    <a:pt x="7" y="128"/>
                    <a:pt x="4" y="124"/>
                    <a:pt x="1" y="120"/>
                  </a:cubicBezTo>
                  <a:lnTo>
                    <a:pt x="1" y="144"/>
                  </a:lnTo>
                  <a:cubicBezTo>
                    <a:pt x="4" y="140"/>
                    <a:pt x="7" y="136"/>
                    <a:pt x="10" y="132"/>
                  </a:cubicBezTo>
                  <a:lnTo>
                    <a:pt x="10" y="132"/>
                  </a:lnTo>
                  <a:cubicBezTo>
                    <a:pt x="94" y="234"/>
                    <a:pt x="190" y="264"/>
                    <a:pt x="293" y="264"/>
                  </a:cubicBezTo>
                  <a:cubicBezTo>
                    <a:pt x="379" y="264"/>
                    <a:pt x="470" y="243"/>
                    <a:pt x="560" y="227"/>
                  </a:cubicBezTo>
                  <a:cubicBezTo>
                    <a:pt x="525" y="156"/>
                    <a:pt x="477" y="84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7" name="Google Shape;5067;p2"/>
            <p:cNvSpPr/>
            <p:nvPr/>
          </p:nvSpPr>
          <p:spPr>
            <a:xfrm>
              <a:off x="5923650" y="2300700"/>
              <a:ext cx="3900" cy="2075"/>
            </a:xfrm>
            <a:custGeom>
              <a:avLst/>
              <a:gdLst/>
              <a:ahLst/>
              <a:cxnLst/>
              <a:rect l="l" t="t" r="r" b="b"/>
              <a:pathLst>
                <a:path w="156" h="83" extrusionOk="0">
                  <a:moveTo>
                    <a:pt x="0" y="1"/>
                  </a:moveTo>
                  <a:cubicBezTo>
                    <a:pt x="19" y="56"/>
                    <a:pt x="43" y="83"/>
                    <a:pt x="71" y="83"/>
                  </a:cubicBezTo>
                  <a:cubicBezTo>
                    <a:pt x="97" y="83"/>
                    <a:pt x="126" y="59"/>
                    <a:pt x="155" y="13"/>
                  </a:cubicBezTo>
                  <a:cubicBezTo>
                    <a:pt x="107" y="13"/>
                    <a:pt x="60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8" name="Google Shape;5068;p2"/>
            <p:cNvSpPr/>
            <p:nvPr/>
          </p:nvSpPr>
          <p:spPr>
            <a:xfrm>
              <a:off x="5941500" y="2300700"/>
              <a:ext cx="4200" cy="3600"/>
            </a:xfrm>
            <a:custGeom>
              <a:avLst/>
              <a:gdLst/>
              <a:ahLst/>
              <a:cxnLst/>
              <a:rect l="l" t="t" r="r" b="b"/>
              <a:pathLst>
                <a:path w="168" h="144" extrusionOk="0">
                  <a:moveTo>
                    <a:pt x="1" y="1"/>
                  </a:moveTo>
                  <a:lnTo>
                    <a:pt x="1" y="144"/>
                  </a:lnTo>
                  <a:cubicBezTo>
                    <a:pt x="48" y="108"/>
                    <a:pt x="108" y="60"/>
                    <a:pt x="167" y="13"/>
                  </a:cubicBezTo>
                  <a:cubicBezTo>
                    <a:pt x="108" y="13"/>
                    <a:pt x="48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9" name="Google Shape;5069;p2"/>
            <p:cNvSpPr/>
            <p:nvPr/>
          </p:nvSpPr>
          <p:spPr>
            <a:xfrm>
              <a:off x="5930800" y="2297725"/>
              <a:ext cx="4175" cy="3300"/>
            </a:xfrm>
            <a:custGeom>
              <a:avLst/>
              <a:gdLst/>
              <a:ahLst/>
              <a:cxnLst/>
              <a:rect l="l" t="t" r="r" b="b"/>
              <a:pathLst>
                <a:path w="167" h="132" extrusionOk="0">
                  <a:moveTo>
                    <a:pt x="167" y="1"/>
                  </a:moveTo>
                  <a:lnTo>
                    <a:pt x="167" y="1"/>
                  </a:lnTo>
                  <a:cubicBezTo>
                    <a:pt x="107" y="37"/>
                    <a:pt x="48" y="72"/>
                    <a:pt x="0" y="132"/>
                  </a:cubicBezTo>
                  <a:cubicBezTo>
                    <a:pt x="95" y="120"/>
                    <a:pt x="131" y="72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0" name="Google Shape;5070;p2"/>
            <p:cNvSpPr/>
            <p:nvPr/>
          </p:nvSpPr>
          <p:spPr>
            <a:xfrm>
              <a:off x="5937925" y="229772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1"/>
                  </a:moveTo>
                  <a:cubicBezTo>
                    <a:pt x="25" y="72"/>
                    <a:pt x="72" y="120"/>
                    <a:pt x="144" y="132"/>
                  </a:cubicBezTo>
                  <a:cubicBezTo>
                    <a:pt x="120" y="60"/>
                    <a:pt x="72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1" name="Google Shape;5071;p2"/>
            <p:cNvSpPr/>
            <p:nvPr/>
          </p:nvSpPr>
          <p:spPr>
            <a:xfrm>
              <a:off x="5934950" y="2295500"/>
              <a:ext cx="3000" cy="2250"/>
            </a:xfrm>
            <a:custGeom>
              <a:avLst/>
              <a:gdLst/>
              <a:ahLst/>
              <a:cxnLst/>
              <a:rect l="l" t="t" r="r" b="b"/>
              <a:pathLst>
                <a:path w="120" h="90" extrusionOk="0">
                  <a:moveTo>
                    <a:pt x="51" y="1"/>
                  </a:moveTo>
                  <a:cubicBezTo>
                    <a:pt x="30" y="1"/>
                    <a:pt x="13" y="30"/>
                    <a:pt x="1" y="90"/>
                  </a:cubicBezTo>
                  <a:lnTo>
                    <a:pt x="120" y="90"/>
                  </a:lnTo>
                  <a:cubicBezTo>
                    <a:pt x="96" y="30"/>
                    <a:pt x="72" y="1"/>
                    <a:pt x="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2" name="Google Shape;5072;p2"/>
            <p:cNvSpPr/>
            <p:nvPr/>
          </p:nvSpPr>
          <p:spPr>
            <a:xfrm>
              <a:off x="5837025" y="2304875"/>
              <a:ext cx="4200" cy="3000"/>
            </a:xfrm>
            <a:custGeom>
              <a:avLst/>
              <a:gdLst/>
              <a:ahLst/>
              <a:cxnLst/>
              <a:rect l="l" t="t" r="r" b="b"/>
              <a:pathLst>
                <a:path w="168" h="120" extrusionOk="0">
                  <a:moveTo>
                    <a:pt x="1" y="1"/>
                  </a:moveTo>
                  <a:cubicBezTo>
                    <a:pt x="12" y="48"/>
                    <a:pt x="12" y="72"/>
                    <a:pt x="12" y="120"/>
                  </a:cubicBezTo>
                  <a:cubicBezTo>
                    <a:pt x="72" y="84"/>
                    <a:pt x="120" y="48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3" name="Google Shape;5073;p2"/>
            <p:cNvSpPr/>
            <p:nvPr/>
          </p:nvSpPr>
          <p:spPr>
            <a:xfrm>
              <a:off x="5966500" y="2306675"/>
              <a:ext cx="36050" cy="10125"/>
            </a:xfrm>
            <a:custGeom>
              <a:avLst/>
              <a:gdLst/>
              <a:ahLst/>
              <a:cxnLst/>
              <a:rect l="l" t="t" r="r" b="b"/>
              <a:pathLst>
                <a:path w="1442" h="405" extrusionOk="0">
                  <a:moveTo>
                    <a:pt x="1" y="0"/>
                  </a:moveTo>
                  <a:lnTo>
                    <a:pt x="1" y="60"/>
                  </a:lnTo>
                  <a:cubicBezTo>
                    <a:pt x="13" y="119"/>
                    <a:pt x="13" y="167"/>
                    <a:pt x="13" y="226"/>
                  </a:cubicBezTo>
                  <a:cubicBezTo>
                    <a:pt x="155" y="339"/>
                    <a:pt x="298" y="404"/>
                    <a:pt x="450" y="404"/>
                  </a:cubicBezTo>
                  <a:cubicBezTo>
                    <a:pt x="538" y="404"/>
                    <a:pt x="630" y="382"/>
                    <a:pt x="727" y="333"/>
                  </a:cubicBezTo>
                  <a:cubicBezTo>
                    <a:pt x="838" y="216"/>
                    <a:pt x="962" y="195"/>
                    <a:pt x="1088" y="195"/>
                  </a:cubicBezTo>
                  <a:cubicBezTo>
                    <a:pt x="1161" y="195"/>
                    <a:pt x="1235" y="202"/>
                    <a:pt x="1308" y="202"/>
                  </a:cubicBezTo>
                  <a:cubicBezTo>
                    <a:pt x="1353" y="202"/>
                    <a:pt x="1398" y="199"/>
                    <a:pt x="1441" y="191"/>
                  </a:cubicBezTo>
                  <a:cubicBezTo>
                    <a:pt x="1253" y="77"/>
                    <a:pt x="1057" y="54"/>
                    <a:pt x="858" y="54"/>
                  </a:cubicBezTo>
                  <a:cubicBezTo>
                    <a:pt x="723" y="54"/>
                    <a:pt x="586" y="65"/>
                    <a:pt x="450" y="65"/>
                  </a:cubicBezTo>
                  <a:cubicBezTo>
                    <a:pt x="344" y="65"/>
                    <a:pt x="237" y="59"/>
                    <a:pt x="132" y="36"/>
                  </a:cubicBezTo>
                  <a:cubicBezTo>
                    <a:pt x="108" y="0"/>
                    <a:pt x="60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4" name="Google Shape;5074;p2"/>
            <p:cNvSpPr/>
            <p:nvPr/>
          </p:nvSpPr>
          <p:spPr>
            <a:xfrm>
              <a:off x="5927225" y="2313000"/>
              <a:ext cx="6850" cy="5900"/>
            </a:xfrm>
            <a:custGeom>
              <a:avLst/>
              <a:gdLst/>
              <a:ahLst/>
              <a:cxnLst/>
              <a:rect l="l" t="t" r="r" b="b"/>
              <a:pathLst>
                <a:path w="274" h="236" extrusionOk="0">
                  <a:moveTo>
                    <a:pt x="152" y="1"/>
                  </a:moveTo>
                  <a:cubicBezTo>
                    <a:pt x="129" y="1"/>
                    <a:pt x="106" y="10"/>
                    <a:pt x="84" y="33"/>
                  </a:cubicBezTo>
                  <a:cubicBezTo>
                    <a:pt x="0" y="104"/>
                    <a:pt x="36" y="176"/>
                    <a:pt x="131" y="235"/>
                  </a:cubicBezTo>
                  <a:cubicBezTo>
                    <a:pt x="179" y="199"/>
                    <a:pt x="238" y="152"/>
                    <a:pt x="274" y="104"/>
                  </a:cubicBezTo>
                  <a:cubicBezTo>
                    <a:pt x="249" y="47"/>
                    <a:pt x="202" y="1"/>
                    <a:pt x="1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5" name="Google Shape;5075;p2"/>
            <p:cNvSpPr/>
            <p:nvPr/>
          </p:nvSpPr>
          <p:spPr>
            <a:xfrm>
              <a:off x="5893875" y="2300500"/>
              <a:ext cx="8375" cy="4250"/>
            </a:xfrm>
            <a:custGeom>
              <a:avLst/>
              <a:gdLst/>
              <a:ahLst/>
              <a:cxnLst/>
              <a:rect l="l" t="t" r="r" b="b"/>
              <a:pathLst>
                <a:path w="335" h="170" extrusionOk="0">
                  <a:moveTo>
                    <a:pt x="146" y="1"/>
                  </a:moveTo>
                  <a:cubicBezTo>
                    <a:pt x="102" y="1"/>
                    <a:pt x="61" y="15"/>
                    <a:pt x="24" y="57"/>
                  </a:cubicBezTo>
                  <a:cubicBezTo>
                    <a:pt x="1" y="57"/>
                    <a:pt x="1" y="80"/>
                    <a:pt x="24" y="104"/>
                  </a:cubicBezTo>
                  <a:cubicBezTo>
                    <a:pt x="72" y="152"/>
                    <a:pt x="123" y="170"/>
                    <a:pt x="175" y="170"/>
                  </a:cubicBezTo>
                  <a:cubicBezTo>
                    <a:pt x="227" y="170"/>
                    <a:pt x="280" y="152"/>
                    <a:pt x="334" y="128"/>
                  </a:cubicBezTo>
                  <a:lnTo>
                    <a:pt x="334" y="80"/>
                  </a:lnTo>
                  <a:lnTo>
                    <a:pt x="334" y="45"/>
                  </a:lnTo>
                  <a:cubicBezTo>
                    <a:pt x="267" y="25"/>
                    <a:pt x="204" y="1"/>
                    <a:pt x="1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6" name="Google Shape;5076;p2"/>
            <p:cNvSpPr/>
            <p:nvPr/>
          </p:nvSpPr>
          <p:spPr>
            <a:xfrm>
              <a:off x="5848350" y="2333975"/>
              <a:ext cx="6850" cy="2475"/>
            </a:xfrm>
            <a:custGeom>
              <a:avLst/>
              <a:gdLst/>
              <a:ahLst/>
              <a:cxnLst/>
              <a:rect l="l" t="t" r="r" b="b"/>
              <a:pathLst>
                <a:path w="274" h="99" extrusionOk="0">
                  <a:moveTo>
                    <a:pt x="141" y="0"/>
                  </a:moveTo>
                  <a:cubicBezTo>
                    <a:pt x="95" y="0"/>
                    <a:pt x="48" y="33"/>
                    <a:pt x="0" y="99"/>
                  </a:cubicBezTo>
                  <a:lnTo>
                    <a:pt x="274" y="99"/>
                  </a:lnTo>
                  <a:cubicBezTo>
                    <a:pt x="232" y="33"/>
                    <a:pt x="188" y="0"/>
                    <a:pt x="1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7" name="Google Shape;5077;p2"/>
            <p:cNvSpPr/>
            <p:nvPr/>
          </p:nvSpPr>
          <p:spPr>
            <a:xfrm>
              <a:off x="6070100" y="2322450"/>
              <a:ext cx="4475" cy="3000"/>
            </a:xfrm>
            <a:custGeom>
              <a:avLst/>
              <a:gdLst/>
              <a:ahLst/>
              <a:cxnLst/>
              <a:rect l="l" t="t" r="r" b="b"/>
              <a:pathLst>
                <a:path w="179" h="120" extrusionOk="0">
                  <a:moveTo>
                    <a:pt x="179" y="0"/>
                  </a:moveTo>
                  <a:lnTo>
                    <a:pt x="0" y="36"/>
                  </a:lnTo>
                  <a:cubicBezTo>
                    <a:pt x="12" y="72"/>
                    <a:pt x="24" y="83"/>
                    <a:pt x="36" y="119"/>
                  </a:cubicBezTo>
                  <a:cubicBezTo>
                    <a:pt x="84" y="72"/>
                    <a:pt x="131" y="36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8" name="Google Shape;5078;p2"/>
            <p:cNvSpPr/>
            <p:nvPr/>
          </p:nvSpPr>
          <p:spPr>
            <a:xfrm>
              <a:off x="5905775" y="3105525"/>
              <a:ext cx="89575" cy="39275"/>
            </a:xfrm>
            <a:custGeom>
              <a:avLst/>
              <a:gdLst/>
              <a:ahLst/>
              <a:cxnLst/>
              <a:rect l="l" t="t" r="r" b="b"/>
              <a:pathLst>
                <a:path w="3583" h="1571" extrusionOk="0">
                  <a:moveTo>
                    <a:pt x="589" y="0"/>
                  </a:moveTo>
                  <a:cubicBezTo>
                    <a:pt x="407" y="0"/>
                    <a:pt x="244" y="85"/>
                    <a:pt x="96" y="240"/>
                  </a:cubicBezTo>
                  <a:cubicBezTo>
                    <a:pt x="1" y="336"/>
                    <a:pt x="37" y="443"/>
                    <a:pt x="132" y="514"/>
                  </a:cubicBezTo>
                  <a:cubicBezTo>
                    <a:pt x="211" y="472"/>
                    <a:pt x="284" y="438"/>
                    <a:pt x="354" y="438"/>
                  </a:cubicBezTo>
                  <a:cubicBezTo>
                    <a:pt x="421" y="438"/>
                    <a:pt x="485" y="469"/>
                    <a:pt x="549" y="550"/>
                  </a:cubicBezTo>
                  <a:cubicBezTo>
                    <a:pt x="1061" y="1098"/>
                    <a:pt x="1704" y="1372"/>
                    <a:pt x="2418" y="1503"/>
                  </a:cubicBezTo>
                  <a:cubicBezTo>
                    <a:pt x="2498" y="1455"/>
                    <a:pt x="2576" y="1437"/>
                    <a:pt x="2653" y="1437"/>
                  </a:cubicBezTo>
                  <a:cubicBezTo>
                    <a:pt x="2865" y="1437"/>
                    <a:pt x="3068" y="1570"/>
                    <a:pt x="3277" y="1570"/>
                  </a:cubicBezTo>
                  <a:cubicBezTo>
                    <a:pt x="3331" y="1570"/>
                    <a:pt x="3386" y="1561"/>
                    <a:pt x="3442" y="1538"/>
                  </a:cubicBezTo>
                  <a:cubicBezTo>
                    <a:pt x="3475" y="1337"/>
                    <a:pt x="3582" y="1094"/>
                    <a:pt x="3252" y="1094"/>
                  </a:cubicBezTo>
                  <a:cubicBezTo>
                    <a:pt x="3230" y="1094"/>
                    <a:pt x="3206" y="1095"/>
                    <a:pt x="3180" y="1098"/>
                  </a:cubicBezTo>
                  <a:cubicBezTo>
                    <a:pt x="3101" y="1107"/>
                    <a:pt x="3020" y="1117"/>
                    <a:pt x="2941" y="1117"/>
                  </a:cubicBezTo>
                  <a:cubicBezTo>
                    <a:pt x="2808" y="1117"/>
                    <a:pt x="2682" y="1087"/>
                    <a:pt x="2585" y="967"/>
                  </a:cubicBezTo>
                  <a:cubicBezTo>
                    <a:pt x="1942" y="824"/>
                    <a:pt x="1418" y="443"/>
                    <a:pt x="894" y="74"/>
                  </a:cubicBezTo>
                  <a:cubicBezTo>
                    <a:pt x="787" y="24"/>
                    <a:pt x="685" y="0"/>
                    <a:pt x="5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9" name="Google Shape;5079;p2"/>
            <p:cNvSpPr/>
            <p:nvPr/>
          </p:nvSpPr>
          <p:spPr>
            <a:xfrm>
              <a:off x="5938225" y="2983225"/>
              <a:ext cx="14625" cy="70275"/>
            </a:xfrm>
            <a:custGeom>
              <a:avLst/>
              <a:gdLst/>
              <a:ahLst/>
              <a:cxnLst/>
              <a:rect l="l" t="t" r="r" b="b"/>
              <a:pathLst>
                <a:path w="585" h="2811" extrusionOk="0">
                  <a:moveTo>
                    <a:pt x="1" y="1"/>
                  </a:moveTo>
                  <a:cubicBezTo>
                    <a:pt x="1" y="930"/>
                    <a:pt x="108" y="1870"/>
                    <a:pt x="179" y="2811"/>
                  </a:cubicBezTo>
                  <a:cubicBezTo>
                    <a:pt x="584" y="2704"/>
                    <a:pt x="251" y="2299"/>
                    <a:pt x="406" y="2096"/>
                  </a:cubicBezTo>
                  <a:lnTo>
                    <a:pt x="406" y="2025"/>
                  </a:lnTo>
                  <a:lnTo>
                    <a:pt x="394" y="1942"/>
                  </a:lnTo>
                  <a:cubicBezTo>
                    <a:pt x="298" y="1668"/>
                    <a:pt x="275" y="1346"/>
                    <a:pt x="275" y="1025"/>
                  </a:cubicBezTo>
                  <a:cubicBezTo>
                    <a:pt x="239" y="727"/>
                    <a:pt x="346" y="418"/>
                    <a:pt x="155" y="132"/>
                  </a:cubicBezTo>
                  <a:lnTo>
                    <a:pt x="108" y="84"/>
                  </a:lnTo>
                  <a:cubicBezTo>
                    <a:pt x="72" y="60"/>
                    <a:pt x="48" y="25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0" name="Google Shape;5080;p2"/>
            <p:cNvSpPr/>
            <p:nvPr/>
          </p:nvSpPr>
          <p:spPr>
            <a:xfrm>
              <a:off x="5942100" y="3035925"/>
              <a:ext cx="14025" cy="36325"/>
            </a:xfrm>
            <a:custGeom>
              <a:avLst/>
              <a:gdLst/>
              <a:ahLst/>
              <a:cxnLst/>
              <a:rect l="l" t="t" r="r" b="b"/>
              <a:pathLst>
                <a:path w="561" h="1453" extrusionOk="0">
                  <a:moveTo>
                    <a:pt x="262" y="0"/>
                  </a:moveTo>
                  <a:lnTo>
                    <a:pt x="262" y="0"/>
                  </a:lnTo>
                  <a:cubicBezTo>
                    <a:pt x="0" y="155"/>
                    <a:pt x="203" y="477"/>
                    <a:pt x="36" y="667"/>
                  </a:cubicBezTo>
                  <a:lnTo>
                    <a:pt x="84" y="1250"/>
                  </a:lnTo>
                  <a:cubicBezTo>
                    <a:pt x="131" y="1322"/>
                    <a:pt x="167" y="1393"/>
                    <a:pt x="251" y="1453"/>
                  </a:cubicBezTo>
                  <a:cubicBezTo>
                    <a:pt x="251" y="1310"/>
                    <a:pt x="262" y="1155"/>
                    <a:pt x="262" y="1012"/>
                  </a:cubicBezTo>
                  <a:lnTo>
                    <a:pt x="262" y="1012"/>
                  </a:lnTo>
                  <a:lnTo>
                    <a:pt x="251" y="1024"/>
                  </a:lnTo>
                  <a:cubicBezTo>
                    <a:pt x="560" y="691"/>
                    <a:pt x="393" y="346"/>
                    <a:pt x="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1" name="Google Shape;5081;p2"/>
            <p:cNvSpPr/>
            <p:nvPr/>
          </p:nvSpPr>
          <p:spPr>
            <a:xfrm>
              <a:off x="5938525" y="2996925"/>
              <a:ext cx="10150" cy="35750"/>
            </a:xfrm>
            <a:custGeom>
              <a:avLst/>
              <a:gdLst/>
              <a:ahLst/>
              <a:cxnLst/>
              <a:rect l="l" t="t" r="r" b="b"/>
              <a:pathLst>
                <a:path w="406" h="1430" extrusionOk="0">
                  <a:moveTo>
                    <a:pt x="394" y="1"/>
                  </a:moveTo>
                  <a:cubicBezTo>
                    <a:pt x="1" y="48"/>
                    <a:pt x="322" y="417"/>
                    <a:pt x="143" y="548"/>
                  </a:cubicBezTo>
                  <a:cubicBezTo>
                    <a:pt x="96" y="870"/>
                    <a:pt x="215" y="1155"/>
                    <a:pt x="405" y="1429"/>
                  </a:cubicBezTo>
                  <a:cubicBezTo>
                    <a:pt x="405" y="953"/>
                    <a:pt x="394" y="465"/>
                    <a:pt x="3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2" name="Google Shape;5082;p2"/>
            <p:cNvSpPr/>
            <p:nvPr/>
          </p:nvSpPr>
          <p:spPr>
            <a:xfrm>
              <a:off x="5942100" y="2985625"/>
              <a:ext cx="6275" cy="24725"/>
            </a:xfrm>
            <a:custGeom>
              <a:avLst/>
              <a:gdLst/>
              <a:ahLst/>
              <a:cxnLst/>
              <a:rect l="l" t="t" r="r" b="b"/>
              <a:pathLst>
                <a:path w="251" h="989" extrusionOk="0">
                  <a:moveTo>
                    <a:pt x="131" y="0"/>
                  </a:moveTo>
                  <a:lnTo>
                    <a:pt x="131" y="0"/>
                  </a:lnTo>
                  <a:cubicBezTo>
                    <a:pt x="84" y="24"/>
                    <a:pt x="60" y="24"/>
                    <a:pt x="12" y="36"/>
                  </a:cubicBezTo>
                  <a:cubicBezTo>
                    <a:pt x="12" y="345"/>
                    <a:pt x="0" y="679"/>
                    <a:pt x="0" y="988"/>
                  </a:cubicBezTo>
                  <a:cubicBezTo>
                    <a:pt x="215" y="869"/>
                    <a:pt x="36" y="548"/>
                    <a:pt x="251" y="429"/>
                  </a:cubicBezTo>
                  <a:lnTo>
                    <a:pt x="251" y="381"/>
                  </a:lnTo>
                  <a:lnTo>
                    <a:pt x="251" y="298"/>
                  </a:lnTo>
                  <a:cubicBezTo>
                    <a:pt x="179" y="226"/>
                    <a:pt x="215" y="95"/>
                    <a:pt x="120" y="24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3" name="Google Shape;5083;p2"/>
            <p:cNvSpPr/>
            <p:nvPr/>
          </p:nvSpPr>
          <p:spPr>
            <a:xfrm>
              <a:off x="5945075" y="2985775"/>
              <a:ext cx="3600" cy="7300"/>
            </a:xfrm>
            <a:custGeom>
              <a:avLst/>
              <a:gdLst/>
              <a:ahLst/>
              <a:cxnLst/>
              <a:rect l="l" t="t" r="r" b="b"/>
              <a:pathLst>
                <a:path w="144" h="292" extrusionOk="0">
                  <a:moveTo>
                    <a:pt x="62" y="0"/>
                  </a:moveTo>
                  <a:cubicBezTo>
                    <a:pt x="39" y="0"/>
                    <a:pt x="18" y="6"/>
                    <a:pt x="1" y="18"/>
                  </a:cubicBezTo>
                  <a:cubicBezTo>
                    <a:pt x="1" y="113"/>
                    <a:pt x="24" y="232"/>
                    <a:pt x="132" y="292"/>
                  </a:cubicBezTo>
                  <a:cubicBezTo>
                    <a:pt x="132" y="208"/>
                    <a:pt x="143" y="101"/>
                    <a:pt x="132" y="18"/>
                  </a:cubicBezTo>
                  <a:cubicBezTo>
                    <a:pt x="108" y="6"/>
                    <a:pt x="84" y="0"/>
                    <a:pt x="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4" name="Google Shape;5084;p2"/>
            <p:cNvSpPr/>
            <p:nvPr/>
          </p:nvSpPr>
          <p:spPr>
            <a:xfrm>
              <a:off x="6153425" y="2613250"/>
              <a:ext cx="6575" cy="6875"/>
            </a:xfrm>
            <a:custGeom>
              <a:avLst/>
              <a:gdLst/>
              <a:ahLst/>
              <a:cxnLst/>
              <a:rect l="l" t="t" r="r" b="b"/>
              <a:pathLst>
                <a:path w="263" h="275" extrusionOk="0">
                  <a:moveTo>
                    <a:pt x="1" y="0"/>
                  </a:moveTo>
                  <a:cubicBezTo>
                    <a:pt x="1" y="108"/>
                    <a:pt x="1" y="215"/>
                    <a:pt x="96" y="274"/>
                  </a:cubicBezTo>
                  <a:cubicBezTo>
                    <a:pt x="215" y="120"/>
                    <a:pt x="263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5" name="Google Shape;5085;p2"/>
            <p:cNvSpPr/>
            <p:nvPr/>
          </p:nvSpPr>
          <p:spPr>
            <a:xfrm>
              <a:off x="6100150" y="2610350"/>
              <a:ext cx="2700" cy="2325"/>
            </a:xfrm>
            <a:custGeom>
              <a:avLst/>
              <a:gdLst/>
              <a:ahLst/>
              <a:cxnLst/>
              <a:rect l="l" t="t" r="r" b="b"/>
              <a:pathLst>
                <a:path w="108" h="93" extrusionOk="0">
                  <a:moveTo>
                    <a:pt x="43" y="1"/>
                  </a:moveTo>
                  <a:cubicBezTo>
                    <a:pt x="32" y="1"/>
                    <a:pt x="18" y="4"/>
                    <a:pt x="1" y="9"/>
                  </a:cubicBezTo>
                  <a:cubicBezTo>
                    <a:pt x="13" y="57"/>
                    <a:pt x="48" y="69"/>
                    <a:pt x="108" y="93"/>
                  </a:cubicBezTo>
                  <a:cubicBezTo>
                    <a:pt x="90" y="30"/>
                    <a:pt x="79" y="1"/>
                    <a:pt x="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6" name="Google Shape;5086;p2"/>
            <p:cNvSpPr/>
            <p:nvPr/>
          </p:nvSpPr>
          <p:spPr>
            <a:xfrm>
              <a:off x="5238750" y="1854750"/>
              <a:ext cx="20850" cy="99225"/>
            </a:xfrm>
            <a:custGeom>
              <a:avLst/>
              <a:gdLst/>
              <a:ahLst/>
              <a:cxnLst/>
              <a:rect l="l" t="t" r="r" b="b"/>
              <a:pathLst>
                <a:path w="834" h="3969" extrusionOk="0">
                  <a:moveTo>
                    <a:pt x="704" y="0"/>
                  </a:moveTo>
                  <a:cubicBezTo>
                    <a:pt x="664" y="0"/>
                    <a:pt x="625" y="21"/>
                    <a:pt x="583" y="63"/>
                  </a:cubicBezTo>
                  <a:cubicBezTo>
                    <a:pt x="321" y="563"/>
                    <a:pt x="357" y="1146"/>
                    <a:pt x="167" y="1646"/>
                  </a:cubicBezTo>
                  <a:cubicBezTo>
                    <a:pt x="167" y="1885"/>
                    <a:pt x="155" y="2123"/>
                    <a:pt x="155" y="2361"/>
                  </a:cubicBezTo>
                  <a:cubicBezTo>
                    <a:pt x="191" y="2397"/>
                    <a:pt x="191" y="2432"/>
                    <a:pt x="167" y="2516"/>
                  </a:cubicBezTo>
                  <a:cubicBezTo>
                    <a:pt x="191" y="3004"/>
                    <a:pt x="0" y="3480"/>
                    <a:pt x="131" y="3968"/>
                  </a:cubicBezTo>
                  <a:cubicBezTo>
                    <a:pt x="191" y="3968"/>
                    <a:pt x="250" y="3956"/>
                    <a:pt x="298" y="3921"/>
                  </a:cubicBezTo>
                  <a:cubicBezTo>
                    <a:pt x="345" y="3885"/>
                    <a:pt x="393" y="3849"/>
                    <a:pt x="417" y="3801"/>
                  </a:cubicBezTo>
                  <a:cubicBezTo>
                    <a:pt x="417" y="3766"/>
                    <a:pt x="429" y="3706"/>
                    <a:pt x="429" y="3659"/>
                  </a:cubicBezTo>
                  <a:cubicBezTo>
                    <a:pt x="393" y="3599"/>
                    <a:pt x="393" y="3551"/>
                    <a:pt x="429" y="3504"/>
                  </a:cubicBezTo>
                  <a:cubicBezTo>
                    <a:pt x="417" y="3468"/>
                    <a:pt x="417" y="3409"/>
                    <a:pt x="417" y="3361"/>
                  </a:cubicBezTo>
                  <a:cubicBezTo>
                    <a:pt x="357" y="3313"/>
                    <a:pt x="357" y="3242"/>
                    <a:pt x="357" y="3170"/>
                  </a:cubicBezTo>
                  <a:lnTo>
                    <a:pt x="357" y="3016"/>
                  </a:lnTo>
                  <a:cubicBezTo>
                    <a:pt x="357" y="2969"/>
                    <a:pt x="372" y="2937"/>
                    <a:pt x="407" y="2937"/>
                  </a:cubicBezTo>
                  <a:cubicBezTo>
                    <a:pt x="417" y="2937"/>
                    <a:pt x="428" y="2939"/>
                    <a:pt x="441" y="2944"/>
                  </a:cubicBezTo>
                  <a:cubicBezTo>
                    <a:pt x="476" y="2944"/>
                    <a:pt x="524" y="2932"/>
                    <a:pt x="548" y="2909"/>
                  </a:cubicBezTo>
                  <a:cubicBezTo>
                    <a:pt x="417" y="2539"/>
                    <a:pt x="429" y="2147"/>
                    <a:pt x="548" y="1777"/>
                  </a:cubicBezTo>
                  <a:cubicBezTo>
                    <a:pt x="464" y="1646"/>
                    <a:pt x="476" y="1492"/>
                    <a:pt x="548" y="1361"/>
                  </a:cubicBezTo>
                  <a:cubicBezTo>
                    <a:pt x="762" y="956"/>
                    <a:pt x="691" y="492"/>
                    <a:pt x="833" y="63"/>
                  </a:cubicBezTo>
                  <a:cubicBezTo>
                    <a:pt x="786" y="21"/>
                    <a:pt x="744" y="0"/>
                    <a:pt x="7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7" name="Google Shape;5087;p2"/>
            <p:cNvSpPr/>
            <p:nvPr/>
          </p:nvSpPr>
          <p:spPr>
            <a:xfrm>
              <a:off x="5259575" y="1723550"/>
              <a:ext cx="44375" cy="32175"/>
            </a:xfrm>
            <a:custGeom>
              <a:avLst/>
              <a:gdLst/>
              <a:ahLst/>
              <a:cxnLst/>
              <a:rect l="l" t="t" r="r" b="b"/>
              <a:pathLst>
                <a:path w="1775" h="1287" extrusionOk="0">
                  <a:moveTo>
                    <a:pt x="1584" y="1"/>
                  </a:moveTo>
                  <a:cubicBezTo>
                    <a:pt x="1468" y="49"/>
                    <a:pt x="1360" y="121"/>
                    <a:pt x="1234" y="121"/>
                  </a:cubicBezTo>
                  <a:cubicBezTo>
                    <a:pt x="1205" y="121"/>
                    <a:pt x="1175" y="117"/>
                    <a:pt x="1143" y="108"/>
                  </a:cubicBezTo>
                  <a:cubicBezTo>
                    <a:pt x="1132" y="120"/>
                    <a:pt x="1108" y="144"/>
                    <a:pt x="1072" y="144"/>
                  </a:cubicBezTo>
                  <a:cubicBezTo>
                    <a:pt x="1048" y="179"/>
                    <a:pt x="1012" y="227"/>
                    <a:pt x="1012" y="275"/>
                  </a:cubicBezTo>
                  <a:cubicBezTo>
                    <a:pt x="584" y="394"/>
                    <a:pt x="274" y="656"/>
                    <a:pt x="120" y="1096"/>
                  </a:cubicBezTo>
                  <a:cubicBezTo>
                    <a:pt x="96" y="1168"/>
                    <a:pt x="48" y="1215"/>
                    <a:pt x="0" y="1275"/>
                  </a:cubicBezTo>
                  <a:cubicBezTo>
                    <a:pt x="60" y="1275"/>
                    <a:pt x="108" y="1287"/>
                    <a:pt x="167" y="1287"/>
                  </a:cubicBezTo>
                  <a:cubicBezTo>
                    <a:pt x="691" y="870"/>
                    <a:pt x="1310" y="632"/>
                    <a:pt x="1774" y="156"/>
                  </a:cubicBezTo>
                  <a:cubicBezTo>
                    <a:pt x="1739" y="60"/>
                    <a:pt x="1679" y="1"/>
                    <a:pt x="1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8" name="Google Shape;5088;p2"/>
            <p:cNvSpPr/>
            <p:nvPr/>
          </p:nvSpPr>
          <p:spPr>
            <a:xfrm>
              <a:off x="5217300" y="1771175"/>
              <a:ext cx="29500" cy="32025"/>
            </a:xfrm>
            <a:custGeom>
              <a:avLst/>
              <a:gdLst/>
              <a:ahLst/>
              <a:cxnLst/>
              <a:rect l="l" t="t" r="r" b="b"/>
              <a:pathLst>
                <a:path w="1180" h="1281" extrusionOk="0">
                  <a:moveTo>
                    <a:pt x="751" y="1"/>
                  </a:moveTo>
                  <a:cubicBezTo>
                    <a:pt x="656" y="477"/>
                    <a:pt x="334" y="810"/>
                    <a:pt x="1" y="1108"/>
                  </a:cubicBezTo>
                  <a:cubicBezTo>
                    <a:pt x="156" y="1120"/>
                    <a:pt x="334" y="1096"/>
                    <a:pt x="441" y="1275"/>
                  </a:cubicBezTo>
                  <a:cubicBezTo>
                    <a:pt x="459" y="1279"/>
                    <a:pt x="476" y="1281"/>
                    <a:pt x="490" y="1281"/>
                  </a:cubicBezTo>
                  <a:cubicBezTo>
                    <a:pt x="605" y="1281"/>
                    <a:pt x="640" y="1170"/>
                    <a:pt x="703" y="1096"/>
                  </a:cubicBezTo>
                  <a:cubicBezTo>
                    <a:pt x="798" y="870"/>
                    <a:pt x="906" y="632"/>
                    <a:pt x="1001" y="406"/>
                  </a:cubicBezTo>
                  <a:cubicBezTo>
                    <a:pt x="1037" y="346"/>
                    <a:pt x="1084" y="286"/>
                    <a:pt x="1144" y="239"/>
                  </a:cubicBezTo>
                  <a:cubicBezTo>
                    <a:pt x="1179" y="203"/>
                    <a:pt x="1179" y="144"/>
                    <a:pt x="1144" y="96"/>
                  </a:cubicBezTo>
                  <a:cubicBezTo>
                    <a:pt x="1025" y="60"/>
                    <a:pt x="894" y="36"/>
                    <a:pt x="7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9" name="Google Shape;5089;p2"/>
            <p:cNvSpPr/>
            <p:nvPr/>
          </p:nvSpPr>
          <p:spPr>
            <a:xfrm>
              <a:off x="5223850" y="1798875"/>
              <a:ext cx="14325" cy="36325"/>
            </a:xfrm>
            <a:custGeom>
              <a:avLst/>
              <a:gdLst/>
              <a:ahLst/>
              <a:cxnLst/>
              <a:rect l="l" t="t" r="r" b="b"/>
              <a:pathLst>
                <a:path w="573" h="1453" extrusionOk="0">
                  <a:moveTo>
                    <a:pt x="453" y="0"/>
                  </a:moveTo>
                  <a:lnTo>
                    <a:pt x="453" y="0"/>
                  </a:lnTo>
                  <a:cubicBezTo>
                    <a:pt x="358" y="60"/>
                    <a:pt x="275" y="107"/>
                    <a:pt x="179" y="167"/>
                  </a:cubicBezTo>
                  <a:cubicBezTo>
                    <a:pt x="167" y="191"/>
                    <a:pt x="167" y="238"/>
                    <a:pt x="132" y="274"/>
                  </a:cubicBezTo>
                  <a:cubicBezTo>
                    <a:pt x="96" y="333"/>
                    <a:pt x="48" y="381"/>
                    <a:pt x="36" y="452"/>
                  </a:cubicBezTo>
                  <a:cubicBezTo>
                    <a:pt x="36" y="643"/>
                    <a:pt x="13" y="810"/>
                    <a:pt x="1" y="988"/>
                  </a:cubicBezTo>
                  <a:cubicBezTo>
                    <a:pt x="13" y="1155"/>
                    <a:pt x="13" y="1310"/>
                    <a:pt x="36" y="1453"/>
                  </a:cubicBezTo>
                  <a:cubicBezTo>
                    <a:pt x="72" y="1441"/>
                    <a:pt x="108" y="1429"/>
                    <a:pt x="155" y="1405"/>
                  </a:cubicBezTo>
                  <a:cubicBezTo>
                    <a:pt x="215" y="941"/>
                    <a:pt x="572" y="512"/>
                    <a:pt x="45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0" name="Google Shape;5090;p2"/>
            <p:cNvSpPr/>
            <p:nvPr/>
          </p:nvSpPr>
          <p:spPr>
            <a:xfrm>
              <a:off x="5363150" y="1709125"/>
              <a:ext cx="33675" cy="12675"/>
            </a:xfrm>
            <a:custGeom>
              <a:avLst/>
              <a:gdLst/>
              <a:ahLst/>
              <a:cxnLst/>
              <a:rect l="l" t="t" r="r" b="b"/>
              <a:pathLst>
                <a:path w="1347" h="507" extrusionOk="0">
                  <a:moveTo>
                    <a:pt x="820" y="1"/>
                  </a:moveTo>
                  <a:cubicBezTo>
                    <a:pt x="479" y="1"/>
                    <a:pt x="313" y="380"/>
                    <a:pt x="1" y="447"/>
                  </a:cubicBezTo>
                  <a:cubicBezTo>
                    <a:pt x="105" y="491"/>
                    <a:pt x="207" y="507"/>
                    <a:pt x="308" y="507"/>
                  </a:cubicBezTo>
                  <a:cubicBezTo>
                    <a:pt x="505" y="507"/>
                    <a:pt x="697" y="447"/>
                    <a:pt x="894" y="423"/>
                  </a:cubicBezTo>
                  <a:cubicBezTo>
                    <a:pt x="846" y="280"/>
                    <a:pt x="1346" y="137"/>
                    <a:pt x="894" y="6"/>
                  </a:cubicBezTo>
                  <a:cubicBezTo>
                    <a:pt x="868" y="2"/>
                    <a:pt x="844" y="1"/>
                    <a:pt x="8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1" name="Google Shape;5091;p2"/>
            <p:cNvSpPr/>
            <p:nvPr/>
          </p:nvSpPr>
          <p:spPr>
            <a:xfrm>
              <a:off x="5299150" y="1719125"/>
              <a:ext cx="32175" cy="8675"/>
            </a:xfrm>
            <a:custGeom>
              <a:avLst/>
              <a:gdLst/>
              <a:ahLst/>
              <a:cxnLst/>
              <a:rect l="l" t="t" r="r" b="b"/>
              <a:pathLst>
                <a:path w="1287" h="347" extrusionOk="0">
                  <a:moveTo>
                    <a:pt x="888" y="1"/>
                  </a:moveTo>
                  <a:cubicBezTo>
                    <a:pt x="740" y="1"/>
                    <a:pt x="588" y="35"/>
                    <a:pt x="442" y="35"/>
                  </a:cubicBezTo>
                  <a:cubicBezTo>
                    <a:pt x="405" y="27"/>
                    <a:pt x="370" y="23"/>
                    <a:pt x="336" y="23"/>
                  </a:cubicBezTo>
                  <a:cubicBezTo>
                    <a:pt x="214" y="23"/>
                    <a:pt x="106" y="73"/>
                    <a:pt x="13" y="166"/>
                  </a:cubicBezTo>
                  <a:lnTo>
                    <a:pt x="1" y="202"/>
                  </a:lnTo>
                  <a:cubicBezTo>
                    <a:pt x="61" y="237"/>
                    <a:pt x="132" y="297"/>
                    <a:pt x="191" y="344"/>
                  </a:cubicBezTo>
                  <a:cubicBezTo>
                    <a:pt x="210" y="346"/>
                    <a:pt x="228" y="347"/>
                    <a:pt x="246" y="347"/>
                  </a:cubicBezTo>
                  <a:cubicBezTo>
                    <a:pt x="557" y="347"/>
                    <a:pt x="814" y="117"/>
                    <a:pt x="1098" y="117"/>
                  </a:cubicBezTo>
                  <a:cubicBezTo>
                    <a:pt x="1159" y="117"/>
                    <a:pt x="1222" y="128"/>
                    <a:pt x="1287" y="154"/>
                  </a:cubicBezTo>
                  <a:cubicBezTo>
                    <a:pt x="1165" y="32"/>
                    <a:pt x="1028" y="1"/>
                    <a:pt x="8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2" name="Google Shape;5092;p2"/>
            <p:cNvSpPr/>
            <p:nvPr/>
          </p:nvSpPr>
          <p:spPr>
            <a:xfrm>
              <a:off x="5253325" y="1833700"/>
              <a:ext cx="8050" cy="22350"/>
            </a:xfrm>
            <a:custGeom>
              <a:avLst/>
              <a:gdLst/>
              <a:ahLst/>
              <a:cxnLst/>
              <a:rect l="l" t="t" r="r" b="b"/>
              <a:pathLst>
                <a:path w="322" h="894" extrusionOk="0">
                  <a:moveTo>
                    <a:pt x="203" y="0"/>
                  </a:moveTo>
                  <a:lnTo>
                    <a:pt x="203" y="0"/>
                  </a:lnTo>
                  <a:cubicBezTo>
                    <a:pt x="24" y="179"/>
                    <a:pt x="227" y="464"/>
                    <a:pt x="0" y="619"/>
                  </a:cubicBezTo>
                  <a:lnTo>
                    <a:pt x="0" y="893"/>
                  </a:lnTo>
                  <a:lnTo>
                    <a:pt x="250" y="893"/>
                  </a:lnTo>
                  <a:cubicBezTo>
                    <a:pt x="250" y="750"/>
                    <a:pt x="262" y="607"/>
                    <a:pt x="286" y="464"/>
                  </a:cubicBezTo>
                  <a:cubicBezTo>
                    <a:pt x="250" y="322"/>
                    <a:pt x="322" y="143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3" name="Google Shape;5093;p2"/>
            <p:cNvSpPr/>
            <p:nvPr/>
          </p:nvSpPr>
          <p:spPr>
            <a:xfrm>
              <a:off x="5941200" y="1738475"/>
              <a:ext cx="11350" cy="2975"/>
            </a:xfrm>
            <a:custGeom>
              <a:avLst/>
              <a:gdLst/>
              <a:ahLst/>
              <a:cxnLst/>
              <a:rect l="l" t="t" r="r" b="b"/>
              <a:pathLst>
                <a:path w="454" h="119" extrusionOk="0">
                  <a:moveTo>
                    <a:pt x="231" y="0"/>
                  </a:moveTo>
                  <a:cubicBezTo>
                    <a:pt x="156" y="0"/>
                    <a:pt x="80" y="39"/>
                    <a:pt x="1" y="118"/>
                  </a:cubicBezTo>
                  <a:cubicBezTo>
                    <a:pt x="156" y="106"/>
                    <a:pt x="298" y="106"/>
                    <a:pt x="453" y="106"/>
                  </a:cubicBezTo>
                  <a:cubicBezTo>
                    <a:pt x="377" y="36"/>
                    <a:pt x="304" y="0"/>
                    <a:pt x="2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4" name="Google Shape;5094;p2"/>
            <p:cNvSpPr/>
            <p:nvPr/>
          </p:nvSpPr>
          <p:spPr>
            <a:xfrm>
              <a:off x="5242600" y="1777125"/>
              <a:ext cx="3300" cy="4200"/>
            </a:xfrm>
            <a:custGeom>
              <a:avLst/>
              <a:gdLst/>
              <a:ahLst/>
              <a:cxnLst/>
              <a:rect l="l" t="t" r="r" b="b"/>
              <a:pathLst>
                <a:path w="132" h="168" extrusionOk="0">
                  <a:moveTo>
                    <a:pt x="132" y="1"/>
                  </a:moveTo>
                  <a:lnTo>
                    <a:pt x="132" y="1"/>
                  </a:lnTo>
                  <a:cubicBezTo>
                    <a:pt x="37" y="37"/>
                    <a:pt x="1" y="84"/>
                    <a:pt x="1" y="168"/>
                  </a:cubicBezTo>
                  <a:cubicBezTo>
                    <a:pt x="72" y="144"/>
                    <a:pt x="120" y="96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5" name="Google Shape;5095;p2"/>
            <p:cNvSpPr/>
            <p:nvPr/>
          </p:nvSpPr>
          <p:spPr>
            <a:xfrm>
              <a:off x="5245875" y="1772275"/>
              <a:ext cx="3600" cy="4875"/>
            </a:xfrm>
            <a:custGeom>
              <a:avLst/>
              <a:gdLst/>
              <a:ahLst/>
              <a:cxnLst/>
              <a:rect l="l" t="t" r="r" b="b"/>
              <a:pathLst>
                <a:path w="144" h="195" extrusionOk="0">
                  <a:moveTo>
                    <a:pt x="75" y="0"/>
                  </a:moveTo>
                  <a:cubicBezTo>
                    <a:pt x="40" y="0"/>
                    <a:pt x="10" y="16"/>
                    <a:pt x="1" y="52"/>
                  </a:cubicBezTo>
                  <a:lnTo>
                    <a:pt x="1" y="195"/>
                  </a:lnTo>
                  <a:cubicBezTo>
                    <a:pt x="72" y="183"/>
                    <a:pt x="120" y="135"/>
                    <a:pt x="144" y="52"/>
                  </a:cubicBezTo>
                  <a:lnTo>
                    <a:pt x="108" y="4"/>
                  </a:lnTo>
                  <a:cubicBezTo>
                    <a:pt x="97" y="2"/>
                    <a:pt x="85" y="0"/>
                    <a:pt x="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6" name="Google Shape;5096;p2"/>
            <p:cNvSpPr/>
            <p:nvPr/>
          </p:nvSpPr>
          <p:spPr>
            <a:xfrm>
              <a:off x="5259875" y="1795600"/>
              <a:ext cx="2700" cy="3000"/>
            </a:xfrm>
            <a:custGeom>
              <a:avLst/>
              <a:gdLst/>
              <a:ahLst/>
              <a:cxnLst/>
              <a:rect l="l" t="t" r="r" b="b"/>
              <a:pathLst>
                <a:path w="108" h="120" extrusionOk="0">
                  <a:moveTo>
                    <a:pt x="36" y="0"/>
                  </a:moveTo>
                  <a:cubicBezTo>
                    <a:pt x="24" y="36"/>
                    <a:pt x="0" y="83"/>
                    <a:pt x="24" y="119"/>
                  </a:cubicBezTo>
                  <a:cubicBezTo>
                    <a:pt x="84" y="83"/>
                    <a:pt x="108" y="60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7" name="Google Shape;5097;p2"/>
            <p:cNvSpPr/>
            <p:nvPr/>
          </p:nvSpPr>
          <p:spPr>
            <a:xfrm>
              <a:off x="5424775" y="2300700"/>
              <a:ext cx="29800" cy="4375"/>
            </a:xfrm>
            <a:custGeom>
              <a:avLst/>
              <a:gdLst/>
              <a:ahLst/>
              <a:cxnLst/>
              <a:rect l="l" t="t" r="r" b="b"/>
              <a:pathLst>
                <a:path w="1192" h="175" extrusionOk="0">
                  <a:moveTo>
                    <a:pt x="0" y="1"/>
                  </a:moveTo>
                  <a:cubicBezTo>
                    <a:pt x="171" y="138"/>
                    <a:pt x="351" y="174"/>
                    <a:pt x="536" y="174"/>
                  </a:cubicBezTo>
                  <a:cubicBezTo>
                    <a:pt x="739" y="174"/>
                    <a:pt x="946" y="131"/>
                    <a:pt x="1151" y="131"/>
                  </a:cubicBezTo>
                  <a:cubicBezTo>
                    <a:pt x="1164" y="131"/>
                    <a:pt x="1178" y="131"/>
                    <a:pt x="1191" y="132"/>
                  </a:cubicBezTo>
                  <a:cubicBezTo>
                    <a:pt x="1179" y="108"/>
                    <a:pt x="1143" y="60"/>
                    <a:pt x="1120" y="37"/>
                  </a:cubicBezTo>
                  <a:cubicBezTo>
                    <a:pt x="751" y="13"/>
                    <a:pt x="370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8" name="Google Shape;5098;p2"/>
            <p:cNvSpPr/>
            <p:nvPr/>
          </p:nvSpPr>
          <p:spPr>
            <a:xfrm>
              <a:off x="5399775" y="2297150"/>
              <a:ext cx="22350" cy="4075"/>
            </a:xfrm>
            <a:custGeom>
              <a:avLst/>
              <a:gdLst/>
              <a:ahLst/>
              <a:cxnLst/>
              <a:rect l="l" t="t" r="r" b="b"/>
              <a:pathLst>
                <a:path w="894" h="163" extrusionOk="0">
                  <a:moveTo>
                    <a:pt x="0" y="24"/>
                  </a:moveTo>
                  <a:lnTo>
                    <a:pt x="0" y="24"/>
                  </a:lnTo>
                  <a:cubicBezTo>
                    <a:pt x="140" y="134"/>
                    <a:pt x="284" y="162"/>
                    <a:pt x="431" y="162"/>
                  </a:cubicBezTo>
                  <a:cubicBezTo>
                    <a:pt x="585" y="162"/>
                    <a:pt x="741" y="131"/>
                    <a:pt x="893" y="131"/>
                  </a:cubicBezTo>
                  <a:cubicBezTo>
                    <a:pt x="619" y="0"/>
                    <a:pt x="298" y="36"/>
                    <a:pt x="0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9" name="Google Shape;5099;p2"/>
            <p:cNvSpPr/>
            <p:nvPr/>
          </p:nvSpPr>
          <p:spPr>
            <a:xfrm>
              <a:off x="5495025" y="2304200"/>
              <a:ext cx="19950" cy="3750"/>
            </a:xfrm>
            <a:custGeom>
              <a:avLst/>
              <a:gdLst/>
              <a:ahLst/>
              <a:cxnLst/>
              <a:rect l="l" t="t" r="r" b="b"/>
              <a:pathLst>
                <a:path w="798" h="150" extrusionOk="0">
                  <a:moveTo>
                    <a:pt x="413" y="1"/>
                  </a:moveTo>
                  <a:cubicBezTo>
                    <a:pt x="277" y="1"/>
                    <a:pt x="137" y="28"/>
                    <a:pt x="0" y="28"/>
                  </a:cubicBezTo>
                  <a:cubicBezTo>
                    <a:pt x="172" y="114"/>
                    <a:pt x="363" y="150"/>
                    <a:pt x="564" y="150"/>
                  </a:cubicBezTo>
                  <a:cubicBezTo>
                    <a:pt x="641" y="150"/>
                    <a:pt x="719" y="145"/>
                    <a:pt x="798" y="135"/>
                  </a:cubicBezTo>
                  <a:cubicBezTo>
                    <a:pt x="679" y="28"/>
                    <a:pt x="548" y="1"/>
                    <a:pt x="4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0" name="Google Shape;5100;p2"/>
            <p:cNvSpPr/>
            <p:nvPr/>
          </p:nvSpPr>
          <p:spPr>
            <a:xfrm>
              <a:off x="5531925" y="2307825"/>
              <a:ext cx="14900" cy="3625"/>
            </a:xfrm>
            <a:custGeom>
              <a:avLst/>
              <a:gdLst/>
              <a:ahLst/>
              <a:cxnLst/>
              <a:rect l="l" t="t" r="r" b="b"/>
              <a:pathLst>
                <a:path w="596" h="145" extrusionOk="0">
                  <a:moveTo>
                    <a:pt x="272" y="0"/>
                  </a:moveTo>
                  <a:cubicBezTo>
                    <a:pt x="184" y="0"/>
                    <a:pt x="93" y="14"/>
                    <a:pt x="1" y="14"/>
                  </a:cubicBezTo>
                  <a:cubicBezTo>
                    <a:pt x="115" y="121"/>
                    <a:pt x="245" y="144"/>
                    <a:pt x="376" y="144"/>
                  </a:cubicBezTo>
                  <a:cubicBezTo>
                    <a:pt x="450" y="144"/>
                    <a:pt x="524" y="137"/>
                    <a:pt x="596" y="133"/>
                  </a:cubicBezTo>
                  <a:cubicBezTo>
                    <a:pt x="501" y="24"/>
                    <a:pt x="390" y="0"/>
                    <a:pt x="2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1" name="Google Shape;5101;p2"/>
            <p:cNvSpPr/>
            <p:nvPr/>
          </p:nvSpPr>
          <p:spPr>
            <a:xfrm>
              <a:off x="5848350" y="2370525"/>
              <a:ext cx="94675" cy="5825"/>
            </a:xfrm>
            <a:custGeom>
              <a:avLst/>
              <a:gdLst/>
              <a:ahLst/>
              <a:cxnLst/>
              <a:rect l="l" t="t" r="r" b="b"/>
              <a:pathLst>
                <a:path w="3787" h="233" extrusionOk="0">
                  <a:moveTo>
                    <a:pt x="1768" y="0"/>
                  </a:moveTo>
                  <a:cubicBezTo>
                    <a:pt x="1646" y="0"/>
                    <a:pt x="1525" y="17"/>
                    <a:pt x="1405" y="65"/>
                  </a:cubicBezTo>
                  <a:cubicBezTo>
                    <a:pt x="1297" y="91"/>
                    <a:pt x="1186" y="98"/>
                    <a:pt x="1074" y="98"/>
                  </a:cubicBezTo>
                  <a:cubicBezTo>
                    <a:pt x="923" y="98"/>
                    <a:pt x="770" y="85"/>
                    <a:pt x="617" y="85"/>
                  </a:cubicBezTo>
                  <a:cubicBezTo>
                    <a:pt x="405" y="85"/>
                    <a:pt x="196" y="111"/>
                    <a:pt x="0" y="232"/>
                  </a:cubicBezTo>
                  <a:cubicBezTo>
                    <a:pt x="536" y="232"/>
                    <a:pt x="1048" y="220"/>
                    <a:pt x="1572" y="220"/>
                  </a:cubicBezTo>
                  <a:cubicBezTo>
                    <a:pt x="2048" y="220"/>
                    <a:pt x="2529" y="210"/>
                    <a:pt x="3009" y="210"/>
                  </a:cubicBezTo>
                  <a:cubicBezTo>
                    <a:pt x="3249" y="210"/>
                    <a:pt x="3489" y="212"/>
                    <a:pt x="3727" y="220"/>
                  </a:cubicBezTo>
                  <a:cubicBezTo>
                    <a:pt x="3774" y="173"/>
                    <a:pt x="3786" y="125"/>
                    <a:pt x="3727" y="77"/>
                  </a:cubicBezTo>
                  <a:cubicBezTo>
                    <a:pt x="3694" y="45"/>
                    <a:pt x="3661" y="26"/>
                    <a:pt x="3629" y="26"/>
                  </a:cubicBezTo>
                  <a:cubicBezTo>
                    <a:pt x="3602" y="26"/>
                    <a:pt x="3575" y="39"/>
                    <a:pt x="3548" y="65"/>
                  </a:cubicBezTo>
                  <a:lnTo>
                    <a:pt x="2322" y="65"/>
                  </a:lnTo>
                  <a:cubicBezTo>
                    <a:pt x="2130" y="37"/>
                    <a:pt x="1947" y="0"/>
                    <a:pt x="17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2" name="Google Shape;5102;p2"/>
            <p:cNvSpPr/>
            <p:nvPr/>
          </p:nvSpPr>
          <p:spPr>
            <a:xfrm>
              <a:off x="5944475" y="2364700"/>
              <a:ext cx="22350" cy="11650"/>
            </a:xfrm>
            <a:custGeom>
              <a:avLst/>
              <a:gdLst/>
              <a:ahLst/>
              <a:cxnLst/>
              <a:rect l="l" t="t" r="r" b="b"/>
              <a:pathLst>
                <a:path w="894" h="466" extrusionOk="0">
                  <a:moveTo>
                    <a:pt x="763" y="1"/>
                  </a:moveTo>
                  <a:cubicBezTo>
                    <a:pt x="489" y="72"/>
                    <a:pt x="179" y="1"/>
                    <a:pt x="1" y="286"/>
                  </a:cubicBezTo>
                  <a:cubicBezTo>
                    <a:pt x="54" y="370"/>
                    <a:pt x="138" y="376"/>
                    <a:pt x="222" y="376"/>
                  </a:cubicBezTo>
                  <a:cubicBezTo>
                    <a:pt x="237" y="376"/>
                    <a:pt x="251" y="376"/>
                    <a:pt x="265" y="376"/>
                  </a:cubicBezTo>
                  <a:cubicBezTo>
                    <a:pt x="335" y="376"/>
                    <a:pt x="404" y="380"/>
                    <a:pt x="453" y="429"/>
                  </a:cubicBezTo>
                  <a:cubicBezTo>
                    <a:pt x="596" y="453"/>
                    <a:pt x="739" y="453"/>
                    <a:pt x="882" y="465"/>
                  </a:cubicBezTo>
                  <a:cubicBezTo>
                    <a:pt x="882" y="370"/>
                    <a:pt x="882" y="275"/>
                    <a:pt x="894" y="156"/>
                  </a:cubicBezTo>
                  <a:lnTo>
                    <a:pt x="882" y="108"/>
                  </a:lnTo>
                  <a:cubicBezTo>
                    <a:pt x="846" y="72"/>
                    <a:pt x="834" y="48"/>
                    <a:pt x="810" y="36"/>
                  </a:cubicBezTo>
                  <a:lnTo>
                    <a:pt x="76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3" name="Google Shape;5103;p2"/>
            <p:cNvSpPr/>
            <p:nvPr/>
          </p:nvSpPr>
          <p:spPr>
            <a:xfrm>
              <a:off x="5962925" y="2361525"/>
              <a:ext cx="27125" cy="7375"/>
            </a:xfrm>
            <a:custGeom>
              <a:avLst/>
              <a:gdLst/>
              <a:ahLst/>
              <a:cxnLst/>
              <a:rect l="l" t="t" r="r" b="b"/>
              <a:pathLst>
                <a:path w="1085" h="295" extrusionOk="0">
                  <a:moveTo>
                    <a:pt x="419" y="1"/>
                  </a:moveTo>
                  <a:cubicBezTo>
                    <a:pt x="278" y="1"/>
                    <a:pt x="140" y="28"/>
                    <a:pt x="13" y="140"/>
                  </a:cubicBezTo>
                  <a:lnTo>
                    <a:pt x="1" y="163"/>
                  </a:lnTo>
                  <a:cubicBezTo>
                    <a:pt x="60" y="187"/>
                    <a:pt x="96" y="247"/>
                    <a:pt x="144" y="294"/>
                  </a:cubicBezTo>
                  <a:cubicBezTo>
                    <a:pt x="430" y="247"/>
                    <a:pt x="727" y="199"/>
                    <a:pt x="1013" y="163"/>
                  </a:cubicBezTo>
                  <a:cubicBezTo>
                    <a:pt x="1084" y="116"/>
                    <a:pt x="1084" y="56"/>
                    <a:pt x="989" y="9"/>
                  </a:cubicBezTo>
                  <a:cubicBezTo>
                    <a:pt x="935" y="21"/>
                    <a:pt x="880" y="25"/>
                    <a:pt x="824" y="25"/>
                  </a:cubicBezTo>
                  <a:cubicBezTo>
                    <a:pt x="690" y="25"/>
                    <a:pt x="553" y="1"/>
                    <a:pt x="4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4" name="Google Shape;5104;p2"/>
            <p:cNvSpPr/>
            <p:nvPr/>
          </p:nvSpPr>
          <p:spPr>
            <a:xfrm>
              <a:off x="5883450" y="2365600"/>
              <a:ext cx="22950" cy="6275"/>
            </a:xfrm>
            <a:custGeom>
              <a:avLst/>
              <a:gdLst/>
              <a:ahLst/>
              <a:cxnLst/>
              <a:rect l="l" t="t" r="r" b="b"/>
              <a:pathLst>
                <a:path w="918" h="251" extrusionOk="0">
                  <a:moveTo>
                    <a:pt x="37" y="0"/>
                  </a:moveTo>
                  <a:cubicBezTo>
                    <a:pt x="25" y="36"/>
                    <a:pt x="25" y="72"/>
                    <a:pt x="1" y="120"/>
                  </a:cubicBezTo>
                  <a:cubicBezTo>
                    <a:pt x="25" y="155"/>
                    <a:pt x="25" y="203"/>
                    <a:pt x="1" y="250"/>
                  </a:cubicBezTo>
                  <a:lnTo>
                    <a:pt x="918" y="250"/>
                  </a:lnTo>
                  <a:cubicBezTo>
                    <a:pt x="644" y="96"/>
                    <a:pt x="334" y="84"/>
                    <a:pt x="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5" name="Google Shape;5105;p2"/>
            <p:cNvSpPr/>
            <p:nvPr/>
          </p:nvSpPr>
          <p:spPr>
            <a:xfrm>
              <a:off x="5910250" y="2358725"/>
              <a:ext cx="8950" cy="8725"/>
            </a:xfrm>
            <a:custGeom>
              <a:avLst/>
              <a:gdLst/>
              <a:ahLst/>
              <a:cxnLst/>
              <a:rect l="l" t="t" r="r" b="b"/>
              <a:pathLst>
                <a:path w="358" h="349" extrusionOk="0">
                  <a:moveTo>
                    <a:pt x="177" y="0"/>
                  </a:moveTo>
                  <a:cubicBezTo>
                    <a:pt x="167" y="0"/>
                    <a:pt x="155" y="1"/>
                    <a:pt x="143" y="2"/>
                  </a:cubicBezTo>
                  <a:cubicBezTo>
                    <a:pt x="60" y="14"/>
                    <a:pt x="1" y="49"/>
                    <a:pt x="1" y="156"/>
                  </a:cubicBezTo>
                  <a:cubicBezTo>
                    <a:pt x="34" y="268"/>
                    <a:pt x="99" y="348"/>
                    <a:pt x="214" y="348"/>
                  </a:cubicBezTo>
                  <a:cubicBezTo>
                    <a:pt x="222" y="348"/>
                    <a:pt x="230" y="348"/>
                    <a:pt x="239" y="347"/>
                  </a:cubicBezTo>
                  <a:cubicBezTo>
                    <a:pt x="322" y="335"/>
                    <a:pt x="358" y="275"/>
                    <a:pt x="358" y="192"/>
                  </a:cubicBezTo>
                  <a:cubicBezTo>
                    <a:pt x="358" y="61"/>
                    <a:pt x="298" y="0"/>
                    <a:pt x="1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6" name="Google Shape;5106;p2"/>
            <p:cNvSpPr/>
            <p:nvPr/>
          </p:nvSpPr>
          <p:spPr>
            <a:xfrm>
              <a:off x="5941500" y="2371850"/>
              <a:ext cx="14325" cy="4200"/>
            </a:xfrm>
            <a:custGeom>
              <a:avLst/>
              <a:gdLst/>
              <a:ahLst/>
              <a:cxnLst/>
              <a:rect l="l" t="t" r="r" b="b"/>
              <a:pathLst>
                <a:path w="573" h="168" extrusionOk="0">
                  <a:moveTo>
                    <a:pt x="1" y="12"/>
                  </a:moveTo>
                  <a:lnTo>
                    <a:pt x="1" y="143"/>
                  </a:lnTo>
                  <a:cubicBezTo>
                    <a:pt x="203" y="167"/>
                    <a:pt x="382" y="167"/>
                    <a:pt x="572" y="167"/>
                  </a:cubicBezTo>
                  <a:cubicBezTo>
                    <a:pt x="465" y="0"/>
                    <a:pt x="286" y="48"/>
                    <a:pt x="120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7" name="Google Shape;5107;p2"/>
            <p:cNvSpPr/>
            <p:nvPr/>
          </p:nvSpPr>
          <p:spPr>
            <a:xfrm>
              <a:off x="5937050" y="2367675"/>
              <a:ext cx="4475" cy="4500"/>
            </a:xfrm>
            <a:custGeom>
              <a:avLst/>
              <a:gdLst/>
              <a:ahLst/>
              <a:cxnLst/>
              <a:rect l="l" t="t" r="r" b="b"/>
              <a:pathLst>
                <a:path w="179" h="180" extrusionOk="0">
                  <a:moveTo>
                    <a:pt x="107" y="1"/>
                  </a:moveTo>
                  <a:cubicBezTo>
                    <a:pt x="83" y="60"/>
                    <a:pt x="36" y="108"/>
                    <a:pt x="0" y="167"/>
                  </a:cubicBezTo>
                  <a:cubicBezTo>
                    <a:pt x="60" y="167"/>
                    <a:pt x="119" y="179"/>
                    <a:pt x="179" y="179"/>
                  </a:cubicBezTo>
                  <a:cubicBezTo>
                    <a:pt x="167" y="120"/>
                    <a:pt x="143" y="60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8" name="Google Shape;5108;p2"/>
            <p:cNvSpPr/>
            <p:nvPr/>
          </p:nvSpPr>
          <p:spPr>
            <a:xfrm>
              <a:off x="6040400" y="2365900"/>
              <a:ext cx="38950" cy="11075"/>
            </a:xfrm>
            <a:custGeom>
              <a:avLst/>
              <a:gdLst/>
              <a:ahLst/>
              <a:cxnLst/>
              <a:rect l="l" t="t" r="r" b="b"/>
              <a:pathLst>
                <a:path w="1558" h="443" extrusionOk="0">
                  <a:moveTo>
                    <a:pt x="629" y="0"/>
                  </a:moveTo>
                  <a:cubicBezTo>
                    <a:pt x="597" y="49"/>
                    <a:pt x="541" y="62"/>
                    <a:pt x="476" y="62"/>
                  </a:cubicBezTo>
                  <a:cubicBezTo>
                    <a:pt x="398" y="62"/>
                    <a:pt x="307" y="43"/>
                    <a:pt x="229" y="43"/>
                  </a:cubicBezTo>
                  <a:cubicBezTo>
                    <a:pt x="96" y="43"/>
                    <a:pt x="1" y="96"/>
                    <a:pt x="69" y="381"/>
                  </a:cubicBezTo>
                  <a:cubicBezTo>
                    <a:pt x="250" y="419"/>
                    <a:pt x="426" y="442"/>
                    <a:pt x="603" y="442"/>
                  </a:cubicBezTo>
                  <a:cubicBezTo>
                    <a:pt x="706" y="442"/>
                    <a:pt x="809" y="435"/>
                    <a:pt x="914" y="417"/>
                  </a:cubicBezTo>
                  <a:cubicBezTo>
                    <a:pt x="961" y="404"/>
                    <a:pt x="1010" y="400"/>
                    <a:pt x="1058" y="400"/>
                  </a:cubicBezTo>
                  <a:cubicBezTo>
                    <a:pt x="1130" y="400"/>
                    <a:pt x="1202" y="409"/>
                    <a:pt x="1273" y="409"/>
                  </a:cubicBezTo>
                  <a:cubicBezTo>
                    <a:pt x="1373" y="409"/>
                    <a:pt x="1470" y="392"/>
                    <a:pt x="1557" y="310"/>
                  </a:cubicBezTo>
                  <a:cubicBezTo>
                    <a:pt x="1438" y="84"/>
                    <a:pt x="1188" y="167"/>
                    <a:pt x="1069" y="12"/>
                  </a:cubicBezTo>
                  <a:cubicBezTo>
                    <a:pt x="914" y="12"/>
                    <a:pt x="783" y="0"/>
                    <a:pt x="6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9" name="Google Shape;5109;p2"/>
            <p:cNvSpPr/>
            <p:nvPr/>
          </p:nvSpPr>
          <p:spPr>
            <a:xfrm>
              <a:off x="6087050" y="2373625"/>
              <a:ext cx="2700" cy="1600"/>
            </a:xfrm>
            <a:custGeom>
              <a:avLst/>
              <a:gdLst/>
              <a:ahLst/>
              <a:cxnLst/>
              <a:rect l="l" t="t" r="r" b="b"/>
              <a:pathLst>
                <a:path w="108" h="64" extrusionOk="0">
                  <a:moveTo>
                    <a:pt x="60" y="1"/>
                  </a:moveTo>
                  <a:cubicBezTo>
                    <a:pt x="48" y="1"/>
                    <a:pt x="13" y="13"/>
                    <a:pt x="1" y="37"/>
                  </a:cubicBezTo>
                  <a:cubicBezTo>
                    <a:pt x="25" y="55"/>
                    <a:pt x="42" y="63"/>
                    <a:pt x="59" y="63"/>
                  </a:cubicBezTo>
                  <a:cubicBezTo>
                    <a:pt x="75" y="63"/>
                    <a:pt x="90" y="55"/>
                    <a:pt x="108" y="37"/>
                  </a:cubicBezTo>
                  <a:cubicBezTo>
                    <a:pt x="96" y="37"/>
                    <a:pt x="72" y="1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0" name="Google Shape;5110;p2"/>
            <p:cNvSpPr/>
            <p:nvPr/>
          </p:nvSpPr>
          <p:spPr>
            <a:xfrm>
              <a:off x="6029900" y="2365525"/>
              <a:ext cx="26225" cy="10525"/>
            </a:xfrm>
            <a:custGeom>
              <a:avLst/>
              <a:gdLst/>
              <a:ahLst/>
              <a:cxnLst/>
              <a:rect l="l" t="t" r="r" b="b"/>
              <a:pathLst>
                <a:path w="1049" h="421" extrusionOk="0">
                  <a:moveTo>
                    <a:pt x="525" y="0"/>
                  </a:moveTo>
                  <a:cubicBezTo>
                    <a:pt x="352" y="0"/>
                    <a:pt x="179" y="15"/>
                    <a:pt x="1" y="75"/>
                  </a:cubicBezTo>
                  <a:cubicBezTo>
                    <a:pt x="84" y="218"/>
                    <a:pt x="144" y="313"/>
                    <a:pt x="203" y="420"/>
                  </a:cubicBezTo>
                  <a:cubicBezTo>
                    <a:pt x="298" y="420"/>
                    <a:pt x="394" y="396"/>
                    <a:pt x="489" y="396"/>
                  </a:cubicBezTo>
                  <a:cubicBezTo>
                    <a:pt x="513" y="27"/>
                    <a:pt x="930" y="242"/>
                    <a:pt x="1049" y="15"/>
                  </a:cubicBezTo>
                  <a:cubicBezTo>
                    <a:pt x="870" y="15"/>
                    <a:pt x="697" y="0"/>
                    <a:pt x="5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1" name="Google Shape;5111;p2"/>
            <p:cNvSpPr/>
            <p:nvPr/>
          </p:nvSpPr>
          <p:spPr>
            <a:xfrm>
              <a:off x="5988225" y="2361725"/>
              <a:ext cx="24450" cy="8750"/>
            </a:xfrm>
            <a:custGeom>
              <a:avLst/>
              <a:gdLst/>
              <a:ahLst/>
              <a:cxnLst/>
              <a:rect l="l" t="t" r="r" b="b"/>
              <a:pathLst>
                <a:path w="978" h="350" extrusionOk="0">
                  <a:moveTo>
                    <a:pt x="1" y="1"/>
                  </a:moveTo>
                  <a:lnTo>
                    <a:pt x="1" y="155"/>
                  </a:lnTo>
                  <a:cubicBezTo>
                    <a:pt x="223" y="173"/>
                    <a:pt x="418" y="350"/>
                    <a:pt x="632" y="350"/>
                  </a:cubicBezTo>
                  <a:cubicBezTo>
                    <a:pt x="704" y="350"/>
                    <a:pt x="779" y="329"/>
                    <a:pt x="858" y="275"/>
                  </a:cubicBezTo>
                  <a:cubicBezTo>
                    <a:pt x="977" y="191"/>
                    <a:pt x="894" y="120"/>
                    <a:pt x="834" y="48"/>
                  </a:cubicBezTo>
                  <a:cubicBezTo>
                    <a:pt x="549" y="36"/>
                    <a:pt x="275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2" name="Google Shape;5112;p2"/>
            <p:cNvSpPr/>
            <p:nvPr/>
          </p:nvSpPr>
          <p:spPr>
            <a:xfrm>
              <a:off x="6177850" y="2387025"/>
              <a:ext cx="7450" cy="4800"/>
            </a:xfrm>
            <a:custGeom>
              <a:avLst/>
              <a:gdLst/>
              <a:ahLst/>
              <a:cxnLst/>
              <a:rect l="l" t="t" r="r" b="b"/>
              <a:pathLst>
                <a:path w="298" h="192" extrusionOk="0">
                  <a:moveTo>
                    <a:pt x="298" y="1"/>
                  </a:moveTo>
                  <a:cubicBezTo>
                    <a:pt x="215" y="1"/>
                    <a:pt x="107" y="13"/>
                    <a:pt x="0" y="13"/>
                  </a:cubicBezTo>
                  <a:lnTo>
                    <a:pt x="0" y="132"/>
                  </a:lnTo>
                  <a:cubicBezTo>
                    <a:pt x="72" y="159"/>
                    <a:pt x="141" y="192"/>
                    <a:pt x="194" y="192"/>
                  </a:cubicBezTo>
                  <a:cubicBezTo>
                    <a:pt x="257" y="192"/>
                    <a:pt x="298" y="148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3" name="Google Shape;5113;p2"/>
            <p:cNvSpPr/>
            <p:nvPr/>
          </p:nvSpPr>
          <p:spPr>
            <a:xfrm>
              <a:off x="6199875" y="2387025"/>
              <a:ext cx="7450" cy="2400"/>
            </a:xfrm>
            <a:custGeom>
              <a:avLst/>
              <a:gdLst/>
              <a:ahLst/>
              <a:cxnLst/>
              <a:rect l="l" t="t" r="r" b="b"/>
              <a:pathLst>
                <a:path w="298" h="96" extrusionOk="0">
                  <a:moveTo>
                    <a:pt x="298" y="1"/>
                  </a:moveTo>
                  <a:cubicBezTo>
                    <a:pt x="191" y="1"/>
                    <a:pt x="84" y="13"/>
                    <a:pt x="0" y="13"/>
                  </a:cubicBezTo>
                  <a:cubicBezTo>
                    <a:pt x="54" y="66"/>
                    <a:pt x="101" y="96"/>
                    <a:pt x="149" y="96"/>
                  </a:cubicBezTo>
                  <a:cubicBezTo>
                    <a:pt x="197" y="96"/>
                    <a:pt x="244" y="66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4" name="Google Shape;5114;p2"/>
            <p:cNvSpPr/>
            <p:nvPr/>
          </p:nvSpPr>
          <p:spPr>
            <a:xfrm>
              <a:off x="5298875" y="1712900"/>
              <a:ext cx="11625" cy="10375"/>
            </a:xfrm>
            <a:custGeom>
              <a:avLst/>
              <a:gdLst/>
              <a:ahLst/>
              <a:cxnLst/>
              <a:rect l="l" t="t" r="r" b="b"/>
              <a:pathLst>
                <a:path w="465" h="415" extrusionOk="0">
                  <a:moveTo>
                    <a:pt x="261" y="0"/>
                  </a:moveTo>
                  <a:cubicBezTo>
                    <a:pt x="200" y="0"/>
                    <a:pt x="134" y="18"/>
                    <a:pt x="72" y="34"/>
                  </a:cubicBezTo>
                  <a:cubicBezTo>
                    <a:pt x="0" y="153"/>
                    <a:pt x="24" y="284"/>
                    <a:pt x="36" y="415"/>
                  </a:cubicBezTo>
                  <a:cubicBezTo>
                    <a:pt x="60" y="413"/>
                    <a:pt x="85" y="413"/>
                    <a:pt x="110" y="413"/>
                  </a:cubicBezTo>
                  <a:cubicBezTo>
                    <a:pt x="129" y="413"/>
                    <a:pt x="149" y="413"/>
                    <a:pt x="169" y="413"/>
                  </a:cubicBezTo>
                  <a:cubicBezTo>
                    <a:pt x="284" y="413"/>
                    <a:pt x="396" y="404"/>
                    <a:pt x="464" y="284"/>
                  </a:cubicBezTo>
                  <a:lnTo>
                    <a:pt x="464" y="129"/>
                  </a:lnTo>
                  <a:cubicBezTo>
                    <a:pt x="411" y="29"/>
                    <a:pt x="339" y="0"/>
                    <a:pt x="26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5" name="Google Shape;5115;p2"/>
            <p:cNvSpPr/>
            <p:nvPr/>
          </p:nvSpPr>
          <p:spPr>
            <a:xfrm>
              <a:off x="5392925" y="1701825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1" y="1"/>
                  </a:moveTo>
                  <a:cubicBezTo>
                    <a:pt x="84" y="36"/>
                    <a:pt x="36" y="96"/>
                    <a:pt x="0" y="143"/>
                  </a:cubicBezTo>
                  <a:cubicBezTo>
                    <a:pt x="36" y="96"/>
                    <a:pt x="84" y="36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6" name="Google Shape;5116;p2"/>
            <p:cNvSpPr/>
            <p:nvPr/>
          </p:nvSpPr>
          <p:spPr>
            <a:xfrm>
              <a:off x="5275650" y="1719100"/>
              <a:ext cx="13125" cy="11025"/>
            </a:xfrm>
            <a:custGeom>
              <a:avLst/>
              <a:gdLst/>
              <a:ahLst/>
              <a:cxnLst/>
              <a:rect l="l" t="t" r="r" b="b"/>
              <a:pathLst>
                <a:path w="525" h="441" extrusionOk="0">
                  <a:moveTo>
                    <a:pt x="239" y="0"/>
                  </a:moveTo>
                  <a:cubicBezTo>
                    <a:pt x="72" y="155"/>
                    <a:pt x="0" y="298"/>
                    <a:pt x="227" y="441"/>
                  </a:cubicBezTo>
                  <a:cubicBezTo>
                    <a:pt x="298" y="357"/>
                    <a:pt x="441" y="393"/>
                    <a:pt x="500" y="286"/>
                  </a:cubicBezTo>
                  <a:cubicBezTo>
                    <a:pt x="524" y="107"/>
                    <a:pt x="405" y="36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7" name="Google Shape;5117;p2"/>
            <p:cNvSpPr/>
            <p:nvPr/>
          </p:nvSpPr>
          <p:spPr>
            <a:xfrm>
              <a:off x="5249450" y="1744975"/>
              <a:ext cx="11050" cy="12300"/>
            </a:xfrm>
            <a:custGeom>
              <a:avLst/>
              <a:gdLst/>
              <a:ahLst/>
              <a:cxnLst/>
              <a:rect l="l" t="t" r="r" b="b"/>
              <a:pathLst>
                <a:path w="442" h="492" extrusionOk="0">
                  <a:moveTo>
                    <a:pt x="274" y="1"/>
                  </a:moveTo>
                  <a:cubicBezTo>
                    <a:pt x="239" y="1"/>
                    <a:pt x="203" y="1"/>
                    <a:pt x="155" y="13"/>
                  </a:cubicBezTo>
                  <a:cubicBezTo>
                    <a:pt x="144" y="132"/>
                    <a:pt x="108" y="215"/>
                    <a:pt x="1" y="299"/>
                  </a:cubicBezTo>
                  <a:cubicBezTo>
                    <a:pt x="44" y="360"/>
                    <a:pt x="56" y="491"/>
                    <a:pt x="144" y="491"/>
                  </a:cubicBezTo>
                  <a:cubicBezTo>
                    <a:pt x="175" y="491"/>
                    <a:pt x="217" y="474"/>
                    <a:pt x="274" y="430"/>
                  </a:cubicBezTo>
                  <a:cubicBezTo>
                    <a:pt x="227" y="299"/>
                    <a:pt x="441" y="144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8" name="Google Shape;5118;p2"/>
            <p:cNvSpPr/>
            <p:nvPr/>
          </p:nvSpPr>
          <p:spPr>
            <a:xfrm>
              <a:off x="5281600" y="1726525"/>
              <a:ext cx="7175" cy="4200"/>
            </a:xfrm>
            <a:custGeom>
              <a:avLst/>
              <a:gdLst/>
              <a:ahLst/>
              <a:cxnLst/>
              <a:rect l="l" t="t" r="r" b="b"/>
              <a:pathLst>
                <a:path w="287" h="168" extrusionOk="0">
                  <a:moveTo>
                    <a:pt x="286" y="1"/>
                  </a:moveTo>
                  <a:cubicBezTo>
                    <a:pt x="167" y="1"/>
                    <a:pt x="72" y="60"/>
                    <a:pt x="1" y="156"/>
                  </a:cubicBezTo>
                  <a:cubicBezTo>
                    <a:pt x="48" y="156"/>
                    <a:pt x="84" y="167"/>
                    <a:pt x="143" y="167"/>
                  </a:cubicBezTo>
                  <a:cubicBezTo>
                    <a:pt x="191" y="108"/>
                    <a:pt x="239" y="60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9" name="Google Shape;5119;p2"/>
            <p:cNvSpPr/>
            <p:nvPr/>
          </p:nvSpPr>
          <p:spPr>
            <a:xfrm>
              <a:off x="5245875" y="1769375"/>
              <a:ext cx="3225" cy="4500"/>
            </a:xfrm>
            <a:custGeom>
              <a:avLst/>
              <a:gdLst/>
              <a:ahLst/>
              <a:cxnLst/>
              <a:rect l="l" t="t" r="r" b="b"/>
              <a:pathLst>
                <a:path w="129" h="180" extrusionOk="0">
                  <a:moveTo>
                    <a:pt x="54" y="0"/>
                  </a:moveTo>
                  <a:cubicBezTo>
                    <a:pt x="48" y="0"/>
                    <a:pt x="43" y="1"/>
                    <a:pt x="36" y="1"/>
                  </a:cubicBezTo>
                  <a:cubicBezTo>
                    <a:pt x="25" y="1"/>
                    <a:pt x="13" y="120"/>
                    <a:pt x="1" y="180"/>
                  </a:cubicBezTo>
                  <a:cubicBezTo>
                    <a:pt x="36" y="168"/>
                    <a:pt x="72" y="156"/>
                    <a:pt x="108" y="132"/>
                  </a:cubicBezTo>
                  <a:cubicBezTo>
                    <a:pt x="108" y="77"/>
                    <a:pt x="129" y="0"/>
                    <a:pt x="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0" name="Google Shape;5120;p2"/>
            <p:cNvSpPr/>
            <p:nvPr/>
          </p:nvSpPr>
          <p:spPr>
            <a:xfrm>
              <a:off x="5397975" y="1702000"/>
              <a:ext cx="13725" cy="14150"/>
            </a:xfrm>
            <a:custGeom>
              <a:avLst/>
              <a:gdLst/>
              <a:ahLst/>
              <a:cxnLst/>
              <a:rect l="l" t="t" r="r" b="b"/>
              <a:pathLst>
                <a:path w="549" h="566" extrusionOk="0">
                  <a:moveTo>
                    <a:pt x="186" y="1"/>
                  </a:moveTo>
                  <a:cubicBezTo>
                    <a:pt x="154" y="1"/>
                    <a:pt x="125" y="9"/>
                    <a:pt x="108" y="17"/>
                  </a:cubicBezTo>
                  <a:cubicBezTo>
                    <a:pt x="108" y="113"/>
                    <a:pt x="96" y="196"/>
                    <a:pt x="96" y="291"/>
                  </a:cubicBezTo>
                  <a:cubicBezTo>
                    <a:pt x="1" y="386"/>
                    <a:pt x="1" y="482"/>
                    <a:pt x="108" y="565"/>
                  </a:cubicBezTo>
                  <a:cubicBezTo>
                    <a:pt x="239" y="565"/>
                    <a:pt x="358" y="553"/>
                    <a:pt x="489" y="553"/>
                  </a:cubicBezTo>
                  <a:cubicBezTo>
                    <a:pt x="549" y="303"/>
                    <a:pt x="179" y="256"/>
                    <a:pt x="227" y="5"/>
                  </a:cubicBezTo>
                  <a:cubicBezTo>
                    <a:pt x="213" y="2"/>
                    <a:pt x="199" y="1"/>
                    <a:pt x="1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1" name="Google Shape;5121;p2"/>
            <p:cNvSpPr/>
            <p:nvPr/>
          </p:nvSpPr>
          <p:spPr>
            <a:xfrm>
              <a:off x="5396200" y="1709275"/>
              <a:ext cx="4200" cy="6875"/>
            </a:xfrm>
            <a:custGeom>
              <a:avLst/>
              <a:gdLst/>
              <a:ahLst/>
              <a:cxnLst/>
              <a:rect l="l" t="t" r="r" b="b"/>
              <a:pathLst>
                <a:path w="168" h="275" extrusionOk="0">
                  <a:moveTo>
                    <a:pt x="143" y="0"/>
                  </a:moveTo>
                  <a:cubicBezTo>
                    <a:pt x="0" y="95"/>
                    <a:pt x="0" y="191"/>
                    <a:pt x="167" y="274"/>
                  </a:cubicBezTo>
                  <a:cubicBezTo>
                    <a:pt x="167" y="179"/>
                    <a:pt x="143" y="8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2" name="Google Shape;5122;p2"/>
            <p:cNvSpPr/>
            <p:nvPr/>
          </p:nvSpPr>
          <p:spPr>
            <a:xfrm>
              <a:off x="5403925" y="1696800"/>
              <a:ext cx="10150" cy="5050"/>
            </a:xfrm>
            <a:custGeom>
              <a:avLst/>
              <a:gdLst/>
              <a:ahLst/>
              <a:cxnLst/>
              <a:rect l="l" t="t" r="r" b="b"/>
              <a:pathLst>
                <a:path w="406" h="202" extrusionOk="0">
                  <a:moveTo>
                    <a:pt x="252" y="1"/>
                  </a:moveTo>
                  <a:cubicBezTo>
                    <a:pt x="168" y="1"/>
                    <a:pt x="82" y="135"/>
                    <a:pt x="1" y="202"/>
                  </a:cubicBezTo>
                  <a:lnTo>
                    <a:pt x="406" y="202"/>
                  </a:lnTo>
                  <a:cubicBezTo>
                    <a:pt x="356" y="52"/>
                    <a:pt x="304" y="1"/>
                    <a:pt x="2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3" name="Google Shape;5123;p2"/>
            <p:cNvSpPr/>
            <p:nvPr/>
          </p:nvSpPr>
          <p:spPr>
            <a:xfrm>
              <a:off x="5998950" y="2169775"/>
              <a:ext cx="134575" cy="18750"/>
            </a:xfrm>
            <a:custGeom>
              <a:avLst/>
              <a:gdLst/>
              <a:ahLst/>
              <a:cxnLst/>
              <a:rect l="l" t="t" r="r" b="b"/>
              <a:pathLst>
                <a:path w="5383" h="750" extrusionOk="0">
                  <a:moveTo>
                    <a:pt x="191" y="1"/>
                  </a:moveTo>
                  <a:cubicBezTo>
                    <a:pt x="108" y="1"/>
                    <a:pt x="42" y="37"/>
                    <a:pt x="24" y="154"/>
                  </a:cubicBezTo>
                  <a:cubicBezTo>
                    <a:pt x="1" y="392"/>
                    <a:pt x="346" y="213"/>
                    <a:pt x="429" y="392"/>
                  </a:cubicBezTo>
                  <a:cubicBezTo>
                    <a:pt x="1665" y="611"/>
                    <a:pt x="2909" y="672"/>
                    <a:pt x="4155" y="672"/>
                  </a:cubicBezTo>
                  <a:cubicBezTo>
                    <a:pt x="4397" y="672"/>
                    <a:pt x="4640" y="670"/>
                    <a:pt x="4882" y="666"/>
                  </a:cubicBezTo>
                  <a:cubicBezTo>
                    <a:pt x="4954" y="464"/>
                    <a:pt x="5382" y="749"/>
                    <a:pt x="5323" y="344"/>
                  </a:cubicBezTo>
                  <a:cubicBezTo>
                    <a:pt x="5184" y="301"/>
                    <a:pt x="5045" y="288"/>
                    <a:pt x="4906" y="288"/>
                  </a:cubicBezTo>
                  <a:cubicBezTo>
                    <a:pt x="4691" y="288"/>
                    <a:pt x="4476" y="319"/>
                    <a:pt x="4258" y="319"/>
                  </a:cubicBezTo>
                  <a:cubicBezTo>
                    <a:pt x="4192" y="319"/>
                    <a:pt x="4127" y="316"/>
                    <a:pt x="4061" y="309"/>
                  </a:cubicBezTo>
                  <a:cubicBezTo>
                    <a:pt x="2858" y="213"/>
                    <a:pt x="1667" y="154"/>
                    <a:pt x="465" y="71"/>
                  </a:cubicBezTo>
                  <a:cubicBezTo>
                    <a:pt x="380" y="40"/>
                    <a:pt x="276" y="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4" name="Google Shape;5124;p2"/>
            <p:cNvSpPr/>
            <p:nvPr/>
          </p:nvSpPr>
          <p:spPr>
            <a:xfrm>
              <a:off x="5828400" y="2157075"/>
              <a:ext cx="108375" cy="18375"/>
            </a:xfrm>
            <a:custGeom>
              <a:avLst/>
              <a:gdLst/>
              <a:ahLst/>
              <a:cxnLst/>
              <a:rect l="l" t="t" r="r" b="b"/>
              <a:pathLst>
                <a:path w="4335" h="735" extrusionOk="0">
                  <a:moveTo>
                    <a:pt x="579" y="0"/>
                  </a:moveTo>
                  <a:cubicBezTo>
                    <a:pt x="383" y="0"/>
                    <a:pt x="187" y="34"/>
                    <a:pt x="0" y="138"/>
                  </a:cubicBezTo>
                  <a:cubicBezTo>
                    <a:pt x="143" y="138"/>
                    <a:pt x="286" y="150"/>
                    <a:pt x="417" y="150"/>
                  </a:cubicBezTo>
                  <a:cubicBezTo>
                    <a:pt x="431" y="150"/>
                    <a:pt x="444" y="149"/>
                    <a:pt x="457" y="149"/>
                  </a:cubicBezTo>
                  <a:cubicBezTo>
                    <a:pt x="863" y="149"/>
                    <a:pt x="570" y="332"/>
                    <a:pt x="512" y="448"/>
                  </a:cubicBezTo>
                  <a:cubicBezTo>
                    <a:pt x="1000" y="483"/>
                    <a:pt x="1489" y="507"/>
                    <a:pt x="2001" y="567"/>
                  </a:cubicBezTo>
                  <a:cubicBezTo>
                    <a:pt x="2701" y="634"/>
                    <a:pt x="3411" y="734"/>
                    <a:pt x="4133" y="734"/>
                  </a:cubicBezTo>
                  <a:cubicBezTo>
                    <a:pt x="4172" y="734"/>
                    <a:pt x="4211" y="734"/>
                    <a:pt x="4251" y="733"/>
                  </a:cubicBezTo>
                  <a:cubicBezTo>
                    <a:pt x="4334" y="626"/>
                    <a:pt x="4334" y="543"/>
                    <a:pt x="4251" y="436"/>
                  </a:cubicBezTo>
                  <a:cubicBezTo>
                    <a:pt x="4227" y="418"/>
                    <a:pt x="4203" y="409"/>
                    <a:pt x="4179" y="409"/>
                  </a:cubicBezTo>
                  <a:cubicBezTo>
                    <a:pt x="4156" y="409"/>
                    <a:pt x="4132" y="418"/>
                    <a:pt x="4108" y="436"/>
                  </a:cubicBezTo>
                  <a:cubicBezTo>
                    <a:pt x="4013" y="364"/>
                    <a:pt x="3906" y="329"/>
                    <a:pt x="3786" y="317"/>
                  </a:cubicBezTo>
                  <a:cubicBezTo>
                    <a:pt x="2941" y="269"/>
                    <a:pt x="2108" y="186"/>
                    <a:pt x="1250" y="79"/>
                  </a:cubicBezTo>
                  <a:cubicBezTo>
                    <a:pt x="1038" y="46"/>
                    <a:pt x="809" y="0"/>
                    <a:pt x="5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5" name="Google Shape;5125;p2"/>
            <p:cNvSpPr/>
            <p:nvPr/>
          </p:nvSpPr>
          <p:spPr>
            <a:xfrm>
              <a:off x="5934075" y="2167750"/>
              <a:ext cx="75925" cy="11525"/>
            </a:xfrm>
            <a:custGeom>
              <a:avLst/>
              <a:gdLst/>
              <a:ahLst/>
              <a:cxnLst/>
              <a:rect l="l" t="t" r="r" b="b"/>
              <a:pathLst>
                <a:path w="3037" h="461" extrusionOk="0">
                  <a:moveTo>
                    <a:pt x="936" y="0"/>
                  </a:moveTo>
                  <a:cubicBezTo>
                    <a:pt x="624" y="0"/>
                    <a:pt x="312" y="5"/>
                    <a:pt x="0" y="9"/>
                  </a:cubicBezTo>
                  <a:lnTo>
                    <a:pt x="0" y="306"/>
                  </a:lnTo>
                  <a:cubicBezTo>
                    <a:pt x="726" y="427"/>
                    <a:pt x="1458" y="461"/>
                    <a:pt x="2187" y="461"/>
                  </a:cubicBezTo>
                  <a:cubicBezTo>
                    <a:pt x="2463" y="461"/>
                    <a:pt x="2738" y="456"/>
                    <a:pt x="3012" y="449"/>
                  </a:cubicBezTo>
                  <a:cubicBezTo>
                    <a:pt x="2977" y="294"/>
                    <a:pt x="2774" y="330"/>
                    <a:pt x="2703" y="175"/>
                  </a:cubicBezTo>
                  <a:cubicBezTo>
                    <a:pt x="2822" y="152"/>
                    <a:pt x="2917" y="152"/>
                    <a:pt x="3036" y="140"/>
                  </a:cubicBezTo>
                  <a:cubicBezTo>
                    <a:pt x="2336" y="24"/>
                    <a:pt x="1636" y="0"/>
                    <a:pt x="9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6" name="Google Shape;5126;p2"/>
            <p:cNvSpPr/>
            <p:nvPr/>
          </p:nvSpPr>
          <p:spPr>
            <a:xfrm>
              <a:off x="6020375" y="2203975"/>
              <a:ext cx="58975" cy="11450"/>
            </a:xfrm>
            <a:custGeom>
              <a:avLst/>
              <a:gdLst/>
              <a:ahLst/>
              <a:cxnLst/>
              <a:rect l="l" t="t" r="r" b="b"/>
              <a:pathLst>
                <a:path w="2359" h="458" extrusionOk="0">
                  <a:moveTo>
                    <a:pt x="441" y="0"/>
                  </a:moveTo>
                  <a:cubicBezTo>
                    <a:pt x="394" y="12"/>
                    <a:pt x="334" y="12"/>
                    <a:pt x="287" y="12"/>
                  </a:cubicBezTo>
                  <a:cubicBezTo>
                    <a:pt x="203" y="96"/>
                    <a:pt x="120" y="167"/>
                    <a:pt x="48" y="227"/>
                  </a:cubicBezTo>
                  <a:cubicBezTo>
                    <a:pt x="37" y="250"/>
                    <a:pt x="13" y="274"/>
                    <a:pt x="1" y="298"/>
                  </a:cubicBezTo>
                  <a:cubicBezTo>
                    <a:pt x="528" y="380"/>
                    <a:pt x="1061" y="457"/>
                    <a:pt x="1611" y="457"/>
                  </a:cubicBezTo>
                  <a:cubicBezTo>
                    <a:pt x="1856" y="457"/>
                    <a:pt x="2105" y="442"/>
                    <a:pt x="2358" y="405"/>
                  </a:cubicBezTo>
                  <a:cubicBezTo>
                    <a:pt x="2263" y="286"/>
                    <a:pt x="2227" y="203"/>
                    <a:pt x="2168" y="131"/>
                  </a:cubicBezTo>
                  <a:cubicBezTo>
                    <a:pt x="2168" y="119"/>
                    <a:pt x="2144" y="119"/>
                    <a:pt x="2120" y="108"/>
                  </a:cubicBezTo>
                  <a:cubicBezTo>
                    <a:pt x="2110" y="101"/>
                    <a:pt x="2099" y="98"/>
                    <a:pt x="2089" y="98"/>
                  </a:cubicBezTo>
                  <a:cubicBezTo>
                    <a:pt x="2063" y="98"/>
                    <a:pt x="2038" y="115"/>
                    <a:pt x="2013" y="131"/>
                  </a:cubicBezTo>
                  <a:cubicBezTo>
                    <a:pt x="1946" y="124"/>
                    <a:pt x="1880" y="121"/>
                    <a:pt x="1812" y="121"/>
                  </a:cubicBezTo>
                  <a:cubicBezTo>
                    <a:pt x="1573" y="121"/>
                    <a:pt x="1331" y="158"/>
                    <a:pt x="1093" y="158"/>
                  </a:cubicBezTo>
                  <a:cubicBezTo>
                    <a:pt x="871" y="158"/>
                    <a:pt x="652" y="126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7" name="Google Shape;5127;p2"/>
            <p:cNvSpPr/>
            <p:nvPr/>
          </p:nvSpPr>
          <p:spPr>
            <a:xfrm>
              <a:off x="5946575" y="2200100"/>
              <a:ext cx="31575" cy="10900"/>
            </a:xfrm>
            <a:custGeom>
              <a:avLst/>
              <a:gdLst/>
              <a:ahLst/>
              <a:cxnLst/>
              <a:rect l="l" t="t" r="r" b="b"/>
              <a:pathLst>
                <a:path w="1263" h="436" extrusionOk="0">
                  <a:moveTo>
                    <a:pt x="191" y="1"/>
                  </a:moveTo>
                  <a:cubicBezTo>
                    <a:pt x="95" y="1"/>
                    <a:pt x="0" y="48"/>
                    <a:pt x="0" y="167"/>
                  </a:cubicBezTo>
                  <a:cubicBezTo>
                    <a:pt x="12" y="227"/>
                    <a:pt x="72" y="334"/>
                    <a:pt x="119" y="334"/>
                  </a:cubicBezTo>
                  <a:cubicBezTo>
                    <a:pt x="304" y="354"/>
                    <a:pt x="493" y="436"/>
                    <a:pt x="704" y="436"/>
                  </a:cubicBezTo>
                  <a:cubicBezTo>
                    <a:pt x="872" y="436"/>
                    <a:pt x="1056" y="383"/>
                    <a:pt x="1262" y="203"/>
                  </a:cubicBezTo>
                  <a:cubicBezTo>
                    <a:pt x="834" y="132"/>
                    <a:pt x="512" y="72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8" name="Google Shape;5128;p2"/>
            <p:cNvSpPr/>
            <p:nvPr/>
          </p:nvSpPr>
          <p:spPr>
            <a:xfrm>
              <a:off x="5747425" y="2216850"/>
              <a:ext cx="40525" cy="10375"/>
            </a:xfrm>
            <a:custGeom>
              <a:avLst/>
              <a:gdLst/>
              <a:ahLst/>
              <a:cxnLst/>
              <a:rect l="l" t="t" r="r" b="b"/>
              <a:pathLst>
                <a:path w="1621" h="415" extrusionOk="0">
                  <a:moveTo>
                    <a:pt x="292" y="0"/>
                  </a:moveTo>
                  <a:cubicBezTo>
                    <a:pt x="172" y="0"/>
                    <a:pt x="71" y="7"/>
                    <a:pt x="1" y="21"/>
                  </a:cubicBezTo>
                  <a:cubicBezTo>
                    <a:pt x="239" y="307"/>
                    <a:pt x="644" y="140"/>
                    <a:pt x="894" y="355"/>
                  </a:cubicBezTo>
                  <a:cubicBezTo>
                    <a:pt x="932" y="393"/>
                    <a:pt x="982" y="414"/>
                    <a:pt x="1032" y="414"/>
                  </a:cubicBezTo>
                  <a:cubicBezTo>
                    <a:pt x="1074" y="414"/>
                    <a:pt x="1117" y="399"/>
                    <a:pt x="1156" y="366"/>
                  </a:cubicBezTo>
                  <a:cubicBezTo>
                    <a:pt x="1215" y="355"/>
                    <a:pt x="1263" y="355"/>
                    <a:pt x="1322" y="331"/>
                  </a:cubicBezTo>
                  <a:cubicBezTo>
                    <a:pt x="1382" y="212"/>
                    <a:pt x="1513" y="212"/>
                    <a:pt x="1620" y="188"/>
                  </a:cubicBezTo>
                  <a:cubicBezTo>
                    <a:pt x="1248" y="70"/>
                    <a:pt x="675" y="0"/>
                    <a:pt x="2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9" name="Google Shape;5129;p2"/>
            <p:cNvSpPr/>
            <p:nvPr/>
          </p:nvSpPr>
          <p:spPr>
            <a:xfrm>
              <a:off x="5861125" y="2196825"/>
              <a:ext cx="29200" cy="9975"/>
            </a:xfrm>
            <a:custGeom>
              <a:avLst/>
              <a:gdLst/>
              <a:ahLst/>
              <a:cxnLst/>
              <a:rect l="l" t="t" r="r" b="b"/>
              <a:pathLst>
                <a:path w="1168" h="399" extrusionOk="0">
                  <a:moveTo>
                    <a:pt x="632" y="1"/>
                  </a:moveTo>
                  <a:cubicBezTo>
                    <a:pt x="601" y="4"/>
                    <a:pt x="569" y="5"/>
                    <a:pt x="536" y="5"/>
                  </a:cubicBezTo>
                  <a:cubicBezTo>
                    <a:pt x="497" y="5"/>
                    <a:pt x="457" y="4"/>
                    <a:pt x="417" y="4"/>
                  </a:cubicBezTo>
                  <a:cubicBezTo>
                    <a:pt x="261" y="4"/>
                    <a:pt x="106" y="24"/>
                    <a:pt x="1" y="227"/>
                  </a:cubicBezTo>
                  <a:cubicBezTo>
                    <a:pt x="322" y="358"/>
                    <a:pt x="644" y="239"/>
                    <a:pt x="918" y="394"/>
                  </a:cubicBezTo>
                  <a:cubicBezTo>
                    <a:pt x="927" y="397"/>
                    <a:pt x="938" y="398"/>
                    <a:pt x="949" y="398"/>
                  </a:cubicBezTo>
                  <a:cubicBezTo>
                    <a:pt x="1022" y="398"/>
                    <a:pt x="1122" y="335"/>
                    <a:pt x="1132" y="263"/>
                  </a:cubicBezTo>
                  <a:cubicBezTo>
                    <a:pt x="1168" y="120"/>
                    <a:pt x="1049" y="60"/>
                    <a:pt x="930" y="24"/>
                  </a:cubicBezTo>
                  <a:cubicBezTo>
                    <a:pt x="878" y="87"/>
                    <a:pt x="827" y="120"/>
                    <a:pt x="778" y="120"/>
                  </a:cubicBezTo>
                  <a:cubicBezTo>
                    <a:pt x="725" y="120"/>
                    <a:pt x="675" y="81"/>
                    <a:pt x="6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0" name="Google Shape;5130;p2"/>
            <p:cNvSpPr/>
            <p:nvPr/>
          </p:nvSpPr>
          <p:spPr>
            <a:xfrm>
              <a:off x="5746250" y="2235525"/>
              <a:ext cx="41100" cy="8350"/>
            </a:xfrm>
            <a:custGeom>
              <a:avLst/>
              <a:gdLst/>
              <a:ahLst/>
              <a:cxnLst/>
              <a:rect l="l" t="t" r="r" b="b"/>
              <a:pathLst>
                <a:path w="1644" h="334" extrusionOk="0">
                  <a:moveTo>
                    <a:pt x="345" y="36"/>
                  </a:moveTo>
                  <a:cubicBezTo>
                    <a:pt x="214" y="60"/>
                    <a:pt x="0" y="0"/>
                    <a:pt x="36" y="334"/>
                  </a:cubicBezTo>
                  <a:lnTo>
                    <a:pt x="1322" y="334"/>
                  </a:lnTo>
                  <a:cubicBezTo>
                    <a:pt x="1441" y="298"/>
                    <a:pt x="1584" y="298"/>
                    <a:pt x="1643" y="167"/>
                  </a:cubicBezTo>
                  <a:cubicBezTo>
                    <a:pt x="1484" y="103"/>
                    <a:pt x="1317" y="90"/>
                    <a:pt x="1149" y="90"/>
                  </a:cubicBezTo>
                  <a:cubicBezTo>
                    <a:pt x="1030" y="90"/>
                    <a:pt x="911" y="97"/>
                    <a:pt x="793" y="97"/>
                  </a:cubicBezTo>
                  <a:cubicBezTo>
                    <a:pt x="641" y="97"/>
                    <a:pt x="490" y="86"/>
                    <a:pt x="345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1" name="Google Shape;5131;p2"/>
            <p:cNvSpPr/>
            <p:nvPr/>
          </p:nvSpPr>
          <p:spPr>
            <a:xfrm>
              <a:off x="5826025" y="2196825"/>
              <a:ext cx="26200" cy="6600"/>
            </a:xfrm>
            <a:custGeom>
              <a:avLst/>
              <a:gdLst/>
              <a:ahLst/>
              <a:cxnLst/>
              <a:rect l="l" t="t" r="r" b="b"/>
              <a:pathLst>
                <a:path w="1048" h="264" extrusionOk="0">
                  <a:moveTo>
                    <a:pt x="475" y="1"/>
                  </a:moveTo>
                  <a:cubicBezTo>
                    <a:pt x="307" y="1"/>
                    <a:pt x="155" y="48"/>
                    <a:pt x="0" y="167"/>
                  </a:cubicBezTo>
                  <a:cubicBezTo>
                    <a:pt x="191" y="175"/>
                    <a:pt x="382" y="264"/>
                    <a:pt x="601" y="264"/>
                  </a:cubicBezTo>
                  <a:cubicBezTo>
                    <a:pt x="737" y="264"/>
                    <a:pt x="884" y="229"/>
                    <a:pt x="1048" y="120"/>
                  </a:cubicBezTo>
                  <a:cubicBezTo>
                    <a:pt x="828" y="48"/>
                    <a:pt x="643" y="1"/>
                    <a:pt x="4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2" name="Google Shape;5132;p2"/>
            <p:cNvSpPr/>
            <p:nvPr/>
          </p:nvSpPr>
          <p:spPr>
            <a:xfrm>
              <a:off x="5993000" y="2200325"/>
              <a:ext cx="28600" cy="12350"/>
            </a:xfrm>
            <a:custGeom>
              <a:avLst/>
              <a:gdLst/>
              <a:ahLst/>
              <a:cxnLst/>
              <a:rect l="l" t="t" r="r" b="b"/>
              <a:pathLst>
                <a:path w="1144" h="494" extrusionOk="0">
                  <a:moveTo>
                    <a:pt x="297" y="0"/>
                  </a:moveTo>
                  <a:cubicBezTo>
                    <a:pt x="227" y="0"/>
                    <a:pt x="155" y="8"/>
                    <a:pt x="84" y="15"/>
                  </a:cubicBezTo>
                  <a:cubicBezTo>
                    <a:pt x="0" y="206"/>
                    <a:pt x="120" y="313"/>
                    <a:pt x="227" y="420"/>
                  </a:cubicBezTo>
                  <a:lnTo>
                    <a:pt x="381" y="420"/>
                  </a:lnTo>
                  <a:cubicBezTo>
                    <a:pt x="381" y="396"/>
                    <a:pt x="405" y="385"/>
                    <a:pt x="429" y="373"/>
                  </a:cubicBezTo>
                  <a:cubicBezTo>
                    <a:pt x="432" y="370"/>
                    <a:pt x="436" y="368"/>
                    <a:pt x="441" y="368"/>
                  </a:cubicBezTo>
                  <a:cubicBezTo>
                    <a:pt x="457" y="368"/>
                    <a:pt x="482" y="384"/>
                    <a:pt x="501" y="420"/>
                  </a:cubicBezTo>
                  <a:cubicBezTo>
                    <a:pt x="641" y="428"/>
                    <a:pt x="775" y="494"/>
                    <a:pt x="907" y="494"/>
                  </a:cubicBezTo>
                  <a:cubicBezTo>
                    <a:pt x="966" y="494"/>
                    <a:pt x="1025" y="481"/>
                    <a:pt x="1084" y="444"/>
                  </a:cubicBezTo>
                  <a:lnTo>
                    <a:pt x="1096" y="420"/>
                  </a:lnTo>
                  <a:cubicBezTo>
                    <a:pt x="1143" y="361"/>
                    <a:pt x="1143" y="313"/>
                    <a:pt x="1084" y="265"/>
                  </a:cubicBezTo>
                  <a:cubicBezTo>
                    <a:pt x="1035" y="265"/>
                    <a:pt x="982" y="270"/>
                    <a:pt x="932" y="270"/>
                  </a:cubicBezTo>
                  <a:cubicBezTo>
                    <a:pt x="847" y="270"/>
                    <a:pt x="767" y="257"/>
                    <a:pt x="715" y="182"/>
                  </a:cubicBezTo>
                  <a:cubicBezTo>
                    <a:pt x="593" y="36"/>
                    <a:pt x="448" y="0"/>
                    <a:pt x="2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3" name="Google Shape;5133;p2"/>
            <p:cNvSpPr/>
            <p:nvPr/>
          </p:nvSpPr>
          <p:spPr>
            <a:xfrm>
              <a:off x="5982275" y="2200100"/>
              <a:ext cx="17000" cy="10750"/>
            </a:xfrm>
            <a:custGeom>
              <a:avLst/>
              <a:gdLst/>
              <a:ahLst/>
              <a:cxnLst/>
              <a:rect l="l" t="t" r="r" b="b"/>
              <a:pathLst>
                <a:path w="680" h="430" extrusionOk="0">
                  <a:moveTo>
                    <a:pt x="251" y="1"/>
                  </a:moveTo>
                  <a:cubicBezTo>
                    <a:pt x="203" y="143"/>
                    <a:pt x="1" y="143"/>
                    <a:pt x="13" y="346"/>
                  </a:cubicBezTo>
                  <a:cubicBezTo>
                    <a:pt x="215" y="370"/>
                    <a:pt x="441" y="394"/>
                    <a:pt x="668" y="429"/>
                  </a:cubicBezTo>
                  <a:cubicBezTo>
                    <a:pt x="679" y="274"/>
                    <a:pt x="572" y="155"/>
                    <a:pt x="513" y="24"/>
                  </a:cubicBezTo>
                  <a:cubicBezTo>
                    <a:pt x="429" y="24"/>
                    <a:pt x="334" y="24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4" name="Google Shape;5134;p2"/>
            <p:cNvSpPr/>
            <p:nvPr/>
          </p:nvSpPr>
          <p:spPr>
            <a:xfrm>
              <a:off x="5793875" y="2196175"/>
              <a:ext cx="20250" cy="6600"/>
            </a:xfrm>
            <a:custGeom>
              <a:avLst/>
              <a:gdLst/>
              <a:ahLst/>
              <a:cxnLst/>
              <a:rect l="l" t="t" r="r" b="b"/>
              <a:pathLst>
                <a:path w="810" h="264" extrusionOk="0">
                  <a:moveTo>
                    <a:pt x="352" y="1"/>
                  </a:moveTo>
                  <a:cubicBezTo>
                    <a:pt x="250" y="1"/>
                    <a:pt x="136" y="28"/>
                    <a:pt x="0" y="122"/>
                  </a:cubicBezTo>
                  <a:cubicBezTo>
                    <a:pt x="226" y="130"/>
                    <a:pt x="381" y="264"/>
                    <a:pt x="532" y="264"/>
                  </a:cubicBezTo>
                  <a:cubicBezTo>
                    <a:pt x="603" y="264"/>
                    <a:pt x="674" y="234"/>
                    <a:pt x="750" y="146"/>
                  </a:cubicBezTo>
                  <a:cubicBezTo>
                    <a:pt x="810" y="122"/>
                    <a:pt x="810" y="74"/>
                    <a:pt x="762" y="50"/>
                  </a:cubicBezTo>
                  <a:lnTo>
                    <a:pt x="762" y="50"/>
                  </a:lnTo>
                  <a:cubicBezTo>
                    <a:pt x="749" y="52"/>
                    <a:pt x="736" y="53"/>
                    <a:pt x="723" y="53"/>
                  </a:cubicBezTo>
                  <a:cubicBezTo>
                    <a:pt x="607" y="53"/>
                    <a:pt x="491" y="1"/>
                    <a:pt x="3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5" name="Google Shape;5135;p2"/>
            <p:cNvSpPr/>
            <p:nvPr/>
          </p:nvSpPr>
          <p:spPr>
            <a:xfrm>
              <a:off x="6088250" y="2207850"/>
              <a:ext cx="11025" cy="9875"/>
            </a:xfrm>
            <a:custGeom>
              <a:avLst/>
              <a:gdLst/>
              <a:ahLst/>
              <a:cxnLst/>
              <a:rect l="l" t="t" r="r" b="b"/>
              <a:pathLst>
                <a:path w="441" h="395" extrusionOk="0">
                  <a:moveTo>
                    <a:pt x="298" y="0"/>
                  </a:moveTo>
                  <a:cubicBezTo>
                    <a:pt x="143" y="12"/>
                    <a:pt x="0" y="60"/>
                    <a:pt x="24" y="226"/>
                  </a:cubicBezTo>
                  <a:cubicBezTo>
                    <a:pt x="55" y="374"/>
                    <a:pt x="157" y="395"/>
                    <a:pt x="264" y="395"/>
                  </a:cubicBezTo>
                  <a:cubicBezTo>
                    <a:pt x="306" y="395"/>
                    <a:pt x="349" y="392"/>
                    <a:pt x="389" y="392"/>
                  </a:cubicBezTo>
                  <a:cubicBezTo>
                    <a:pt x="403" y="392"/>
                    <a:pt x="416" y="392"/>
                    <a:pt x="429" y="393"/>
                  </a:cubicBezTo>
                  <a:cubicBezTo>
                    <a:pt x="441" y="357"/>
                    <a:pt x="441" y="310"/>
                    <a:pt x="441" y="262"/>
                  </a:cubicBezTo>
                  <a:lnTo>
                    <a:pt x="441" y="131"/>
                  </a:lnTo>
                  <a:cubicBezTo>
                    <a:pt x="381" y="84"/>
                    <a:pt x="346" y="36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6" name="Google Shape;5136;p2"/>
            <p:cNvSpPr/>
            <p:nvPr/>
          </p:nvSpPr>
          <p:spPr>
            <a:xfrm>
              <a:off x="6121000" y="2177925"/>
              <a:ext cx="19650" cy="8500"/>
            </a:xfrm>
            <a:custGeom>
              <a:avLst/>
              <a:gdLst/>
              <a:ahLst/>
              <a:cxnLst/>
              <a:rect l="l" t="t" r="r" b="b"/>
              <a:pathLst>
                <a:path w="786" h="340" extrusionOk="0">
                  <a:moveTo>
                    <a:pt x="493" y="0"/>
                  </a:moveTo>
                  <a:cubicBezTo>
                    <a:pt x="476" y="0"/>
                    <a:pt x="458" y="5"/>
                    <a:pt x="441" y="18"/>
                  </a:cubicBezTo>
                  <a:cubicBezTo>
                    <a:pt x="369" y="221"/>
                    <a:pt x="72" y="138"/>
                    <a:pt x="0" y="340"/>
                  </a:cubicBezTo>
                  <a:lnTo>
                    <a:pt x="715" y="340"/>
                  </a:lnTo>
                  <a:lnTo>
                    <a:pt x="738" y="304"/>
                  </a:lnTo>
                  <a:cubicBezTo>
                    <a:pt x="786" y="149"/>
                    <a:pt x="655" y="102"/>
                    <a:pt x="584" y="30"/>
                  </a:cubicBezTo>
                  <a:cubicBezTo>
                    <a:pt x="553" y="15"/>
                    <a:pt x="523" y="0"/>
                    <a:pt x="4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7" name="Google Shape;5137;p2"/>
            <p:cNvSpPr/>
            <p:nvPr/>
          </p:nvSpPr>
          <p:spPr>
            <a:xfrm>
              <a:off x="5895375" y="2196825"/>
              <a:ext cx="11025" cy="9975"/>
            </a:xfrm>
            <a:custGeom>
              <a:avLst/>
              <a:gdLst/>
              <a:ahLst/>
              <a:cxnLst/>
              <a:rect l="l" t="t" r="r" b="b"/>
              <a:pathLst>
                <a:path w="441" h="399" extrusionOk="0">
                  <a:moveTo>
                    <a:pt x="119" y="1"/>
                  </a:moveTo>
                  <a:cubicBezTo>
                    <a:pt x="107" y="48"/>
                    <a:pt x="95" y="96"/>
                    <a:pt x="60" y="132"/>
                  </a:cubicBezTo>
                  <a:cubicBezTo>
                    <a:pt x="0" y="274"/>
                    <a:pt x="84" y="346"/>
                    <a:pt x="203" y="394"/>
                  </a:cubicBezTo>
                  <a:cubicBezTo>
                    <a:pt x="209" y="397"/>
                    <a:pt x="217" y="398"/>
                    <a:pt x="228" y="398"/>
                  </a:cubicBezTo>
                  <a:cubicBezTo>
                    <a:pt x="259" y="398"/>
                    <a:pt x="304" y="385"/>
                    <a:pt x="322" y="358"/>
                  </a:cubicBezTo>
                  <a:cubicBezTo>
                    <a:pt x="441" y="227"/>
                    <a:pt x="334" y="155"/>
                    <a:pt x="238" y="84"/>
                  </a:cubicBezTo>
                  <a:cubicBezTo>
                    <a:pt x="215" y="48"/>
                    <a:pt x="167" y="24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8" name="Google Shape;5138;p2"/>
            <p:cNvSpPr/>
            <p:nvPr/>
          </p:nvSpPr>
          <p:spPr>
            <a:xfrm>
              <a:off x="5931975" y="2200775"/>
              <a:ext cx="7175" cy="5750"/>
            </a:xfrm>
            <a:custGeom>
              <a:avLst/>
              <a:gdLst/>
              <a:ahLst/>
              <a:cxnLst/>
              <a:rect l="l" t="t" r="r" b="b"/>
              <a:pathLst>
                <a:path w="287" h="230" extrusionOk="0">
                  <a:moveTo>
                    <a:pt x="163" y="1"/>
                  </a:moveTo>
                  <a:cubicBezTo>
                    <a:pt x="96" y="1"/>
                    <a:pt x="40" y="34"/>
                    <a:pt x="13" y="116"/>
                  </a:cubicBezTo>
                  <a:cubicBezTo>
                    <a:pt x="1" y="140"/>
                    <a:pt x="24" y="224"/>
                    <a:pt x="60" y="224"/>
                  </a:cubicBezTo>
                  <a:cubicBezTo>
                    <a:pt x="79" y="228"/>
                    <a:pt x="96" y="230"/>
                    <a:pt x="113" y="230"/>
                  </a:cubicBezTo>
                  <a:cubicBezTo>
                    <a:pt x="192" y="230"/>
                    <a:pt x="247" y="185"/>
                    <a:pt x="286" y="116"/>
                  </a:cubicBezTo>
                  <a:cubicBezTo>
                    <a:pt x="251" y="81"/>
                    <a:pt x="251" y="21"/>
                    <a:pt x="227" y="9"/>
                  </a:cubicBezTo>
                  <a:cubicBezTo>
                    <a:pt x="205" y="4"/>
                    <a:pt x="184" y="1"/>
                    <a:pt x="1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9" name="Google Shape;5139;p2"/>
            <p:cNvSpPr/>
            <p:nvPr/>
          </p:nvSpPr>
          <p:spPr>
            <a:xfrm>
              <a:off x="5781675" y="2193550"/>
              <a:ext cx="8950" cy="5675"/>
            </a:xfrm>
            <a:custGeom>
              <a:avLst/>
              <a:gdLst/>
              <a:ahLst/>
              <a:cxnLst/>
              <a:rect l="l" t="t" r="r" b="b"/>
              <a:pathLst>
                <a:path w="358" h="227" extrusionOk="0">
                  <a:moveTo>
                    <a:pt x="167" y="1"/>
                  </a:moveTo>
                  <a:cubicBezTo>
                    <a:pt x="60" y="36"/>
                    <a:pt x="0" y="60"/>
                    <a:pt x="60" y="132"/>
                  </a:cubicBezTo>
                  <a:cubicBezTo>
                    <a:pt x="83" y="179"/>
                    <a:pt x="167" y="227"/>
                    <a:pt x="226" y="227"/>
                  </a:cubicBezTo>
                  <a:cubicBezTo>
                    <a:pt x="310" y="227"/>
                    <a:pt x="357" y="155"/>
                    <a:pt x="310" y="96"/>
                  </a:cubicBezTo>
                  <a:cubicBezTo>
                    <a:pt x="286" y="48"/>
                    <a:pt x="202" y="13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0" name="Google Shape;5140;p2"/>
            <p:cNvSpPr/>
            <p:nvPr/>
          </p:nvSpPr>
          <p:spPr>
            <a:xfrm>
              <a:off x="5910250" y="2199975"/>
              <a:ext cx="8050" cy="5225"/>
            </a:xfrm>
            <a:custGeom>
              <a:avLst/>
              <a:gdLst/>
              <a:ahLst/>
              <a:cxnLst/>
              <a:rect l="l" t="t" r="r" b="b"/>
              <a:pathLst>
                <a:path w="322" h="209" extrusionOk="0">
                  <a:moveTo>
                    <a:pt x="163" y="0"/>
                  </a:moveTo>
                  <a:cubicBezTo>
                    <a:pt x="99" y="0"/>
                    <a:pt x="36" y="20"/>
                    <a:pt x="1" y="101"/>
                  </a:cubicBezTo>
                  <a:cubicBezTo>
                    <a:pt x="1" y="137"/>
                    <a:pt x="48" y="208"/>
                    <a:pt x="48" y="208"/>
                  </a:cubicBezTo>
                  <a:cubicBezTo>
                    <a:pt x="143" y="196"/>
                    <a:pt x="215" y="160"/>
                    <a:pt x="274" y="148"/>
                  </a:cubicBezTo>
                  <a:cubicBezTo>
                    <a:pt x="322" y="77"/>
                    <a:pt x="298" y="29"/>
                    <a:pt x="227" y="6"/>
                  </a:cubicBezTo>
                  <a:cubicBezTo>
                    <a:pt x="206" y="3"/>
                    <a:pt x="184" y="0"/>
                    <a:pt x="1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1" name="Google Shape;5141;p2"/>
            <p:cNvSpPr/>
            <p:nvPr/>
          </p:nvSpPr>
          <p:spPr>
            <a:xfrm>
              <a:off x="6078125" y="2235525"/>
              <a:ext cx="7175" cy="4200"/>
            </a:xfrm>
            <a:custGeom>
              <a:avLst/>
              <a:gdLst/>
              <a:ahLst/>
              <a:cxnLst/>
              <a:rect l="l" t="t" r="r" b="b"/>
              <a:pathLst>
                <a:path w="287" h="168" extrusionOk="0">
                  <a:moveTo>
                    <a:pt x="155" y="0"/>
                  </a:moveTo>
                  <a:cubicBezTo>
                    <a:pt x="108" y="60"/>
                    <a:pt x="48" y="108"/>
                    <a:pt x="1" y="167"/>
                  </a:cubicBezTo>
                  <a:cubicBezTo>
                    <a:pt x="96" y="167"/>
                    <a:pt x="167" y="155"/>
                    <a:pt x="251" y="155"/>
                  </a:cubicBezTo>
                  <a:cubicBezTo>
                    <a:pt x="274" y="108"/>
                    <a:pt x="286" y="60"/>
                    <a:pt x="274" y="24"/>
                  </a:cubicBezTo>
                  <a:cubicBezTo>
                    <a:pt x="239" y="24"/>
                    <a:pt x="191" y="0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2" name="Google Shape;5142;p2"/>
            <p:cNvSpPr/>
            <p:nvPr/>
          </p:nvSpPr>
          <p:spPr>
            <a:xfrm>
              <a:off x="5812625" y="2197425"/>
              <a:ext cx="4775" cy="2975"/>
            </a:xfrm>
            <a:custGeom>
              <a:avLst/>
              <a:gdLst/>
              <a:ahLst/>
              <a:cxnLst/>
              <a:rect l="l" t="t" r="r" b="b"/>
              <a:pathLst>
                <a:path w="191" h="119" extrusionOk="0">
                  <a:moveTo>
                    <a:pt x="12" y="0"/>
                  </a:moveTo>
                  <a:cubicBezTo>
                    <a:pt x="12" y="24"/>
                    <a:pt x="0" y="72"/>
                    <a:pt x="0" y="96"/>
                  </a:cubicBezTo>
                  <a:cubicBezTo>
                    <a:pt x="37" y="96"/>
                    <a:pt x="78" y="118"/>
                    <a:pt x="113" y="118"/>
                  </a:cubicBezTo>
                  <a:cubicBezTo>
                    <a:pt x="145" y="118"/>
                    <a:pt x="174" y="99"/>
                    <a:pt x="191" y="24"/>
                  </a:cubicBezTo>
                  <a:cubicBezTo>
                    <a:pt x="191" y="24"/>
                    <a:pt x="72" y="12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3" name="Google Shape;5143;p2"/>
            <p:cNvSpPr/>
            <p:nvPr/>
          </p:nvSpPr>
          <p:spPr>
            <a:xfrm>
              <a:off x="6002525" y="2206650"/>
              <a:ext cx="3900" cy="4500"/>
            </a:xfrm>
            <a:custGeom>
              <a:avLst/>
              <a:gdLst/>
              <a:ahLst/>
              <a:cxnLst/>
              <a:rect l="l" t="t" r="r" b="b"/>
              <a:pathLst>
                <a:path w="156" h="180" extrusionOk="0">
                  <a:moveTo>
                    <a:pt x="84" y="1"/>
                  </a:moveTo>
                  <a:cubicBezTo>
                    <a:pt x="0" y="1"/>
                    <a:pt x="24" y="108"/>
                    <a:pt x="24" y="179"/>
                  </a:cubicBezTo>
                  <a:lnTo>
                    <a:pt x="143" y="179"/>
                  </a:lnTo>
                  <a:cubicBezTo>
                    <a:pt x="143" y="108"/>
                    <a:pt x="155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4" name="Google Shape;5144;p2"/>
            <p:cNvSpPr/>
            <p:nvPr/>
          </p:nvSpPr>
          <p:spPr>
            <a:xfrm>
              <a:off x="6134975" y="2178675"/>
              <a:ext cx="39325" cy="8100"/>
            </a:xfrm>
            <a:custGeom>
              <a:avLst/>
              <a:gdLst/>
              <a:ahLst/>
              <a:cxnLst/>
              <a:rect l="l" t="t" r="r" b="b"/>
              <a:pathLst>
                <a:path w="1573" h="324" extrusionOk="0">
                  <a:moveTo>
                    <a:pt x="1" y="0"/>
                  </a:moveTo>
                  <a:cubicBezTo>
                    <a:pt x="60" y="96"/>
                    <a:pt x="108" y="179"/>
                    <a:pt x="167" y="274"/>
                  </a:cubicBezTo>
                  <a:cubicBezTo>
                    <a:pt x="201" y="283"/>
                    <a:pt x="241" y="291"/>
                    <a:pt x="278" y="291"/>
                  </a:cubicBezTo>
                  <a:cubicBezTo>
                    <a:pt x="293" y="291"/>
                    <a:pt x="308" y="290"/>
                    <a:pt x="322" y="286"/>
                  </a:cubicBezTo>
                  <a:lnTo>
                    <a:pt x="298" y="286"/>
                  </a:lnTo>
                  <a:cubicBezTo>
                    <a:pt x="346" y="233"/>
                    <a:pt x="391" y="206"/>
                    <a:pt x="435" y="206"/>
                  </a:cubicBezTo>
                  <a:cubicBezTo>
                    <a:pt x="480" y="206"/>
                    <a:pt x="525" y="233"/>
                    <a:pt x="572" y="286"/>
                  </a:cubicBezTo>
                  <a:cubicBezTo>
                    <a:pt x="611" y="312"/>
                    <a:pt x="645" y="323"/>
                    <a:pt x="680" y="323"/>
                  </a:cubicBezTo>
                  <a:cubicBezTo>
                    <a:pt x="711" y="323"/>
                    <a:pt x="741" y="315"/>
                    <a:pt x="775" y="298"/>
                  </a:cubicBezTo>
                  <a:lnTo>
                    <a:pt x="822" y="298"/>
                  </a:lnTo>
                  <a:cubicBezTo>
                    <a:pt x="1072" y="286"/>
                    <a:pt x="1310" y="274"/>
                    <a:pt x="1572" y="250"/>
                  </a:cubicBezTo>
                  <a:cubicBezTo>
                    <a:pt x="1525" y="179"/>
                    <a:pt x="1489" y="96"/>
                    <a:pt x="1453" y="12"/>
                  </a:cubicBezTo>
                  <a:lnTo>
                    <a:pt x="1013" y="12"/>
                  </a:lnTo>
                  <a:cubicBezTo>
                    <a:pt x="1013" y="36"/>
                    <a:pt x="989" y="36"/>
                    <a:pt x="953" y="48"/>
                  </a:cubicBezTo>
                  <a:cubicBezTo>
                    <a:pt x="948" y="51"/>
                    <a:pt x="941" y="52"/>
                    <a:pt x="935" y="52"/>
                  </a:cubicBezTo>
                  <a:cubicBezTo>
                    <a:pt x="913" y="52"/>
                    <a:pt x="888" y="37"/>
                    <a:pt x="8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5" name="Google Shape;5145;p2"/>
            <p:cNvSpPr/>
            <p:nvPr/>
          </p:nvSpPr>
          <p:spPr>
            <a:xfrm>
              <a:off x="6142425" y="2183500"/>
              <a:ext cx="6875" cy="2925"/>
            </a:xfrm>
            <a:custGeom>
              <a:avLst/>
              <a:gdLst/>
              <a:ahLst/>
              <a:cxnLst/>
              <a:rect l="l" t="t" r="r" b="b"/>
              <a:pathLst>
                <a:path w="275" h="117" extrusionOk="0">
                  <a:moveTo>
                    <a:pt x="137" y="1"/>
                  </a:moveTo>
                  <a:cubicBezTo>
                    <a:pt x="93" y="1"/>
                    <a:pt x="48" y="40"/>
                    <a:pt x="0" y="117"/>
                  </a:cubicBezTo>
                  <a:lnTo>
                    <a:pt x="274" y="117"/>
                  </a:lnTo>
                  <a:cubicBezTo>
                    <a:pt x="227" y="40"/>
                    <a:pt x="182" y="1"/>
                    <a:pt x="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6" name="Google Shape;5146;p2"/>
            <p:cNvSpPr/>
            <p:nvPr/>
          </p:nvSpPr>
          <p:spPr>
            <a:xfrm>
              <a:off x="6149275" y="2186400"/>
              <a:ext cx="5075" cy="1900"/>
            </a:xfrm>
            <a:custGeom>
              <a:avLst/>
              <a:gdLst/>
              <a:ahLst/>
              <a:cxnLst/>
              <a:rect l="l" t="t" r="r" b="b"/>
              <a:pathLst>
                <a:path w="203" h="76" extrusionOk="0">
                  <a:moveTo>
                    <a:pt x="0" y="1"/>
                  </a:moveTo>
                  <a:cubicBezTo>
                    <a:pt x="30" y="54"/>
                    <a:pt x="63" y="75"/>
                    <a:pt x="97" y="75"/>
                  </a:cubicBezTo>
                  <a:cubicBezTo>
                    <a:pt x="131" y="75"/>
                    <a:pt x="167" y="54"/>
                    <a:pt x="203" y="25"/>
                  </a:cubicBezTo>
                  <a:cubicBezTo>
                    <a:pt x="131" y="25"/>
                    <a:pt x="72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7" name="Google Shape;5147;p2"/>
            <p:cNvSpPr/>
            <p:nvPr/>
          </p:nvSpPr>
          <p:spPr>
            <a:xfrm>
              <a:off x="5197950" y="2254575"/>
              <a:ext cx="41700" cy="15200"/>
            </a:xfrm>
            <a:custGeom>
              <a:avLst/>
              <a:gdLst/>
              <a:ahLst/>
              <a:cxnLst/>
              <a:rect l="l" t="t" r="r" b="b"/>
              <a:pathLst>
                <a:path w="1668" h="608" extrusionOk="0">
                  <a:moveTo>
                    <a:pt x="179" y="0"/>
                  </a:moveTo>
                  <a:cubicBezTo>
                    <a:pt x="120" y="60"/>
                    <a:pt x="13" y="60"/>
                    <a:pt x="1" y="167"/>
                  </a:cubicBezTo>
                  <a:cubicBezTo>
                    <a:pt x="179" y="334"/>
                    <a:pt x="382" y="274"/>
                    <a:pt x="572" y="298"/>
                  </a:cubicBezTo>
                  <a:cubicBezTo>
                    <a:pt x="668" y="358"/>
                    <a:pt x="799" y="346"/>
                    <a:pt x="894" y="405"/>
                  </a:cubicBezTo>
                  <a:cubicBezTo>
                    <a:pt x="918" y="417"/>
                    <a:pt x="965" y="429"/>
                    <a:pt x="1013" y="429"/>
                  </a:cubicBezTo>
                  <a:cubicBezTo>
                    <a:pt x="1072" y="465"/>
                    <a:pt x="1108" y="489"/>
                    <a:pt x="1168" y="512"/>
                  </a:cubicBezTo>
                  <a:cubicBezTo>
                    <a:pt x="1251" y="524"/>
                    <a:pt x="1334" y="548"/>
                    <a:pt x="1406" y="584"/>
                  </a:cubicBezTo>
                  <a:cubicBezTo>
                    <a:pt x="1453" y="596"/>
                    <a:pt x="1513" y="608"/>
                    <a:pt x="1572" y="608"/>
                  </a:cubicBezTo>
                  <a:cubicBezTo>
                    <a:pt x="1632" y="584"/>
                    <a:pt x="1668" y="536"/>
                    <a:pt x="1668" y="477"/>
                  </a:cubicBezTo>
                  <a:lnTo>
                    <a:pt x="1608" y="417"/>
                  </a:lnTo>
                  <a:lnTo>
                    <a:pt x="1620" y="405"/>
                  </a:lnTo>
                  <a:cubicBezTo>
                    <a:pt x="1561" y="358"/>
                    <a:pt x="1465" y="346"/>
                    <a:pt x="1406" y="274"/>
                  </a:cubicBezTo>
                  <a:cubicBezTo>
                    <a:pt x="1394" y="215"/>
                    <a:pt x="1382" y="167"/>
                    <a:pt x="1334" y="120"/>
                  </a:cubicBezTo>
                  <a:cubicBezTo>
                    <a:pt x="1320" y="106"/>
                    <a:pt x="1302" y="100"/>
                    <a:pt x="1285" y="100"/>
                  </a:cubicBezTo>
                  <a:cubicBezTo>
                    <a:pt x="1273" y="100"/>
                    <a:pt x="1261" y="103"/>
                    <a:pt x="1251" y="108"/>
                  </a:cubicBezTo>
                  <a:cubicBezTo>
                    <a:pt x="1144" y="69"/>
                    <a:pt x="1034" y="60"/>
                    <a:pt x="923" y="60"/>
                  </a:cubicBezTo>
                  <a:cubicBezTo>
                    <a:pt x="818" y="60"/>
                    <a:pt x="712" y="68"/>
                    <a:pt x="606" y="68"/>
                  </a:cubicBezTo>
                  <a:cubicBezTo>
                    <a:pt x="511" y="68"/>
                    <a:pt x="416" y="61"/>
                    <a:pt x="322" y="36"/>
                  </a:cubicBezTo>
                  <a:cubicBezTo>
                    <a:pt x="275" y="12"/>
                    <a:pt x="215" y="12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8" name="Google Shape;5148;p2"/>
            <p:cNvSpPr/>
            <p:nvPr/>
          </p:nvSpPr>
          <p:spPr>
            <a:xfrm>
              <a:off x="5241425" y="2265700"/>
              <a:ext cx="25625" cy="10925"/>
            </a:xfrm>
            <a:custGeom>
              <a:avLst/>
              <a:gdLst/>
              <a:ahLst/>
              <a:cxnLst/>
              <a:rect l="l" t="t" r="r" b="b"/>
              <a:pathLst>
                <a:path w="1025" h="437" extrusionOk="0">
                  <a:moveTo>
                    <a:pt x="259" y="0"/>
                  </a:moveTo>
                  <a:cubicBezTo>
                    <a:pt x="187" y="0"/>
                    <a:pt x="118" y="24"/>
                    <a:pt x="48" y="79"/>
                  </a:cubicBezTo>
                  <a:cubicBezTo>
                    <a:pt x="0" y="139"/>
                    <a:pt x="0" y="198"/>
                    <a:pt x="24" y="258"/>
                  </a:cubicBezTo>
                  <a:cubicBezTo>
                    <a:pt x="286" y="437"/>
                    <a:pt x="560" y="389"/>
                    <a:pt x="846" y="437"/>
                  </a:cubicBezTo>
                  <a:lnTo>
                    <a:pt x="1024" y="306"/>
                  </a:lnTo>
                  <a:cubicBezTo>
                    <a:pt x="893" y="246"/>
                    <a:pt x="703" y="306"/>
                    <a:pt x="595" y="139"/>
                  </a:cubicBezTo>
                  <a:cubicBezTo>
                    <a:pt x="548" y="79"/>
                    <a:pt x="488" y="44"/>
                    <a:pt x="417" y="32"/>
                  </a:cubicBezTo>
                  <a:cubicBezTo>
                    <a:pt x="363" y="12"/>
                    <a:pt x="310" y="0"/>
                    <a:pt x="2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9" name="Google Shape;5149;p2"/>
            <p:cNvSpPr/>
            <p:nvPr/>
          </p:nvSpPr>
          <p:spPr>
            <a:xfrm>
              <a:off x="5170275" y="2249800"/>
              <a:ext cx="32475" cy="8675"/>
            </a:xfrm>
            <a:custGeom>
              <a:avLst/>
              <a:gdLst/>
              <a:ahLst/>
              <a:cxnLst/>
              <a:rect l="l" t="t" r="r" b="b"/>
              <a:pathLst>
                <a:path w="1299" h="347" extrusionOk="0">
                  <a:moveTo>
                    <a:pt x="700" y="0"/>
                  </a:moveTo>
                  <a:cubicBezTo>
                    <a:pt x="662" y="0"/>
                    <a:pt x="624" y="4"/>
                    <a:pt x="584" y="13"/>
                  </a:cubicBezTo>
                  <a:cubicBezTo>
                    <a:pt x="429" y="72"/>
                    <a:pt x="274" y="72"/>
                    <a:pt x="120" y="132"/>
                  </a:cubicBezTo>
                  <a:cubicBezTo>
                    <a:pt x="72" y="132"/>
                    <a:pt x="48" y="132"/>
                    <a:pt x="1" y="144"/>
                  </a:cubicBezTo>
                  <a:cubicBezTo>
                    <a:pt x="98" y="291"/>
                    <a:pt x="225" y="318"/>
                    <a:pt x="360" y="318"/>
                  </a:cubicBezTo>
                  <a:cubicBezTo>
                    <a:pt x="440" y="318"/>
                    <a:pt x="524" y="308"/>
                    <a:pt x="606" y="308"/>
                  </a:cubicBezTo>
                  <a:cubicBezTo>
                    <a:pt x="655" y="308"/>
                    <a:pt x="703" y="312"/>
                    <a:pt x="751" y="322"/>
                  </a:cubicBezTo>
                  <a:cubicBezTo>
                    <a:pt x="870" y="346"/>
                    <a:pt x="1001" y="346"/>
                    <a:pt x="1120" y="346"/>
                  </a:cubicBezTo>
                  <a:cubicBezTo>
                    <a:pt x="1179" y="299"/>
                    <a:pt x="1239" y="239"/>
                    <a:pt x="1298" y="180"/>
                  </a:cubicBezTo>
                  <a:cubicBezTo>
                    <a:pt x="1251" y="168"/>
                    <a:pt x="1227" y="144"/>
                    <a:pt x="1167" y="144"/>
                  </a:cubicBezTo>
                  <a:cubicBezTo>
                    <a:pt x="1012" y="76"/>
                    <a:pt x="865" y="0"/>
                    <a:pt x="70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0" name="Google Shape;5150;p2"/>
            <p:cNvSpPr/>
            <p:nvPr/>
          </p:nvSpPr>
          <p:spPr>
            <a:xfrm>
              <a:off x="5212850" y="2261625"/>
              <a:ext cx="7750" cy="2800"/>
            </a:xfrm>
            <a:custGeom>
              <a:avLst/>
              <a:gdLst/>
              <a:ahLst/>
              <a:cxnLst/>
              <a:rect l="l" t="t" r="r" b="b"/>
              <a:pathLst>
                <a:path w="310" h="112" extrusionOk="0">
                  <a:moveTo>
                    <a:pt x="69" y="0"/>
                  </a:moveTo>
                  <a:cubicBezTo>
                    <a:pt x="46" y="0"/>
                    <a:pt x="23" y="2"/>
                    <a:pt x="0" y="4"/>
                  </a:cubicBezTo>
                  <a:cubicBezTo>
                    <a:pt x="84" y="88"/>
                    <a:pt x="191" y="111"/>
                    <a:pt x="310" y="111"/>
                  </a:cubicBezTo>
                  <a:cubicBezTo>
                    <a:pt x="252" y="25"/>
                    <a:pt x="164" y="0"/>
                    <a:pt x="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1" name="Google Shape;5151;p2"/>
            <p:cNvSpPr/>
            <p:nvPr/>
          </p:nvSpPr>
          <p:spPr>
            <a:xfrm>
              <a:off x="5223550" y="2265300"/>
              <a:ext cx="4200" cy="2100"/>
            </a:xfrm>
            <a:custGeom>
              <a:avLst/>
              <a:gdLst/>
              <a:ahLst/>
              <a:cxnLst/>
              <a:rect l="l" t="t" r="r" b="b"/>
              <a:pathLst>
                <a:path w="168" h="84" extrusionOk="0">
                  <a:moveTo>
                    <a:pt x="1" y="0"/>
                  </a:moveTo>
                  <a:lnTo>
                    <a:pt x="1" y="0"/>
                  </a:lnTo>
                  <a:cubicBezTo>
                    <a:pt x="60" y="36"/>
                    <a:pt x="108" y="60"/>
                    <a:pt x="167" y="83"/>
                  </a:cubicBezTo>
                  <a:cubicBezTo>
                    <a:pt x="108" y="48"/>
                    <a:pt x="60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2" name="Google Shape;5152;p2"/>
            <p:cNvSpPr/>
            <p:nvPr/>
          </p:nvSpPr>
          <p:spPr>
            <a:xfrm>
              <a:off x="5233675" y="2268275"/>
              <a:ext cx="4800" cy="2700"/>
            </a:xfrm>
            <a:custGeom>
              <a:avLst/>
              <a:gdLst/>
              <a:ahLst/>
              <a:cxnLst/>
              <a:rect l="l" t="t" r="r" b="b"/>
              <a:pathLst>
                <a:path w="192" h="108" extrusionOk="0">
                  <a:moveTo>
                    <a:pt x="191" y="0"/>
                  </a:moveTo>
                  <a:cubicBezTo>
                    <a:pt x="132" y="24"/>
                    <a:pt x="60" y="24"/>
                    <a:pt x="1" y="36"/>
                  </a:cubicBezTo>
                  <a:cubicBezTo>
                    <a:pt x="72" y="60"/>
                    <a:pt x="132" y="95"/>
                    <a:pt x="191" y="107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3" name="Google Shape;5153;p2"/>
            <p:cNvSpPr/>
            <p:nvPr/>
          </p:nvSpPr>
          <p:spPr>
            <a:xfrm>
              <a:off x="5238450" y="2266775"/>
              <a:ext cx="3575" cy="5375"/>
            </a:xfrm>
            <a:custGeom>
              <a:avLst/>
              <a:gdLst/>
              <a:ahLst/>
              <a:cxnLst/>
              <a:rect l="l" t="t" r="r" b="b"/>
              <a:pathLst>
                <a:path w="143" h="215" extrusionOk="0">
                  <a:moveTo>
                    <a:pt x="72" y="1"/>
                  </a:moveTo>
                  <a:cubicBezTo>
                    <a:pt x="48" y="24"/>
                    <a:pt x="24" y="48"/>
                    <a:pt x="0" y="60"/>
                  </a:cubicBezTo>
                  <a:lnTo>
                    <a:pt x="0" y="167"/>
                  </a:lnTo>
                  <a:cubicBezTo>
                    <a:pt x="60" y="179"/>
                    <a:pt x="107" y="203"/>
                    <a:pt x="143" y="215"/>
                  </a:cubicBezTo>
                  <a:lnTo>
                    <a:pt x="143" y="143"/>
                  </a:lnTo>
                  <a:lnTo>
                    <a:pt x="143" y="60"/>
                  </a:lnTo>
                  <a:cubicBezTo>
                    <a:pt x="119" y="48"/>
                    <a:pt x="107" y="24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4" name="Google Shape;5154;p2"/>
            <p:cNvSpPr/>
            <p:nvPr/>
          </p:nvSpPr>
          <p:spPr>
            <a:xfrm>
              <a:off x="5335475" y="2288250"/>
              <a:ext cx="18775" cy="5675"/>
            </a:xfrm>
            <a:custGeom>
              <a:avLst/>
              <a:gdLst/>
              <a:ahLst/>
              <a:cxnLst/>
              <a:rect l="l" t="t" r="r" b="b"/>
              <a:pathLst>
                <a:path w="751" h="227" extrusionOk="0">
                  <a:moveTo>
                    <a:pt x="526" y="0"/>
                  </a:moveTo>
                  <a:cubicBezTo>
                    <a:pt x="454" y="0"/>
                    <a:pt x="378" y="28"/>
                    <a:pt x="298" y="58"/>
                  </a:cubicBezTo>
                  <a:cubicBezTo>
                    <a:pt x="191" y="70"/>
                    <a:pt x="108" y="70"/>
                    <a:pt x="1" y="82"/>
                  </a:cubicBezTo>
                  <a:cubicBezTo>
                    <a:pt x="117" y="198"/>
                    <a:pt x="242" y="227"/>
                    <a:pt x="372" y="227"/>
                  </a:cubicBezTo>
                  <a:cubicBezTo>
                    <a:pt x="496" y="227"/>
                    <a:pt x="623" y="201"/>
                    <a:pt x="751" y="201"/>
                  </a:cubicBezTo>
                  <a:cubicBezTo>
                    <a:pt x="727" y="154"/>
                    <a:pt x="727" y="130"/>
                    <a:pt x="715" y="94"/>
                  </a:cubicBezTo>
                  <a:cubicBezTo>
                    <a:pt x="657" y="25"/>
                    <a:pt x="594" y="0"/>
                    <a:pt x="5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5" name="Google Shape;5155;p2"/>
            <p:cNvSpPr/>
            <p:nvPr/>
          </p:nvSpPr>
          <p:spPr>
            <a:xfrm>
              <a:off x="5217300" y="1938175"/>
              <a:ext cx="2125" cy="3875"/>
            </a:xfrm>
            <a:custGeom>
              <a:avLst/>
              <a:gdLst/>
              <a:ahLst/>
              <a:cxnLst/>
              <a:rect l="l" t="t" r="r" b="b"/>
              <a:pathLst>
                <a:path w="85" h="155" extrusionOk="0">
                  <a:moveTo>
                    <a:pt x="1" y="0"/>
                  </a:moveTo>
                  <a:lnTo>
                    <a:pt x="1" y="155"/>
                  </a:lnTo>
                  <a:cubicBezTo>
                    <a:pt x="84" y="107"/>
                    <a:pt x="84" y="7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6" name="Google Shape;5156;p2"/>
            <p:cNvSpPr/>
            <p:nvPr/>
          </p:nvSpPr>
          <p:spPr>
            <a:xfrm>
              <a:off x="5220575" y="1973000"/>
              <a:ext cx="1825" cy="1500"/>
            </a:xfrm>
            <a:custGeom>
              <a:avLst/>
              <a:gdLst/>
              <a:ahLst/>
              <a:cxnLst/>
              <a:rect l="l" t="t" r="r" b="b"/>
              <a:pathLst>
                <a:path w="73" h="60" extrusionOk="0">
                  <a:moveTo>
                    <a:pt x="25" y="0"/>
                  </a:moveTo>
                  <a:lnTo>
                    <a:pt x="25" y="0"/>
                  </a:lnTo>
                  <a:cubicBezTo>
                    <a:pt x="13" y="0"/>
                    <a:pt x="13" y="48"/>
                    <a:pt x="1" y="60"/>
                  </a:cubicBezTo>
                  <a:cubicBezTo>
                    <a:pt x="60" y="24"/>
                    <a:pt x="72" y="12"/>
                    <a:pt x="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7" name="Google Shape;5157;p2"/>
            <p:cNvSpPr/>
            <p:nvPr/>
          </p:nvSpPr>
          <p:spPr>
            <a:xfrm>
              <a:off x="5225050" y="1806000"/>
              <a:ext cx="2700" cy="4500"/>
            </a:xfrm>
            <a:custGeom>
              <a:avLst/>
              <a:gdLst/>
              <a:ahLst/>
              <a:cxnLst/>
              <a:rect l="l" t="t" r="r" b="b"/>
              <a:pathLst>
                <a:path w="108" h="180" extrusionOk="0">
                  <a:moveTo>
                    <a:pt x="107" y="1"/>
                  </a:moveTo>
                  <a:cubicBezTo>
                    <a:pt x="24" y="25"/>
                    <a:pt x="0" y="84"/>
                    <a:pt x="0" y="179"/>
                  </a:cubicBezTo>
                  <a:cubicBezTo>
                    <a:pt x="24" y="120"/>
                    <a:pt x="72" y="60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8" name="Google Shape;5158;p2"/>
            <p:cNvSpPr/>
            <p:nvPr/>
          </p:nvSpPr>
          <p:spPr>
            <a:xfrm>
              <a:off x="5909350" y="3114825"/>
              <a:ext cx="10450" cy="4475"/>
            </a:xfrm>
            <a:custGeom>
              <a:avLst/>
              <a:gdLst/>
              <a:ahLst/>
              <a:cxnLst/>
              <a:rect l="l" t="t" r="r" b="b"/>
              <a:pathLst>
                <a:path w="418" h="179" extrusionOk="0">
                  <a:moveTo>
                    <a:pt x="214" y="1"/>
                  </a:moveTo>
                  <a:cubicBezTo>
                    <a:pt x="147" y="1"/>
                    <a:pt x="75" y="51"/>
                    <a:pt x="1" y="154"/>
                  </a:cubicBezTo>
                  <a:cubicBezTo>
                    <a:pt x="46" y="136"/>
                    <a:pt x="89" y="129"/>
                    <a:pt x="133" y="129"/>
                  </a:cubicBezTo>
                  <a:cubicBezTo>
                    <a:pt x="227" y="129"/>
                    <a:pt x="320" y="162"/>
                    <a:pt x="418" y="178"/>
                  </a:cubicBezTo>
                  <a:cubicBezTo>
                    <a:pt x="356" y="60"/>
                    <a:pt x="287" y="1"/>
                    <a:pt x="2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9" name="Google Shape;5159;p2"/>
            <p:cNvSpPr/>
            <p:nvPr/>
          </p:nvSpPr>
          <p:spPr>
            <a:xfrm>
              <a:off x="6084975" y="3087425"/>
              <a:ext cx="4500" cy="3000"/>
            </a:xfrm>
            <a:custGeom>
              <a:avLst/>
              <a:gdLst/>
              <a:ahLst/>
              <a:cxnLst/>
              <a:rect l="l" t="t" r="r" b="b"/>
              <a:pathLst>
                <a:path w="180" h="120" extrusionOk="0">
                  <a:moveTo>
                    <a:pt x="131" y="0"/>
                  </a:moveTo>
                  <a:cubicBezTo>
                    <a:pt x="84" y="36"/>
                    <a:pt x="36" y="71"/>
                    <a:pt x="0" y="119"/>
                  </a:cubicBezTo>
                  <a:cubicBezTo>
                    <a:pt x="60" y="83"/>
                    <a:pt x="120" y="71"/>
                    <a:pt x="179" y="60"/>
                  </a:cubicBezTo>
                  <a:cubicBezTo>
                    <a:pt x="155" y="36"/>
                    <a:pt x="143" y="12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0" name="Google Shape;5160;p2"/>
            <p:cNvSpPr/>
            <p:nvPr/>
          </p:nvSpPr>
          <p:spPr>
            <a:xfrm>
              <a:off x="6001025" y="3072775"/>
              <a:ext cx="5100" cy="3050"/>
            </a:xfrm>
            <a:custGeom>
              <a:avLst/>
              <a:gdLst/>
              <a:ahLst/>
              <a:cxnLst/>
              <a:rect l="l" t="t" r="r" b="b"/>
              <a:pathLst>
                <a:path w="204" h="122" extrusionOk="0">
                  <a:moveTo>
                    <a:pt x="91" y="1"/>
                  </a:moveTo>
                  <a:cubicBezTo>
                    <a:pt x="67" y="1"/>
                    <a:pt x="38" y="17"/>
                    <a:pt x="1" y="62"/>
                  </a:cubicBezTo>
                  <a:cubicBezTo>
                    <a:pt x="84" y="86"/>
                    <a:pt x="144" y="110"/>
                    <a:pt x="203" y="122"/>
                  </a:cubicBezTo>
                  <a:cubicBezTo>
                    <a:pt x="171" y="81"/>
                    <a:pt x="144" y="1"/>
                    <a:pt x="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1" name="Google Shape;5161;p2"/>
            <p:cNvSpPr/>
            <p:nvPr/>
          </p:nvSpPr>
          <p:spPr>
            <a:xfrm>
              <a:off x="6146300" y="3648275"/>
              <a:ext cx="21450" cy="5300"/>
            </a:xfrm>
            <a:custGeom>
              <a:avLst/>
              <a:gdLst/>
              <a:ahLst/>
              <a:cxnLst/>
              <a:rect l="l" t="t" r="r" b="b"/>
              <a:pathLst>
                <a:path w="858" h="212" extrusionOk="0">
                  <a:moveTo>
                    <a:pt x="615" y="0"/>
                  </a:moveTo>
                  <a:cubicBezTo>
                    <a:pt x="591" y="0"/>
                    <a:pt x="565" y="3"/>
                    <a:pt x="536" y="9"/>
                  </a:cubicBezTo>
                  <a:cubicBezTo>
                    <a:pt x="357" y="33"/>
                    <a:pt x="179" y="33"/>
                    <a:pt x="0" y="45"/>
                  </a:cubicBezTo>
                  <a:cubicBezTo>
                    <a:pt x="48" y="164"/>
                    <a:pt x="167" y="200"/>
                    <a:pt x="286" y="212"/>
                  </a:cubicBezTo>
                  <a:cubicBezTo>
                    <a:pt x="476" y="200"/>
                    <a:pt x="667" y="200"/>
                    <a:pt x="857" y="188"/>
                  </a:cubicBezTo>
                  <a:cubicBezTo>
                    <a:pt x="798" y="70"/>
                    <a:pt x="731" y="0"/>
                    <a:pt x="6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2" name="Google Shape;5162;p2"/>
            <p:cNvSpPr/>
            <p:nvPr/>
          </p:nvSpPr>
          <p:spPr>
            <a:xfrm>
              <a:off x="6167725" y="3652950"/>
              <a:ext cx="3000" cy="2125"/>
            </a:xfrm>
            <a:custGeom>
              <a:avLst/>
              <a:gdLst/>
              <a:ahLst/>
              <a:cxnLst/>
              <a:rect l="l" t="t" r="r" b="b"/>
              <a:pathLst>
                <a:path w="120" h="85" extrusionOk="0">
                  <a:moveTo>
                    <a:pt x="0" y="1"/>
                  </a:moveTo>
                  <a:cubicBezTo>
                    <a:pt x="24" y="13"/>
                    <a:pt x="48" y="37"/>
                    <a:pt x="60" y="84"/>
                  </a:cubicBezTo>
                  <a:cubicBezTo>
                    <a:pt x="96" y="60"/>
                    <a:pt x="108" y="25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3" name="Google Shape;5163;p2"/>
            <p:cNvSpPr/>
            <p:nvPr/>
          </p:nvSpPr>
          <p:spPr>
            <a:xfrm>
              <a:off x="6194225" y="3644925"/>
              <a:ext cx="26850" cy="8075"/>
            </a:xfrm>
            <a:custGeom>
              <a:avLst/>
              <a:gdLst/>
              <a:ahLst/>
              <a:cxnLst/>
              <a:rect l="l" t="t" r="r" b="b"/>
              <a:pathLst>
                <a:path w="1074" h="323" extrusionOk="0">
                  <a:moveTo>
                    <a:pt x="238" y="0"/>
                  </a:moveTo>
                  <a:cubicBezTo>
                    <a:pt x="0" y="227"/>
                    <a:pt x="393" y="203"/>
                    <a:pt x="369" y="322"/>
                  </a:cubicBezTo>
                  <a:lnTo>
                    <a:pt x="714" y="322"/>
                  </a:lnTo>
                  <a:cubicBezTo>
                    <a:pt x="728" y="322"/>
                    <a:pt x="741" y="323"/>
                    <a:pt x="753" y="323"/>
                  </a:cubicBezTo>
                  <a:cubicBezTo>
                    <a:pt x="1073" y="323"/>
                    <a:pt x="936" y="174"/>
                    <a:pt x="810" y="36"/>
                  </a:cubicBezTo>
                  <a:cubicBezTo>
                    <a:pt x="607" y="36"/>
                    <a:pt x="429" y="24"/>
                    <a:pt x="2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4" name="Google Shape;5164;p2"/>
            <p:cNvSpPr/>
            <p:nvPr/>
          </p:nvSpPr>
          <p:spPr>
            <a:xfrm>
              <a:off x="5751000" y="2138225"/>
              <a:ext cx="230125" cy="18675"/>
            </a:xfrm>
            <a:custGeom>
              <a:avLst/>
              <a:gdLst/>
              <a:ahLst/>
              <a:cxnLst/>
              <a:rect l="l" t="t" r="r" b="b"/>
              <a:pathLst>
                <a:path w="9205" h="747" extrusionOk="0">
                  <a:moveTo>
                    <a:pt x="584" y="0"/>
                  </a:moveTo>
                  <a:cubicBezTo>
                    <a:pt x="359" y="0"/>
                    <a:pt x="150" y="68"/>
                    <a:pt x="1" y="356"/>
                  </a:cubicBezTo>
                  <a:cubicBezTo>
                    <a:pt x="141" y="627"/>
                    <a:pt x="405" y="656"/>
                    <a:pt x="639" y="656"/>
                  </a:cubicBezTo>
                  <a:cubicBezTo>
                    <a:pt x="703" y="656"/>
                    <a:pt x="766" y="654"/>
                    <a:pt x="822" y="654"/>
                  </a:cubicBezTo>
                  <a:cubicBezTo>
                    <a:pt x="1751" y="642"/>
                    <a:pt x="2680" y="583"/>
                    <a:pt x="3608" y="487"/>
                  </a:cubicBezTo>
                  <a:cubicBezTo>
                    <a:pt x="3908" y="440"/>
                    <a:pt x="4207" y="423"/>
                    <a:pt x="4505" y="423"/>
                  </a:cubicBezTo>
                  <a:cubicBezTo>
                    <a:pt x="5307" y="423"/>
                    <a:pt x="6105" y="547"/>
                    <a:pt x="6910" y="547"/>
                  </a:cubicBezTo>
                  <a:cubicBezTo>
                    <a:pt x="6937" y="547"/>
                    <a:pt x="6963" y="547"/>
                    <a:pt x="6990" y="547"/>
                  </a:cubicBezTo>
                  <a:cubicBezTo>
                    <a:pt x="7255" y="699"/>
                    <a:pt x="7522" y="746"/>
                    <a:pt x="7790" y="746"/>
                  </a:cubicBezTo>
                  <a:cubicBezTo>
                    <a:pt x="8233" y="746"/>
                    <a:pt x="8681" y="617"/>
                    <a:pt x="9133" y="617"/>
                  </a:cubicBezTo>
                  <a:cubicBezTo>
                    <a:pt x="9156" y="617"/>
                    <a:pt x="9180" y="617"/>
                    <a:pt x="9204" y="618"/>
                  </a:cubicBezTo>
                  <a:cubicBezTo>
                    <a:pt x="9145" y="535"/>
                    <a:pt x="9097" y="440"/>
                    <a:pt x="9038" y="356"/>
                  </a:cubicBezTo>
                  <a:cubicBezTo>
                    <a:pt x="8974" y="397"/>
                    <a:pt x="8909" y="410"/>
                    <a:pt x="8843" y="410"/>
                  </a:cubicBezTo>
                  <a:cubicBezTo>
                    <a:pt x="8703" y="410"/>
                    <a:pt x="8558" y="348"/>
                    <a:pt x="8410" y="348"/>
                  </a:cubicBezTo>
                  <a:cubicBezTo>
                    <a:pt x="8381" y="348"/>
                    <a:pt x="8352" y="351"/>
                    <a:pt x="8323" y="356"/>
                  </a:cubicBezTo>
                  <a:cubicBezTo>
                    <a:pt x="8323" y="368"/>
                    <a:pt x="8299" y="368"/>
                    <a:pt x="8264" y="380"/>
                  </a:cubicBezTo>
                  <a:cubicBezTo>
                    <a:pt x="8253" y="387"/>
                    <a:pt x="8243" y="390"/>
                    <a:pt x="8232" y="390"/>
                  </a:cubicBezTo>
                  <a:cubicBezTo>
                    <a:pt x="8207" y="390"/>
                    <a:pt x="8182" y="373"/>
                    <a:pt x="8156" y="356"/>
                  </a:cubicBezTo>
                  <a:lnTo>
                    <a:pt x="8037" y="356"/>
                  </a:lnTo>
                  <a:cubicBezTo>
                    <a:pt x="7855" y="415"/>
                    <a:pt x="7673" y="436"/>
                    <a:pt x="7490" y="436"/>
                  </a:cubicBezTo>
                  <a:cubicBezTo>
                    <a:pt x="7078" y="436"/>
                    <a:pt x="6668" y="326"/>
                    <a:pt x="6263" y="285"/>
                  </a:cubicBezTo>
                  <a:cubicBezTo>
                    <a:pt x="5800" y="243"/>
                    <a:pt x="5337" y="201"/>
                    <a:pt x="4874" y="201"/>
                  </a:cubicBezTo>
                  <a:cubicBezTo>
                    <a:pt x="4682" y="201"/>
                    <a:pt x="4491" y="208"/>
                    <a:pt x="4299" y="225"/>
                  </a:cubicBezTo>
                  <a:cubicBezTo>
                    <a:pt x="4299" y="225"/>
                    <a:pt x="4287" y="237"/>
                    <a:pt x="4263" y="237"/>
                  </a:cubicBezTo>
                  <a:cubicBezTo>
                    <a:pt x="4227" y="237"/>
                    <a:pt x="4204" y="225"/>
                    <a:pt x="4168" y="190"/>
                  </a:cubicBezTo>
                  <a:cubicBezTo>
                    <a:pt x="4136" y="164"/>
                    <a:pt x="4104" y="152"/>
                    <a:pt x="4072" y="152"/>
                  </a:cubicBezTo>
                  <a:cubicBezTo>
                    <a:pt x="4045" y="152"/>
                    <a:pt x="4017" y="161"/>
                    <a:pt x="3989" y="178"/>
                  </a:cubicBezTo>
                  <a:lnTo>
                    <a:pt x="3930" y="178"/>
                  </a:lnTo>
                  <a:cubicBezTo>
                    <a:pt x="3897" y="161"/>
                    <a:pt x="3866" y="152"/>
                    <a:pt x="3837" y="152"/>
                  </a:cubicBezTo>
                  <a:cubicBezTo>
                    <a:pt x="3803" y="152"/>
                    <a:pt x="3771" y="164"/>
                    <a:pt x="3739" y="190"/>
                  </a:cubicBezTo>
                  <a:cubicBezTo>
                    <a:pt x="3648" y="251"/>
                    <a:pt x="3553" y="283"/>
                    <a:pt x="3456" y="283"/>
                  </a:cubicBezTo>
                  <a:cubicBezTo>
                    <a:pt x="3362" y="283"/>
                    <a:pt x="3267" y="254"/>
                    <a:pt x="3168" y="190"/>
                  </a:cubicBezTo>
                  <a:lnTo>
                    <a:pt x="3192" y="190"/>
                  </a:lnTo>
                  <a:cubicBezTo>
                    <a:pt x="3135" y="156"/>
                    <a:pt x="3081" y="140"/>
                    <a:pt x="3028" y="140"/>
                  </a:cubicBezTo>
                  <a:cubicBezTo>
                    <a:pt x="2970" y="140"/>
                    <a:pt x="2914" y="159"/>
                    <a:pt x="2858" y="190"/>
                  </a:cubicBezTo>
                  <a:cubicBezTo>
                    <a:pt x="2834" y="178"/>
                    <a:pt x="2799" y="178"/>
                    <a:pt x="2775" y="178"/>
                  </a:cubicBezTo>
                  <a:cubicBezTo>
                    <a:pt x="2310" y="237"/>
                    <a:pt x="1846" y="297"/>
                    <a:pt x="1382" y="321"/>
                  </a:cubicBezTo>
                  <a:cubicBezTo>
                    <a:pt x="1369" y="322"/>
                    <a:pt x="1358" y="323"/>
                    <a:pt x="1348" y="323"/>
                  </a:cubicBezTo>
                  <a:cubicBezTo>
                    <a:pt x="1200" y="323"/>
                    <a:pt x="1265" y="171"/>
                    <a:pt x="1298" y="71"/>
                  </a:cubicBezTo>
                  <a:lnTo>
                    <a:pt x="1310" y="47"/>
                  </a:lnTo>
                  <a:lnTo>
                    <a:pt x="1310" y="47"/>
                  </a:lnTo>
                  <a:cubicBezTo>
                    <a:pt x="1273" y="52"/>
                    <a:pt x="1234" y="54"/>
                    <a:pt x="1195" y="54"/>
                  </a:cubicBezTo>
                  <a:cubicBezTo>
                    <a:pt x="997" y="54"/>
                    <a:pt x="784" y="0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5" name="Google Shape;5165;p2"/>
            <p:cNvSpPr/>
            <p:nvPr/>
          </p:nvSpPr>
          <p:spPr>
            <a:xfrm>
              <a:off x="5697425" y="2144000"/>
              <a:ext cx="143800" cy="13600"/>
            </a:xfrm>
            <a:custGeom>
              <a:avLst/>
              <a:gdLst/>
              <a:ahLst/>
              <a:cxnLst/>
              <a:rect l="l" t="t" r="r" b="b"/>
              <a:pathLst>
                <a:path w="5752" h="544" extrusionOk="0">
                  <a:moveTo>
                    <a:pt x="880" y="0"/>
                  </a:moveTo>
                  <a:cubicBezTo>
                    <a:pt x="742" y="0"/>
                    <a:pt x="604" y="8"/>
                    <a:pt x="465" y="30"/>
                  </a:cubicBezTo>
                  <a:cubicBezTo>
                    <a:pt x="286" y="90"/>
                    <a:pt x="24" y="30"/>
                    <a:pt x="24" y="340"/>
                  </a:cubicBezTo>
                  <a:lnTo>
                    <a:pt x="1" y="387"/>
                  </a:lnTo>
                  <a:cubicBezTo>
                    <a:pt x="84" y="423"/>
                    <a:pt x="155" y="435"/>
                    <a:pt x="239" y="435"/>
                  </a:cubicBezTo>
                  <a:cubicBezTo>
                    <a:pt x="344" y="439"/>
                    <a:pt x="448" y="440"/>
                    <a:pt x="553" y="440"/>
                  </a:cubicBezTo>
                  <a:cubicBezTo>
                    <a:pt x="818" y="440"/>
                    <a:pt x="1081" y="431"/>
                    <a:pt x="1345" y="431"/>
                  </a:cubicBezTo>
                  <a:cubicBezTo>
                    <a:pt x="1626" y="431"/>
                    <a:pt x="1908" y="441"/>
                    <a:pt x="2191" y="482"/>
                  </a:cubicBezTo>
                  <a:cubicBezTo>
                    <a:pt x="2263" y="494"/>
                    <a:pt x="2346" y="494"/>
                    <a:pt x="2418" y="494"/>
                  </a:cubicBezTo>
                  <a:cubicBezTo>
                    <a:pt x="2471" y="471"/>
                    <a:pt x="2528" y="456"/>
                    <a:pt x="2583" y="456"/>
                  </a:cubicBezTo>
                  <a:cubicBezTo>
                    <a:pt x="2638" y="456"/>
                    <a:pt x="2691" y="471"/>
                    <a:pt x="2739" y="506"/>
                  </a:cubicBezTo>
                  <a:cubicBezTo>
                    <a:pt x="2847" y="497"/>
                    <a:pt x="2956" y="493"/>
                    <a:pt x="3063" y="493"/>
                  </a:cubicBezTo>
                  <a:cubicBezTo>
                    <a:pt x="3459" y="493"/>
                    <a:pt x="3850" y="543"/>
                    <a:pt x="4241" y="543"/>
                  </a:cubicBezTo>
                  <a:cubicBezTo>
                    <a:pt x="4411" y="543"/>
                    <a:pt x="4581" y="534"/>
                    <a:pt x="4751" y="506"/>
                  </a:cubicBezTo>
                  <a:cubicBezTo>
                    <a:pt x="4906" y="352"/>
                    <a:pt x="5085" y="387"/>
                    <a:pt x="5263" y="375"/>
                  </a:cubicBezTo>
                  <a:cubicBezTo>
                    <a:pt x="5325" y="375"/>
                    <a:pt x="5387" y="381"/>
                    <a:pt x="5447" y="381"/>
                  </a:cubicBezTo>
                  <a:cubicBezTo>
                    <a:pt x="5560" y="381"/>
                    <a:pt x="5666" y="361"/>
                    <a:pt x="5751" y="244"/>
                  </a:cubicBezTo>
                  <a:cubicBezTo>
                    <a:pt x="5447" y="224"/>
                    <a:pt x="5150" y="211"/>
                    <a:pt x="4853" y="211"/>
                  </a:cubicBezTo>
                  <a:cubicBezTo>
                    <a:pt x="4638" y="211"/>
                    <a:pt x="4423" y="217"/>
                    <a:pt x="4203" y="232"/>
                  </a:cubicBezTo>
                  <a:cubicBezTo>
                    <a:pt x="3849" y="251"/>
                    <a:pt x="3481" y="307"/>
                    <a:pt x="3116" y="307"/>
                  </a:cubicBezTo>
                  <a:cubicBezTo>
                    <a:pt x="2794" y="307"/>
                    <a:pt x="2474" y="264"/>
                    <a:pt x="2167" y="113"/>
                  </a:cubicBezTo>
                  <a:cubicBezTo>
                    <a:pt x="2132" y="113"/>
                    <a:pt x="2108" y="113"/>
                    <a:pt x="2060" y="66"/>
                  </a:cubicBezTo>
                  <a:cubicBezTo>
                    <a:pt x="1663" y="66"/>
                    <a:pt x="1273" y="0"/>
                    <a:pt x="8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6" name="Google Shape;5166;p2"/>
            <p:cNvSpPr/>
            <p:nvPr/>
          </p:nvSpPr>
          <p:spPr>
            <a:xfrm>
              <a:off x="6156700" y="2178975"/>
              <a:ext cx="3600" cy="2125"/>
            </a:xfrm>
            <a:custGeom>
              <a:avLst/>
              <a:gdLst/>
              <a:ahLst/>
              <a:cxnLst/>
              <a:rect l="l" t="t" r="r" b="b"/>
              <a:pathLst>
                <a:path w="144" h="85" extrusionOk="0">
                  <a:moveTo>
                    <a:pt x="1" y="0"/>
                  </a:moveTo>
                  <a:cubicBezTo>
                    <a:pt x="28" y="54"/>
                    <a:pt x="51" y="85"/>
                    <a:pt x="76" y="85"/>
                  </a:cubicBezTo>
                  <a:cubicBezTo>
                    <a:pt x="96" y="85"/>
                    <a:pt x="118" y="66"/>
                    <a:pt x="144" y="24"/>
                  </a:cubicBezTo>
                  <a:cubicBezTo>
                    <a:pt x="108" y="0"/>
                    <a:pt x="49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7" name="Google Shape;5167;p2"/>
            <p:cNvSpPr/>
            <p:nvPr/>
          </p:nvSpPr>
          <p:spPr>
            <a:xfrm>
              <a:off x="5378350" y="2132600"/>
              <a:ext cx="187525" cy="23025"/>
            </a:xfrm>
            <a:custGeom>
              <a:avLst/>
              <a:gdLst/>
              <a:ahLst/>
              <a:cxnLst/>
              <a:rect l="l" t="t" r="r" b="b"/>
              <a:pathLst>
                <a:path w="7501" h="921" extrusionOk="0">
                  <a:moveTo>
                    <a:pt x="1272" y="0"/>
                  </a:moveTo>
                  <a:cubicBezTo>
                    <a:pt x="847" y="0"/>
                    <a:pt x="423" y="53"/>
                    <a:pt x="12" y="236"/>
                  </a:cubicBezTo>
                  <a:cubicBezTo>
                    <a:pt x="0" y="343"/>
                    <a:pt x="0" y="450"/>
                    <a:pt x="0" y="546"/>
                  </a:cubicBezTo>
                  <a:cubicBezTo>
                    <a:pt x="131" y="712"/>
                    <a:pt x="322" y="712"/>
                    <a:pt x="500" y="760"/>
                  </a:cubicBezTo>
                  <a:cubicBezTo>
                    <a:pt x="530" y="766"/>
                    <a:pt x="560" y="769"/>
                    <a:pt x="589" y="769"/>
                  </a:cubicBezTo>
                  <a:cubicBezTo>
                    <a:pt x="619" y="769"/>
                    <a:pt x="649" y="766"/>
                    <a:pt x="679" y="760"/>
                  </a:cubicBezTo>
                  <a:cubicBezTo>
                    <a:pt x="720" y="712"/>
                    <a:pt x="759" y="688"/>
                    <a:pt x="796" y="688"/>
                  </a:cubicBezTo>
                  <a:cubicBezTo>
                    <a:pt x="833" y="688"/>
                    <a:pt x="869" y="712"/>
                    <a:pt x="905" y="760"/>
                  </a:cubicBezTo>
                  <a:cubicBezTo>
                    <a:pt x="947" y="768"/>
                    <a:pt x="989" y="777"/>
                    <a:pt x="1031" y="777"/>
                  </a:cubicBezTo>
                  <a:cubicBezTo>
                    <a:pt x="1049" y="777"/>
                    <a:pt x="1066" y="775"/>
                    <a:pt x="1084" y="772"/>
                  </a:cubicBezTo>
                  <a:cubicBezTo>
                    <a:pt x="1160" y="753"/>
                    <a:pt x="1240" y="745"/>
                    <a:pt x="1321" y="745"/>
                  </a:cubicBezTo>
                  <a:cubicBezTo>
                    <a:pt x="1444" y="745"/>
                    <a:pt x="1569" y="762"/>
                    <a:pt x="1691" y="784"/>
                  </a:cubicBezTo>
                  <a:cubicBezTo>
                    <a:pt x="1774" y="808"/>
                    <a:pt x="1822" y="808"/>
                    <a:pt x="1881" y="808"/>
                  </a:cubicBezTo>
                  <a:cubicBezTo>
                    <a:pt x="2024" y="808"/>
                    <a:pt x="2155" y="843"/>
                    <a:pt x="2286" y="843"/>
                  </a:cubicBezTo>
                  <a:cubicBezTo>
                    <a:pt x="2377" y="842"/>
                    <a:pt x="2469" y="841"/>
                    <a:pt x="2560" y="841"/>
                  </a:cubicBezTo>
                  <a:cubicBezTo>
                    <a:pt x="3032" y="841"/>
                    <a:pt x="3504" y="857"/>
                    <a:pt x="3977" y="857"/>
                  </a:cubicBezTo>
                  <a:cubicBezTo>
                    <a:pt x="4199" y="857"/>
                    <a:pt x="4421" y="853"/>
                    <a:pt x="4643" y="843"/>
                  </a:cubicBezTo>
                  <a:lnTo>
                    <a:pt x="5322" y="843"/>
                  </a:lnTo>
                  <a:cubicBezTo>
                    <a:pt x="5413" y="843"/>
                    <a:pt x="5506" y="840"/>
                    <a:pt x="5598" y="840"/>
                  </a:cubicBezTo>
                  <a:cubicBezTo>
                    <a:pt x="5760" y="840"/>
                    <a:pt x="5921" y="850"/>
                    <a:pt x="6072" y="903"/>
                  </a:cubicBezTo>
                  <a:cubicBezTo>
                    <a:pt x="6083" y="902"/>
                    <a:pt x="6093" y="902"/>
                    <a:pt x="6103" y="902"/>
                  </a:cubicBezTo>
                  <a:cubicBezTo>
                    <a:pt x="6184" y="902"/>
                    <a:pt x="6269" y="921"/>
                    <a:pt x="6351" y="921"/>
                  </a:cubicBezTo>
                  <a:cubicBezTo>
                    <a:pt x="6430" y="921"/>
                    <a:pt x="6506" y="903"/>
                    <a:pt x="6572" y="831"/>
                  </a:cubicBezTo>
                  <a:cubicBezTo>
                    <a:pt x="6709" y="736"/>
                    <a:pt x="6855" y="721"/>
                    <a:pt x="7004" y="721"/>
                  </a:cubicBezTo>
                  <a:cubicBezTo>
                    <a:pt x="7072" y="721"/>
                    <a:pt x="7140" y="724"/>
                    <a:pt x="7208" y="724"/>
                  </a:cubicBezTo>
                  <a:cubicBezTo>
                    <a:pt x="7290" y="724"/>
                    <a:pt x="7372" y="720"/>
                    <a:pt x="7453" y="700"/>
                  </a:cubicBezTo>
                  <a:cubicBezTo>
                    <a:pt x="7501" y="474"/>
                    <a:pt x="7382" y="367"/>
                    <a:pt x="7180" y="248"/>
                  </a:cubicBezTo>
                  <a:cubicBezTo>
                    <a:pt x="6929" y="176"/>
                    <a:pt x="6668" y="200"/>
                    <a:pt x="6406" y="188"/>
                  </a:cubicBezTo>
                  <a:cubicBezTo>
                    <a:pt x="6301" y="185"/>
                    <a:pt x="6195" y="184"/>
                    <a:pt x="6089" y="184"/>
                  </a:cubicBezTo>
                  <a:cubicBezTo>
                    <a:pt x="5726" y="184"/>
                    <a:pt x="5358" y="198"/>
                    <a:pt x="4989" y="198"/>
                  </a:cubicBezTo>
                  <a:cubicBezTo>
                    <a:pt x="4589" y="198"/>
                    <a:pt x="4188" y="182"/>
                    <a:pt x="3786" y="117"/>
                  </a:cubicBezTo>
                  <a:cubicBezTo>
                    <a:pt x="3665" y="123"/>
                    <a:pt x="3543" y="126"/>
                    <a:pt x="3420" y="126"/>
                  </a:cubicBezTo>
                  <a:cubicBezTo>
                    <a:pt x="3084" y="126"/>
                    <a:pt x="2742" y="104"/>
                    <a:pt x="2393" y="69"/>
                  </a:cubicBezTo>
                  <a:cubicBezTo>
                    <a:pt x="2024" y="41"/>
                    <a:pt x="1648" y="0"/>
                    <a:pt x="12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8" name="Google Shape;5168;p2"/>
            <p:cNvSpPr/>
            <p:nvPr/>
          </p:nvSpPr>
          <p:spPr>
            <a:xfrm>
              <a:off x="5378050" y="2124000"/>
              <a:ext cx="116400" cy="17350"/>
            </a:xfrm>
            <a:custGeom>
              <a:avLst/>
              <a:gdLst/>
              <a:ahLst/>
              <a:cxnLst/>
              <a:rect l="l" t="t" r="r" b="b"/>
              <a:pathLst>
                <a:path w="4656" h="694" extrusionOk="0">
                  <a:moveTo>
                    <a:pt x="419" y="0"/>
                  </a:moveTo>
                  <a:cubicBezTo>
                    <a:pt x="386" y="0"/>
                    <a:pt x="353" y="7"/>
                    <a:pt x="322" y="20"/>
                  </a:cubicBezTo>
                  <a:cubicBezTo>
                    <a:pt x="250" y="56"/>
                    <a:pt x="203" y="139"/>
                    <a:pt x="155" y="211"/>
                  </a:cubicBezTo>
                  <a:cubicBezTo>
                    <a:pt x="107" y="294"/>
                    <a:pt x="36" y="390"/>
                    <a:pt x="0" y="497"/>
                  </a:cubicBezTo>
                  <a:cubicBezTo>
                    <a:pt x="12" y="520"/>
                    <a:pt x="12" y="568"/>
                    <a:pt x="24" y="592"/>
                  </a:cubicBezTo>
                  <a:cubicBezTo>
                    <a:pt x="1310" y="592"/>
                    <a:pt x="2596" y="616"/>
                    <a:pt x="3882" y="628"/>
                  </a:cubicBezTo>
                  <a:cubicBezTo>
                    <a:pt x="3983" y="681"/>
                    <a:pt x="4090" y="693"/>
                    <a:pt x="4200" y="693"/>
                  </a:cubicBezTo>
                  <a:cubicBezTo>
                    <a:pt x="4288" y="693"/>
                    <a:pt x="4378" y="686"/>
                    <a:pt x="4469" y="686"/>
                  </a:cubicBezTo>
                  <a:cubicBezTo>
                    <a:pt x="4491" y="686"/>
                    <a:pt x="4514" y="686"/>
                    <a:pt x="4536" y="687"/>
                  </a:cubicBezTo>
                  <a:cubicBezTo>
                    <a:pt x="4608" y="651"/>
                    <a:pt x="4632" y="616"/>
                    <a:pt x="4655" y="532"/>
                  </a:cubicBezTo>
                  <a:cubicBezTo>
                    <a:pt x="4572" y="318"/>
                    <a:pt x="4322" y="318"/>
                    <a:pt x="4179" y="199"/>
                  </a:cubicBezTo>
                  <a:cubicBezTo>
                    <a:pt x="4179" y="175"/>
                    <a:pt x="4155" y="175"/>
                    <a:pt x="4132" y="163"/>
                  </a:cubicBezTo>
                  <a:cubicBezTo>
                    <a:pt x="4096" y="163"/>
                    <a:pt x="4072" y="163"/>
                    <a:pt x="4036" y="199"/>
                  </a:cubicBezTo>
                  <a:cubicBezTo>
                    <a:pt x="3951" y="297"/>
                    <a:pt x="3859" y="363"/>
                    <a:pt x="3766" y="363"/>
                  </a:cubicBezTo>
                  <a:cubicBezTo>
                    <a:pt x="3689" y="363"/>
                    <a:pt x="3611" y="318"/>
                    <a:pt x="3536" y="211"/>
                  </a:cubicBezTo>
                  <a:cubicBezTo>
                    <a:pt x="3458" y="102"/>
                    <a:pt x="3392" y="52"/>
                    <a:pt x="3340" y="52"/>
                  </a:cubicBezTo>
                  <a:cubicBezTo>
                    <a:pt x="3274" y="52"/>
                    <a:pt x="3233" y="135"/>
                    <a:pt x="3227" y="282"/>
                  </a:cubicBezTo>
                  <a:cubicBezTo>
                    <a:pt x="3209" y="431"/>
                    <a:pt x="3152" y="464"/>
                    <a:pt x="3084" y="464"/>
                  </a:cubicBezTo>
                  <a:cubicBezTo>
                    <a:pt x="3030" y="464"/>
                    <a:pt x="2969" y="444"/>
                    <a:pt x="2913" y="444"/>
                  </a:cubicBezTo>
                  <a:cubicBezTo>
                    <a:pt x="2898" y="444"/>
                    <a:pt x="2884" y="445"/>
                    <a:pt x="2870" y="449"/>
                  </a:cubicBezTo>
                  <a:cubicBezTo>
                    <a:pt x="2750" y="401"/>
                    <a:pt x="2822" y="259"/>
                    <a:pt x="2727" y="199"/>
                  </a:cubicBezTo>
                  <a:cubicBezTo>
                    <a:pt x="2623" y="65"/>
                    <a:pt x="2493" y="56"/>
                    <a:pt x="2352" y="56"/>
                  </a:cubicBezTo>
                  <a:cubicBezTo>
                    <a:pt x="2330" y="56"/>
                    <a:pt x="2308" y="56"/>
                    <a:pt x="2286" y="56"/>
                  </a:cubicBezTo>
                  <a:cubicBezTo>
                    <a:pt x="1750" y="56"/>
                    <a:pt x="1226" y="44"/>
                    <a:pt x="703" y="44"/>
                  </a:cubicBezTo>
                  <a:cubicBezTo>
                    <a:pt x="631" y="151"/>
                    <a:pt x="619" y="270"/>
                    <a:pt x="691" y="390"/>
                  </a:cubicBezTo>
                  <a:cubicBezTo>
                    <a:pt x="607" y="294"/>
                    <a:pt x="679" y="151"/>
                    <a:pt x="572" y="56"/>
                  </a:cubicBezTo>
                  <a:cubicBezTo>
                    <a:pt x="527" y="19"/>
                    <a:pt x="473" y="0"/>
                    <a:pt x="4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9" name="Google Shape;5169;p2"/>
            <p:cNvSpPr/>
            <p:nvPr/>
          </p:nvSpPr>
          <p:spPr>
            <a:xfrm>
              <a:off x="5315825" y="2145850"/>
              <a:ext cx="183375" cy="13200"/>
            </a:xfrm>
            <a:custGeom>
              <a:avLst/>
              <a:gdLst/>
              <a:ahLst/>
              <a:cxnLst/>
              <a:rect l="l" t="t" r="r" b="b"/>
              <a:pathLst>
                <a:path w="7335" h="528" extrusionOk="0">
                  <a:moveTo>
                    <a:pt x="487" y="1"/>
                  </a:moveTo>
                  <a:cubicBezTo>
                    <a:pt x="441" y="1"/>
                    <a:pt x="394" y="10"/>
                    <a:pt x="346" y="27"/>
                  </a:cubicBezTo>
                  <a:cubicBezTo>
                    <a:pt x="251" y="135"/>
                    <a:pt x="108" y="75"/>
                    <a:pt x="13" y="170"/>
                  </a:cubicBezTo>
                  <a:cubicBezTo>
                    <a:pt x="1" y="242"/>
                    <a:pt x="13" y="289"/>
                    <a:pt x="60" y="325"/>
                  </a:cubicBezTo>
                  <a:cubicBezTo>
                    <a:pt x="417" y="325"/>
                    <a:pt x="787" y="349"/>
                    <a:pt x="1144" y="349"/>
                  </a:cubicBezTo>
                  <a:cubicBezTo>
                    <a:pt x="1185" y="361"/>
                    <a:pt x="1230" y="367"/>
                    <a:pt x="1275" y="367"/>
                  </a:cubicBezTo>
                  <a:cubicBezTo>
                    <a:pt x="1319" y="367"/>
                    <a:pt x="1364" y="361"/>
                    <a:pt x="1406" y="349"/>
                  </a:cubicBezTo>
                  <a:lnTo>
                    <a:pt x="1429" y="349"/>
                  </a:lnTo>
                  <a:cubicBezTo>
                    <a:pt x="1554" y="380"/>
                    <a:pt x="1678" y="398"/>
                    <a:pt x="1803" y="398"/>
                  </a:cubicBezTo>
                  <a:cubicBezTo>
                    <a:pt x="1916" y="398"/>
                    <a:pt x="2030" y="383"/>
                    <a:pt x="2144" y="349"/>
                  </a:cubicBezTo>
                  <a:cubicBezTo>
                    <a:pt x="2183" y="359"/>
                    <a:pt x="2223" y="365"/>
                    <a:pt x="2261" y="365"/>
                  </a:cubicBezTo>
                  <a:cubicBezTo>
                    <a:pt x="2316" y="365"/>
                    <a:pt x="2369" y="353"/>
                    <a:pt x="2418" y="325"/>
                  </a:cubicBezTo>
                  <a:cubicBezTo>
                    <a:pt x="2648" y="373"/>
                    <a:pt x="2879" y="385"/>
                    <a:pt x="3110" y="385"/>
                  </a:cubicBezTo>
                  <a:cubicBezTo>
                    <a:pt x="3378" y="385"/>
                    <a:pt x="3644" y="368"/>
                    <a:pt x="3909" y="368"/>
                  </a:cubicBezTo>
                  <a:cubicBezTo>
                    <a:pt x="4161" y="368"/>
                    <a:pt x="4410" y="384"/>
                    <a:pt x="4656" y="444"/>
                  </a:cubicBezTo>
                  <a:cubicBezTo>
                    <a:pt x="5231" y="468"/>
                    <a:pt x="5801" y="528"/>
                    <a:pt x="6373" y="528"/>
                  </a:cubicBezTo>
                  <a:cubicBezTo>
                    <a:pt x="6665" y="528"/>
                    <a:pt x="6958" y="512"/>
                    <a:pt x="7252" y="468"/>
                  </a:cubicBezTo>
                  <a:cubicBezTo>
                    <a:pt x="7335" y="373"/>
                    <a:pt x="7335" y="278"/>
                    <a:pt x="7252" y="182"/>
                  </a:cubicBezTo>
                  <a:cubicBezTo>
                    <a:pt x="6359" y="170"/>
                    <a:pt x="5466" y="170"/>
                    <a:pt x="4573" y="158"/>
                  </a:cubicBezTo>
                  <a:cubicBezTo>
                    <a:pt x="4531" y="135"/>
                    <a:pt x="4489" y="123"/>
                    <a:pt x="4449" y="123"/>
                  </a:cubicBezTo>
                  <a:cubicBezTo>
                    <a:pt x="4409" y="123"/>
                    <a:pt x="4370" y="135"/>
                    <a:pt x="4335" y="158"/>
                  </a:cubicBezTo>
                  <a:lnTo>
                    <a:pt x="4287" y="158"/>
                  </a:lnTo>
                  <a:cubicBezTo>
                    <a:pt x="4144" y="117"/>
                    <a:pt x="4007" y="96"/>
                    <a:pt x="3870" y="96"/>
                  </a:cubicBezTo>
                  <a:cubicBezTo>
                    <a:pt x="3733" y="96"/>
                    <a:pt x="3596" y="117"/>
                    <a:pt x="3454" y="158"/>
                  </a:cubicBezTo>
                  <a:lnTo>
                    <a:pt x="3418" y="158"/>
                  </a:lnTo>
                  <a:cubicBezTo>
                    <a:pt x="3365" y="136"/>
                    <a:pt x="3307" y="128"/>
                    <a:pt x="3251" y="128"/>
                  </a:cubicBezTo>
                  <a:cubicBezTo>
                    <a:pt x="3218" y="128"/>
                    <a:pt x="3186" y="130"/>
                    <a:pt x="3156" y="135"/>
                  </a:cubicBezTo>
                  <a:lnTo>
                    <a:pt x="3120" y="135"/>
                  </a:lnTo>
                  <a:cubicBezTo>
                    <a:pt x="2931" y="92"/>
                    <a:pt x="2740" y="80"/>
                    <a:pt x="2549" y="80"/>
                  </a:cubicBezTo>
                  <a:cubicBezTo>
                    <a:pt x="2316" y="80"/>
                    <a:pt x="2081" y="98"/>
                    <a:pt x="1846" y="98"/>
                  </a:cubicBezTo>
                  <a:cubicBezTo>
                    <a:pt x="1632" y="98"/>
                    <a:pt x="1418" y="83"/>
                    <a:pt x="1203" y="27"/>
                  </a:cubicBezTo>
                  <a:lnTo>
                    <a:pt x="906" y="27"/>
                  </a:lnTo>
                  <a:cubicBezTo>
                    <a:pt x="864" y="69"/>
                    <a:pt x="816" y="90"/>
                    <a:pt x="767" y="90"/>
                  </a:cubicBezTo>
                  <a:cubicBezTo>
                    <a:pt x="718" y="90"/>
                    <a:pt x="667" y="69"/>
                    <a:pt x="620" y="27"/>
                  </a:cubicBezTo>
                  <a:cubicBezTo>
                    <a:pt x="578" y="10"/>
                    <a:pt x="534" y="1"/>
                    <a:pt x="4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0" name="Google Shape;5170;p2"/>
            <p:cNvSpPr/>
            <p:nvPr/>
          </p:nvSpPr>
          <p:spPr>
            <a:xfrm>
              <a:off x="5312550" y="2107875"/>
              <a:ext cx="72950" cy="29450"/>
            </a:xfrm>
            <a:custGeom>
              <a:avLst/>
              <a:gdLst/>
              <a:ahLst/>
              <a:cxnLst/>
              <a:rect l="l" t="t" r="r" b="b"/>
              <a:pathLst>
                <a:path w="2918" h="1178" extrusionOk="0">
                  <a:moveTo>
                    <a:pt x="1658" y="1"/>
                  </a:moveTo>
                  <a:cubicBezTo>
                    <a:pt x="1565" y="1"/>
                    <a:pt x="1481" y="36"/>
                    <a:pt x="1453" y="82"/>
                  </a:cubicBezTo>
                  <a:cubicBezTo>
                    <a:pt x="1365" y="231"/>
                    <a:pt x="1273" y="278"/>
                    <a:pt x="1182" y="278"/>
                  </a:cubicBezTo>
                  <a:cubicBezTo>
                    <a:pt x="1026" y="278"/>
                    <a:pt x="869" y="143"/>
                    <a:pt x="723" y="143"/>
                  </a:cubicBezTo>
                  <a:cubicBezTo>
                    <a:pt x="700" y="143"/>
                    <a:pt x="678" y="146"/>
                    <a:pt x="656" y="153"/>
                  </a:cubicBezTo>
                  <a:cubicBezTo>
                    <a:pt x="382" y="213"/>
                    <a:pt x="417" y="511"/>
                    <a:pt x="263" y="665"/>
                  </a:cubicBezTo>
                  <a:cubicBezTo>
                    <a:pt x="191" y="701"/>
                    <a:pt x="96" y="749"/>
                    <a:pt x="36" y="808"/>
                  </a:cubicBezTo>
                  <a:cubicBezTo>
                    <a:pt x="1" y="868"/>
                    <a:pt x="13" y="927"/>
                    <a:pt x="60" y="975"/>
                  </a:cubicBezTo>
                  <a:cubicBezTo>
                    <a:pt x="906" y="1177"/>
                    <a:pt x="1763" y="1046"/>
                    <a:pt x="2620" y="1142"/>
                  </a:cubicBezTo>
                  <a:cubicBezTo>
                    <a:pt x="2739" y="1118"/>
                    <a:pt x="2858" y="1106"/>
                    <a:pt x="2918" y="975"/>
                  </a:cubicBezTo>
                  <a:cubicBezTo>
                    <a:pt x="2823" y="904"/>
                    <a:pt x="2775" y="784"/>
                    <a:pt x="2763" y="677"/>
                  </a:cubicBezTo>
                  <a:cubicBezTo>
                    <a:pt x="2739" y="582"/>
                    <a:pt x="2692" y="511"/>
                    <a:pt x="2596" y="463"/>
                  </a:cubicBezTo>
                  <a:cubicBezTo>
                    <a:pt x="2477" y="403"/>
                    <a:pt x="2358" y="392"/>
                    <a:pt x="2227" y="392"/>
                  </a:cubicBezTo>
                  <a:cubicBezTo>
                    <a:pt x="2144" y="392"/>
                    <a:pt x="2049" y="403"/>
                    <a:pt x="1965" y="451"/>
                  </a:cubicBezTo>
                  <a:cubicBezTo>
                    <a:pt x="1918" y="463"/>
                    <a:pt x="1870" y="487"/>
                    <a:pt x="1846" y="511"/>
                  </a:cubicBezTo>
                  <a:cubicBezTo>
                    <a:pt x="1822" y="403"/>
                    <a:pt x="1977" y="451"/>
                    <a:pt x="1977" y="368"/>
                  </a:cubicBezTo>
                  <a:cubicBezTo>
                    <a:pt x="1977" y="90"/>
                    <a:pt x="1807" y="1"/>
                    <a:pt x="16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1" name="Google Shape;5171;p2"/>
            <p:cNvSpPr/>
            <p:nvPr/>
          </p:nvSpPr>
          <p:spPr>
            <a:xfrm>
              <a:off x="5168500" y="2141875"/>
              <a:ext cx="148850" cy="12425"/>
            </a:xfrm>
            <a:custGeom>
              <a:avLst/>
              <a:gdLst/>
              <a:ahLst/>
              <a:cxnLst/>
              <a:rect l="l" t="t" r="r" b="b"/>
              <a:pathLst>
                <a:path w="5954" h="497" extrusionOk="0">
                  <a:moveTo>
                    <a:pt x="264" y="0"/>
                  </a:moveTo>
                  <a:cubicBezTo>
                    <a:pt x="196" y="0"/>
                    <a:pt x="128" y="15"/>
                    <a:pt x="60" y="44"/>
                  </a:cubicBezTo>
                  <a:cubicBezTo>
                    <a:pt x="12" y="103"/>
                    <a:pt x="0" y="163"/>
                    <a:pt x="48" y="234"/>
                  </a:cubicBezTo>
                  <a:cubicBezTo>
                    <a:pt x="119" y="329"/>
                    <a:pt x="203" y="389"/>
                    <a:pt x="310" y="437"/>
                  </a:cubicBezTo>
                  <a:cubicBezTo>
                    <a:pt x="453" y="472"/>
                    <a:pt x="619" y="496"/>
                    <a:pt x="774" y="496"/>
                  </a:cubicBezTo>
                  <a:cubicBezTo>
                    <a:pt x="1084" y="448"/>
                    <a:pt x="1381" y="377"/>
                    <a:pt x="1691" y="329"/>
                  </a:cubicBezTo>
                  <a:lnTo>
                    <a:pt x="1881" y="329"/>
                  </a:lnTo>
                  <a:cubicBezTo>
                    <a:pt x="2048" y="377"/>
                    <a:pt x="2213" y="389"/>
                    <a:pt x="2378" y="389"/>
                  </a:cubicBezTo>
                  <a:cubicBezTo>
                    <a:pt x="2542" y="389"/>
                    <a:pt x="2706" y="377"/>
                    <a:pt x="2869" y="377"/>
                  </a:cubicBezTo>
                  <a:cubicBezTo>
                    <a:pt x="3032" y="377"/>
                    <a:pt x="3195" y="389"/>
                    <a:pt x="3358" y="437"/>
                  </a:cubicBezTo>
                  <a:cubicBezTo>
                    <a:pt x="3849" y="477"/>
                    <a:pt x="4337" y="491"/>
                    <a:pt x="4826" y="491"/>
                  </a:cubicBezTo>
                  <a:cubicBezTo>
                    <a:pt x="5201" y="491"/>
                    <a:pt x="5576" y="483"/>
                    <a:pt x="5953" y="472"/>
                  </a:cubicBezTo>
                  <a:lnTo>
                    <a:pt x="5953" y="329"/>
                  </a:lnTo>
                  <a:cubicBezTo>
                    <a:pt x="5918" y="282"/>
                    <a:pt x="5882" y="234"/>
                    <a:pt x="5787" y="198"/>
                  </a:cubicBezTo>
                  <a:cubicBezTo>
                    <a:pt x="5199" y="167"/>
                    <a:pt x="4607" y="124"/>
                    <a:pt x="4016" y="124"/>
                  </a:cubicBezTo>
                  <a:cubicBezTo>
                    <a:pt x="3720" y="124"/>
                    <a:pt x="3425" y="135"/>
                    <a:pt x="3131" y="163"/>
                  </a:cubicBezTo>
                  <a:cubicBezTo>
                    <a:pt x="2813" y="102"/>
                    <a:pt x="2492" y="87"/>
                    <a:pt x="2169" y="87"/>
                  </a:cubicBezTo>
                  <a:cubicBezTo>
                    <a:pt x="1867" y="87"/>
                    <a:pt x="1565" y="100"/>
                    <a:pt x="1263" y="100"/>
                  </a:cubicBezTo>
                  <a:cubicBezTo>
                    <a:pt x="1004" y="100"/>
                    <a:pt x="746" y="90"/>
                    <a:pt x="488" y="56"/>
                  </a:cubicBezTo>
                  <a:cubicBezTo>
                    <a:pt x="414" y="18"/>
                    <a:pt x="339" y="0"/>
                    <a:pt x="2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2" name="Google Shape;5172;p2"/>
            <p:cNvSpPr/>
            <p:nvPr/>
          </p:nvSpPr>
          <p:spPr>
            <a:xfrm>
              <a:off x="5256000" y="2113300"/>
              <a:ext cx="58375" cy="19025"/>
            </a:xfrm>
            <a:custGeom>
              <a:avLst/>
              <a:gdLst/>
              <a:ahLst/>
              <a:cxnLst/>
              <a:rect l="l" t="t" r="r" b="b"/>
              <a:pathLst>
                <a:path w="2335" h="761" extrusionOk="0">
                  <a:moveTo>
                    <a:pt x="1410" y="1"/>
                  </a:moveTo>
                  <a:cubicBezTo>
                    <a:pt x="1292" y="1"/>
                    <a:pt x="1172" y="22"/>
                    <a:pt x="1048" y="79"/>
                  </a:cubicBezTo>
                  <a:cubicBezTo>
                    <a:pt x="1025" y="115"/>
                    <a:pt x="1013" y="151"/>
                    <a:pt x="977" y="175"/>
                  </a:cubicBezTo>
                  <a:cubicBezTo>
                    <a:pt x="969" y="183"/>
                    <a:pt x="950" y="250"/>
                    <a:pt x="932" y="250"/>
                  </a:cubicBezTo>
                  <a:cubicBezTo>
                    <a:pt x="922" y="250"/>
                    <a:pt x="913" y="233"/>
                    <a:pt x="905" y="186"/>
                  </a:cubicBezTo>
                  <a:cubicBezTo>
                    <a:pt x="870" y="151"/>
                    <a:pt x="846" y="115"/>
                    <a:pt x="798" y="91"/>
                  </a:cubicBezTo>
                  <a:cubicBezTo>
                    <a:pt x="727" y="44"/>
                    <a:pt x="644" y="8"/>
                    <a:pt x="560" y="8"/>
                  </a:cubicBezTo>
                  <a:cubicBezTo>
                    <a:pt x="501" y="8"/>
                    <a:pt x="453" y="44"/>
                    <a:pt x="417" y="91"/>
                  </a:cubicBezTo>
                  <a:cubicBezTo>
                    <a:pt x="334" y="329"/>
                    <a:pt x="155" y="472"/>
                    <a:pt x="1" y="639"/>
                  </a:cubicBezTo>
                  <a:cubicBezTo>
                    <a:pt x="102" y="730"/>
                    <a:pt x="211" y="761"/>
                    <a:pt x="329" y="761"/>
                  </a:cubicBezTo>
                  <a:cubicBezTo>
                    <a:pt x="350" y="761"/>
                    <a:pt x="372" y="760"/>
                    <a:pt x="393" y="758"/>
                  </a:cubicBezTo>
                  <a:cubicBezTo>
                    <a:pt x="622" y="724"/>
                    <a:pt x="850" y="713"/>
                    <a:pt x="1078" y="713"/>
                  </a:cubicBezTo>
                  <a:cubicBezTo>
                    <a:pt x="1493" y="713"/>
                    <a:pt x="1907" y="750"/>
                    <a:pt x="2322" y="758"/>
                  </a:cubicBezTo>
                  <a:lnTo>
                    <a:pt x="2322" y="627"/>
                  </a:lnTo>
                  <a:cubicBezTo>
                    <a:pt x="2334" y="389"/>
                    <a:pt x="2215" y="222"/>
                    <a:pt x="2001" y="115"/>
                  </a:cubicBezTo>
                  <a:cubicBezTo>
                    <a:pt x="1806" y="63"/>
                    <a:pt x="1611" y="1"/>
                    <a:pt x="14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3" name="Google Shape;5173;p2"/>
            <p:cNvSpPr/>
            <p:nvPr/>
          </p:nvSpPr>
          <p:spPr>
            <a:xfrm>
              <a:off x="5237550" y="2092875"/>
              <a:ext cx="34625" cy="36200"/>
            </a:xfrm>
            <a:custGeom>
              <a:avLst/>
              <a:gdLst/>
              <a:ahLst/>
              <a:cxnLst/>
              <a:rect l="l" t="t" r="r" b="b"/>
              <a:pathLst>
                <a:path w="1385" h="1448" extrusionOk="0">
                  <a:moveTo>
                    <a:pt x="625" y="1"/>
                  </a:moveTo>
                  <a:cubicBezTo>
                    <a:pt x="535" y="1"/>
                    <a:pt x="443" y="34"/>
                    <a:pt x="346" y="99"/>
                  </a:cubicBezTo>
                  <a:cubicBezTo>
                    <a:pt x="346" y="158"/>
                    <a:pt x="334" y="218"/>
                    <a:pt x="334" y="277"/>
                  </a:cubicBezTo>
                  <a:cubicBezTo>
                    <a:pt x="0" y="670"/>
                    <a:pt x="393" y="968"/>
                    <a:pt x="453" y="1301"/>
                  </a:cubicBezTo>
                  <a:cubicBezTo>
                    <a:pt x="524" y="1420"/>
                    <a:pt x="631" y="1444"/>
                    <a:pt x="750" y="1444"/>
                  </a:cubicBezTo>
                  <a:cubicBezTo>
                    <a:pt x="794" y="1446"/>
                    <a:pt x="838" y="1447"/>
                    <a:pt x="880" y="1447"/>
                  </a:cubicBezTo>
                  <a:cubicBezTo>
                    <a:pt x="1153" y="1447"/>
                    <a:pt x="1384" y="1390"/>
                    <a:pt x="1251" y="968"/>
                  </a:cubicBezTo>
                  <a:cubicBezTo>
                    <a:pt x="1239" y="932"/>
                    <a:pt x="1298" y="884"/>
                    <a:pt x="1334" y="861"/>
                  </a:cubicBezTo>
                  <a:cubicBezTo>
                    <a:pt x="1334" y="551"/>
                    <a:pt x="941" y="456"/>
                    <a:pt x="941" y="146"/>
                  </a:cubicBezTo>
                  <a:cubicBezTo>
                    <a:pt x="837" y="49"/>
                    <a:pt x="733" y="1"/>
                    <a:pt x="6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4" name="Google Shape;5174;p2"/>
            <p:cNvSpPr/>
            <p:nvPr/>
          </p:nvSpPr>
          <p:spPr>
            <a:xfrm>
              <a:off x="5170275" y="2152775"/>
              <a:ext cx="28600" cy="48550"/>
            </a:xfrm>
            <a:custGeom>
              <a:avLst/>
              <a:gdLst/>
              <a:ahLst/>
              <a:cxnLst/>
              <a:rect l="l" t="t" r="r" b="b"/>
              <a:pathLst>
                <a:path w="1144" h="1942" extrusionOk="0">
                  <a:moveTo>
                    <a:pt x="715" y="1596"/>
                  </a:moveTo>
                  <a:lnTo>
                    <a:pt x="715" y="1596"/>
                  </a:lnTo>
                  <a:cubicBezTo>
                    <a:pt x="746" y="1621"/>
                    <a:pt x="764" y="1660"/>
                    <a:pt x="777" y="1702"/>
                  </a:cubicBezTo>
                  <a:lnTo>
                    <a:pt x="777" y="1702"/>
                  </a:lnTo>
                  <a:cubicBezTo>
                    <a:pt x="764" y="1669"/>
                    <a:pt x="743" y="1634"/>
                    <a:pt x="715" y="1596"/>
                  </a:cubicBezTo>
                  <a:close/>
                  <a:moveTo>
                    <a:pt x="179" y="1"/>
                  </a:moveTo>
                  <a:cubicBezTo>
                    <a:pt x="120" y="12"/>
                    <a:pt x="72" y="60"/>
                    <a:pt x="36" y="96"/>
                  </a:cubicBezTo>
                  <a:cubicBezTo>
                    <a:pt x="12" y="131"/>
                    <a:pt x="12" y="155"/>
                    <a:pt x="1" y="191"/>
                  </a:cubicBezTo>
                  <a:cubicBezTo>
                    <a:pt x="251" y="774"/>
                    <a:pt x="584" y="1322"/>
                    <a:pt x="703" y="1941"/>
                  </a:cubicBezTo>
                  <a:cubicBezTo>
                    <a:pt x="774" y="1884"/>
                    <a:pt x="803" y="1823"/>
                    <a:pt x="791" y="1752"/>
                  </a:cubicBezTo>
                  <a:lnTo>
                    <a:pt x="791" y="1752"/>
                  </a:lnTo>
                  <a:cubicBezTo>
                    <a:pt x="816" y="1844"/>
                    <a:pt x="840" y="1935"/>
                    <a:pt x="959" y="1935"/>
                  </a:cubicBezTo>
                  <a:cubicBezTo>
                    <a:pt x="975" y="1935"/>
                    <a:pt x="993" y="1933"/>
                    <a:pt x="1013" y="1929"/>
                  </a:cubicBezTo>
                  <a:cubicBezTo>
                    <a:pt x="1108" y="1858"/>
                    <a:pt x="1132" y="1751"/>
                    <a:pt x="1144" y="1644"/>
                  </a:cubicBezTo>
                  <a:cubicBezTo>
                    <a:pt x="1144" y="1251"/>
                    <a:pt x="1001" y="905"/>
                    <a:pt x="751" y="608"/>
                  </a:cubicBezTo>
                  <a:cubicBezTo>
                    <a:pt x="608" y="453"/>
                    <a:pt x="524" y="298"/>
                    <a:pt x="417" y="131"/>
                  </a:cubicBezTo>
                  <a:cubicBezTo>
                    <a:pt x="358" y="60"/>
                    <a:pt x="286" y="1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5" name="Google Shape;5175;p2"/>
            <p:cNvSpPr/>
            <p:nvPr/>
          </p:nvSpPr>
          <p:spPr>
            <a:xfrm>
              <a:off x="5234275" y="2098850"/>
              <a:ext cx="19075" cy="27100"/>
            </a:xfrm>
            <a:custGeom>
              <a:avLst/>
              <a:gdLst/>
              <a:ahLst/>
              <a:cxnLst/>
              <a:rect l="l" t="t" r="r" b="b"/>
              <a:pathLst>
                <a:path w="763" h="1084" extrusionOk="0">
                  <a:moveTo>
                    <a:pt x="288" y="1"/>
                  </a:moveTo>
                  <a:cubicBezTo>
                    <a:pt x="239" y="1"/>
                    <a:pt x="196" y="29"/>
                    <a:pt x="167" y="122"/>
                  </a:cubicBezTo>
                  <a:cubicBezTo>
                    <a:pt x="108" y="348"/>
                    <a:pt x="60" y="586"/>
                    <a:pt x="0" y="812"/>
                  </a:cubicBezTo>
                  <a:cubicBezTo>
                    <a:pt x="12" y="884"/>
                    <a:pt x="72" y="931"/>
                    <a:pt x="155" y="931"/>
                  </a:cubicBezTo>
                  <a:cubicBezTo>
                    <a:pt x="250" y="991"/>
                    <a:pt x="370" y="955"/>
                    <a:pt x="465" y="1050"/>
                  </a:cubicBezTo>
                  <a:cubicBezTo>
                    <a:pt x="482" y="1067"/>
                    <a:pt x="504" y="1084"/>
                    <a:pt x="533" y="1084"/>
                  </a:cubicBezTo>
                  <a:cubicBezTo>
                    <a:pt x="545" y="1084"/>
                    <a:pt x="558" y="1081"/>
                    <a:pt x="572" y="1074"/>
                  </a:cubicBezTo>
                  <a:cubicBezTo>
                    <a:pt x="703" y="979"/>
                    <a:pt x="762" y="860"/>
                    <a:pt x="631" y="729"/>
                  </a:cubicBezTo>
                  <a:cubicBezTo>
                    <a:pt x="429" y="526"/>
                    <a:pt x="453" y="288"/>
                    <a:pt x="453" y="50"/>
                  </a:cubicBezTo>
                  <a:cubicBezTo>
                    <a:pt x="398" y="32"/>
                    <a:pt x="340" y="1"/>
                    <a:pt x="2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6" name="Google Shape;5176;p2"/>
            <p:cNvSpPr/>
            <p:nvPr/>
          </p:nvSpPr>
          <p:spPr>
            <a:xfrm>
              <a:off x="5181600" y="2143800"/>
              <a:ext cx="66100" cy="3150"/>
            </a:xfrm>
            <a:custGeom>
              <a:avLst/>
              <a:gdLst/>
              <a:ahLst/>
              <a:cxnLst/>
              <a:rect l="l" t="t" r="r" b="b"/>
              <a:pathLst>
                <a:path w="2644" h="126" extrusionOk="0">
                  <a:moveTo>
                    <a:pt x="2212" y="0"/>
                  </a:moveTo>
                  <a:cubicBezTo>
                    <a:pt x="2153" y="0"/>
                    <a:pt x="2094" y="2"/>
                    <a:pt x="2036" y="2"/>
                  </a:cubicBezTo>
                  <a:cubicBezTo>
                    <a:pt x="1345" y="14"/>
                    <a:pt x="679" y="14"/>
                    <a:pt x="0" y="14"/>
                  </a:cubicBezTo>
                  <a:cubicBezTo>
                    <a:pt x="95" y="109"/>
                    <a:pt x="222" y="125"/>
                    <a:pt x="349" y="125"/>
                  </a:cubicBezTo>
                  <a:cubicBezTo>
                    <a:pt x="413" y="125"/>
                    <a:pt x="476" y="121"/>
                    <a:pt x="536" y="121"/>
                  </a:cubicBezTo>
                  <a:cubicBezTo>
                    <a:pt x="1226" y="121"/>
                    <a:pt x="1941" y="98"/>
                    <a:pt x="2643" y="98"/>
                  </a:cubicBezTo>
                  <a:cubicBezTo>
                    <a:pt x="2507" y="13"/>
                    <a:pt x="2359" y="0"/>
                    <a:pt x="22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7" name="Google Shape;5177;p2"/>
            <p:cNvSpPr/>
            <p:nvPr/>
          </p:nvSpPr>
          <p:spPr>
            <a:xfrm>
              <a:off x="5182175" y="2231350"/>
              <a:ext cx="18200" cy="22650"/>
            </a:xfrm>
            <a:custGeom>
              <a:avLst/>
              <a:gdLst/>
              <a:ahLst/>
              <a:cxnLst/>
              <a:rect l="l" t="t" r="r" b="b"/>
              <a:pathLst>
                <a:path w="728" h="906" extrusionOk="0">
                  <a:moveTo>
                    <a:pt x="227" y="1"/>
                  </a:moveTo>
                  <a:cubicBezTo>
                    <a:pt x="191" y="1"/>
                    <a:pt x="156" y="25"/>
                    <a:pt x="120" y="48"/>
                  </a:cubicBezTo>
                  <a:cubicBezTo>
                    <a:pt x="108" y="144"/>
                    <a:pt x="108" y="215"/>
                    <a:pt x="96" y="287"/>
                  </a:cubicBezTo>
                  <a:cubicBezTo>
                    <a:pt x="37" y="501"/>
                    <a:pt x="1" y="691"/>
                    <a:pt x="96" y="906"/>
                  </a:cubicBezTo>
                  <a:lnTo>
                    <a:pt x="703" y="906"/>
                  </a:lnTo>
                  <a:cubicBezTo>
                    <a:pt x="525" y="727"/>
                    <a:pt x="703" y="560"/>
                    <a:pt x="703" y="382"/>
                  </a:cubicBezTo>
                  <a:cubicBezTo>
                    <a:pt x="727" y="322"/>
                    <a:pt x="727" y="263"/>
                    <a:pt x="715" y="203"/>
                  </a:cubicBezTo>
                  <a:cubicBezTo>
                    <a:pt x="683" y="168"/>
                    <a:pt x="654" y="156"/>
                    <a:pt x="625" y="156"/>
                  </a:cubicBezTo>
                  <a:cubicBezTo>
                    <a:pt x="542" y="156"/>
                    <a:pt x="470" y="264"/>
                    <a:pt x="388" y="264"/>
                  </a:cubicBezTo>
                  <a:cubicBezTo>
                    <a:pt x="382" y="264"/>
                    <a:pt x="376" y="264"/>
                    <a:pt x="370" y="263"/>
                  </a:cubicBezTo>
                  <a:cubicBezTo>
                    <a:pt x="370" y="179"/>
                    <a:pt x="346" y="96"/>
                    <a:pt x="287" y="36"/>
                  </a:cubicBezTo>
                  <a:cubicBezTo>
                    <a:pt x="287" y="25"/>
                    <a:pt x="275" y="1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8" name="Google Shape;5178;p2"/>
            <p:cNvSpPr/>
            <p:nvPr/>
          </p:nvSpPr>
          <p:spPr>
            <a:xfrm>
              <a:off x="5346200" y="2146225"/>
              <a:ext cx="48225" cy="3900"/>
            </a:xfrm>
            <a:custGeom>
              <a:avLst/>
              <a:gdLst/>
              <a:ahLst/>
              <a:cxnLst/>
              <a:rect l="l" t="t" r="r" b="b"/>
              <a:pathLst>
                <a:path w="1929" h="156" extrusionOk="0">
                  <a:moveTo>
                    <a:pt x="1298" y="1"/>
                  </a:moveTo>
                  <a:cubicBezTo>
                    <a:pt x="869" y="24"/>
                    <a:pt x="441" y="24"/>
                    <a:pt x="0" y="24"/>
                  </a:cubicBezTo>
                  <a:cubicBezTo>
                    <a:pt x="102" y="147"/>
                    <a:pt x="239" y="156"/>
                    <a:pt x="381" y="156"/>
                  </a:cubicBezTo>
                  <a:cubicBezTo>
                    <a:pt x="405" y="156"/>
                    <a:pt x="429" y="155"/>
                    <a:pt x="453" y="155"/>
                  </a:cubicBezTo>
                  <a:cubicBezTo>
                    <a:pt x="941" y="155"/>
                    <a:pt x="1429" y="143"/>
                    <a:pt x="1929" y="143"/>
                  </a:cubicBezTo>
                  <a:cubicBezTo>
                    <a:pt x="1727" y="1"/>
                    <a:pt x="1488" y="60"/>
                    <a:pt x="1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9" name="Google Shape;5179;p2"/>
            <p:cNvSpPr/>
            <p:nvPr/>
          </p:nvSpPr>
          <p:spPr>
            <a:xfrm>
              <a:off x="5186350" y="2192375"/>
              <a:ext cx="12525" cy="34000"/>
            </a:xfrm>
            <a:custGeom>
              <a:avLst/>
              <a:gdLst/>
              <a:ahLst/>
              <a:cxnLst/>
              <a:rect l="l" t="t" r="r" b="b"/>
              <a:pathLst>
                <a:path w="501" h="1360" extrusionOk="0">
                  <a:moveTo>
                    <a:pt x="120" y="0"/>
                  </a:moveTo>
                  <a:cubicBezTo>
                    <a:pt x="84" y="119"/>
                    <a:pt x="72" y="238"/>
                    <a:pt x="60" y="357"/>
                  </a:cubicBezTo>
                  <a:cubicBezTo>
                    <a:pt x="60" y="417"/>
                    <a:pt x="60" y="476"/>
                    <a:pt x="72" y="524"/>
                  </a:cubicBezTo>
                  <a:cubicBezTo>
                    <a:pt x="1" y="762"/>
                    <a:pt x="24" y="1000"/>
                    <a:pt x="24" y="1238"/>
                  </a:cubicBezTo>
                  <a:cubicBezTo>
                    <a:pt x="56" y="1322"/>
                    <a:pt x="105" y="1360"/>
                    <a:pt x="173" y="1360"/>
                  </a:cubicBezTo>
                  <a:cubicBezTo>
                    <a:pt x="183" y="1360"/>
                    <a:pt x="193" y="1359"/>
                    <a:pt x="203" y="1357"/>
                  </a:cubicBezTo>
                  <a:cubicBezTo>
                    <a:pt x="417" y="1214"/>
                    <a:pt x="417" y="976"/>
                    <a:pt x="489" y="750"/>
                  </a:cubicBezTo>
                  <a:cubicBezTo>
                    <a:pt x="501" y="583"/>
                    <a:pt x="501" y="441"/>
                    <a:pt x="382" y="322"/>
                  </a:cubicBezTo>
                  <a:cubicBezTo>
                    <a:pt x="227" y="274"/>
                    <a:pt x="286" y="48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0" name="Google Shape;5180;p2"/>
            <p:cNvSpPr/>
            <p:nvPr/>
          </p:nvSpPr>
          <p:spPr>
            <a:xfrm>
              <a:off x="5131875" y="2185825"/>
              <a:ext cx="9850" cy="25025"/>
            </a:xfrm>
            <a:custGeom>
              <a:avLst/>
              <a:gdLst/>
              <a:ahLst/>
              <a:cxnLst/>
              <a:rect l="l" t="t" r="r" b="b"/>
              <a:pathLst>
                <a:path w="394" h="1001" extrusionOk="0">
                  <a:moveTo>
                    <a:pt x="227" y="0"/>
                  </a:moveTo>
                  <a:cubicBezTo>
                    <a:pt x="48" y="322"/>
                    <a:pt x="1" y="667"/>
                    <a:pt x="239" y="1000"/>
                  </a:cubicBezTo>
                  <a:cubicBezTo>
                    <a:pt x="286" y="714"/>
                    <a:pt x="334" y="429"/>
                    <a:pt x="394" y="143"/>
                  </a:cubicBezTo>
                  <a:cubicBezTo>
                    <a:pt x="334" y="83"/>
                    <a:pt x="322" y="0"/>
                    <a:pt x="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1" name="Google Shape;5181;p2"/>
            <p:cNvSpPr/>
            <p:nvPr/>
          </p:nvSpPr>
          <p:spPr>
            <a:xfrm>
              <a:off x="5137225" y="2164975"/>
              <a:ext cx="8675" cy="24425"/>
            </a:xfrm>
            <a:custGeom>
              <a:avLst/>
              <a:gdLst/>
              <a:ahLst/>
              <a:cxnLst/>
              <a:rect l="l" t="t" r="r" b="b"/>
              <a:pathLst>
                <a:path w="347" h="977" extrusionOk="0">
                  <a:moveTo>
                    <a:pt x="180" y="1"/>
                  </a:moveTo>
                  <a:cubicBezTo>
                    <a:pt x="120" y="263"/>
                    <a:pt x="61" y="548"/>
                    <a:pt x="1" y="834"/>
                  </a:cubicBezTo>
                  <a:cubicBezTo>
                    <a:pt x="61" y="894"/>
                    <a:pt x="108" y="941"/>
                    <a:pt x="168" y="977"/>
                  </a:cubicBezTo>
                  <a:cubicBezTo>
                    <a:pt x="239" y="703"/>
                    <a:pt x="299" y="429"/>
                    <a:pt x="346" y="167"/>
                  </a:cubicBezTo>
                  <a:lnTo>
                    <a:pt x="18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2" name="Google Shape;5182;p2"/>
            <p:cNvSpPr/>
            <p:nvPr/>
          </p:nvSpPr>
          <p:spPr>
            <a:xfrm>
              <a:off x="5183675" y="2205750"/>
              <a:ext cx="5975" cy="24600"/>
            </a:xfrm>
            <a:custGeom>
              <a:avLst/>
              <a:gdLst/>
              <a:ahLst/>
              <a:cxnLst/>
              <a:rect l="l" t="t" r="r" b="b"/>
              <a:pathLst>
                <a:path w="239" h="984" extrusionOk="0">
                  <a:moveTo>
                    <a:pt x="167" y="1"/>
                  </a:moveTo>
                  <a:cubicBezTo>
                    <a:pt x="0" y="298"/>
                    <a:pt x="48" y="620"/>
                    <a:pt x="48" y="941"/>
                  </a:cubicBezTo>
                  <a:cubicBezTo>
                    <a:pt x="81" y="968"/>
                    <a:pt x="107" y="984"/>
                    <a:pt x="136" y="984"/>
                  </a:cubicBezTo>
                  <a:cubicBezTo>
                    <a:pt x="159" y="984"/>
                    <a:pt x="183" y="974"/>
                    <a:pt x="215" y="953"/>
                  </a:cubicBezTo>
                  <a:cubicBezTo>
                    <a:pt x="238" y="894"/>
                    <a:pt x="227" y="834"/>
                    <a:pt x="179" y="799"/>
                  </a:cubicBezTo>
                  <a:cubicBezTo>
                    <a:pt x="179" y="525"/>
                    <a:pt x="167" y="275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3" name="Google Shape;5183;p2"/>
            <p:cNvSpPr/>
            <p:nvPr/>
          </p:nvSpPr>
          <p:spPr>
            <a:xfrm>
              <a:off x="5172950" y="2238500"/>
              <a:ext cx="11050" cy="15500"/>
            </a:xfrm>
            <a:custGeom>
              <a:avLst/>
              <a:gdLst/>
              <a:ahLst/>
              <a:cxnLst/>
              <a:rect l="l" t="t" r="r" b="b"/>
              <a:pathLst>
                <a:path w="442" h="620" extrusionOk="0">
                  <a:moveTo>
                    <a:pt x="441" y="1"/>
                  </a:moveTo>
                  <a:cubicBezTo>
                    <a:pt x="310" y="215"/>
                    <a:pt x="310" y="524"/>
                    <a:pt x="1" y="620"/>
                  </a:cubicBezTo>
                  <a:lnTo>
                    <a:pt x="441" y="620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4" name="Google Shape;5184;p2"/>
            <p:cNvSpPr/>
            <p:nvPr/>
          </p:nvSpPr>
          <p:spPr>
            <a:xfrm>
              <a:off x="5159850" y="2143250"/>
              <a:ext cx="11950" cy="10450"/>
            </a:xfrm>
            <a:custGeom>
              <a:avLst/>
              <a:gdLst/>
              <a:ahLst/>
              <a:cxnLst/>
              <a:rect l="l" t="t" r="r" b="b"/>
              <a:pathLst>
                <a:path w="478" h="418" extrusionOk="0">
                  <a:moveTo>
                    <a:pt x="429" y="1"/>
                  </a:moveTo>
                  <a:cubicBezTo>
                    <a:pt x="310" y="120"/>
                    <a:pt x="1" y="167"/>
                    <a:pt x="275" y="417"/>
                  </a:cubicBezTo>
                  <a:cubicBezTo>
                    <a:pt x="299" y="417"/>
                    <a:pt x="334" y="405"/>
                    <a:pt x="358" y="393"/>
                  </a:cubicBezTo>
                  <a:cubicBezTo>
                    <a:pt x="429" y="322"/>
                    <a:pt x="477" y="227"/>
                    <a:pt x="453" y="120"/>
                  </a:cubicBezTo>
                  <a:cubicBezTo>
                    <a:pt x="453" y="96"/>
                    <a:pt x="429" y="48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5" name="Google Shape;5185;p2"/>
            <p:cNvSpPr/>
            <p:nvPr/>
          </p:nvSpPr>
          <p:spPr>
            <a:xfrm>
              <a:off x="5313450" y="2146825"/>
              <a:ext cx="11025" cy="3300"/>
            </a:xfrm>
            <a:custGeom>
              <a:avLst/>
              <a:gdLst/>
              <a:ahLst/>
              <a:cxnLst/>
              <a:rect l="l" t="t" r="r" b="b"/>
              <a:pathLst>
                <a:path w="441" h="132" extrusionOk="0">
                  <a:moveTo>
                    <a:pt x="0" y="0"/>
                  </a:moveTo>
                  <a:cubicBezTo>
                    <a:pt x="60" y="36"/>
                    <a:pt x="108" y="84"/>
                    <a:pt x="155" y="131"/>
                  </a:cubicBezTo>
                  <a:cubicBezTo>
                    <a:pt x="274" y="131"/>
                    <a:pt x="381" y="119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6" name="Google Shape;5186;p2"/>
            <p:cNvSpPr/>
            <p:nvPr/>
          </p:nvSpPr>
          <p:spPr>
            <a:xfrm>
              <a:off x="5331900" y="2147125"/>
              <a:ext cx="6875" cy="2475"/>
            </a:xfrm>
            <a:custGeom>
              <a:avLst/>
              <a:gdLst/>
              <a:ahLst/>
              <a:cxnLst/>
              <a:rect l="l" t="t" r="r" b="b"/>
              <a:pathLst>
                <a:path w="275" h="99" extrusionOk="0">
                  <a:moveTo>
                    <a:pt x="1" y="0"/>
                  </a:moveTo>
                  <a:cubicBezTo>
                    <a:pt x="42" y="66"/>
                    <a:pt x="90" y="99"/>
                    <a:pt x="138" y="99"/>
                  </a:cubicBezTo>
                  <a:cubicBezTo>
                    <a:pt x="185" y="99"/>
                    <a:pt x="233" y="66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7" name="Google Shape;5187;p2"/>
            <p:cNvSpPr/>
            <p:nvPr/>
          </p:nvSpPr>
          <p:spPr>
            <a:xfrm>
              <a:off x="5238150" y="2121500"/>
              <a:ext cx="7750" cy="3825"/>
            </a:xfrm>
            <a:custGeom>
              <a:avLst/>
              <a:gdLst/>
              <a:ahLst/>
              <a:cxnLst/>
              <a:rect l="l" t="t" r="r" b="b"/>
              <a:pathLst>
                <a:path w="310" h="153" extrusionOk="0">
                  <a:moveTo>
                    <a:pt x="92" y="0"/>
                  </a:moveTo>
                  <a:cubicBezTo>
                    <a:pt x="63" y="0"/>
                    <a:pt x="32" y="5"/>
                    <a:pt x="0" y="13"/>
                  </a:cubicBezTo>
                  <a:cubicBezTo>
                    <a:pt x="43" y="108"/>
                    <a:pt x="117" y="152"/>
                    <a:pt x="204" y="152"/>
                  </a:cubicBezTo>
                  <a:cubicBezTo>
                    <a:pt x="237" y="152"/>
                    <a:pt x="273" y="146"/>
                    <a:pt x="310" y="132"/>
                  </a:cubicBezTo>
                  <a:cubicBezTo>
                    <a:pt x="256" y="42"/>
                    <a:pt x="182" y="0"/>
                    <a:pt x="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8" name="Google Shape;5188;p2"/>
            <p:cNvSpPr/>
            <p:nvPr/>
          </p:nvSpPr>
          <p:spPr>
            <a:xfrm>
              <a:off x="5184850" y="2229275"/>
              <a:ext cx="4500" cy="3900"/>
            </a:xfrm>
            <a:custGeom>
              <a:avLst/>
              <a:gdLst/>
              <a:ahLst/>
              <a:cxnLst/>
              <a:rect l="l" t="t" r="r" b="b"/>
              <a:pathLst>
                <a:path w="180" h="156" extrusionOk="0">
                  <a:moveTo>
                    <a:pt x="13" y="0"/>
                  </a:moveTo>
                  <a:cubicBezTo>
                    <a:pt x="13" y="48"/>
                    <a:pt x="1" y="96"/>
                    <a:pt x="13" y="155"/>
                  </a:cubicBezTo>
                  <a:cubicBezTo>
                    <a:pt x="61" y="155"/>
                    <a:pt x="96" y="131"/>
                    <a:pt x="144" y="131"/>
                  </a:cubicBezTo>
                  <a:cubicBezTo>
                    <a:pt x="180" y="96"/>
                    <a:pt x="168" y="48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9" name="Google Shape;5189;p2"/>
            <p:cNvSpPr/>
            <p:nvPr/>
          </p:nvSpPr>
          <p:spPr>
            <a:xfrm>
              <a:off x="5166700" y="2153375"/>
              <a:ext cx="4800" cy="4200"/>
            </a:xfrm>
            <a:custGeom>
              <a:avLst/>
              <a:gdLst/>
              <a:ahLst/>
              <a:cxnLst/>
              <a:rect l="l" t="t" r="r" b="b"/>
              <a:pathLst>
                <a:path w="192" h="168" extrusionOk="0">
                  <a:moveTo>
                    <a:pt x="60" y="0"/>
                  </a:moveTo>
                  <a:lnTo>
                    <a:pt x="1" y="36"/>
                  </a:lnTo>
                  <a:cubicBezTo>
                    <a:pt x="36" y="72"/>
                    <a:pt x="96" y="119"/>
                    <a:pt x="144" y="167"/>
                  </a:cubicBezTo>
                  <a:lnTo>
                    <a:pt x="191" y="131"/>
                  </a:lnTo>
                  <a:cubicBezTo>
                    <a:pt x="179" y="60"/>
                    <a:pt x="132" y="12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0" name="Google Shape;5190;p2"/>
            <p:cNvSpPr/>
            <p:nvPr/>
          </p:nvSpPr>
          <p:spPr>
            <a:xfrm>
              <a:off x="5303025" y="2911875"/>
              <a:ext cx="41700" cy="27325"/>
            </a:xfrm>
            <a:custGeom>
              <a:avLst/>
              <a:gdLst/>
              <a:ahLst/>
              <a:cxnLst/>
              <a:rect l="l" t="t" r="r" b="b"/>
              <a:pathLst>
                <a:path w="1668" h="1093" extrusionOk="0">
                  <a:moveTo>
                    <a:pt x="1037" y="795"/>
                  </a:moveTo>
                  <a:lnTo>
                    <a:pt x="1037" y="795"/>
                  </a:lnTo>
                  <a:cubicBezTo>
                    <a:pt x="950" y="867"/>
                    <a:pt x="861" y="885"/>
                    <a:pt x="780" y="886"/>
                  </a:cubicBezTo>
                  <a:lnTo>
                    <a:pt x="780" y="886"/>
                  </a:lnTo>
                  <a:cubicBezTo>
                    <a:pt x="861" y="877"/>
                    <a:pt x="950" y="851"/>
                    <a:pt x="1037" y="795"/>
                  </a:cubicBezTo>
                  <a:close/>
                  <a:moveTo>
                    <a:pt x="176" y="1"/>
                  </a:moveTo>
                  <a:cubicBezTo>
                    <a:pt x="159" y="1"/>
                    <a:pt x="140" y="4"/>
                    <a:pt x="120" y="9"/>
                  </a:cubicBezTo>
                  <a:cubicBezTo>
                    <a:pt x="84" y="21"/>
                    <a:pt x="25" y="93"/>
                    <a:pt x="36" y="105"/>
                  </a:cubicBezTo>
                  <a:cubicBezTo>
                    <a:pt x="179" y="378"/>
                    <a:pt x="84" y="652"/>
                    <a:pt x="36" y="914"/>
                  </a:cubicBezTo>
                  <a:cubicBezTo>
                    <a:pt x="1" y="1057"/>
                    <a:pt x="167" y="1093"/>
                    <a:pt x="287" y="1093"/>
                  </a:cubicBezTo>
                  <a:cubicBezTo>
                    <a:pt x="656" y="1093"/>
                    <a:pt x="1049" y="1081"/>
                    <a:pt x="1418" y="1081"/>
                  </a:cubicBezTo>
                  <a:cubicBezTo>
                    <a:pt x="1537" y="1021"/>
                    <a:pt x="1668" y="974"/>
                    <a:pt x="1608" y="795"/>
                  </a:cubicBezTo>
                  <a:cubicBezTo>
                    <a:pt x="1542" y="749"/>
                    <a:pt x="1475" y="734"/>
                    <a:pt x="1409" y="734"/>
                  </a:cubicBezTo>
                  <a:cubicBezTo>
                    <a:pt x="1285" y="734"/>
                    <a:pt x="1161" y="787"/>
                    <a:pt x="1037" y="795"/>
                  </a:cubicBezTo>
                  <a:cubicBezTo>
                    <a:pt x="984" y="712"/>
                    <a:pt x="905" y="674"/>
                    <a:pt x="838" y="674"/>
                  </a:cubicBezTo>
                  <a:cubicBezTo>
                    <a:pt x="828" y="674"/>
                    <a:pt x="819" y="675"/>
                    <a:pt x="810" y="676"/>
                  </a:cubicBezTo>
                  <a:cubicBezTo>
                    <a:pt x="744" y="689"/>
                    <a:pt x="684" y="696"/>
                    <a:pt x="630" y="696"/>
                  </a:cubicBezTo>
                  <a:cubicBezTo>
                    <a:pt x="385" y="696"/>
                    <a:pt x="273" y="556"/>
                    <a:pt x="322" y="224"/>
                  </a:cubicBezTo>
                  <a:cubicBezTo>
                    <a:pt x="322" y="188"/>
                    <a:pt x="298" y="140"/>
                    <a:pt x="287" y="93"/>
                  </a:cubicBezTo>
                  <a:cubicBezTo>
                    <a:pt x="268" y="30"/>
                    <a:pt x="230" y="1"/>
                    <a:pt x="1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1" name="Google Shape;5191;p2"/>
            <p:cNvSpPr/>
            <p:nvPr/>
          </p:nvSpPr>
          <p:spPr>
            <a:xfrm>
              <a:off x="5338450" y="2931750"/>
              <a:ext cx="32775" cy="8100"/>
            </a:xfrm>
            <a:custGeom>
              <a:avLst/>
              <a:gdLst/>
              <a:ahLst/>
              <a:cxnLst/>
              <a:rect l="l" t="t" r="r" b="b"/>
              <a:pathLst>
                <a:path w="1311" h="324" extrusionOk="0">
                  <a:moveTo>
                    <a:pt x="191" y="0"/>
                  </a:moveTo>
                  <a:cubicBezTo>
                    <a:pt x="120" y="95"/>
                    <a:pt x="60" y="191"/>
                    <a:pt x="1" y="286"/>
                  </a:cubicBezTo>
                  <a:cubicBezTo>
                    <a:pt x="14" y="285"/>
                    <a:pt x="28" y="285"/>
                    <a:pt x="42" y="285"/>
                  </a:cubicBezTo>
                  <a:cubicBezTo>
                    <a:pt x="241" y="285"/>
                    <a:pt x="442" y="323"/>
                    <a:pt x="649" y="323"/>
                  </a:cubicBezTo>
                  <a:cubicBezTo>
                    <a:pt x="863" y="323"/>
                    <a:pt x="1082" y="283"/>
                    <a:pt x="1310" y="119"/>
                  </a:cubicBezTo>
                  <a:cubicBezTo>
                    <a:pt x="1075" y="25"/>
                    <a:pt x="859" y="14"/>
                    <a:pt x="654" y="14"/>
                  </a:cubicBezTo>
                  <a:cubicBezTo>
                    <a:pt x="593" y="14"/>
                    <a:pt x="533" y="15"/>
                    <a:pt x="474" y="15"/>
                  </a:cubicBezTo>
                  <a:cubicBezTo>
                    <a:pt x="378" y="15"/>
                    <a:pt x="284" y="13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2" name="Google Shape;5192;p2"/>
            <p:cNvSpPr/>
            <p:nvPr/>
          </p:nvSpPr>
          <p:spPr>
            <a:xfrm>
              <a:off x="5266425" y="2946925"/>
              <a:ext cx="12525" cy="36325"/>
            </a:xfrm>
            <a:custGeom>
              <a:avLst/>
              <a:gdLst/>
              <a:ahLst/>
              <a:cxnLst/>
              <a:rect l="l" t="t" r="r" b="b"/>
              <a:pathLst>
                <a:path w="501" h="1453" extrusionOk="0">
                  <a:moveTo>
                    <a:pt x="203" y="0"/>
                  </a:moveTo>
                  <a:cubicBezTo>
                    <a:pt x="84" y="286"/>
                    <a:pt x="0" y="560"/>
                    <a:pt x="60" y="869"/>
                  </a:cubicBezTo>
                  <a:cubicBezTo>
                    <a:pt x="238" y="1012"/>
                    <a:pt x="131" y="1250"/>
                    <a:pt x="203" y="1453"/>
                  </a:cubicBezTo>
                  <a:cubicBezTo>
                    <a:pt x="238" y="1429"/>
                    <a:pt x="262" y="1417"/>
                    <a:pt x="310" y="1405"/>
                  </a:cubicBezTo>
                  <a:cubicBezTo>
                    <a:pt x="238" y="941"/>
                    <a:pt x="500" y="453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3" name="Google Shape;5193;p2"/>
            <p:cNvSpPr/>
            <p:nvPr/>
          </p:nvSpPr>
          <p:spPr>
            <a:xfrm>
              <a:off x="5336375" y="2864375"/>
              <a:ext cx="14000" cy="11125"/>
            </a:xfrm>
            <a:custGeom>
              <a:avLst/>
              <a:gdLst/>
              <a:ahLst/>
              <a:cxnLst/>
              <a:rect l="l" t="t" r="r" b="b"/>
              <a:pathLst>
                <a:path w="560" h="445" extrusionOk="0">
                  <a:moveTo>
                    <a:pt x="491" y="0"/>
                  </a:moveTo>
                  <a:cubicBezTo>
                    <a:pt x="225" y="0"/>
                    <a:pt x="77" y="192"/>
                    <a:pt x="0" y="445"/>
                  </a:cubicBezTo>
                  <a:cubicBezTo>
                    <a:pt x="203" y="350"/>
                    <a:pt x="417" y="219"/>
                    <a:pt x="560" y="4"/>
                  </a:cubicBezTo>
                  <a:cubicBezTo>
                    <a:pt x="536" y="2"/>
                    <a:pt x="513" y="0"/>
                    <a:pt x="4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4" name="Google Shape;5194;p2"/>
            <p:cNvSpPr/>
            <p:nvPr/>
          </p:nvSpPr>
          <p:spPr>
            <a:xfrm>
              <a:off x="5303925" y="2899900"/>
              <a:ext cx="5975" cy="4775"/>
            </a:xfrm>
            <a:custGeom>
              <a:avLst/>
              <a:gdLst/>
              <a:ahLst/>
              <a:cxnLst/>
              <a:rect l="l" t="t" r="r" b="b"/>
              <a:pathLst>
                <a:path w="239" h="191" extrusionOk="0">
                  <a:moveTo>
                    <a:pt x="239" y="0"/>
                  </a:moveTo>
                  <a:cubicBezTo>
                    <a:pt x="120" y="12"/>
                    <a:pt x="12" y="36"/>
                    <a:pt x="0" y="191"/>
                  </a:cubicBezTo>
                  <a:cubicBezTo>
                    <a:pt x="108" y="155"/>
                    <a:pt x="191" y="95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5" name="Google Shape;5195;p2"/>
            <p:cNvSpPr/>
            <p:nvPr/>
          </p:nvSpPr>
          <p:spPr>
            <a:xfrm>
              <a:off x="5350050" y="2860600"/>
              <a:ext cx="4200" cy="4200"/>
            </a:xfrm>
            <a:custGeom>
              <a:avLst/>
              <a:gdLst/>
              <a:ahLst/>
              <a:cxnLst/>
              <a:rect l="l" t="t" r="r" b="b"/>
              <a:pathLst>
                <a:path w="168" h="168" extrusionOk="0">
                  <a:moveTo>
                    <a:pt x="168" y="1"/>
                  </a:moveTo>
                  <a:cubicBezTo>
                    <a:pt x="72" y="36"/>
                    <a:pt x="13" y="72"/>
                    <a:pt x="1" y="167"/>
                  </a:cubicBezTo>
                  <a:cubicBezTo>
                    <a:pt x="108" y="155"/>
                    <a:pt x="144" y="96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6" name="Google Shape;5196;p2"/>
            <p:cNvSpPr/>
            <p:nvPr/>
          </p:nvSpPr>
          <p:spPr>
            <a:xfrm>
              <a:off x="5299750" y="2904350"/>
              <a:ext cx="4200" cy="3600"/>
            </a:xfrm>
            <a:custGeom>
              <a:avLst/>
              <a:gdLst/>
              <a:ahLst/>
              <a:cxnLst/>
              <a:rect l="l" t="t" r="r" b="b"/>
              <a:pathLst>
                <a:path w="168" h="144" extrusionOk="0">
                  <a:moveTo>
                    <a:pt x="167" y="1"/>
                  </a:moveTo>
                  <a:cubicBezTo>
                    <a:pt x="72" y="13"/>
                    <a:pt x="13" y="60"/>
                    <a:pt x="1" y="144"/>
                  </a:cubicBezTo>
                  <a:cubicBezTo>
                    <a:pt x="108" y="132"/>
                    <a:pt x="156" y="84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7" name="Google Shape;5197;p2"/>
            <p:cNvSpPr/>
            <p:nvPr/>
          </p:nvSpPr>
          <p:spPr>
            <a:xfrm>
              <a:off x="5328325" y="2878900"/>
              <a:ext cx="5100" cy="3150"/>
            </a:xfrm>
            <a:custGeom>
              <a:avLst/>
              <a:gdLst/>
              <a:ahLst/>
              <a:cxnLst/>
              <a:rect l="l" t="t" r="r" b="b"/>
              <a:pathLst>
                <a:path w="204" h="126" extrusionOk="0">
                  <a:moveTo>
                    <a:pt x="156" y="1"/>
                  </a:moveTo>
                  <a:cubicBezTo>
                    <a:pt x="84" y="1"/>
                    <a:pt x="30" y="47"/>
                    <a:pt x="1" y="126"/>
                  </a:cubicBezTo>
                  <a:cubicBezTo>
                    <a:pt x="96" y="126"/>
                    <a:pt x="156" y="78"/>
                    <a:pt x="203" y="7"/>
                  </a:cubicBezTo>
                  <a:cubicBezTo>
                    <a:pt x="187" y="3"/>
                    <a:pt x="171" y="1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8" name="Google Shape;5198;p2"/>
            <p:cNvSpPr/>
            <p:nvPr/>
          </p:nvSpPr>
          <p:spPr>
            <a:xfrm>
              <a:off x="5324750" y="288232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4" y="1"/>
                  </a:moveTo>
                  <a:lnTo>
                    <a:pt x="144" y="1"/>
                  </a:lnTo>
                  <a:cubicBezTo>
                    <a:pt x="72" y="13"/>
                    <a:pt x="13" y="60"/>
                    <a:pt x="1" y="132"/>
                  </a:cubicBezTo>
                  <a:cubicBezTo>
                    <a:pt x="72" y="96"/>
                    <a:pt x="120" y="72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9" name="Google Shape;5199;p2"/>
            <p:cNvSpPr/>
            <p:nvPr/>
          </p:nvSpPr>
          <p:spPr>
            <a:xfrm>
              <a:off x="5320900" y="2885600"/>
              <a:ext cx="3575" cy="3900"/>
            </a:xfrm>
            <a:custGeom>
              <a:avLst/>
              <a:gdLst/>
              <a:ahLst/>
              <a:cxnLst/>
              <a:rect l="l" t="t" r="r" b="b"/>
              <a:pathLst>
                <a:path w="143" h="156" extrusionOk="0">
                  <a:moveTo>
                    <a:pt x="143" y="1"/>
                  </a:moveTo>
                  <a:lnTo>
                    <a:pt x="143" y="1"/>
                  </a:lnTo>
                  <a:cubicBezTo>
                    <a:pt x="60" y="36"/>
                    <a:pt x="12" y="72"/>
                    <a:pt x="0" y="155"/>
                  </a:cubicBezTo>
                  <a:cubicBezTo>
                    <a:pt x="95" y="120"/>
                    <a:pt x="119" y="72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0" name="Google Shape;5200;p2"/>
            <p:cNvSpPr/>
            <p:nvPr/>
          </p:nvSpPr>
          <p:spPr>
            <a:xfrm>
              <a:off x="5310175" y="2896025"/>
              <a:ext cx="3300" cy="3300"/>
            </a:xfrm>
            <a:custGeom>
              <a:avLst/>
              <a:gdLst/>
              <a:ahLst/>
              <a:cxnLst/>
              <a:rect l="l" t="t" r="r" b="b"/>
              <a:pathLst>
                <a:path w="132" h="132" extrusionOk="0">
                  <a:moveTo>
                    <a:pt x="1" y="131"/>
                  </a:moveTo>
                  <a:lnTo>
                    <a:pt x="13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1" name="Google Shape;5201;p2"/>
            <p:cNvSpPr/>
            <p:nvPr/>
          </p:nvSpPr>
          <p:spPr>
            <a:xfrm>
              <a:off x="5317325" y="288947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3" y="0"/>
                  </a:moveTo>
                  <a:lnTo>
                    <a:pt x="143" y="0"/>
                  </a:lnTo>
                  <a:cubicBezTo>
                    <a:pt x="107" y="36"/>
                    <a:pt x="48" y="84"/>
                    <a:pt x="0" y="131"/>
                  </a:cubicBezTo>
                  <a:cubicBezTo>
                    <a:pt x="84" y="108"/>
                    <a:pt x="131" y="72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2" name="Google Shape;5202;p2"/>
            <p:cNvSpPr/>
            <p:nvPr/>
          </p:nvSpPr>
          <p:spPr>
            <a:xfrm>
              <a:off x="5313450" y="289275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55" y="0"/>
                  </a:moveTo>
                  <a:cubicBezTo>
                    <a:pt x="108" y="36"/>
                    <a:pt x="48" y="84"/>
                    <a:pt x="0" y="131"/>
                  </a:cubicBezTo>
                  <a:cubicBezTo>
                    <a:pt x="96" y="119"/>
                    <a:pt x="143" y="72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3" name="Google Shape;5203;p2"/>
            <p:cNvSpPr/>
            <p:nvPr/>
          </p:nvSpPr>
          <p:spPr>
            <a:xfrm>
              <a:off x="5374475" y="2752850"/>
              <a:ext cx="14900" cy="29200"/>
            </a:xfrm>
            <a:custGeom>
              <a:avLst/>
              <a:gdLst/>
              <a:ahLst/>
              <a:cxnLst/>
              <a:rect l="l" t="t" r="r" b="b"/>
              <a:pathLst>
                <a:path w="596" h="1168" extrusionOk="0">
                  <a:moveTo>
                    <a:pt x="441" y="0"/>
                  </a:moveTo>
                  <a:cubicBezTo>
                    <a:pt x="203" y="298"/>
                    <a:pt x="0" y="608"/>
                    <a:pt x="24" y="1012"/>
                  </a:cubicBezTo>
                  <a:cubicBezTo>
                    <a:pt x="32" y="1013"/>
                    <a:pt x="39" y="1014"/>
                    <a:pt x="46" y="1014"/>
                  </a:cubicBezTo>
                  <a:cubicBezTo>
                    <a:pt x="241" y="1014"/>
                    <a:pt x="196" y="720"/>
                    <a:pt x="369" y="720"/>
                  </a:cubicBezTo>
                  <a:cubicBezTo>
                    <a:pt x="383" y="720"/>
                    <a:pt x="399" y="722"/>
                    <a:pt x="417" y="727"/>
                  </a:cubicBezTo>
                  <a:cubicBezTo>
                    <a:pt x="441" y="893"/>
                    <a:pt x="441" y="1036"/>
                    <a:pt x="453" y="1167"/>
                  </a:cubicBezTo>
                  <a:cubicBezTo>
                    <a:pt x="524" y="1167"/>
                    <a:pt x="560" y="1143"/>
                    <a:pt x="560" y="1084"/>
                  </a:cubicBezTo>
                  <a:cubicBezTo>
                    <a:pt x="572" y="810"/>
                    <a:pt x="584" y="560"/>
                    <a:pt x="596" y="298"/>
                  </a:cubicBezTo>
                  <a:cubicBezTo>
                    <a:pt x="596" y="262"/>
                    <a:pt x="584" y="239"/>
                    <a:pt x="584" y="203"/>
                  </a:cubicBezTo>
                  <a:cubicBezTo>
                    <a:pt x="572" y="120"/>
                    <a:pt x="524" y="36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4" name="Google Shape;5204;p2"/>
            <p:cNvSpPr/>
            <p:nvPr/>
          </p:nvSpPr>
          <p:spPr>
            <a:xfrm>
              <a:off x="5386375" y="2745700"/>
              <a:ext cx="5975" cy="14625"/>
            </a:xfrm>
            <a:custGeom>
              <a:avLst/>
              <a:gdLst/>
              <a:ahLst/>
              <a:cxnLst/>
              <a:rect l="l" t="t" r="r" b="b"/>
              <a:pathLst>
                <a:path w="239" h="585" extrusionOk="0">
                  <a:moveTo>
                    <a:pt x="239" y="1"/>
                  </a:moveTo>
                  <a:cubicBezTo>
                    <a:pt x="203" y="48"/>
                    <a:pt x="155" y="108"/>
                    <a:pt x="96" y="167"/>
                  </a:cubicBezTo>
                  <a:cubicBezTo>
                    <a:pt x="1" y="286"/>
                    <a:pt x="36" y="406"/>
                    <a:pt x="60" y="525"/>
                  </a:cubicBezTo>
                  <a:cubicBezTo>
                    <a:pt x="96" y="536"/>
                    <a:pt x="108" y="560"/>
                    <a:pt x="120" y="584"/>
                  </a:cubicBezTo>
                  <a:cubicBezTo>
                    <a:pt x="239" y="406"/>
                    <a:pt x="239" y="203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5" name="Google Shape;5205;p2"/>
            <p:cNvSpPr/>
            <p:nvPr/>
          </p:nvSpPr>
          <p:spPr>
            <a:xfrm>
              <a:off x="5384875" y="2749575"/>
              <a:ext cx="3900" cy="8650"/>
            </a:xfrm>
            <a:custGeom>
              <a:avLst/>
              <a:gdLst/>
              <a:ahLst/>
              <a:cxnLst/>
              <a:rect l="l" t="t" r="r" b="b"/>
              <a:pathLst>
                <a:path w="156" h="346" extrusionOk="0">
                  <a:moveTo>
                    <a:pt x="156" y="0"/>
                  </a:moveTo>
                  <a:lnTo>
                    <a:pt x="25" y="131"/>
                  </a:lnTo>
                  <a:cubicBezTo>
                    <a:pt x="37" y="203"/>
                    <a:pt x="1" y="310"/>
                    <a:pt x="120" y="346"/>
                  </a:cubicBezTo>
                  <a:cubicBezTo>
                    <a:pt x="144" y="239"/>
                    <a:pt x="144" y="108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6" name="Google Shape;5206;p2"/>
            <p:cNvSpPr/>
            <p:nvPr/>
          </p:nvSpPr>
          <p:spPr>
            <a:xfrm>
              <a:off x="5386075" y="2779925"/>
              <a:ext cx="4200" cy="12250"/>
            </a:xfrm>
            <a:custGeom>
              <a:avLst/>
              <a:gdLst/>
              <a:ahLst/>
              <a:cxnLst/>
              <a:rect l="l" t="t" r="r" b="b"/>
              <a:pathLst>
                <a:path w="168" h="490" extrusionOk="0">
                  <a:moveTo>
                    <a:pt x="108" y="1"/>
                  </a:moveTo>
                  <a:cubicBezTo>
                    <a:pt x="60" y="37"/>
                    <a:pt x="36" y="60"/>
                    <a:pt x="1" y="96"/>
                  </a:cubicBezTo>
                  <a:lnTo>
                    <a:pt x="1" y="489"/>
                  </a:lnTo>
                  <a:cubicBezTo>
                    <a:pt x="167" y="358"/>
                    <a:pt x="132" y="180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7" name="Google Shape;5207;p2"/>
            <p:cNvSpPr/>
            <p:nvPr/>
          </p:nvSpPr>
          <p:spPr>
            <a:xfrm>
              <a:off x="5901325" y="2801950"/>
              <a:ext cx="70575" cy="24700"/>
            </a:xfrm>
            <a:custGeom>
              <a:avLst/>
              <a:gdLst/>
              <a:ahLst/>
              <a:cxnLst/>
              <a:rect l="l" t="t" r="r" b="b"/>
              <a:pathLst>
                <a:path w="2823" h="988" extrusionOk="0">
                  <a:moveTo>
                    <a:pt x="346" y="1"/>
                  </a:moveTo>
                  <a:cubicBezTo>
                    <a:pt x="179" y="84"/>
                    <a:pt x="96" y="251"/>
                    <a:pt x="0" y="418"/>
                  </a:cubicBezTo>
                  <a:cubicBezTo>
                    <a:pt x="119" y="549"/>
                    <a:pt x="286" y="584"/>
                    <a:pt x="453" y="620"/>
                  </a:cubicBezTo>
                  <a:lnTo>
                    <a:pt x="762" y="763"/>
                  </a:lnTo>
                  <a:cubicBezTo>
                    <a:pt x="1022" y="910"/>
                    <a:pt x="1281" y="988"/>
                    <a:pt x="1539" y="988"/>
                  </a:cubicBezTo>
                  <a:cubicBezTo>
                    <a:pt x="1802" y="988"/>
                    <a:pt x="2064" y="907"/>
                    <a:pt x="2322" y="739"/>
                  </a:cubicBezTo>
                  <a:lnTo>
                    <a:pt x="2322" y="608"/>
                  </a:lnTo>
                  <a:cubicBezTo>
                    <a:pt x="2274" y="608"/>
                    <a:pt x="2232" y="603"/>
                    <a:pt x="2188" y="603"/>
                  </a:cubicBezTo>
                  <a:cubicBezTo>
                    <a:pt x="2166" y="603"/>
                    <a:pt x="2143" y="604"/>
                    <a:pt x="2120" y="608"/>
                  </a:cubicBezTo>
                  <a:cubicBezTo>
                    <a:pt x="2090" y="613"/>
                    <a:pt x="2065" y="616"/>
                    <a:pt x="2043" y="616"/>
                  </a:cubicBezTo>
                  <a:cubicBezTo>
                    <a:pt x="1914" y="616"/>
                    <a:pt x="1936" y="524"/>
                    <a:pt x="1905" y="370"/>
                  </a:cubicBezTo>
                  <a:cubicBezTo>
                    <a:pt x="1886" y="208"/>
                    <a:pt x="1930" y="173"/>
                    <a:pt x="1988" y="173"/>
                  </a:cubicBezTo>
                  <a:cubicBezTo>
                    <a:pt x="2031" y="173"/>
                    <a:pt x="2082" y="192"/>
                    <a:pt x="2119" y="192"/>
                  </a:cubicBezTo>
                  <a:cubicBezTo>
                    <a:pt x="2124" y="192"/>
                    <a:pt x="2128" y="192"/>
                    <a:pt x="2132" y="191"/>
                  </a:cubicBezTo>
                  <a:cubicBezTo>
                    <a:pt x="2358" y="168"/>
                    <a:pt x="2596" y="180"/>
                    <a:pt x="2822" y="168"/>
                  </a:cubicBezTo>
                  <a:cubicBezTo>
                    <a:pt x="2703" y="61"/>
                    <a:pt x="2548" y="72"/>
                    <a:pt x="2417" y="61"/>
                  </a:cubicBezTo>
                  <a:cubicBezTo>
                    <a:pt x="1727" y="49"/>
                    <a:pt x="1036" y="13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8" name="Google Shape;5208;p2"/>
            <p:cNvSpPr/>
            <p:nvPr/>
          </p:nvSpPr>
          <p:spPr>
            <a:xfrm>
              <a:off x="5909650" y="2784575"/>
              <a:ext cx="17900" cy="7300"/>
            </a:xfrm>
            <a:custGeom>
              <a:avLst/>
              <a:gdLst/>
              <a:ahLst/>
              <a:cxnLst/>
              <a:rect l="l" t="t" r="r" b="b"/>
              <a:pathLst>
                <a:path w="716" h="292" extrusionOk="0">
                  <a:moveTo>
                    <a:pt x="225" y="0"/>
                  </a:moveTo>
                  <a:cubicBezTo>
                    <a:pt x="195" y="0"/>
                    <a:pt x="164" y="2"/>
                    <a:pt x="132" y="5"/>
                  </a:cubicBezTo>
                  <a:cubicBezTo>
                    <a:pt x="84" y="65"/>
                    <a:pt x="25" y="113"/>
                    <a:pt x="1" y="160"/>
                  </a:cubicBezTo>
                  <a:cubicBezTo>
                    <a:pt x="48" y="196"/>
                    <a:pt x="84" y="244"/>
                    <a:pt x="144" y="291"/>
                  </a:cubicBezTo>
                  <a:cubicBezTo>
                    <a:pt x="346" y="291"/>
                    <a:pt x="525" y="279"/>
                    <a:pt x="715" y="279"/>
                  </a:cubicBezTo>
                  <a:cubicBezTo>
                    <a:pt x="715" y="232"/>
                    <a:pt x="703" y="184"/>
                    <a:pt x="703" y="136"/>
                  </a:cubicBezTo>
                  <a:cubicBezTo>
                    <a:pt x="551" y="55"/>
                    <a:pt x="399" y="0"/>
                    <a:pt x="2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9" name="Google Shape;5209;p2"/>
            <p:cNvSpPr/>
            <p:nvPr/>
          </p:nvSpPr>
          <p:spPr>
            <a:xfrm>
              <a:off x="5909350" y="278857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0"/>
                  </a:moveTo>
                  <a:cubicBezTo>
                    <a:pt x="37" y="36"/>
                    <a:pt x="96" y="84"/>
                    <a:pt x="144" y="131"/>
                  </a:cubicBezTo>
                  <a:cubicBezTo>
                    <a:pt x="96" y="84"/>
                    <a:pt x="60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0" name="Google Shape;5210;p2"/>
            <p:cNvSpPr/>
            <p:nvPr/>
          </p:nvSpPr>
          <p:spPr>
            <a:xfrm>
              <a:off x="6146000" y="2142650"/>
              <a:ext cx="14900" cy="11050"/>
            </a:xfrm>
            <a:custGeom>
              <a:avLst/>
              <a:gdLst/>
              <a:ahLst/>
              <a:cxnLst/>
              <a:rect l="l" t="t" r="r" b="b"/>
              <a:pathLst>
                <a:path w="596" h="442" extrusionOk="0">
                  <a:moveTo>
                    <a:pt x="274" y="1"/>
                  </a:moveTo>
                  <a:cubicBezTo>
                    <a:pt x="143" y="72"/>
                    <a:pt x="60" y="167"/>
                    <a:pt x="0" y="298"/>
                  </a:cubicBezTo>
                  <a:cubicBezTo>
                    <a:pt x="0" y="310"/>
                    <a:pt x="12" y="322"/>
                    <a:pt x="36" y="358"/>
                  </a:cubicBezTo>
                  <a:cubicBezTo>
                    <a:pt x="44" y="361"/>
                    <a:pt x="54" y="362"/>
                    <a:pt x="63" y="362"/>
                  </a:cubicBezTo>
                  <a:cubicBezTo>
                    <a:pt x="93" y="362"/>
                    <a:pt x="125" y="347"/>
                    <a:pt x="143" y="310"/>
                  </a:cubicBezTo>
                  <a:lnTo>
                    <a:pt x="298" y="310"/>
                  </a:lnTo>
                  <a:cubicBezTo>
                    <a:pt x="334" y="358"/>
                    <a:pt x="393" y="406"/>
                    <a:pt x="441" y="441"/>
                  </a:cubicBezTo>
                  <a:cubicBezTo>
                    <a:pt x="488" y="429"/>
                    <a:pt x="548" y="429"/>
                    <a:pt x="596" y="429"/>
                  </a:cubicBezTo>
                  <a:cubicBezTo>
                    <a:pt x="572" y="322"/>
                    <a:pt x="572" y="239"/>
                    <a:pt x="560" y="144"/>
                  </a:cubicBezTo>
                  <a:cubicBezTo>
                    <a:pt x="500" y="84"/>
                    <a:pt x="441" y="25"/>
                    <a:pt x="357" y="13"/>
                  </a:cubicBezTo>
                  <a:cubicBezTo>
                    <a:pt x="334" y="13"/>
                    <a:pt x="310" y="1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1" name="Google Shape;5211;p2"/>
            <p:cNvSpPr/>
            <p:nvPr/>
          </p:nvSpPr>
          <p:spPr>
            <a:xfrm>
              <a:off x="6142125" y="2150100"/>
              <a:ext cx="7475" cy="5075"/>
            </a:xfrm>
            <a:custGeom>
              <a:avLst/>
              <a:gdLst/>
              <a:ahLst/>
              <a:cxnLst/>
              <a:rect l="l" t="t" r="r" b="b"/>
              <a:pathLst>
                <a:path w="299" h="203" extrusionOk="0">
                  <a:moveTo>
                    <a:pt x="155" y="0"/>
                  </a:moveTo>
                  <a:cubicBezTo>
                    <a:pt x="108" y="48"/>
                    <a:pt x="60" y="84"/>
                    <a:pt x="0" y="131"/>
                  </a:cubicBezTo>
                  <a:cubicBezTo>
                    <a:pt x="62" y="182"/>
                    <a:pt x="106" y="202"/>
                    <a:pt x="141" y="202"/>
                  </a:cubicBezTo>
                  <a:cubicBezTo>
                    <a:pt x="226" y="202"/>
                    <a:pt x="247" y="77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2" name="Google Shape;5212;p2"/>
            <p:cNvSpPr/>
            <p:nvPr/>
          </p:nvSpPr>
          <p:spPr>
            <a:xfrm>
              <a:off x="6160875" y="2153375"/>
              <a:ext cx="7775" cy="4200"/>
            </a:xfrm>
            <a:custGeom>
              <a:avLst/>
              <a:gdLst/>
              <a:ahLst/>
              <a:cxnLst/>
              <a:rect l="l" t="t" r="r" b="b"/>
              <a:pathLst>
                <a:path w="311" h="168" extrusionOk="0">
                  <a:moveTo>
                    <a:pt x="1" y="0"/>
                  </a:moveTo>
                  <a:cubicBezTo>
                    <a:pt x="36" y="131"/>
                    <a:pt x="143" y="155"/>
                    <a:pt x="263" y="167"/>
                  </a:cubicBezTo>
                  <a:cubicBezTo>
                    <a:pt x="310" y="107"/>
                    <a:pt x="310" y="60"/>
                    <a:pt x="263" y="12"/>
                  </a:cubicBezTo>
                  <a:cubicBezTo>
                    <a:pt x="179" y="12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3" name="Google Shape;5213;p2"/>
            <p:cNvSpPr/>
            <p:nvPr/>
          </p:nvSpPr>
          <p:spPr>
            <a:xfrm>
              <a:off x="6167425" y="2152100"/>
              <a:ext cx="8650" cy="5475"/>
            </a:xfrm>
            <a:custGeom>
              <a:avLst/>
              <a:gdLst/>
              <a:ahLst/>
              <a:cxnLst/>
              <a:rect l="l" t="t" r="r" b="b"/>
              <a:pathLst>
                <a:path w="346" h="219" extrusionOk="0">
                  <a:moveTo>
                    <a:pt x="140" y="1"/>
                  </a:moveTo>
                  <a:cubicBezTo>
                    <a:pt x="90" y="1"/>
                    <a:pt x="42" y="22"/>
                    <a:pt x="1" y="63"/>
                  </a:cubicBezTo>
                  <a:lnTo>
                    <a:pt x="1" y="218"/>
                  </a:lnTo>
                  <a:cubicBezTo>
                    <a:pt x="54" y="212"/>
                    <a:pt x="102" y="209"/>
                    <a:pt x="149" y="209"/>
                  </a:cubicBezTo>
                  <a:cubicBezTo>
                    <a:pt x="197" y="209"/>
                    <a:pt x="245" y="212"/>
                    <a:pt x="298" y="218"/>
                  </a:cubicBezTo>
                  <a:cubicBezTo>
                    <a:pt x="334" y="158"/>
                    <a:pt x="346" y="111"/>
                    <a:pt x="298" y="63"/>
                  </a:cubicBezTo>
                  <a:cubicBezTo>
                    <a:pt x="245" y="22"/>
                    <a:pt x="191" y="1"/>
                    <a:pt x="1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4" name="Google Shape;5214;p2"/>
            <p:cNvSpPr/>
            <p:nvPr/>
          </p:nvSpPr>
          <p:spPr>
            <a:xfrm>
              <a:off x="6177850" y="2148900"/>
              <a:ext cx="4175" cy="4800"/>
            </a:xfrm>
            <a:custGeom>
              <a:avLst/>
              <a:gdLst/>
              <a:ahLst/>
              <a:cxnLst/>
              <a:rect l="l" t="t" r="r" b="b"/>
              <a:pathLst>
                <a:path w="167" h="192" extrusionOk="0">
                  <a:moveTo>
                    <a:pt x="95" y="1"/>
                  </a:moveTo>
                  <a:cubicBezTo>
                    <a:pt x="0" y="36"/>
                    <a:pt x="12" y="108"/>
                    <a:pt x="0" y="179"/>
                  </a:cubicBezTo>
                  <a:cubicBezTo>
                    <a:pt x="60" y="191"/>
                    <a:pt x="107" y="191"/>
                    <a:pt x="167" y="191"/>
                  </a:cubicBezTo>
                  <a:cubicBezTo>
                    <a:pt x="131" y="132"/>
                    <a:pt x="119" y="60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5" name="Google Shape;5215;p2"/>
            <p:cNvSpPr/>
            <p:nvPr/>
          </p:nvSpPr>
          <p:spPr>
            <a:xfrm>
              <a:off x="6182000" y="2157250"/>
              <a:ext cx="4200" cy="3300"/>
            </a:xfrm>
            <a:custGeom>
              <a:avLst/>
              <a:gdLst/>
              <a:ahLst/>
              <a:cxnLst/>
              <a:rect l="l" t="t" r="r" b="b"/>
              <a:pathLst>
                <a:path w="168" h="132" extrusionOk="0">
                  <a:moveTo>
                    <a:pt x="1" y="0"/>
                  </a:moveTo>
                  <a:lnTo>
                    <a:pt x="1" y="0"/>
                  </a:lnTo>
                  <a:cubicBezTo>
                    <a:pt x="25" y="72"/>
                    <a:pt x="72" y="119"/>
                    <a:pt x="168" y="131"/>
                  </a:cubicBezTo>
                  <a:cubicBezTo>
                    <a:pt x="108" y="83"/>
                    <a:pt x="60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6" name="Google Shape;5216;p2"/>
            <p:cNvSpPr/>
            <p:nvPr/>
          </p:nvSpPr>
          <p:spPr>
            <a:xfrm>
              <a:off x="6174875" y="2153375"/>
              <a:ext cx="3000" cy="3900"/>
            </a:xfrm>
            <a:custGeom>
              <a:avLst/>
              <a:gdLst/>
              <a:ahLst/>
              <a:cxnLst/>
              <a:rect l="l" t="t" r="r" b="b"/>
              <a:pathLst>
                <a:path w="120" h="156" extrusionOk="0">
                  <a:moveTo>
                    <a:pt x="0" y="0"/>
                  </a:moveTo>
                  <a:lnTo>
                    <a:pt x="0" y="155"/>
                  </a:lnTo>
                  <a:cubicBezTo>
                    <a:pt x="48" y="107"/>
                    <a:pt x="95" y="60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7" name="Google Shape;5217;p2"/>
            <p:cNvSpPr/>
            <p:nvPr/>
          </p:nvSpPr>
          <p:spPr>
            <a:xfrm>
              <a:off x="6153425" y="215010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0"/>
                  </a:moveTo>
                  <a:cubicBezTo>
                    <a:pt x="37" y="60"/>
                    <a:pt x="84" y="108"/>
                    <a:pt x="144" y="131"/>
                  </a:cubicBezTo>
                  <a:cubicBezTo>
                    <a:pt x="96" y="84"/>
                    <a:pt x="37" y="48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8" name="Google Shape;5218;p2"/>
            <p:cNvSpPr/>
            <p:nvPr/>
          </p:nvSpPr>
          <p:spPr>
            <a:xfrm>
              <a:off x="6164150" y="2147000"/>
              <a:ext cx="10750" cy="6700"/>
            </a:xfrm>
            <a:custGeom>
              <a:avLst/>
              <a:gdLst/>
              <a:ahLst/>
              <a:cxnLst/>
              <a:rect l="l" t="t" r="r" b="b"/>
              <a:pathLst>
                <a:path w="430" h="268" extrusionOk="0">
                  <a:moveTo>
                    <a:pt x="232" y="0"/>
                  </a:moveTo>
                  <a:cubicBezTo>
                    <a:pt x="215" y="0"/>
                    <a:pt x="198" y="2"/>
                    <a:pt x="179" y="5"/>
                  </a:cubicBezTo>
                  <a:cubicBezTo>
                    <a:pt x="1" y="29"/>
                    <a:pt x="120" y="172"/>
                    <a:pt x="132" y="267"/>
                  </a:cubicBezTo>
                  <a:lnTo>
                    <a:pt x="429" y="267"/>
                  </a:lnTo>
                  <a:cubicBezTo>
                    <a:pt x="418" y="138"/>
                    <a:pt x="379" y="0"/>
                    <a:pt x="2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9" name="Google Shape;5219;p2"/>
            <p:cNvSpPr/>
            <p:nvPr/>
          </p:nvSpPr>
          <p:spPr>
            <a:xfrm>
              <a:off x="6152550" y="2140275"/>
              <a:ext cx="8650" cy="4925"/>
            </a:xfrm>
            <a:custGeom>
              <a:avLst/>
              <a:gdLst/>
              <a:ahLst/>
              <a:cxnLst/>
              <a:rect l="l" t="t" r="r" b="b"/>
              <a:pathLst>
                <a:path w="346" h="197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36"/>
                    <a:pt x="12" y="84"/>
                    <a:pt x="12" y="108"/>
                  </a:cubicBezTo>
                  <a:lnTo>
                    <a:pt x="48" y="143"/>
                  </a:lnTo>
                  <a:cubicBezTo>
                    <a:pt x="84" y="179"/>
                    <a:pt x="125" y="197"/>
                    <a:pt x="168" y="197"/>
                  </a:cubicBezTo>
                  <a:cubicBezTo>
                    <a:pt x="212" y="197"/>
                    <a:pt x="256" y="179"/>
                    <a:pt x="298" y="143"/>
                  </a:cubicBezTo>
                  <a:cubicBezTo>
                    <a:pt x="310" y="96"/>
                    <a:pt x="334" y="60"/>
                    <a:pt x="345" y="36"/>
                  </a:cubicBezTo>
                  <a:cubicBezTo>
                    <a:pt x="226" y="24"/>
                    <a:pt x="119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0" name="Google Shape;5220;p2"/>
            <p:cNvSpPr/>
            <p:nvPr/>
          </p:nvSpPr>
          <p:spPr>
            <a:xfrm>
              <a:off x="6153425" y="2143250"/>
              <a:ext cx="6275" cy="3000"/>
            </a:xfrm>
            <a:custGeom>
              <a:avLst/>
              <a:gdLst/>
              <a:ahLst/>
              <a:cxnLst/>
              <a:rect l="l" t="t" r="r" b="b"/>
              <a:pathLst>
                <a:path w="251" h="120" extrusionOk="0">
                  <a:moveTo>
                    <a:pt x="1" y="1"/>
                  </a:moveTo>
                  <a:cubicBezTo>
                    <a:pt x="60" y="108"/>
                    <a:pt x="156" y="120"/>
                    <a:pt x="251" y="120"/>
                  </a:cubicBezTo>
                  <a:lnTo>
                    <a:pt x="251" y="60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1" name="Google Shape;5221;p2"/>
            <p:cNvSpPr/>
            <p:nvPr/>
          </p:nvSpPr>
          <p:spPr>
            <a:xfrm>
              <a:off x="6135275" y="1709275"/>
              <a:ext cx="36050" cy="11150"/>
            </a:xfrm>
            <a:custGeom>
              <a:avLst/>
              <a:gdLst/>
              <a:ahLst/>
              <a:cxnLst/>
              <a:rect l="l" t="t" r="r" b="b"/>
              <a:pathLst>
                <a:path w="1442" h="446" extrusionOk="0">
                  <a:moveTo>
                    <a:pt x="155" y="0"/>
                  </a:moveTo>
                  <a:cubicBezTo>
                    <a:pt x="108" y="12"/>
                    <a:pt x="48" y="12"/>
                    <a:pt x="1" y="12"/>
                  </a:cubicBezTo>
                  <a:lnTo>
                    <a:pt x="1" y="155"/>
                  </a:lnTo>
                  <a:cubicBezTo>
                    <a:pt x="26" y="174"/>
                    <a:pt x="55" y="186"/>
                    <a:pt x="84" y="186"/>
                  </a:cubicBezTo>
                  <a:cubicBezTo>
                    <a:pt x="109" y="186"/>
                    <a:pt x="133" y="177"/>
                    <a:pt x="155" y="155"/>
                  </a:cubicBezTo>
                  <a:cubicBezTo>
                    <a:pt x="206" y="227"/>
                    <a:pt x="267" y="247"/>
                    <a:pt x="335" y="247"/>
                  </a:cubicBezTo>
                  <a:cubicBezTo>
                    <a:pt x="419" y="247"/>
                    <a:pt x="513" y="215"/>
                    <a:pt x="602" y="215"/>
                  </a:cubicBezTo>
                  <a:cubicBezTo>
                    <a:pt x="677" y="215"/>
                    <a:pt x="749" y="238"/>
                    <a:pt x="810" y="322"/>
                  </a:cubicBezTo>
                  <a:cubicBezTo>
                    <a:pt x="882" y="417"/>
                    <a:pt x="963" y="446"/>
                    <a:pt x="1048" y="446"/>
                  </a:cubicBezTo>
                  <a:cubicBezTo>
                    <a:pt x="1176" y="446"/>
                    <a:pt x="1313" y="381"/>
                    <a:pt x="1441" y="381"/>
                  </a:cubicBezTo>
                  <a:cubicBezTo>
                    <a:pt x="1334" y="274"/>
                    <a:pt x="1215" y="262"/>
                    <a:pt x="1156" y="143"/>
                  </a:cubicBezTo>
                  <a:cubicBezTo>
                    <a:pt x="1156" y="95"/>
                    <a:pt x="1144" y="60"/>
                    <a:pt x="1144" y="24"/>
                  </a:cubicBezTo>
                  <a:cubicBezTo>
                    <a:pt x="810" y="12"/>
                    <a:pt x="489" y="0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2" name="Google Shape;5222;p2"/>
            <p:cNvSpPr/>
            <p:nvPr/>
          </p:nvSpPr>
          <p:spPr>
            <a:xfrm>
              <a:off x="6134975" y="1712850"/>
              <a:ext cx="3900" cy="1800"/>
            </a:xfrm>
            <a:custGeom>
              <a:avLst/>
              <a:gdLst/>
              <a:ahLst/>
              <a:cxnLst/>
              <a:rect l="l" t="t" r="r" b="b"/>
              <a:pathLst>
                <a:path w="156" h="72" extrusionOk="0">
                  <a:moveTo>
                    <a:pt x="1" y="0"/>
                  </a:moveTo>
                  <a:cubicBezTo>
                    <a:pt x="25" y="48"/>
                    <a:pt x="51" y="72"/>
                    <a:pt x="78" y="72"/>
                  </a:cubicBezTo>
                  <a:cubicBezTo>
                    <a:pt x="105" y="72"/>
                    <a:pt x="132" y="48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3" name="Google Shape;5223;p2"/>
            <p:cNvSpPr/>
            <p:nvPr/>
          </p:nvSpPr>
          <p:spPr>
            <a:xfrm>
              <a:off x="5318800" y="2100750"/>
              <a:ext cx="67600" cy="26575"/>
            </a:xfrm>
            <a:custGeom>
              <a:avLst/>
              <a:gdLst/>
              <a:ahLst/>
              <a:cxnLst/>
              <a:rect l="l" t="t" r="r" b="b"/>
              <a:pathLst>
                <a:path w="2704" h="1063" extrusionOk="0">
                  <a:moveTo>
                    <a:pt x="1944" y="1"/>
                  </a:moveTo>
                  <a:cubicBezTo>
                    <a:pt x="1806" y="1"/>
                    <a:pt x="1668" y="37"/>
                    <a:pt x="1537" y="117"/>
                  </a:cubicBezTo>
                  <a:cubicBezTo>
                    <a:pt x="1430" y="117"/>
                    <a:pt x="1334" y="93"/>
                    <a:pt x="1239" y="93"/>
                  </a:cubicBezTo>
                  <a:cubicBezTo>
                    <a:pt x="1131" y="30"/>
                    <a:pt x="1023" y="10"/>
                    <a:pt x="915" y="10"/>
                  </a:cubicBezTo>
                  <a:cubicBezTo>
                    <a:pt x="725" y="10"/>
                    <a:pt x="536" y="71"/>
                    <a:pt x="347" y="71"/>
                  </a:cubicBezTo>
                  <a:cubicBezTo>
                    <a:pt x="299" y="71"/>
                    <a:pt x="251" y="67"/>
                    <a:pt x="203" y="57"/>
                  </a:cubicBezTo>
                  <a:cubicBezTo>
                    <a:pt x="120" y="69"/>
                    <a:pt x="60" y="117"/>
                    <a:pt x="25" y="188"/>
                  </a:cubicBezTo>
                  <a:cubicBezTo>
                    <a:pt x="1" y="438"/>
                    <a:pt x="191" y="486"/>
                    <a:pt x="370" y="546"/>
                  </a:cubicBezTo>
                  <a:cubicBezTo>
                    <a:pt x="465" y="558"/>
                    <a:pt x="560" y="546"/>
                    <a:pt x="644" y="593"/>
                  </a:cubicBezTo>
                  <a:cubicBezTo>
                    <a:pt x="739" y="629"/>
                    <a:pt x="644" y="688"/>
                    <a:pt x="608" y="736"/>
                  </a:cubicBezTo>
                  <a:cubicBezTo>
                    <a:pt x="537" y="843"/>
                    <a:pt x="489" y="962"/>
                    <a:pt x="608" y="1034"/>
                  </a:cubicBezTo>
                  <a:cubicBezTo>
                    <a:pt x="635" y="1054"/>
                    <a:pt x="659" y="1062"/>
                    <a:pt x="680" y="1062"/>
                  </a:cubicBezTo>
                  <a:cubicBezTo>
                    <a:pt x="759" y="1062"/>
                    <a:pt x="799" y="942"/>
                    <a:pt x="846" y="867"/>
                  </a:cubicBezTo>
                  <a:cubicBezTo>
                    <a:pt x="906" y="784"/>
                    <a:pt x="965" y="665"/>
                    <a:pt x="1025" y="569"/>
                  </a:cubicBezTo>
                  <a:cubicBezTo>
                    <a:pt x="1095" y="471"/>
                    <a:pt x="1191" y="460"/>
                    <a:pt x="1289" y="460"/>
                  </a:cubicBezTo>
                  <a:cubicBezTo>
                    <a:pt x="1317" y="460"/>
                    <a:pt x="1346" y="461"/>
                    <a:pt x="1374" y="461"/>
                  </a:cubicBezTo>
                  <a:cubicBezTo>
                    <a:pt x="1414" y="461"/>
                    <a:pt x="1452" y="459"/>
                    <a:pt x="1489" y="450"/>
                  </a:cubicBezTo>
                  <a:cubicBezTo>
                    <a:pt x="1499" y="449"/>
                    <a:pt x="1508" y="448"/>
                    <a:pt x="1517" y="448"/>
                  </a:cubicBezTo>
                  <a:cubicBezTo>
                    <a:pt x="1625" y="448"/>
                    <a:pt x="1657" y="578"/>
                    <a:pt x="1668" y="688"/>
                  </a:cubicBezTo>
                  <a:cubicBezTo>
                    <a:pt x="1691" y="712"/>
                    <a:pt x="1715" y="712"/>
                    <a:pt x="1739" y="712"/>
                  </a:cubicBezTo>
                  <a:cubicBezTo>
                    <a:pt x="1781" y="675"/>
                    <a:pt x="1821" y="659"/>
                    <a:pt x="1861" y="659"/>
                  </a:cubicBezTo>
                  <a:cubicBezTo>
                    <a:pt x="1911" y="659"/>
                    <a:pt x="1960" y="684"/>
                    <a:pt x="2013" y="724"/>
                  </a:cubicBezTo>
                  <a:cubicBezTo>
                    <a:pt x="2156" y="712"/>
                    <a:pt x="2275" y="629"/>
                    <a:pt x="2311" y="474"/>
                  </a:cubicBezTo>
                  <a:cubicBezTo>
                    <a:pt x="2311" y="427"/>
                    <a:pt x="2287" y="391"/>
                    <a:pt x="2251" y="391"/>
                  </a:cubicBezTo>
                  <a:cubicBezTo>
                    <a:pt x="2256" y="360"/>
                    <a:pt x="2268" y="351"/>
                    <a:pt x="2282" y="351"/>
                  </a:cubicBezTo>
                  <a:cubicBezTo>
                    <a:pt x="2302" y="351"/>
                    <a:pt x="2326" y="367"/>
                    <a:pt x="2346" y="367"/>
                  </a:cubicBezTo>
                  <a:cubicBezTo>
                    <a:pt x="2359" y="368"/>
                    <a:pt x="2371" y="369"/>
                    <a:pt x="2384" y="369"/>
                  </a:cubicBezTo>
                  <a:cubicBezTo>
                    <a:pt x="2486" y="369"/>
                    <a:pt x="2572" y="327"/>
                    <a:pt x="2668" y="296"/>
                  </a:cubicBezTo>
                  <a:cubicBezTo>
                    <a:pt x="2680" y="272"/>
                    <a:pt x="2692" y="248"/>
                    <a:pt x="2704" y="236"/>
                  </a:cubicBezTo>
                  <a:cubicBezTo>
                    <a:pt x="2695" y="161"/>
                    <a:pt x="2687" y="79"/>
                    <a:pt x="2629" y="79"/>
                  </a:cubicBezTo>
                  <a:cubicBezTo>
                    <a:pt x="2604" y="79"/>
                    <a:pt x="2571" y="94"/>
                    <a:pt x="2525" y="129"/>
                  </a:cubicBezTo>
                  <a:cubicBezTo>
                    <a:pt x="2514" y="132"/>
                    <a:pt x="2503" y="134"/>
                    <a:pt x="2491" y="134"/>
                  </a:cubicBezTo>
                  <a:cubicBezTo>
                    <a:pt x="2461" y="134"/>
                    <a:pt x="2428" y="125"/>
                    <a:pt x="2394" y="117"/>
                  </a:cubicBezTo>
                  <a:cubicBezTo>
                    <a:pt x="2246" y="43"/>
                    <a:pt x="2094" y="1"/>
                    <a:pt x="19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4" name="Google Shape;5224;p2"/>
            <p:cNvSpPr/>
            <p:nvPr/>
          </p:nvSpPr>
          <p:spPr>
            <a:xfrm>
              <a:off x="5402975" y="2101950"/>
              <a:ext cx="73325" cy="8975"/>
            </a:xfrm>
            <a:custGeom>
              <a:avLst/>
              <a:gdLst/>
              <a:ahLst/>
              <a:cxnLst/>
              <a:rect l="l" t="t" r="r" b="b"/>
              <a:pathLst>
                <a:path w="2933" h="359" extrusionOk="0">
                  <a:moveTo>
                    <a:pt x="938" y="0"/>
                  </a:moveTo>
                  <a:cubicBezTo>
                    <a:pt x="683" y="0"/>
                    <a:pt x="428" y="19"/>
                    <a:pt x="170" y="69"/>
                  </a:cubicBezTo>
                  <a:cubicBezTo>
                    <a:pt x="135" y="54"/>
                    <a:pt x="107" y="48"/>
                    <a:pt x="84" y="48"/>
                  </a:cubicBezTo>
                  <a:cubicBezTo>
                    <a:pt x="14" y="48"/>
                    <a:pt x="0" y="113"/>
                    <a:pt x="27" y="212"/>
                  </a:cubicBezTo>
                  <a:cubicBezTo>
                    <a:pt x="509" y="332"/>
                    <a:pt x="995" y="359"/>
                    <a:pt x="1481" y="359"/>
                  </a:cubicBezTo>
                  <a:cubicBezTo>
                    <a:pt x="1858" y="359"/>
                    <a:pt x="2236" y="343"/>
                    <a:pt x="2611" y="343"/>
                  </a:cubicBezTo>
                  <a:cubicBezTo>
                    <a:pt x="2694" y="224"/>
                    <a:pt x="2813" y="212"/>
                    <a:pt x="2932" y="200"/>
                  </a:cubicBezTo>
                  <a:cubicBezTo>
                    <a:pt x="2261" y="131"/>
                    <a:pt x="1603" y="0"/>
                    <a:pt x="9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5" name="Google Shape;5225;p2"/>
            <p:cNvSpPr/>
            <p:nvPr/>
          </p:nvSpPr>
          <p:spPr>
            <a:xfrm>
              <a:off x="5381625" y="2099450"/>
              <a:ext cx="25600" cy="7500"/>
            </a:xfrm>
            <a:custGeom>
              <a:avLst/>
              <a:gdLst/>
              <a:ahLst/>
              <a:cxnLst/>
              <a:rect l="l" t="t" r="r" b="b"/>
              <a:pathLst>
                <a:path w="1024" h="300" extrusionOk="0">
                  <a:moveTo>
                    <a:pt x="538" y="1"/>
                  </a:moveTo>
                  <a:cubicBezTo>
                    <a:pt x="360" y="1"/>
                    <a:pt x="180" y="57"/>
                    <a:pt x="0" y="169"/>
                  </a:cubicBezTo>
                  <a:cubicBezTo>
                    <a:pt x="60" y="193"/>
                    <a:pt x="119" y="240"/>
                    <a:pt x="179" y="264"/>
                  </a:cubicBezTo>
                  <a:cubicBezTo>
                    <a:pt x="417" y="288"/>
                    <a:pt x="643" y="288"/>
                    <a:pt x="881" y="300"/>
                  </a:cubicBezTo>
                  <a:lnTo>
                    <a:pt x="1024" y="145"/>
                  </a:lnTo>
                  <a:cubicBezTo>
                    <a:pt x="864" y="48"/>
                    <a:pt x="702" y="1"/>
                    <a:pt x="5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6" name="Google Shape;5226;p2"/>
            <p:cNvSpPr/>
            <p:nvPr/>
          </p:nvSpPr>
          <p:spPr>
            <a:xfrm>
              <a:off x="5356600" y="2097200"/>
              <a:ext cx="21775" cy="6475"/>
            </a:xfrm>
            <a:custGeom>
              <a:avLst/>
              <a:gdLst/>
              <a:ahLst/>
              <a:cxnLst/>
              <a:rect l="l" t="t" r="r" b="b"/>
              <a:pathLst>
                <a:path w="871" h="259" extrusionOk="0">
                  <a:moveTo>
                    <a:pt x="358" y="0"/>
                  </a:moveTo>
                  <a:cubicBezTo>
                    <a:pt x="225" y="0"/>
                    <a:pt x="101" y="58"/>
                    <a:pt x="1" y="259"/>
                  </a:cubicBezTo>
                  <a:lnTo>
                    <a:pt x="870" y="259"/>
                  </a:lnTo>
                  <a:lnTo>
                    <a:pt x="870" y="104"/>
                  </a:lnTo>
                  <a:cubicBezTo>
                    <a:pt x="705" y="91"/>
                    <a:pt x="524" y="0"/>
                    <a:pt x="3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7" name="Google Shape;5227;p2"/>
            <p:cNvSpPr/>
            <p:nvPr/>
          </p:nvSpPr>
          <p:spPr>
            <a:xfrm>
              <a:off x="5245000" y="2020025"/>
              <a:ext cx="5075" cy="11625"/>
            </a:xfrm>
            <a:custGeom>
              <a:avLst/>
              <a:gdLst/>
              <a:ahLst/>
              <a:cxnLst/>
              <a:rect l="l" t="t" r="r" b="b"/>
              <a:pathLst>
                <a:path w="203" h="465" extrusionOk="0">
                  <a:moveTo>
                    <a:pt x="119" y="0"/>
                  </a:moveTo>
                  <a:cubicBezTo>
                    <a:pt x="95" y="0"/>
                    <a:pt x="60" y="24"/>
                    <a:pt x="36" y="48"/>
                  </a:cubicBezTo>
                  <a:cubicBezTo>
                    <a:pt x="48" y="203"/>
                    <a:pt x="0" y="369"/>
                    <a:pt x="167" y="465"/>
                  </a:cubicBezTo>
                  <a:cubicBezTo>
                    <a:pt x="179" y="429"/>
                    <a:pt x="202" y="393"/>
                    <a:pt x="202" y="346"/>
                  </a:cubicBezTo>
                  <a:cubicBezTo>
                    <a:pt x="179" y="250"/>
                    <a:pt x="179" y="143"/>
                    <a:pt x="179" y="24"/>
                  </a:cubicBezTo>
                  <a:lnTo>
                    <a:pt x="167" y="36"/>
                  </a:lnTo>
                  <a:cubicBezTo>
                    <a:pt x="167" y="36"/>
                    <a:pt x="155" y="24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8" name="Google Shape;5228;p2"/>
            <p:cNvSpPr/>
            <p:nvPr/>
          </p:nvSpPr>
          <p:spPr>
            <a:xfrm>
              <a:off x="5302725" y="2027175"/>
              <a:ext cx="1825" cy="1500"/>
            </a:xfrm>
            <a:custGeom>
              <a:avLst/>
              <a:gdLst/>
              <a:ahLst/>
              <a:cxnLst/>
              <a:rect l="l" t="t" r="r" b="b"/>
              <a:pathLst>
                <a:path w="73" h="60" extrusionOk="0">
                  <a:moveTo>
                    <a:pt x="72" y="0"/>
                  </a:moveTo>
                  <a:lnTo>
                    <a:pt x="72" y="0"/>
                  </a:lnTo>
                  <a:cubicBezTo>
                    <a:pt x="48" y="12"/>
                    <a:pt x="13" y="36"/>
                    <a:pt x="1" y="60"/>
                  </a:cubicBezTo>
                  <a:cubicBezTo>
                    <a:pt x="37" y="48"/>
                    <a:pt x="48" y="12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9" name="Google Shape;5229;p2"/>
            <p:cNvSpPr/>
            <p:nvPr/>
          </p:nvSpPr>
          <p:spPr>
            <a:xfrm>
              <a:off x="5240225" y="2002750"/>
              <a:ext cx="8950" cy="18200"/>
            </a:xfrm>
            <a:custGeom>
              <a:avLst/>
              <a:gdLst/>
              <a:ahLst/>
              <a:cxnLst/>
              <a:rect l="l" t="t" r="r" b="b"/>
              <a:pathLst>
                <a:path w="358" h="728" extrusionOk="0">
                  <a:moveTo>
                    <a:pt x="227" y="1"/>
                  </a:moveTo>
                  <a:cubicBezTo>
                    <a:pt x="1" y="239"/>
                    <a:pt x="1" y="477"/>
                    <a:pt x="215" y="727"/>
                  </a:cubicBezTo>
                  <a:lnTo>
                    <a:pt x="358" y="727"/>
                  </a:lnTo>
                  <a:cubicBezTo>
                    <a:pt x="358" y="679"/>
                    <a:pt x="346" y="644"/>
                    <a:pt x="346" y="596"/>
                  </a:cubicBezTo>
                  <a:cubicBezTo>
                    <a:pt x="286" y="489"/>
                    <a:pt x="298" y="370"/>
                    <a:pt x="251" y="263"/>
                  </a:cubicBezTo>
                  <a:lnTo>
                    <a:pt x="251" y="227"/>
                  </a:lnTo>
                  <a:lnTo>
                    <a:pt x="239" y="179"/>
                  </a:lnTo>
                  <a:cubicBezTo>
                    <a:pt x="262" y="120"/>
                    <a:pt x="251" y="60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0" name="Google Shape;5230;p2"/>
            <p:cNvSpPr/>
            <p:nvPr/>
          </p:nvSpPr>
          <p:spPr>
            <a:xfrm>
              <a:off x="5241725" y="1967050"/>
              <a:ext cx="7150" cy="15200"/>
            </a:xfrm>
            <a:custGeom>
              <a:avLst/>
              <a:gdLst/>
              <a:ahLst/>
              <a:cxnLst/>
              <a:rect l="l" t="t" r="r" b="b"/>
              <a:pathLst>
                <a:path w="286" h="608" extrusionOk="0">
                  <a:moveTo>
                    <a:pt x="95" y="0"/>
                  </a:moveTo>
                  <a:cubicBezTo>
                    <a:pt x="72" y="0"/>
                    <a:pt x="44" y="4"/>
                    <a:pt x="12" y="12"/>
                  </a:cubicBezTo>
                  <a:cubicBezTo>
                    <a:pt x="12" y="95"/>
                    <a:pt x="0" y="179"/>
                    <a:pt x="0" y="262"/>
                  </a:cubicBezTo>
                  <a:cubicBezTo>
                    <a:pt x="12" y="381"/>
                    <a:pt x="0" y="536"/>
                    <a:pt x="60" y="595"/>
                  </a:cubicBezTo>
                  <a:cubicBezTo>
                    <a:pt x="70" y="604"/>
                    <a:pt x="79" y="607"/>
                    <a:pt x="89" y="607"/>
                  </a:cubicBezTo>
                  <a:cubicBezTo>
                    <a:pt x="145" y="607"/>
                    <a:pt x="192" y="471"/>
                    <a:pt x="274" y="441"/>
                  </a:cubicBezTo>
                  <a:cubicBezTo>
                    <a:pt x="286" y="393"/>
                    <a:pt x="286" y="333"/>
                    <a:pt x="286" y="298"/>
                  </a:cubicBezTo>
                  <a:cubicBezTo>
                    <a:pt x="191" y="224"/>
                    <a:pt x="274" y="0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1" name="Google Shape;5231;p2"/>
            <p:cNvSpPr/>
            <p:nvPr/>
          </p:nvSpPr>
          <p:spPr>
            <a:xfrm>
              <a:off x="5244400" y="1997950"/>
              <a:ext cx="1500" cy="1850"/>
            </a:xfrm>
            <a:custGeom>
              <a:avLst/>
              <a:gdLst/>
              <a:ahLst/>
              <a:cxnLst/>
              <a:rect l="l" t="t" r="r" b="b"/>
              <a:pathLst>
                <a:path w="60" h="74" extrusionOk="0">
                  <a:moveTo>
                    <a:pt x="17" y="1"/>
                  </a:moveTo>
                  <a:cubicBezTo>
                    <a:pt x="10" y="1"/>
                    <a:pt x="5" y="13"/>
                    <a:pt x="0" y="38"/>
                  </a:cubicBezTo>
                  <a:cubicBezTo>
                    <a:pt x="0" y="38"/>
                    <a:pt x="48" y="50"/>
                    <a:pt x="60" y="74"/>
                  </a:cubicBezTo>
                  <a:cubicBezTo>
                    <a:pt x="39" y="25"/>
                    <a:pt x="26" y="1"/>
                    <a:pt x="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2" name="Google Shape;5232;p2"/>
            <p:cNvSpPr/>
            <p:nvPr/>
          </p:nvSpPr>
          <p:spPr>
            <a:xfrm>
              <a:off x="5317325" y="2096725"/>
              <a:ext cx="32275" cy="7975"/>
            </a:xfrm>
            <a:custGeom>
              <a:avLst/>
              <a:gdLst/>
              <a:ahLst/>
              <a:cxnLst/>
              <a:rect l="l" t="t" r="r" b="b"/>
              <a:pathLst>
                <a:path w="1291" h="319" extrusionOk="0">
                  <a:moveTo>
                    <a:pt x="1050" y="0"/>
                  </a:moveTo>
                  <a:cubicBezTo>
                    <a:pt x="999" y="0"/>
                    <a:pt x="944" y="5"/>
                    <a:pt x="894" y="5"/>
                  </a:cubicBezTo>
                  <a:cubicBezTo>
                    <a:pt x="882" y="5"/>
                    <a:pt x="869" y="5"/>
                    <a:pt x="858" y="4"/>
                  </a:cubicBezTo>
                  <a:cubicBezTo>
                    <a:pt x="759" y="118"/>
                    <a:pt x="635" y="135"/>
                    <a:pt x="507" y="135"/>
                  </a:cubicBezTo>
                  <a:cubicBezTo>
                    <a:pt x="452" y="135"/>
                    <a:pt x="396" y="132"/>
                    <a:pt x="341" y="132"/>
                  </a:cubicBezTo>
                  <a:cubicBezTo>
                    <a:pt x="216" y="132"/>
                    <a:pt x="97" y="148"/>
                    <a:pt x="0" y="254"/>
                  </a:cubicBezTo>
                  <a:cubicBezTo>
                    <a:pt x="16" y="295"/>
                    <a:pt x="49" y="319"/>
                    <a:pt x="87" y="319"/>
                  </a:cubicBezTo>
                  <a:cubicBezTo>
                    <a:pt x="105" y="319"/>
                    <a:pt x="124" y="313"/>
                    <a:pt x="143" y="302"/>
                  </a:cubicBezTo>
                  <a:cubicBezTo>
                    <a:pt x="524" y="290"/>
                    <a:pt x="905" y="278"/>
                    <a:pt x="1274" y="254"/>
                  </a:cubicBezTo>
                  <a:cubicBezTo>
                    <a:pt x="1290" y="32"/>
                    <a:pt x="1179" y="0"/>
                    <a:pt x="10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3" name="Google Shape;5233;p2"/>
            <p:cNvSpPr/>
            <p:nvPr/>
          </p:nvSpPr>
          <p:spPr>
            <a:xfrm>
              <a:off x="5302425" y="2086150"/>
              <a:ext cx="14925" cy="3250"/>
            </a:xfrm>
            <a:custGeom>
              <a:avLst/>
              <a:gdLst/>
              <a:ahLst/>
              <a:cxnLst/>
              <a:rect l="l" t="t" r="r" b="b"/>
              <a:pathLst>
                <a:path w="597" h="130" extrusionOk="0">
                  <a:moveTo>
                    <a:pt x="236" y="0"/>
                  </a:moveTo>
                  <a:cubicBezTo>
                    <a:pt x="158" y="0"/>
                    <a:pt x="78" y="13"/>
                    <a:pt x="1" y="58"/>
                  </a:cubicBezTo>
                  <a:cubicBezTo>
                    <a:pt x="90" y="118"/>
                    <a:pt x="171" y="129"/>
                    <a:pt x="247" y="129"/>
                  </a:cubicBezTo>
                  <a:cubicBezTo>
                    <a:pt x="297" y="129"/>
                    <a:pt x="346" y="124"/>
                    <a:pt x="394" y="124"/>
                  </a:cubicBezTo>
                  <a:cubicBezTo>
                    <a:pt x="418" y="124"/>
                    <a:pt x="441" y="126"/>
                    <a:pt x="465" y="129"/>
                  </a:cubicBezTo>
                  <a:cubicBezTo>
                    <a:pt x="489" y="82"/>
                    <a:pt x="537" y="58"/>
                    <a:pt x="596" y="10"/>
                  </a:cubicBezTo>
                  <a:lnTo>
                    <a:pt x="596" y="10"/>
                  </a:lnTo>
                  <a:cubicBezTo>
                    <a:pt x="568" y="16"/>
                    <a:pt x="539" y="18"/>
                    <a:pt x="510" y="18"/>
                  </a:cubicBezTo>
                  <a:cubicBezTo>
                    <a:pt x="423" y="18"/>
                    <a:pt x="330" y="0"/>
                    <a:pt x="2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4" name="Google Shape;5234;p2"/>
            <p:cNvSpPr/>
            <p:nvPr/>
          </p:nvSpPr>
          <p:spPr>
            <a:xfrm>
              <a:off x="5331900" y="2093975"/>
              <a:ext cx="6575" cy="2875"/>
            </a:xfrm>
            <a:custGeom>
              <a:avLst/>
              <a:gdLst/>
              <a:ahLst/>
              <a:cxnLst/>
              <a:rect l="l" t="t" r="r" b="b"/>
              <a:pathLst>
                <a:path w="263" h="115" extrusionOk="0">
                  <a:moveTo>
                    <a:pt x="147" y="0"/>
                  </a:moveTo>
                  <a:cubicBezTo>
                    <a:pt x="98" y="0"/>
                    <a:pt x="46" y="44"/>
                    <a:pt x="1" y="102"/>
                  </a:cubicBezTo>
                  <a:cubicBezTo>
                    <a:pt x="84" y="114"/>
                    <a:pt x="179" y="114"/>
                    <a:pt x="263" y="114"/>
                  </a:cubicBezTo>
                  <a:cubicBezTo>
                    <a:pt x="230" y="32"/>
                    <a:pt x="189" y="0"/>
                    <a:pt x="1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5" name="Google Shape;5235;p2"/>
            <p:cNvSpPr/>
            <p:nvPr/>
          </p:nvSpPr>
          <p:spPr>
            <a:xfrm>
              <a:off x="5319400" y="2093250"/>
              <a:ext cx="5675" cy="2400"/>
            </a:xfrm>
            <a:custGeom>
              <a:avLst/>
              <a:gdLst/>
              <a:ahLst/>
              <a:cxnLst/>
              <a:rect l="l" t="t" r="r" b="b"/>
              <a:pathLst>
                <a:path w="227" h="96" extrusionOk="0">
                  <a:moveTo>
                    <a:pt x="60" y="0"/>
                  </a:moveTo>
                  <a:cubicBezTo>
                    <a:pt x="24" y="12"/>
                    <a:pt x="1" y="60"/>
                    <a:pt x="36" y="96"/>
                  </a:cubicBezTo>
                  <a:lnTo>
                    <a:pt x="227" y="96"/>
                  </a:lnTo>
                  <a:cubicBezTo>
                    <a:pt x="179" y="72"/>
                    <a:pt x="120" y="24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6" name="Google Shape;5236;p2"/>
            <p:cNvSpPr/>
            <p:nvPr/>
          </p:nvSpPr>
          <p:spPr>
            <a:xfrm>
              <a:off x="5316425" y="2093250"/>
              <a:ext cx="5075" cy="3000"/>
            </a:xfrm>
            <a:custGeom>
              <a:avLst/>
              <a:gdLst/>
              <a:ahLst/>
              <a:cxnLst/>
              <a:rect l="l" t="t" r="r" b="b"/>
              <a:pathLst>
                <a:path w="203" h="120" extrusionOk="0">
                  <a:moveTo>
                    <a:pt x="36" y="0"/>
                  </a:moveTo>
                  <a:cubicBezTo>
                    <a:pt x="1" y="36"/>
                    <a:pt x="1" y="84"/>
                    <a:pt x="60" y="119"/>
                  </a:cubicBezTo>
                  <a:cubicBezTo>
                    <a:pt x="108" y="119"/>
                    <a:pt x="143" y="119"/>
                    <a:pt x="167" y="96"/>
                  </a:cubicBezTo>
                  <a:cubicBezTo>
                    <a:pt x="167" y="72"/>
                    <a:pt x="179" y="24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7" name="Google Shape;5237;p2"/>
            <p:cNvSpPr/>
            <p:nvPr/>
          </p:nvSpPr>
          <p:spPr>
            <a:xfrm>
              <a:off x="5313450" y="2093250"/>
              <a:ext cx="4500" cy="3050"/>
            </a:xfrm>
            <a:custGeom>
              <a:avLst/>
              <a:gdLst/>
              <a:ahLst/>
              <a:cxnLst/>
              <a:rect l="l" t="t" r="r" b="b"/>
              <a:pathLst>
                <a:path w="180" h="122" extrusionOk="0">
                  <a:moveTo>
                    <a:pt x="155" y="0"/>
                  </a:moveTo>
                  <a:cubicBezTo>
                    <a:pt x="108" y="0"/>
                    <a:pt x="48" y="12"/>
                    <a:pt x="0" y="24"/>
                  </a:cubicBezTo>
                  <a:cubicBezTo>
                    <a:pt x="43" y="77"/>
                    <a:pt x="95" y="121"/>
                    <a:pt x="157" y="121"/>
                  </a:cubicBezTo>
                  <a:cubicBezTo>
                    <a:pt x="164" y="121"/>
                    <a:pt x="172" y="121"/>
                    <a:pt x="179" y="119"/>
                  </a:cubicBezTo>
                  <a:cubicBezTo>
                    <a:pt x="167" y="72"/>
                    <a:pt x="167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8" name="Google Shape;5238;p2"/>
            <p:cNvSpPr/>
            <p:nvPr/>
          </p:nvSpPr>
          <p:spPr>
            <a:xfrm>
              <a:off x="5342625" y="202477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3" y="1"/>
                  </a:moveTo>
                  <a:lnTo>
                    <a:pt x="143" y="1"/>
                  </a:lnTo>
                  <a:cubicBezTo>
                    <a:pt x="60" y="25"/>
                    <a:pt x="0" y="72"/>
                    <a:pt x="131" y="132"/>
                  </a:cubicBezTo>
                  <a:cubicBezTo>
                    <a:pt x="143" y="84"/>
                    <a:pt x="143" y="37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9" name="Google Shape;5239;p2"/>
            <p:cNvSpPr/>
            <p:nvPr/>
          </p:nvSpPr>
          <p:spPr>
            <a:xfrm>
              <a:off x="5299450" y="2092650"/>
              <a:ext cx="7775" cy="3600"/>
            </a:xfrm>
            <a:custGeom>
              <a:avLst/>
              <a:gdLst/>
              <a:ahLst/>
              <a:cxnLst/>
              <a:rect l="l" t="t" r="r" b="b"/>
              <a:pathLst>
                <a:path w="311" h="144" extrusionOk="0">
                  <a:moveTo>
                    <a:pt x="1" y="0"/>
                  </a:moveTo>
                  <a:cubicBezTo>
                    <a:pt x="60" y="108"/>
                    <a:pt x="168" y="143"/>
                    <a:pt x="287" y="143"/>
                  </a:cubicBezTo>
                  <a:cubicBezTo>
                    <a:pt x="287" y="108"/>
                    <a:pt x="299" y="60"/>
                    <a:pt x="310" y="24"/>
                  </a:cubicBezTo>
                  <a:cubicBezTo>
                    <a:pt x="203" y="24"/>
                    <a:pt x="108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0" name="Google Shape;5240;p2"/>
            <p:cNvSpPr/>
            <p:nvPr/>
          </p:nvSpPr>
          <p:spPr>
            <a:xfrm>
              <a:off x="5270875" y="207865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1"/>
                  </a:moveTo>
                  <a:cubicBezTo>
                    <a:pt x="13" y="72"/>
                    <a:pt x="72" y="120"/>
                    <a:pt x="144" y="132"/>
                  </a:cubicBezTo>
                  <a:cubicBezTo>
                    <a:pt x="84" y="84"/>
                    <a:pt x="37" y="48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1" name="Google Shape;5241;p2"/>
            <p:cNvSpPr/>
            <p:nvPr/>
          </p:nvSpPr>
          <p:spPr>
            <a:xfrm>
              <a:off x="5381625" y="2021400"/>
              <a:ext cx="18175" cy="7100"/>
            </a:xfrm>
            <a:custGeom>
              <a:avLst/>
              <a:gdLst/>
              <a:ahLst/>
              <a:cxnLst/>
              <a:rect l="l" t="t" r="r" b="b"/>
              <a:pathLst>
                <a:path w="727" h="284" extrusionOk="0">
                  <a:moveTo>
                    <a:pt x="280" y="0"/>
                  </a:moveTo>
                  <a:cubicBezTo>
                    <a:pt x="232" y="0"/>
                    <a:pt x="182" y="5"/>
                    <a:pt x="131" y="17"/>
                  </a:cubicBezTo>
                  <a:lnTo>
                    <a:pt x="6" y="142"/>
                  </a:lnTo>
                  <a:lnTo>
                    <a:pt x="6" y="142"/>
                  </a:lnTo>
                  <a:cubicBezTo>
                    <a:pt x="4" y="140"/>
                    <a:pt x="2" y="138"/>
                    <a:pt x="0" y="136"/>
                  </a:cubicBezTo>
                  <a:lnTo>
                    <a:pt x="0" y="148"/>
                  </a:lnTo>
                  <a:lnTo>
                    <a:pt x="6" y="142"/>
                  </a:lnTo>
                  <a:lnTo>
                    <a:pt x="6" y="142"/>
                  </a:lnTo>
                  <a:cubicBezTo>
                    <a:pt x="108" y="258"/>
                    <a:pt x="224" y="283"/>
                    <a:pt x="344" y="283"/>
                  </a:cubicBezTo>
                  <a:cubicBezTo>
                    <a:pt x="434" y="283"/>
                    <a:pt x="526" y="269"/>
                    <a:pt x="615" y="269"/>
                  </a:cubicBezTo>
                  <a:cubicBezTo>
                    <a:pt x="653" y="269"/>
                    <a:pt x="690" y="271"/>
                    <a:pt x="726" y="279"/>
                  </a:cubicBezTo>
                  <a:lnTo>
                    <a:pt x="726" y="207"/>
                  </a:lnTo>
                  <a:lnTo>
                    <a:pt x="714" y="136"/>
                  </a:lnTo>
                  <a:cubicBezTo>
                    <a:pt x="578" y="54"/>
                    <a:pt x="435" y="0"/>
                    <a:pt x="2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2" name="Google Shape;5242;p2"/>
            <p:cNvSpPr/>
            <p:nvPr/>
          </p:nvSpPr>
          <p:spPr>
            <a:xfrm>
              <a:off x="5324750" y="1805950"/>
              <a:ext cx="10750" cy="3350"/>
            </a:xfrm>
            <a:custGeom>
              <a:avLst/>
              <a:gdLst/>
              <a:ahLst/>
              <a:cxnLst/>
              <a:rect l="l" t="t" r="r" b="b"/>
              <a:pathLst>
                <a:path w="430" h="134" extrusionOk="0">
                  <a:moveTo>
                    <a:pt x="203" y="1"/>
                  </a:moveTo>
                  <a:cubicBezTo>
                    <a:pt x="136" y="1"/>
                    <a:pt x="68" y="37"/>
                    <a:pt x="1" y="110"/>
                  </a:cubicBezTo>
                  <a:cubicBezTo>
                    <a:pt x="132" y="110"/>
                    <a:pt x="287" y="134"/>
                    <a:pt x="430" y="134"/>
                  </a:cubicBezTo>
                  <a:cubicBezTo>
                    <a:pt x="354" y="46"/>
                    <a:pt x="279" y="1"/>
                    <a:pt x="2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3" name="Google Shape;5243;p2"/>
            <p:cNvSpPr/>
            <p:nvPr/>
          </p:nvSpPr>
          <p:spPr>
            <a:xfrm>
              <a:off x="5300950" y="1791725"/>
              <a:ext cx="9250" cy="7450"/>
            </a:xfrm>
            <a:custGeom>
              <a:avLst/>
              <a:gdLst/>
              <a:ahLst/>
              <a:cxnLst/>
              <a:rect l="l" t="t" r="r" b="b"/>
              <a:pathLst>
                <a:path w="370" h="298" extrusionOk="0">
                  <a:moveTo>
                    <a:pt x="84" y="0"/>
                  </a:moveTo>
                  <a:cubicBezTo>
                    <a:pt x="0" y="96"/>
                    <a:pt x="0" y="167"/>
                    <a:pt x="84" y="238"/>
                  </a:cubicBezTo>
                  <a:cubicBezTo>
                    <a:pt x="131" y="250"/>
                    <a:pt x="191" y="286"/>
                    <a:pt x="250" y="298"/>
                  </a:cubicBezTo>
                  <a:lnTo>
                    <a:pt x="370" y="298"/>
                  </a:lnTo>
                  <a:cubicBezTo>
                    <a:pt x="346" y="131"/>
                    <a:pt x="239" y="48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4" name="Google Shape;5244;p2"/>
            <p:cNvSpPr/>
            <p:nvPr/>
          </p:nvSpPr>
          <p:spPr>
            <a:xfrm>
              <a:off x="5338750" y="1806825"/>
              <a:ext cx="7475" cy="2475"/>
            </a:xfrm>
            <a:custGeom>
              <a:avLst/>
              <a:gdLst/>
              <a:ahLst/>
              <a:cxnLst/>
              <a:rect l="l" t="t" r="r" b="b"/>
              <a:pathLst>
                <a:path w="299" h="99" extrusionOk="0">
                  <a:moveTo>
                    <a:pt x="154" y="1"/>
                  </a:moveTo>
                  <a:cubicBezTo>
                    <a:pt x="105" y="1"/>
                    <a:pt x="54" y="33"/>
                    <a:pt x="1" y="99"/>
                  </a:cubicBezTo>
                  <a:lnTo>
                    <a:pt x="298" y="99"/>
                  </a:lnTo>
                  <a:cubicBezTo>
                    <a:pt x="251" y="33"/>
                    <a:pt x="203" y="1"/>
                    <a:pt x="1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5" name="Google Shape;5245;p2"/>
            <p:cNvSpPr/>
            <p:nvPr/>
          </p:nvSpPr>
          <p:spPr>
            <a:xfrm>
              <a:off x="5349175" y="1807200"/>
              <a:ext cx="4475" cy="3400"/>
            </a:xfrm>
            <a:custGeom>
              <a:avLst/>
              <a:gdLst/>
              <a:ahLst/>
              <a:cxnLst/>
              <a:rect l="l" t="t" r="r" b="b"/>
              <a:pathLst>
                <a:path w="179" h="136" extrusionOk="0">
                  <a:moveTo>
                    <a:pt x="90" y="0"/>
                  </a:moveTo>
                  <a:cubicBezTo>
                    <a:pt x="60" y="0"/>
                    <a:pt x="30" y="24"/>
                    <a:pt x="0" y="72"/>
                  </a:cubicBezTo>
                  <a:lnTo>
                    <a:pt x="36" y="96"/>
                  </a:lnTo>
                  <a:cubicBezTo>
                    <a:pt x="36" y="108"/>
                    <a:pt x="48" y="108"/>
                    <a:pt x="84" y="131"/>
                  </a:cubicBezTo>
                  <a:cubicBezTo>
                    <a:pt x="90" y="134"/>
                    <a:pt x="96" y="136"/>
                    <a:pt x="103" y="136"/>
                  </a:cubicBezTo>
                  <a:cubicBezTo>
                    <a:pt x="124" y="136"/>
                    <a:pt x="149" y="122"/>
                    <a:pt x="167" y="96"/>
                  </a:cubicBezTo>
                  <a:lnTo>
                    <a:pt x="179" y="72"/>
                  </a:lnTo>
                  <a:cubicBezTo>
                    <a:pt x="149" y="24"/>
                    <a:pt x="119" y="0"/>
                    <a:pt x="9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6" name="Google Shape;5246;p2"/>
            <p:cNvSpPr/>
            <p:nvPr/>
          </p:nvSpPr>
          <p:spPr>
            <a:xfrm>
              <a:off x="5269700" y="1797350"/>
              <a:ext cx="26500" cy="16825"/>
            </a:xfrm>
            <a:custGeom>
              <a:avLst/>
              <a:gdLst/>
              <a:ahLst/>
              <a:cxnLst/>
              <a:rect l="l" t="t" r="r" b="b"/>
              <a:pathLst>
                <a:path w="1060" h="673" extrusionOk="0">
                  <a:moveTo>
                    <a:pt x="267" y="1"/>
                  </a:moveTo>
                  <a:cubicBezTo>
                    <a:pt x="187" y="1"/>
                    <a:pt x="117" y="40"/>
                    <a:pt x="72" y="180"/>
                  </a:cubicBezTo>
                  <a:cubicBezTo>
                    <a:pt x="0" y="406"/>
                    <a:pt x="24" y="597"/>
                    <a:pt x="322" y="621"/>
                  </a:cubicBezTo>
                  <a:cubicBezTo>
                    <a:pt x="322" y="644"/>
                    <a:pt x="346" y="656"/>
                    <a:pt x="381" y="668"/>
                  </a:cubicBezTo>
                  <a:cubicBezTo>
                    <a:pt x="384" y="671"/>
                    <a:pt x="388" y="672"/>
                    <a:pt x="392" y="672"/>
                  </a:cubicBezTo>
                  <a:cubicBezTo>
                    <a:pt x="408" y="672"/>
                    <a:pt x="432" y="655"/>
                    <a:pt x="441" y="609"/>
                  </a:cubicBezTo>
                  <a:cubicBezTo>
                    <a:pt x="560" y="454"/>
                    <a:pt x="738" y="502"/>
                    <a:pt x="893" y="478"/>
                  </a:cubicBezTo>
                  <a:cubicBezTo>
                    <a:pt x="1060" y="228"/>
                    <a:pt x="905" y="121"/>
                    <a:pt x="691" y="61"/>
                  </a:cubicBezTo>
                  <a:lnTo>
                    <a:pt x="607" y="61"/>
                  </a:lnTo>
                  <a:cubicBezTo>
                    <a:pt x="599" y="62"/>
                    <a:pt x="590" y="63"/>
                    <a:pt x="581" y="63"/>
                  </a:cubicBezTo>
                  <a:cubicBezTo>
                    <a:pt x="482" y="63"/>
                    <a:pt x="367" y="1"/>
                    <a:pt x="2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7" name="Google Shape;5247;p2"/>
            <p:cNvSpPr/>
            <p:nvPr/>
          </p:nvSpPr>
          <p:spPr>
            <a:xfrm>
              <a:off x="5284875" y="1791425"/>
              <a:ext cx="18175" cy="8625"/>
            </a:xfrm>
            <a:custGeom>
              <a:avLst/>
              <a:gdLst/>
              <a:ahLst/>
              <a:cxnLst/>
              <a:rect l="l" t="t" r="r" b="b"/>
              <a:pathLst>
                <a:path w="727" h="345" extrusionOk="0">
                  <a:moveTo>
                    <a:pt x="596" y="0"/>
                  </a:moveTo>
                  <a:cubicBezTo>
                    <a:pt x="497" y="113"/>
                    <a:pt x="378" y="130"/>
                    <a:pt x="258" y="130"/>
                  </a:cubicBezTo>
                  <a:cubicBezTo>
                    <a:pt x="206" y="130"/>
                    <a:pt x="153" y="127"/>
                    <a:pt x="102" y="127"/>
                  </a:cubicBezTo>
                  <a:cubicBezTo>
                    <a:pt x="71" y="127"/>
                    <a:pt x="41" y="128"/>
                    <a:pt x="12" y="131"/>
                  </a:cubicBezTo>
                  <a:cubicBezTo>
                    <a:pt x="12" y="191"/>
                    <a:pt x="0" y="238"/>
                    <a:pt x="0" y="286"/>
                  </a:cubicBezTo>
                  <a:cubicBezTo>
                    <a:pt x="81" y="323"/>
                    <a:pt x="155" y="344"/>
                    <a:pt x="227" y="344"/>
                  </a:cubicBezTo>
                  <a:cubicBezTo>
                    <a:pt x="294" y="344"/>
                    <a:pt x="360" y="326"/>
                    <a:pt x="429" y="286"/>
                  </a:cubicBezTo>
                  <a:cubicBezTo>
                    <a:pt x="536" y="286"/>
                    <a:pt x="632" y="262"/>
                    <a:pt x="727" y="250"/>
                  </a:cubicBezTo>
                  <a:lnTo>
                    <a:pt x="727" y="12"/>
                  </a:lnTo>
                  <a:cubicBezTo>
                    <a:pt x="691" y="12"/>
                    <a:pt x="643" y="12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8" name="Google Shape;5248;p2"/>
            <p:cNvSpPr/>
            <p:nvPr/>
          </p:nvSpPr>
          <p:spPr>
            <a:xfrm>
              <a:off x="5283100" y="1812675"/>
              <a:ext cx="18475" cy="8250"/>
            </a:xfrm>
            <a:custGeom>
              <a:avLst/>
              <a:gdLst/>
              <a:ahLst/>
              <a:cxnLst/>
              <a:rect l="l" t="t" r="r" b="b"/>
              <a:pathLst>
                <a:path w="739" h="330" extrusionOk="0">
                  <a:moveTo>
                    <a:pt x="491" y="1"/>
                  </a:moveTo>
                  <a:cubicBezTo>
                    <a:pt x="380" y="1"/>
                    <a:pt x="259" y="45"/>
                    <a:pt x="147" y="45"/>
                  </a:cubicBezTo>
                  <a:cubicBezTo>
                    <a:pt x="134" y="45"/>
                    <a:pt x="120" y="45"/>
                    <a:pt x="107" y="43"/>
                  </a:cubicBezTo>
                  <a:lnTo>
                    <a:pt x="107" y="43"/>
                  </a:lnTo>
                  <a:cubicBezTo>
                    <a:pt x="0" y="329"/>
                    <a:pt x="310" y="174"/>
                    <a:pt x="369" y="293"/>
                  </a:cubicBezTo>
                  <a:cubicBezTo>
                    <a:pt x="417" y="293"/>
                    <a:pt x="464" y="281"/>
                    <a:pt x="500" y="270"/>
                  </a:cubicBezTo>
                  <a:cubicBezTo>
                    <a:pt x="583" y="222"/>
                    <a:pt x="667" y="186"/>
                    <a:pt x="738" y="150"/>
                  </a:cubicBezTo>
                  <a:cubicBezTo>
                    <a:pt x="672" y="33"/>
                    <a:pt x="585" y="1"/>
                    <a:pt x="4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9" name="Google Shape;5249;p2"/>
            <p:cNvSpPr/>
            <p:nvPr/>
          </p:nvSpPr>
          <p:spPr>
            <a:xfrm>
              <a:off x="5284875" y="1798875"/>
              <a:ext cx="11925" cy="10425"/>
            </a:xfrm>
            <a:custGeom>
              <a:avLst/>
              <a:gdLst/>
              <a:ahLst/>
              <a:cxnLst/>
              <a:rect l="l" t="t" r="r" b="b"/>
              <a:pathLst>
                <a:path w="477" h="417" extrusionOk="0">
                  <a:moveTo>
                    <a:pt x="0" y="0"/>
                  </a:moveTo>
                  <a:cubicBezTo>
                    <a:pt x="96" y="143"/>
                    <a:pt x="346" y="179"/>
                    <a:pt x="286" y="417"/>
                  </a:cubicBezTo>
                  <a:cubicBezTo>
                    <a:pt x="477" y="321"/>
                    <a:pt x="429" y="167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0" name="Google Shape;5250;p2"/>
            <p:cNvSpPr/>
            <p:nvPr/>
          </p:nvSpPr>
          <p:spPr>
            <a:xfrm>
              <a:off x="5277725" y="1812250"/>
              <a:ext cx="14625" cy="8075"/>
            </a:xfrm>
            <a:custGeom>
              <a:avLst/>
              <a:gdLst/>
              <a:ahLst/>
              <a:cxnLst/>
              <a:rect l="l" t="t" r="r" b="b"/>
              <a:pathLst>
                <a:path w="585" h="323" extrusionOk="0">
                  <a:moveTo>
                    <a:pt x="120" y="1"/>
                  </a:moveTo>
                  <a:cubicBezTo>
                    <a:pt x="84" y="1"/>
                    <a:pt x="36" y="1"/>
                    <a:pt x="1" y="13"/>
                  </a:cubicBezTo>
                  <a:cubicBezTo>
                    <a:pt x="60" y="120"/>
                    <a:pt x="108" y="203"/>
                    <a:pt x="167" y="298"/>
                  </a:cubicBezTo>
                  <a:cubicBezTo>
                    <a:pt x="203" y="310"/>
                    <a:pt x="227" y="322"/>
                    <a:pt x="275" y="322"/>
                  </a:cubicBezTo>
                  <a:cubicBezTo>
                    <a:pt x="370" y="310"/>
                    <a:pt x="477" y="310"/>
                    <a:pt x="584" y="298"/>
                  </a:cubicBezTo>
                  <a:cubicBezTo>
                    <a:pt x="501" y="227"/>
                    <a:pt x="406" y="132"/>
                    <a:pt x="322" y="48"/>
                  </a:cubicBezTo>
                  <a:cubicBezTo>
                    <a:pt x="263" y="48"/>
                    <a:pt x="179" y="25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1" name="Google Shape;5251;p2"/>
            <p:cNvSpPr/>
            <p:nvPr/>
          </p:nvSpPr>
          <p:spPr>
            <a:xfrm>
              <a:off x="5316125" y="1815225"/>
              <a:ext cx="1525" cy="1525"/>
            </a:xfrm>
            <a:custGeom>
              <a:avLst/>
              <a:gdLst/>
              <a:ahLst/>
              <a:cxnLst/>
              <a:rect l="l" t="t" r="r" b="b"/>
              <a:pathLst>
                <a:path w="61" h="61" extrusionOk="0">
                  <a:moveTo>
                    <a:pt x="1" y="1"/>
                  </a:moveTo>
                  <a:lnTo>
                    <a:pt x="60" y="60"/>
                  </a:lnTo>
                  <a:cubicBezTo>
                    <a:pt x="48" y="48"/>
                    <a:pt x="48" y="25"/>
                    <a:pt x="36" y="13"/>
                  </a:cubicBezTo>
                  <a:cubicBezTo>
                    <a:pt x="36" y="1"/>
                    <a:pt x="13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2" name="Google Shape;5252;p2"/>
            <p:cNvSpPr/>
            <p:nvPr/>
          </p:nvSpPr>
          <p:spPr>
            <a:xfrm>
              <a:off x="5349775" y="1809350"/>
              <a:ext cx="3575" cy="3525"/>
            </a:xfrm>
            <a:custGeom>
              <a:avLst/>
              <a:gdLst/>
              <a:ahLst/>
              <a:cxnLst/>
              <a:rect l="l" t="t" r="r" b="b"/>
              <a:pathLst>
                <a:path w="143" h="141" extrusionOk="0">
                  <a:moveTo>
                    <a:pt x="77" y="1"/>
                  </a:moveTo>
                  <a:cubicBezTo>
                    <a:pt x="57" y="1"/>
                    <a:pt x="36" y="4"/>
                    <a:pt x="12" y="10"/>
                  </a:cubicBezTo>
                  <a:cubicBezTo>
                    <a:pt x="0" y="57"/>
                    <a:pt x="0" y="93"/>
                    <a:pt x="12" y="141"/>
                  </a:cubicBezTo>
                  <a:cubicBezTo>
                    <a:pt x="95" y="141"/>
                    <a:pt x="131" y="81"/>
                    <a:pt x="143" y="10"/>
                  </a:cubicBezTo>
                  <a:cubicBezTo>
                    <a:pt x="119" y="4"/>
                    <a:pt x="98" y="1"/>
                    <a:pt x="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3" name="Google Shape;5253;p2"/>
            <p:cNvSpPr/>
            <p:nvPr/>
          </p:nvSpPr>
          <p:spPr>
            <a:xfrm>
              <a:off x="5248550" y="1888450"/>
              <a:ext cx="3900" cy="10450"/>
            </a:xfrm>
            <a:custGeom>
              <a:avLst/>
              <a:gdLst/>
              <a:ahLst/>
              <a:cxnLst/>
              <a:rect l="l" t="t" r="r" b="b"/>
              <a:pathLst>
                <a:path w="156" h="418" extrusionOk="0">
                  <a:moveTo>
                    <a:pt x="156" y="1"/>
                  </a:moveTo>
                  <a:cubicBezTo>
                    <a:pt x="13" y="132"/>
                    <a:pt x="1" y="287"/>
                    <a:pt x="156" y="418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4" name="Google Shape;5254;p2"/>
            <p:cNvSpPr/>
            <p:nvPr/>
          </p:nvSpPr>
          <p:spPr>
            <a:xfrm>
              <a:off x="5268800" y="1853025"/>
              <a:ext cx="2400" cy="3025"/>
            </a:xfrm>
            <a:custGeom>
              <a:avLst/>
              <a:gdLst/>
              <a:ahLst/>
              <a:cxnLst/>
              <a:rect l="l" t="t" r="r" b="b"/>
              <a:pathLst>
                <a:path w="96" h="121" extrusionOk="0">
                  <a:moveTo>
                    <a:pt x="96" y="1"/>
                  </a:moveTo>
                  <a:lnTo>
                    <a:pt x="1" y="49"/>
                  </a:lnTo>
                  <a:lnTo>
                    <a:pt x="84" y="120"/>
                  </a:lnTo>
                  <a:lnTo>
                    <a:pt x="96" y="60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5" name="Google Shape;5255;p2"/>
            <p:cNvSpPr/>
            <p:nvPr/>
          </p:nvSpPr>
          <p:spPr>
            <a:xfrm>
              <a:off x="5241725" y="1949775"/>
              <a:ext cx="7150" cy="24725"/>
            </a:xfrm>
            <a:custGeom>
              <a:avLst/>
              <a:gdLst/>
              <a:ahLst/>
              <a:cxnLst/>
              <a:rect l="l" t="t" r="r" b="b"/>
              <a:pathLst>
                <a:path w="286" h="989" extrusionOk="0">
                  <a:moveTo>
                    <a:pt x="167" y="0"/>
                  </a:moveTo>
                  <a:cubicBezTo>
                    <a:pt x="95" y="84"/>
                    <a:pt x="119" y="215"/>
                    <a:pt x="36" y="286"/>
                  </a:cubicBezTo>
                  <a:cubicBezTo>
                    <a:pt x="12" y="334"/>
                    <a:pt x="0" y="381"/>
                    <a:pt x="12" y="417"/>
                  </a:cubicBezTo>
                  <a:cubicBezTo>
                    <a:pt x="36" y="465"/>
                    <a:pt x="36" y="524"/>
                    <a:pt x="12" y="572"/>
                  </a:cubicBezTo>
                  <a:cubicBezTo>
                    <a:pt x="0" y="620"/>
                    <a:pt x="0" y="655"/>
                    <a:pt x="12" y="703"/>
                  </a:cubicBezTo>
                  <a:cubicBezTo>
                    <a:pt x="107" y="798"/>
                    <a:pt x="191" y="893"/>
                    <a:pt x="286" y="989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6" name="Google Shape;5256;p2"/>
            <p:cNvSpPr/>
            <p:nvPr/>
          </p:nvSpPr>
          <p:spPr>
            <a:xfrm>
              <a:off x="5245875" y="2009300"/>
              <a:ext cx="3300" cy="8375"/>
            </a:xfrm>
            <a:custGeom>
              <a:avLst/>
              <a:gdLst/>
              <a:ahLst/>
              <a:cxnLst/>
              <a:rect l="l" t="t" r="r" b="b"/>
              <a:pathLst>
                <a:path w="132" h="335" extrusionOk="0">
                  <a:moveTo>
                    <a:pt x="25" y="1"/>
                  </a:moveTo>
                  <a:lnTo>
                    <a:pt x="25" y="1"/>
                  </a:lnTo>
                  <a:cubicBezTo>
                    <a:pt x="1" y="132"/>
                    <a:pt x="13" y="239"/>
                    <a:pt x="120" y="334"/>
                  </a:cubicBezTo>
                  <a:cubicBezTo>
                    <a:pt x="132" y="215"/>
                    <a:pt x="108" y="96"/>
                    <a:pt x="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7" name="Google Shape;5257;p2"/>
            <p:cNvSpPr/>
            <p:nvPr/>
          </p:nvSpPr>
          <p:spPr>
            <a:xfrm>
              <a:off x="5245300" y="1926550"/>
              <a:ext cx="4775" cy="6100"/>
            </a:xfrm>
            <a:custGeom>
              <a:avLst/>
              <a:gdLst/>
              <a:ahLst/>
              <a:cxnLst/>
              <a:rect l="l" t="t" r="r" b="b"/>
              <a:pathLst>
                <a:path w="191" h="244" extrusionOk="0">
                  <a:moveTo>
                    <a:pt x="70" y="0"/>
                  </a:moveTo>
                  <a:cubicBezTo>
                    <a:pt x="0" y="0"/>
                    <a:pt x="41" y="138"/>
                    <a:pt x="24" y="191"/>
                  </a:cubicBezTo>
                  <a:cubicBezTo>
                    <a:pt x="24" y="203"/>
                    <a:pt x="36" y="239"/>
                    <a:pt x="71" y="239"/>
                  </a:cubicBezTo>
                  <a:cubicBezTo>
                    <a:pt x="77" y="242"/>
                    <a:pt x="83" y="243"/>
                    <a:pt x="90" y="243"/>
                  </a:cubicBezTo>
                  <a:cubicBezTo>
                    <a:pt x="111" y="243"/>
                    <a:pt x="137" y="228"/>
                    <a:pt x="155" y="191"/>
                  </a:cubicBezTo>
                  <a:cubicBezTo>
                    <a:pt x="167" y="144"/>
                    <a:pt x="190" y="96"/>
                    <a:pt x="190" y="60"/>
                  </a:cubicBezTo>
                  <a:cubicBezTo>
                    <a:pt x="132" y="17"/>
                    <a:pt x="94" y="0"/>
                    <a:pt x="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8" name="Google Shape;5258;p2"/>
            <p:cNvSpPr/>
            <p:nvPr/>
          </p:nvSpPr>
          <p:spPr>
            <a:xfrm>
              <a:off x="5245875" y="1931325"/>
              <a:ext cx="3300" cy="4600"/>
            </a:xfrm>
            <a:custGeom>
              <a:avLst/>
              <a:gdLst/>
              <a:ahLst/>
              <a:cxnLst/>
              <a:rect l="l" t="t" r="r" b="b"/>
              <a:pathLst>
                <a:path w="132" h="184" extrusionOk="0">
                  <a:moveTo>
                    <a:pt x="1" y="0"/>
                  </a:moveTo>
                  <a:lnTo>
                    <a:pt x="1" y="143"/>
                  </a:lnTo>
                  <a:cubicBezTo>
                    <a:pt x="1" y="155"/>
                    <a:pt x="13" y="155"/>
                    <a:pt x="48" y="179"/>
                  </a:cubicBezTo>
                  <a:cubicBezTo>
                    <a:pt x="54" y="182"/>
                    <a:pt x="61" y="183"/>
                    <a:pt x="68" y="183"/>
                  </a:cubicBezTo>
                  <a:cubicBezTo>
                    <a:pt x="89" y="183"/>
                    <a:pt x="114" y="170"/>
                    <a:pt x="132" y="143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9" name="Google Shape;5259;p2"/>
            <p:cNvSpPr/>
            <p:nvPr/>
          </p:nvSpPr>
          <p:spPr>
            <a:xfrm>
              <a:off x="5245875" y="1934900"/>
              <a:ext cx="3600" cy="3000"/>
            </a:xfrm>
            <a:custGeom>
              <a:avLst/>
              <a:gdLst/>
              <a:ahLst/>
              <a:cxnLst/>
              <a:rect l="l" t="t" r="r" b="b"/>
              <a:pathLst>
                <a:path w="144" h="120" extrusionOk="0">
                  <a:moveTo>
                    <a:pt x="1" y="0"/>
                  </a:moveTo>
                  <a:cubicBezTo>
                    <a:pt x="48" y="48"/>
                    <a:pt x="84" y="95"/>
                    <a:pt x="132" y="119"/>
                  </a:cubicBezTo>
                  <a:lnTo>
                    <a:pt x="144" y="6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0" name="Google Shape;5260;p2"/>
            <p:cNvSpPr/>
            <p:nvPr/>
          </p:nvSpPr>
          <p:spPr>
            <a:xfrm>
              <a:off x="5247075" y="1942025"/>
              <a:ext cx="2400" cy="3600"/>
            </a:xfrm>
            <a:custGeom>
              <a:avLst/>
              <a:gdLst/>
              <a:ahLst/>
              <a:cxnLst/>
              <a:rect l="l" t="t" r="r" b="b"/>
              <a:pathLst>
                <a:path w="96" h="144" extrusionOk="0">
                  <a:moveTo>
                    <a:pt x="84" y="1"/>
                  </a:moveTo>
                  <a:cubicBezTo>
                    <a:pt x="0" y="60"/>
                    <a:pt x="0" y="108"/>
                    <a:pt x="84" y="144"/>
                  </a:cubicBezTo>
                  <a:lnTo>
                    <a:pt x="96" y="72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1" name="Google Shape;5261;p2"/>
            <p:cNvSpPr/>
            <p:nvPr/>
          </p:nvSpPr>
          <p:spPr>
            <a:xfrm>
              <a:off x="5245875" y="2003050"/>
              <a:ext cx="2700" cy="4500"/>
            </a:xfrm>
            <a:custGeom>
              <a:avLst/>
              <a:gdLst/>
              <a:ahLst/>
              <a:cxnLst/>
              <a:rect l="l" t="t" r="r" b="b"/>
              <a:pathLst>
                <a:path w="108" h="180" extrusionOk="0">
                  <a:moveTo>
                    <a:pt x="1" y="1"/>
                  </a:moveTo>
                  <a:cubicBezTo>
                    <a:pt x="1" y="60"/>
                    <a:pt x="13" y="120"/>
                    <a:pt x="13" y="179"/>
                  </a:cubicBezTo>
                  <a:cubicBezTo>
                    <a:pt x="72" y="120"/>
                    <a:pt x="108" y="48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2" name="Google Shape;5262;p2"/>
            <p:cNvSpPr/>
            <p:nvPr/>
          </p:nvSpPr>
          <p:spPr>
            <a:xfrm>
              <a:off x="5859350" y="1780750"/>
              <a:ext cx="14325" cy="3550"/>
            </a:xfrm>
            <a:custGeom>
              <a:avLst/>
              <a:gdLst/>
              <a:ahLst/>
              <a:cxnLst/>
              <a:rect l="l" t="t" r="r" b="b"/>
              <a:pathLst>
                <a:path w="573" h="142" extrusionOk="0">
                  <a:moveTo>
                    <a:pt x="286" y="0"/>
                  </a:moveTo>
                  <a:cubicBezTo>
                    <a:pt x="191" y="0"/>
                    <a:pt x="94" y="42"/>
                    <a:pt x="1" y="118"/>
                  </a:cubicBezTo>
                  <a:cubicBezTo>
                    <a:pt x="179" y="118"/>
                    <a:pt x="370" y="130"/>
                    <a:pt x="572" y="142"/>
                  </a:cubicBezTo>
                  <a:cubicBezTo>
                    <a:pt x="481" y="45"/>
                    <a:pt x="384" y="0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3" name="Google Shape;5263;p2"/>
            <p:cNvSpPr/>
            <p:nvPr/>
          </p:nvSpPr>
          <p:spPr>
            <a:xfrm>
              <a:off x="5876925" y="1791950"/>
              <a:ext cx="7450" cy="3250"/>
            </a:xfrm>
            <a:custGeom>
              <a:avLst/>
              <a:gdLst/>
              <a:ahLst/>
              <a:cxnLst/>
              <a:rect l="l" t="t" r="r" b="b"/>
              <a:pathLst>
                <a:path w="298" h="130" extrusionOk="0">
                  <a:moveTo>
                    <a:pt x="254" y="1"/>
                  </a:moveTo>
                  <a:cubicBezTo>
                    <a:pt x="153" y="1"/>
                    <a:pt x="63" y="39"/>
                    <a:pt x="0" y="122"/>
                  </a:cubicBezTo>
                  <a:cubicBezTo>
                    <a:pt x="23" y="127"/>
                    <a:pt x="46" y="129"/>
                    <a:pt x="69" y="129"/>
                  </a:cubicBezTo>
                  <a:cubicBezTo>
                    <a:pt x="160" y="129"/>
                    <a:pt x="240" y="89"/>
                    <a:pt x="298" y="3"/>
                  </a:cubicBezTo>
                  <a:cubicBezTo>
                    <a:pt x="283" y="2"/>
                    <a:pt x="269" y="1"/>
                    <a:pt x="25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4" name="Google Shape;5264;p2"/>
            <p:cNvSpPr/>
            <p:nvPr/>
          </p:nvSpPr>
          <p:spPr>
            <a:xfrm>
              <a:off x="5959375" y="1791425"/>
              <a:ext cx="3875" cy="2175"/>
            </a:xfrm>
            <a:custGeom>
              <a:avLst/>
              <a:gdLst/>
              <a:ahLst/>
              <a:cxnLst/>
              <a:rect l="l" t="t" r="r" b="b"/>
              <a:pathLst>
                <a:path w="155" h="87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57"/>
                    <a:pt x="50" y="87"/>
                    <a:pt x="77" y="87"/>
                  </a:cubicBezTo>
                  <a:cubicBezTo>
                    <a:pt x="101" y="87"/>
                    <a:pt x="127" y="63"/>
                    <a:pt x="155" y="12"/>
                  </a:cubicBezTo>
                  <a:cubicBezTo>
                    <a:pt x="107" y="12"/>
                    <a:pt x="60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5" name="Google Shape;5265;p2"/>
            <p:cNvSpPr/>
            <p:nvPr/>
          </p:nvSpPr>
          <p:spPr>
            <a:xfrm>
              <a:off x="5956100" y="1790225"/>
              <a:ext cx="3300" cy="1225"/>
            </a:xfrm>
            <a:custGeom>
              <a:avLst/>
              <a:gdLst/>
              <a:ahLst/>
              <a:cxnLst/>
              <a:rect l="l" t="t" r="r" b="b"/>
              <a:pathLst>
                <a:path w="132" h="49" extrusionOk="0">
                  <a:moveTo>
                    <a:pt x="107" y="1"/>
                  </a:moveTo>
                  <a:cubicBezTo>
                    <a:pt x="72" y="1"/>
                    <a:pt x="36" y="13"/>
                    <a:pt x="0" y="36"/>
                  </a:cubicBezTo>
                  <a:cubicBezTo>
                    <a:pt x="48" y="36"/>
                    <a:pt x="95" y="48"/>
                    <a:pt x="131" y="48"/>
                  </a:cubicBezTo>
                  <a:cubicBezTo>
                    <a:pt x="119" y="36"/>
                    <a:pt x="107" y="1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6" name="Google Shape;5266;p2"/>
            <p:cNvSpPr/>
            <p:nvPr/>
          </p:nvSpPr>
          <p:spPr>
            <a:xfrm>
              <a:off x="5935025" y="2597175"/>
              <a:ext cx="2050" cy="2800"/>
            </a:xfrm>
            <a:custGeom>
              <a:avLst/>
              <a:gdLst/>
              <a:ahLst/>
              <a:cxnLst/>
              <a:rect l="l" t="t" r="r" b="b"/>
              <a:pathLst>
                <a:path w="82" h="112" extrusionOk="0">
                  <a:moveTo>
                    <a:pt x="57" y="1"/>
                  </a:moveTo>
                  <a:cubicBezTo>
                    <a:pt x="45" y="24"/>
                    <a:pt x="10" y="36"/>
                    <a:pt x="10" y="48"/>
                  </a:cubicBezTo>
                  <a:cubicBezTo>
                    <a:pt x="0" y="94"/>
                    <a:pt x="13" y="112"/>
                    <a:pt x="41" y="112"/>
                  </a:cubicBezTo>
                  <a:cubicBezTo>
                    <a:pt x="49" y="112"/>
                    <a:pt x="58" y="110"/>
                    <a:pt x="69" y="108"/>
                  </a:cubicBezTo>
                  <a:cubicBezTo>
                    <a:pt x="69" y="96"/>
                    <a:pt x="81" y="60"/>
                    <a:pt x="81" y="48"/>
                  </a:cubicBezTo>
                  <a:cubicBezTo>
                    <a:pt x="69" y="24"/>
                    <a:pt x="69" y="1"/>
                    <a:pt x="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7" name="Google Shape;5267;p2"/>
            <p:cNvSpPr/>
            <p:nvPr/>
          </p:nvSpPr>
          <p:spPr>
            <a:xfrm>
              <a:off x="5324475" y="2580500"/>
              <a:ext cx="1500" cy="1500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0" y="1"/>
                  </a:moveTo>
                  <a:cubicBezTo>
                    <a:pt x="14" y="43"/>
                    <a:pt x="32" y="60"/>
                    <a:pt x="45" y="60"/>
                  </a:cubicBezTo>
                  <a:cubicBezTo>
                    <a:pt x="53" y="60"/>
                    <a:pt x="60" y="51"/>
                    <a:pt x="60" y="36"/>
                  </a:cubicBezTo>
                  <a:cubicBezTo>
                    <a:pt x="60" y="36"/>
                    <a:pt x="12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8" name="Google Shape;5268;p2"/>
            <p:cNvSpPr/>
            <p:nvPr/>
          </p:nvSpPr>
          <p:spPr>
            <a:xfrm>
              <a:off x="5461975" y="2580800"/>
              <a:ext cx="2400" cy="3000"/>
            </a:xfrm>
            <a:custGeom>
              <a:avLst/>
              <a:gdLst/>
              <a:ahLst/>
              <a:cxnLst/>
              <a:rect l="l" t="t" r="r" b="b"/>
              <a:pathLst>
                <a:path w="96" h="120" extrusionOk="0">
                  <a:moveTo>
                    <a:pt x="96" y="1"/>
                  </a:moveTo>
                  <a:cubicBezTo>
                    <a:pt x="13" y="36"/>
                    <a:pt x="1" y="84"/>
                    <a:pt x="72" y="120"/>
                  </a:cubicBezTo>
                  <a:lnTo>
                    <a:pt x="96" y="60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9" name="Google Shape;5269;p2"/>
            <p:cNvSpPr/>
            <p:nvPr/>
          </p:nvSpPr>
          <p:spPr>
            <a:xfrm>
              <a:off x="5476875" y="2580500"/>
              <a:ext cx="12800" cy="3350"/>
            </a:xfrm>
            <a:custGeom>
              <a:avLst/>
              <a:gdLst/>
              <a:ahLst/>
              <a:cxnLst/>
              <a:rect l="l" t="t" r="r" b="b"/>
              <a:pathLst>
                <a:path w="512" h="134" extrusionOk="0">
                  <a:moveTo>
                    <a:pt x="512" y="1"/>
                  </a:moveTo>
                  <a:lnTo>
                    <a:pt x="512" y="1"/>
                  </a:lnTo>
                  <a:cubicBezTo>
                    <a:pt x="357" y="13"/>
                    <a:pt x="214" y="36"/>
                    <a:pt x="0" y="48"/>
                  </a:cubicBezTo>
                  <a:cubicBezTo>
                    <a:pt x="104" y="106"/>
                    <a:pt x="193" y="133"/>
                    <a:pt x="269" y="133"/>
                  </a:cubicBezTo>
                  <a:cubicBezTo>
                    <a:pt x="367" y="133"/>
                    <a:pt x="445" y="88"/>
                    <a:pt x="5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0" name="Google Shape;5270;p2"/>
            <p:cNvSpPr/>
            <p:nvPr/>
          </p:nvSpPr>
          <p:spPr>
            <a:xfrm>
              <a:off x="5385775" y="2581875"/>
              <a:ext cx="6275" cy="6100"/>
            </a:xfrm>
            <a:custGeom>
              <a:avLst/>
              <a:gdLst/>
              <a:ahLst/>
              <a:cxnLst/>
              <a:rect l="l" t="t" r="r" b="b"/>
              <a:pathLst>
                <a:path w="251" h="244" extrusionOk="0">
                  <a:moveTo>
                    <a:pt x="142" y="1"/>
                  </a:moveTo>
                  <a:cubicBezTo>
                    <a:pt x="112" y="1"/>
                    <a:pt x="69" y="14"/>
                    <a:pt x="60" y="41"/>
                  </a:cubicBezTo>
                  <a:cubicBezTo>
                    <a:pt x="1" y="136"/>
                    <a:pt x="60" y="196"/>
                    <a:pt x="144" y="243"/>
                  </a:cubicBezTo>
                  <a:cubicBezTo>
                    <a:pt x="167" y="172"/>
                    <a:pt x="251" y="77"/>
                    <a:pt x="167" y="5"/>
                  </a:cubicBezTo>
                  <a:cubicBezTo>
                    <a:pt x="161" y="2"/>
                    <a:pt x="153" y="1"/>
                    <a:pt x="1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1" name="Google Shape;5271;p2"/>
            <p:cNvSpPr/>
            <p:nvPr/>
          </p:nvSpPr>
          <p:spPr>
            <a:xfrm>
              <a:off x="5841200" y="2360650"/>
              <a:ext cx="11025" cy="8300"/>
            </a:xfrm>
            <a:custGeom>
              <a:avLst/>
              <a:gdLst/>
              <a:ahLst/>
              <a:cxnLst/>
              <a:rect l="l" t="t" r="r" b="b"/>
              <a:pathLst>
                <a:path w="441" h="332" extrusionOk="0">
                  <a:moveTo>
                    <a:pt x="292" y="0"/>
                  </a:moveTo>
                  <a:cubicBezTo>
                    <a:pt x="212" y="0"/>
                    <a:pt x="115" y="57"/>
                    <a:pt x="26" y="57"/>
                  </a:cubicBezTo>
                  <a:cubicBezTo>
                    <a:pt x="18" y="57"/>
                    <a:pt x="9" y="57"/>
                    <a:pt x="0" y="56"/>
                  </a:cubicBezTo>
                  <a:lnTo>
                    <a:pt x="0" y="56"/>
                  </a:lnTo>
                  <a:cubicBezTo>
                    <a:pt x="40" y="246"/>
                    <a:pt x="105" y="332"/>
                    <a:pt x="191" y="332"/>
                  </a:cubicBezTo>
                  <a:cubicBezTo>
                    <a:pt x="261" y="332"/>
                    <a:pt x="345" y="276"/>
                    <a:pt x="441" y="175"/>
                  </a:cubicBezTo>
                  <a:cubicBezTo>
                    <a:pt x="410" y="38"/>
                    <a:pt x="356" y="0"/>
                    <a:pt x="29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2" name="Google Shape;5272;p2"/>
            <p:cNvSpPr/>
            <p:nvPr/>
          </p:nvSpPr>
          <p:spPr>
            <a:xfrm>
              <a:off x="5855175" y="2364700"/>
              <a:ext cx="3900" cy="2600"/>
            </a:xfrm>
            <a:custGeom>
              <a:avLst/>
              <a:gdLst/>
              <a:ahLst/>
              <a:cxnLst/>
              <a:rect l="l" t="t" r="r" b="b"/>
              <a:pathLst>
                <a:path w="156" h="104" extrusionOk="0">
                  <a:moveTo>
                    <a:pt x="83" y="1"/>
                  </a:moveTo>
                  <a:cubicBezTo>
                    <a:pt x="57" y="1"/>
                    <a:pt x="31" y="13"/>
                    <a:pt x="1" y="36"/>
                  </a:cubicBezTo>
                  <a:cubicBezTo>
                    <a:pt x="25" y="80"/>
                    <a:pt x="50" y="104"/>
                    <a:pt x="76" y="104"/>
                  </a:cubicBezTo>
                  <a:cubicBezTo>
                    <a:pt x="101" y="104"/>
                    <a:pt x="127" y="83"/>
                    <a:pt x="156" y="36"/>
                  </a:cubicBezTo>
                  <a:cubicBezTo>
                    <a:pt x="132" y="13"/>
                    <a:pt x="108" y="1"/>
                    <a:pt x="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3" name="Google Shape;5273;p2"/>
            <p:cNvSpPr/>
            <p:nvPr/>
          </p:nvSpPr>
          <p:spPr>
            <a:xfrm>
              <a:off x="5855175" y="2363600"/>
              <a:ext cx="3900" cy="2025"/>
            </a:xfrm>
            <a:custGeom>
              <a:avLst/>
              <a:gdLst/>
              <a:ahLst/>
              <a:cxnLst/>
              <a:rect l="l" t="t" r="r" b="b"/>
              <a:pathLst>
                <a:path w="156" h="81" extrusionOk="0">
                  <a:moveTo>
                    <a:pt x="83" y="0"/>
                  </a:moveTo>
                  <a:cubicBezTo>
                    <a:pt x="57" y="0"/>
                    <a:pt x="31" y="27"/>
                    <a:pt x="1" y="80"/>
                  </a:cubicBezTo>
                  <a:lnTo>
                    <a:pt x="156" y="80"/>
                  </a:lnTo>
                  <a:cubicBezTo>
                    <a:pt x="132" y="27"/>
                    <a:pt x="108" y="0"/>
                    <a:pt x="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4" name="Google Shape;5274;p2"/>
            <p:cNvSpPr/>
            <p:nvPr/>
          </p:nvSpPr>
          <p:spPr>
            <a:xfrm>
              <a:off x="5835825" y="3756900"/>
              <a:ext cx="23250" cy="3700"/>
            </a:xfrm>
            <a:custGeom>
              <a:avLst/>
              <a:gdLst/>
              <a:ahLst/>
              <a:cxnLst/>
              <a:rect l="l" t="t" r="r" b="b"/>
              <a:pathLst>
                <a:path w="930" h="148" extrusionOk="0">
                  <a:moveTo>
                    <a:pt x="495" y="1"/>
                  </a:moveTo>
                  <a:cubicBezTo>
                    <a:pt x="354" y="1"/>
                    <a:pt x="211" y="25"/>
                    <a:pt x="76" y="25"/>
                  </a:cubicBezTo>
                  <a:cubicBezTo>
                    <a:pt x="50" y="25"/>
                    <a:pt x="26" y="24"/>
                    <a:pt x="1" y="22"/>
                  </a:cubicBezTo>
                  <a:lnTo>
                    <a:pt x="1" y="22"/>
                  </a:lnTo>
                  <a:cubicBezTo>
                    <a:pt x="216" y="125"/>
                    <a:pt x="444" y="148"/>
                    <a:pt x="670" y="148"/>
                  </a:cubicBezTo>
                  <a:cubicBezTo>
                    <a:pt x="757" y="148"/>
                    <a:pt x="844" y="144"/>
                    <a:pt x="930" y="141"/>
                  </a:cubicBezTo>
                  <a:cubicBezTo>
                    <a:pt x="794" y="28"/>
                    <a:pt x="645" y="1"/>
                    <a:pt x="4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5" name="Google Shape;5275;p2"/>
            <p:cNvSpPr/>
            <p:nvPr/>
          </p:nvSpPr>
          <p:spPr>
            <a:xfrm>
              <a:off x="5803100" y="3753375"/>
              <a:ext cx="19950" cy="3225"/>
            </a:xfrm>
            <a:custGeom>
              <a:avLst/>
              <a:gdLst/>
              <a:ahLst/>
              <a:cxnLst/>
              <a:rect l="l" t="t" r="r" b="b"/>
              <a:pathLst>
                <a:path w="798" h="129" extrusionOk="0">
                  <a:moveTo>
                    <a:pt x="425" y="1"/>
                  </a:moveTo>
                  <a:cubicBezTo>
                    <a:pt x="323" y="1"/>
                    <a:pt x="217" y="15"/>
                    <a:pt x="112" y="15"/>
                  </a:cubicBezTo>
                  <a:cubicBezTo>
                    <a:pt x="75" y="15"/>
                    <a:pt x="37" y="13"/>
                    <a:pt x="0" y="8"/>
                  </a:cubicBezTo>
                  <a:lnTo>
                    <a:pt x="0" y="8"/>
                  </a:lnTo>
                  <a:cubicBezTo>
                    <a:pt x="150" y="113"/>
                    <a:pt x="318" y="128"/>
                    <a:pt x="490" y="128"/>
                  </a:cubicBezTo>
                  <a:cubicBezTo>
                    <a:pt x="563" y="128"/>
                    <a:pt x="636" y="126"/>
                    <a:pt x="709" y="126"/>
                  </a:cubicBezTo>
                  <a:cubicBezTo>
                    <a:pt x="739" y="126"/>
                    <a:pt x="769" y="126"/>
                    <a:pt x="798" y="127"/>
                  </a:cubicBezTo>
                  <a:cubicBezTo>
                    <a:pt x="683" y="24"/>
                    <a:pt x="556" y="1"/>
                    <a:pt x="4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6" name="Google Shape;5276;p2"/>
            <p:cNvSpPr/>
            <p:nvPr/>
          </p:nvSpPr>
          <p:spPr>
            <a:xfrm>
              <a:off x="5771550" y="3749850"/>
              <a:ext cx="15800" cy="3150"/>
            </a:xfrm>
            <a:custGeom>
              <a:avLst/>
              <a:gdLst/>
              <a:ahLst/>
              <a:cxnLst/>
              <a:rect l="l" t="t" r="r" b="b"/>
              <a:pathLst>
                <a:path w="632" h="126" extrusionOk="0">
                  <a:moveTo>
                    <a:pt x="299" y="0"/>
                  </a:moveTo>
                  <a:cubicBezTo>
                    <a:pt x="200" y="0"/>
                    <a:pt x="100" y="18"/>
                    <a:pt x="0" y="18"/>
                  </a:cubicBezTo>
                  <a:cubicBezTo>
                    <a:pt x="191" y="125"/>
                    <a:pt x="417" y="125"/>
                    <a:pt x="631" y="125"/>
                  </a:cubicBezTo>
                  <a:cubicBezTo>
                    <a:pt x="523" y="24"/>
                    <a:pt x="412" y="0"/>
                    <a:pt x="2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7" name="Google Shape;5277;p2"/>
            <p:cNvSpPr/>
            <p:nvPr/>
          </p:nvSpPr>
          <p:spPr>
            <a:xfrm>
              <a:off x="5762325" y="3746125"/>
              <a:ext cx="7150" cy="3900"/>
            </a:xfrm>
            <a:custGeom>
              <a:avLst/>
              <a:gdLst/>
              <a:ahLst/>
              <a:cxnLst/>
              <a:rect l="l" t="t" r="r" b="b"/>
              <a:pathLst>
                <a:path w="286" h="156" extrusionOk="0">
                  <a:moveTo>
                    <a:pt x="286" y="1"/>
                  </a:moveTo>
                  <a:cubicBezTo>
                    <a:pt x="179" y="1"/>
                    <a:pt x="72" y="12"/>
                    <a:pt x="0" y="120"/>
                  </a:cubicBezTo>
                  <a:cubicBezTo>
                    <a:pt x="83" y="143"/>
                    <a:pt x="191" y="143"/>
                    <a:pt x="286" y="155"/>
                  </a:cubicBezTo>
                  <a:lnTo>
                    <a:pt x="286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8" name="Google Shape;5278;p2"/>
            <p:cNvSpPr/>
            <p:nvPr/>
          </p:nvSpPr>
          <p:spPr>
            <a:xfrm>
              <a:off x="5610800" y="3734225"/>
              <a:ext cx="42600" cy="17625"/>
            </a:xfrm>
            <a:custGeom>
              <a:avLst/>
              <a:gdLst/>
              <a:ahLst/>
              <a:cxnLst/>
              <a:rect l="l" t="t" r="r" b="b"/>
              <a:pathLst>
                <a:path w="1704" h="705" extrusionOk="0">
                  <a:moveTo>
                    <a:pt x="1120" y="0"/>
                  </a:moveTo>
                  <a:cubicBezTo>
                    <a:pt x="1072" y="0"/>
                    <a:pt x="1049" y="24"/>
                    <a:pt x="1025" y="60"/>
                  </a:cubicBezTo>
                  <a:cubicBezTo>
                    <a:pt x="1068" y="199"/>
                    <a:pt x="1120" y="339"/>
                    <a:pt x="956" y="339"/>
                  </a:cubicBezTo>
                  <a:cubicBezTo>
                    <a:pt x="938" y="339"/>
                    <a:pt x="917" y="337"/>
                    <a:pt x="894" y="334"/>
                  </a:cubicBezTo>
                  <a:cubicBezTo>
                    <a:pt x="800" y="315"/>
                    <a:pt x="707" y="308"/>
                    <a:pt x="613" y="308"/>
                  </a:cubicBezTo>
                  <a:cubicBezTo>
                    <a:pt x="409" y="308"/>
                    <a:pt x="205" y="341"/>
                    <a:pt x="1" y="357"/>
                  </a:cubicBezTo>
                  <a:cubicBezTo>
                    <a:pt x="178" y="634"/>
                    <a:pt x="398" y="704"/>
                    <a:pt x="635" y="704"/>
                  </a:cubicBezTo>
                  <a:cubicBezTo>
                    <a:pt x="876" y="704"/>
                    <a:pt x="1135" y="631"/>
                    <a:pt x="1382" y="631"/>
                  </a:cubicBezTo>
                  <a:cubicBezTo>
                    <a:pt x="1703" y="619"/>
                    <a:pt x="1537" y="298"/>
                    <a:pt x="1668" y="179"/>
                  </a:cubicBezTo>
                  <a:cubicBezTo>
                    <a:pt x="1656" y="119"/>
                    <a:pt x="1620" y="84"/>
                    <a:pt x="1561" y="84"/>
                  </a:cubicBezTo>
                  <a:cubicBezTo>
                    <a:pt x="1430" y="60"/>
                    <a:pt x="1311" y="48"/>
                    <a:pt x="1180" y="36"/>
                  </a:cubicBezTo>
                  <a:cubicBezTo>
                    <a:pt x="1180" y="24"/>
                    <a:pt x="1168" y="0"/>
                    <a:pt x="1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9" name="Google Shape;5279;p2"/>
            <p:cNvSpPr/>
            <p:nvPr/>
          </p:nvSpPr>
          <p:spPr>
            <a:xfrm>
              <a:off x="5602775" y="3728450"/>
              <a:ext cx="15800" cy="3625"/>
            </a:xfrm>
            <a:custGeom>
              <a:avLst/>
              <a:gdLst/>
              <a:ahLst/>
              <a:cxnLst/>
              <a:rect l="l" t="t" r="r" b="b"/>
              <a:pathLst>
                <a:path w="632" h="145" extrusionOk="0">
                  <a:moveTo>
                    <a:pt x="315" y="1"/>
                  </a:moveTo>
                  <a:cubicBezTo>
                    <a:pt x="220" y="1"/>
                    <a:pt x="124" y="18"/>
                    <a:pt x="35" y="18"/>
                  </a:cubicBezTo>
                  <a:cubicBezTo>
                    <a:pt x="23" y="18"/>
                    <a:pt x="12" y="18"/>
                    <a:pt x="0" y="17"/>
                  </a:cubicBezTo>
                  <a:lnTo>
                    <a:pt x="0" y="17"/>
                  </a:lnTo>
                  <a:cubicBezTo>
                    <a:pt x="130" y="122"/>
                    <a:pt x="276" y="145"/>
                    <a:pt x="423" y="145"/>
                  </a:cubicBezTo>
                  <a:cubicBezTo>
                    <a:pt x="493" y="145"/>
                    <a:pt x="563" y="140"/>
                    <a:pt x="631" y="136"/>
                  </a:cubicBezTo>
                  <a:cubicBezTo>
                    <a:pt x="539" y="26"/>
                    <a:pt x="428" y="1"/>
                    <a:pt x="3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0" name="Google Shape;5280;p2"/>
            <p:cNvSpPr/>
            <p:nvPr/>
          </p:nvSpPr>
          <p:spPr>
            <a:xfrm>
              <a:off x="5649800" y="3735700"/>
              <a:ext cx="11925" cy="4900"/>
            </a:xfrm>
            <a:custGeom>
              <a:avLst/>
              <a:gdLst/>
              <a:ahLst/>
              <a:cxnLst/>
              <a:rect l="l" t="t" r="r" b="b"/>
              <a:pathLst>
                <a:path w="477" h="196" extrusionOk="0">
                  <a:moveTo>
                    <a:pt x="188" y="1"/>
                  </a:moveTo>
                  <a:cubicBezTo>
                    <a:pt x="126" y="1"/>
                    <a:pt x="62" y="8"/>
                    <a:pt x="1" y="13"/>
                  </a:cubicBezTo>
                  <a:cubicBezTo>
                    <a:pt x="36" y="48"/>
                    <a:pt x="60" y="84"/>
                    <a:pt x="84" y="120"/>
                  </a:cubicBezTo>
                  <a:cubicBezTo>
                    <a:pt x="84" y="144"/>
                    <a:pt x="84" y="156"/>
                    <a:pt x="108" y="179"/>
                  </a:cubicBezTo>
                  <a:cubicBezTo>
                    <a:pt x="122" y="189"/>
                    <a:pt x="135" y="195"/>
                    <a:pt x="148" y="195"/>
                  </a:cubicBezTo>
                  <a:cubicBezTo>
                    <a:pt x="165" y="195"/>
                    <a:pt x="182" y="184"/>
                    <a:pt x="203" y="156"/>
                  </a:cubicBezTo>
                  <a:cubicBezTo>
                    <a:pt x="286" y="144"/>
                    <a:pt x="393" y="144"/>
                    <a:pt x="477" y="120"/>
                  </a:cubicBezTo>
                  <a:cubicBezTo>
                    <a:pt x="395" y="23"/>
                    <a:pt x="293" y="1"/>
                    <a:pt x="1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1" name="Google Shape;5281;p2"/>
            <p:cNvSpPr/>
            <p:nvPr/>
          </p:nvSpPr>
          <p:spPr>
            <a:xfrm>
              <a:off x="5627475" y="3732150"/>
              <a:ext cx="12825" cy="3575"/>
            </a:xfrm>
            <a:custGeom>
              <a:avLst/>
              <a:gdLst/>
              <a:ahLst/>
              <a:cxnLst/>
              <a:rect l="l" t="t" r="r" b="b"/>
              <a:pathLst>
                <a:path w="513" h="143" extrusionOk="0">
                  <a:moveTo>
                    <a:pt x="227" y="1"/>
                  </a:moveTo>
                  <a:cubicBezTo>
                    <a:pt x="150" y="1"/>
                    <a:pt x="73" y="12"/>
                    <a:pt x="1" y="12"/>
                  </a:cubicBezTo>
                  <a:cubicBezTo>
                    <a:pt x="143" y="59"/>
                    <a:pt x="263" y="107"/>
                    <a:pt x="382" y="143"/>
                  </a:cubicBezTo>
                  <a:lnTo>
                    <a:pt x="513" y="107"/>
                  </a:lnTo>
                  <a:cubicBezTo>
                    <a:pt x="425" y="20"/>
                    <a:pt x="326" y="1"/>
                    <a:pt x="2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2" name="Google Shape;5282;p2"/>
            <p:cNvSpPr/>
            <p:nvPr/>
          </p:nvSpPr>
          <p:spPr>
            <a:xfrm>
              <a:off x="5405425" y="3706850"/>
              <a:ext cx="16100" cy="3675"/>
            </a:xfrm>
            <a:custGeom>
              <a:avLst/>
              <a:gdLst/>
              <a:ahLst/>
              <a:cxnLst/>
              <a:rect l="l" t="t" r="r" b="b"/>
              <a:pathLst>
                <a:path w="644" h="147" extrusionOk="0">
                  <a:moveTo>
                    <a:pt x="304" y="1"/>
                  </a:moveTo>
                  <a:cubicBezTo>
                    <a:pt x="205" y="1"/>
                    <a:pt x="103" y="18"/>
                    <a:pt x="1" y="24"/>
                  </a:cubicBezTo>
                  <a:cubicBezTo>
                    <a:pt x="147" y="110"/>
                    <a:pt x="299" y="146"/>
                    <a:pt x="458" y="146"/>
                  </a:cubicBezTo>
                  <a:cubicBezTo>
                    <a:pt x="519" y="146"/>
                    <a:pt x="581" y="141"/>
                    <a:pt x="643" y="131"/>
                  </a:cubicBezTo>
                  <a:cubicBezTo>
                    <a:pt x="539" y="27"/>
                    <a:pt x="424" y="1"/>
                    <a:pt x="3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3" name="Google Shape;5283;p2"/>
            <p:cNvSpPr/>
            <p:nvPr/>
          </p:nvSpPr>
          <p:spPr>
            <a:xfrm>
              <a:off x="5305425" y="3692725"/>
              <a:ext cx="11925" cy="3575"/>
            </a:xfrm>
            <a:custGeom>
              <a:avLst/>
              <a:gdLst/>
              <a:ahLst/>
              <a:cxnLst/>
              <a:rect l="l" t="t" r="r" b="b"/>
              <a:pathLst>
                <a:path w="477" h="143" extrusionOk="0">
                  <a:moveTo>
                    <a:pt x="187" y="0"/>
                  </a:moveTo>
                  <a:cubicBezTo>
                    <a:pt x="126" y="0"/>
                    <a:pt x="63" y="9"/>
                    <a:pt x="0" y="17"/>
                  </a:cubicBezTo>
                  <a:cubicBezTo>
                    <a:pt x="95" y="120"/>
                    <a:pt x="208" y="143"/>
                    <a:pt x="331" y="143"/>
                  </a:cubicBezTo>
                  <a:cubicBezTo>
                    <a:pt x="378" y="143"/>
                    <a:pt x="427" y="140"/>
                    <a:pt x="476" y="136"/>
                  </a:cubicBezTo>
                  <a:cubicBezTo>
                    <a:pt x="399" y="29"/>
                    <a:pt x="297" y="0"/>
                    <a:pt x="1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4" name="Google Shape;5284;p2"/>
            <p:cNvSpPr/>
            <p:nvPr/>
          </p:nvSpPr>
          <p:spPr>
            <a:xfrm>
              <a:off x="5290525" y="3688975"/>
              <a:ext cx="8950" cy="3600"/>
            </a:xfrm>
            <a:custGeom>
              <a:avLst/>
              <a:gdLst/>
              <a:ahLst/>
              <a:cxnLst/>
              <a:rect l="l" t="t" r="r" b="b"/>
              <a:pathLst>
                <a:path w="358" h="144" extrusionOk="0">
                  <a:moveTo>
                    <a:pt x="358" y="1"/>
                  </a:moveTo>
                  <a:cubicBezTo>
                    <a:pt x="239" y="12"/>
                    <a:pt x="120" y="12"/>
                    <a:pt x="1" y="24"/>
                  </a:cubicBezTo>
                  <a:cubicBezTo>
                    <a:pt x="84" y="98"/>
                    <a:pt x="174" y="143"/>
                    <a:pt x="271" y="143"/>
                  </a:cubicBezTo>
                  <a:cubicBezTo>
                    <a:pt x="300" y="143"/>
                    <a:pt x="328" y="140"/>
                    <a:pt x="358" y="132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5" name="Google Shape;5285;p2"/>
            <p:cNvSpPr/>
            <p:nvPr/>
          </p:nvSpPr>
          <p:spPr>
            <a:xfrm>
              <a:off x="5195275" y="3676950"/>
              <a:ext cx="23550" cy="17575"/>
            </a:xfrm>
            <a:custGeom>
              <a:avLst/>
              <a:gdLst/>
              <a:ahLst/>
              <a:cxnLst/>
              <a:rect l="l" t="t" r="r" b="b"/>
              <a:pathLst>
                <a:path w="942" h="703" extrusionOk="0">
                  <a:moveTo>
                    <a:pt x="530" y="0"/>
                  </a:moveTo>
                  <a:cubicBezTo>
                    <a:pt x="328" y="0"/>
                    <a:pt x="185" y="143"/>
                    <a:pt x="13" y="208"/>
                  </a:cubicBezTo>
                  <a:cubicBezTo>
                    <a:pt x="1" y="362"/>
                    <a:pt x="60" y="482"/>
                    <a:pt x="179" y="601"/>
                  </a:cubicBezTo>
                  <a:cubicBezTo>
                    <a:pt x="228" y="673"/>
                    <a:pt x="292" y="702"/>
                    <a:pt x="366" y="702"/>
                  </a:cubicBezTo>
                  <a:cubicBezTo>
                    <a:pt x="401" y="702"/>
                    <a:pt x="439" y="695"/>
                    <a:pt x="477" y="684"/>
                  </a:cubicBezTo>
                  <a:cubicBezTo>
                    <a:pt x="679" y="529"/>
                    <a:pt x="941" y="386"/>
                    <a:pt x="727" y="65"/>
                  </a:cubicBezTo>
                  <a:cubicBezTo>
                    <a:pt x="667" y="53"/>
                    <a:pt x="620" y="29"/>
                    <a:pt x="596" y="5"/>
                  </a:cubicBezTo>
                  <a:cubicBezTo>
                    <a:pt x="573" y="2"/>
                    <a:pt x="552" y="0"/>
                    <a:pt x="5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6" name="Google Shape;5286;p2"/>
            <p:cNvSpPr/>
            <p:nvPr/>
          </p:nvSpPr>
          <p:spPr>
            <a:xfrm>
              <a:off x="5205800" y="3678550"/>
              <a:ext cx="14800" cy="18925"/>
            </a:xfrm>
            <a:custGeom>
              <a:avLst/>
              <a:gdLst/>
              <a:ahLst/>
              <a:cxnLst/>
              <a:rect l="l" t="t" r="r" b="b"/>
              <a:pathLst>
                <a:path w="592" h="757" extrusionOk="0">
                  <a:moveTo>
                    <a:pt x="294" y="1"/>
                  </a:moveTo>
                  <a:lnTo>
                    <a:pt x="294" y="1"/>
                  </a:lnTo>
                  <a:cubicBezTo>
                    <a:pt x="354" y="263"/>
                    <a:pt x="104" y="358"/>
                    <a:pt x="8" y="537"/>
                  </a:cubicBezTo>
                  <a:cubicBezTo>
                    <a:pt x="1" y="699"/>
                    <a:pt x="49" y="756"/>
                    <a:pt x="126" y="756"/>
                  </a:cubicBezTo>
                  <a:cubicBezTo>
                    <a:pt x="173" y="756"/>
                    <a:pt x="231" y="735"/>
                    <a:pt x="294" y="703"/>
                  </a:cubicBezTo>
                  <a:cubicBezTo>
                    <a:pt x="354" y="584"/>
                    <a:pt x="413" y="465"/>
                    <a:pt x="544" y="406"/>
                  </a:cubicBezTo>
                  <a:lnTo>
                    <a:pt x="556" y="382"/>
                  </a:lnTo>
                  <a:cubicBezTo>
                    <a:pt x="580" y="298"/>
                    <a:pt x="580" y="227"/>
                    <a:pt x="592" y="132"/>
                  </a:cubicBezTo>
                  <a:cubicBezTo>
                    <a:pt x="485" y="84"/>
                    <a:pt x="401" y="48"/>
                    <a:pt x="2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7" name="Google Shape;5287;p2"/>
            <p:cNvSpPr/>
            <p:nvPr/>
          </p:nvSpPr>
          <p:spPr>
            <a:xfrm>
              <a:off x="5169975" y="3700000"/>
              <a:ext cx="17000" cy="15125"/>
            </a:xfrm>
            <a:custGeom>
              <a:avLst/>
              <a:gdLst/>
              <a:ahLst/>
              <a:cxnLst/>
              <a:rect l="l" t="t" r="r" b="b"/>
              <a:pathLst>
                <a:path w="680" h="605" extrusionOk="0">
                  <a:moveTo>
                    <a:pt x="429" y="0"/>
                  </a:moveTo>
                  <a:cubicBezTo>
                    <a:pt x="358" y="60"/>
                    <a:pt x="382" y="226"/>
                    <a:pt x="251" y="250"/>
                  </a:cubicBezTo>
                  <a:cubicBezTo>
                    <a:pt x="191" y="298"/>
                    <a:pt x="1" y="250"/>
                    <a:pt x="132" y="441"/>
                  </a:cubicBezTo>
                  <a:cubicBezTo>
                    <a:pt x="224" y="492"/>
                    <a:pt x="290" y="605"/>
                    <a:pt x="405" y="605"/>
                  </a:cubicBezTo>
                  <a:cubicBezTo>
                    <a:pt x="424" y="605"/>
                    <a:pt x="444" y="602"/>
                    <a:pt x="465" y="595"/>
                  </a:cubicBezTo>
                  <a:cubicBezTo>
                    <a:pt x="584" y="536"/>
                    <a:pt x="656" y="417"/>
                    <a:pt x="679" y="286"/>
                  </a:cubicBezTo>
                  <a:cubicBezTo>
                    <a:pt x="679" y="179"/>
                    <a:pt x="667" y="72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8" name="Google Shape;5288;p2"/>
            <p:cNvSpPr/>
            <p:nvPr/>
          </p:nvSpPr>
          <p:spPr>
            <a:xfrm>
              <a:off x="5195275" y="3691950"/>
              <a:ext cx="19675" cy="11100"/>
            </a:xfrm>
            <a:custGeom>
              <a:avLst/>
              <a:gdLst/>
              <a:ahLst/>
              <a:cxnLst/>
              <a:rect l="l" t="t" r="r" b="b"/>
              <a:pathLst>
                <a:path w="787" h="444" extrusionOk="0">
                  <a:moveTo>
                    <a:pt x="144" y="1"/>
                  </a:moveTo>
                  <a:cubicBezTo>
                    <a:pt x="108" y="48"/>
                    <a:pt x="48" y="108"/>
                    <a:pt x="1" y="167"/>
                  </a:cubicBezTo>
                  <a:cubicBezTo>
                    <a:pt x="13" y="191"/>
                    <a:pt x="13" y="227"/>
                    <a:pt x="25" y="251"/>
                  </a:cubicBezTo>
                  <a:cubicBezTo>
                    <a:pt x="132" y="394"/>
                    <a:pt x="267" y="443"/>
                    <a:pt x="414" y="443"/>
                  </a:cubicBezTo>
                  <a:cubicBezTo>
                    <a:pt x="462" y="443"/>
                    <a:pt x="511" y="438"/>
                    <a:pt x="560" y="429"/>
                  </a:cubicBezTo>
                  <a:cubicBezTo>
                    <a:pt x="644" y="417"/>
                    <a:pt x="703" y="382"/>
                    <a:pt x="739" y="346"/>
                  </a:cubicBezTo>
                  <a:cubicBezTo>
                    <a:pt x="787" y="263"/>
                    <a:pt x="775" y="227"/>
                    <a:pt x="727" y="167"/>
                  </a:cubicBezTo>
                  <a:cubicBezTo>
                    <a:pt x="709" y="170"/>
                    <a:pt x="691" y="172"/>
                    <a:pt x="674" y="172"/>
                  </a:cubicBezTo>
                  <a:cubicBezTo>
                    <a:pt x="560" y="172"/>
                    <a:pt x="481" y="104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9" name="Google Shape;5289;p2"/>
            <p:cNvSpPr/>
            <p:nvPr/>
          </p:nvSpPr>
          <p:spPr>
            <a:xfrm>
              <a:off x="5185150" y="3695950"/>
              <a:ext cx="13725" cy="12700"/>
            </a:xfrm>
            <a:custGeom>
              <a:avLst/>
              <a:gdLst/>
              <a:ahLst/>
              <a:cxnLst/>
              <a:rect l="l" t="t" r="r" b="b"/>
              <a:pathLst>
                <a:path w="549" h="508" extrusionOk="0">
                  <a:moveTo>
                    <a:pt x="368" y="0"/>
                  </a:moveTo>
                  <a:cubicBezTo>
                    <a:pt x="242" y="0"/>
                    <a:pt x="136" y="88"/>
                    <a:pt x="13" y="150"/>
                  </a:cubicBezTo>
                  <a:cubicBezTo>
                    <a:pt x="13" y="245"/>
                    <a:pt x="1" y="329"/>
                    <a:pt x="1" y="424"/>
                  </a:cubicBezTo>
                  <a:cubicBezTo>
                    <a:pt x="49" y="484"/>
                    <a:pt x="108" y="507"/>
                    <a:pt x="191" y="507"/>
                  </a:cubicBezTo>
                  <a:cubicBezTo>
                    <a:pt x="441" y="424"/>
                    <a:pt x="549" y="269"/>
                    <a:pt x="441" y="7"/>
                  </a:cubicBezTo>
                  <a:lnTo>
                    <a:pt x="430" y="7"/>
                  </a:lnTo>
                  <a:cubicBezTo>
                    <a:pt x="408" y="2"/>
                    <a:pt x="388" y="0"/>
                    <a:pt x="3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0" name="Google Shape;5290;p2"/>
            <p:cNvSpPr/>
            <p:nvPr/>
          </p:nvSpPr>
          <p:spPr>
            <a:xfrm>
              <a:off x="5171175" y="3711000"/>
              <a:ext cx="11925" cy="14900"/>
            </a:xfrm>
            <a:custGeom>
              <a:avLst/>
              <a:gdLst/>
              <a:ahLst/>
              <a:cxnLst/>
              <a:rect l="l" t="t" r="r" b="b"/>
              <a:pathLst>
                <a:path w="477" h="596" extrusionOk="0">
                  <a:moveTo>
                    <a:pt x="84" y="1"/>
                  </a:moveTo>
                  <a:cubicBezTo>
                    <a:pt x="84" y="96"/>
                    <a:pt x="72" y="203"/>
                    <a:pt x="0" y="298"/>
                  </a:cubicBezTo>
                  <a:cubicBezTo>
                    <a:pt x="0" y="334"/>
                    <a:pt x="12" y="394"/>
                    <a:pt x="12" y="441"/>
                  </a:cubicBezTo>
                  <a:cubicBezTo>
                    <a:pt x="84" y="489"/>
                    <a:pt x="179" y="548"/>
                    <a:pt x="250" y="596"/>
                  </a:cubicBezTo>
                  <a:cubicBezTo>
                    <a:pt x="262" y="572"/>
                    <a:pt x="298" y="548"/>
                    <a:pt x="322" y="536"/>
                  </a:cubicBezTo>
                  <a:cubicBezTo>
                    <a:pt x="417" y="429"/>
                    <a:pt x="477" y="322"/>
                    <a:pt x="441" y="179"/>
                  </a:cubicBezTo>
                  <a:lnTo>
                    <a:pt x="369" y="96"/>
                  </a:lnTo>
                  <a:cubicBezTo>
                    <a:pt x="274" y="60"/>
                    <a:pt x="179" y="24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1" name="Google Shape;5291;p2"/>
            <p:cNvSpPr/>
            <p:nvPr/>
          </p:nvSpPr>
          <p:spPr>
            <a:xfrm>
              <a:off x="5176525" y="3699700"/>
              <a:ext cx="5075" cy="6275"/>
            </a:xfrm>
            <a:custGeom>
              <a:avLst/>
              <a:gdLst/>
              <a:ahLst/>
              <a:cxnLst/>
              <a:rect l="l" t="t" r="r" b="b"/>
              <a:pathLst>
                <a:path w="203" h="251" extrusionOk="0">
                  <a:moveTo>
                    <a:pt x="179" y="0"/>
                  </a:moveTo>
                  <a:cubicBezTo>
                    <a:pt x="84" y="60"/>
                    <a:pt x="36" y="155"/>
                    <a:pt x="1" y="250"/>
                  </a:cubicBezTo>
                  <a:cubicBezTo>
                    <a:pt x="155" y="238"/>
                    <a:pt x="203" y="131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2" name="Google Shape;5292;p2"/>
            <p:cNvSpPr/>
            <p:nvPr/>
          </p:nvSpPr>
          <p:spPr>
            <a:xfrm>
              <a:off x="5156275" y="3681825"/>
              <a:ext cx="3300" cy="8675"/>
            </a:xfrm>
            <a:custGeom>
              <a:avLst/>
              <a:gdLst/>
              <a:ahLst/>
              <a:cxnLst/>
              <a:rect l="l" t="t" r="r" b="b"/>
              <a:pathLst>
                <a:path w="132" h="347" extrusionOk="0">
                  <a:moveTo>
                    <a:pt x="132" y="1"/>
                  </a:moveTo>
                  <a:cubicBezTo>
                    <a:pt x="1" y="72"/>
                    <a:pt x="1" y="215"/>
                    <a:pt x="13" y="346"/>
                  </a:cubicBezTo>
                  <a:cubicBezTo>
                    <a:pt x="61" y="334"/>
                    <a:pt x="84" y="298"/>
                    <a:pt x="132" y="287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3" name="Google Shape;5293;p2"/>
            <p:cNvSpPr/>
            <p:nvPr/>
          </p:nvSpPr>
          <p:spPr>
            <a:xfrm>
              <a:off x="5166700" y="3652950"/>
              <a:ext cx="6575" cy="8375"/>
            </a:xfrm>
            <a:custGeom>
              <a:avLst/>
              <a:gdLst/>
              <a:ahLst/>
              <a:cxnLst/>
              <a:rect l="l" t="t" r="r" b="b"/>
              <a:pathLst>
                <a:path w="263" h="335" extrusionOk="0">
                  <a:moveTo>
                    <a:pt x="263" y="1"/>
                  </a:moveTo>
                  <a:cubicBezTo>
                    <a:pt x="60" y="25"/>
                    <a:pt x="1" y="156"/>
                    <a:pt x="25" y="334"/>
                  </a:cubicBezTo>
                  <a:cubicBezTo>
                    <a:pt x="72" y="334"/>
                    <a:pt x="120" y="322"/>
                    <a:pt x="144" y="275"/>
                  </a:cubicBezTo>
                  <a:cubicBezTo>
                    <a:pt x="155" y="203"/>
                    <a:pt x="191" y="144"/>
                    <a:pt x="263" y="120"/>
                  </a:cubicBezTo>
                  <a:lnTo>
                    <a:pt x="26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4" name="Google Shape;5294;p2"/>
            <p:cNvSpPr/>
            <p:nvPr/>
          </p:nvSpPr>
          <p:spPr>
            <a:xfrm>
              <a:off x="6013525" y="3879175"/>
              <a:ext cx="11050" cy="3575"/>
            </a:xfrm>
            <a:custGeom>
              <a:avLst/>
              <a:gdLst/>
              <a:ahLst/>
              <a:cxnLst/>
              <a:rect l="l" t="t" r="r" b="b"/>
              <a:pathLst>
                <a:path w="442" h="143" extrusionOk="0">
                  <a:moveTo>
                    <a:pt x="1" y="1"/>
                  </a:moveTo>
                  <a:lnTo>
                    <a:pt x="1" y="132"/>
                  </a:lnTo>
                  <a:cubicBezTo>
                    <a:pt x="13" y="131"/>
                    <a:pt x="25" y="130"/>
                    <a:pt x="37" y="130"/>
                  </a:cubicBezTo>
                  <a:cubicBezTo>
                    <a:pt x="102" y="130"/>
                    <a:pt x="170" y="142"/>
                    <a:pt x="238" y="142"/>
                  </a:cubicBezTo>
                  <a:cubicBezTo>
                    <a:pt x="309" y="142"/>
                    <a:pt x="379" y="128"/>
                    <a:pt x="442" y="72"/>
                  </a:cubicBezTo>
                  <a:cubicBezTo>
                    <a:pt x="376" y="13"/>
                    <a:pt x="302" y="1"/>
                    <a:pt x="226" y="1"/>
                  </a:cubicBezTo>
                  <a:cubicBezTo>
                    <a:pt x="175" y="1"/>
                    <a:pt x="124" y="6"/>
                    <a:pt x="74" y="6"/>
                  </a:cubicBezTo>
                  <a:cubicBezTo>
                    <a:pt x="49" y="6"/>
                    <a:pt x="25" y="5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5" name="Google Shape;5295;p2"/>
            <p:cNvSpPr/>
            <p:nvPr/>
          </p:nvSpPr>
          <p:spPr>
            <a:xfrm>
              <a:off x="5966200" y="3879075"/>
              <a:ext cx="14625" cy="3325"/>
            </a:xfrm>
            <a:custGeom>
              <a:avLst/>
              <a:gdLst/>
              <a:ahLst/>
              <a:cxnLst/>
              <a:rect l="l" t="t" r="r" b="b"/>
              <a:pathLst>
                <a:path w="585" h="133" extrusionOk="0">
                  <a:moveTo>
                    <a:pt x="254" y="0"/>
                  </a:moveTo>
                  <a:cubicBezTo>
                    <a:pt x="188" y="0"/>
                    <a:pt x="120" y="6"/>
                    <a:pt x="54" y="6"/>
                  </a:cubicBezTo>
                  <a:cubicBezTo>
                    <a:pt x="36" y="6"/>
                    <a:pt x="18" y="6"/>
                    <a:pt x="1" y="5"/>
                  </a:cubicBezTo>
                  <a:lnTo>
                    <a:pt x="1" y="5"/>
                  </a:lnTo>
                  <a:cubicBezTo>
                    <a:pt x="114" y="110"/>
                    <a:pt x="244" y="133"/>
                    <a:pt x="383" y="133"/>
                  </a:cubicBezTo>
                  <a:cubicBezTo>
                    <a:pt x="448" y="133"/>
                    <a:pt x="516" y="127"/>
                    <a:pt x="584" y="124"/>
                  </a:cubicBezTo>
                  <a:cubicBezTo>
                    <a:pt x="487" y="19"/>
                    <a:pt x="372" y="0"/>
                    <a:pt x="25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6" name="Google Shape;5296;p2"/>
            <p:cNvSpPr/>
            <p:nvPr/>
          </p:nvSpPr>
          <p:spPr>
            <a:xfrm>
              <a:off x="6056700" y="3850700"/>
              <a:ext cx="10450" cy="3500"/>
            </a:xfrm>
            <a:custGeom>
              <a:avLst/>
              <a:gdLst/>
              <a:ahLst/>
              <a:cxnLst/>
              <a:rect l="l" t="t" r="r" b="b"/>
              <a:pathLst>
                <a:path w="418" h="140" extrusionOk="0">
                  <a:moveTo>
                    <a:pt x="197" y="1"/>
                  </a:moveTo>
                  <a:cubicBezTo>
                    <a:pt x="133" y="1"/>
                    <a:pt x="68" y="36"/>
                    <a:pt x="0" y="104"/>
                  </a:cubicBezTo>
                  <a:cubicBezTo>
                    <a:pt x="131" y="104"/>
                    <a:pt x="274" y="128"/>
                    <a:pt x="417" y="140"/>
                  </a:cubicBezTo>
                  <a:cubicBezTo>
                    <a:pt x="342" y="45"/>
                    <a:pt x="270" y="1"/>
                    <a:pt x="1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7" name="Google Shape;5297;p2"/>
            <p:cNvSpPr/>
            <p:nvPr/>
          </p:nvSpPr>
          <p:spPr>
            <a:xfrm>
              <a:off x="6070675" y="3852400"/>
              <a:ext cx="3300" cy="1675"/>
            </a:xfrm>
            <a:custGeom>
              <a:avLst/>
              <a:gdLst/>
              <a:ahLst/>
              <a:cxnLst/>
              <a:rect l="l" t="t" r="r" b="b"/>
              <a:pathLst>
                <a:path w="132" h="67" extrusionOk="0">
                  <a:moveTo>
                    <a:pt x="84" y="0"/>
                  </a:moveTo>
                  <a:cubicBezTo>
                    <a:pt x="61" y="12"/>
                    <a:pt x="37" y="36"/>
                    <a:pt x="1" y="60"/>
                  </a:cubicBezTo>
                  <a:cubicBezTo>
                    <a:pt x="18" y="64"/>
                    <a:pt x="36" y="67"/>
                    <a:pt x="53" y="67"/>
                  </a:cubicBezTo>
                  <a:cubicBezTo>
                    <a:pt x="82" y="67"/>
                    <a:pt x="109" y="58"/>
                    <a:pt x="132" y="36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8" name="Google Shape;5298;p2"/>
            <p:cNvSpPr/>
            <p:nvPr/>
          </p:nvSpPr>
          <p:spPr>
            <a:xfrm>
              <a:off x="5701900" y="3753575"/>
              <a:ext cx="63425" cy="18775"/>
            </a:xfrm>
            <a:custGeom>
              <a:avLst/>
              <a:gdLst/>
              <a:ahLst/>
              <a:cxnLst/>
              <a:rect l="l" t="t" r="r" b="b"/>
              <a:pathLst>
                <a:path w="2537" h="751" extrusionOk="0">
                  <a:moveTo>
                    <a:pt x="238" y="0"/>
                  </a:moveTo>
                  <a:cubicBezTo>
                    <a:pt x="226" y="155"/>
                    <a:pt x="0" y="262"/>
                    <a:pt x="119" y="453"/>
                  </a:cubicBezTo>
                  <a:cubicBezTo>
                    <a:pt x="655" y="738"/>
                    <a:pt x="1274" y="596"/>
                    <a:pt x="1834" y="750"/>
                  </a:cubicBezTo>
                  <a:cubicBezTo>
                    <a:pt x="2024" y="750"/>
                    <a:pt x="2203" y="750"/>
                    <a:pt x="2369" y="643"/>
                  </a:cubicBezTo>
                  <a:cubicBezTo>
                    <a:pt x="2536" y="465"/>
                    <a:pt x="2405" y="393"/>
                    <a:pt x="2262" y="298"/>
                  </a:cubicBezTo>
                  <a:lnTo>
                    <a:pt x="2119" y="298"/>
                  </a:lnTo>
                  <a:cubicBezTo>
                    <a:pt x="2119" y="322"/>
                    <a:pt x="2108" y="322"/>
                    <a:pt x="2048" y="334"/>
                  </a:cubicBezTo>
                  <a:cubicBezTo>
                    <a:pt x="2023" y="341"/>
                    <a:pt x="2004" y="345"/>
                    <a:pt x="1991" y="345"/>
                  </a:cubicBezTo>
                  <a:cubicBezTo>
                    <a:pt x="1960" y="345"/>
                    <a:pt x="1956" y="324"/>
                    <a:pt x="1965" y="274"/>
                  </a:cubicBezTo>
                  <a:cubicBezTo>
                    <a:pt x="1417" y="48"/>
                    <a:pt x="822" y="24"/>
                    <a:pt x="23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9" name="Google Shape;5299;p2"/>
            <p:cNvSpPr/>
            <p:nvPr/>
          </p:nvSpPr>
          <p:spPr>
            <a:xfrm>
              <a:off x="5662600" y="3749400"/>
              <a:ext cx="48250" cy="15150"/>
            </a:xfrm>
            <a:custGeom>
              <a:avLst/>
              <a:gdLst/>
              <a:ahLst/>
              <a:cxnLst/>
              <a:rect l="l" t="t" r="r" b="b"/>
              <a:pathLst>
                <a:path w="1930" h="606" extrusionOk="0">
                  <a:moveTo>
                    <a:pt x="469" y="1"/>
                  </a:moveTo>
                  <a:cubicBezTo>
                    <a:pt x="399" y="1"/>
                    <a:pt x="328" y="12"/>
                    <a:pt x="251" y="36"/>
                  </a:cubicBezTo>
                  <a:cubicBezTo>
                    <a:pt x="120" y="108"/>
                    <a:pt x="1" y="203"/>
                    <a:pt x="131" y="358"/>
                  </a:cubicBezTo>
                  <a:cubicBezTo>
                    <a:pt x="286" y="465"/>
                    <a:pt x="465" y="477"/>
                    <a:pt x="643" y="501"/>
                  </a:cubicBezTo>
                  <a:cubicBezTo>
                    <a:pt x="786" y="512"/>
                    <a:pt x="917" y="560"/>
                    <a:pt x="1060" y="584"/>
                  </a:cubicBezTo>
                  <a:cubicBezTo>
                    <a:pt x="1133" y="596"/>
                    <a:pt x="1208" y="606"/>
                    <a:pt x="1282" y="606"/>
                  </a:cubicBezTo>
                  <a:cubicBezTo>
                    <a:pt x="1423" y="606"/>
                    <a:pt x="1562" y="571"/>
                    <a:pt x="1679" y="453"/>
                  </a:cubicBezTo>
                  <a:cubicBezTo>
                    <a:pt x="1894" y="441"/>
                    <a:pt x="1929" y="346"/>
                    <a:pt x="1834" y="167"/>
                  </a:cubicBezTo>
                  <a:cubicBezTo>
                    <a:pt x="1739" y="167"/>
                    <a:pt x="1655" y="155"/>
                    <a:pt x="1572" y="155"/>
                  </a:cubicBezTo>
                  <a:cubicBezTo>
                    <a:pt x="1472" y="107"/>
                    <a:pt x="1364" y="98"/>
                    <a:pt x="1253" y="98"/>
                  </a:cubicBezTo>
                  <a:cubicBezTo>
                    <a:pt x="1178" y="98"/>
                    <a:pt x="1101" y="102"/>
                    <a:pt x="1025" y="102"/>
                  </a:cubicBezTo>
                  <a:cubicBezTo>
                    <a:pt x="907" y="102"/>
                    <a:pt x="789" y="91"/>
                    <a:pt x="679" y="36"/>
                  </a:cubicBezTo>
                  <a:cubicBezTo>
                    <a:pt x="608" y="12"/>
                    <a:pt x="539" y="1"/>
                    <a:pt x="4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0" name="Google Shape;5300;p2"/>
            <p:cNvSpPr/>
            <p:nvPr/>
          </p:nvSpPr>
          <p:spPr>
            <a:xfrm>
              <a:off x="5759050" y="3760600"/>
              <a:ext cx="36625" cy="15025"/>
            </a:xfrm>
            <a:custGeom>
              <a:avLst/>
              <a:gdLst/>
              <a:ahLst/>
              <a:cxnLst/>
              <a:rect l="l" t="t" r="r" b="b"/>
              <a:pathLst>
                <a:path w="1465" h="601" extrusionOk="0">
                  <a:moveTo>
                    <a:pt x="273" y="1"/>
                  </a:moveTo>
                  <a:cubicBezTo>
                    <a:pt x="183" y="1"/>
                    <a:pt x="92" y="6"/>
                    <a:pt x="0" y="17"/>
                  </a:cubicBezTo>
                  <a:lnTo>
                    <a:pt x="131" y="291"/>
                  </a:lnTo>
                  <a:cubicBezTo>
                    <a:pt x="203" y="422"/>
                    <a:pt x="322" y="493"/>
                    <a:pt x="453" y="541"/>
                  </a:cubicBezTo>
                  <a:cubicBezTo>
                    <a:pt x="607" y="588"/>
                    <a:pt x="738" y="600"/>
                    <a:pt x="893" y="600"/>
                  </a:cubicBezTo>
                  <a:cubicBezTo>
                    <a:pt x="1072" y="600"/>
                    <a:pt x="1250" y="600"/>
                    <a:pt x="1405" y="481"/>
                  </a:cubicBezTo>
                  <a:cubicBezTo>
                    <a:pt x="1465" y="422"/>
                    <a:pt x="1465" y="362"/>
                    <a:pt x="1429" y="291"/>
                  </a:cubicBezTo>
                  <a:cubicBezTo>
                    <a:pt x="1059" y="106"/>
                    <a:pt x="674" y="1"/>
                    <a:pt x="2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1" name="Google Shape;5301;p2"/>
            <p:cNvSpPr/>
            <p:nvPr/>
          </p:nvSpPr>
          <p:spPr>
            <a:xfrm>
              <a:off x="5649800" y="3748200"/>
              <a:ext cx="19075" cy="11625"/>
            </a:xfrm>
            <a:custGeom>
              <a:avLst/>
              <a:gdLst/>
              <a:ahLst/>
              <a:cxnLst/>
              <a:rect l="l" t="t" r="r" b="b"/>
              <a:pathLst>
                <a:path w="763" h="465" extrusionOk="0">
                  <a:moveTo>
                    <a:pt x="167" y="1"/>
                  </a:moveTo>
                  <a:cubicBezTo>
                    <a:pt x="96" y="1"/>
                    <a:pt x="48" y="37"/>
                    <a:pt x="1" y="96"/>
                  </a:cubicBezTo>
                  <a:cubicBezTo>
                    <a:pt x="1" y="263"/>
                    <a:pt x="96" y="370"/>
                    <a:pt x="227" y="441"/>
                  </a:cubicBezTo>
                  <a:cubicBezTo>
                    <a:pt x="273" y="457"/>
                    <a:pt x="321" y="465"/>
                    <a:pt x="368" y="465"/>
                  </a:cubicBezTo>
                  <a:cubicBezTo>
                    <a:pt x="465" y="465"/>
                    <a:pt x="559" y="430"/>
                    <a:pt x="632" y="358"/>
                  </a:cubicBezTo>
                  <a:lnTo>
                    <a:pt x="763" y="84"/>
                  </a:lnTo>
                  <a:cubicBezTo>
                    <a:pt x="632" y="72"/>
                    <a:pt x="513" y="72"/>
                    <a:pt x="370" y="60"/>
                  </a:cubicBezTo>
                  <a:cubicBezTo>
                    <a:pt x="298" y="25"/>
                    <a:pt x="239" y="13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2" name="Google Shape;5302;p2"/>
            <p:cNvSpPr/>
            <p:nvPr/>
          </p:nvSpPr>
          <p:spPr>
            <a:xfrm>
              <a:off x="5679575" y="3749100"/>
              <a:ext cx="22350" cy="4650"/>
            </a:xfrm>
            <a:custGeom>
              <a:avLst/>
              <a:gdLst/>
              <a:ahLst/>
              <a:cxnLst/>
              <a:rect l="l" t="t" r="r" b="b"/>
              <a:pathLst>
                <a:path w="894" h="186" extrusionOk="0">
                  <a:moveTo>
                    <a:pt x="0" y="36"/>
                  </a:moveTo>
                  <a:lnTo>
                    <a:pt x="0" y="36"/>
                  </a:lnTo>
                  <a:cubicBezTo>
                    <a:pt x="143" y="155"/>
                    <a:pt x="292" y="185"/>
                    <a:pt x="442" y="185"/>
                  </a:cubicBezTo>
                  <a:cubicBezTo>
                    <a:pt x="593" y="185"/>
                    <a:pt x="744" y="155"/>
                    <a:pt x="893" y="155"/>
                  </a:cubicBezTo>
                  <a:cubicBezTo>
                    <a:pt x="619" y="1"/>
                    <a:pt x="298" y="60"/>
                    <a:pt x="0" y="3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3" name="Google Shape;5303;p2"/>
            <p:cNvSpPr/>
            <p:nvPr/>
          </p:nvSpPr>
          <p:spPr>
            <a:xfrm>
              <a:off x="5880475" y="3768150"/>
              <a:ext cx="8675" cy="9250"/>
            </a:xfrm>
            <a:custGeom>
              <a:avLst/>
              <a:gdLst/>
              <a:ahLst/>
              <a:cxnLst/>
              <a:rect l="l" t="t" r="r" b="b"/>
              <a:pathLst>
                <a:path w="347" h="370" extrusionOk="0">
                  <a:moveTo>
                    <a:pt x="275" y="1"/>
                  </a:moveTo>
                  <a:cubicBezTo>
                    <a:pt x="120" y="1"/>
                    <a:pt x="1" y="36"/>
                    <a:pt x="25" y="227"/>
                  </a:cubicBezTo>
                  <a:cubicBezTo>
                    <a:pt x="25" y="298"/>
                    <a:pt x="49" y="370"/>
                    <a:pt x="120" y="370"/>
                  </a:cubicBezTo>
                  <a:cubicBezTo>
                    <a:pt x="287" y="370"/>
                    <a:pt x="275" y="239"/>
                    <a:pt x="299" y="132"/>
                  </a:cubicBezTo>
                  <a:cubicBezTo>
                    <a:pt x="346" y="72"/>
                    <a:pt x="322" y="36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4" name="Google Shape;5304;p2"/>
            <p:cNvSpPr/>
            <p:nvPr/>
          </p:nvSpPr>
          <p:spPr>
            <a:xfrm>
              <a:off x="5747425" y="3760600"/>
              <a:ext cx="7475" cy="3250"/>
            </a:xfrm>
            <a:custGeom>
              <a:avLst/>
              <a:gdLst/>
              <a:ahLst/>
              <a:cxnLst/>
              <a:rect l="l" t="t" r="r" b="b"/>
              <a:pathLst>
                <a:path w="299" h="130" extrusionOk="0">
                  <a:moveTo>
                    <a:pt x="202" y="0"/>
                  </a:moveTo>
                  <a:cubicBezTo>
                    <a:pt x="189" y="0"/>
                    <a:pt x="178" y="1"/>
                    <a:pt x="167" y="5"/>
                  </a:cubicBezTo>
                  <a:cubicBezTo>
                    <a:pt x="108" y="17"/>
                    <a:pt x="1" y="53"/>
                    <a:pt x="1" y="64"/>
                  </a:cubicBezTo>
                  <a:cubicBezTo>
                    <a:pt x="1" y="115"/>
                    <a:pt x="37" y="130"/>
                    <a:pt x="79" y="130"/>
                  </a:cubicBezTo>
                  <a:cubicBezTo>
                    <a:pt x="96" y="130"/>
                    <a:pt x="114" y="127"/>
                    <a:pt x="132" y="124"/>
                  </a:cubicBezTo>
                  <a:cubicBezTo>
                    <a:pt x="191" y="112"/>
                    <a:pt x="239" y="53"/>
                    <a:pt x="298" y="17"/>
                  </a:cubicBezTo>
                  <a:cubicBezTo>
                    <a:pt x="265" y="8"/>
                    <a:pt x="231" y="0"/>
                    <a:pt x="2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5" name="Google Shape;5305;p2"/>
            <p:cNvSpPr/>
            <p:nvPr/>
          </p:nvSpPr>
          <p:spPr>
            <a:xfrm>
              <a:off x="5794750" y="3766375"/>
              <a:ext cx="5100" cy="5825"/>
            </a:xfrm>
            <a:custGeom>
              <a:avLst/>
              <a:gdLst/>
              <a:ahLst/>
              <a:cxnLst/>
              <a:rect l="l" t="t" r="r" b="b"/>
              <a:pathLst>
                <a:path w="204" h="233" extrusionOk="0">
                  <a:moveTo>
                    <a:pt x="96" y="0"/>
                  </a:moveTo>
                  <a:cubicBezTo>
                    <a:pt x="72" y="12"/>
                    <a:pt x="25" y="48"/>
                    <a:pt x="1" y="60"/>
                  </a:cubicBezTo>
                  <a:lnTo>
                    <a:pt x="1" y="179"/>
                  </a:lnTo>
                  <a:cubicBezTo>
                    <a:pt x="26" y="220"/>
                    <a:pt x="62" y="233"/>
                    <a:pt x="101" y="233"/>
                  </a:cubicBezTo>
                  <a:cubicBezTo>
                    <a:pt x="119" y="233"/>
                    <a:pt x="137" y="230"/>
                    <a:pt x="156" y="226"/>
                  </a:cubicBezTo>
                  <a:cubicBezTo>
                    <a:pt x="203" y="167"/>
                    <a:pt x="191" y="107"/>
                    <a:pt x="144" y="48"/>
                  </a:cubicBezTo>
                  <a:cubicBezTo>
                    <a:pt x="132" y="24"/>
                    <a:pt x="120" y="0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6" name="Google Shape;5306;p2"/>
            <p:cNvSpPr/>
            <p:nvPr/>
          </p:nvSpPr>
          <p:spPr>
            <a:xfrm>
              <a:off x="5805475" y="3767725"/>
              <a:ext cx="3300" cy="2250"/>
            </a:xfrm>
            <a:custGeom>
              <a:avLst/>
              <a:gdLst/>
              <a:ahLst/>
              <a:cxnLst/>
              <a:rect l="l" t="t" r="r" b="b"/>
              <a:pathLst>
                <a:path w="132" h="90" extrusionOk="0">
                  <a:moveTo>
                    <a:pt x="29" y="1"/>
                  </a:moveTo>
                  <a:cubicBezTo>
                    <a:pt x="18" y="1"/>
                    <a:pt x="7" y="2"/>
                    <a:pt x="1" y="6"/>
                  </a:cubicBezTo>
                  <a:cubicBezTo>
                    <a:pt x="14" y="53"/>
                    <a:pt x="35" y="89"/>
                    <a:pt x="62" y="89"/>
                  </a:cubicBezTo>
                  <a:cubicBezTo>
                    <a:pt x="83" y="89"/>
                    <a:pt x="106" y="69"/>
                    <a:pt x="131" y="18"/>
                  </a:cubicBezTo>
                  <a:cubicBezTo>
                    <a:pt x="98" y="9"/>
                    <a:pt x="58" y="1"/>
                    <a:pt x="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7" name="Google Shape;5307;p2"/>
            <p:cNvSpPr/>
            <p:nvPr/>
          </p:nvSpPr>
          <p:spPr>
            <a:xfrm>
              <a:off x="5798025" y="3767550"/>
              <a:ext cx="3300" cy="4875"/>
            </a:xfrm>
            <a:custGeom>
              <a:avLst/>
              <a:gdLst/>
              <a:ahLst/>
              <a:cxnLst/>
              <a:rect l="l" t="t" r="r" b="b"/>
              <a:pathLst>
                <a:path w="132" h="195" extrusionOk="0">
                  <a:moveTo>
                    <a:pt x="1" y="1"/>
                  </a:moveTo>
                  <a:lnTo>
                    <a:pt x="1" y="144"/>
                  </a:lnTo>
                  <a:cubicBezTo>
                    <a:pt x="30" y="180"/>
                    <a:pt x="55" y="194"/>
                    <a:pt x="80" y="194"/>
                  </a:cubicBezTo>
                  <a:cubicBezTo>
                    <a:pt x="97" y="194"/>
                    <a:pt x="113" y="189"/>
                    <a:pt x="132" y="179"/>
                  </a:cubicBezTo>
                  <a:lnTo>
                    <a:pt x="132" y="13"/>
                  </a:lnTo>
                  <a:cubicBezTo>
                    <a:pt x="84" y="1"/>
                    <a:pt x="48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8" name="Google Shape;5308;p2"/>
            <p:cNvSpPr/>
            <p:nvPr/>
          </p:nvSpPr>
          <p:spPr>
            <a:xfrm>
              <a:off x="5652775" y="3746725"/>
              <a:ext cx="6575" cy="3000"/>
            </a:xfrm>
            <a:custGeom>
              <a:avLst/>
              <a:gdLst/>
              <a:ahLst/>
              <a:cxnLst/>
              <a:rect l="l" t="t" r="r" b="b"/>
              <a:pathLst>
                <a:path w="263" h="120" extrusionOk="0">
                  <a:moveTo>
                    <a:pt x="84" y="0"/>
                  </a:moveTo>
                  <a:cubicBezTo>
                    <a:pt x="24" y="24"/>
                    <a:pt x="1" y="60"/>
                    <a:pt x="24" y="119"/>
                  </a:cubicBezTo>
                  <a:lnTo>
                    <a:pt x="263" y="119"/>
                  </a:lnTo>
                  <a:cubicBezTo>
                    <a:pt x="203" y="72"/>
                    <a:pt x="143" y="36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9" name="Google Shape;5309;p2"/>
            <p:cNvSpPr/>
            <p:nvPr/>
          </p:nvSpPr>
          <p:spPr>
            <a:xfrm>
              <a:off x="5793575" y="3782525"/>
              <a:ext cx="25925" cy="7450"/>
            </a:xfrm>
            <a:custGeom>
              <a:avLst/>
              <a:gdLst/>
              <a:ahLst/>
              <a:cxnLst/>
              <a:rect l="l" t="t" r="r" b="b"/>
              <a:pathLst>
                <a:path w="1037" h="298" extrusionOk="0">
                  <a:moveTo>
                    <a:pt x="324" y="1"/>
                  </a:moveTo>
                  <a:cubicBezTo>
                    <a:pt x="276" y="1"/>
                    <a:pt x="227" y="3"/>
                    <a:pt x="179" y="9"/>
                  </a:cubicBezTo>
                  <a:cubicBezTo>
                    <a:pt x="72" y="57"/>
                    <a:pt x="0" y="116"/>
                    <a:pt x="48" y="247"/>
                  </a:cubicBezTo>
                  <a:cubicBezTo>
                    <a:pt x="131" y="259"/>
                    <a:pt x="238" y="271"/>
                    <a:pt x="322" y="295"/>
                  </a:cubicBezTo>
                  <a:cubicBezTo>
                    <a:pt x="355" y="290"/>
                    <a:pt x="389" y="288"/>
                    <a:pt x="423" y="288"/>
                  </a:cubicBezTo>
                  <a:cubicBezTo>
                    <a:pt x="506" y="288"/>
                    <a:pt x="591" y="298"/>
                    <a:pt x="674" y="298"/>
                  </a:cubicBezTo>
                  <a:cubicBezTo>
                    <a:pt x="807" y="298"/>
                    <a:pt x="935" y="273"/>
                    <a:pt x="1036" y="140"/>
                  </a:cubicBezTo>
                  <a:cubicBezTo>
                    <a:pt x="807" y="70"/>
                    <a:pt x="570" y="1"/>
                    <a:pt x="3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0" name="Google Shape;5310;p2"/>
            <p:cNvSpPr/>
            <p:nvPr/>
          </p:nvSpPr>
          <p:spPr>
            <a:xfrm>
              <a:off x="5811125" y="3796425"/>
              <a:ext cx="9250" cy="3300"/>
            </a:xfrm>
            <a:custGeom>
              <a:avLst/>
              <a:gdLst/>
              <a:ahLst/>
              <a:cxnLst/>
              <a:rect l="l" t="t" r="r" b="b"/>
              <a:pathLst>
                <a:path w="370" h="132" extrusionOk="0">
                  <a:moveTo>
                    <a:pt x="60" y="1"/>
                  </a:moveTo>
                  <a:cubicBezTo>
                    <a:pt x="25" y="48"/>
                    <a:pt x="13" y="72"/>
                    <a:pt x="1" y="120"/>
                  </a:cubicBezTo>
                  <a:cubicBezTo>
                    <a:pt x="120" y="132"/>
                    <a:pt x="251" y="132"/>
                    <a:pt x="370" y="132"/>
                  </a:cubicBezTo>
                  <a:cubicBezTo>
                    <a:pt x="298" y="13"/>
                    <a:pt x="179" y="36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1" name="Google Shape;5311;p2"/>
            <p:cNvSpPr/>
            <p:nvPr/>
          </p:nvSpPr>
          <p:spPr>
            <a:xfrm>
              <a:off x="5780175" y="3770525"/>
              <a:ext cx="21450" cy="4600"/>
            </a:xfrm>
            <a:custGeom>
              <a:avLst/>
              <a:gdLst/>
              <a:ahLst/>
              <a:cxnLst/>
              <a:rect l="l" t="t" r="r" b="b"/>
              <a:pathLst>
                <a:path w="858" h="184" extrusionOk="0">
                  <a:moveTo>
                    <a:pt x="560" y="1"/>
                  </a:moveTo>
                  <a:cubicBezTo>
                    <a:pt x="381" y="13"/>
                    <a:pt x="191" y="25"/>
                    <a:pt x="0" y="37"/>
                  </a:cubicBezTo>
                  <a:cubicBezTo>
                    <a:pt x="129" y="159"/>
                    <a:pt x="280" y="184"/>
                    <a:pt x="434" y="184"/>
                  </a:cubicBezTo>
                  <a:cubicBezTo>
                    <a:pt x="537" y="184"/>
                    <a:pt x="642" y="173"/>
                    <a:pt x="742" y="173"/>
                  </a:cubicBezTo>
                  <a:cubicBezTo>
                    <a:pt x="781" y="173"/>
                    <a:pt x="820" y="175"/>
                    <a:pt x="858" y="179"/>
                  </a:cubicBezTo>
                  <a:lnTo>
                    <a:pt x="858" y="37"/>
                  </a:lnTo>
                  <a:cubicBezTo>
                    <a:pt x="798" y="37"/>
                    <a:pt x="762" y="25"/>
                    <a:pt x="715" y="25"/>
                  </a:cubicBezTo>
                  <a:cubicBezTo>
                    <a:pt x="655" y="13"/>
                    <a:pt x="608" y="13"/>
                    <a:pt x="5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2" name="Google Shape;5312;p2"/>
            <p:cNvSpPr/>
            <p:nvPr/>
          </p:nvSpPr>
          <p:spPr>
            <a:xfrm>
              <a:off x="5351125" y="3943325"/>
              <a:ext cx="142125" cy="58825"/>
            </a:xfrm>
            <a:custGeom>
              <a:avLst/>
              <a:gdLst/>
              <a:ahLst/>
              <a:cxnLst/>
              <a:rect l="l" t="t" r="r" b="b"/>
              <a:pathLst>
                <a:path w="5685" h="2353" extrusionOk="0">
                  <a:moveTo>
                    <a:pt x="209" y="0"/>
                  </a:moveTo>
                  <a:cubicBezTo>
                    <a:pt x="75" y="0"/>
                    <a:pt x="0" y="91"/>
                    <a:pt x="17" y="304"/>
                  </a:cubicBezTo>
                  <a:cubicBezTo>
                    <a:pt x="29" y="506"/>
                    <a:pt x="89" y="721"/>
                    <a:pt x="148" y="911"/>
                  </a:cubicBezTo>
                  <a:cubicBezTo>
                    <a:pt x="494" y="1328"/>
                    <a:pt x="434" y="2054"/>
                    <a:pt x="1160" y="2161"/>
                  </a:cubicBezTo>
                  <a:cubicBezTo>
                    <a:pt x="1207" y="2163"/>
                    <a:pt x="1254" y="2163"/>
                    <a:pt x="1301" y="2163"/>
                  </a:cubicBezTo>
                  <a:cubicBezTo>
                    <a:pt x="1406" y="2163"/>
                    <a:pt x="1511" y="2161"/>
                    <a:pt x="1616" y="2161"/>
                  </a:cubicBezTo>
                  <a:cubicBezTo>
                    <a:pt x="1821" y="2161"/>
                    <a:pt x="2027" y="2171"/>
                    <a:pt x="2232" y="2233"/>
                  </a:cubicBezTo>
                  <a:cubicBezTo>
                    <a:pt x="2502" y="2326"/>
                    <a:pt x="2773" y="2353"/>
                    <a:pt x="3045" y="2353"/>
                  </a:cubicBezTo>
                  <a:cubicBezTo>
                    <a:pt x="3428" y="2353"/>
                    <a:pt x="3812" y="2299"/>
                    <a:pt x="4197" y="2299"/>
                  </a:cubicBezTo>
                  <a:cubicBezTo>
                    <a:pt x="4312" y="2299"/>
                    <a:pt x="4427" y="2304"/>
                    <a:pt x="4542" y="2316"/>
                  </a:cubicBezTo>
                  <a:cubicBezTo>
                    <a:pt x="4610" y="2306"/>
                    <a:pt x="4679" y="2302"/>
                    <a:pt x="4748" y="2302"/>
                  </a:cubicBezTo>
                  <a:cubicBezTo>
                    <a:pt x="4872" y="2302"/>
                    <a:pt x="4998" y="2313"/>
                    <a:pt x="5122" y="2313"/>
                  </a:cubicBezTo>
                  <a:cubicBezTo>
                    <a:pt x="5316" y="2313"/>
                    <a:pt x="5506" y="2286"/>
                    <a:pt x="5685" y="2149"/>
                  </a:cubicBezTo>
                  <a:cubicBezTo>
                    <a:pt x="5577" y="2035"/>
                    <a:pt x="5448" y="2012"/>
                    <a:pt x="5316" y="2012"/>
                  </a:cubicBezTo>
                  <a:cubicBezTo>
                    <a:pt x="5228" y="2012"/>
                    <a:pt x="5139" y="2022"/>
                    <a:pt x="5052" y="2022"/>
                  </a:cubicBezTo>
                  <a:cubicBezTo>
                    <a:pt x="5025" y="2022"/>
                    <a:pt x="4997" y="2021"/>
                    <a:pt x="4970" y="2019"/>
                  </a:cubicBezTo>
                  <a:cubicBezTo>
                    <a:pt x="4934" y="2013"/>
                    <a:pt x="4897" y="2011"/>
                    <a:pt x="4859" y="2011"/>
                  </a:cubicBezTo>
                  <a:cubicBezTo>
                    <a:pt x="4783" y="2011"/>
                    <a:pt x="4706" y="2019"/>
                    <a:pt x="4630" y="2019"/>
                  </a:cubicBezTo>
                  <a:cubicBezTo>
                    <a:pt x="4499" y="2019"/>
                    <a:pt x="4371" y="1997"/>
                    <a:pt x="4256" y="1876"/>
                  </a:cubicBezTo>
                  <a:cubicBezTo>
                    <a:pt x="3494" y="1602"/>
                    <a:pt x="2684" y="1792"/>
                    <a:pt x="1934" y="1554"/>
                  </a:cubicBezTo>
                  <a:cubicBezTo>
                    <a:pt x="1744" y="1399"/>
                    <a:pt x="1339" y="1447"/>
                    <a:pt x="1387" y="1030"/>
                  </a:cubicBezTo>
                  <a:cubicBezTo>
                    <a:pt x="1479" y="893"/>
                    <a:pt x="1605" y="868"/>
                    <a:pt x="1737" y="868"/>
                  </a:cubicBezTo>
                  <a:cubicBezTo>
                    <a:pt x="1811" y="868"/>
                    <a:pt x="1886" y="876"/>
                    <a:pt x="1958" y="876"/>
                  </a:cubicBezTo>
                  <a:cubicBezTo>
                    <a:pt x="2286" y="870"/>
                    <a:pt x="2619" y="870"/>
                    <a:pt x="2952" y="870"/>
                  </a:cubicBezTo>
                  <a:cubicBezTo>
                    <a:pt x="3286" y="870"/>
                    <a:pt x="3619" y="870"/>
                    <a:pt x="3947" y="864"/>
                  </a:cubicBezTo>
                  <a:cubicBezTo>
                    <a:pt x="4024" y="864"/>
                    <a:pt x="4106" y="872"/>
                    <a:pt x="4186" y="872"/>
                  </a:cubicBezTo>
                  <a:cubicBezTo>
                    <a:pt x="4314" y="872"/>
                    <a:pt x="4439" y="850"/>
                    <a:pt x="4542" y="733"/>
                  </a:cubicBezTo>
                  <a:cubicBezTo>
                    <a:pt x="4380" y="563"/>
                    <a:pt x="4174" y="541"/>
                    <a:pt x="3965" y="541"/>
                  </a:cubicBezTo>
                  <a:cubicBezTo>
                    <a:pt x="3895" y="541"/>
                    <a:pt x="3825" y="544"/>
                    <a:pt x="3756" y="544"/>
                  </a:cubicBezTo>
                  <a:cubicBezTo>
                    <a:pt x="3728" y="544"/>
                    <a:pt x="3700" y="543"/>
                    <a:pt x="3673" y="542"/>
                  </a:cubicBezTo>
                  <a:cubicBezTo>
                    <a:pt x="3537" y="536"/>
                    <a:pt x="3400" y="534"/>
                    <a:pt x="3263" y="534"/>
                  </a:cubicBezTo>
                  <a:cubicBezTo>
                    <a:pt x="2889" y="534"/>
                    <a:pt x="2512" y="550"/>
                    <a:pt x="2134" y="550"/>
                  </a:cubicBezTo>
                  <a:cubicBezTo>
                    <a:pt x="1777" y="550"/>
                    <a:pt x="1420" y="536"/>
                    <a:pt x="1065" y="483"/>
                  </a:cubicBezTo>
                  <a:cubicBezTo>
                    <a:pt x="815" y="387"/>
                    <a:pt x="637" y="149"/>
                    <a:pt x="398" y="42"/>
                  </a:cubicBezTo>
                  <a:cubicBezTo>
                    <a:pt x="327" y="15"/>
                    <a:pt x="263" y="0"/>
                    <a:pt x="20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3" name="Google Shape;5313;p2"/>
            <p:cNvSpPr/>
            <p:nvPr/>
          </p:nvSpPr>
          <p:spPr>
            <a:xfrm>
              <a:off x="5393050" y="3977600"/>
              <a:ext cx="140700" cy="13525"/>
            </a:xfrm>
            <a:custGeom>
              <a:avLst/>
              <a:gdLst/>
              <a:ahLst/>
              <a:cxnLst/>
              <a:rect l="l" t="t" r="r" b="b"/>
              <a:pathLst>
                <a:path w="5628" h="541" extrusionOk="0">
                  <a:moveTo>
                    <a:pt x="118" y="1"/>
                  </a:moveTo>
                  <a:cubicBezTo>
                    <a:pt x="48" y="1"/>
                    <a:pt x="1" y="46"/>
                    <a:pt x="7" y="195"/>
                  </a:cubicBezTo>
                  <a:lnTo>
                    <a:pt x="412" y="326"/>
                  </a:lnTo>
                  <a:cubicBezTo>
                    <a:pt x="1127" y="540"/>
                    <a:pt x="1853" y="445"/>
                    <a:pt x="2579" y="505"/>
                  </a:cubicBezTo>
                  <a:cubicBezTo>
                    <a:pt x="3579" y="445"/>
                    <a:pt x="4579" y="386"/>
                    <a:pt x="5591" y="314"/>
                  </a:cubicBezTo>
                  <a:cubicBezTo>
                    <a:pt x="5627" y="195"/>
                    <a:pt x="5556" y="124"/>
                    <a:pt x="5449" y="76"/>
                  </a:cubicBezTo>
                  <a:cubicBezTo>
                    <a:pt x="5198" y="76"/>
                    <a:pt x="4937" y="64"/>
                    <a:pt x="4675" y="64"/>
                  </a:cubicBezTo>
                  <a:cubicBezTo>
                    <a:pt x="3749" y="79"/>
                    <a:pt x="2818" y="167"/>
                    <a:pt x="1889" y="167"/>
                  </a:cubicBezTo>
                  <a:cubicBezTo>
                    <a:pt x="1360" y="167"/>
                    <a:pt x="832" y="139"/>
                    <a:pt x="305" y="52"/>
                  </a:cubicBezTo>
                  <a:cubicBezTo>
                    <a:pt x="238" y="27"/>
                    <a:pt x="172" y="1"/>
                    <a:pt x="1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4" name="Google Shape;5314;p2"/>
            <p:cNvSpPr/>
            <p:nvPr/>
          </p:nvSpPr>
          <p:spPr>
            <a:xfrm>
              <a:off x="5513475" y="3870200"/>
              <a:ext cx="159875" cy="17725"/>
            </a:xfrm>
            <a:custGeom>
              <a:avLst/>
              <a:gdLst/>
              <a:ahLst/>
              <a:cxnLst/>
              <a:rect l="l" t="t" r="r" b="b"/>
              <a:pathLst>
                <a:path w="6395" h="709" extrusionOk="0">
                  <a:moveTo>
                    <a:pt x="5884" y="1"/>
                  </a:moveTo>
                  <a:cubicBezTo>
                    <a:pt x="5712" y="1"/>
                    <a:pt x="5535" y="75"/>
                    <a:pt x="5358" y="205"/>
                  </a:cubicBezTo>
                  <a:cubicBezTo>
                    <a:pt x="5285" y="351"/>
                    <a:pt x="5176" y="360"/>
                    <a:pt x="5054" y="360"/>
                  </a:cubicBezTo>
                  <a:cubicBezTo>
                    <a:pt x="5037" y="360"/>
                    <a:pt x="5019" y="360"/>
                    <a:pt x="5001" y="360"/>
                  </a:cubicBezTo>
                  <a:cubicBezTo>
                    <a:pt x="4311" y="336"/>
                    <a:pt x="3644" y="336"/>
                    <a:pt x="2953" y="324"/>
                  </a:cubicBezTo>
                  <a:cubicBezTo>
                    <a:pt x="2846" y="288"/>
                    <a:pt x="2739" y="270"/>
                    <a:pt x="2633" y="270"/>
                  </a:cubicBezTo>
                  <a:cubicBezTo>
                    <a:pt x="2528" y="270"/>
                    <a:pt x="2423" y="288"/>
                    <a:pt x="2322" y="324"/>
                  </a:cubicBezTo>
                  <a:lnTo>
                    <a:pt x="2096" y="324"/>
                  </a:lnTo>
                  <a:cubicBezTo>
                    <a:pt x="2040" y="296"/>
                    <a:pt x="1983" y="284"/>
                    <a:pt x="1927" y="284"/>
                  </a:cubicBezTo>
                  <a:cubicBezTo>
                    <a:pt x="1864" y="284"/>
                    <a:pt x="1802" y="299"/>
                    <a:pt x="1739" y="324"/>
                  </a:cubicBezTo>
                  <a:lnTo>
                    <a:pt x="1524" y="324"/>
                  </a:lnTo>
                  <a:cubicBezTo>
                    <a:pt x="1419" y="286"/>
                    <a:pt x="1308" y="277"/>
                    <a:pt x="1196" y="277"/>
                  </a:cubicBezTo>
                  <a:cubicBezTo>
                    <a:pt x="1094" y="277"/>
                    <a:pt x="992" y="284"/>
                    <a:pt x="890" y="284"/>
                  </a:cubicBezTo>
                  <a:cubicBezTo>
                    <a:pt x="752" y="284"/>
                    <a:pt x="615" y="271"/>
                    <a:pt x="489" y="205"/>
                  </a:cubicBezTo>
                  <a:cubicBezTo>
                    <a:pt x="407" y="180"/>
                    <a:pt x="332" y="165"/>
                    <a:pt x="258" y="165"/>
                  </a:cubicBezTo>
                  <a:cubicBezTo>
                    <a:pt x="192" y="165"/>
                    <a:pt x="128" y="177"/>
                    <a:pt x="60" y="205"/>
                  </a:cubicBezTo>
                  <a:cubicBezTo>
                    <a:pt x="0" y="372"/>
                    <a:pt x="84" y="467"/>
                    <a:pt x="215" y="550"/>
                  </a:cubicBezTo>
                  <a:lnTo>
                    <a:pt x="620" y="586"/>
                  </a:lnTo>
                  <a:cubicBezTo>
                    <a:pt x="786" y="550"/>
                    <a:pt x="929" y="550"/>
                    <a:pt x="1096" y="550"/>
                  </a:cubicBezTo>
                  <a:lnTo>
                    <a:pt x="1548" y="550"/>
                  </a:lnTo>
                  <a:cubicBezTo>
                    <a:pt x="1632" y="550"/>
                    <a:pt x="1703" y="550"/>
                    <a:pt x="1786" y="610"/>
                  </a:cubicBezTo>
                  <a:cubicBezTo>
                    <a:pt x="2834" y="622"/>
                    <a:pt x="3882" y="622"/>
                    <a:pt x="4942" y="633"/>
                  </a:cubicBezTo>
                  <a:cubicBezTo>
                    <a:pt x="5165" y="671"/>
                    <a:pt x="5389" y="708"/>
                    <a:pt x="5613" y="708"/>
                  </a:cubicBezTo>
                  <a:cubicBezTo>
                    <a:pt x="5818" y="708"/>
                    <a:pt x="6023" y="677"/>
                    <a:pt x="6227" y="586"/>
                  </a:cubicBezTo>
                  <a:cubicBezTo>
                    <a:pt x="6144" y="324"/>
                    <a:pt x="5906" y="514"/>
                    <a:pt x="5811" y="372"/>
                  </a:cubicBezTo>
                  <a:lnTo>
                    <a:pt x="5811" y="372"/>
                  </a:lnTo>
                  <a:cubicBezTo>
                    <a:pt x="5924" y="378"/>
                    <a:pt x="6041" y="424"/>
                    <a:pt x="6146" y="424"/>
                  </a:cubicBezTo>
                  <a:cubicBezTo>
                    <a:pt x="6241" y="424"/>
                    <a:pt x="6327" y="387"/>
                    <a:pt x="6394" y="252"/>
                  </a:cubicBezTo>
                  <a:cubicBezTo>
                    <a:pt x="6232" y="78"/>
                    <a:pt x="6060" y="1"/>
                    <a:pt x="58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5" name="Google Shape;5315;p2"/>
            <p:cNvSpPr/>
            <p:nvPr/>
          </p:nvSpPr>
          <p:spPr>
            <a:xfrm>
              <a:off x="5371200" y="3949125"/>
              <a:ext cx="140225" cy="12950"/>
            </a:xfrm>
            <a:custGeom>
              <a:avLst/>
              <a:gdLst/>
              <a:ahLst/>
              <a:cxnLst/>
              <a:rect l="l" t="t" r="r" b="b"/>
              <a:pathLst>
                <a:path w="5609" h="518" extrusionOk="0">
                  <a:moveTo>
                    <a:pt x="1334" y="10"/>
                  </a:moveTo>
                  <a:cubicBezTo>
                    <a:pt x="1087" y="10"/>
                    <a:pt x="840" y="12"/>
                    <a:pt x="596" y="24"/>
                  </a:cubicBezTo>
                  <a:cubicBezTo>
                    <a:pt x="568" y="26"/>
                    <a:pt x="540" y="26"/>
                    <a:pt x="511" y="26"/>
                  </a:cubicBezTo>
                  <a:cubicBezTo>
                    <a:pt x="493" y="26"/>
                    <a:pt x="474" y="26"/>
                    <a:pt x="455" y="26"/>
                  </a:cubicBezTo>
                  <a:cubicBezTo>
                    <a:pt x="249" y="26"/>
                    <a:pt x="39" y="39"/>
                    <a:pt x="0" y="358"/>
                  </a:cubicBezTo>
                  <a:cubicBezTo>
                    <a:pt x="187" y="495"/>
                    <a:pt x="395" y="517"/>
                    <a:pt x="603" y="517"/>
                  </a:cubicBezTo>
                  <a:cubicBezTo>
                    <a:pt x="700" y="517"/>
                    <a:pt x="798" y="513"/>
                    <a:pt x="893" y="513"/>
                  </a:cubicBezTo>
                  <a:cubicBezTo>
                    <a:pt x="1846" y="513"/>
                    <a:pt x="2786" y="501"/>
                    <a:pt x="3739" y="501"/>
                  </a:cubicBezTo>
                  <a:cubicBezTo>
                    <a:pt x="3880" y="487"/>
                    <a:pt x="4022" y="483"/>
                    <a:pt x="4164" y="483"/>
                  </a:cubicBezTo>
                  <a:cubicBezTo>
                    <a:pt x="4335" y="483"/>
                    <a:pt x="4507" y="489"/>
                    <a:pt x="4678" y="489"/>
                  </a:cubicBezTo>
                  <a:cubicBezTo>
                    <a:pt x="4992" y="489"/>
                    <a:pt x="5305" y="471"/>
                    <a:pt x="5608" y="370"/>
                  </a:cubicBezTo>
                  <a:cubicBezTo>
                    <a:pt x="5596" y="274"/>
                    <a:pt x="5549" y="215"/>
                    <a:pt x="5477" y="167"/>
                  </a:cubicBezTo>
                  <a:cubicBezTo>
                    <a:pt x="5447" y="161"/>
                    <a:pt x="5421" y="158"/>
                    <a:pt x="5394" y="158"/>
                  </a:cubicBezTo>
                  <a:cubicBezTo>
                    <a:pt x="5367" y="158"/>
                    <a:pt x="5340" y="161"/>
                    <a:pt x="5310" y="167"/>
                  </a:cubicBezTo>
                  <a:cubicBezTo>
                    <a:pt x="5280" y="212"/>
                    <a:pt x="5250" y="230"/>
                    <a:pt x="5221" y="230"/>
                  </a:cubicBezTo>
                  <a:cubicBezTo>
                    <a:pt x="5181" y="230"/>
                    <a:pt x="5143" y="197"/>
                    <a:pt x="5108" y="155"/>
                  </a:cubicBezTo>
                  <a:lnTo>
                    <a:pt x="4941" y="155"/>
                  </a:lnTo>
                  <a:cubicBezTo>
                    <a:pt x="4922" y="157"/>
                    <a:pt x="4903" y="158"/>
                    <a:pt x="4884" y="158"/>
                  </a:cubicBezTo>
                  <a:cubicBezTo>
                    <a:pt x="4760" y="158"/>
                    <a:pt x="4636" y="127"/>
                    <a:pt x="4513" y="96"/>
                  </a:cubicBezTo>
                  <a:cubicBezTo>
                    <a:pt x="4459" y="91"/>
                    <a:pt x="4406" y="88"/>
                    <a:pt x="4354" y="88"/>
                  </a:cubicBezTo>
                  <a:cubicBezTo>
                    <a:pt x="4279" y="88"/>
                    <a:pt x="4204" y="94"/>
                    <a:pt x="4120" y="108"/>
                  </a:cubicBezTo>
                  <a:cubicBezTo>
                    <a:pt x="4017" y="145"/>
                    <a:pt x="3919" y="159"/>
                    <a:pt x="3823" y="159"/>
                  </a:cubicBezTo>
                  <a:cubicBezTo>
                    <a:pt x="3640" y="159"/>
                    <a:pt x="3466" y="107"/>
                    <a:pt x="3286" y="60"/>
                  </a:cubicBezTo>
                  <a:cubicBezTo>
                    <a:pt x="2870" y="1"/>
                    <a:pt x="2477" y="24"/>
                    <a:pt x="2072" y="12"/>
                  </a:cubicBezTo>
                  <a:cubicBezTo>
                    <a:pt x="1828" y="12"/>
                    <a:pt x="1581" y="10"/>
                    <a:pt x="1334" y="1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6" name="Google Shape;5316;p2"/>
            <p:cNvSpPr/>
            <p:nvPr/>
          </p:nvSpPr>
          <p:spPr>
            <a:xfrm>
              <a:off x="5536100" y="3977700"/>
              <a:ext cx="123550" cy="8650"/>
            </a:xfrm>
            <a:custGeom>
              <a:avLst/>
              <a:gdLst/>
              <a:ahLst/>
              <a:cxnLst/>
              <a:rect l="l" t="t" r="r" b="b"/>
              <a:pathLst>
                <a:path w="4942" h="346" extrusionOk="0">
                  <a:moveTo>
                    <a:pt x="4668" y="1"/>
                  </a:moveTo>
                  <a:cubicBezTo>
                    <a:pt x="4373" y="12"/>
                    <a:pt x="4076" y="15"/>
                    <a:pt x="3779" y="15"/>
                  </a:cubicBezTo>
                  <a:cubicBezTo>
                    <a:pt x="3426" y="15"/>
                    <a:pt x="3072" y="11"/>
                    <a:pt x="2719" y="11"/>
                  </a:cubicBezTo>
                  <a:cubicBezTo>
                    <a:pt x="2144" y="11"/>
                    <a:pt x="1570" y="23"/>
                    <a:pt x="1000" y="84"/>
                  </a:cubicBezTo>
                  <a:cubicBezTo>
                    <a:pt x="926" y="140"/>
                    <a:pt x="842" y="157"/>
                    <a:pt x="754" y="157"/>
                  </a:cubicBezTo>
                  <a:cubicBezTo>
                    <a:pt x="628" y="157"/>
                    <a:pt x="493" y="123"/>
                    <a:pt x="368" y="123"/>
                  </a:cubicBezTo>
                  <a:cubicBezTo>
                    <a:pt x="226" y="123"/>
                    <a:pt x="95" y="166"/>
                    <a:pt x="0" y="346"/>
                  </a:cubicBezTo>
                  <a:cubicBezTo>
                    <a:pt x="1620" y="310"/>
                    <a:pt x="3263" y="263"/>
                    <a:pt x="4882" y="239"/>
                  </a:cubicBezTo>
                  <a:cubicBezTo>
                    <a:pt x="4941" y="179"/>
                    <a:pt x="4941" y="120"/>
                    <a:pt x="4870" y="72"/>
                  </a:cubicBezTo>
                  <a:cubicBezTo>
                    <a:pt x="4810" y="48"/>
                    <a:pt x="4727" y="1"/>
                    <a:pt x="46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7" name="Google Shape;5317;p2"/>
            <p:cNvSpPr/>
            <p:nvPr/>
          </p:nvSpPr>
          <p:spPr>
            <a:xfrm>
              <a:off x="5636400" y="3873225"/>
              <a:ext cx="79800" cy="19400"/>
            </a:xfrm>
            <a:custGeom>
              <a:avLst/>
              <a:gdLst/>
              <a:ahLst/>
              <a:cxnLst/>
              <a:rect l="l" t="t" r="r" b="b"/>
              <a:pathLst>
                <a:path w="3192" h="776" extrusionOk="0">
                  <a:moveTo>
                    <a:pt x="2294" y="0"/>
                  </a:moveTo>
                  <a:cubicBezTo>
                    <a:pt x="2013" y="0"/>
                    <a:pt x="1733" y="78"/>
                    <a:pt x="1453" y="215"/>
                  </a:cubicBezTo>
                  <a:cubicBezTo>
                    <a:pt x="1396" y="239"/>
                    <a:pt x="1336" y="246"/>
                    <a:pt x="1274" y="246"/>
                  </a:cubicBezTo>
                  <a:cubicBezTo>
                    <a:pt x="1179" y="246"/>
                    <a:pt x="1080" y="229"/>
                    <a:pt x="985" y="229"/>
                  </a:cubicBezTo>
                  <a:cubicBezTo>
                    <a:pt x="899" y="229"/>
                    <a:pt x="815" y="243"/>
                    <a:pt x="739" y="298"/>
                  </a:cubicBezTo>
                  <a:cubicBezTo>
                    <a:pt x="858" y="441"/>
                    <a:pt x="1072" y="310"/>
                    <a:pt x="1168" y="536"/>
                  </a:cubicBezTo>
                  <a:lnTo>
                    <a:pt x="1" y="536"/>
                  </a:lnTo>
                  <a:cubicBezTo>
                    <a:pt x="60" y="572"/>
                    <a:pt x="120" y="632"/>
                    <a:pt x="179" y="655"/>
                  </a:cubicBezTo>
                  <a:cubicBezTo>
                    <a:pt x="344" y="675"/>
                    <a:pt x="510" y="681"/>
                    <a:pt x="676" y="681"/>
                  </a:cubicBezTo>
                  <a:cubicBezTo>
                    <a:pt x="914" y="681"/>
                    <a:pt x="1152" y="669"/>
                    <a:pt x="1389" y="669"/>
                  </a:cubicBezTo>
                  <a:cubicBezTo>
                    <a:pt x="1688" y="669"/>
                    <a:pt x="1985" y="688"/>
                    <a:pt x="2275" y="774"/>
                  </a:cubicBezTo>
                  <a:cubicBezTo>
                    <a:pt x="2279" y="775"/>
                    <a:pt x="2284" y="776"/>
                    <a:pt x="2290" y="776"/>
                  </a:cubicBezTo>
                  <a:cubicBezTo>
                    <a:pt x="2347" y="776"/>
                    <a:pt x="2465" y="724"/>
                    <a:pt x="2465" y="691"/>
                  </a:cubicBezTo>
                  <a:cubicBezTo>
                    <a:pt x="2515" y="421"/>
                    <a:pt x="2675" y="388"/>
                    <a:pt x="2850" y="388"/>
                  </a:cubicBezTo>
                  <a:cubicBezTo>
                    <a:pt x="2904" y="388"/>
                    <a:pt x="2961" y="392"/>
                    <a:pt x="3015" y="392"/>
                  </a:cubicBezTo>
                  <a:cubicBezTo>
                    <a:pt x="3078" y="392"/>
                    <a:pt x="3138" y="387"/>
                    <a:pt x="3192" y="370"/>
                  </a:cubicBezTo>
                  <a:cubicBezTo>
                    <a:pt x="3180" y="322"/>
                    <a:pt x="3156" y="274"/>
                    <a:pt x="3144" y="251"/>
                  </a:cubicBezTo>
                  <a:cubicBezTo>
                    <a:pt x="2858" y="78"/>
                    <a:pt x="2575" y="0"/>
                    <a:pt x="22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8" name="Google Shape;5318;p2"/>
            <p:cNvSpPr/>
            <p:nvPr/>
          </p:nvSpPr>
          <p:spPr>
            <a:xfrm>
              <a:off x="5424275" y="3882400"/>
              <a:ext cx="83875" cy="15475"/>
            </a:xfrm>
            <a:custGeom>
              <a:avLst/>
              <a:gdLst/>
              <a:ahLst/>
              <a:cxnLst/>
              <a:rect l="l" t="t" r="r" b="b"/>
              <a:pathLst>
                <a:path w="3355" h="619" extrusionOk="0">
                  <a:moveTo>
                    <a:pt x="2955" y="1"/>
                  </a:moveTo>
                  <a:cubicBezTo>
                    <a:pt x="2828" y="1"/>
                    <a:pt x="2710" y="49"/>
                    <a:pt x="2592" y="134"/>
                  </a:cubicBezTo>
                  <a:cubicBezTo>
                    <a:pt x="1735" y="229"/>
                    <a:pt x="890" y="324"/>
                    <a:pt x="20" y="419"/>
                  </a:cubicBezTo>
                  <a:cubicBezTo>
                    <a:pt x="0" y="540"/>
                    <a:pt x="40" y="618"/>
                    <a:pt x="138" y="618"/>
                  </a:cubicBezTo>
                  <a:cubicBezTo>
                    <a:pt x="156" y="618"/>
                    <a:pt x="177" y="615"/>
                    <a:pt x="199" y="610"/>
                  </a:cubicBezTo>
                  <a:lnTo>
                    <a:pt x="2616" y="431"/>
                  </a:lnTo>
                  <a:cubicBezTo>
                    <a:pt x="2652" y="392"/>
                    <a:pt x="2691" y="379"/>
                    <a:pt x="2730" y="379"/>
                  </a:cubicBezTo>
                  <a:cubicBezTo>
                    <a:pt x="2813" y="379"/>
                    <a:pt x="2900" y="435"/>
                    <a:pt x="2980" y="435"/>
                  </a:cubicBezTo>
                  <a:cubicBezTo>
                    <a:pt x="3002" y="435"/>
                    <a:pt x="3024" y="431"/>
                    <a:pt x="3045" y="419"/>
                  </a:cubicBezTo>
                  <a:cubicBezTo>
                    <a:pt x="3152" y="372"/>
                    <a:pt x="3295" y="384"/>
                    <a:pt x="3330" y="253"/>
                  </a:cubicBezTo>
                  <a:cubicBezTo>
                    <a:pt x="3354" y="122"/>
                    <a:pt x="3223" y="62"/>
                    <a:pt x="3116" y="26"/>
                  </a:cubicBezTo>
                  <a:cubicBezTo>
                    <a:pt x="3060" y="9"/>
                    <a:pt x="3007" y="1"/>
                    <a:pt x="29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9" name="Google Shape;5319;p2"/>
            <p:cNvSpPr/>
            <p:nvPr/>
          </p:nvSpPr>
          <p:spPr>
            <a:xfrm>
              <a:off x="5421500" y="3905775"/>
              <a:ext cx="66100" cy="9225"/>
            </a:xfrm>
            <a:custGeom>
              <a:avLst/>
              <a:gdLst/>
              <a:ahLst/>
              <a:cxnLst/>
              <a:rect l="l" t="t" r="r" b="b"/>
              <a:pathLst>
                <a:path w="2644" h="369" extrusionOk="0">
                  <a:moveTo>
                    <a:pt x="1075" y="1"/>
                  </a:moveTo>
                  <a:cubicBezTo>
                    <a:pt x="999" y="1"/>
                    <a:pt x="925" y="24"/>
                    <a:pt x="858" y="80"/>
                  </a:cubicBezTo>
                  <a:cubicBezTo>
                    <a:pt x="858" y="92"/>
                    <a:pt x="846" y="92"/>
                    <a:pt x="810" y="103"/>
                  </a:cubicBezTo>
                  <a:cubicBezTo>
                    <a:pt x="803" y="110"/>
                    <a:pt x="796" y="113"/>
                    <a:pt x="788" y="113"/>
                  </a:cubicBezTo>
                  <a:cubicBezTo>
                    <a:pt x="767" y="113"/>
                    <a:pt x="744" y="93"/>
                    <a:pt x="727" y="68"/>
                  </a:cubicBezTo>
                  <a:lnTo>
                    <a:pt x="715" y="68"/>
                  </a:lnTo>
                  <a:cubicBezTo>
                    <a:pt x="477" y="80"/>
                    <a:pt x="227" y="68"/>
                    <a:pt x="0" y="222"/>
                  </a:cubicBezTo>
                  <a:cubicBezTo>
                    <a:pt x="75" y="338"/>
                    <a:pt x="170" y="368"/>
                    <a:pt x="271" y="368"/>
                  </a:cubicBezTo>
                  <a:cubicBezTo>
                    <a:pt x="346" y="368"/>
                    <a:pt x="424" y="352"/>
                    <a:pt x="501" y="342"/>
                  </a:cubicBezTo>
                  <a:lnTo>
                    <a:pt x="2572" y="342"/>
                  </a:lnTo>
                  <a:cubicBezTo>
                    <a:pt x="2644" y="187"/>
                    <a:pt x="2525" y="115"/>
                    <a:pt x="2406" y="80"/>
                  </a:cubicBezTo>
                  <a:cubicBezTo>
                    <a:pt x="2398" y="84"/>
                    <a:pt x="2387" y="85"/>
                    <a:pt x="2375" y="85"/>
                  </a:cubicBezTo>
                  <a:cubicBezTo>
                    <a:pt x="2351" y="85"/>
                    <a:pt x="2322" y="80"/>
                    <a:pt x="2298" y="80"/>
                  </a:cubicBezTo>
                  <a:cubicBezTo>
                    <a:pt x="2249" y="117"/>
                    <a:pt x="2196" y="138"/>
                    <a:pt x="2142" y="138"/>
                  </a:cubicBezTo>
                  <a:cubicBezTo>
                    <a:pt x="2092" y="138"/>
                    <a:pt x="2040" y="120"/>
                    <a:pt x="1989" y="80"/>
                  </a:cubicBezTo>
                  <a:lnTo>
                    <a:pt x="1870" y="80"/>
                  </a:lnTo>
                  <a:cubicBezTo>
                    <a:pt x="1796" y="135"/>
                    <a:pt x="1723" y="165"/>
                    <a:pt x="1650" y="165"/>
                  </a:cubicBezTo>
                  <a:cubicBezTo>
                    <a:pt x="1580" y="165"/>
                    <a:pt x="1511" y="138"/>
                    <a:pt x="1441" y="80"/>
                  </a:cubicBezTo>
                  <a:cubicBezTo>
                    <a:pt x="1393" y="80"/>
                    <a:pt x="1334" y="56"/>
                    <a:pt x="1286" y="56"/>
                  </a:cubicBezTo>
                  <a:cubicBezTo>
                    <a:pt x="1217" y="21"/>
                    <a:pt x="1145" y="1"/>
                    <a:pt x="10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0" name="Google Shape;5320;p2"/>
            <p:cNvSpPr/>
            <p:nvPr/>
          </p:nvSpPr>
          <p:spPr>
            <a:xfrm>
              <a:off x="5507525" y="3950600"/>
              <a:ext cx="50925" cy="10325"/>
            </a:xfrm>
            <a:custGeom>
              <a:avLst/>
              <a:gdLst/>
              <a:ahLst/>
              <a:cxnLst/>
              <a:rect l="l" t="t" r="r" b="b"/>
              <a:pathLst>
                <a:path w="2037" h="413" extrusionOk="0">
                  <a:moveTo>
                    <a:pt x="360" y="1"/>
                  </a:moveTo>
                  <a:cubicBezTo>
                    <a:pt x="233" y="1"/>
                    <a:pt x="110" y="57"/>
                    <a:pt x="0" y="180"/>
                  </a:cubicBezTo>
                  <a:cubicBezTo>
                    <a:pt x="60" y="215"/>
                    <a:pt x="96" y="263"/>
                    <a:pt x="155" y="311"/>
                  </a:cubicBezTo>
                  <a:cubicBezTo>
                    <a:pt x="448" y="377"/>
                    <a:pt x="790" y="413"/>
                    <a:pt x="1111" y="413"/>
                  </a:cubicBezTo>
                  <a:cubicBezTo>
                    <a:pt x="1482" y="413"/>
                    <a:pt x="1826" y="365"/>
                    <a:pt x="2036" y="263"/>
                  </a:cubicBezTo>
                  <a:lnTo>
                    <a:pt x="2036" y="263"/>
                  </a:lnTo>
                  <a:cubicBezTo>
                    <a:pt x="1952" y="285"/>
                    <a:pt x="1870" y="293"/>
                    <a:pt x="1790" y="293"/>
                  </a:cubicBezTo>
                  <a:cubicBezTo>
                    <a:pt x="1452" y="293"/>
                    <a:pt x="1139" y="141"/>
                    <a:pt x="808" y="141"/>
                  </a:cubicBezTo>
                  <a:cubicBezTo>
                    <a:pt x="781" y="141"/>
                    <a:pt x="754" y="142"/>
                    <a:pt x="727" y="144"/>
                  </a:cubicBezTo>
                  <a:cubicBezTo>
                    <a:pt x="605" y="51"/>
                    <a:pt x="481" y="1"/>
                    <a:pt x="3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1" name="Google Shape;5321;p2"/>
            <p:cNvSpPr/>
            <p:nvPr/>
          </p:nvSpPr>
          <p:spPr>
            <a:xfrm>
              <a:off x="5489075" y="3879150"/>
              <a:ext cx="44075" cy="13750"/>
            </a:xfrm>
            <a:custGeom>
              <a:avLst/>
              <a:gdLst/>
              <a:ahLst/>
              <a:cxnLst/>
              <a:rect l="l" t="t" r="r" b="b"/>
              <a:pathLst>
                <a:path w="1763" h="550" extrusionOk="0">
                  <a:moveTo>
                    <a:pt x="544" y="0"/>
                  </a:moveTo>
                  <a:cubicBezTo>
                    <a:pt x="367" y="0"/>
                    <a:pt x="192" y="43"/>
                    <a:pt x="24" y="156"/>
                  </a:cubicBezTo>
                  <a:cubicBezTo>
                    <a:pt x="24" y="192"/>
                    <a:pt x="24" y="240"/>
                    <a:pt x="0" y="275"/>
                  </a:cubicBezTo>
                  <a:cubicBezTo>
                    <a:pt x="131" y="275"/>
                    <a:pt x="286" y="275"/>
                    <a:pt x="417" y="299"/>
                  </a:cubicBezTo>
                  <a:cubicBezTo>
                    <a:pt x="476" y="299"/>
                    <a:pt x="536" y="323"/>
                    <a:pt x="595" y="335"/>
                  </a:cubicBezTo>
                  <a:cubicBezTo>
                    <a:pt x="560" y="418"/>
                    <a:pt x="500" y="478"/>
                    <a:pt x="453" y="549"/>
                  </a:cubicBezTo>
                  <a:cubicBezTo>
                    <a:pt x="893" y="549"/>
                    <a:pt x="1310" y="371"/>
                    <a:pt x="1762" y="299"/>
                  </a:cubicBezTo>
                  <a:cubicBezTo>
                    <a:pt x="1750" y="216"/>
                    <a:pt x="1655" y="216"/>
                    <a:pt x="1608" y="156"/>
                  </a:cubicBezTo>
                  <a:cubicBezTo>
                    <a:pt x="1465" y="144"/>
                    <a:pt x="1322" y="144"/>
                    <a:pt x="1179" y="133"/>
                  </a:cubicBezTo>
                  <a:cubicBezTo>
                    <a:pt x="971" y="61"/>
                    <a:pt x="756" y="0"/>
                    <a:pt x="5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2" name="Google Shape;5322;p2"/>
            <p:cNvSpPr/>
            <p:nvPr/>
          </p:nvSpPr>
          <p:spPr>
            <a:xfrm>
              <a:off x="5451550" y="3919825"/>
              <a:ext cx="41400" cy="9075"/>
            </a:xfrm>
            <a:custGeom>
              <a:avLst/>
              <a:gdLst/>
              <a:ahLst/>
              <a:cxnLst/>
              <a:rect l="l" t="t" r="r" b="b"/>
              <a:pathLst>
                <a:path w="1656" h="363" extrusionOk="0">
                  <a:moveTo>
                    <a:pt x="521" y="1"/>
                  </a:moveTo>
                  <a:cubicBezTo>
                    <a:pt x="428" y="1"/>
                    <a:pt x="333" y="18"/>
                    <a:pt x="239" y="65"/>
                  </a:cubicBezTo>
                  <a:cubicBezTo>
                    <a:pt x="180" y="65"/>
                    <a:pt x="132" y="77"/>
                    <a:pt x="72" y="77"/>
                  </a:cubicBezTo>
                  <a:cubicBezTo>
                    <a:pt x="1" y="244"/>
                    <a:pt x="156" y="292"/>
                    <a:pt x="227" y="363"/>
                  </a:cubicBezTo>
                  <a:lnTo>
                    <a:pt x="537" y="363"/>
                  </a:lnTo>
                  <a:cubicBezTo>
                    <a:pt x="537" y="351"/>
                    <a:pt x="549" y="351"/>
                    <a:pt x="572" y="315"/>
                  </a:cubicBezTo>
                  <a:cubicBezTo>
                    <a:pt x="584" y="315"/>
                    <a:pt x="608" y="339"/>
                    <a:pt x="644" y="363"/>
                  </a:cubicBezTo>
                  <a:lnTo>
                    <a:pt x="1656" y="363"/>
                  </a:lnTo>
                  <a:cubicBezTo>
                    <a:pt x="1549" y="196"/>
                    <a:pt x="1370" y="172"/>
                    <a:pt x="1227" y="77"/>
                  </a:cubicBezTo>
                  <a:lnTo>
                    <a:pt x="942" y="77"/>
                  </a:lnTo>
                  <a:cubicBezTo>
                    <a:pt x="805" y="41"/>
                    <a:pt x="664" y="1"/>
                    <a:pt x="5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3" name="Google Shape;5323;p2"/>
            <p:cNvSpPr/>
            <p:nvPr/>
          </p:nvSpPr>
          <p:spPr>
            <a:xfrm>
              <a:off x="5658125" y="3978350"/>
              <a:ext cx="38975" cy="6075"/>
            </a:xfrm>
            <a:custGeom>
              <a:avLst/>
              <a:gdLst/>
              <a:ahLst/>
              <a:cxnLst/>
              <a:rect l="l" t="t" r="r" b="b"/>
              <a:pathLst>
                <a:path w="1559" h="243" extrusionOk="0">
                  <a:moveTo>
                    <a:pt x="398" y="1"/>
                  </a:moveTo>
                  <a:cubicBezTo>
                    <a:pt x="266" y="1"/>
                    <a:pt x="134" y="13"/>
                    <a:pt x="1" y="46"/>
                  </a:cubicBezTo>
                  <a:lnTo>
                    <a:pt x="1" y="213"/>
                  </a:lnTo>
                  <a:cubicBezTo>
                    <a:pt x="465" y="213"/>
                    <a:pt x="906" y="213"/>
                    <a:pt x="1358" y="237"/>
                  </a:cubicBezTo>
                  <a:cubicBezTo>
                    <a:pt x="1383" y="240"/>
                    <a:pt x="1405" y="242"/>
                    <a:pt x="1425" y="242"/>
                  </a:cubicBezTo>
                  <a:cubicBezTo>
                    <a:pt x="1527" y="242"/>
                    <a:pt x="1559" y="188"/>
                    <a:pt x="1549" y="58"/>
                  </a:cubicBezTo>
                  <a:lnTo>
                    <a:pt x="1549" y="58"/>
                  </a:lnTo>
                  <a:cubicBezTo>
                    <a:pt x="1480" y="66"/>
                    <a:pt x="1411" y="69"/>
                    <a:pt x="1343" y="69"/>
                  </a:cubicBezTo>
                  <a:cubicBezTo>
                    <a:pt x="1029" y="69"/>
                    <a:pt x="715" y="1"/>
                    <a:pt x="3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4" name="Google Shape;5324;p2"/>
            <p:cNvSpPr/>
            <p:nvPr/>
          </p:nvSpPr>
          <p:spPr>
            <a:xfrm>
              <a:off x="5516750" y="3943425"/>
              <a:ext cx="40200" cy="7800"/>
            </a:xfrm>
            <a:custGeom>
              <a:avLst/>
              <a:gdLst/>
              <a:ahLst/>
              <a:cxnLst/>
              <a:rect l="l" t="t" r="r" b="b"/>
              <a:pathLst>
                <a:path w="1608" h="312" extrusionOk="0">
                  <a:moveTo>
                    <a:pt x="257" y="0"/>
                  </a:moveTo>
                  <a:cubicBezTo>
                    <a:pt x="192" y="0"/>
                    <a:pt x="126" y="5"/>
                    <a:pt x="60" y="14"/>
                  </a:cubicBezTo>
                  <a:cubicBezTo>
                    <a:pt x="0" y="205"/>
                    <a:pt x="143" y="240"/>
                    <a:pt x="286" y="300"/>
                  </a:cubicBezTo>
                  <a:cubicBezTo>
                    <a:pt x="298" y="300"/>
                    <a:pt x="322" y="312"/>
                    <a:pt x="358" y="312"/>
                  </a:cubicBezTo>
                  <a:cubicBezTo>
                    <a:pt x="414" y="308"/>
                    <a:pt x="471" y="307"/>
                    <a:pt x="528" y="307"/>
                  </a:cubicBezTo>
                  <a:cubicBezTo>
                    <a:pt x="626" y="307"/>
                    <a:pt x="725" y="310"/>
                    <a:pt x="829" y="310"/>
                  </a:cubicBezTo>
                  <a:cubicBezTo>
                    <a:pt x="1065" y="310"/>
                    <a:pt x="1320" y="293"/>
                    <a:pt x="1608" y="181"/>
                  </a:cubicBezTo>
                  <a:cubicBezTo>
                    <a:pt x="1083" y="171"/>
                    <a:pt x="674" y="0"/>
                    <a:pt x="2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5" name="Google Shape;5325;p2"/>
            <p:cNvSpPr/>
            <p:nvPr/>
          </p:nvSpPr>
          <p:spPr>
            <a:xfrm>
              <a:off x="5488650" y="3910900"/>
              <a:ext cx="29900" cy="6500"/>
            </a:xfrm>
            <a:custGeom>
              <a:avLst/>
              <a:gdLst/>
              <a:ahLst/>
              <a:cxnLst/>
              <a:rect l="l" t="t" r="r" b="b"/>
              <a:pathLst>
                <a:path w="1196" h="260" extrusionOk="0">
                  <a:moveTo>
                    <a:pt x="131" y="0"/>
                  </a:moveTo>
                  <a:cubicBezTo>
                    <a:pt x="38" y="0"/>
                    <a:pt x="0" y="59"/>
                    <a:pt x="41" y="160"/>
                  </a:cubicBezTo>
                  <a:cubicBezTo>
                    <a:pt x="209" y="218"/>
                    <a:pt x="374" y="259"/>
                    <a:pt x="541" y="259"/>
                  </a:cubicBezTo>
                  <a:cubicBezTo>
                    <a:pt x="754" y="259"/>
                    <a:pt x="969" y="192"/>
                    <a:pt x="1196" y="6"/>
                  </a:cubicBezTo>
                  <a:lnTo>
                    <a:pt x="184" y="6"/>
                  </a:lnTo>
                  <a:cubicBezTo>
                    <a:pt x="165" y="2"/>
                    <a:pt x="147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6" name="Google Shape;5326;p2"/>
            <p:cNvSpPr/>
            <p:nvPr/>
          </p:nvSpPr>
          <p:spPr>
            <a:xfrm>
              <a:off x="5529250" y="3978675"/>
              <a:ext cx="32175" cy="7100"/>
            </a:xfrm>
            <a:custGeom>
              <a:avLst/>
              <a:gdLst/>
              <a:ahLst/>
              <a:cxnLst/>
              <a:rect l="l" t="t" r="r" b="b"/>
              <a:pathLst>
                <a:path w="1287" h="284" extrusionOk="0">
                  <a:moveTo>
                    <a:pt x="763" y="0"/>
                  </a:moveTo>
                  <a:cubicBezTo>
                    <a:pt x="505" y="0"/>
                    <a:pt x="249" y="19"/>
                    <a:pt x="1" y="33"/>
                  </a:cubicBezTo>
                  <a:cubicBezTo>
                    <a:pt x="48" y="104"/>
                    <a:pt x="96" y="200"/>
                    <a:pt x="143" y="271"/>
                  </a:cubicBezTo>
                  <a:cubicBezTo>
                    <a:pt x="203" y="283"/>
                    <a:pt x="239" y="283"/>
                    <a:pt x="286" y="283"/>
                  </a:cubicBezTo>
                  <a:cubicBezTo>
                    <a:pt x="392" y="177"/>
                    <a:pt x="509" y="160"/>
                    <a:pt x="630" y="160"/>
                  </a:cubicBezTo>
                  <a:cubicBezTo>
                    <a:pt x="685" y="160"/>
                    <a:pt x="742" y="164"/>
                    <a:pt x="798" y="164"/>
                  </a:cubicBezTo>
                  <a:cubicBezTo>
                    <a:pt x="845" y="164"/>
                    <a:pt x="895" y="167"/>
                    <a:pt x="947" y="167"/>
                  </a:cubicBezTo>
                  <a:cubicBezTo>
                    <a:pt x="1068" y="167"/>
                    <a:pt x="1195" y="150"/>
                    <a:pt x="1286" y="33"/>
                  </a:cubicBezTo>
                  <a:cubicBezTo>
                    <a:pt x="1113" y="9"/>
                    <a:pt x="938" y="0"/>
                    <a:pt x="7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7" name="Google Shape;5327;p2"/>
            <p:cNvSpPr/>
            <p:nvPr/>
          </p:nvSpPr>
          <p:spPr>
            <a:xfrm>
              <a:off x="5495925" y="3945550"/>
              <a:ext cx="29775" cy="9625"/>
            </a:xfrm>
            <a:custGeom>
              <a:avLst/>
              <a:gdLst/>
              <a:ahLst/>
              <a:cxnLst/>
              <a:rect l="l" t="t" r="r" b="b"/>
              <a:pathLst>
                <a:path w="1191" h="385" extrusionOk="0">
                  <a:moveTo>
                    <a:pt x="548" y="1"/>
                  </a:moveTo>
                  <a:cubicBezTo>
                    <a:pt x="488" y="1"/>
                    <a:pt x="429" y="25"/>
                    <a:pt x="369" y="36"/>
                  </a:cubicBezTo>
                  <a:cubicBezTo>
                    <a:pt x="238" y="84"/>
                    <a:pt x="71" y="84"/>
                    <a:pt x="0" y="263"/>
                  </a:cubicBezTo>
                  <a:cubicBezTo>
                    <a:pt x="12" y="286"/>
                    <a:pt x="12" y="322"/>
                    <a:pt x="24" y="346"/>
                  </a:cubicBezTo>
                  <a:cubicBezTo>
                    <a:pt x="71" y="346"/>
                    <a:pt x="131" y="358"/>
                    <a:pt x="179" y="358"/>
                  </a:cubicBezTo>
                  <a:cubicBezTo>
                    <a:pt x="202" y="376"/>
                    <a:pt x="223" y="385"/>
                    <a:pt x="244" y="385"/>
                  </a:cubicBezTo>
                  <a:cubicBezTo>
                    <a:pt x="265" y="385"/>
                    <a:pt x="286" y="376"/>
                    <a:pt x="310" y="358"/>
                  </a:cubicBezTo>
                  <a:lnTo>
                    <a:pt x="452" y="358"/>
                  </a:lnTo>
                  <a:cubicBezTo>
                    <a:pt x="714" y="358"/>
                    <a:pt x="953" y="346"/>
                    <a:pt x="1191" y="334"/>
                  </a:cubicBezTo>
                  <a:lnTo>
                    <a:pt x="1167" y="251"/>
                  </a:lnTo>
                  <a:lnTo>
                    <a:pt x="1167" y="215"/>
                  </a:lnTo>
                  <a:lnTo>
                    <a:pt x="1155" y="167"/>
                  </a:lnTo>
                  <a:cubicBezTo>
                    <a:pt x="953" y="108"/>
                    <a:pt x="738" y="60"/>
                    <a:pt x="5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8" name="Google Shape;5328;p2"/>
            <p:cNvSpPr/>
            <p:nvPr/>
          </p:nvSpPr>
          <p:spPr>
            <a:xfrm>
              <a:off x="5378625" y="3969075"/>
              <a:ext cx="21775" cy="13700"/>
            </a:xfrm>
            <a:custGeom>
              <a:avLst/>
              <a:gdLst/>
              <a:ahLst/>
              <a:cxnLst/>
              <a:rect l="l" t="t" r="r" b="b"/>
              <a:pathLst>
                <a:path w="871" h="548" extrusionOk="0">
                  <a:moveTo>
                    <a:pt x="275" y="0"/>
                  </a:moveTo>
                  <a:cubicBezTo>
                    <a:pt x="1" y="369"/>
                    <a:pt x="370" y="417"/>
                    <a:pt x="572" y="548"/>
                  </a:cubicBezTo>
                  <a:cubicBezTo>
                    <a:pt x="632" y="429"/>
                    <a:pt x="751" y="417"/>
                    <a:pt x="870" y="405"/>
                  </a:cubicBezTo>
                  <a:cubicBezTo>
                    <a:pt x="692" y="250"/>
                    <a:pt x="406" y="238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9" name="Google Shape;5329;p2"/>
            <p:cNvSpPr/>
            <p:nvPr/>
          </p:nvSpPr>
          <p:spPr>
            <a:xfrm>
              <a:off x="5506325" y="3942575"/>
              <a:ext cx="19075" cy="8175"/>
            </a:xfrm>
            <a:custGeom>
              <a:avLst/>
              <a:gdLst/>
              <a:ahLst/>
              <a:cxnLst/>
              <a:rect l="l" t="t" r="r" b="b"/>
              <a:pathLst>
                <a:path w="763" h="327" extrusionOk="0">
                  <a:moveTo>
                    <a:pt x="48" y="1"/>
                  </a:moveTo>
                  <a:lnTo>
                    <a:pt x="60" y="60"/>
                  </a:lnTo>
                  <a:cubicBezTo>
                    <a:pt x="1" y="108"/>
                    <a:pt x="13" y="155"/>
                    <a:pt x="60" y="203"/>
                  </a:cubicBezTo>
                  <a:cubicBezTo>
                    <a:pt x="214" y="284"/>
                    <a:pt x="363" y="327"/>
                    <a:pt x="525" y="327"/>
                  </a:cubicBezTo>
                  <a:cubicBezTo>
                    <a:pt x="601" y="327"/>
                    <a:pt x="679" y="317"/>
                    <a:pt x="763" y="298"/>
                  </a:cubicBezTo>
                  <a:cubicBezTo>
                    <a:pt x="667" y="215"/>
                    <a:pt x="560" y="144"/>
                    <a:pt x="477" y="48"/>
                  </a:cubicBezTo>
                  <a:cubicBezTo>
                    <a:pt x="346" y="36"/>
                    <a:pt x="191" y="24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0" name="Google Shape;5330;p2"/>
            <p:cNvSpPr/>
            <p:nvPr/>
          </p:nvSpPr>
          <p:spPr>
            <a:xfrm>
              <a:off x="5567650" y="3958025"/>
              <a:ext cx="12850" cy="4975"/>
            </a:xfrm>
            <a:custGeom>
              <a:avLst/>
              <a:gdLst/>
              <a:ahLst/>
              <a:cxnLst/>
              <a:rect l="l" t="t" r="r" b="b"/>
              <a:pathLst>
                <a:path w="514" h="199" extrusionOk="0">
                  <a:moveTo>
                    <a:pt x="379" y="0"/>
                  </a:moveTo>
                  <a:cubicBezTo>
                    <a:pt x="356" y="0"/>
                    <a:pt x="332" y="2"/>
                    <a:pt x="310" y="2"/>
                  </a:cubicBezTo>
                  <a:lnTo>
                    <a:pt x="36" y="2"/>
                  </a:lnTo>
                  <a:cubicBezTo>
                    <a:pt x="0" y="37"/>
                    <a:pt x="0" y="97"/>
                    <a:pt x="12" y="145"/>
                  </a:cubicBezTo>
                  <a:cubicBezTo>
                    <a:pt x="119" y="157"/>
                    <a:pt x="215" y="157"/>
                    <a:pt x="298" y="192"/>
                  </a:cubicBezTo>
                  <a:cubicBezTo>
                    <a:pt x="326" y="196"/>
                    <a:pt x="351" y="198"/>
                    <a:pt x="374" y="198"/>
                  </a:cubicBezTo>
                  <a:cubicBezTo>
                    <a:pt x="430" y="198"/>
                    <a:pt x="468" y="183"/>
                    <a:pt x="477" y="133"/>
                  </a:cubicBezTo>
                  <a:cubicBezTo>
                    <a:pt x="513" y="14"/>
                    <a:pt x="452" y="0"/>
                    <a:pt x="3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1" name="Google Shape;5331;p2"/>
            <p:cNvSpPr/>
            <p:nvPr/>
          </p:nvSpPr>
          <p:spPr>
            <a:xfrm>
              <a:off x="5528950" y="3882750"/>
              <a:ext cx="16100" cy="3300"/>
            </a:xfrm>
            <a:custGeom>
              <a:avLst/>
              <a:gdLst/>
              <a:ahLst/>
              <a:cxnLst/>
              <a:rect l="l" t="t" r="r" b="b"/>
              <a:pathLst>
                <a:path w="644" h="132" extrusionOk="0">
                  <a:moveTo>
                    <a:pt x="1" y="0"/>
                  </a:moveTo>
                  <a:cubicBezTo>
                    <a:pt x="60" y="48"/>
                    <a:pt x="108" y="96"/>
                    <a:pt x="155" y="131"/>
                  </a:cubicBezTo>
                  <a:cubicBezTo>
                    <a:pt x="243" y="131"/>
                    <a:pt x="335" y="126"/>
                    <a:pt x="430" y="126"/>
                  </a:cubicBezTo>
                  <a:cubicBezTo>
                    <a:pt x="477" y="126"/>
                    <a:pt x="524" y="127"/>
                    <a:pt x="572" y="131"/>
                  </a:cubicBezTo>
                  <a:cubicBezTo>
                    <a:pt x="632" y="96"/>
                    <a:pt x="644" y="48"/>
                    <a:pt x="572" y="12"/>
                  </a:cubicBezTo>
                  <a:cubicBezTo>
                    <a:pt x="394" y="0"/>
                    <a:pt x="191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2" name="Google Shape;5332;p2"/>
            <p:cNvSpPr/>
            <p:nvPr/>
          </p:nvSpPr>
          <p:spPr>
            <a:xfrm>
              <a:off x="5543550" y="3882450"/>
              <a:ext cx="8650" cy="3900"/>
            </a:xfrm>
            <a:custGeom>
              <a:avLst/>
              <a:gdLst/>
              <a:ahLst/>
              <a:cxnLst/>
              <a:rect l="l" t="t" r="r" b="b"/>
              <a:pathLst>
                <a:path w="346" h="156" extrusionOk="0">
                  <a:moveTo>
                    <a:pt x="286" y="1"/>
                  </a:moveTo>
                  <a:cubicBezTo>
                    <a:pt x="191" y="12"/>
                    <a:pt x="83" y="12"/>
                    <a:pt x="0" y="12"/>
                  </a:cubicBezTo>
                  <a:lnTo>
                    <a:pt x="0" y="132"/>
                  </a:lnTo>
                  <a:cubicBezTo>
                    <a:pt x="36" y="147"/>
                    <a:pt x="77" y="156"/>
                    <a:pt x="120" y="156"/>
                  </a:cubicBezTo>
                  <a:cubicBezTo>
                    <a:pt x="175" y="156"/>
                    <a:pt x="232" y="141"/>
                    <a:pt x="286" y="108"/>
                  </a:cubicBezTo>
                  <a:cubicBezTo>
                    <a:pt x="345" y="72"/>
                    <a:pt x="345" y="48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3" name="Google Shape;5333;p2"/>
            <p:cNvSpPr/>
            <p:nvPr/>
          </p:nvSpPr>
          <p:spPr>
            <a:xfrm>
              <a:off x="5552775" y="3882450"/>
              <a:ext cx="4775" cy="3300"/>
            </a:xfrm>
            <a:custGeom>
              <a:avLst/>
              <a:gdLst/>
              <a:ahLst/>
              <a:cxnLst/>
              <a:rect l="l" t="t" r="r" b="b"/>
              <a:pathLst>
                <a:path w="191" h="132" extrusionOk="0">
                  <a:moveTo>
                    <a:pt x="60" y="1"/>
                  </a:moveTo>
                  <a:cubicBezTo>
                    <a:pt x="0" y="48"/>
                    <a:pt x="0" y="72"/>
                    <a:pt x="60" y="120"/>
                  </a:cubicBezTo>
                  <a:cubicBezTo>
                    <a:pt x="107" y="120"/>
                    <a:pt x="155" y="132"/>
                    <a:pt x="191" y="132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4" name="Google Shape;5334;p2"/>
            <p:cNvSpPr/>
            <p:nvPr/>
          </p:nvSpPr>
          <p:spPr>
            <a:xfrm>
              <a:off x="5550675" y="3882450"/>
              <a:ext cx="3600" cy="2700"/>
            </a:xfrm>
            <a:custGeom>
              <a:avLst/>
              <a:gdLst/>
              <a:ahLst/>
              <a:cxnLst/>
              <a:rect l="l" t="t" r="r" b="b"/>
              <a:pathLst>
                <a:path w="144" h="108" extrusionOk="0">
                  <a:moveTo>
                    <a:pt x="1" y="1"/>
                  </a:moveTo>
                  <a:lnTo>
                    <a:pt x="1" y="108"/>
                  </a:lnTo>
                  <a:lnTo>
                    <a:pt x="144" y="108"/>
                  </a:lnTo>
                  <a:lnTo>
                    <a:pt x="14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5" name="Google Shape;5335;p2"/>
            <p:cNvSpPr/>
            <p:nvPr/>
          </p:nvSpPr>
          <p:spPr>
            <a:xfrm>
              <a:off x="5564975" y="3958050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143" y="1"/>
                  </a:moveTo>
                  <a:cubicBezTo>
                    <a:pt x="107" y="13"/>
                    <a:pt x="36" y="25"/>
                    <a:pt x="36" y="36"/>
                  </a:cubicBezTo>
                  <a:cubicBezTo>
                    <a:pt x="0" y="132"/>
                    <a:pt x="72" y="144"/>
                    <a:pt x="143" y="144"/>
                  </a:cubicBezTo>
                  <a:lnTo>
                    <a:pt x="143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6" name="Google Shape;5336;p2"/>
            <p:cNvSpPr/>
            <p:nvPr/>
          </p:nvSpPr>
          <p:spPr>
            <a:xfrm>
              <a:off x="5463475" y="3997050"/>
              <a:ext cx="191700" cy="16950"/>
            </a:xfrm>
            <a:custGeom>
              <a:avLst/>
              <a:gdLst/>
              <a:ahLst/>
              <a:cxnLst/>
              <a:rect l="l" t="t" r="r" b="b"/>
              <a:pathLst>
                <a:path w="7668" h="678" extrusionOk="0">
                  <a:moveTo>
                    <a:pt x="1191" y="0"/>
                  </a:moveTo>
                  <a:cubicBezTo>
                    <a:pt x="810" y="12"/>
                    <a:pt x="429" y="24"/>
                    <a:pt x="48" y="48"/>
                  </a:cubicBezTo>
                  <a:cubicBezTo>
                    <a:pt x="0" y="179"/>
                    <a:pt x="72" y="239"/>
                    <a:pt x="191" y="286"/>
                  </a:cubicBezTo>
                  <a:lnTo>
                    <a:pt x="6037" y="465"/>
                  </a:lnTo>
                  <a:cubicBezTo>
                    <a:pt x="6144" y="524"/>
                    <a:pt x="6263" y="501"/>
                    <a:pt x="6370" y="560"/>
                  </a:cubicBezTo>
                  <a:cubicBezTo>
                    <a:pt x="6488" y="594"/>
                    <a:pt x="6606" y="627"/>
                    <a:pt x="6728" y="627"/>
                  </a:cubicBezTo>
                  <a:cubicBezTo>
                    <a:pt x="6778" y="627"/>
                    <a:pt x="6830" y="622"/>
                    <a:pt x="6882" y="608"/>
                  </a:cubicBezTo>
                  <a:cubicBezTo>
                    <a:pt x="7024" y="608"/>
                    <a:pt x="7186" y="677"/>
                    <a:pt x="7336" y="677"/>
                  </a:cubicBezTo>
                  <a:cubicBezTo>
                    <a:pt x="7463" y="677"/>
                    <a:pt x="7580" y="627"/>
                    <a:pt x="7668" y="441"/>
                  </a:cubicBezTo>
                  <a:cubicBezTo>
                    <a:pt x="7570" y="402"/>
                    <a:pt x="7475" y="384"/>
                    <a:pt x="7380" y="384"/>
                  </a:cubicBezTo>
                  <a:cubicBezTo>
                    <a:pt x="7302" y="384"/>
                    <a:pt x="7224" y="396"/>
                    <a:pt x="7144" y="417"/>
                  </a:cubicBezTo>
                  <a:cubicBezTo>
                    <a:pt x="7025" y="381"/>
                    <a:pt x="6906" y="370"/>
                    <a:pt x="6799" y="322"/>
                  </a:cubicBezTo>
                  <a:cubicBezTo>
                    <a:pt x="6656" y="310"/>
                    <a:pt x="6525" y="298"/>
                    <a:pt x="6382" y="286"/>
                  </a:cubicBezTo>
                  <a:cubicBezTo>
                    <a:pt x="6251" y="191"/>
                    <a:pt x="6084" y="251"/>
                    <a:pt x="5941" y="191"/>
                  </a:cubicBezTo>
                  <a:cubicBezTo>
                    <a:pt x="4995" y="125"/>
                    <a:pt x="4041" y="23"/>
                    <a:pt x="3091" y="23"/>
                  </a:cubicBezTo>
                  <a:cubicBezTo>
                    <a:pt x="2834" y="23"/>
                    <a:pt x="2578" y="30"/>
                    <a:pt x="2322" y="48"/>
                  </a:cubicBezTo>
                  <a:cubicBezTo>
                    <a:pt x="2182" y="57"/>
                    <a:pt x="2043" y="62"/>
                    <a:pt x="1904" y="62"/>
                  </a:cubicBezTo>
                  <a:cubicBezTo>
                    <a:pt x="1664" y="62"/>
                    <a:pt x="1425" y="46"/>
                    <a:pt x="1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7" name="Google Shape;5337;p2"/>
            <p:cNvSpPr/>
            <p:nvPr/>
          </p:nvSpPr>
          <p:spPr>
            <a:xfrm>
              <a:off x="5831975" y="4022950"/>
              <a:ext cx="110150" cy="18475"/>
            </a:xfrm>
            <a:custGeom>
              <a:avLst/>
              <a:gdLst/>
              <a:ahLst/>
              <a:cxnLst/>
              <a:rect l="l" t="t" r="r" b="b"/>
              <a:pathLst>
                <a:path w="4406" h="739" extrusionOk="0">
                  <a:moveTo>
                    <a:pt x="72" y="0"/>
                  </a:moveTo>
                  <a:cubicBezTo>
                    <a:pt x="0" y="84"/>
                    <a:pt x="0" y="167"/>
                    <a:pt x="72" y="262"/>
                  </a:cubicBezTo>
                  <a:cubicBezTo>
                    <a:pt x="203" y="274"/>
                    <a:pt x="357" y="286"/>
                    <a:pt x="488" y="322"/>
                  </a:cubicBezTo>
                  <a:cubicBezTo>
                    <a:pt x="1369" y="465"/>
                    <a:pt x="2262" y="500"/>
                    <a:pt x="3120" y="691"/>
                  </a:cubicBezTo>
                  <a:cubicBezTo>
                    <a:pt x="3346" y="703"/>
                    <a:pt x="3584" y="715"/>
                    <a:pt x="3810" y="739"/>
                  </a:cubicBezTo>
                  <a:lnTo>
                    <a:pt x="3822" y="679"/>
                  </a:lnTo>
                  <a:cubicBezTo>
                    <a:pt x="3873" y="652"/>
                    <a:pt x="3929" y="645"/>
                    <a:pt x="3987" y="645"/>
                  </a:cubicBezTo>
                  <a:cubicBezTo>
                    <a:pt x="4044" y="645"/>
                    <a:pt x="4104" y="652"/>
                    <a:pt x="4162" y="652"/>
                  </a:cubicBezTo>
                  <a:cubicBezTo>
                    <a:pt x="4249" y="652"/>
                    <a:pt x="4334" y="636"/>
                    <a:pt x="4405" y="560"/>
                  </a:cubicBezTo>
                  <a:cubicBezTo>
                    <a:pt x="4001" y="334"/>
                    <a:pt x="3572" y="393"/>
                    <a:pt x="3155" y="346"/>
                  </a:cubicBezTo>
                  <a:cubicBezTo>
                    <a:pt x="2119" y="238"/>
                    <a:pt x="1107" y="24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8" name="Google Shape;5338;p2"/>
            <p:cNvSpPr/>
            <p:nvPr/>
          </p:nvSpPr>
          <p:spPr>
            <a:xfrm>
              <a:off x="5659625" y="4008950"/>
              <a:ext cx="53600" cy="9575"/>
            </a:xfrm>
            <a:custGeom>
              <a:avLst/>
              <a:gdLst/>
              <a:ahLst/>
              <a:cxnLst/>
              <a:rect l="l" t="t" r="r" b="b"/>
              <a:pathLst>
                <a:path w="2144" h="383" extrusionOk="0">
                  <a:moveTo>
                    <a:pt x="84" y="1"/>
                  </a:moveTo>
                  <a:cubicBezTo>
                    <a:pt x="0" y="84"/>
                    <a:pt x="0" y="167"/>
                    <a:pt x="84" y="251"/>
                  </a:cubicBezTo>
                  <a:cubicBezTo>
                    <a:pt x="403" y="309"/>
                    <a:pt x="707" y="383"/>
                    <a:pt x="1027" y="383"/>
                  </a:cubicBezTo>
                  <a:cubicBezTo>
                    <a:pt x="1100" y="383"/>
                    <a:pt x="1175" y="379"/>
                    <a:pt x="1251" y="370"/>
                  </a:cubicBezTo>
                  <a:cubicBezTo>
                    <a:pt x="1330" y="337"/>
                    <a:pt x="1413" y="327"/>
                    <a:pt x="1497" y="327"/>
                  </a:cubicBezTo>
                  <a:cubicBezTo>
                    <a:pt x="1598" y="327"/>
                    <a:pt x="1701" y="341"/>
                    <a:pt x="1804" y="341"/>
                  </a:cubicBezTo>
                  <a:cubicBezTo>
                    <a:pt x="1920" y="341"/>
                    <a:pt x="2034" y="324"/>
                    <a:pt x="2144" y="251"/>
                  </a:cubicBezTo>
                  <a:cubicBezTo>
                    <a:pt x="1477" y="84"/>
                    <a:pt x="774" y="25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9" name="Google Shape;5339;p2"/>
            <p:cNvSpPr/>
            <p:nvPr/>
          </p:nvSpPr>
          <p:spPr>
            <a:xfrm>
              <a:off x="5690875" y="4014800"/>
              <a:ext cx="72650" cy="7575"/>
            </a:xfrm>
            <a:custGeom>
              <a:avLst/>
              <a:gdLst/>
              <a:ahLst/>
              <a:cxnLst/>
              <a:rect l="l" t="t" r="r" b="b"/>
              <a:pathLst>
                <a:path w="2906" h="303" extrusionOk="0">
                  <a:moveTo>
                    <a:pt x="1342" y="0"/>
                  </a:moveTo>
                  <a:cubicBezTo>
                    <a:pt x="1192" y="0"/>
                    <a:pt x="1043" y="2"/>
                    <a:pt x="894" y="5"/>
                  </a:cubicBezTo>
                  <a:cubicBezTo>
                    <a:pt x="821" y="22"/>
                    <a:pt x="746" y="27"/>
                    <a:pt x="670" y="27"/>
                  </a:cubicBezTo>
                  <a:cubicBezTo>
                    <a:pt x="585" y="27"/>
                    <a:pt x="499" y="21"/>
                    <a:pt x="415" y="21"/>
                  </a:cubicBezTo>
                  <a:cubicBezTo>
                    <a:pt x="268" y="21"/>
                    <a:pt x="126" y="39"/>
                    <a:pt x="1" y="136"/>
                  </a:cubicBezTo>
                  <a:cubicBezTo>
                    <a:pt x="79" y="171"/>
                    <a:pt x="164" y="193"/>
                    <a:pt x="250" y="193"/>
                  </a:cubicBezTo>
                  <a:cubicBezTo>
                    <a:pt x="282" y="193"/>
                    <a:pt x="314" y="190"/>
                    <a:pt x="346" y="183"/>
                  </a:cubicBezTo>
                  <a:cubicBezTo>
                    <a:pt x="388" y="195"/>
                    <a:pt x="435" y="201"/>
                    <a:pt x="483" y="201"/>
                  </a:cubicBezTo>
                  <a:cubicBezTo>
                    <a:pt x="530" y="201"/>
                    <a:pt x="578" y="195"/>
                    <a:pt x="620" y="183"/>
                  </a:cubicBezTo>
                  <a:lnTo>
                    <a:pt x="644" y="183"/>
                  </a:lnTo>
                  <a:cubicBezTo>
                    <a:pt x="780" y="233"/>
                    <a:pt x="918" y="244"/>
                    <a:pt x="1056" y="244"/>
                  </a:cubicBezTo>
                  <a:cubicBezTo>
                    <a:pt x="1149" y="244"/>
                    <a:pt x="1243" y="239"/>
                    <a:pt x="1335" y="239"/>
                  </a:cubicBezTo>
                  <a:cubicBezTo>
                    <a:pt x="1464" y="239"/>
                    <a:pt x="1591" y="248"/>
                    <a:pt x="1715" y="291"/>
                  </a:cubicBezTo>
                  <a:cubicBezTo>
                    <a:pt x="1906" y="291"/>
                    <a:pt x="2096" y="303"/>
                    <a:pt x="2287" y="303"/>
                  </a:cubicBezTo>
                  <a:cubicBezTo>
                    <a:pt x="2348" y="245"/>
                    <a:pt x="2422" y="233"/>
                    <a:pt x="2498" y="233"/>
                  </a:cubicBezTo>
                  <a:cubicBezTo>
                    <a:pt x="2553" y="233"/>
                    <a:pt x="2609" y="239"/>
                    <a:pt x="2664" y="239"/>
                  </a:cubicBezTo>
                  <a:cubicBezTo>
                    <a:pt x="2753" y="239"/>
                    <a:pt x="2838" y="223"/>
                    <a:pt x="2906" y="136"/>
                  </a:cubicBezTo>
                  <a:cubicBezTo>
                    <a:pt x="2379" y="25"/>
                    <a:pt x="1860" y="0"/>
                    <a:pt x="13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0" name="Google Shape;5340;p2"/>
            <p:cNvSpPr/>
            <p:nvPr/>
          </p:nvSpPr>
          <p:spPr>
            <a:xfrm>
              <a:off x="5761425" y="4018125"/>
              <a:ext cx="55975" cy="7925"/>
            </a:xfrm>
            <a:custGeom>
              <a:avLst/>
              <a:gdLst/>
              <a:ahLst/>
              <a:cxnLst/>
              <a:rect l="l" t="t" r="r" b="b"/>
              <a:pathLst>
                <a:path w="2239" h="317" extrusionOk="0">
                  <a:moveTo>
                    <a:pt x="1441" y="1"/>
                  </a:moveTo>
                  <a:cubicBezTo>
                    <a:pt x="1211" y="1"/>
                    <a:pt x="980" y="22"/>
                    <a:pt x="750" y="39"/>
                  </a:cubicBezTo>
                  <a:cubicBezTo>
                    <a:pt x="674" y="99"/>
                    <a:pt x="588" y="113"/>
                    <a:pt x="499" y="113"/>
                  </a:cubicBezTo>
                  <a:cubicBezTo>
                    <a:pt x="422" y="113"/>
                    <a:pt x="343" y="102"/>
                    <a:pt x="266" y="102"/>
                  </a:cubicBezTo>
                  <a:cubicBezTo>
                    <a:pt x="171" y="102"/>
                    <a:pt x="79" y="119"/>
                    <a:pt x="0" y="193"/>
                  </a:cubicBezTo>
                  <a:cubicBezTo>
                    <a:pt x="342" y="298"/>
                    <a:pt x="689" y="317"/>
                    <a:pt x="1034" y="317"/>
                  </a:cubicBezTo>
                  <a:cubicBezTo>
                    <a:pt x="1227" y="317"/>
                    <a:pt x="1420" y="311"/>
                    <a:pt x="1611" y="311"/>
                  </a:cubicBezTo>
                  <a:cubicBezTo>
                    <a:pt x="1662" y="311"/>
                    <a:pt x="1712" y="311"/>
                    <a:pt x="1763" y="312"/>
                  </a:cubicBezTo>
                  <a:cubicBezTo>
                    <a:pt x="1810" y="255"/>
                    <a:pt x="1877" y="250"/>
                    <a:pt x="1947" y="250"/>
                  </a:cubicBezTo>
                  <a:cubicBezTo>
                    <a:pt x="1965" y="250"/>
                    <a:pt x="1983" y="250"/>
                    <a:pt x="2001" y="250"/>
                  </a:cubicBezTo>
                  <a:cubicBezTo>
                    <a:pt x="2090" y="250"/>
                    <a:pt x="2179" y="241"/>
                    <a:pt x="2239" y="134"/>
                  </a:cubicBezTo>
                  <a:cubicBezTo>
                    <a:pt x="1981" y="31"/>
                    <a:pt x="1712" y="1"/>
                    <a:pt x="1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1" name="Google Shape;5341;p2"/>
            <p:cNvSpPr/>
            <p:nvPr/>
          </p:nvSpPr>
          <p:spPr>
            <a:xfrm>
              <a:off x="5805475" y="4021450"/>
              <a:ext cx="28600" cy="7500"/>
            </a:xfrm>
            <a:custGeom>
              <a:avLst/>
              <a:gdLst/>
              <a:ahLst/>
              <a:cxnLst/>
              <a:rect l="l" t="t" r="r" b="b"/>
              <a:pathLst>
                <a:path w="1144" h="300" extrusionOk="0">
                  <a:moveTo>
                    <a:pt x="684" y="4"/>
                  </a:moveTo>
                  <a:cubicBezTo>
                    <a:pt x="616" y="4"/>
                    <a:pt x="547" y="10"/>
                    <a:pt x="477" y="25"/>
                  </a:cubicBezTo>
                  <a:cubicBezTo>
                    <a:pt x="310" y="60"/>
                    <a:pt x="120" y="1"/>
                    <a:pt x="1" y="179"/>
                  </a:cubicBezTo>
                  <a:cubicBezTo>
                    <a:pt x="268" y="287"/>
                    <a:pt x="563" y="300"/>
                    <a:pt x="854" y="300"/>
                  </a:cubicBezTo>
                  <a:cubicBezTo>
                    <a:pt x="952" y="300"/>
                    <a:pt x="1048" y="298"/>
                    <a:pt x="1144" y="298"/>
                  </a:cubicBezTo>
                  <a:lnTo>
                    <a:pt x="1144" y="48"/>
                  </a:lnTo>
                  <a:cubicBezTo>
                    <a:pt x="987" y="32"/>
                    <a:pt x="837" y="4"/>
                    <a:pt x="684" y="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2" name="Google Shape;5342;p2"/>
            <p:cNvSpPr/>
            <p:nvPr/>
          </p:nvSpPr>
          <p:spPr>
            <a:xfrm>
              <a:off x="5796550" y="4004500"/>
              <a:ext cx="40500" cy="3925"/>
            </a:xfrm>
            <a:custGeom>
              <a:avLst/>
              <a:gdLst/>
              <a:ahLst/>
              <a:cxnLst/>
              <a:rect l="l" t="t" r="r" b="b"/>
              <a:pathLst>
                <a:path w="1620" h="157" extrusionOk="0">
                  <a:moveTo>
                    <a:pt x="488" y="0"/>
                  </a:moveTo>
                  <a:cubicBezTo>
                    <a:pt x="346" y="0"/>
                    <a:pt x="179" y="12"/>
                    <a:pt x="0" y="24"/>
                  </a:cubicBezTo>
                  <a:cubicBezTo>
                    <a:pt x="331" y="119"/>
                    <a:pt x="662" y="156"/>
                    <a:pt x="995" y="156"/>
                  </a:cubicBezTo>
                  <a:cubicBezTo>
                    <a:pt x="1202" y="156"/>
                    <a:pt x="1410" y="142"/>
                    <a:pt x="1620" y="119"/>
                  </a:cubicBezTo>
                  <a:cubicBezTo>
                    <a:pt x="1458" y="22"/>
                    <a:pt x="1288" y="1"/>
                    <a:pt x="1115" y="1"/>
                  </a:cubicBezTo>
                  <a:cubicBezTo>
                    <a:pt x="976" y="1"/>
                    <a:pt x="835" y="15"/>
                    <a:pt x="698" y="15"/>
                  </a:cubicBezTo>
                  <a:cubicBezTo>
                    <a:pt x="627" y="15"/>
                    <a:pt x="557" y="11"/>
                    <a:pt x="4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3" name="Google Shape;5343;p2"/>
            <p:cNvSpPr/>
            <p:nvPr/>
          </p:nvSpPr>
          <p:spPr>
            <a:xfrm>
              <a:off x="5719150" y="3991800"/>
              <a:ext cx="27125" cy="8550"/>
            </a:xfrm>
            <a:custGeom>
              <a:avLst/>
              <a:gdLst/>
              <a:ahLst/>
              <a:cxnLst/>
              <a:rect l="l" t="t" r="r" b="b"/>
              <a:pathLst>
                <a:path w="1085" h="342" extrusionOk="0">
                  <a:moveTo>
                    <a:pt x="248" y="1"/>
                  </a:moveTo>
                  <a:cubicBezTo>
                    <a:pt x="172" y="1"/>
                    <a:pt x="98" y="24"/>
                    <a:pt x="25" y="80"/>
                  </a:cubicBezTo>
                  <a:cubicBezTo>
                    <a:pt x="1" y="163"/>
                    <a:pt x="25" y="210"/>
                    <a:pt x="108" y="234"/>
                  </a:cubicBezTo>
                  <a:cubicBezTo>
                    <a:pt x="189" y="280"/>
                    <a:pt x="278" y="287"/>
                    <a:pt x="367" y="287"/>
                  </a:cubicBezTo>
                  <a:cubicBezTo>
                    <a:pt x="402" y="287"/>
                    <a:pt x="438" y="286"/>
                    <a:pt x="474" y="286"/>
                  </a:cubicBezTo>
                  <a:cubicBezTo>
                    <a:pt x="557" y="286"/>
                    <a:pt x="639" y="291"/>
                    <a:pt x="715" y="330"/>
                  </a:cubicBezTo>
                  <a:cubicBezTo>
                    <a:pt x="798" y="341"/>
                    <a:pt x="906" y="341"/>
                    <a:pt x="1001" y="341"/>
                  </a:cubicBezTo>
                  <a:cubicBezTo>
                    <a:pt x="1084" y="258"/>
                    <a:pt x="1084" y="175"/>
                    <a:pt x="1001" y="91"/>
                  </a:cubicBezTo>
                  <a:cubicBezTo>
                    <a:pt x="891" y="55"/>
                    <a:pt x="782" y="41"/>
                    <a:pt x="673" y="41"/>
                  </a:cubicBezTo>
                  <a:cubicBezTo>
                    <a:pt x="603" y="41"/>
                    <a:pt x="534" y="46"/>
                    <a:pt x="465" y="56"/>
                  </a:cubicBezTo>
                  <a:cubicBezTo>
                    <a:pt x="390" y="21"/>
                    <a:pt x="318" y="1"/>
                    <a:pt x="2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4" name="Google Shape;5344;p2"/>
            <p:cNvSpPr/>
            <p:nvPr/>
          </p:nvSpPr>
          <p:spPr>
            <a:xfrm>
              <a:off x="5748025" y="4017875"/>
              <a:ext cx="32175" cy="5700"/>
            </a:xfrm>
            <a:custGeom>
              <a:avLst/>
              <a:gdLst/>
              <a:ahLst/>
              <a:cxnLst/>
              <a:rect l="l" t="t" r="r" b="b"/>
              <a:pathLst>
                <a:path w="1287" h="228" extrusionOk="0">
                  <a:moveTo>
                    <a:pt x="620" y="25"/>
                  </a:moveTo>
                  <a:cubicBezTo>
                    <a:pt x="417" y="120"/>
                    <a:pt x="167" y="1"/>
                    <a:pt x="1" y="191"/>
                  </a:cubicBezTo>
                  <a:cubicBezTo>
                    <a:pt x="179" y="191"/>
                    <a:pt x="358" y="203"/>
                    <a:pt x="536" y="227"/>
                  </a:cubicBezTo>
                  <a:cubicBezTo>
                    <a:pt x="612" y="197"/>
                    <a:pt x="694" y="192"/>
                    <a:pt x="777" y="192"/>
                  </a:cubicBezTo>
                  <a:cubicBezTo>
                    <a:pt x="818" y="192"/>
                    <a:pt x="859" y="193"/>
                    <a:pt x="900" y="193"/>
                  </a:cubicBezTo>
                  <a:cubicBezTo>
                    <a:pt x="1038" y="193"/>
                    <a:pt x="1174" y="179"/>
                    <a:pt x="1286" y="60"/>
                  </a:cubicBezTo>
                  <a:cubicBezTo>
                    <a:pt x="1060" y="49"/>
                    <a:pt x="822" y="25"/>
                    <a:pt x="620" y="2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5" name="Google Shape;5345;p2"/>
            <p:cNvSpPr/>
            <p:nvPr/>
          </p:nvSpPr>
          <p:spPr>
            <a:xfrm>
              <a:off x="5634925" y="4008075"/>
              <a:ext cx="26800" cy="6900"/>
            </a:xfrm>
            <a:custGeom>
              <a:avLst/>
              <a:gdLst/>
              <a:ahLst/>
              <a:cxnLst/>
              <a:rect l="l" t="t" r="r" b="b"/>
              <a:pathLst>
                <a:path w="1072" h="276" extrusionOk="0">
                  <a:moveTo>
                    <a:pt x="798" y="0"/>
                  </a:moveTo>
                  <a:cubicBezTo>
                    <a:pt x="685" y="131"/>
                    <a:pt x="551" y="155"/>
                    <a:pt x="412" y="155"/>
                  </a:cubicBezTo>
                  <a:cubicBezTo>
                    <a:pt x="333" y="155"/>
                    <a:pt x="253" y="147"/>
                    <a:pt x="174" y="147"/>
                  </a:cubicBezTo>
                  <a:cubicBezTo>
                    <a:pt x="115" y="147"/>
                    <a:pt x="56" y="151"/>
                    <a:pt x="0" y="167"/>
                  </a:cubicBezTo>
                  <a:cubicBezTo>
                    <a:pt x="209" y="260"/>
                    <a:pt x="427" y="276"/>
                    <a:pt x="646" y="276"/>
                  </a:cubicBezTo>
                  <a:cubicBezTo>
                    <a:pt x="750" y="276"/>
                    <a:pt x="854" y="272"/>
                    <a:pt x="958" y="272"/>
                  </a:cubicBezTo>
                  <a:cubicBezTo>
                    <a:pt x="996" y="272"/>
                    <a:pt x="1034" y="273"/>
                    <a:pt x="1072" y="274"/>
                  </a:cubicBezTo>
                  <a:lnTo>
                    <a:pt x="1072" y="24"/>
                  </a:lnTo>
                  <a:cubicBezTo>
                    <a:pt x="977" y="24"/>
                    <a:pt x="881" y="0"/>
                    <a:pt x="7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6" name="Google Shape;5346;p2"/>
            <p:cNvSpPr/>
            <p:nvPr/>
          </p:nvSpPr>
          <p:spPr>
            <a:xfrm>
              <a:off x="5927525" y="4035750"/>
              <a:ext cx="17575" cy="5075"/>
            </a:xfrm>
            <a:custGeom>
              <a:avLst/>
              <a:gdLst/>
              <a:ahLst/>
              <a:cxnLst/>
              <a:rect l="l" t="t" r="r" b="b"/>
              <a:pathLst>
                <a:path w="703" h="203" extrusionOk="0">
                  <a:moveTo>
                    <a:pt x="614" y="19"/>
                  </a:moveTo>
                  <a:cubicBezTo>
                    <a:pt x="603" y="19"/>
                    <a:pt x="593" y="21"/>
                    <a:pt x="583" y="24"/>
                  </a:cubicBezTo>
                  <a:cubicBezTo>
                    <a:pt x="405" y="84"/>
                    <a:pt x="179" y="0"/>
                    <a:pt x="0" y="143"/>
                  </a:cubicBezTo>
                  <a:cubicBezTo>
                    <a:pt x="131" y="179"/>
                    <a:pt x="262" y="191"/>
                    <a:pt x="381" y="203"/>
                  </a:cubicBezTo>
                  <a:cubicBezTo>
                    <a:pt x="500" y="179"/>
                    <a:pt x="643" y="179"/>
                    <a:pt x="703" y="48"/>
                  </a:cubicBezTo>
                  <a:cubicBezTo>
                    <a:pt x="676" y="30"/>
                    <a:pt x="644" y="19"/>
                    <a:pt x="614" y="19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7" name="Google Shape;5347;p2"/>
            <p:cNvSpPr/>
            <p:nvPr/>
          </p:nvSpPr>
          <p:spPr>
            <a:xfrm>
              <a:off x="5886450" y="4008200"/>
              <a:ext cx="15800" cy="3500"/>
            </a:xfrm>
            <a:custGeom>
              <a:avLst/>
              <a:gdLst/>
              <a:ahLst/>
              <a:cxnLst/>
              <a:rect l="l" t="t" r="r" b="b"/>
              <a:pathLst>
                <a:path w="632" h="140" extrusionOk="0">
                  <a:moveTo>
                    <a:pt x="343" y="1"/>
                  </a:moveTo>
                  <a:cubicBezTo>
                    <a:pt x="230" y="1"/>
                    <a:pt x="113" y="31"/>
                    <a:pt x="0" y="31"/>
                  </a:cubicBezTo>
                  <a:cubicBezTo>
                    <a:pt x="86" y="117"/>
                    <a:pt x="184" y="139"/>
                    <a:pt x="287" y="139"/>
                  </a:cubicBezTo>
                  <a:cubicBezTo>
                    <a:pt x="398" y="139"/>
                    <a:pt x="514" y="114"/>
                    <a:pt x="631" y="114"/>
                  </a:cubicBezTo>
                  <a:cubicBezTo>
                    <a:pt x="541" y="24"/>
                    <a:pt x="444" y="1"/>
                    <a:pt x="3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8" name="Google Shape;5348;p2"/>
            <p:cNvSpPr/>
            <p:nvPr/>
          </p:nvSpPr>
          <p:spPr>
            <a:xfrm>
              <a:off x="5744150" y="3994375"/>
              <a:ext cx="7475" cy="7175"/>
            </a:xfrm>
            <a:custGeom>
              <a:avLst/>
              <a:gdLst/>
              <a:ahLst/>
              <a:cxnLst/>
              <a:rect l="l" t="t" r="r" b="b"/>
              <a:pathLst>
                <a:path w="299" h="287" extrusionOk="0">
                  <a:moveTo>
                    <a:pt x="1" y="0"/>
                  </a:moveTo>
                  <a:lnTo>
                    <a:pt x="1" y="250"/>
                  </a:lnTo>
                  <a:cubicBezTo>
                    <a:pt x="96" y="250"/>
                    <a:pt x="191" y="274"/>
                    <a:pt x="298" y="286"/>
                  </a:cubicBezTo>
                  <a:lnTo>
                    <a:pt x="29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9" name="Google Shape;5349;p2"/>
            <p:cNvSpPr/>
            <p:nvPr/>
          </p:nvSpPr>
          <p:spPr>
            <a:xfrm>
              <a:off x="5721825" y="3997075"/>
              <a:ext cx="15225" cy="3525"/>
            </a:xfrm>
            <a:custGeom>
              <a:avLst/>
              <a:gdLst/>
              <a:ahLst/>
              <a:cxnLst/>
              <a:rect l="l" t="t" r="r" b="b"/>
              <a:pathLst>
                <a:path w="609" h="141" extrusionOk="0">
                  <a:moveTo>
                    <a:pt x="283" y="0"/>
                  </a:moveTo>
                  <a:cubicBezTo>
                    <a:pt x="189" y="0"/>
                    <a:pt x="92" y="18"/>
                    <a:pt x="1" y="23"/>
                  </a:cubicBezTo>
                  <a:cubicBezTo>
                    <a:pt x="105" y="121"/>
                    <a:pt x="221" y="141"/>
                    <a:pt x="343" y="141"/>
                  </a:cubicBezTo>
                  <a:cubicBezTo>
                    <a:pt x="429" y="141"/>
                    <a:pt x="519" y="130"/>
                    <a:pt x="608" y="130"/>
                  </a:cubicBezTo>
                  <a:cubicBezTo>
                    <a:pt x="510" y="26"/>
                    <a:pt x="398" y="0"/>
                    <a:pt x="2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0" name="Google Shape;5350;p2"/>
            <p:cNvSpPr/>
            <p:nvPr/>
          </p:nvSpPr>
          <p:spPr>
            <a:xfrm>
              <a:off x="5719750" y="3990750"/>
              <a:ext cx="11050" cy="3050"/>
            </a:xfrm>
            <a:custGeom>
              <a:avLst/>
              <a:gdLst/>
              <a:ahLst/>
              <a:cxnLst/>
              <a:rect l="l" t="t" r="r" b="b"/>
              <a:pathLst>
                <a:path w="442" h="122" extrusionOk="0">
                  <a:moveTo>
                    <a:pt x="191" y="1"/>
                  </a:moveTo>
                  <a:cubicBezTo>
                    <a:pt x="127" y="1"/>
                    <a:pt x="64" y="32"/>
                    <a:pt x="1" y="122"/>
                  </a:cubicBezTo>
                  <a:cubicBezTo>
                    <a:pt x="143" y="122"/>
                    <a:pt x="286" y="98"/>
                    <a:pt x="441" y="98"/>
                  </a:cubicBezTo>
                  <a:cubicBezTo>
                    <a:pt x="355" y="51"/>
                    <a:pt x="272" y="1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1" name="Google Shape;5351;p2"/>
            <p:cNvSpPr/>
            <p:nvPr/>
          </p:nvSpPr>
          <p:spPr>
            <a:xfrm>
              <a:off x="5611700" y="4001975"/>
              <a:ext cx="11050" cy="2850"/>
            </a:xfrm>
            <a:custGeom>
              <a:avLst/>
              <a:gdLst/>
              <a:ahLst/>
              <a:cxnLst/>
              <a:rect l="l" t="t" r="r" b="b"/>
              <a:pathLst>
                <a:path w="442" h="114" extrusionOk="0">
                  <a:moveTo>
                    <a:pt x="116" y="1"/>
                  </a:moveTo>
                  <a:cubicBezTo>
                    <a:pt x="78" y="1"/>
                    <a:pt x="39" y="3"/>
                    <a:pt x="1" y="6"/>
                  </a:cubicBezTo>
                  <a:cubicBezTo>
                    <a:pt x="81" y="93"/>
                    <a:pt x="166" y="114"/>
                    <a:pt x="257" y="114"/>
                  </a:cubicBezTo>
                  <a:cubicBezTo>
                    <a:pt x="316" y="114"/>
                    <a:pt x="377" y="106"/>
                    <a:pt x="441" y="101"/>
                  </a:cubicBezTo>
                  <a:cubicBezTo>
                    <a:pt x="343" y="21"/>
                    <a:pt x="231" y="1"/>
                    <a:pt x="11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2" name="Google Shape;5352;p2"/>
            <p:cNvSpPr/>
            <p:nvPr/>
          </p:nvSpPr>
          <p:spPr>
            <a:xfrm>
              <a:off x="5633125" y="4005025"/>
              <a:ext cx="8675" cy="2650"/>
            </a:xfrm>
            <a:custGeom>
              <a:avLst/>
              <a:gdLst/>
              <a:ahLst/>
              <a:cxnLst/>
              <a:rect l="l" t="t" r="r" b="b"/>
              <a:pathLst>
                <a:path w="347" h="106" extrusionOk="0">
                  <a:moveTo>
                    <a:pt x="50" y="1"/>
                  </a:moveTo>
                  <a:cubicBezTo>
                    <a:pt x="34" y="1"/>
                    <a:pt x="17" y="1"/>
                    <a:pt x="1" y="3"/>
                  </a:cubicBezTo>
                  <a:cubicBezTo>
                    <a:pt x="67" y="86"/>
                    <a:pt x="145" y="105"/>
                    <a:pt x="231" y="105"/>
                  </a:cubicBezTo>
                  <a:cubicBezTo>
                    <a:pt x="268" y="105"/>
                    <a:pt x="307" y="102"/>
                    <a:pt x="346" y="98"/>
                  </a:cubicBezTo>
                  <a:cubicBezTo>
                    <a:pt x="253" y="36"/>
                    <a:pt x="159" y="1"/>
                    <a:pt x="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3" name="Google Shape;5353;p2"/>
            <p:cNvSpPr/>
            <p:nvPr/>
          </p:nvSpPr>
          <p:spPr>
            <a:xfrm>
              <a:off x="5562875" y="3852000"/>
              <a:ext cx="174450" cy="28100"/>
            </a:xfrm>
            <a:custGeom>
              <a:avLst/>
              <a:gdLst/>
              <a:ahLst/>
              <a:cxnLst/>
              <a:rect l="l" t="t" r="r" b="b"/>
              <a:pathLst>
                <a:path w="6978" h="1124" extrusionOk="0">
                  <a:moveTo>
                    <a:pt x="435" y="1"/>
                  </a:moveTo>
                  <a:cubicBezTo>
                    <a:pt x="312" y="1"/>
                    <a:pt x="192" y="42"/>
                    <a:pt x="84" y="135"/>
                  </a:cubicBezTo>
                  <a:cubicBezTo>
                    <a:pt x="37" y="195"/>
                    <a:pt x="13" y="254"/>
                    <a:pt x="1" y="326"/>
                  </a:cubicBezTo>
                  <a:cubicBezTo>
                    <a:pt x="1" y="397"/>
                    <a:pt x="25" y="457"/>
                    <a:pt x="72" y="516"/>
                  </a:cubicBezTo>
                  <a:cubicBezTo>
                    <a:pt x="222" y="574"/>
                    <a:pt x="378" y="588"/>
                    <a:pt x="534" y="588"/>
                  </a:cubicBezTo>
                  <a:cubicBezTo>
                    <a:pt x="686" y="588"/>
                    <a:pt x="839" y="575"/>
                    <a:pt x="991" y="575"/>
                  </a:cubicBezTo>
                  <a:cubicBezTo>
                    <a:pt x="1168" y="575"/>
                    <a:pt x="1344" y="593"/>
                    <a:pt x="1513" y="671"/>
                  </a:cubicBezTo>
                  <a:cubicBezTo>
                    <a:pt x="2132" y="754"/>
                    <a:pt x="2751" y="861"/>
                    <a:pt x="3358" y="945"/>
                  </a:cubicBezTo>
                  <a:cubicBezTo>
                    <a:pt x="3508" y="930"/>
                    <a:pt x="3655" y="913"/>
                    <a:pt x="3800" y="913"/>
                  </a:cubicBezTo>
                  <a:cubicBezTo>
                    <a:pt x="4002" y="913"/>
                    <a:pt x="4200" y="946"/>
                    <a:pt x="4394" y="1064"/>
                  </a:cubicBezTo>
                  <a:cubicBezTo>
                    <a:pt x="4954" y="1088"/>
                    <a:pt x="5525" y="1088"/>
                    <a:pt x="6085" y="1100"/>
                  </a:cubicBezTo>
                  <a:cubicBezTo>
                    <a:pt x="6383" y="1052"/>
                    <a:pt x="6692" y="1123"/>
                    <a:pt x="6954" y="909"/>
                  </a:cubicBezTo>
                  <a:cubicBezTo>
                    <a:pt x="6966" y="873"/>
                    <a:pt x="6966" y="849"/>
                    <a:pt x="6978" y="814"/>
                  </a:cubicBezTo>
                  <a:cubicBezTo>
                    <a:pt x="6954" y="683"/>
                    <a:pt x="6835" y="611"/>
                    <a:pt x="6716" y="528"/>
                  </a:cubicBezTo>
                  <a:lnTo>
                    <a:pt x="6537" y="445"/>
                  </a:lnTo>
                  <a:cubicBezTo>
                    <a:pt x="6395" y="385"/>
                    <a:pt x="6264" y="338"/>
                    <a:pt x="6133" y="326"/>
                  </a:cubicBezTo>
                  <a:cubicBezTo>
                    <a:pt x="4728" y="218"/>
                    <a:pt x="3335" y="159"/>
                    <a:pt x="1930" y="76"/>
                  </a:cubicBezTo>
                  <a:cubicBezTo>
                    <a:pt x="1692" y="52"/>
                    <a:pt x="1453" y="52"/>
                    <a:pt x="1215" y="40"/>
                  </a:cubicBezTo>
                  <a:cubicBezTo>
                    <a:pt x="1166" y="95"/>
                    <a:pt x="1118" y="125"/>
                    <a:pt x="1070" y="125"/>
                  </a:cubicBezTo>
                  <a:cubicBezTo>
                    <a:pt x="1025" y="125"/>
                    <a:pt x="982" y="98"/>
                    <a:pt x="942" y="40"/>
                  </a:cubicBezTo>
                  <a:lnTo>
                    <a:pt x="953" y="40"/>
                  </a:lnTo>
                  <a:cubicBezTo>
                    <a:pt x="924" y="28"/>
                    <a:pt x="894" y="22"/>
                    <a:pt x="864" y="22"/>
                  </a:cubicBezTo>
                  <a:cubicBezTo>
                    <a:pt x="834" y="22"/>
                    <a:pt x="805" y="28"/>
                    <a:pt x="775" y="40"/>
                  </a:cubicBezTo>
                  <a:lnTo>
                    <a:pt x="787" y="40"/>
                  </a:lnTo>
                  <a:cubicBezTo>
                    <a:pt x="787" y="52"/>
                    <a:pt x="775" y="76"/>
                    <a:pt x="739" y="88"/>
                  </a:cubicBezTo>
                  <a:cubicBezTo>
                    <a:pt x="733" y="90"/>
                    <a:pt x="728" y="92"/>
                    <a:pt x="722" y="92"/>
                  </a:cubicBezTo>
                  <a:cubicBezTo>
                    <a:pt x="706" y="92"/>
                    <a:pt x="689" y="79"/>
                    <a:pt x="672" y="49"/>
                  </a:cubicBezTo>
                  <a:lnTo>
                    <a:pt x="672" y="49"/>
                  </a:lnTo>
                  <a:cubicBezTo>
                    <a:pt x="675" y="50"/>
                    <a:pt x="677" y="51"/>
                    <a:pt x="680" y="52"/>
                  </a:cubicBezTo>
                  <a:lnTo>
                    <a:pt x="668" y="40"/>
                  </a:lnTo>
                  <a:lnTo>
                    <a:pt x="668" y="40"/>
                  </a:lnTo>
                  <a:cubicBezTo>
                    <a:pt x="669" y="43"/>
                    <a:pt x="671" y="46"/>
                    <a:pt x="672" y="49"/>
                  </a:cubicBezTo>
                  <a:lnTo>
                    <a:pt x="672" y="49"/>
                  </a:lnTo>
                  <a:cubicBezTo>
                    <a:pt x="594" y="1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4" name="Google Shape;5354;p2"/>
            <p:cNvSpPr/>
            <p:nvPr/>
          </p:nvSpPr>
          <p:spPr>
            <a:xfrm>
              <a:off x="5745650" y="3907150"/>
              <a:ext cx="38725" cy="32475"/>
            </a:xfrm>
            <a:custGeom>
              <a:avLst/>
              <a:gdLst/>
              <a:ahLst/>
              <a:cxnLst/>
              <a:rect l="l" t="t" r="r" b="b"/>
              <a:pathLst>
                <a:path w="1549" h="1299" extrusionOk="0">
                  <a:moveTo>
                    <a:pt x="722" y="0"/>
                  </a:moveTo>
                  <a:cubicBezTo>
                    <a:pt x="606" y="0"/>
                    <a:pt x="488" y="86"/>
                    <a:pt x="369" y="156"/>
                  </a:cubicBezTo>
                  <a:lnTo>
                    <a:pt x="369" y="167"/>
                  </a:lnTo>
                  <a:cubicBezTo>
                    <a:pt x="286" y="251"/>
                    <a:pt x="334" y="394"/>
                    <a:pt x="203" y="441"/>
                  </a:cubicBezTo>
                  <a:cubicBezTo>
                    <a:pt x="191" y="560"/>
                    <a:pt x="131" y="668"/>
                    <a:pt x="36" y="751"/>
                  </a:cubicBezTo>
                  <a:cubicBezTo>
                    <a:pt x="0" y="858"/>
                    <a:pt x="12" y="941"/>
                    <a:pt x="72" y="1025"/>
                  </a:cubicBezTo>
                  <a:cubicBezTo>
                    <a:pt x="84" y="1144"/>
                    <a:pt x="84" y="1263"/>
                    <a:pt x="215" y="1299"/>
                  </a:cubicBezTo>
                  <a:lnTo>
                    <a:pt x="358" y="1168"/>
                  </a:lnTo>
                  <a:lnTo>
                    <a:pt x="500" y="1025"/>
                  </a:lnTo>
                  <a:lnTo>
                    <a:pt x="679" y="882"/>
                  </a:lnTo>
                  <a:cubicBezTo>
                    <a:pt x="793" y="768"/>
                    <a:pt x="904" y="674"/>
                    <a:pt x="1002" y="674"/>
                  </a:cubicBezTo>
                  <a:cubicBezTo>
                    <a:pt x="1089" y="674"/>
                    <a:pt x="1165" y="746"/>
                    <a:pt x="1227" y="941"/>
                  </a:cubicBezTo>
                  <a:cubicBezTo>
                    <a:pt x="1264" y="1043"/>
                    <a:pt x="1309" y="1075"/>
                    <a:pt x="1358" y="1075"/>
                  </a:cubicBezTo>
                  <a:cubicBezTo>
                    <a:pt x="1417" y="1075"/>
                    <a:pt x="1483" y="1027"/>
                    <a:pt x="1548" y="1001"/>
                  </a:cubicBezTo>
                  <a:cubicBezTo>
                    <a:pt x="1465" y="644"/>
                    <a:pt x="1108" y="489"/>
                    <a:pt x="965" y="167"/>
                  </a:cubicBezTo>
                  <a:cubicBezTo>
                    <a:pt x="886" y="44"/>
                    <a:pt x="804" y="0"/>
                    <a:pt x="7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5" name="Google Shape;5355;p2"/>
            <p:cNvSpPr/>
            <p:nvPr/>
          </p:nvSpPr>
          <p:spPr>
            <a:xfrm>
              <a:off x="5736125" y="3874000"/>
              <a:ext cx="13125" cy="58175"/>
            </a:xfrm>
            <a:custGeom>
              <a:avLst/>
              <a:gdLst/>
              <a:ahLst/>
              <a:cxnLst/>
              <a:rect l="l" t="t" r="r" b="b"/>
              <a:pathLst>
                <a:path w="525" h="2327" extrusionOk="0">
                  <a:moveTo>
                    <a:pt x="101" y="1"/>
                  </a:moveTo>
                  <a:cubicBezTo>
                    <a:pt x="79" y="1"/>
                    <a:pt x="54" y="16"/>
                    <a:pt x="36" y="53"/>
                  </a:cubicBezTo>
                  <a:cubicBezTo>
                    <a:pt x="36" y="601"/>
                    <a:pt x="48" y="1160"/>
                    <a:pt x="24" y="1696"/>
                  </a:cubicBezTo>
                  <a:cubicBezTo>
                    <a:pt x="0" y="2029"/>
                    <a:pt x="119" y="2232"/>
                    <a:pt x="441" y="2327"/>
                  </a:cubicBezTo>
                  <a:cubicBezTo>
                    <a:pt x="453" y="2255"/>
                    <a:pt x="465" y="2172"/>
                    <a:pt x="477" y="2077"/>
                  </a:cubicBezTo>
                  <a:cubicBezTo>
                    <a:pt x="524" y="2005"/>
                    <a:pt x="524" y="1946"/>
                    <a:pt x="453" y="1898"/>
                  </a:cubicBezTo>
                  <a:cubicBezTo>
                    <a:pt x="399" y="1918"/>
                    <a:pt x="342" y="1937"/>
                    <a:pt x="293" y="1937"/>
                  </a:cubicBezTo>
                  <a:cubicBezTo>
                    <a:pt x="221" y="1937"/>
                    <a:pt x="167" y="1896"/>
                    <a:pt x="167" y="1755"/>
                  </a:cubicBezTo>
                  <a:lnTo>
                    <a:pt x="167" y="53"/>
                  </a:lnTo>
                  <a:cubicBezTo>
                    <a:pt x="167" y="41"/>
                    <a:pt x="155" y="29"/>
                    <a:pt x="119" y="5"/>
                  </a:cubicBezTo>
                  <a:cubicBezTo>
                    <a:pt x="114" y="2"/>
                    <a:pt x="108" y="1"/>
                    <a:pt x="1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6" name="Google Shape;5356;p2"/>
            <p:cNvSpPr/>
            <p:nvPr/>
          </p:nvSpPr>
          <p:spPr>
            <a:xfrm>
              <a:off x="5762325" y="3928875"/>
              <a:ext cx="3575" cy="3575"/>
            </a:xfrm>
            <a:custGeom>
              <a:avLst/>
              <a:gdLst/>
              <a:ahLst/>
              <a:cxnLst/>
              <a:rect l="l" t="t" r="r" b="b"/>
              <a:pathLst>
                <a:path w="143" h="143" extrusionOk="0">
                  <a:moveTo>
                    <a:pt x="12" y="1"/>
                  </a:moveTo>
                  <a:lnTo>
                    <a:pt x="12" y="1"/>
                  </a:lnTo>
                  <a:cubicBezTo>
                    <a:pt x="0" y="49"/>
                    <a:pt x="12" y="96"/>
                    <a:pt x="24" y="120"/>
                  </a:cubicBezTo>
                  <a:cubicBezTo>
                    <a:pt x="49" y="128"/>
                    <a:pt x="79" y="142"/>
                    <a:pt x="107" y="142"/>
                  </a:cubicBezTo>
                  <a:cubicBezTo>
                    <a:pt x="120" y="142"/>
                    <a:pt x="132" y="139"/>
                    <a:pt x="143" y="132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7" name="Google Shape;5357;p2"/>
            <p:cNvSpPr/>
            <p:nvPr/>
          </p:nvSpPr>
          <p:spPr>
            <a:xfrm>
              <a:off x="5784350" y="3932150"/>
              <a:ext cx="3300" cy="4200"/>
            </a:xfrm>
            <a:custGeom>
              <a:avLst/>
              <a:gdLst/>
              <a:ahLst/>
              <a:cxnLst/>
              <a:rect l="l" t="t" r="r" b="b"/>
              <a:pathLst>
                <a:path w="132" h="168" extrusionOk="0">
                  <a:moveTo>
                    <a:pt x="0" y="1"/>
                  </a:moveTo>
                  <a:cubicBezTo>
                    <a:pt x="0" y="96"/>
                    <a:pt x="60" y="144"/>
                    <a:pt x="131" y="168"/>
                  </a:cubicBezTo>
                  <a:cubicBezTo>
                    <a:pt x="131" y="84"/>
                    <a:pt x="84" y="25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8" name="Google Shape;5358;p2"/>
            <p:cNvSpPr/>
            <p:nvPr/>
          </p:nvSpPr>
          <p:spPr>
            <a:xfrm>
              <a:off x="6094800" y="4051250"/>
              <a:ext cx="14900" cy="3400"/>
            </a:xfrm>
            <a:custGeom>
              <a:avLst/>
              <a:gdLst/>
              <a:ahLst/>
              <a:cxnLst/>
              <a:rect l="l" t="t" r="r" b="b"/>
              <a:pathLst>
                <a:path w="596" h="136" extrusionOk="0">
                  <a:moveTo>
                    <a:pt x="314" y="1"/>
                  </a:moveTo>
                  <a:cubicBezTo>
                    <a:pt x="210" y="1"/>
                    <a:pt x="105" y="23"/>
                    <a:pt x="0" y="23"/>
                  </a:cubicBezTo>
                  <a:cubicBezTo>
                    <a:pt x="98" y="108"/>
                    <a:pt x="206" y="135"/>
                    <a:pt x="317" y="135"/>
                  </a:cubicBezTo>
                  <a:cubicBezTo>
                    <a:pt x="409" y="135"/>
                    <a:pt x="504" y="116"/>
                    <a:pt x="596" y="95"/>
                  </a:cubicBezTo>
                  <a:cubicBezTo>
                    <a:pt x="504" y="20"/>
                    <a:pt x="409" y="1"/>
                    <a:pt x="3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9" name="Google Shape;5359;p2"/>
            <p:cNvSpPr/>
            <p:nvPr/>
          </p:nvSpPr>
          <p:spPr>
            <a:xfrm>
              <a:off x="6070975" y="4051825"/>
              <a:ext cx="6575" cy="2775"/>
            </a:xfrm>
            <a:custGeom>
              <a:avLst/>
              <a:gdLst/>
              <a:ahLst/>
              <a:cxnLst/>
              <a:rect l="l" t="t" r="r" b="b"/>
              <a:pathLst>
                <a:path w="263" h="111" extrusionOk="0">
                  <a:moveTo>
                    <a:pt x="1" y="0"/>
                  </a:moveTo>
                  <a:lnTo>
                    <a:pt x="1" y="95"/>
                  </a:lnTo>
                  <a:cubicBezTo>
                    <a:pt x="38" y="104"/>
                    <a:pt x="75" y="111"/>
                    <a:pt x="109" y="111"/>
                  </a:cubicBezTo>
                  <a:cubicBezTo>
                    <a:pt x="175" y="111"/>
                    <a:pt x="232" y="86"/>
                    <a:pt x="2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0" name="Google Shape;5360;p2"/>
            <p:cNvSpPr/>
            <p:nvPr/>
          </p:nvSpPr>
          <p:spPr>
            <a:xfrm>
              <a:off x="6087950" y="4051825"/>
              <a:ext cx="5375" cy="1250"/>
            </a:xfrm>
            <a:custGeom>
              <a:avLst/>
              <a:gdLst/>
              <a:ahLst/>
              <a:cxnLst/>
              <a:rect l="l" t="t" r="r" b="b"/>
              <a:pathLst>
                <a:path w="215" h="50" extrusionOk="0">
                  <a:moveTo>
                    <a:pt x="1" y="0"/>
                  </a:moveTo>
                  <a:cubicBezTo>
                    <a:pt x="35" y="34"/>
                    <a:pt x="69" y="49"/>
                    <a:pt x="103" y="49"/>
                  </a:cubicBezTo>
                  <a:cubicBezTo>
                    <a:pt x="140" y="49"/>
                    <a:pt x="178" y="31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1" name="Google Shape;5361;p2"/>
            <p:cNvSpPr/>
            <p:nvPr/>
          </p:nvSpPr>
          <p:spPr>
            <a:xfrm>
              <a:off x="6043300" y="4015500"/>
              <a:ext cx="2400" cy="3600"/>
            </a:xfrm>
            <a:custGeom>
              <a:avLst/>
              <a:gdLst/>
              <a:ahLst/>
              <a:cxnLst/>
              <a:rect l="l" t="t" r="r" b="b"/>
              <a:pathLst>
                <a:path w="96" h="144" extrusionOk="0">
                  <a:moveTo>
                    <a:pt x="96" y="1"/>
                  </a:moveTo>
                  <a:lnTo>
                    <a:pt x="96" y="1"/>
                  </a:lnTo>
                  <a:cubicBezTo>
                    <a:pt x="1" y="36"/>
                    <a:pt x="1" y="84"/>
                    <a:pt x="84" y="144"/>
                  </a:cubicBezTo>
                  <a:cubicBezTo>
                    <a:pt x="84" y="96"/>
                    <a:pt x="84" y="48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2" name="Google Shape;5362;p2"/>
            <p:cNvSpPr/>
            <p:nvPr/>
          </p:nvSpPr>
          <p:spPr>
            <a:xfrm>
              <a:off x="6006400" y="3899425"/>
              <a:ext cx="29475" cy="19625"/>
            </a:xfrm>
            <a:custGeom>
              <a:avLst/>
              <a:gdLst/>
              <a:ahLst/>
              <a:cxnLst/>
              <a:rect l="l" t="t" r="r" b="b"/>
              <a:pathLst>
                <a:path w="1179" h="785" extrusionOk="0">
                  <a:moveTo>
                    <a:pt x="417" y="0"/>
                  </a:moveTo>
                  <a:cubicBezTo>
                    <a:pt x="286" y="95"/>
                    <a:pt x="131" y="203"/>
                    <a:pt x="0" y="286"/>
                  </a:cubicBezTo>
                  <a:cubicBezTo>
                    <a:pt x="0" y="322"/>
                    <a:pt x="12" y="334"/>
                    <a:pt x="48" y="346"/>
                  </a:cubicBezTo>
                  <a:cubicBezTo>
                    <a:pt x="52" y="358"/>
                    <a:pt x="60" y="363"/>
                    <a:pt x="71" y="363"/>
                  </a:cubicBezTo>
                  <a:cubicBezTo>
                    <a:pt x="90" y="363"/>
                    <a:pt x="116" y="345"/>
                    <a:pt x="131" y="322"/>
                  </a:cubicBezTo>
                  <a:cubicBezTo>
                    <a:pt x="298" y="405"/>
                    <a:pt x="262" y="572"/>
                    <a:pt x="298" y="715"/>
                  </a:cubicBezTo>
                  <a:cubicBezTo>
                    <a:pt x="326" y="768"/>
                    <a:pt x="358" y="784"/>
                    <a:pt x="390" y="784"/>
                  </a:cubicBezTo>
                  <a:cubicBezTo>
                    <a:pt x="446" y="784"/>
                    <a:pt x="506" y="736"/>
                    <a:pt x="562" y="736"/>
                  </a:cubicBezTo>
                  <a:cubicBezTo>
                    <a:pt x="569" y="736"/>
                    <a:pt x="577" y="737"/>
                    <a:pt x="584" y="738"/>
                  </a:cubicBezTo>
                  <a:cubicBezTo>
                    <a:pt x="1155" y="596"/>
                    <a:pt x="1179" y="584"/>
                    <a:pt x="1000" y="179"/>
                  </a:cubicBezTo>
                  <a:cubicBezTo>
                    <a:pt x="881" y="60"/>
                    <a:pt x="679" y="179"/>
                    <a:pt x="548" y="24"/>
                  </a:cubicBezTo>
                  <a:cubicBezTo>
                    <a:pt x="500" y="24"/>
                    <a:pt x="465" y="24"/>
                    <a:pt x="4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3" name="Google Shape;5363;p2"/>
            <p:cNvSpPr/>
            <p:nvPr/>
          </p:nvSpPr>
          <p:spPr>
            <a:xfrm>
              <a:off x="6020375" y="3900300"/>
              <a:ext cx="11050" cy="3700"/>
            </a:xfrm>
            <a:custGeom>
              <a:avLst/>
              <a:gdLst/>
              <a:ahLst/>
              <a:cxnLst/>
              <a:rect l="l" t="t" r="r" b="b"/>
              <a:pathLst>
                <a:path w="442" h="148" extrusionOk="0">
                  <a:moveTo>
                    <a:pt x="156" y="1"/>
                  </a:moveTo>
                  <a:cubicBezTo>
                    <a:pt x="96" y="1"/>
                    <a:pt x="48" y="13"/>
                    <a:pt x="1" y="13"/>
                  </a:cubicBezTo>
                  <a:cubicBezTo>
                    <a:pt x="76" y="130"/>
                    <a:pt x="180" y="147"/>
                    <a:pt x="293" y="147"/>
                  </a:cubicBezTo>
                  <a:cubicBezTo>
                    <a:pt x="341" y="147"/>
                    <a:pt x="391" y="144"/>
                    <a:pt x="441" y="144"/>
                  </a:cubicBezTo>
                  <a:cubicBezTo>
                    <a:pt x="382" y="25"/>
                    <a:pt x="263" y="13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4" name="Google Shape;5364;p2"/>
            <p:cNvSpPr/>
            <p:nvPr/>
          </p:nvSpPr>
          <p:spPr>
            <a:xfrm>
              <a:off x="6005200" y="3916775"/>
              <a:ext cx="15800" cy="5000"/>
            </a:xfrm>
            <a:custGeom>
              <a:avLst/>
              <a:gdLst/>
              <a:ahLst/>
              <a:cxnLst/>
              <a:rect l="l" t="t" r="r" b="b"/>
              <a:pathLst>
                <a:path w="632" h="200" extrusionOk="0">
                  <a:moveTo>
                    <a:pt x="527" y="0"/>
                  </a:moveTo>
                  <a:cubicBezTo>
                    <a:pt x="463" y="0"/>
                    <a:pt x="399" y="44"/>
                    <a:pt x="346" y="44"/>
                  </a:cubicBezTo>
                  <a:cubicBezTo>
                    <a:pt x="227" y="56"/>
                    <a:pt x="108" y="68"/>
                    <a:pt x="1" y="104"/>
                  </a:cubicBezTo>
                  <a:cubicBezTo>
                    <a:pt x="13" y="128"/>
                    <a:pt x="36" y="175"/>
                    <a:pt x="60" y="199"/>
                  </a:cubicBezTo>
                  <a:cubicBezTo>
                    <a:pt x="251" y="187"/>
                    <a:pt x="429" y="187"/>
                    <a:pt x="632" y="175"/>
                  </a:cubicBezTo>
                  <a:lnTo>
                    <a:pt x="632" y="116"/>
                  </a:lnTo>
                  <a:lnTo>
                    <a:pt x="632" y="56"/>
                  </a:lnTo>
                  <a:cubicBezTo>
                    <a:pt x="598" y="14"/>
                    <a:pt x="562" y="0"/>
                    <a:pt x="5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5" name="Google Shape;5365;p2"/>
            <p:cNvSpPr/>
            <p:nvPr/>
          </p:nvSpPr>
          <p:spPr>
            <a:xfrm>
              <a:off x="6003425" y="3907450"/>
              <a:ext cx="6925" cy="5225"/>
            </a:xfrm>
            <a:custGeom>
              <a:avLst/>
              <a:gdLst/>
              <a:ahLst/>
              <a:cxnLst/>
              <a:rect l="l" t="t" r="r" b="b"/>
              <a:pathLst>
                <a:path w="277" h="209" extrusionOk="0">
                  <a:moveTo>
                    <a:pt x="119" y="1"/>
                  </a:moveTo>
                  <a:cubicBezTo>
                    <a:pt x="12" y="72"/>
                    <a:pt x="0" y="179"/>
                    <a:pt x="131" y="203"/>
                  </a:cubicBezTo>
                  <a:cubicBezTo>
                    <a:pt x="148" y="207"/>
                    <a:pt x="162" y="209"/>
                    <a:pt x="174" y="209"/>
                  </a:cubicBezTo>
                  <a:cubicBezTo>
                    <a:pt x="276" y="209"/>
                    <a:pt x="240" y="87"/>
                    <a:pt x="250" y="13"/>
                  </a:cubicBezTo>
                  <a:cubicBezTo>
                    <a:pt x="203" y="13"/>
                    <a:pt x="167" y="1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6" name="Google Shape;5366;p2"/>
            <p:cNvSpPr/>
            <p:nvPr/>
          </p:nvSpPr>
          <p:spPr>
            <a:xfrm>
              <a:off x="6128425" y="4055700"/>
              <a:ext cx="4500" cy="2400"/>
            </a:xfrm>
            <a:custGeom>
              <a:avLst/>
              <a:gdLst/>
              <a:ahLst/>
              <a:cxnLst/>
              <a:rect l="l" t="t" r="r" b="b"/>
              <a:pathLst>
                <a:path w="180" h="96" extrusionOk="0">
                  <a:moveTo>
                    <a:pt x="179" y="95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7" name="Google Shape;5367;p2"/>
            <p:cNvSpPr/>
            <p:nvPr/>
          </p:nvSpPr>
          <p:spPr>
            <a:xfrm>
              <a:off x="6171300" y="4055100"/>
              <a:ext cx="12225" cy="2700"/>
            </a:xfrm>
            <a:custGeom>
              <a:avLst/>
              <a:gdLst/>
              <a:ahLst/>
              <a:cxnLst/>
              <a:rect l="l" t="t" r="r" b="b"/>
              <a:pathLst>
                <a:path w="489" h="108" extrusionOk="0">
                  <a:moveTo>
                    <a:pt x="0" y="0"/>
                  </a:moveTo>
                  <a:lnTo>
                    <a:pt x="0" y="84"/>
                  </a:lnTo>
                  <a:cubicBezTo>
                    <a:pt x="131" y="84"/>
                    <a:pt x="274" y="107"/>
                    <a:pt x="417" y="107"/>
                  </a:cubicBezTo>
                  <a:cubicBezTo>
                    <a:pt x="488" y="72"/>
                    <a:pt x="488" y="48"/>
                    <a:pt x="3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8" name="Google Shape;5368;p2"/>
            <p:cNvSpPr/>
            <p:nvPr/>
          </p:nvSpPr>
          <p:spPr>
            <a:xfrm>
              <a:off x="6184100" y="4055400"/>
              <a:ext cx="4475" cy="3300"/>
            </a:xfrm>
            <a:custGeom>
              <a:avLst/>
              <a:gdLst/>
              <a:ahLst/>
              <a:cxnLst/>
              <a:rect l="l" t="t" r="r" b="b"/>
              <a:pathLst>
                <a:path w="179" h="132" extrusionOk="0">
                  <a:moveTo>
                    <a:pt x="60" y="0"/>
                  </a:moveTo>
                  <a:cubicBezTo>
                    <a:pt x="0" y="36"/>
                    <a:pt x="0" y="72"/>
                    <a:pt x="60" y="107"/>
                  </a:cubicBezTo>
                  <a:lnTo>
                    <a:pt x="48" y="131"/>
                  </a:lnTo>
                  <a:cubicBezTo>
                    <a:pt x="96" y="119"/>
                    <a:pt x="143" y="119"/>
                    <a:pt x="179" y="107"/>
                  </a:cubicBezTo>
                  <a:cubicBezTo>
                    <a:pt x="179" y="36"/>
                    <a:pt x="119" y="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9" name="Google Shape;5369;p2"/>
            <p:cNvSpPr/>
            <p:nvPr/>
          </p:nvSpPr>
          <p:spPr>
            <a:xfrm>
              <a:off x="6181725" y="4055100"/>
              <a:ext cx="3875" cy="3000"/>
            </a:xfrm>
            <a:custGeom>
              <a:avLst/>
              <a:gdLst/>
              <a:ahLst/>
              <a:cxnLst/>
              <a:rect l="l" t="t" r="r" b="b"/>
              <a:pathLst>
                <a:path w="155" h="120" extrusionOk="0">
                  <a:moveTo>
                    <a:pt x="155" y="0"/>
                  </a:moveTo>
                  <a:cubicBezTo>
                    <a:pt x="95" y="0"/>
                    <a:pt x="60" y="0"/>
                    <a:pt x="0" y="12"/>
                  </a:cubicBezTo>
                  <a:lnTo>
                    <a:pt x="0" y="119"/>
                  </a:lnTo>
                  <a:lnTo>
                    <a:pt x="155" y="119"/>
                  </a:lnTo>
                  <a:lnTo>
                    <a:pt x="155" y="6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0" name="Google Shape;5370;p2"/>
            <p:cNvSpPr/>
            <p:nvPr/>
          </p:nvSpPr>
          <p:spPr>
            <a:xfrm>
              <a:off x="6168325" y="4055400"/>
              <a:ext cx="3300" cy="2550"/>
            </a:xfrm>
            <a:custGeom>
              <a:avLst/>
              <a:gdLst/>
              <a:ahLst/>
              <a:cxnLst/>
              <a:rect l="l" t="t" r="r" b="b"/>
              <a:pathLst>
                <a:path w="132" h="102" extrusionOk="0">
                  <a:moveTo>
                    <a:pt x="131" y="0"/>
                  </a:moveTo>
                  <a:cubicBezTo>
                    <a:pt x="84" y="36"/>
                    <a:pt x="36" y="48"/>
                    <a:pt x="0" y="83"/>
                  </a:cubicBezTo>
                  <a:cubicBezTo>
                    <a:pt x="18" y="95"/>
                    <a:pt x="39" y="101"/>
                    <a:pt x="61" y="101"/>
                  </a:cubicBezTo>
                  <a:cubicBezTo>
                    <a:pt x="84" y="101"/>
                    <a:pt x="107" y="95"/>
                    <a:pt x="131" y="83"/>
                  </a:cubicBezTo>
                  <a:lnTo>
                    <a:pt x="131" y="48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1" name="Google Shape;5371;p2"/>
            <p:cNvSpPr/>
            <p:nvPr/>
          </p:nvSpPr>
          <p:spPr>
            <a:xfrm>
              <a:off x="5981100" y="3926200"/>
              <a:ext cx="13700" cy="3425"/>
            </a:xfrm>
            <a:custGeom>
              <a:avLst/>
              <a:gdLst/>
              <a:ahLst/>
              <a:cxnLst/>
              <a:rect l="l" t="t" r="r" b="b"/>
              <a:pathLst>
                <a:path w="548" h="137" extrusionOk="0">
                  <a:moveTo>
                    <a:pt x="0" y="1"/>
                  </a:moveTo>
                  <a:lnTo>
                    <a:pt x="0" y="96"/>
                  </a:lnTo>
                  <a:cubicBezTo>
                    <a:pt x="87" y="118"/>
                    <a:pt x="173" y="137"/>
                    <a:pt x="257" y="137"/>
                  </a:cubicBezTo>
                  <a:cubicBezTo>
                    <a:pt x="359" y="137"/>
                    <a:pt x="457" y="109"/>
                    <a:pt x="548" y="25"/>
                  </a:cubicBezTo>
                  <a:cubicBezTo>
                    <a:pt x="369" y="25"/>
                    <a:pt x="179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2" name="Google Shape;5372;p2"/>
            <p:cNvSpPr/>
            <p:nvPr/>
          </p:nvSpPr>
          <p:spPr>
            <a:xfrm>
              <a:off x="5737300" y="3846725"/>
              <a:ext cx="50925" cy="14600"/>
            </a:xfrm>
            <a:custGeom>
              <a:avLst/>
              <a:gdLst/>
              <a:ahLst/>
              <a:cxnLst/>
              <a:rect l="l" t="t" r="r" b="b"/>
              <a:pathLst>
                <a:path w="2037" h="584" extrusionOk="0">
                  <a:moveTo>
                    <a:pt x="287" y="1"/>
                  </a:moveTo>
                  <a:cubicBezTo>
                    <a:pt x="239" y="25"/>
                    <a:pt x="227" y="72"/>
                    <a:pt x="215" y="132"/>
                  </a:cubicBezTo>
                  <a:cubicBezTo>
                    <a:pt x="215" y="251"/>
                    <a:pt x="1" y="346"/>
                    <a:pt x="168" y="477"/>
                  </a:cubicBezTo>
                  <a:cubicBezTo>
                    <a:pt x="255" y="457"/>
                    <a:pt x="341" y="449"/>
                    <a:pt x="427" y="449"/>
                  </a:cubicBezTo>
                  <a:cubicBezTo>
                    <a:pt x="780" y="449"/>
                    <a:pt x="1125" y="583"/>
                    <a:pt x="1478" y="583"/>
                  </a:cubicBezTo>
                  <a:cubicBezTo>
                    <a:pt x="1557" y="583"/>
                    <a:pt x="1636" y="577"/>
                    <a:pt x="1715" y="560"/>
                  </a:cubicBezTo>
                  <a:cubicBezTo>
                    <a:pt x="1668" y="489"/>
                    <a:pt x="1561" y="406"/>
                    <a:pt x="1596" y="358"/>
                  </a:cubicBezTo>
                  <a:cubicBezTo>
                    <a:pt x="1608" y="314"/>
                    <a:pt x="1639" y="303"/>
                    <a:pt x="1680" y="303"/>
                  </a:cubicBezTo>
                  <a:cubicBezTo>
                    <a:pt x="1718" y="303"/>
                    <a:pt x="1763" y="312"/>
                    <a:pt x="1806" y="312"/>
                  </a:cubicBezTo>
                  <a:cubicBezTo>
                    <a:pt x="1815" y="312"/>
                    <a:pt x="1825" y="312"/>
                    <a:pt x="1835" y="310"/>
                  </a:cubicBezTo>
                  <a:cubicBezTo>
                    <a:pt x="1906" y="299"/>
                    <a:pt x="1966" y="287"/>
                    <a:pt x="2037" y="263"/>
                  </a:cubicBezTo>
                  <a:cubicBezTo>
                    <a:pt x="1442" y="179"/>
                    <a:pt x="870" y="84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3" name="Google Shape;5373;p2"/>
            <p:cNvSpPr/>
            <p:nvPr/>
          </p:nvSpPr>
          <p:spPr>
            <a:xfrm>
              <a:off x="5734625" y="3814575"/>
              <a:ext cx="11350" cy="35875"/>
            </a:xfrm>
            <a:custGeom>
              <a:avLst/>
              <a:gdLst/>
              <a:ahLst/>
              <a:cxnLst/>
              <a:rect l="l" t="t" r="r" b="b"/>
              <a:pathLst>
                <a:path w="454" h="1435" extrusionOk="0">
                  <a:moveTo>
                    <a:pt x="108" y="1"/>
                  </a:moveTo>
                  <a:cubicBezTo>
                    <a:pt x="96" y="37"/>
                    <a:pt x="60" y="61"/>
                    <a:pt x="48" y="96"/>
                  </a:cubicBezTo>
                  <a:cubicBezTo>
                    <a:pt x="48" y="430"/>
                    <a:pt x="25" y="763"/>
                    <a:pt x="1" y="1108"/>
                  </a:cubicBezTo>
                  <a:cubicBezTo>
                    <a:pt x="77" y="1261"/>
                    <a:pt x="134" y="1434"/>
                    <a:pt x="335" y="1434"/>
                  </a:cubicBezTo>
                  <a:cubicBezTo>
                    <a:pt x="354" y="1434"/>
                    <a:pt x="373" y="1433"/>
                    <a:pt x="394" y="1430"/>
                  </a:cubicBezTo>
                  <a:lnTo>
                    <a:pt x="394" y="1287"/>
                  </a:lnTo>
                  <a:cubicBezTo>
                    <a:pt x="406" y="942"/>
                    <a:pt x="453" y="620"/>
                    <a:pt x="406" y="299"/>
                  </a:cubicBezTo>
                  <a:lnTo>
                    <a:pt x="10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4" name="Google Shape;5374;p2"/>
            <p:cNvSpPr/>
            <p:nvPr/>
          </p:nvSpPr>
          <p:spPr>
            <a:xfrm>
              <a:off x="5743575" y="3811600"/>
              <a:ext cx="5375" cy="7175"/>
            </a:xfrm>
            <a:custGeom>
              <a:avLst/>
              <a:gdLst/>
              <a:ahLst/>
              <a:cxnLst/>
              <a:rect l="l" t="t" r="r" b="b"/>
              <a:pathLst>
                <a:path w="215" h="287" extrusionOk="0">
                  <a:moveTo>
                    <a:pt x="214" y="1"/>
                  </a:moveTo>
                  <a:cubicBezTo>
                    <a:pt x="36" y="25"/>
                    <a:pt x="0" y="144"/>
                    <a:pt x="48" y="287"/>
                  </a:cubicBezTo>
                  <a:cubicBezTo>
                    <a:pt x="107" y="180"/>
                    <a:pt x="155" y="96"/>
                    <a:pt x="2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5" name="Google Shape;5375;p2"/>
            <p:cNvSpPr/>
            <p:nvPr/>
          </p:nvSpPr>
          <p:spPr>
            <a:xfrm>
              <a:off x="5790900" y="3852975"/>
              <a:ext cx="3000" cy="2850"/>
            </a:xfrm>
            <a:custGeom>
              <a:avLst/>
              <a:gdLst/>
              <a:ahLst/>
              <a:cxnLst/>
              <a:rect l="l" t="t" r="r" b="b"/>
              <a:pathLst>
                <a:path w="120" h="114" extrusionOk="0">
                  <a:moveTo>
                    <a:pt x="75" y="0"/>
                  </a:moveTo>
                  <a:cubicBezTo>
                    <a:pt x="52" y="0"/>
                    <a:pt x="31" y="14"/>
                    <a:pt x="0" y="37"/>
                  </a:cubicBezTo>
                  <a:cubicBezTo>
                    <a:pt x="24" y="84"/>
                    <a:pt x="48" y="114"/>
                    <a:pt x="69" y="114"/>
                  </a:cubicBezTo>
                  <a:cubicBezTo>
                    <a:pt x="89" y="114"/>
                    <a:pt x="107" y="84"/>
                    <a:pt x="119" y="13"/>
                  </a:cubicBezTo>
                  <a:cubicBezTo>
                    <a:pt x="102" y="4"/>
                    <a:pt x="88" y="0"/>
                    <a:pt x="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6" name="Google Shape;5376;p2"/>
            <p:cNvSpPr/>
            <p:nvPr/>
          </p:nvSpPr>
          <p:spPr>
            <a:xfrm>
              <a:off x="5680450" y="3802975"/>
              <a:ext cx="42300" cy="12700"/>
            </a:xfrm>
            <a:custGeom>
              <a:avLst/>
              <a:gdLst/>
              <a:ahLst/>
              <a:cxnLst/>
              <a:rect l="l" t="t" r="r" b="b"/>
              <a:pathLst>
                <a:path w="1692" h="508" extrusionOk="0">
                  <a:moveTo>
                    <a:pt x="1" y="1"/>
                  </a:moveTo>
                  <a:lnTo>
                    <a:pt x="1" y="1"/>
                  </a:lnTo>
                  <a:cubicBezTo>
                    <a:pt x="107" y="300"/>
                    <a:pt x="296" y="365"/>
                    <a:pt x="508" y="365"/>
                  </a:cubicBezTo>
                  <a:cubicBezTo>
                    <a:pt x="667" y="365"/>
                    <a:pt x="840" y="328"/>
                    <a:pt x="1000" y="328"/>
                  </a:cubicBezTo>
                  <a:cubicBezTo>
                    <a:pt x="1153" y="328"/>
                    <a:pt x="1295" y="361"/>
                    <a:pt x="1406" y="489"/>
                  </a:cubicBezTo>
                  <a:cubicBezTo>
                    <a:pt x="1421" y="502"/>
                    <a:pt x="1436" y="507"/>
                    <a:pt x="1451" y="507"/>
                  </a:cubicBezTo>
                  <a:cubicBezTo>
                    <a:pt x="1515" y="507"/>
                    <a:pt x="1574" y="399"/>
                    <a:pt x="1632" y="370"/>
                  </a:cubicBezTo>
                  <a:cubicBezTo>
                    <a:pt x="1656" y="346"/>
                    <a:pt x="1680" y="334"/>
                    <a:pt x="1692" y="322"/>
                  </a:cubicBezTo>
                  <a:cubicBezTo>
                    <a:pt x="1156" y="48"/>
                    <a:pt x="537" y="25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7" name="Google Shape;5377;p2"/>
            <p:cNvSpPr/>
            <p:nvPr/>
          </p:nvSpPr>
          <p:spPr>
            <a:xfrm>
              <a:off x="5673025" y="3789050"/>
              <a:ext cx="24425" cy="14250"/>
            </a:xfrm>
            <a:custGeom>
              <a:avLst/>
              <a:gdLst/>
              <a:ahLst/>
              <a:cxnLst/>
              <a:rect l="l" t="t" r="r" b="b"/>
              <a:pathLst>
                <a:path w="977" h="570" extrusionOk="0">
                  <a:moveTo>
                    <a:pt x="632" y="0"/>
                  </a:moveTo>
                  <a:cubicBezTo>
                    <a:pt x="539" y="0"/>
                    <a:pt x="445" y="28"/>
                    <a:pt x="357" y="69"/>
                  </a:cubicBezTo>
                  <a:cubicBezTo>
                    <a:pt x="131" y="177"/>
                    <a:pt x="0" y="367"/>
                    <a:pt x="310" y="570"/>
                  </a:cubicBezTo>
                  <a:cubicBezTo>
                    <a:pt x="337" y="214"/>
                    <a:pt x="538" y="173"/>
                    <a:pt x="765" y="173"/>
                  </a:cubicBezTo>
                  <a:cubicBezTo>
                    <a:pt x="834" y="173"/>
                    <a:pt x="907" y="177"/>
                    <a:pt x="977" y="177"/>
                  </a:cubicBezTo>
                  <a:cubicBezTo>
                    <a:pt x="875" y="48"/>
                    <a:pt x="755" y="0"/>
                    <a:pt x="6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8" name="Google Shape;5378;p2"/>
            <p:cNvSpPr/>
            <p:nvPr/>
          </p:nvSpPr>
          <p:spPr>
            <a:xfrm>
              <a:off x="5732550" y="3811325"/>
              <a:ext cx="4500" cy="4475"/>
            </a:xfrm>
            <a:custGeom>
              <a:avLst/>
              <a:gdLst/>
              <a:ahLst/>
              <a:cxnLst/>
              <a:rect l="l" t="t" r="r" b="b"/>
              <a:pathLst>
                <a:path w="180" h="179" extrusionOk="0">
                  <a:moveTo>
                    <a:pt x="0" y="0"/>
                  </a:moveTo>
                  <a:cubicBezTo>
                    <a:pt x="0" y="48"/>
                    <a:pt x="12" y="95"/>
                    <a:pt x="48" y="119"/>
                  </a:cubicBezTo>
                  <a:cubicBezTo>
                    <a:pt x="48" y="131"/>
                    <a:pt x="48" y="155"/>
                    <a:pt x="72" y="167"/>
                  </a:cubicBezTo>
                  <a:cubicBezTo>
                    <a:pt x="84" y="175"/>
                    <a:pt x="94" y="179"/>
                    <a:pt x="105" y="179"/>
                  </a:cubicBezTo>
                  <a:cubicBezTo>
                    <a:pt x="125" y="179"/>
                    <a:pt x="143" y="163"/>
                    <a:pt x="167" y="131"/>
                  </a:cubicBezTo>
                  <a:lnTo>
                    <a:pt x="179" y="119"/>
                  </a:lnTo>
                  <a:cubicBezTo>
                    <a:pt x="143" y="48"/>
                    <a:pt x="84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9" name="Google Shape;5379;p2"/>
            <p:cNvSpPr/>
            <p:nvPr/>
          </p:nvSpPr>
          <p:spPr>
            <a:xfrm>
              <a:off x="5582225" y="3761850"/>
              <a:ext cx="135775" cy="20025"/>
            </a:xfrm>
            <a:custGeom>
              <a:avLst/>
              <a:gdLst/>
              <a:ahLst/>
              <a:cxnLst/>
              <a:rect l="l" t="t" r="r" b="b"/>
              <a:pathLst>
                <a:path w="5431" h="801" extrusionOk="0">
                  <a:moveTo>
                    <a:pt x="252" y="1"/>
                  </a:moveTo>
                  <a:cubicBezTo>
                    <a:pt x="147" y="1"/>
                    <a:pt x="54" y="54"/>
                    <a:pt x="1" y="253"/>
                  </a:cubicBezTo>
                  <a:cubicBezTo>
                    <a:pt x="132" y="360"/>
                    <a:pt x="310" y="265"/>
                    <a:pt x="441" y="372"/>
                  </a:cubicBezTo>
                  <a:cubicBezTo>
                    <a:pt x="1394" y="538"/>
                    <a:pt x="2346" y="622"/>
                    <a:pt x="3323" y="681"/>
                  </a:cubicBezTo>
                  <a:cubicBezTo>
                    <a:pt x="3487" y="738"/>
                    <a:pt x="3654" y="752"/>
                    <a:pt x="3821" y="752"/>
                  </a:cubicBezTo>
                  <a:cubicBezTo>
                    <a:pt x="3994" y="752"/>
                    <a:pt x="4167" y="737"/>
                    <a:pt x="4338" y="737"/>
                  </a:cubicBezTo>
                  <a:cubicBezTo>
                    <a:pt x="4385" y="737"/>
                    <a:pt x="4431" y="738"/>
                    <a:pt x="4478" y="741"/>
                  </a:cubicBezTo>
                  <a:cubicBezTo>
                    <a:pt x="4511" y="743"/>
                    <a:pt x="4544" y="743"/>
                    <a:pt x="4578" y="743"/>
                  </a:cubicBezTo>
                  <a:cubicBezTo>
                    <a:pt x="4630" y="743"/>
                    <a:pt x="4682" y="742"/>
                    <a:pt x="4733" y="742"/>
                  </a:cubicBezTo>
                  <a:cubicBezTo>
                    <a:pt x="4842" y="742"/>
                    <a:pt x="4949" y="748"/>
                    <a:pt x="5049" y="788"/>
                  </a:cubicBezTo>
                  <a:cubicBezTo>
                    <a:pt x="5085" y="800"/>
                    <a:pt x="5144" y="800"/>
                    <a:pt x="5192" y="800"/>
                  </a:cubicBezTo>
                  <a:cubicBezTo>
                    <a:pt x="5299" y="741"/>
                    <a:pt x="5430" y="705"/>
                    <a:pt x="5347" y="538"/>
                  </a:cubicBezTo>
                  <a:cubicBezTo>
                    <a:pt x="5144" y="491"/>
                    <a:pt x="4966" y="431"/>
                    <a:pt x="4775" y="419"/>
                  </a:cubicBezTo>
                  <a:cubicBezTo>
                    <a:pt x="3406" y="300"/>
                    <a:pt x="2025" y="181"/>
                    <a:pt x="656" y="74"/>
                  </a:cubicBezTo>
                  <a:cubicBezTo>
                    <a:pt x="651" y="74"/>
                    <a:pt x="646" y="74"/>
                    <a:pt x="641" y="74"/>
                  </a:cubicBezTo>
                  <a:cubicBezTo>
                    <a:pt x="520" y="74"/>
                    <a:pt x="377" y="1"/>
                    <a:pt x="2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0" name="Google Shape;5380;p2"/>
            <p:cNvSpPr/>
            <p:nvPr/>
          </p:nvSpPr>
          <p:spPr>
            <a:xfrm>
              <a:off x="5728075" y="3775300"/>
              <a:ext cx="69975" cy="13425"/>
            </a:xfrm>
            <a:custGeom>
              <a:avLst/>
              <a:gdLst/>
              <a:ahLst/>
              <a:cxnLst/>
              <a:rect l="l" t="t" r="r" b="b"/>
              <a:pathLst>
                <a:path w="2799" h="537" extrusionOk="0">
                  <a:moveTo>
                    <a:pt x="552" y="21"/>
                  </a:moveTo>
                  <a:cubicBezTo>
                    <a:pt x="487" y="21"/>
                    <a:pt x="422" y="24"/>
                    <a:pt x="358" y="24"/>
                  </a:cubicBezTo>
                  <a:cubicBezTo>
                    <a:pt x="263" y="119"/>
                    <a:pt x="1" y="0"/>
                    <a:pt x="72" y="262"/>
                  </a:cubicBezTo>
                  <a:cubicBezTo>
                    <a:pt x="918" y="500"/>
                    <a:pt x="1811" y="369"/>
                    <a:pt x="2668" y="536"/>
                  </a:cubicBezTo>
                  <a:cubicBezTo>
                    <a:pt x="2704" y="465"/>
                    <a:pt x="2751" y="369"/>
                    <a:pt x="2799" y="298"/>
                  </a:cubicBezTo>
                  <a:lnTo>
                    <a:pt x="2799" y="298"/>
                  </a:lnTo>
                  <a:cubicBezTo>
                    <a:pt x="2784" y="298"/>
                    <a:pt x="2769" y="298"/>
                    <a:pt x="2755" y="298"/>
                  </a:cubicBezTo>
                  <a:cubicBezTo>
                    <a:pt x="2230" y="298"/>
                    <a:pt x="1730" y="126"/>
                    <a:pt x="1218" y="126"/>
                  </a:cubicBezTo>
                  <a:cubicBezTo>
                    <a:pt x="1130" y="126"/>
                    <a:pt x="1042" y="131"/>
                    <a:pt x="953" y="143"/>
                  </a:cubicBezTo>
                  <a:cubicBezTo>
                    <a:pt x="831" y="37"/>
                    <a:pt x="692" y="21"/>
                    <a:pt x="552" y="2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1" name="Google Shape;5381;p2"/>
            <p:cNvSpPr/>
            <p:nvPr/>
          </p:nvSpPr>
          <p:spPr>
            <a:xfrm>
              <a:off x="5712000" y="3774475"/>
              <a:ext cx="25050" cy="8000"/>
            </a:xfrm>
            <a:custGeom>
              <a:avLst/>
              <a:gdLst/>
              <a:ahLst/>
              <a:cxnLst/>
              <a:rect l="l" t="t" r="r" b="b"/>
              <a:pathLst>
                <a:path w="1002" h="320" extrusionOk="0">
                  <a:moveTo>
                    <a:pt x="649" y="1"/>
                  </a:moveTo>
                  <a:cubicBezTo>
                    <a:pt x="482" y="1"/>
                    <a:pt x="317" y="21"/>
                    <a:pt x="156" y="21"/>
                  </a:cubicBezTo>
                  <a:cubicBezTo>
                    <a:pt x="96" y="105"/>
                    <a:pt x="49" y="200"/>
                    <a:pt x="1" y="283"/>
                  </a:cubicBezTo>
                  <a:cubicBezTo>
                    <a:pt x="134" y="303"/>
                    <a:pt x="268" y="320"/>
                    <a:pt x="401" y="320"/>
                  </a:cubicBezTo>
                  <a:cubicBezTo>
                    <a:pt x="506" y="320"/>
                    <a:pt x="611" y="310"/>
                    <a:pt x="715" y="283"/>
                  </a:cubicBezTo>
                  <a:cubicBezTo>
                    <a:pt x="822" y="212"/>
                    <a:pt x="906" y="117"/>
                    <a:pt x="1001" y="45"/>
                  </a:cubicBezTo>
                  <a:cubicBezTo>
                    <a:pt x="883" y="11"/>
                    <a:pt x="766" y="1"/>
                    <a:pt x="6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2" name="Google Shape;5382;p2"/>
            <p:cNvSpPr/>
            <p:nvPr/>
          </p:nvSpPr>
          <p:spPr>
            <a:xfrm>
              <a:off x="5695950" y="3778525"/>
              <a:ext cx="11925" cy="3050"/>
            </a:xfrm>
            <a:custGeom>
              <a:avLst/>
              <a:gdLst/>
              <a:ahLst/>
              <a:cxnLst/>
              <a:rect l="l" t="t" r="r" b="b"/>
              <a:pathLst>
                <a:path w="477" h="122" extrusionOk="0">
                  <a:moveTo>
                    <a:pt x="171" y="1"/>
                  </a:moveTo>
                  <a:cubicBezTo>
                    <a:pt x="130" y="1"/>
                    <a:pt x="89" y="2"/>
                    <a:pt x="48" y="2"/>
                  </a:cubicBezTo>
                  <a:cubicBezTo>
                    <a:pt x="0" y="62"/>
                    <a:pt x="24" y="109"/>
                    <a:pt x="83" y="121"/>
                  </a:cubicBezTo>
                  <a:cubicBezTo>
                    <a:pt x="214" y="121"/>
                    <a:pt x="345" y="109"/>
                    <a:pt x="476" y="109"/>
                  </a:cubicBezTo>
                  <a:cubicBezTo>
                    <a:pt x="389" y="13"/>
                    <a:pt x="282" y="1"/>
                    <a:pt x="1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3" name="Google Shape;5383;p2"/>
            <p:cNvSpPr/>
            <p:nvPr/>
          </p:nvSpPr>
          <p:spPr>
            <a:xfrm>
              <a:off x="5783450" y="3860625"/>
              <a:ext cx="10750" cy="4300"/>
            </a:xfrm>
            <a:custGeom>
              <a:avLst/>
              <a:gdLst/>
              <a:ahLst/>
              <a:cxnLst/>
              <a:rect l="l" t="t" r="r" b="b"/>
              <a:pathLst>
                <a:path w="430" h="172" extrusionOk="0">
                  <a:moveTo>
                    <a:pt x="207" y="0"/>
                  </a:moveTo>
                  <a:cubicBezTo>
                    <a:pt x="142" y="0"/>
                    <a:pt x="70" y="20"/>
                    <a:pt x="0" y="40"/>
                  </a:cubicBezTo>
                  <a:cubicBezTo>
                    <a:pt x="131" y="88"/>
                    <a:pt x="286" y="123"/>
                    <a:pt x="429" y="171"/>
                  </a:cubicBezTo>
                  <a:cubicBezTo>
                    <a:pt x="380" y="39"/>
                    <a:pt x="300" y="0"/>
                    <a:pt x="2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4" name="Google Shape;5384;p2"/>
            <p:cNvSpPr/>
            <p:nvPr/>
          </p:nvSpPr>
          <p:spPr>
            <a:xfrm>
              <a:off x="6072175" y="3907750"/>
              <a:ext cx="1800" cy="1525"/>
            </a:xfrm>
            <a:custGeom>
              <a:avLst/>
              <a:gdLst/>
              <a:ahLst/>
              <a:cxnLst/>
              <a:rect l="l" t="t" r="r" b="b"/>
              <a:pathLst>
                <a:path w="72" h="61" extrusionOk="0">
                  <a:moveTo>
                    <a:pt x="72" y="1"/>
                  </a:moveTo>
                  <a:lnTo>
                    <a:pt x="72" y="1"/>
                  </a:lnTo>
                  <a:cubicBezTo>
                    <a:pt x="12" y="24"/>
                    <a:pt x="1" y="48"/>
                    <a:pt x="48" y="60"/>
                  </a:cubicBezTo>
                  <a:cubicBezTo>
                    <a:pt x="48" y="60"/>
                    <a:pt x="60" y="13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5" name="Google Shape;5385;p2"/>
            <p:cNvSpPr/>
            <p:nvPr/>
          </p:nvSpPr>
          <p:spPr>
            <a:xfrm>
              <a:off x="6077825" y="3900025"/>
              <a:ext cx="15500" cy="4175"/>
            </a:xfrm>
            <a:custGeom>
              <a:avLst/>
              <a:gdLst/>
              <a:ahLst/>
              <a:cxnLst/>
              <a:rect l="l" t="t" r="r" b="b"/>
              <a:pathLst>
                <a:path w="620" h="167" extrusionOk="0">
                  <a:moveTo>
                    <a:pt x="288" y="1"/>
                  </a:moveTo>
                  <a:cubicBezTo>
                    <a:pt x="191" y="1"/>
                    <a:pt x="92" y="18"/>
                    <a:pt x="1" y="24"/>
                  </a:cubicBezTo>
                  <a:cubicBezTo>
                    <a:pt x="90" y="137"/>
                    <a:pt x="191" y="167"/>
                    <a:pt x="297" y="167"/>
                  </a:cubicBezTo>
                  <a:cubicBezTo>
                    <a:pt x="403" y="167"/>
                    <a:pt x="513" y="137"/>
                    <a:pt x="620" y="131"/>
                  </a:cubicBezTo>
                  <a:cubicBezTo>
                    <a:pt x="522" y="27"/>
                    <a:pt x="406" y="1"/>
                    <a:pt x="2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6" name="Google Shape;5386;p2"/>
            <p:cNvSpPr/>
            <p:nvPr/>
          </p:nvSpPr>
          <p:spPr>
            <a:xfrm>
              <a:off x="5723925" y="3844675"/>
              <a:ext cx="16675" cy="30650"/>
            </a:xfrm>
            <a:custGeom>
              <a:avLst/>
              <a:gdLst/>
              <a:ahLst/>
              <a:cxnLst/>
              <a:rect l="l" t="t" r="r" b="b"/>
              <a:pathLst>
                <a:path w="667" h="1226" extrusionOk="0">
                  <a:moveTo>
                    <a:pt x="364" y="1"/>
                  </a:moveTo>
                  <a:cubicBezTo>
                    <a:pt x="273" y="1"/>
                    <a:pt x="175" y="35"/>
                    <a:pt x="84" y="47"/>
                  </a:cubicBezTo>
                  <a:cubicBezTo>
                    <a:pt x="24" y="119"/>
                    <a:pt x="0" y="202"/>
                    <a:pt x="12" y="285"/>
                  </a:cubicBezTo>
                  <a:cubicBezTo>
                    <a:pt x="24" y="345"/>
                    <a:pt x="72" y="392"/>
                    <a:pt x="119" y="416"/>
                  </a:cubicBezTo>
                  <a:cubicBezTo>
                    <a:pt x="167" y="440"/>
                    <a:pt x="203" y="452"/>
                    <a:pt x="250" y="452"/>
                  </a:cubicBezTo>
                  <a:cubicBezTo>
                    <a:pt x="238" y="500"/>
                    <a:pt x="179" y="511"/>
                    <a:pt x="167" y="559"/>
                  </a:cubicBezTo>
                  <a:cubicBezTo>
                    <a:pt x="131" y="631"/>
                    <a:pt x="131" y="726"/>
                    <a:pt x="155" y="809"/>
                  </a:cubicBezTo>
                  <a:cubicBezTo>
                    <a:pt x="179" y="857"/>
                    <a:pt x="215" y="904"/>
                    <a:pt x="250" y="940"/>
                  </a:cubicBezTo>
                  <a:cubicBezTo>
                    <a:pt x="345" y="1047"/>
                    <a:pt x="453" y="1142"/>
                    <a:pt x="536" y="1226"/>
                  </a:cubicBezTo>
                  <a:lnTo>
                    <a:pt x="655" y="1226"/>
                  </a:lnTo>
                  <a:lnTo>
                    <a:pt x="655" y="928"/>
                  </a:lnTo>
                  <a:cubicBezTo>
                    <a:pt x="500" y="678"/>
                    <a:pt x="667" y="392"/>
                    <a:pt x="596" y="142"/>
                  </a:cubicBezTo>
                  <a:cubicBezTo>
                    <a:pt x="532" y="32"/>
                    <a:pt x="451" y="1"/>
                    <a:pt x="3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7" name="Google Shape;5387;p2"/>
            <p:cNvSpPr/>
            <p:nvPr/>
          </p:nvSpPr>
          <p:spPr>
            <a:xfrm>
              <a:off x="5734325" y="3843450"/>
              <a:ext cx="13425" cy="24750"/>
            </a:xfrm>
            <a:custGeom>
              <a:avLst/>
              <a:gdLst/>
              <a:ahLst/>
              <a:cxnLst/>
              <a:rect l="l" t="t" r="r" b="b"/>
              <a:pathLst>
                <a:path w="537" h="990" extrusionOk="0">
                  <a:moveTo>
                    <a:pt x="108" y="1"/>
                  </a:moveTo>
                  <a:cubicBezTo>
                    <a:pt x="60" y="37"/>
                    <a:pt x="60" y="84"/>
                    <a:pt x="108" y="132"/>
                  </a:cubicBezTo>
                  <a:cubicBezTo>
                    <a:pt x="156" y="430"/>
                    <a:pt x="1" y="739"/>
                    <a:pt x="239" y="989"/>
                  </a:cubicBezTo>
                  <a:cubicBezTo>
                    <a:pt x="251" y="858"/>
                    <a:pt x="275" y="727"/>
                    <a:pt x="287" y="608"/>
                  </a:cubicBezTo>
                  <a:cubicBezTo>
                    <a:pt x="191" y="453"/>
                    <a:pt x="537" y="441"/>
                    <a:pt x="394" y="275"/>
                  </a:cubicBezTo>
                  <a:lnTo>
                    <a:pt x="10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8" name="Google Shape;5388;p2"/>
            <p:cNvSpPr/>
            <p:nvPr/>
          </p:nvSpPr>
          <p:spPr>
            <a:xfrm>
              <a:off x="5755175" y="3904750"/>
              <a:ext cx="14900" cy="6650"/>
            </a:xfrm>
            <a:custGeom>
              <a:avLst/>
              <a:gdLst/>
              <a:ahLst/>
              <a:cxnLst/>
              <a:rect l="l" t="t" r="r" b="b"/>
              <a:pathLst>
                <a:path w="596" h="266" extrusionOk="0">
                  <a:moveTo>
                    <a:pt x="318" y="0"/>
                  </a:moveTo>
                  <a:cubicBezTo>
                    <a:pt x="149" y="0"/>
                    <a:pt x="34" y="75"/>
                    <a:pt x="0" y="263"/>
                  </a:cubicBezTo>
                  <a:cubicBezTo>
                    <a:pt x="13" y="265"/>
                    <a:pt x="27" y="266"/>
                    <a:pt x="40" y="266"/>
                  </a:cubicBezTo>
                  <a:cubicBezTo>
                    <a:pt x="160" y="266"/>
                    <a:pt x="284" y="205"/>
                    <a:pt x="406" y="205"/>
                  </a:cubicBezTo>
                  <a:cubicBezTo>
                    <a:pt x="466" y="205"/>
                    <a:pt x="525" y="220"/>
                    <a:pt x="584" y="263"/>
                  </a:cubicBezTo>
                  <a:cubicBezTo>
                    <a:pt x="596" y="73"/>
                    <a:pt x="512" y="2"/>
                    <a:pt x="358" y="2"/>
                  </a:cubicBezTo>
                  <a:cubicBezTo>
                    <a:pt x="344" y="1"/>
                    <a:pt x="331" y="0"/>
                    <a:pt x="3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9" name="Google Shape;5389;p2"/>
            <p:cNvSpPr/>
            <p:nvPr/>
          </p:nvSpPr>
          <p:spPr>
            <a:xfrm>
              <a:off x="5750700" y="3911325"/>
              <a:ext cx="4500" cy="6875"/>
            </a:xfrm>
            <a:custGeom>
              <a:avLst/>
              <a:gdLst/>
              <a:ahLst/>
              <a:cxnLst/>
              <a:rect l="l" t="t" r="r" b="b"/>
              <a:pathLst>
                <a:path w="180" h="275" extrusionOk="0">
                  <a:moveTo>
                    <a:pt x="167" y="0"/>
                  </a:moveTo>
                  <a:cubicBezTo>
                    <a:pt x="60" y="48"/>
                    <a:pt x="1" y="143"/>
                    <a:pt x="1" y="274"/>
                  </a:cubicBezTo>
                  <a:cubicBezTo>
                    <a:pt x="132" y="239"/>
                    <a:pt x="179" y="143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0" name="Google Shape;5390;p2"/>
            <p:cNvSpPr/>
            <p:nvPr/>
          </p:nvSpPr>
          <p:spPr>
            <a:xfrm>
              <a:off x="5747425" y="3918175"/>
              <a:ext cx="4200" cy="7750"/>
            </a:xfrm>
            <a:custGeom>
              <a:avLst/>
              <a:gdLst/>
              <a:ahLst/>
              <a:cxnLst/>
              <a:rect l="l" t="t" r="r" b="b"/>
              <a:pathLst>
                <a:path w="168" h="310" extrusionOk="0">
                  <a:moveTo>
                    <a:pt x="120" y="0"/>
                  </a:moveTo>
                  <a:lnTo>
                    <a:pt x="120" y="0"/>
                  </a:lnTo>
                  <a:cubicBezTo>
                    <a:pt x="48" y="12"/>
                    <a:pt x="13" y="72"/>
                    <a:pt x="1" y="143"/>
                  </a:cubicBezTo>
                  <a:cubicBezTo>
                    <a:pt x="13" y="191"/>
                    <a:pt x="13" y="250"/>
                    <a:pt x="25" y="310"/>
                  </a:cubicBezTo>
                  <a:cubicBezTo>
                    <a:pt x="144" y="227"/>
                    <a:pt x="167" y="119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1" name="Google Shape;5391;p2"/>
            <p:cNvSpPr/>
            <p:nvPr/>
          </p:nvSpPr>
          <p:spPr>
            <a:xfrm>
              <a:off x="5998050" y="3255325"/>
              <a:ext cx="5400" cy="1625"/>
            </a:xfrm>
            <a:custGeom>
              <a:avLst/>
              <a:gdLst/>
              <a:ahLst/>
              <a:cxnLst/>
              <a:rect l="l" t="t" r="r" b="b"/>
              <a:pathLst>
                <a:path w="216" h="65" extrusionOk="0">
                  <a:moveTo>
                    <a:pt x="80" y="0"/>
                  </a:moveTo>
                  <a:cubicBezTo>
                    <a:pt x="55" y="0"/>
                    <a:pt x="29" y="3"/>
                    <a:pt x="1" y="11"/>
                  </a:cubicBezTo>
                  <a:cubicBezTo>
                    <a:pt x="31" y="47"/>
                    <a:pt x="66" y="65"/>
                    <a:pt x="104" y="65"/>
                  </a:cubicBezTo>
                  <a:cubicBezTo>
                    <a:pt x="141" y="65"/>
                    <a:pt x="179" y="47"/>
                    <a:pt x="215" y="11"/>
                  </a:cubicBezTo>
                  <a:cubicBezTo>
                    <a:pt x="175" y="11"/>
                    <a:pt x="130" y="0"/>
                    <a:pt x="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2" name="Google Shape;5392;p2"/>
            <p:cNvSpPr/>
            <p:nvPr/>
          </p:nvSpPr>
          <p:spPr>
            <a:xfrm>
              <a:off x="5990025" y="3251725"/>
              <a:ext cx="5075" cy="2700"/>
            </a:xfrm>
            <a:custGeom>
              <a:avLst/>
              <a:gdLst/>
              <a:ahLst/>
              <a:cxnLst/>
              <a:rect l="l" t="t" r="r" b="b"/>
              <a:pathLst>
                <a:path w="203" h="108" extrusionOk="0">
                  <a:moveTo>
                    <a:pt x="0" y="0"/>
                  </a:moveTo>
                  <a:cubicBezTo>
                    <a:pt x="72" y="48"/>
                    <a:pt x="131" y="72"/>
                    <a:pt x="203" y="107"/>
                  </a:cubicBezTo>
                  <a:cubicBezTo>
                    <a:pt x="167" y="36"/>
                    <a:pt x="84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3" name="Google Shape;5393;p2"/>
            <p:cNvSpPr/>
            <p:nvPr/>
          </p:nvSpPr>
          <p:spPr>
            <a:xfrm>
              <a:off x="5246175" y="3121825"/>
              <a:ext cx="92300" cy="27225"/>
            </a:xfrm>
            <a:custGeom>
              <a:avLst/>
              <a:gdLst/>
              <a:ahLst/>
              <a:cxnLst/>
              <a:rect l="l" t="t" r="r" b="b"/>
              <a:pathLst>
                <a:path w="3692" h="1089" extrusionOk="0">
                  <a:moveTo>
                    <a:pt x="3525" y="0"/>
                  </a:moveTo>
                  <a:cubicBezTo>
                    <a:pt x="3448" y="0"/>
                    <a:pt x="3361" y="65"/>
                    <a:pt x="3287" y="65"/>
                  </a:cubicBezTo>
                  <a:cubicBezTo>
                    <a:pt x="3283" y="65"/>
                    <a:pt x="3279" y="65"/>
                    <a:pt x="3275" y="65"/>
                  </a:cubicBezTo>
                  <a:cubicBezTo>
                    <a:pt x="3215" y="53"/>
                    <a:pt x="3168" y="29"/>
                    <a:pt x="3108" y="29"/>
                  </a:cubicBezTo>
                  <a:cubicBezTo>
                    <a:pt x="3013" y="17"/>
                    <a:pt x="2894" y="17"/>
                    <a:pt x="2787" y="17"/>
                  </a:cubicBezTo>
                  <a:lnTo>
                    <a:pt x="2430" y="17"/>
                  </a:lnTo>
                  <a:cubicBezTo>
                    <a:pt x="2344" y="153"/>
                    <a:pt x="2246" y="195"/>
                    <a:pt x="2143" y="195"/>
                  </a:cubicBezTo>
                  <a:cubicBezTo>
                    <a:pt x="1971" y="195"/>
                    <a:pt x="1785" y="77"/>
                    <a:pt x="1613" y="77"/>
                  </a:cubicBezTo>
                  <a:cubicBezTo>
                    <a:pt x="1545" y="77"/>
                    <a:pt x="1479" y="96"/>
                    <a:pt x="1418" y="148"/>
                  </a:cubicBezTo>
                  <a:cubicBezTo>
                    <a:pt x="1226" y="326"/>
                    <a:pt x="1017" y="373"/>
                    <a:pt x="801" y="373"/>
                  </a:cubicBezTo>
                  <a:cubicBezTo>
                    <a:pt x="627" y="373"/>
                    <a:pt x="450" y="343"/>
                    <a:pt x="275" y="327"/>
                  </a:cubicBezTo>
                  <a:cubicBezTo>
                    <a:pt x="251" y="321"/>
                    <a:pt x="227" y="318"/>
                    <a:pt x="203" y="318"/>
                  </a:cubicBezTo>
                  <a:cubicBezTo>
                    <a:pt x="179" y="318"/>
                    <a:pt x="155" y="321"/>
                    <a:pt x="132" y="327"/>
                  </a:cubicBezTo>
                  <a:cubicBezTo>
                    <a:pt x="96" y="362"/>
                    <a:pt x="48" y="386"/>
                    <a:pt x="13" y="446"/>
                  </a:cubicBezTo>
                  <a:cubicBezTo>
                    <a:pt x="1" y="493"/>
                    <a:pt x="1" y="529"/>
                    <a:pt x="13" y="565"/>
                  </a:cubicBezTo>
                  <a:cubicBezTo>
                    <a:pt x="358" y="910"/>
                    <a:pt x="846" y="839"/>
                    <a:pt x="1239" y="1053"/>
                  </a:cubicBezTo>
                  <a:cubicBezTo>
                    <a:pt x="1298" y="1089"/>
                    <a:pt x="1370" y="1089"/>
                    <a:pt x="1429" y="1089"/>
                  </a:cubicBezTo>
                  <a:cubicBezTo>
                    <a:pt x="1596" y="1065"/>
                    <a:pt x="1739" y="1017"/>
                    <a:pt x="1906" y="970"/>
                  </a:cubicBezTo>
                  <a:cubicBezTo>
                    <a:pt x="1991" y="933"/>
                    <a:pt x="2078" y="922"/>
                    <a:pt x="2167" y="922"/>
                  </a:cubicBezTo>
                  <a:cubicBezTo>
                    <a:pt x="2326" y="922"/>
                    <a:pt x="2489" y="959"/>
                    <a:pt x="2649" y="959"/>
                  </a:cubicBezTo>
                  <a:cubicBezTo>
                    <a:pt x="2663" y="959"/>
                    <a:pt x="2677" y="958"/>
                    <a:pt x="2691" y="958"/>
                  </a:cubicBezTo>
                  <a:cubicBezTo>
                    <a:pt x="2894" y="672"/>
                    <a:pt x="2858" y="600"/>
                    <a:pt x="2608" y="493"/>
                  </a:cubicBezTo>
                  <a:cubicBezTo>
                    <a:pt x="2621" y="489"/>
                    <a:pt x="2635" y="488"/>
                    <a:pt x="2650" y="488"/>
                  </a:cubicBezTo>
                  <a:cubicBezTo>
                    <a:pt x="2724" y="488"/>
                    <a:pt x="2821" y="528"/>
                    <a:pt x="2931" y="528"/>
                  </a:cubicBezTo>
                  <a:cubicBezTo>
                    <a:pt x="3001" y="528"/>
                    <a:pt x="3077" y="511"/>
                    <a:pt x="3156" y="458"/>
                  </a:cubicBezTo>
                  <a:cubicBezTo>
                    <a:pt x="3287" y="446"/>
                    <a:pt x="3442" y="434"/>
                    <a:pt x="3573" y="422"/>
                  </a:cubicBezTo>
                  <a:cubicBezTo>
                    <a:pt x="3668" y="315"/>
                    <a:pt x="3692" y="208"/>
                    <a:pt x="3644" y="89"/>
                  </a:cubicBezTo>
                  <a:cubicBezTo>
                    <a:pt x="3610" y="21"/>
                    <a:pt x="3570" y="0"/>
                    <a:pt x="35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4" name="Google Shape;5394;p2"/>
            <p:cNvSpPr/>
            <p:nvPr/>
          </p:nvSpPr>
          <p:spPr>
            <a:xfrm>
              <a:off x="5253025" y="3122325"/>
              <a:ext cx="28850" cy="14200"/>
            </a:xfrm>
            <a:custGeom>
              <a:avLst/>
              <a:gdLst/>
              <a:ahLst/>
              <a:cxnLst/>
              <a:rect l="l" t="t" r="r" b="b"/>
              <a:pathLst>
                <a:path w="1154" h="568" extrusionOk="0">
                  <a:moveTo>
                    <a:pt x="749" y="0"/>
                  </a:moveTo>
                  <a:cubicBezTo>
                    <a:pt x="623" y="0"/>
                    <a:pt x="501" y="51"/>
                    <a:pt x="382" y="176"/>
                  </a:cubicBezTo>
                  <a:cubicBezTo>
                    <a:pt x="298" y="295"/>
                    <a:pt x="131" y="283"/>
                    <a:pt x="1" y="307"/>
                  </a:cubicBezTo>
                  <a:cubicBezTo>
                    <a:pt x="203" y="485"/>
                    <a:pt x="477" y="450"/>
                    <a:pt x="715" y="533"/>
                  </a:cubicBezTo>
                  <a:cubicBezTo>
                    <a:pt x="778" y="556"/>
                    <a:pt x="834" y="567"/>
                    <a:pt x="882" y="567"/>
                  </a:cubicBezTo>
                  <a:cubicBezTo>
                    <a:pt x="1078" y="567"/>
                    <a:pt x="1153" y="386"/>
                    <a:pt x="1144" y="128"/>
                  </a:cubicBezTo>
                  <a:cubicBezTo>
                    <a:pt x="1007" y="51"/>
                    <a:pt x="876" y="0"/>
                    <a:pt x="7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5" name="Google Shape;5395;p2"/>
            <p:cNvSpPr/>
            <p:nvPr/>
          </p:nvSpPr>
          <p:spPr>
            <a:xfrm>
              <a:off x="5244400" y="3135925"/>
              <a:ext cx="33050" cy="14625"/>
            </a:xfrm>
            <a:custGeom>
              <a:avLst/>
              <a:gdLst/>
              <a:ahLst/>
              <a:cxnLst/>
              <a:rect l="l" t="t" r="r" b="b"/>
              <a:pathLst>
                <a:path w="1322" h="585" extrusionOk="0">
                  <a:moveTo>
                    <a:pt x="84" y="1"/>
                  </a:moveTo>
                  <a:cubicBezTo>
                    <a:pt x="72" y="60"/>
                    <a:pt x="60" y="120"/>
                    <a:pt x="36" y="167"/>
                  </a:cubicBezTo>
                  <a:cubicBezTo>
                    <a:pt x="0" y="239"/>
                    <a:pt x="12" y="298"/>
                    <a:pt x="72" y="358"/>
                  </a:cubicBezTo>
                  <a:cubicBezTo>
                    <a:pt x="131" y="406"/>
                    <a:pt x="203" y="417"/>
                    <a:pt x="286" y="429"/>
                  </a:cubicBezTo>
                  <a:cubicBezTo>
                    <a:pt x="506" y="429"/>
                    <a:pt x="736" y="585"/>
                    <a:pt x="966" y="585"/>
                  </a:cubicBezTo>
                  <a:cubicBezTo>
                    <a:pt x="1085" y="585"/>
                    <a:pt x="1204" y="543"/>
                    <a:pt x="1322" y="417"/>
                  </a:cubicBezTo>
                  <a:cubicBezTo>
                    <a:pt x="977" y="96"/>
                    <a:pt x="536" y="60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6" name="Google Shape;5396;p2"/>
            <p:cNvSpPr/>
            <p:nvPr/>
          </p:nvSpPr>
          <p:spPr>
            <a:xfrm>
              <a:off x="5281900" y="3121900"/>
              <a:ext cx="25025" cy="7350"/>
            </a:xfrm>
            <a:custGeom>
              <a:avLst/>
              <a:gdLst/>
              <a:ahLst/>
              <a:cxnLst/>
              <a:rect l="l" t="t" r="r" b="b"/>
              <a:pathLst>
                <a:path w="1001" h="294" extrusionOk="0">
                  <a:moveTo>
                    <a:pt x="356" y="0"/>
                  </a:moveTo>
                  <a:cubicBezTo>
                    <a:pt x="228" y="0"/>
                    <a:pt x="104" y="34"/>
                    <a:pt x="0" y="145"/>
                  </a:cubicBezTo>
                  <a:cubicBezTo>
                    <a:pt x="11" y="144"/>
                    <a:pt x="21" y="144"/>
                    <a:pt x="31" y="144"/>
                  </a:cubicBezTo>
                  <a:cubicBezTo>
                    <a:pt x="233" y="144"/>
                    <a:pt x="415" y="254"/>
                    <a:pt x="608" y="288"/>
                  </a:cubicBezTo>
                  <a:cubicBezTo>
                    <a:pt x="639" y="291"/>
                    <a:pt x="670" y="293"/>
                    <a:pt x="699" y="293"/>
                  </a:cubicBezTo>
                  <a:cubicBezTo>
                    <a:pt x="868" y="293"/>
                    <a:pt x="990" y="227"/>
                    <a:pt x="1001" y="14"/>
                  </a:cubicBezTo>
                  <a:lnTo>
                    <a:pt x="1001" y="14"/>
                  </a:lnTo>
                  <a:cubicBezTo>
                    <a:pt x="924" y="49"/>
                    <a:pt x="856" y="67"/>
                    <a:pt x="786" y="67"/>
                  </a:cubicBezTo>
                  <a:cubicBezTo>
                    <a:pt x="737" y="67"/>
                    <a:pt x="686" y="58"/>
                    <a:pt x="631" y="38"/>
                  </a:cubicBezTo>
                  <a:cubicBezTo>
                    <a:pt x="542" y="18"/>
                    <a:pt x="448" y="0"/>
                    <a:pt x="3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7" name="Google Shape;5397;p2"/>
            <p:cNvSpPr/>
            <p:nvPr/>
          </p:nvSpPr>
          <p:spPr>
            <a:xfrm>
              <a:off x="5226825" y="3136825"/>
              <a:ext cx="19375" cy="10000"/>
            </a:xfrm>
            <a:custGeom>
              <a:avLst/>
              <a:gdLst/>
              <a:ahLst/>
              <a:cxnLst/>
              <a:rect l="l" t="t" r="r" b="b"/>
              <a:pathLst>
                <a:path w="775" h="400" extrusionOk="0">
                  <a:moveTo>
                    <a:pt x="298" y="0"/>
                  </a:moveTo>
                  <a:cubicBezTo>
                    <a:pt x="191" y="72"/>
                    <a:pt x="1" y="120"/>
                    <a:pt x="215" y="298"/>
                  </a:cubicBezTo>
                  <a:cubicBezTo>
                    <a:pt x="307" y="361"/>
                    <a:pt x="399" y="400"/>
                    <a:pt x="489" y="400"/>
                  </a:cubicBezTo>
                  <a:cubicBezTo>
                    <a:pt x="586" y="400"/>
                    <a:pt x="682" y="355"/>
                    <a:pt x="775" y="251"/>
                  </a:cubicBezTo>
                  <a:cubicBezTo>
                    <a:pt x="763" y="203"/>
                    <a:pt x="763" y="179"/>
                    <a:pt x="763" y="131"/>
                  </a:cubicBezTo>
                  <a:cubicBezTo>
                    <a:pt x="709" y="131"/>
                    <a:pt x="656" y="135"/>
                    <a:pt x="604" y="135"/>
                  </a:cubicBezTo>
                  <a:cubicBezTo>
                    <a:pt x="483" y="135"/>
                    <a:pt x="373" y="117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8" name="Google Shape;5398;p2"/>
            <p:cNvSpPr/>
            <p:nvPr/>
          </p:nvSpPr>
          <p:spPr>
            <a:xfrm>
              <a:off x="5299450" y="3115800"/>
              <a:ext cx="6575" cy="3200"/>
            </a:xfrm>
            <a:custGeom>
              <a:avLst/>
              <a:gdLst/>
              <a:ahLst/>
              <a:cxnLst/>
              <a:rect l="l" t="t" r="r" b="b"/>
              <a:pathLst>
                <a:path w="263" h="128" extrusionOk="0">
                  <a:moveTo>
                    <a:pt x="148" y="1"/>
                  </a:moveTo>
                  <a:cubicBezTo>
                    <a:pt x="104" y="1"/>
                    <a:pt x="55" y="42"/>
                    <a:pt x="1" y="115"/>
                  </a:cubicBezTo>
                  <a:cubicBezTo>
                    <a:pt x="84" y="127"/>
                    <a:pt x="179" y="127"/>
                    <a:pt x="263" y="127"/>
                  </a:cubicBezTo>
                  <a:cubicBezTo>
                    <a:pt x="228" y="39"/>
                    <a:pt x="190" y="1"/>
                    <a:pt x="1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9" name="Google Shape;5399;p2"/>
            <p:cNvSpPr/>
            <p:nvPr/>
          </p:nvSpPr>
          <p:spPr>
            <a:xfrm>
              <a:off x="5246175" y="3129975"/>
              <a:ext cx="3300" cy="3000"/>
            </a:xfrm>
            <a:custGeom>
              <a:avLst/>
              <a:gdLst/>
              <a:ahLst/>
              <a:cxnLst/>
              <a:rect l="l" t="t" r="r" b="b"/>
              <a:pathLst>
                <a:path w="132" h="120" extrusionOk="0">
                  <a:moveTo>
                    <a:pt x="132" y="1"/>
                  </a:moveTo>
                  <a:cubicBezTo>
                    <a:pt x="48" y="1"/>
                    <a:pt x="1" y="48"/>
                    <a:pt x="13" y="120"/>
                  </a:cubicBezTo>
                  <a:cubicBezTo>
                    <a:pt x="48" y="84"/>
                    <a:pt x="96" y="48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0" name="Google Shape;5400;p2"/>
            <p:cNvSpPr/>
            <p:nvPr/>
          </p:nvSpPr>
          <p:spPr>
            <a:xfrm>
              <a:off x="5335475" y="3120450"/>
              <a:ext cx="14600" cy="12425"/>
            </a:xfrm>
            <a:custGeom>
              <a:avLst/>
              <a:gdLst/>
              <a:ahLst/>
              <a:cxnLst/>
              <a:rect l="l" t="t" r="r" b="b"/>
              <a:pathLst>
                <a:path w="584" h="497" extrusionOk="0">
                  <a:moveTo>
                    <a:pt x="132" y="1"/>
                  </a:moveTo>
                  <a:cubicBezTo>
                    <a:pt x="96" y="1"/>
                    <a:pt x="36" y="24"/>
                    <a:pt x="1" y="72"/>
                  </a:cubicBezTo>
                  <a:lnTo>
                    <a:pt x="1" y="477"/>
                  </a:lnTo>
                  <a:cubicBezTo>
                    <a:pt x="28" y="491"/>
                    <a:pt x="56" y="497"/>
                    <a:pt x="79" y="497"/>
                  </a:cubicBezTo>
                  <a:cubicBezTo>
                    <a:pt x="96" y="497"/>
                    <a:pt x="110" y="494"/>
                    <a:pt x="120" y="489"/>
                  </a:cubicBezTo>
                  <a:cubicBezTo>
                    <a:pt x="227" y="322"/>
                    <a:pt x="417" y="394"/>
                    <a:pt x="584" y="310"/>
                  </a:cubicBezTo>
                  <a:lnTo>
                    <a:pt x="274" y="84"/>
                  </a:lnTo>
                  <a:cubicBezTo>
                    <a:pt x="239" y="24"/>
                    <a:pt x="191" y="1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1" name="Google Shape;5401;p2"/>
            <p:cNvSpPr/>
            <p:nvPr/>
          </p:nvSpPr>
          <p:spPr>
            <a:xfrm>
              <a:off x="5313450" y="3115100"/>
              <a:ext cx="17300" cy="10450"/>
            </a:xfrm>
            <a:custGeom>
              <a:avLst/>
              <a:gdLst/>
              <a:ahLst/>
              <a:cxnLst/>
              <a:rect l="l" t="t" r="r" b="b"/>
              <a:pathLst>
                <a:path w="692" h="418" extrusionOk="0">
                  <a:moveTo>
                    <a:pt x="298" y="0"/>
                  </a:moveTo>
                  <a:cubicBezTo>
                    <a:pt x="203" y="96"/>
                    <a:pt x="108" y="203"/>
                    <a:pt x="0" y="286"/>
                  </a:cubicBezTo>
                  <a:cubicBezTo>
                    <a:pt x="143" y="393"/>
                    <a:pt x="334" y="286"/>
                    <a:pt x="453" y="405"/>
                  </a:cubicBezTo>
                  <a:cubicBezTo>
                    <a:pt x="501" y="417"/>
                    <a:pt x="536" y="417"/>
                    <a:pt x="584" y="417"/>
                  </a:cubicBezTo>
                  <a:cubicBezTo>
                    <a:pt x="655" y="358"/>
                    <a:pt x="691" y="262"/>
                    <a:pt x="691" y="167"/>
                  </a:cubicBezTo>
                  <a:cubicBezTo>
                    <a:pt x="679" y="107"/>
                    <a:pt x="632" y="48"/>
                    <a:pt x="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2" name="Google Shape;5402;p2"/>
            <p:cNvSpPr/>
            <p:nvPr/>
          </p:nvSpPr>
          <p:spPr>
            <a:xfrm>
              <a:off x="5328025" y="3113800"/>
              <a:ext cx="14500" cy="8750"/>
            </a:xfrm>
            <a:custGeom>
              <a:avLst/>
              <a:gdLst/>
              <a:ahLst/>
              <a:cxnLst/>
              <a:rect l="l" t="t" r="r" b="b"/>
              <a:pathLst>
                <a:path w="580" h="350" extrusionOk="0">
                  <a:moveTo>
                    <a:pt x="341" y="1"/>
                  </a:moveTo>
                  <a:cubicBezTo>
                    <a:pt x="239" y="1"/>
                    <a:pt x="117" y="37"/>
                    <a:pt x="1" y="52"/>
                  </a:cubicBezTo>
                  <a:cubicBezTo>
                    <a:pt x="13" y="88"/>
                    <a:pt x="37" y="136"/>
                    <a:pt x="49" y="171"/>
                  </a:cubicBezTo>
                  <a:cubicBezTo>
                    <a:pt x="120" y="350"/>
                    <a:pt x="334" y="195"/>
                    <a:pt x="418" y="338"/>
                  </a:cubicBezTo>
                  <a:cubicBezTo>
                    <a:pt x="465" y="338"/>
                    <a:pt x="525" y="350"/>
                    <a:pt x="572" y="350"/>
                  </a:cubicBezTo>
                  <a:cubicBezTo>
                    <a:pt x="579" y="68"/>
                    <a:pt x="479" y="1"/>
                    <a:pt x="3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3" name="Google Shape;5403;p2"/>
            <p:cNvSpPr/>
            <p:nvPr/>
          </p:nvSpPr>
          <p:spPr>
            <a:xfrm>
              <a:off x="5349775" y="3116000"/>
              <a:ext cx="3875" cy="4625"/>
            </a:xfrm>
            <a:custGeom>
              <a:avLst/>
              <a:gdLst/>
              <a:ahLst/>
              <a:cxnLst/>
              <a:rect l="l" t="t" r="r" b="b"/>
              <a:pathLst>
                <a:path w="155" h="185" extrusionOk="0">
                  <a:moveTo>
                    <a:pt x="119" y="0"/>
                  </a:moveTo>
                  <a:cubicBezTo>
                    <a:pt x="60" y="24"/>
                    <a:pt x="0" y="83"/>
                    <a:pt x="24" y="143"/>
                  </a:cubicBezTo>
                  <a:cubicBezTo>
                    <a:pt x="46" y="173"/>
                    <a:pt x="65" y="184"/>
                    <a:pt x="82" y="184"/>
                  </a:cubicBezTo>
                  <a:cubicBezTo>
                    <a:pt x="117" y="184"/>
                    <a:pt x="139" y="132"/>
                    <a:pt x="155" y="107"/>
                  </a:cubicBezTo>
                  <a:cubicBezTo>
                    <a:pt x="143" y="71"/>
                    <a:pt x="131" y="24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4" name="Google Shape;5404;p2"/>
            <p:cNvSpPr/>
            <p:nvPr/>
          </p:nvSpPr>
          <p:spPr>
            <a:xfrm>
              <a:off x="5723925" y="3226425"/>
              <a:ext cx="78300" cy="25025"/>
            </a:xfrm>
            <a:custGeom>
              <a:avLst/>
              <a:gdLst/>
              <a:ahLst/>
              <a:cxnLst/>
              <a:rect l="l" t="t" r="r" b="b"/>
              <a:pathLst>
                <a:path w="3132" h="1001" extrusionOk="0">
                  <a:moveTo>
                    <a:pt x="1073" y="201"/>
                  </a:moveTo>
                  <a:cubicBezTo>
                    <a:pt x="1077" y="233"/>
                    <a:pt x="1087" y="275"/>
                    <a:pt x="1038" y="275"/>
                  </a:cubicBezTo>
                  <a:cubicBezTo>
                    <a:pt x="1034" y="275"/>
                    <a:pt x="1029" y="275"/>
                    <a:pt x="1024" y="274"/>
                  </a:cubicBezTo>
                  <a:cubicBezTo>
                    <a:pt x="1050" y="248"/>
                    <a:pt x="1063" y="229"/>
                    <a:pt x="1073" y="201"/>
                  </a:cubicBezTo>
                  <a:close/>
                  <a:moveTo>
                    <a:pt x="810" y="0"/>
                  </a:moveTo>
                  <a:cubicBezTo>
                    <a:pt x="655" y="0"/>
                    <a:pt x="524" y="12"/>
                    <a:pt x="369" y="12"/>
                  </a:cubicBezTo>
                  <a:cubicBezTo>
                    <a:pt x="0" y="548"/>
                    <a:pt x="488" y="584"/>
                    <a:pt x="810" y="727"/>
                  </a:cubicBezTo>
                  <a:cubicBezTo>
                    <a:pt x="1262" y="953"/>
                    <a:pt x="1762" y="953"/>
                    <a:pt x="2250" y="1000"/>
                  </a:cubicBezTo>
                  <a:cubicBezTo>
                    <a:pt x="2298" y="953"/>
                    <a:pt x="2322" y="905"/>
                    <a:pt x="2310" y="881"/>
                  </a:cubicBezTo>
                  <a:cubicBezTo>
                    <a:pt x="2315" y="746"/>
                    <a:pt x="2361" y="711"/>
                    <a:pt x="2421" y="711"/>
                  </a:cubicBezTo>
                  <a:cubicBezTo>
                    <a:pt x="2487" y="711"/>
                    <a:pt x="2571" y="755"/>
                    <a:pt x="2636" y="755"/>
                  </a:cubicBezTo>
                  <a:cubicBezTo>
                    <a:pt x="2647" y="755"/>
                    <a:pt x="2657" y="753"/>
                    <a:pt x="2667" y="750"/>
                  </a:cubicBezTo>
                  <a:cubicBezTo>
                    <a:pt x="2846" y="750"/>
                    <a:pt x="3012" y="750"/>
                    <a:pt x="3132" y="584"/>
                  </a:cubicBezTo>
                  <a:cubicBezTo>
                    <a:pt x="2691" y="274"/>
                    <a:pt x="2131" y="405"/>
                    <a:pt x="1667" y="167"/>
                  </a:cubicBezTo>
                  <a:lnTo>
                    <a:pt x="1084" y="167"/>
                  </a:lnTo>
                  <a:cubicBezTo>
                    <a:pt x="1024" y="48"/>
                    <a:pt x="893" y="60"/>
                    <a:pt x="8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5" name="Google Shape;5405;p2"/>
            <p:cNvSpPr/>
            <p:nvPr/>
          </p:nvSpPr>
          <p:spPr>
            <a:xfrm>
              <a:off x="5780175" y="3239275"/>
              <a:ext cx="55675" cy="21100"/>
            </a:xfrm>
            <a:custGeom>
              <a:avLst/>
              <a:gdLst/>
              <a:ahLst/>
              <a:cxnLst/>
              <a:rect l="l" t="t" r="r" b="b"/>
              <a:pathLst>
                <a:path w="2227" h="844" extrusionOk="0">
                  <a:moveTo>
                    <a:pt x="1227" y="0"/>
                  </a:moveTo>
                  <a:cubicBezTo>
                    <a:pt x="1118" y="0"/>
                    <a:pt x="1007" y="11"/>
                    <a:pt x="893" y="34"/>
                  </a:cubicBezTo>
                  <a:cubicBezTo>
                    <a:pt x="679" y="58"/>
                    <a:pt x="477" y="58"/>
                    <a:pt x="262" y="70"/>
                  </a:cubicBezTo>
                  <a:cubicBezTo>
                    <a:pt x="167" y="141"/>
                    <a:pt x="48" y="201"/>
                    <a:pt x="0" y="320"/>
                  </a:cubicBezTo>
                  <a:lnTo>
                    <a:pt x="0" y="463"/>
                  </a:lnTo>
                  <a:cubicBezTo>
                    <a:pt x="74" y="536"/>
                    <a:pt x="162" y="549"/>
                    <a:pt x="252" y="549"/>
                  </a:cubicBezTo>
                  <a:cubicBezTo>
                    <a:pt x="302" y="549"/>
                    <a:pt x="354" y="545"/>
                    <a:pt x="403" y="545"/>
                  </a:cubicBezTo>
                  <a:cubicBezTo>
                    <a:pt x="467" y="545"/>
                    <a:pt x="528" y="552"/>
                    <a:pt x="584" y="582"/>
                  </a:cubicBezTo>
                  <a:cubicBezTo>
                    <a:pt x="1001" y="760"/>
                    <a:pt x="1417" y="844"/>
                    <a:pt x="1858" y="844"/>
                  </a:cubicBezTo>
                  <a:cubicBezTo>
                    <a:pt x="2227" y="736"/>
                    <a:pt x="1727" y="451"/>
                    <a:pt x="1953" y="320"/>
                  </a:cubicBezTo>
                  <a:cubicBezTo>
                    <a:pt x="1989" y="272"/>
                    <a:pt x="2025" y="213"/>
                    <a:pt x="2036" y="153"/>
                  </a:cubicBezTo>
                  <a:cubicBezTo>
                    <a:pt x="1771" y="67"/>
                    <a:pt x="1506" y="0"/>
                    <a:pt x="1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6" name="Google Shape;5406;p2"/>
            <p:cNvSpPr/>
            <p:nvPr/>
          </p:nvSpPr>
          <p:spPr>
            <a:xfrm>
              <a:off x="5863525" y="3251425"/>
              <a:ext cx="82175" cy="21825"/>
            </a:xfrm>
            <a:custGeom>
              <a:avLst/>
              <a:gdLst/>
              <a:ahLst/>
              <a:cxnLst/>
              <a:rect l="l" t="t" r="r" b="b"/>
              <a:pathLst>
                <a:path w="3287" h="873" extrusionOk="0">
                  <a:moveTo>
                    <a:pt x="107" y="0"/>
                  </a:moveTo>
                  <a:cubicBezTo>
                    <a:pt x="48" y="24"/>
                    <a:pt x="24" y="84"/>
                    <a:pt x="48" y="143"/>
                  </a:cubicBezTo>
                  <a:cubicBezTo>
                    <a:pt x="191" y="334"/>
                    <a:pt x="0" y="548"/>
                    <a:pt x="107" y="739"/>
                  </a:cubicBezTo>
                  <a:cubicBezTo>
                    <a:pt x="219" y="831"/>
                    <a:pt x="336" y="873"/>
                    <a:pt x="457" y="873"/>
                  </a:cubicBezTo>
                  <a:cubicBezTo>
                    <a:pt x="569" y="873"/>
                    <a:pt x="683" y="837"/>
                    <a:pt x="798" y="774"/>
                  </a:cubicBezTo>
                  <a:cubicBezTo>
                    <a:pt x="857" y="715"/>
                    <a:pt x="881" y="655"/>
                    <a:pt x="822" y="572"/>
                  </a:cubicBezTo>
                  <a:cubicBezTo>
                    <a:pt x="649" y="389"/>
                    <a:pt x="710" y="302"/>
                    <a:pt x="871" y="302"/>
                  </a:cubicBezTo>
                  <a:cubicBezTo>
                    <a:pt x="900" y="302"/>
                    <a:pt x="931" y="305"/>
                    <a:pt x="965" y="310"/>
                  </a:cubicBezTo>
                  <a:cubicBezTo>
                    <a:pt x="1617" y="420"/>
                    <a:pt x="2260" y="564"/>
                    <a:pt x="2916" y="564"/>
                  </a:cubicBezTo>
                  <a:cubicBezTo>
                    <a:pt x="3039" y="564"/>
                    <a:pt x="3162" y="559"/>
                    <a:pt x="3286" y="548"/>
                  </a:cubicBezTo>
                  <a:cubicBezTo>
                    <a:pt x="3155" y="381"/>
                    <a:pt x="2965" y="369"/>
                    <a:pt x="2762" y="358"/>
                  </a:cubicBezTo>
                  <a:cubicBezTo>
                    <a:pt x="1870" y="239"/>
                    <a:pt x="1000" y="119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7" name="Google Shape;5407;p2"/>
            <p:cNvSpPr/>
            <p:nvPr/>
          </p:nvSpPr>
          <p:spPr>
            <a:xfrm>
              <a:off x="6097175" y="3285650"/>
              <a:ext cx="45275" cy="15675"/>
            </a:xfrm>
            <a:custGeom>
              <a:avLst/>
              <a:gdLst/>
              <a:ahLst/>
              <a:cxnLst/>
              <a:rect l="l" t="t" r="r" b="b"/>
              <a:pathLst>
                <a:path w="1811" h="627" extrusionOk="0">
                  <a:moveTo>
                    <a:pt x="201" y="0"/>
                  </a:moveTo>
                  <a:cubicBezTo>
                    <a:pt x="174" y="0"/>
                    <a:pt x="147" y="3"/>
                    <a:pt x="120" y="13"/>
                  </a:cubicBezTo>
                  <a:cubicBezTo>
                    <a:pt x="24" y="60"/>
                    <a:pt x="1" y="143"/>
                    <a:pt x="1" y="239"/>
                  </a:cubicBezTo>
                  <a:cubicBezTo>
                    <a:pt x="13" y="298"/>
                    <a:pt x="24" y="358"/>
                    <a:pt x="72" y="405"/>
                  </a:cubicBezTo>
                  <a:cubicBezTo>
                    <a:pt x="120" y="429"/>
                    <a:pt x="179" y="465"/>
                    <a:pt x="227" y="489"/>
                  </a:cubicBezTo>
                  <a:lnTo>
                    <a:pt x="370" y="489"/>
                  </a:lnTo>
                  <a:cubicBezTo>
                    <a:pt x="370" y="477"/>
                    <a:pt x="382" y="477"/>
                    <a:pt x="417" y="465"/>
                  </a:cubicBezTo>
                  <a:cubicBezTo>
                    <a:pt x="424" y="458"/>
                    <a:pt x="432" y="455"/>
                    <a:pt x="441" y="455"/>
                  </a:cubicBezTo>
                  <a:cubicBezTo>
                    <a:pt x="461" y="455"/>
                    <a:pt x="484" y="472"/>
                    <a:pt x="501" y="489"/>
                  </a:cubicBezTo>
                  <a:cubicBezTo>
                    <a:pt x="655" y="489"/>
                    <a:pt x="786" y="501"/>
                    <a:pt x="941" y="501"/>
                  </a:cubicBezTo>
                  <a:cubicBezTo>
                    <a:pt x="1060" y="501"/>
                    <a:pt x="1156" y="524"/>
                    <a:pt x="1239" y="620"/>
                  </a:cubicBezTo>
                  <a:cubicBezTo>
                    <a:pt x="1279" y="624"/>
                    <a:pt x="1317" y="626"/>
                    <a:pt x="1353" y="626"/>
                  </a:cubicBezTo>
                  <a:cubicBezTo>
                    <a:pt x="1623" y="626"/>
                    <a:pt x="1800" y="504"/>
                    <a:pt x="1810" y="179"/>
                  </a:cubicBezTo>
                  <a:cubicBezTo>
                    <a:pt x="1555" y="40"/>
                    <a:pt x="1275" y="6"/>
                    <a:pt x="992" y="6"/>
                  </a:cubicBezTo>
                  <a:cubicBezTo>
                    <a:pt x="840" y="6"/>
                    <a:pt x="687" y="16"/>
                    <a:pt x="536" y="24"/>
                  </a:cubicBezTo>
                  <a:cubicBezTo>
                    <a:pt x="512" y="33"/>
                    <a:pt x="486" y="37"/>
                    <a:pt x="461" y="37"/>
                  </a:cubicBezTo>
                  <a:cubicBezTo>
                    <a:pt x="377" y="37"/>
                    <a:pt x="289" y="0"/>
                    <a:pt x="2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8" name="Google Shape;5408;p2"/>
            <p:cNvSpPr/>
            <p:nvPr/>
          </p:nvSpPr>
          <p:spPr>
            <a:xfrm>
              <a:off x="6060875" y="3280075"/>
              <a:ext cx="49725" cy="17500"/>
            </a:xfrm>
            <a:custGeom>
              <a:avLst/>
              <a:gdLst/>
              <a:ahLst/>
              <a:cxnLst/>
              <a:rect l="l" t="t" r="r" b="b"/>
              <a:pathLst>
                <a:path w="1989" h="700" extrusionOk="0">
                  <a:moveTo>
                    <a:pt x="356" y="1"/>
                  </a:moveTo>
                  <a:cubicBezTo>
                    <a:pt x="254" y="1"/>
                    <a:pt x="152" y="36"/>
                    <a:pt x="48" y="140"/>
                  </a:cubicBezTo>
                  <a:cubicBezTo>
                    <a:pt x="0" y="247"/>
                    <a:pt x="24" y="355"/>
                    <a:pt x="107" y="438"/>
                  </a:cubicBezTo>
                  <a:cubicBezTo>
                    <a:pt x="500" y="533"/>
                    <a:pt x="869" y="605"/>
                    <a:pt x="1262" y="700"/>
                  </a:cubicBezTo>
                  <a:cubicBezTo>
                    <a:pt x="1298" y="664"/>
                    <a:pt x="1334" y="628"/>
                    <a:pt x="1334" y="569"/>
                  </a:cubicBezTo>
                  <a:cubicBezTo>
                    <a:pt x="1274" y="366"/>
                    <a:pt x="1476" y="390"/>
                    <a:pt x="1536" y="295"/>
                  </a:cubicBezTo>
                  <a:cubicBezTo>
                    <a:pt x="1555" y="288"/>
                    <a:pt x="1574" y="285"/>
                    <a:pt x="1594" y="285"/>
                  </a:cubicBezTo>
                  <a:cubicBezTo>
                    <a:pt x="1679" y="285"/>
                    <a:pt x="1765" y="342"/>
                    <a:pt x="1846" y="342"/>
                  </a:cubicBezTo>
                  <a:cubicBezTo>
                    <a:pt x="1896" y="342"/>
                    <a:pt x="1944" y="320"/>
                    <a:pt x="1988" y="247"/>
                  </a:cubicBezTo>
                  <a:cubicBezTo>
                    <a:pt x="1849" y="143"/>
                    <a:pt x="1706" y="113"/>
                    <a:pt x="1561" y="113"/>
                  </a:cubicBezTo>
                  <a:cubicBezTo>
                    <a:pt x="1370" y="113"/>
                    <a:pt x="1177" y="165"/>
                    <a:pt x="987" y="165"/>
                  </a:cubicBezTo>
                  <a:cubicBezTo>
                    <a:pt x="975" y="165"/>
                    <a:pt x="964" y="164"/>
                    <a:pt x="953" y="164"/>
                  </a:cubicBezTo>
                  <a:cubicBezTo>
                    <a:pt x="755" y="140"/>
                    <a:pt x="557" y="1"/>
                    <a:pt x="3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9" name="Google Shape;5409;p2"/>
            <p:cNvSpPr/>
            <p:nvPr/>
          </p:nvSpPr>
          <p:spPr>
            <a:xfrm>
              <a:off x="6034975" y="3276425"/>
              <a:ext cx="50025" cy="10225"/>
            </a:xfrm>
            <a:custGeom>
              <a:avLst/>
              <a:gdLst/>
              <a:ahLst/>
              <a:cxnLst/>
              <a:rect l="l" t="t" r="r" b="b"/>
              <a:pathLst>
                <a:path w="2001" h="409" extrusionOk="0">
                  <a:moveTo>
                    <a:pt x="0" y="1"/>
                  </a:moveTo>
                  <a:lnTo>
                    <a:pt x="0" y="1"/>
                  </a:lnTo>
                  <a:cubicBezTo>
                    <a:pt x="107" y="262"/>
                    <a:pt x="453" y="84"/>
                    <a:pt x="584" y="298"/>
                  </a:cubicBezTo>
                  <a:cubicBezTo>
                    <a:pt x="631" y="334"/>
                    <a:pt x="667" y="370"/>
                    <a:pt x="750" y="382"/>
                  </a:cubicBezTo>
                  <a:cubicBezTo>
                    <a:pt x="799" y="399"/>
                    <a:pt x="846" y="409"/>
                    <a:pt x="892" y="409"/>
                  </a:cubicBezTo>
                  <a:cubicBezTo>
                    <a:pt x="970" y="409"/>
                    <a:pt x="1045" y="382"/>
                    <a:pt x="1119" y="322"/>
                  </a:cubicBezTo>
                  <a:cubicBezTo>
                    <a:pt x="1210" y="257"/>
                    <a:pt x="1300" y="236"/>
                    <a:pt x="1390" y="236"/>
                  </a:cubicBezTo>
                  <a:cubicBezTo>
                    <a:pt x="1559" y="236"/>
                    <a:pt x="1727" y="311"/>
                    <a:pt x="1891" y="311"/>
                  </a:cubicBezTo>
                  <a:cubicBezTo>
                    <a:pt x="1928" y="311"/>
                    <a:pt x="1964" y="307"/>
                    <a:pt x="2000" y="298"/>
                  </a:cubicBezTo>
                  <a:cubicBezTo>
                    <a:pt x="1858" y="131"/>
                    <a:pt x="1667" y="72"/>
                    <a:pt x="1489" y="72"/>
                  </a:cubicBezTo>
                  <a:cubicBezTo>
                    <a:pt x="1000" y="24"/>
                    <a:pt x="488" y="2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0" name="Google Shape;5410;p2"/>
            <p:cNvSpPr/>
            <p:nvPr/>
          </p:nvSpPr>
          <p:spPr>
            <a:xfrm>
              <a:off x="5844175" y="3246650"/>
              <a:ext cx="20550" cy="12150"/>
            </a:xfrm>
            <a:custGeom>
              <a:avLst/>
              <a:gdLst/>
              <a:ahLst/>
              <a:cxnLst/>
              <a:rect l="l" t="t" r="r" b="b"/>
              <a:pathLst>
                <a:path w="822" h="486" extrusionOk="0">
                  <a:moveTo>
                    <a:pt x="24" y="37"/>
                  </a:moveTo>
                  <a:cubicBezTo>
                    <a:pt x="12" y="72"/>
                    <a:pt x="0" y="96"/>
                    <a:pt x="12" y="132"/>
                  </a:cubicBezTo>
                  <a:cubicBezTo>
                    <a:pt x="167" y="287"/>
                    <a:pt x="305" y="486"/>
                    <a:pt x="495" y="486"/>
                  </a:cubicBezTo>
                  <a:cubicBezTo>
                    <a:pt x="583" y="486"/>
                    <a:pt x="681" y="443"/>
                    <a:pt x="798" y="334"/>
                  </a:cubicBezTo>
                  <a:cubicBezTo>
                    <a:pt x="822" y="275"/>
                    <a:pt x="798" y="215"/>
                    <a:pt x="762" y="156"/>
                  </a:cubicBezTo>
                  <a:cubicBezTo>
                    <a:pt x="536" y="1"/>
                    <a:pt x="262" y="60"/>
                    <a:pt x="24" y="37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1" name="Google Shape;5411;p2"/>
            <p:cNvSpPr/>
            <p:nvPr/>
          </p:nvSpPr>
          <p:spPr>
            <a:xfrm>
              <a:off x="5830475" y="3243100"/>
              <a:ext cx="14325" cy="9300"/>
            </a:xfrm>
            <a:custGeom>
              <a:avLst/>
              <a:gdLst/>
              <a:ahLst/>
              <a:cxnLst/>
              <a:rect l="l" t="t" r="r" b="b"/>
              <a:pathLst>
                <a:path w="573" h="372" extrusionOk="0">
                  <a:moveTo>
                    <a:pt x="24" y="0"/>
                  </a:moveTo>
                  <a:lnTo>
                    <a:pt x="1" y="48"/>
                  </a:lnTo>
                  <a:cubicBezTo>
                    <a:pt x="57" y="260"/>
                    <a:pt x="144" y="372"/>
                    <a:pt x="264" y="372"/>
                  </a:cubicBezTo>
                  <a:cubicBezTo>
                    <a:pt x="347" y="372"/>
                    <a:pt x="445" y="320"/>
                    <a:pt x="560" y="214"/>
                  </a:cubicBezTo>
                  <a:lnTo>
                    <a:pt x="572" y="179"/>
                  </a:lnTo>
                  <a:cubicBezTo>
                    <a:pt x="429" y="24"/>
                    <a:pt x="215" y="24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2" name="Google Shape;5412;p2"/>
            <p:cNvSpPr/>
            <p:nvPr/>
          </p:nvSpPr>
          <p:spPr>
            <a:xfrm>
              <a:off x="5862625" y="3250525"/>
              <a:ext cx="3900" cy="5200"/>
            </a:xfrm>
            <a:custGeom>
              <a:avLst/>
              <a:gdLst/>
              <a:ahLst/>
              <a:cxnLst/>
              <a:rect l="l" t="t" r="r" b="b"/>
              <a:pathLst>
                <a:path w="156" h="208" extrusionOk="0">
                  <a:moveTo>
                    <a:pt x="24" y="1"/>
                  </a:moveTo>
                  <a:cubicBezTo>
                    <a:pt x="1" y="60"/>
                    <a:pt x="1" y="108"/>
                    <a:pt x="1" y="167"/>
                  </a:cubicBezTo>
                  <a:cubicBezTo>
                    <a:pt x="1" y="179"/>
                    <a:pt x="24" y="179"/>
                    <a:pt x="48" y="203"/>
                  </a:cubicBezTo>
                  <a:cubicBezTo>
                    <a:pt x="60" y="206"/>
                    <a:pt x="70" y="208"/>
                    <a:pt x="80" y="208"/>
                  </a:cubicBezTo>
                  <a:cubicBezTo>
                    <a:pt x="108" y="208"/>
                    <a:pt x="129" y="194"/>
                    <a:pt x="155" y="167"/>
                  </a:cubicBezTo>
                  <a:lnTo>
                    <a:pt x="155" y="24"/>
                  </a:lnTo>
                  <a:cubicBezTo>
                    <a:pt x="108" y="24"/>
                    <a:pt x="60" y="1"/>
                    <a:pt x="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3" name="Google Shape;5413;p2"/>
            <p:cNvSpPr/>
            <p:nvPr/>
          </p:nvSpPr>
          <p:spPr>
            <a:xfrm>
              <a:off x="5876925" y="2957050"/>
              <a:ext cx="5675" cy="14900"/>
            </a:xfrm>
            <a:custGeom>
              <a:avLst/>
              <a:gdLst/>
              <a:ahLst/>
              <a:cxnLst/>
              <a:rect l="l" t="t" r="r" b="b"/>
              <a:pathLst>
                <a:path w="227" h="596" extrusionOk="0">
                  <a:moveTo>
                    <a:pt x="226" y="0"/>
                  </a:moveTo>
                  <a:cubicBezTo>
                    <a:pt x="202" y="12"/>
                    <a:pt x="179" y="12"/>
                    <a:pt x="167" y="36"/>
                  </a:cubicBezTo>
                  <a:cubicBezTo>
                    <a:pt x="0" y="214"/>
                    <a:pt x="48" y="393"/>
                    <a:pt x="131" y="584"/>
                  </a:cubicBezTo>
                  <a:cubicBezTo>
                    <a:pt x="167" y="584"/>
                    <a:pt x="179" y="595"/>
                    <a:pt x="179" y="595"/>
                  </a:cubicBezTo>
                  <a:cubicBezTo>
                    <a:pt x="191" y="405"/>
                    <a:pt x="202" y="191"/>
                    <a:pt x="22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4" name="Google Shape;5414;p2"/>
            <p:cNvSpPr/>
            <p:nvPr/>
          </p:nvSpPr>
          <p:spPr>
            <a:xfrm>
              <a:off x="5879900" y="2932050"/>
              <a:ext cx="5975" cy="26200"/>
            </a:xfrm>
            <a:custGeom>
              <a:avLst/>
              <a:gdLst/>
              <a:ahLst/>
              <a:cxnLst/>
              <a:rect l="l" t="t" r="r" b="b"/>
              <a:pathLst>
                <a:path w="239" h="1048" extrusionOk="0">
                  <a:moveTo>
                    <a:pt x="167" y="0"/>
                  </a:moveTo>
                  <a:cubicBezTo>
                    <a:pt x="119" y="0"/>
                    <a:pt x="83" y="0"/>
                    <a:pt x="48" y="24"/>
                  </a:cubicBezTo>
                  <a:cubicBezTo>
                    <a:pt x="12" y="357"/>
                    <a:pt x="0" y="702"/>
                    <a:pt x="60" y="1048"/>
                  </a:cubicBezTo>
                  <a:cubicBezTo>
                    <a:pt x="72" y="1036"/>
                    <a:pt x="83" y="1036"/>
                    <a:pt x="119" y="1036"/>
                  </a:cubicBezTo>
                  <a:cubicBezTo>
                    <a:pt x="143" y="738"/>
                    <a:pt x="191" y="417"/>
                    <a:pt x="238" y="119"/>
                  </a:cubicBezTo>
                  <a:cubicBezTo>
                    <a:pt x="202" y="83"/>
                    <a:pt x="191" y="48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5" name="Google Shape;5415;p2"/>
            <p:cNvSpPr/>
            <p:nvPr/>
          </p:nvSpPr>
          <p:spPr>
            <a:xfrm>
              <a:off x="5874525" y="3062125"/>
              <a:ext cx="5975" cy="24125"/>
            </a:xfrm>
            <a:custGeom>
              <a:avLst/>
              <a:gdLst/>
              <a:ahLst/>
              <a:cxnLst/>
              <a:rect l="l" t="t" r="r" b="b"/>
              <a:pathLst>
                <a:path w="239" h="965" extrusionOk="0">
                  <a:moveTo>
                    <a:pt x="144" y="0"/>
                  </a:moveTo>
                  <a:lnTo>
                    <a:pt x="144" y="0"/>
                  </a:lnTo>
                  <a:cubicBezTo>
                    <a:pt x="96" y="322"/>
                    <a:pt x="1" y="667"/>
                    <a:pt x="227" y="964"/>
                  </a:cubicBezTo>
                  <a:cubicBezTo>
                    <a:pt x="239" y="631"/>
                    <a:pt x="239" y="310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6" name="Google Shape;5416;p2"/>
            <p:cNvSpPr/>
            <p:nvPr/>
          </p:nvSpPr>
          <p:spPr>
            <a:xfrm>
              <a:off x="5878100" y="3092175"/>
              <a:ext cx="9250" cy="19375"/>
            </a:xfrm>
            <a:custGeom>
              <a:avLst/>
              <a:gdLst/>
              <a:ahLst/>
              <a:cxnLst/>
              <a:rect l="l" t="t" r="r" b="b"/>
              <a:pathLst>
                <a:path w="370" h="775" extrusionOk="0">
                  <a:moveTo>
                    <a:pt x="120" y="1"/>
                  </a:moveTo>
                  <a:lnTo>
                    <a:pt x="120" y="1"/>
                  </a:lnTo>
                  <a:cubicBezTo>
                    <a:pt x="132" y="251"/>
                    <a:pt x="1" y="548"/>
                    <a:pt x="251" y="774"/>
                  </a:cubicBezTo>
                  <a:cubicBezTo>
                    <a:pt x="191" y="524"/>
                    <a:pt x="370" y="227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7" name="Google Shape;5417;p2"/>
            <p:cNvSpPr/>
            <p:nvPr/>
          </p:nvSpPr>
          <p:spPr>
            <a:xfrm>
              <a:off x="5875125" y="2957925"/>
              <a:ext cx="6275" cy="13725"/>
            </a:xfrm>
            <a:custGeom>
              <a:avLst/>
              <a:gdLst/>
              <a:ahLst/>
              <a:cxnLst/>
              <a:rect l="l" t="t" r="r" b="b"/>
              <a:pathLst>
                <a:path w="251" h="549" extrusionOk="0">
                  <a:moveTo>
                    <a:pt x="251" y="1"/>
                  </a:moveTo>
                  <a:lnTo>
                    <a:pt x="251" y="1"/>
                  </a:lnTo>
                  <a:cubicBezTo>
                    <a:pt x="1" y="156"/>
                    <a:pt x="36" y="346"/>
                    <a:pt x="215" y="549"/>
                  </a:cubicBezTo>
                  <a:cubicBezTo>
                    <a:pt x="239" y="370"/>
                    <a:pt x="239" y="179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8" name="Google Shape;5418;p2"/>
            <p:cNvSpPr/>
            <p:nvPr/>
          </p:nvSpPr>
          <p:spPr>
            <a:xfrm>
              <a:off x="5884350" y="3111225"/>
              <a:ext cx="3300" cy="11050"/>
            </a:xfrm>
            <a:custGeom>
              <a:avLst/>
              <a:gdLst/>
              <a:ahLst/>
              <a:cxnLst/>
              <a:rect l="l" t="t" r="r" b="b"/>
              <a:pathLst>
                <a:path w="132" h="442" extrusionOk="0">
                  <a:moveTo>
                    <a:pt x="13" y="1"/>
                  </a:moveTo>
                  <a:cubicBezTo>
                    <a:pt x="1" y="143"/>
                    <a:pt x="1" y="298"/>
                    <a:pt x="1" y="441"/>
                  </a:cubicBezTo>
                  <a:lnTo>
                    <a:pt x="132" y="441"/>
                  </a:lnTo>
                  <a:cubicBezTo>
                    <a:pt x="132" y="298"/>
                    <a:pt x="132" y="132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9" name="Google Shape;5419;p2"/>
            <p:cNvSpPr/>
            <p:nvPr/>
          </p:nvSpPr>
          <p:spPr>
            <a:xfrm>
              <a:off x="5654850" y="2958175"/>
              <a:ext cx="6275" cy="4325"/>
            </a:xfrm>
            <a:custGeom>
              <a:avLst/>
              <a:gdLst/>
              <a:ahLst/>
              <a:cxnLst/>
              <a:rect l="l" t="t" r="r" b="b"/>
              <a:pathLst>
                <a:path w="251" h="173" extrusionOk="0">
                  <a:moveTo>
                    <a:pt x="137" y="0"/>
                  </a:moveTo>
                  <a:cubicBezTo>
                    <a:pt x="84" y="0"/>
                    <a:pt x="42" y="44"/>
                    <a:pt x="1" y="110"/>
                  </a:cubicBezTo>
                  <a:cubicBezTo>
                    <a:pt x="51" y="118"/>
                    <a:pt x="101" y="173"/>
                    <a:pt x="158" y="173"/>
                  </a:cubicBezTo>
                  <a:cubicBezTo>
                    <a:pt x="184" y="173"/>
                    <a:pt x="210" y="163"/>
                    <a:pt x="239" y="134"/>
                  </a:cubicBezTo>
                  <a:cubicBezTo>
                    <a:pt x="251" y="122"/>
                    <a:pt x="251" y="50"/>
                    <a:pt x="215" y="27"/>
                  </a:cubicBezTo>
                  <a:cubicBezTo>
                    <a:pt x="186" y="9"/>
                    <a:pt x="161" y="0"/>
                    <a:pt x="1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0" name="Google Shape;5420;p2"/>
            <p:cNvSpPr/>
            <p:nvPr/>
          </p:nvSpPr>
          <p:spPr>
            <a:xfrm>
              <a:off x="5647425" y="3218075"/>
              <a:ext cx="97050" cy="26225"/>
            </a:xfrm>
            <a:custGeom>
              <a:avLst/>
              <a:gdLst/>
              <a:ahLst/>
              <a:cxnLst/>
              <a:rect l="l" t="t" r="r" b="b"/>
              <a:pathLst>
                <a:path w="3882" h="1049" extrusionOk="0">
                  <a:moveTo>
                    <a:pt x="1866" y="174"/>
                  </a:moveTo>
                  <a:lnTo>
                    <a:pt x="1866" y="174"/>
                  </a:lnTo>
                  <a:cubicBezTo>
                    <a:pt x="1828" y="519"/>
                    <a:pt x="2136" y="419"/>
                    <a:pt x="2310" y="477"/>
                  </a:cubicBezTo>
                  <a:cubicBezTo>
                    <a:pt x="2389" y="505"/>
                    <a:pt x="2473" y="510"/>
                    <a:pt x="2557" y="510"/>
                  </a:cubicBezTo>
                  <a:cubicBezTo>
                    <a:pt x="2610" y="510"/>
                    <a:pt x="2662" y="508"/>
                    <a:pt x="2715" y="508"/>
                  </a:cubicBezTo>
                  <a:cubicBezTo>
                    <a:pt x="2833" y="508"/>
                    <a:pt x="2950" y="518"/>
                    <a:pt x="3060" y="584"/>
                  </a:cubicBezTo>
                  <a:cubicBezTo>
                    <a:pt x="3120" y="620"/>
                    <a:pt x="3179" y="644"/>
                    <a:pt x="3227" y="691"/>
                  </a:cubicBezTo>
                  <a:cubicBezTo>
                    <a:pt x="3179" y="680"/>
                    <a:pt x="3120" y="644"/>
                    <a:pt x="3060" y="620"/>
                  </a:cubicBezTo>
                  <a:cubicBezTo>
                    <a:pt x="2703" y="560"/>
                    <a:pt x="2334" y="572"/>
                    <a:pt x="1977" y="453"/>
                  </a:cubicBezTo>
                  <a:cubicBezTo>
                    <a:pt x="1784" y="397"/>
                    <a:pt x="1764" y="297"/>
                    <a:pt x="1866" y="174"/>
                  </a:cubicBezTo>
                  <a:close/>
                  <a:moveTo>
                    <a:pt x="1201" y="1"/>
                  </a:moveTo>
                  <a:cubicBezTo>
                    <a:pt x="992" y="1"/>
                    <a:pt x="780" y="25"/>
                    <a:pt x="572" y="25"/>
                  </a:cubicBezTo>
                  <a:cubicBezTo>
                    <a:pt x="512" y="60"/>
                    <a:pt x="512" y="108"/>
                    <a:pt x="536" y="168"/>
                  </a:cubicBezTo>
                  <a:cubicBezTo>
                    <a:pt x="572" y="203"/>
                    <a:pt x="608" y="227"/>
                    <a:pt x="631" y="263"/>
                  </a:cubicBezTo>
                  <a:cubicBezTo>
                    <a:pt x="612" y="271"/>
                    <a:pt x="593" y="274"/>
                    <a:pt x="575" y="274"/>
                  </a:cubicBezTo>
                  <a:cubicBezTo>
                    <a:pt x="514" y="274"/>
                    <a:pt x="457" y="239"/>
                    <a:pt x="393" y="239"/>
                  </a:cubicBezTo>
                  <a:cubicBezTo>
                    <a:pt x="238" y="263"/>
                    <a:pt x="84" y="299"/>
                    <a:pt x="0" y="465"/>
                  </a:cubicBezTo>
                  <a:cubicBezTo>
                    <a:pt x="310" y="691"/>
                    <a:pt x="691" y="537"/>
                    <a:pt x="1024" y="644"/>
                  </a:cubicBezTo>
                  <a:cubicBezTo>
                    <a:pt x="1965" y="953"/>
                    <a:pt x="2929" y="906"/>
                    <a:pt x="3882" y="1049"/>
                  </a:cubicBezTo>
                  <a:cubicBezTo>
                    <a:pt x="3644" y="870"/>
                    <a:pt x="3334" y="727"/>
                    <a:pt x="3453" y="334"/>
                  </a:cubicBezTo>
                  <a:cubicBezTo>
                    <a:pt x="3221" y="205"/>
                    <a:pt x="2981" y="180"/>
                    <a:pt x="2739" y="180"/>
                  </a:cubicBezTo>
                  <a:cubicBezTo>
                    <a:pt x="2595" y="180"/>
                    <a:pt x="2451" y="189"/>
                    <a:pt x="2308" y="189"/>
                  </a:cubicBezTo>
                  <a:cubicBezTo>
                    <a:pt x="2161" y="189"/>
                    <a:pt x="2014" y="180"/>
                    <a:pt x="1870" y="144"/>
                  </a:cubicBezTo>
                  <a:lnTo>
                    <a:pt x="1870" y="144"/>
                  </a:lnTo>
                  <a:cubicBezTo>
                    <a:pt x="1869" y="145"/>
                    <a:pt x="1869" y="147"/>
                    <a:pt x="1869" y="149"/>
                  </a:cubicBezTo>
                  <a:lnTo>
                    <a:pt x="1869" y="149"/>
                  </a:lnTo>
                  <a:cubicBezTo>
                    <a:pt x="1653" y="29"/>
                    <a:pt x="1428" y="1"/>
                    <a:pt x="12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1" name="Google Shape;5421;p2"/>
            <p:cNvSpPr/>
            <p:nvPr/>
          </p:nvSpPr>
          <p:spPr>
            <a:xfrm>
              <a:off x="5607525" y="3210950"/>
              <a:ext cx="54200" cy="19375"/>
            </a:xfrm>
            <a:custGeom>
              <a:avLst/>
              <a:gdLst/>
              <a:ahLst/>
              <a:cxnLst/>
              <a:rect l="l" t="t" r="r" b="b"/>
              <a:pathLst>
                <a:path w="2168" h="775" extrusionOk="0">
                  <a:moveTo>
                    <a:pt x="191" y="0"/>
                  </a:moveTo>
                  <a:cubicBezTo>
                    <a:pt x="1" y="274"/>
                    <a:pt x="251" y="393"/>
                    <a:pt x="406" y="560"/>
                  </a:cubicBezTo>
                  <a:cubicBezTo>
                    <a:pt x="541" y="663"/>
                    <a:pt x="689" y="685"/>
                    <a:pt x="841" y="685"/>
                  </a:cubicBezTo>
                  <a:cubicBezTo>
                    <a:pt x="952" y="685"/>
                    <a:pt x="1065" y="673"/>
                    <a:pt x="1176" y="673"/>
                  </a:cubicBezTo>
                  <a:cubicBezTo>
                    <a:pt x="1314" y="673"/>
                    <a:pt x="1449" y="692"/>
                    <a:pt x="1572" y="774"/>
                  </a:cubicBezTo>
                  <a:cubicBezTo>
                    <a:pt x="1727" y="726"/>
                    <a:pt x="1858" y="667"/>
                    <a:pt x="2013" y="619"/>
                  </a:cubicBezTo>
                  <a:cubicBezTo>
                    <a:pt x="2096" y="607"/>
                    <a:pt x="2156" y="548"/>
                    <a:pt x="2168" y="453"/>
                  </a:cubicBezTo>
                  <a:lnTo>
                    <a:pt x="2168" y="322"/>
                  </a:lnTo>
                  <a:cubicBezTo>
                    <a:pt x="2154" y="308"/>
                    <a:pt x="2136" y="302"/>
                    <a:pt x="2114" y="302"/>
                  </a:cubicBezTo>
                  <a:cubicBezTo>
                    <a:pt x="2098" y="302"/>
                    <a:pt x="2080" y="305"/>
                    <a:pt x="2061" y="310"/>
                  </a:cubicBezTo>
                  <a:cubicBezTo>
                    <a:pt x="1906" y="250"/>
                    <a:pt x="1692" y="262"/>
                    <a:pt x="1549" y="131"/>
                  </a:cubicBezTo>
                  <a:cubicBezTo>
                    <a:pt x="1479" y="142"/>
                    <a:pt x="1410" y="146"/>
                    <a:pt x="1342" y="146"/>
                  </a:cubicBezTo>
                  <a:cubicBezTo>
                    <a:pt x="955" y="146"/>
                    <a:pt x="586" y="0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2" name="Google Shape;5422;p2"/>
            <p:cNvSpPr/>
            <p:nvPr/>
          </p:nvSpPr>
          <p:spPr>
            <a:xfrm>
              <a:off x="5646825" y="3214650"/>
              <a:ext cx="12525" cy="4425"/>
            </a:xfrm>
            <a:custGeom>
              <a:avLst/>
              <a:gdLst/>
              <a:ahLst/>
              <a:cxnLst/>
              <a:rect l="l" t="t" r="r" b="b"/>
              <a:pathLst>
                <a:path w="501" h="177" extrusionOk="0">
                  <a:moveTo>
                    <a:pt x="82" y="1"/>
                  </a:moveTo>
                  <a:cubicBezTo>
                    <a:pt x="52" y="1"/>
                    <a:pt x="26" y="21"/>
                    <a:pt x="0" y="66"/>
                  </a:cubicBezTo>
                  <a:cubicBezTo>
                    <a:pt x="94" y="152"/>
                    <a:pt x="203" y="177"/>
                    <a:pt x="317" y="177"/>
                  </a:cubicBezTo>
                  <a:cubicBezTo>
                    <a:pt x="377" y="177"/>
                    <a:pt x="439" y="170"/>
                    <a:pt x="501" y="162"/>
                  </a:cubicBezTo>
                  <a:cubicBezTo>
                    <a:pt x="477" y="114"/>
                    <a:pt x="465" y="66"/>
                    <a:pt x="453" y="43"/>
                  </a:cubicBezTo>
                  <a:lnTo>
                    <a:pt x="167" y="43"/>
                  </a:lnTo>
                  <a:cubicBezTo>
                    <a:pt x="134" y="15"/>
                    <a:pt x="107" y="1"/>
                    <a:pt x="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3" name="Google Shape;5423;p2"/>
            <p:cNvSpPr/>
            <p:nvPr/>
          </p:nvSpPr>
          <p:spPr>
            <a:xfrm>
              <a:off x="5213425" y="3143175"/>
              <a:ext cx="16400" cy="13000"/>
            </a:xfrm>
            <a:custGeom>
              <a:avLst/>
              <a:gdLst/>
              <a:ahLst/>
              <a:cxnLst/>
              <a:rect l="l" t="t" r="r" b="b"/>
              <a:pathLst>
                <a:path w="656" h="520" extrusionOk="0">
                  <a:moveTo>
                    <a:pt x="188" y="1"/>
                  </a:moveTo>
                  <a:cubicBezTo>
                    <a:pt x="97" y="1"/>
                    <a:pt x="56" y="102"/>
                    <a:pt x="1" y="175"/>
                  </a:cubicBezTo>
                  <a:cubicBezTo>
                    <a:pt x="1" y="449"/>
                    <a:pt x="104" y="520"/>
                    <a:pt x="245" y="520"/>
                  </a:cubicBezTo>
                  <a:cubicBezTo>
                    <a:pt x="344" y="520"/>
                    <a:pt x="460" y="485"/>
                    <a:pt x="572" y="461"/>
                  </a:cubicBezTo>
                  <a:cubicBezTo>
                    <a:pt x="656" y="294"/>
                    <a:pt x="513" y="247"/>
                    <a:pt x="418" y="175"/>
                  </a:cubicBezTo>
                  <a:cubicBezTo>
                    <a:pt x="370" y="116"/>
                    <a:pt x="334" y="68"/>
                    <a:pt x="287" y="32"/>
                  </a:cubicBezTo>
                  <a:cubicBezTo>
                    <a:pt x="248" y="10"/>
                    <a:pt x="216" y="1"/>
                    <a:pt x="1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4" name="Google Shape;5424;p2"/>
            <p:cNvSpPr/>
            <p:nvPr/>
          </p:nvSpPr>
          <p:spPr>
            <a:xfrm>
              <a:off x="5223850" y="3145450"/>
              <a:ext cx="22650" cy="9100"/>
            </a:xfrm>
            <a:custGeom>
              <a:avLst/>
              <a:gdLst/>
              <a:ahLst/>
              <a:cxnLst/>
              <a:rect l="l" t="t" r="r" b="b"/>
              <a:pathLst>
                <a:path w="906" h="364" extrusionOk="0">
                  <a:moveTo>
                    <a:pt x="568" y="1"/>
                  </a:moveTo>
                  <a:cubicBezTo>
                    <a:pt x="480" y="1"/>
                    <a:pt x="394" y="13"/>
                    <a:pt x="310" y="60"/>
                  </a:cubicBezTo>
                  <a:cubicBezTo>
                    <a:pt x="215" y="60"/>
                    <a:pt x="108" y="72"/>
                    <a:pt x="1" y="72"/>
                  </a:cubicBezTo>
                  <a:cubicBezTo>
                    <a:pt x="48" y="156"/>
                    <a:pt x="108" y="263"/>
                    <a:pt x="155" y="358"/>
                  </a:cubicBezTo>
                  <a:cubicBezTo>
                    <a:pt x="179" y="358"/>
                    <a:pt x="214" y="363"/>
                    <a:pt x="248" y="363"/>
                  </a:cubicBezTo>
                  <a:cubicBezTo>
                    <a:pt x="265" y="363"/>
                    <a:pt x="282" y="362"/>
                    <a:pt x="298" y="358"/>
                  </a:cubicBezTo>
                  <a:cubicBezTo>
                    <a:pt x="441" y="144"/>
                    <a:pt x="691" y="251"/>
                    <a:pt x="882" y="191"/>
                  </a:cubicBezTo>
                  <a:cubicBezTo>
                    <a:pt x="906" y="120"/>
                    <a:pt x="894" y="60"/>
                    <a:pt x="834" y="13"/>
                  </a:cubicBezTo>
                  <a:cubicBezTo>
                    <a:pt x="745" y="13"/>
                    <a:pt x="656" y="1"/>
                    <a:pt x="5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5" name="Google Shape;5425;p2"/>
            <p:cNvSpPr/>
            <p:nvPr/>
          </p:nvSpPr>
          <p:spPr>
            <a:xfrm>
              <a:off x="5213425" y="3132950"/>
              <a:ext cx="11350" cy="14625"/>
            </a:xfrm>
            <a:custGeom>
              <a:avLst/>
              <a:gdLst/>
              <a:ahLst/>
              <a:cxnLst/>
              <a:rect l="l" t="t" r="r" b="b"/>
              <a:pathLst>
                <a:path w="454" h="585" extrusionOk="0">
                  <a:moveTo>
                    <a:pt x="430" y="1"/>
                  </a:moveTo>
                  <a:lnTo>
                    <a:pt x="430" y="1"/>
                  </a:lnTo>
                  <a:cubicBezTo>
                    <a:pt x="239" y="167"/>
                    <a:pt x="1" y="286"/>
                    <a:pt x="1" y="584"/>
                  </a:cubicBezTo>
                  <a:cubicBezTo>
                    <a:pt x="96" y="525"/>
                    <a:pt x="191" y="477"/>
                    <a:pt x="287" y="441"/>
                  </a:cubicBezTo>
                  <a:cubicBezTo>
                    <a:pt x="346" y="286"/>
                    <a:pt x="453" y="155"/>
                    <a:pt x="43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6" name="Google Shape;5426;p2"/>
            <p:cNvSpPr/>
            <p:nvPr/>
          </p:nvSpPr>
          <p:spPr>
            <a:xfrm>
              <a:off x="5231000" y="3035925"/>
              <a:ext cx="7475" cy="7750"/>
            </a:xfrm>
            <a:custGeom>
              <a:avLst/>
              <a:gdLst/>
              <a:ahLst/>
              <a:cxnLst/>
              <a:rect l="l" t="t" r="r" b="b"/>
              <a:pathLst>
                <a:path w="299" h="310" extrusionOk="0">
                  <a:moveTo>
                    <a:pt x="286" y="0"/>
                  </a:moveTo>
                  <a:cubicBezTo>
                    <a:pt x="0" y="36"/>
                    <a:pt x="131" y="179"/>
                    <a:pt x="179" y="310"/>
                  </a:cubicBezTo>
                  <a:cubicBezTo>
                    <a:pt x="262" y="238"/>
                    <a:pt x="298" y="131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7" name="Google Shape;5427;p2"/>
            <p:cNvSpPr/>
            <p:nvPr/>
          </p:nvSpPr>
          <p:spPr>
            <a:xfrm>
              <a:off x="5231600" y="3142775"/>
              <a:ext cx="18275" cy="5500"/>
            </a:xfrm>
            <a:custGeom>
              <a:avLst/>
              <a:gdLst/>
              <a:ahLst/>
              <a:cxnLst/>
              <a:rect l="l" t="t" r="r" b="b"/>
              <a:pathLst>
                <a:path w="731" h="220" extrusionOk="0">
                  <a:moveTo>
                    <a:pt x="584" y="1"/>
                  </a:moveTo>
                  <a:cubicBezTo>
                    <a:pt x="393" y="13"/>
                    <a:pt x="215" y="24"/>
                    <a:pt x="24" y="48"/>
                  </a:cubicBezTo>
                  <a:cubicBezTo>
                    <a:pt x="0" y="84"/>
                    <a:pt x="0" y="120"/>
                    <a:pt x="24" y="167"/>
                  </a:cubicBezTo>
                  <a:lnTo>
                    <a:pt x="560" y="203"/>
                  </a:lnTo>
                  <a:cubicBezTo>
                    <a:pt x="590" y="214"/>
                    <a:pt x="615" y="219"/>
                    <a:pt x="636" y="219"/>
                  </a:cubicBezTo>
                  <a:cubicBezTo>
                    <a:pt x="708" y="219"/>
                    <a:pt x="730" y="159"/>
                    <a:pt x="703" y="48"/>
                  </a:cubicBezTo>
                  <a:cubicBezTo>
                    <a:pt x="679" y="24"/>
                    <a:pt x="631" y="13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8" name="Google Shape;5428;p2"/>
            <p:cNvSpPr/>
            <p:nvPr/>
          </p:nvSpPr>
          <p:spPr>
            <a:xfrm>
              <a:off x="5416150" y="3164425"/>
              <a:ext cx="156275" cy="23325"/>
            </a:xfrm>
            <a:custGeom>
              <a:avLst/>
              <a:gdLst/>
              <a:ahLst/>
              <a:cxnLst/>
              <a:rect l="l" t="t" r="r" b="b"/>
              <a:pathLst>
                <a:path w="6251" h="933" extrusionOk="0">
                  <a:moveTo>
                    <a:pt x="1137" y="1"/>
                  </a:moveTo>
                  <a:cubicBezTo>
                    <a:pt x="1110" y="1"/>
                    <a:pt x="1084" y="10"/>
                    <a:pt x="1060" y="28"/>
                  </a:cubicBezTo>
                  <a:cubicBezTo>
                    <a:pt x="1012" y="28"/>
                    <a:pt x="953" y="39"/>
                    <a:pt x="917" y="51"/>
                  </a:cubicBezTo>
                  <a:cubicBezTo>
                    <a:pt x="880" y="56"/>
                    <a:pt x="842" y="57"/>
                    <a:pt x="805" y="57"/>
                  </a:cubicBezTo>
                  <a:cubicBezTo>
                    <a:pt x="685" y="57"/>
                    <a:pt x="564" y="41"/>
                    <a:pt x="448" y="41"/>
                  </a:cubicBezTo>
                  <a:cubicBezTo>
                    <a:pt x="287" y="41"/>
                    <a:pt x="134" y="72"/>
                    <a:pt x="0" y="218"/>
                  </a:cubicBezTo>
                  <a:cubicBezTo>
                    <a:pt x="1536" y="528"/>
                    <a:pt x="3120" y="468"/>
                    <a:pt x="4644" y="801"/>
                  </a:cubicBezTo>
                  <a:cubicBezTo>
                    <a:pt x="5025" y="873"/>
                    <a:pt x="5406" y="873"/>
                    <a:pt x="5775" y="921"/>
                  </a:cubicBezTo>
                  <a:cubicBezTo>
                    <a:pt x="5953" y="909"/>
                    <a:pt x="6156" y="932"/>
                    <a:pt x="6251" y="742"/>
                  </a:cubicBezTo>
                  <a:cubicBezTo>
                    <a:pt x="5894" y="516"/>
                    <a:pt x="5453" y="694"/>
                    <a:pt x="5096" y="468"/>
                  </a:cubicBezTo>
                  <a:cubicBezTo>
                    <a:pt x="5059" y="469"/>
                    <a:pt x="5023" y="470"/>
                    <a:pt x="4987" y="470"/>
                  </a:cubicBezTo>
                  <a:cubicBezTo>
                    <a:pt x="4250" y="470"/>
                    <a:pt x="3524" y="249"/>
                    <a:pt x="2798" y="159"/>
                  </a:cubicBezTo>
                  <a:cubicBezTo>
                    <a:pt x="2770" y="142"/>
                    <a:pt x="2748" y="133"/>
                    <a:pt x="2726" y="133"/>
                  </a:cubicBezTo>
                  <a:cubicBezTo>
                    <a:pt x="2700" y="133"/>
                    <a:pt x="2675" y="145"/>
                    <a:pt x="2643" y="170"/>
                  </a:cubicBezTo>
                  <a:cubicBezTo>
                    <a:pt x="2620" y="182"/>
                    <a:pt x="2596" y="188"/>
                    <a:pt x="2572" y="188"/>
                  </a:cubicBezTo>
                  <a:cubicBezTo>
                    <a:pt x="2548" y="188"/>
                    <a:pt x="2524" y="182"/>
                    <a:pt x="2500" y="170"/>
                  </a:cubicBezTo>
                  <a:cubicBezTo>
                    <a:pt x="2358" y="87"/>
                    <a:pt x="2179" y="147"/>
                    <a:pt x="2024" y="87"/>
                  </a:cubicBezTo>
                  <a:cubicBezTo>
                    <a:pt x="1869" y="87"/>
                    <a:pt x="1691" y="75"/>
                    <a:pt x="1524" y="75"/>
                  </a:cubicBezTo>
                  <a:cubicBezTo>
                    <a:pt x="1499" y="85"/>
                    <a:pt x="1475" y="91"/>
                    <a:pt x="1450" y="91"/>
                  </a:cubicBezTo>
                  <a:cubicBezTo>
                    <a:pt x="1415" y="91"/>
                    <a:pt x="1380" y="79"/>
                    <a:pt x="1346" y="51"/>
                  </a:cubicBezTo>
                  <a:cubicBezTo>
                    <a:pt x="1298" y="51"/>
                    <a:pt x="1250" y="39"/>
                    <a:pt x="1215" y="28"/>
                  </a:cubicBezTo>
                  <a:cubicBezTo>
                    <a:pt x="1191" y="10"/>
                    <a:pt x="1164" y="1"/>
                    <a:pt x="1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9" name="Google Shape;5429;p2"/>
            <p:cNvSpPr/>
            <p:nvPr/>
          </p:nvSpPr>
          <p:spPr>
            <a:xfrm>
              <a:off x="5338150" y="3157650"/>
              <a:ext cx="101225" cy="11950"/>
            </a:xfrm>
            <a:custGeom>
              <a:avLst/>
              <a:gdLst/>
              <a:ahLst/>
              <a:cxnLst/>
              <a:rect l="l" t="t" r="r" b="b"/>
              <a:pathLst>
                <a:path w="4049" h="478" extrusionOk="0">
                  <a:moveTo>
                    <a:pt x="667" y="1"/>
                  </a:moveTo>
                  <a:cubicBezTo>
                    <a:pt x="465" y="13"/>
                    <a:pt x="239" y="1"/>
                    <a:pt x="48" y="120"/>
                  </a:cubicBezTo>
                  <a:cubicBezTo>
                    <a:pt x="25" y="132"/>
                    <a:pt x="13" y="168"/>
                    <a:pt x="1" y="191"/>
                  </a:cubicBezTo>
                  <a:cubicBezTo>
                    <a:pt x="1037" y="358"/>
                    <a:pt x="2096" y="370"/>
                    <a:pt x="3144" y="477"/>
                  </a:cubicBezTo>
                  <a:cubicBezTo>
                    <a:pt x="3225" y="448"/>
                    <a:pt x="3308" y="441"/>
                    <a:pt x="3392" y="441"/>
                  </a:cubicBezTo>
                  <a:cubicBezTo>
                    <a:pt x="3474" y="441"/>
                    <a:pt x="3557" y="448"/>
                    <a:pt x="3638" y="448"/>
                  </a:cubicBezTo>
                  <a:cubicBezTo>
                    <a:pt x="3781" y="448"/>
                    <a:pt x="3922" y="427"/>
                    <a:pt x="4049" y="310"/>
                  </a:cubicBezTo>
                  <a:lnTo>
                    <a:pt x="4049" y="263"/>
                  </a:lnTo>
                  <a:cubicBezTo>
                    <a:pt x="3894" y="203"/>
                    <a:pt x="3739" y="263"/>
                    <a:pt x="3584" y="180"/>
                  </a:cubicBezTo>
                  <a:cubicBezTo>
                    <a:pt x="3454" y="180"/>
                    <a:pt x="3323" y="168"/>
                    <a:pt x="3180" y="144"/>
                  </a:cubicBezTo>
                  <a:cubicBezTo>
                    <a:pt x="2692" y="132"/>
                    <a:pt x="2215" y="84"/>
                    <a:pt x="17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0" name="Google Shape;5430;p2"/>
            <p:cNvSpPr/>
            <p:nvPr/>
          </p:nvSpPr>
          <p:spPr>
            <a:xfrm>
              <a:off x="5496200" y="3201425"/>
              <a:ext cx="69100" cy="19950"/>
            </a:xfrm>
            <a:custGeom>
              <a:avLst/>
              <a:gdLst/>
              <a:ahLst/>
              <a:cxnLst/>
              <a:rect l="l" t="t" r="r" b="b"/>
              <a:pathLst>
                <a:path w="2764" h="798" extrusionOk="0">
                  <a:moveTo>
                    <a:pt x="1727" y="0"/>
                  </a:moveTo>
                  <a:cubicBezTo>
                    <a:pt x="1656" y="155"/>
                    <a:pt x="1549" y="262"/>
                    <a:pt x="1370" y="262"/>
                  </a:cubicBezTo>
                  <a:cubicBezTo>
                    <a:pt x="1251" y="262"/>
                    <a:pt x="1132" y="214"/>
                    <a:pt x="1025" y="155"/>
                  </a:cubicBezTo>
                  <a:cubicBezTo>
                    <a:pt x="953" y="107"/>
                    <a:pt x="858" y="60"/>
                    <a:pt x="763" y="60"/>
                  </a:cubicBezTo>
                  <a:cubicBezTo>
                    <a:pt x="489" y="95"/>
                    <a:pt x="215" y="60"/>
                    <a:pt x="1" y="298"/>
                  </a:cubicBezTo>
                  <a:cubicBezTo>
                    <a:pt x="310" y="524"/>
                    <a:pt x="727" y="322"/>
                    <a:pt x="1025" y="572"/>
                  </a:cubicBezTo>
                  <a:cubicBezTo>
                    <a:pt x="1136" y="623"/>
                    <a:pt x="1251" y="635"/>
                    <a:pt x="1367" y="635"/>
                  </a:cubicBezTo>
                  <a:cubicBezTo>
                    <a:pt x="1466" y="635"/>
                    <a:pt x="1565" y="626"/>
                    <a:pt x="1662" y="626"/>
                  </a:cubicBezTo>
                  <a:cubicBezTo>
                    <a:pt x="1792" y="626"/>
                    <a:pt x="1919" y="642"/>
                    <a:pt x="2037" y="715"/>
                  </a:cubicBezTo>
                  <a:cubicBezTo>
                    <a:pt x="2132" y="715"/>
                    <a:pt x="2215" y="738"/>
                    <a:pt x="2311" y="738"/>
                  </a:cubicBezTo>
                  <a:cubicBezTo>
                    <a:pt x="2358" y="786"/>
                    <a:pt x="2418" y="795"/>
                    <a:pt x="2480" y="795"/>
                  </a:cubicBezTo>
                  <a:cubicBezTo>
                    <a:pt x="2518" y="795"/>
                    <a:pt x="2556" y="792"/>
                    <a:pt x="2594" y="792"/>
                  </a:cubicBezTo>
                  <a:cubicBezTo>
                    <a:pt x="2619" y="792"/>
                    <a:pt x="2644" y="793"/>
                    <a:pt x="2668" y="798"/>
                  </a:cubicBezTo>
                  <a:cubicBezTo>
                    <a:pt x="2727" y="774"/>
                    <a:pt x="2751" y="750"/>
                    <a:pt x="2763" y="679"/>
                  </a:cubicBezTo>
                  <a:cubicBezTo>
                    <a:pt x="2739" y="584"/>
                    <a:pt x="2680" y="524"/>
                    <a:pt x="2608" y="476"/>
                  </a:cubicBezTo>
                  <a:cubicBezTo>
                    <a:pt x="2501" y="441"/>
                    <a:pt x="2454" y="381"/>
                    <a:pt x="2585" y="298"/>
                  </a:cubicBezTo>
                  <a:cubicBezTo>
                    <a:pt x="2668" y="262"/>
                    <a:pt x="2727" y="226"/>
                    <a:pt x="2763" y="143"/>
                  </a:cubicBezTo>
                  <a:cubicBezTo>
                    <a:pt x="2586" y="32"/>
                    <a:pt x="2395" y="18"/>
                    <a:pt x="2201" y="18"/>
                  </a:cubicBezTo>
                  <a:cubicBezTo>
                    <a:pt x="2136" y="18"/>
                    <a:pt x="2071" y="19"/>
                    <a:pt x="2005" y="19"/>
                  </a:cubicBezTo>
                  <a:cubicBezTo>
                    <a:pt x="1912" y="19"/>
                    <a:pt x="1819" y="16"/>
                    <a:pt x="17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1" name="Google Shape;5431;p2"/>
            <p:cNvSpPr/>
            <p:nvPr/>
          </p:nvSpPr>
          <p:spPr>
            <a:xfrm>
              <a:off x="5488775" y="3193575"/>
              <a:ext cx="44975" cy="18050"/>
            </a:xfrm>
            <a:custGeom>
              <a:avLst/>
              <a:gdLst/>
              <a:ahLst/>
              <a:cxnLst/>
              <a:rect l="l" t="t" r="r" b="b"/>
              <a:pathLst>
                <a:path w="1799" h="722" extrusionOk="0">
                  <a:moveTo>
                    <a:pt x="466" y="1"/>
                  </a:moveTo>
                  <a:cubicBezTo>
                    <a:pt x="410" y="1"/>
                    <a:pt x="354" y="2"/>
                    <a:pt x="298" y="5"/>
                  </a:cubicBezTo>
                  <a:cubicBezTo>
                    <a:pt x="0" y="195"/>
                    <a:pt x="119" y="397"/>
                    <a:pt x="286" y="600"/>
                  </a:cubicBezTo>
                  <a:cubicBezTo>
                    <a:pt x="584" y="576"/>
                    <a:pt x="893" y="612"/>
                    <a:pt x="1167" y="433"/>
                  </a:cubicBezTo>
                  <a:cubicBezTo>
                    <a:pt x="1250" y="457"/>
                    <a:pt x="1298" y="493"/>
                    <a:pt x="1310" y="588"/>
                  </a:cubicBezTo>
                  <a:cubicBezTo>
                    <a:pt x="1371" y="689"/>
                    <a:pt x="1466" y="722"/>
                    <a:pt x="1567" y="722"/>
                  </a:cubicBezTo>
                  <a:cubicBezTo>
                    <a:pt x="1584" y="722"/>
                    <a:pt x="1602" y="721"/>
                    <a:pt x="1620" y="719"/>
                  </a:cubicBezTo>
                  <a:cubicBezTo>
                    <a:pt x="1739" y="600"/>
                    <a:pt x="1798" y="445"/>
                    <a:pt x="1774" y="278"/>
                  </a:cubicBezTo>
                  <a:cubicBezTo>
                    <a:pt x="1350" y="88"/>
                    <a:pt x="917" y="1"/>
                    <a:pt x="4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2" name="Google Shape;5432;p2"/>
            <p:cNvSpPr/>
            <p:nvPr/>
          </p:nvSpPr>
          <p:spPr>
            <a:xfrm>
              <a:off x="5283675" y="3146975"/>
              <a:ext cx="73550" cy="15175"/>
            </a:xfrm>
            <a:custGeom>
              <a:avLst/>
              <a:gdLst/>
              <a:ahLst/>
              <a:cxnLst/>
              <a:rect l="l" t="t" r="r" b="b"/>
              <a:pathLst>
                <a:path w="2942" h="607" extrusionOk="0">
                  <a:moveTo>
                    <a:pt x="1259" y="1"/>
                  </a:moveTo>
                  <a:cubicBezTo>
                    <a:pt x="1142" y="1"/>
                    <a:pt x="1021" y="23"/>
                    <a:pt x="906" y="23"/>
                  </a:cubicBezTo>
                  <a:cubicBezTo>
                    <a:pt x="644" y="106"/>
                    <a:pt x="334" y="71"/>
                    <a:pt x="84" y="214"/>
                  </a:cubicBezTo>
                  <a:cubicBezTo>
                    <a:pt x="48" y="249"/>
                    <a:pt x="37" y="273"/>
                    <a:pt x="1" y="309"/>
                  </a:cubicBezTo>
                  <a:cubicBezTo>
                    <a:pt x="715" y="440"/>
                    <a:pt x="1430" y="607"/>
                    <a:pt x="2168" y="607"/>
                  </a:cubicBezTo>
                  <a:cubicBezTo>
                    <a:pt x="2180" y="583"/>
                    <a:pt x="2204" y="559"/>
                    <a:pt x="2239" y="547"/>
                  </a:cubicBezTo>
                  <a:cubicBezTo>
                    <a:pt x="2313" y="512"/>
                    <a:pt x="2390" y="504"/>
                    <a:pt x="2467" y="504"/>
                  </a:cubicBezTo>
                  <a:cubicBezTo>
                    <a:pt x="2531" y="504"/>
                    <a:pt x="2595" y="510"/>
                    <a:pt x="2658" y="510"/>
                  </a:cubicBezTo>
                  <a:cubicBezTo>
                    <a:pt x="2727" y="510"/>
                    <a:pt x="2795" y="503"/>
                    <a:pt x="2858" y="476"/>
                  </a:cubicBezTo>
                  <a:cubicBezTo>
                    <a:pt x="2894" y="452"/>
                    <a:pt x="2918" y="440"/>
                    <a:pt x="2942" y="428"/>
                  </a:cubicBezTo>
                  <a:cubicBezTo>
                    <a:pt x="2918" y="392"/>
                    <a:pt x="2906" y="368"/>
                    <a:pt x="2906" y="321"/>
                  </a:cubicBezTo>
                  <a:cubicBezTo>
                    <a:pt x="2737" y="161"/>
                    <a:pt x="2542" y="127"/>
                    <a:pt x="2309" y="127"/>
                  </a:cubicBezTo>
                  <a:cubicBezTo>
                    <a:pt x="2263" y="127"/>
                    <a:pt x="2216" y="128"/>
                    <a:pt x="2168" y="130"/>
                  </a:cubicBezTo>
                  <a:cubicBezTo>
                    <a:pt x="2084" y="142"/>
                    <a:pt x="2013" y="154"/>
                    <a:pt x="1953" y="178"/>
                  </a:cubicBezTo>
                  <a:cubicBezTo>
                    <a:pt x="1799" y="190"/>
                    <a:pt x="1715" y="356"/>
                    <a:pt x="1549" y="356"/>
                  </a:cubicBezTo>
                  <a:cubicBezTo>
                    <a:pt x="1572" y="273"/>
                    <a:pt x="1703" y="237"/>
                    <a:pt x="1608" y="130"/>
                  </a:cubicBezTo>
                  <a:cubicBezTo>
                    <a:pt x="1504" y="26"/>
                    <a:pt x="1384" y="1"/>
                    <a:pt x="12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3" name="Google Shape;5433;p2"/>
            <p:cNvSpPr/>
            <p:nvPr/>
          </p:nvSpPr>
          <p:spPr>
            <a:xfrm>
              <a:off x="5245575" y="3143800"/>
              <a:ext cx="51225" cy="12075"/>
            </a:xfrm>
            <a:custGeom>
              <a:avLst/>
              <a:gdLst/>
              <a:ahLst/>
              <a:cxnLst/>
              <a:rect l="l" t="t" r="r" b="b"/>
              <a:pathLst>
                <a:path w="2049" h="483" extrusionOk="0">
                  <a:moveTo>
                    <a:pt x="308" y="0"/>
                  </a:moveTo>
                  <a:cubicBezTo>
                    <a:pt x="254" y="0"/>
                    <a:pt x="199" y="6"/>
                    <a:pt x="144" y="19"/>
                  </a:cubicBezTo>
                  <a:lnTo>
                    <a:pt x="1" y="162"/>
                  </a:lnTo>
                  <a:cubicBezTo>
                    <a:pt x="1" y="198"/>
                    <a:pt x="13" y="222"/>
                    <a:pt x="13" y="281"/>
                  </a:cubicBezTo>
                  <a:cubicBezTo>
                    <a:pt x="447" y="321"/>
                    <a:pt x="857" y="483"/>
                    <a:pt x="1290" y="483"/>
                  </a:cubicBezTo>
                  <a:cubicBezTo>
                    <a:pt x="1379" y="483"/>
                    <a:pt x="1469" y="476"/>
                    <a:pt x="1561" y="460"/>
                  </a:cubicBezTo>
                  <a:lnTo>
                    <a:pt x="1644" y="424"/>
                  </a:lnTo>
                  <a:cubicBezTo>
                    <a:pt x="1763" y="317"/>
                    <a:pt x="1977" y="448"/>
                    <a:pt x="2049" y="257"/>
                  </a:cubicBezTo>
                  <a:cubicBezTo>
                    <a:pt x="2037" y="138"/>
                    <a:pt x="1965" y="91"/>
                    <a:pt x="1858" y="79"/>
                  </a:cubicBezTo>
                  <a:cubicBezTo>
                    <a:pt x="1739" y="91"/>
                    <a:pt x="1584" y="67"/>
                    <a:pt x="1465" y="138"/>
                  </a:cubicBezTo>
                  <a:cubicBezTo>
                    <a:pt x="1406" y="138"/>
                    <a:pt x="1346" y="126"/>
                    <a:pt x="1287" y="126"/>
                  </a:cubicBezTo>
                  <a:cubicBezTo>
                    <a:pt x="1231" y="140"/>
                    <a:pt x="1177" y="145"/>
                    <a:pt x="1122" y="145"/>
                  </a:cubicBezTo>
                  <a:cubicBezTo>
                    <a:pt x="847" y="145"/>
                    <a:pt x="584" y="0"/>
                    <a:pt x="3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4" name="Google Shape;5434;p2"/>
            <p:cNvSpPr/>
            <p:nvPr/>
          </p:nvSpPr>
          <p:spPr>
            <a:xfrm>
              <a:off x="5553950" y="3203875"/>
              <a:ext cx="33975" cy="17475"/>
            </a:xfrm>
            <a:custGeom>
              <a:avLst/>
              <a:gdLst/>
              <a:ahLst/>
              <a:cxnLst/>
              <a:rect l="l" t="t" r="r" b="b"/>
              <a:pathLst>
                <a:path w="1359" h="699" extrusionOk="0">
                  <a:moveTo>
                    <a:pt x="679" y="0"/>
                  </a:moveTo>
                  <a:cubicBezTo>
                    <a:pt x="612" y="0"/>
                    <a:pt x="544" y="5"/>
                    <a:pt x="477" y="9"/>
                  </a:cubicBezTo>
                  <a:lnTo>
                    <a:pt x="120" y="57"/>
                  </a:lnTo>
                  <a:cubicBezTo>
                    <a:pt x="1" y="236"/>
                    <a:pt x="108" y="355"/>
                    <a:pt x="251" y="438"/>
                  </a:cubicBezTo>
                  <a:cubicBezTo>
                    <a:pt x="310" y="486"/>
                    <a:pt x="382" y="533"/>
                    <a:pt x="441" y="581"/>
                  </a:cubicBezTo>
                  <a:cubicBezTo>
                    <a:pt x="570" y="665"/>
                    <a:pt x="696" y="699"/>
                    <a:pt x="822" y="699"/>
                  </a:cubicBezTo>
                  <a:cubicBezTo>
                    <a:pt x="964" y="699"/>
                    <a:pt x="1106" y="656"/>
                    <a:pt x="1251" y="593"/>
                  </a:cubicBezTo>
                  <a:cubicBezTo>
                    <a:pt x="1310" y="545"/>
                    <a:pt x="1334" y="486"/>
                    <a:pt x="1358" y="414"/>
                  </a:cubicBezTo>
                  <a:cubicBezTo>
                    <a:pt x="1334" y="188"/>
                    <a:pt x="1156" y="140"/>
                    <a:pt x="1013" y="57"/>
                  </a:cubicBezTo>
                  <a:cubicBezTo>
                    <a:pt x="902" y="12"/>
                    <a:pt x="791" y="0"/>
                    <a:pt x="6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5" name="Google Shape;5435;p2"/>
            <p:cNvSpPr/>
            <p:nvPr/>
          </p:nvSpPr>
          <p:spPr>
            <a:xfrm>
              <a:off x="5592350" y="3207075"/>
              <a:ext cx="58675" cy="8950"/>
            </a:xfrm>
            <a:custGeom>
              <a:avLst/>
              <a:gdLst/>
              <a:ahLst/>
              <a:cxnLst/>
              <a:rect l="l" t="t" r="r" b="b"/>
              <a:pathLst>
                <a:path w="2347" h="358" extrusionOk="0">
                  <a:moveTo>
                    <a:pt x="72" y="0"/>
                  </a:moveTo>
                  <a:cubicBezTo>
                    <a:pt x="13" y="60"/>
                    <a:pt x="1" y="119"/>
                    <a:pt x="36" y="191"/>
                  </a:cubicBezTo>
                  <a:cubicBezTo>
                    <a:pt x="161" y="297"/>
                    <a:pt x="285" y="350"/>
                    <a:pt x="410" y="350"/>
                  </a:cubicBezTo>
                  <a:cubicBezTo>
                    <a:pt x="523" y="350"/>
                    <a:pt x="637" y="306"/>
                    <a:pt x="751" y="215"/>
                  </a:cubicBezTo>
                  <a:cubicBezTo>
                    <a:pt x="1227" y="250"/>
                    <a:pt x="1703" y="310"/>
                    <a:pt x="2179" y="358"/>
                  </a:cubicBezTo>
                  <a:cubicBezTo>
                    <a:pt x="2239" y="346"/>
                    <a:pt x="2287" y="346"/>
                    <a:pt x="2346" y="334"/>
                  </a:cubicBezTo>
                  <a:cubicBezTo>
                    <a:pt x="1608" y="119"/>
                    <a:pt x="846" y="36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6" name="Google Shape;5436;p2"/>
            <p:cNvSpPr/>
            <p:nvPr/>
          </p:nvSpPr>
          <p:spPr>
            <a:xfrm>
              <a:off x="5457225" y="3193975"/>
              <a:ext cx="39900" cy="14900"/>
            </a:xfrm>
            <a:custGeom>
              <a:avLst/>
              <a:gdLst/>
              <a:ahLst/>
              <a:cxnLst/>
              <a:rect l="l" t="t" r="r" b="b"/>
              <a:pathLst>
                <a:path w="1596" h="596" extrusionOk="0">
                  <a:moveTo>
                    <a:pt x="1262" y="0"/>
                  </a:moveTo>
                  <a:cubicBezTo>
                    <a:pt x="1238" y="24"/>
                    <a:pt x="1203" y="48"/>
                    <a:pt x="1179" y="96"/>
                  </a:cubicBezTo>
                  <a:cubicBezTo>
                    <a:pt x="1155" y="131"/>
                    <a:pt x="1131" y="167"/>
                    <a:pt x="1119" y="215"/>
                  </a:cubicBezTo>
                  <a:cubicBezTo>
                    <a:pt x="1084" y="239"/>
                    <a:pt x="1060" y="251"/>
                    <a:pt x="1012" y="274"/>
                  </a:cubicBezTo>
                  <a:cubicBezTo>
                    <a:pt x="965" y="286"/>
                    <a:pt x="917" y="286"/>
                    <a:pt x="881" y="286"/>
                  </a:cubicBezTo>
                  <a:cubicBezTo>
                    <a:pt x="798" y="274"/>
                    <a:pt x="715" y="274"/>
                    <a:pt x="643" y="274"/>
                  </a:cubicBezTo>
                  <a:cubicBezTo>
                    <a:pt x="584" y="274"/>
                    <a:pt x="524" y="274"/>
                    <a:pt x="465" y="286"/>
                  </a:cubicBezTo>
                  <a:cubicBezTo>
                    <a:pt x="345" y="310"/>
                    <a:pt x="226" y="358"/>
                    <a:pt x="119" y="417"/>
                  </a:cubicBezTo>
                  <a:cubicBezTo>
                    <a:pt x="72" y="477"/>
                    <a:pt x="48" y="524"/>
                    <a:pt x="0" y="584"/>
                  </a:cubicBezTo>
                  <a:cubicBezTo>
                    <a:pt x="524" y="596"/>
                    <a:pt x="1036" y="596"/>
                    <a:pt x="1560" y="596"/>
                  </a:cubicBezTo>
                  <a:cubicBezTo>
                    <a:pt x="1596" y="405"/>
                    <a:pt x="1429" y="191"/>
                    <a:pt x="15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7" name="Google Shape;5437;p2"/>
            <p:cNvSpPr/>
            <p:nvPr/>
          </p:nvSpPr>
          <p:spPr>
            <a:xfrm>
              <a:off x="5528650" y="3200525"/>
              <a:ext cx="14625" cy="11025"/>
            </a:xfrm>
            <a:custGeom>
              <a:avLst/>
              <a:gdLst/>
              <a:ahLst/>
              <a:cxnLst/>
              <a:rect l="l" t="t" r="r" b="b"/>
              <a:pathLst>
                <a:path w="585" h="441" extrusionOk="0">
                  <a:moveTo>
                    <a:pt x="191" y="0"/>
                  </a:moveTo>
                  <a:cubicBezTo>
                    <a:pt x="13" y="96"/>
                    <a:pt x="1" y="262"/>
                    <a:pt x="25" y="441"/>
                  </a:cubicBezTo>
                  <a:cubicBezTo>
                    <a:pt x="584" y="441"/>
                    <a:pt x="584" y="441"/>
                    <a:pt x="441" y="12"/>
                  </a:cubicBezTo>
                  <a:cubicBezTo>
                    <a:pt x="358" y="12"/>
                    <a:pt x="275" y="0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8" name="Google Shape;5438;p2"/>
            <p:cNvSpPr/>
            <p:nvPr/>
          </p:nvSpPr>
          <p:spPr>
            <a:xfrm>
              <a:off x="5469125" y="3193675"/>
              <a:ext cx="19975" cy="11350"/>
            </a:xfrm>
            <a:custGeom>
              <a:avLst/>
              <a:gdLst/>
              <a:ahLst/>
              <a:cxnLst/>
              <a:rect l="l" t="t" r="r" b="b"/>
              <a:pathLst>
                <a:path w="799" h="454" extrusionOk="0">
                  <a:moveTo>
                    <a:pt x="84" y="1"/>
                  </a:moveTo>
                  <a:cubicBezTo>
                    <a:pt x="36" y="48"/>
                    <a:pt x="12" y="96"/>
                    <a:pt x="0" y="155"/>
                  </a:cubicBezTo>
                  <a:cubicBezTo>
                    <a:pt x="0" y="215"/>
                    <a:pt x="12" y="274"/>
                    <a:pt x="36" y="334"/>
                  </a:cubicBezTo>
                  <a:cubicBezTo>
                    <a:pt x="72" y="346"/>
                    <a:pt x="84" y="358"/>
                    <a:pt x="120" y="370"/>
                  </a:cubicBezTo>
                  <a:cubicBezTo>
                    <a:pt x="179" y="393"/>
                    <a:pt x="239" y="393"/>
                    <a:pt x="298" y="393"/>
                  </a:cubicBezTo>
                  <a:cubicBezTo>
                    <a:pt x="381" y="393"/>
                    <a:pt x="453" y="393"/>
                    <a:pt x="536" y="453"/>
                  </a:cubicBezTo>
                  <a:lnTo>
                    <a:pt x="667" y="453"/>
                  </a:lnTo>
                  <a:cubicBezTo>
                    <a:pt x="715" y="393"/>
                    <a:pt x="762" y="346"/>
                    <a:pt x="798" y="286"/>
                  </a:cubicBezTo>
                  <a:lnTo>
                    <a:pt x="798" y="179"/>
                  </a:lnTo>
                  <a:cubicBezTo>
                    <a:pt x="739" y="72"/>
                    <a:pt x="620" y="48"/>
                    <a:pt x="501" y="12"/>
                  </a:cubicBezTo>
                  <a:cubicBezTo>
                    <a:pt x="370" y="12"/>
                    <a:pt x="227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9" name="Google Shape;5439;p2"/>
            <p:cNvSpPr/>
            <p:nvPr/>
          </p:nvSpPr>
          <p:spPr>
            <a:xfrm>
              <a:off x="5428650" y="3186900"/>
              <a:ext cx="25325" cy="4125"/>
            </a:xfrm>
            <a:custGeom>
              <a:avLst/>
              <a:gdLst/>
              <a:ahLst/>
              <a:cxnLst/>
              <a:rect l="l" t="t" r="r" b="b"/>
              <a:pathLst>
                <a:path w="1013" h="165" extrusionOk="0">
                  <a:moveTo>
                    <a:pt x="506" y="1"/>
                  </a:moveTo>
                  <a:cubicBezTo>
                    <a:pt x="374" y="1"/>
                    <a:pt x="242" y="13"/>
                    <a:pt x="112" y="13"/>
                  </a:cubicBezTo>
                  <a:cubicBezTo>
                    <a:pt x="74" y="13"/>
                    <a:pt x="37" y="12"/>
                    <a:pt x="0" y="10"/>
                  </a:cubicBezTo>
                  <a:lnTo>
                    <a:pt x="0" y="10"/>
                  </a:lnTo>
                  <a:cubicBezTo>
                    <a:pt x="112" y="128"/>
                    <a:pt x="249" y="141"/>
                    <a:pt x="390" y="141"/>
                  </a:cubicBezTo>
                  <a:cubicBezTo>
                    <a:pt x="429" y="141"/>
                    <a:pt x="470" y="140"/>
                    <a:pt x="510" y="140"/>
                  </a:cubicBezTo>
                  <a:cubicBezTo>
                    <a:pt x="584" y="140"/>
                    <a:pt x="657" y="144"/>
                    <a:pt x="726" y="164"/>
                  </a:cubicBezTo>
                  <a:cubicBezTo>
                    <a:pt x="810" y="153"/>
                    <a:pt x="917" y="153"/>
                    <a:pt x="1012" y="117"/>
                  </a:cubicBezTo>
                  <a:cubicBezTo>
                    <a:pt x="846" y="22"/>
                    <a:pt x="676" y="1"/>
                    <a:pt x="5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0" name="Google Shape;5440;p2"/>
            <p:cNvSpPr/>
            <p:nvPr/>
          </p:nvSpPr>
          <p:spPr>
            <a:xfrm>
              <a:off x="5453350" y="3190175"/>
              <a:ext cx="18475" cy="9000"/>
            </a:xfrm>
            <a:custGeom>
              <a:avLst/>
              <a:gdLst/>
              <a:ahLst/>
              <a:cxnLst/>
              <a:rect l="l" t="t" r="r" b="b"/>
              <a:pathLst>
                <a:path w="739" h="360" extrusionOk="0">
                  <a:moveTo>
                    <a:pt x="312" y="0"/>
                  </a:moveTo>
                  <a:cubicBezTo>
                    <a:pt x="210" y="0"/>
                    <a:pt x="105" y="10"/>
                    <a:pt x="0" y="10"/>
                  </a:cubicBezTo>
                  <a:cubicBezTo>
                    <a:pt x="96" y="188"/>
                    <a:pt x="262" y="141"/>
                    <a:pt x="405" y="176"/>
                  </a:cubicBezTo>
                  <a:cubicBezTo>
                    <a:pt x="477" y="212"/>
                    <a:pt x="512" y="307"/>
                    <a:pt x="584" y="355"/>
                  </a:cubicBezTo>
                  <a:cubicBezTo>
                    <a:pt x="597" y="358"/>
                    <a:pt x="610" y="359"/>
                    <a:pt x="622" y="359"/>
                  </a:cubicBezTo>
                  <a:cubicBezTo>
                    <a:pt x="664" y="359"/>
                    <a:pt x="696" y="342"/>
                    <a:pt x="715" y="295"/>
                  </a:cubicBezTo>
                  <a:cubicBezTo>
                    <a:pt x="715" y="236"/>
                    <a:pt x="739" y="188"/>
                    <a:pt x="739" y="129"/>
                  </a:cubicBezTo>
                  <a:cubicBezTo>
                    <a:pt x="610" y="22"/>
                    <a:pt x="464" y="0"/>
                    <a:pt x="3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1" name="Google Shape;5441;p2"/>
            <p:cNvSpPr/>
            <p:nvPr/>
          </p:nvSpPr>
          <p:spPr>
            <a:xfrm>
              <a:off x="5579250" y="3204475"/>
              <a:ext cx="15200" cy="8250"/>
            </a:xfrm>
            <a:custGeom>
              <a:avLst/>
              <a:gdLst/>
              <a:ahLst/>
              <a:cxnLst/>
              <a:rect l="l" t="t" r="r" b="b"/>
              <a:pathLst>
                <a:path w="608" h="330" extrusionOk="0">
                  <a:moveTo>
                    <a:pt x="276" y="1"/>
                  </a:moveTo>
                  <a:cubicBezTo>
                    <a:pt x="184" y="1"/>
                    <a:pt x="91" y="17"/>
                    <a:pt x="1" y="33"/>
                  </a:cubicBezTo>
                  <a:cubicBezTo>
                    <a:pt x="60" y="164"/>
                    <a:pt x="167" y="259"/>
                    <a:pt x="298" y="295"/>
                  </a:cubicBezTo>
                  <a:cubicBezTo>
                    <a:pt x="336" y="319"/>
                    <a:pt x="368" y="329"/>
                    <a:pt x="396" y="329"/>
                  </a:cubicBezTo>
                  <a:cubicBezTo>
                    <a:pt x="464" y="329"/>
                    <a:pt x="506" y="267"/>
                    <a:pt x="548" y="200"/>
                  </a:cubicBezTo>
                  <a:cubicBezTo>
                    <a:pt x="560" y="164"/>
                    <a:pt x="596" y="140"/>
                    <a:pt x="608" y="104"/>
                  </a:cubicBezTo>
                  <a:cubicBezTo>
                    <a:pt x="503" y="25"/>
                    <a:pt x="390" y="1"/>
                    <a:pt x="2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2" name="Google Shape;5442;p2"/>
            <p:cNvSpPr/>
            <p:nvPr/>
          </p:nvSpPr>
          <p:spPr>
            <a:xfrm>
              <a:off x="5482225" y="3192075"/>
              <a:ext cx="7450" cy="6100"/>
            </a:xfrm>
            <a:custGeom>
              <a:avLst/>
              <a:gdLst/>
              <a:ahLst/>
              <a:cxnLst/>
              <a:rect l="l" t="t" r="r" b="b"/>
              <a:pathLst>
                <a:path w="298" h="244" extrusionOk="0">
                  <a:moveTo>
                    <a:pt x="114" y="0"/>
                  </a:moveTo>
                  <a:cubicBezTo>
                    <a:pt x="76" y="0"/>
                    <a:pt x="38" y="17"/>
                    <a:pt x="0" y="65"/>
                  </a:cubicBezTo>
                  <a:cubicBezTo>
                    <a:pt x="60" y="184"/>
                    <a:pt x="155" y="207"/>
                    <a:pt x="274" y="243"/>
                  </a:cubicBezTo>
                  <a:cubicBezTo>
                    <a:pt x="298" y="184"/>
                    <a:pt x="298" y="124"/>
                    <a:pt x="298" y="76"/>
                  </a:cubicBezTo>
                  <a:cubicBezTo>
                    <a:pt x="233" y="41"/>
                    <a:pt x="173" y="0"/>
                    <a:pt x="1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3" name="Google Shape;5443;p2"/>
            <p:cNvSpPr/>
            <p:nvPr/>
          </p:nvSpPr>
          <p:spPr>
            <a:xfrm>
              <a:off x="5301250" y="3133550"/>
              <a:ext cx="38425" cy="22550"/>
            </a:xfrm>
            <a:custGeom>
              <a:avLst/>
              <a:gdLst/>
              <a:ahLst/>
              <a:cxnLst/>
              <a:rect l="l" t="t" r="r" b="b"/>
              <a:pathLst>
                <a:path w="1537" h="902" extrusionOk="0">
                  <a:moveTo>
                    <a:pt x="179" y="1"/>
                  </a:moveTo>
                  <a:cubicBezTo>
                    <a:pt x="274" y="143"/>
                    <a:pt x="393" y="84"/>
                    <a:pt x="465" y="131"/>
                  </a:cubicBezTo>
                  <a:cubicBezTo>
                    <a:pt x="536" y="179"/>
                    <a:pt x="596" y="215"/>
                    <a:pt x="572" y="298"/>
                  </a:cubicBezTo>
                  <a:cubicBezTo>
                    <a:pt x="543" y="374"/>
                    <a:pt x="461" y="382"/>
                    <a:pt x="387" y="382"/>
                  </a:cubicBezTo>
                  <a:cubicBezTo>
                    <a:pt x="368" y="382"/>
                    <a:pt x="350" y="382"/>
                    <a:pt x="334" y="382"/>
                  </a:cubicBezTo>
                  <a:cubicBezTo>
                    <a:pt x="310" y="370"/>
                    <a:pt x="283" y="364"/>
                    <a:pt x="255" y="364"/>
                  </a:cubicBezTo>
                  <a:cubicBezTo>
                    <a:pt x="227" y="364"/>
                    <a:pt x="197" y="370"/>
                    <a:pt x="167" y="382"/>
                  </a:cubicBezTo>
                  <a:cubicBezTo>
                    <a:pt x="60" y="477"/>
                    <a:pt x="0" y="572"/>
                    <a:pt x="48" y="715"/>
                  </a:cubicBezTo>
                  <a:cubicBezTo>
                    <a:pt x="78" y="733"/>
                    <a:pt x="105" y="742"/>
                    <a:pt x="131" y="742"/>
                  </a:cubicBezTo>
                  <a:cubicBezTo>
                    <a:pt x="158" y="742"/>
                    <a:pt x="185" y="733"/>
                    <a:pt x="215" y="715"/>
                  </a:cubicBezTo>
                  <a:cubicBezTo>
                    <a:pt x="241" y="716"/>
                    <a:pt x="268" y="717"/>
                    <a:pt x="295" y="717"/>
                  </a:cubicBezTo>
                  <a:cubicBezTo>
                    <a:pt x="362" y="717"/>
                    <a:pt x="430" y="714"/>
                    <a:pt x="497" y="714"/>
                  </a:cubicBezTo>
                  <a:cubicBezTo>
                    <a:pt x="655" y="714"/>
                    <a:pt x="811" y="729"/>
                    <a:pt x="953" y="834"/>
                  </a:cubicBezTo>
                  <a:cubicBezTo>
                    <a:pt x="994" y="881"/>
                    <a:pt x="1042" y="902"/>
                    <a:pt x="1087" y="902"/>
                  </a:cubicBezTo>
                  <a:cubicBezTo>
                    <a:pt x="1121" y="902"/>
                    <a:pt x="1153" y="890"/>
                    <a:pt x="1179" y="870"/>
                  </a:cubicBezTo>
                  <a:lnTo>
                    <a:pt x="1358" y="834"/>
                  </a:lnTo>
                  <a:cubicBezTo>
                    <a:pt x="1417" y="798"/>
                    <a:pt x="1453" y="763"/>
                    <a:pt x="1512" y="727"/>
                  </a:cubicBezTo>
                  <a:cubicBezTo>
                    <a:pt x="1536" y="655"/>
                    <a:pt x="1536" y="596"/>
                    <a:pt x="1501" y="536"/>
                  </a:cubicBezTo>
                  <a:cubicBezTo>
                    <a:pt x="1465" y="489"/>
                    <a:pt x="1405" y="441"/>
                    <a:pt x="1346" y="429"/>
                  </a:cubicBezTo>
                  <a:cubicBezTo>
                    <a:pt x="1143" y="393"/>
                    <a:pt x="1000" y="310"/>
                    <a:pt x="905" y="120"/>
                  </a:cubicBezTo>
                  <a:cubicBezTo>
                    <a:pt x="905" y="72"/>
                    <a:pt x="917" y="36"/>
                    <a:pt x="9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4" name="Google Shape;5444;p2"/>
            <p:cNvSpPr/>
            <p:nvPr/>
          </p:nvSpPr>
          <p:spPr>
            <a:xfrm>
              <a:off x="5320100" y="3136525"/>
              <a:ext cx="21050" cy="10800"/>
            </a:xfrm>
            <a:custGeom>
              <a:avLst/>
              <a:gdLst/>
              <a:ahLst/>
              <a:cxnLst/>
              <a:rect l="l" t="t" r="r" b="b"/>
              <a:pathLst>
                <a:path w="842" h="432" extrusionOk="0">
                  <a:moveTo>
                    <a:pt x="175" y="1"/>
                  </a:moveTo>
                  <a:lnTo>
                    <a:pt x="175" y="1"/>
                  </a:lnTo>
                  <a:cubicBezTo>
                    <a:pt x="40" y="237"/>
                    <a:pt x="1" y="431"/>
                    <a:pt x="330" y="431"/>
                  </a:cubicBezTo>
                  <a:cubicBezTo>
                    <a:pt x="348" y="431"/>
                    <a:pt x="368" y="430"/>
                    <a:pt x="389" y="429"/>
                  </a:cubicBezTo>
                  <a:lnTo>
                    <a:pt x="747" y="429"/>
                  </a:lnTo>
                  <a:cubicBezTo>
                    <a:pt x="842" y="263"/>
                    <a:pt x="687" y="215"/>
                    <a:pt x="604" y="143"/>
                  </a:cubicBezTo>
                  <a:cubicBezTo>
                    <a:pt x="449" y="84"/>
                    <a:pt x="318" y="36"/>
                    <a:pt x="1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5" name="Google Shape;5445;p2"/>
            <p:cNvSpPr/>
            <p:nvPr/>
          </p:nvSpPr>
          <p:spPr>
            <a:xfrm>
              <a:off x="5335175" y="3140100"/>
              <a:ext cx="22350" cy="12025"/>
            </a:xfrm>
            <a:custGeom>
              <a:avLst/>
              <a:gdLst/>
              <a:ahLst/>
              <a:cxnLst/>
              <a:rect l="l" t="t" r="r" b="b"/>
              <a:pathLst>
                <a:path w="894" h="481" extrusionOk="0">
                  <a:moveTo>
                    <a:pt x="1" y="0"/>
                  </a:moveTo>
                  <a:cubicBezTo>
                    <a:pt x="48" y="96"/>
                    <a:pt x="108" y="191"/>
                    <a:pt x="144" y="286"/>
                  </a:cubicBezTo>
                  <a:cubicBezTo>
                    <a:pt x="251" y="417"/>
                    <a:pt x="417" y="429"/>
                    <a:pt x="548" y="477"/>
                  </a:cubicBezTo>
                  <a:cubicBezTo>
                    <a:pt x="562" y="479"/>
                    <a:pt x="575" y="481"/>
                    <a:pt x="588" y="481"/>
                  </a:cubicBezTo>
                  <a:cubicBezTo>
                    <a:pt x="633" y="481"/>
                    <a:pt x="675" y="463"/>
                    <a:pt x="703" y="417"/>
                  </a:cubicBezTo>
                  <a:cubicBezTo>
                    <a:pt x="894" y="179"/>
                    <a:pt x="894" y="167"/>
                    <a:pt x="715" y="155"/>
                  </a:cubicBezTo>
                  <a:cubicBezTo>
                    <a:pt x="560" y="131"/>
                    <a:pt x="405" y="155"/>
                    <a:pt x="286" y="12"/>
                  </a:cubicBezTo>
                  <a:cubicBezTo>
                    <a:pt x="191" y="12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6" name="Google Shape;5446;p2"/>
            <p:cNvSpPr/>
            <p:nvPr/>
          </p:nvSpPr>
          <p:spPr>
            <a:xfrm>
              <a:off x="5466750" y="3165600"/>
              <a:ext cx="11925" cy="3200"/>
            </a:xfrm>
            <a:custGeom>
              <a:avLst/>
              <a:gdLst/>
              <a:ahLst/>
              <a:cxnLst/>
              <a:rect l="l" t="t" r="r" b="b"/>
              <a:pathLst>
                <a:path w="477" h="128" extrusionOk="0">
                  <a:moveTo>
                    <a:pt x="212" y="1"/>
                  </a:moveTo>
                  <a:cubicBezTo>
                    <a:pt x="144" y="1"/>
                    <a:pt x="73" y="14"/>
                    <a:pt x="0" y="28"/>
                  </a:cubicBezTo>
                  <a:cubicBezTo>
                    <a:pt x="110" y="96"/>
                    <a:pt x="225" y="127"/>
                    <a:pt x="339" y="127"/>
                  </a:cubicBezTo>
                  <a:cubicBezTo>
                    <a:pt x="385" y="127"/>
                    <a:pt x="431" y="122"/>
                    <a:pt x="476" y="112"/>
                  </a:cubicBezTo>
                  <a:cubicBezTo>
                    <a:pt x="399" y="27"/>
                    <a:pt x="309" y="1"/>
                    <a:pt x="2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7" name="Google Shape;5447;p2"/>
            <p:cNvSpPr/>
            <p:nvPr/>
          </p:nvSpPr>
          <p:spPr>
            <a:xfrm>
              <a:off x="5428050" y="3161900"/>
              <a:ext cx="11625" cy="3050"/>
            </a:xfrm>
            <a:custGeom>
              <a:avLst/>
              <a:gdLst/>
              <a:ahLst/>
              <a:cxnLst/>
              <a:rect l="l" t="t" r="r" b="b"/>
              <a:pathLst>
                <a:path w="465" h="122" extrusionOk="0">
                  <a:moveTo>
                    <a:pt x="201" y="0"/>
                  </a:moveTo>
                  <a:cubicBezTo>
                    <a:pt x="136" y="0"/>
                    <a:pt x="68" y="12"/>
                    <a:pt x="0" y="21"/>
                  </a:cubicBezTo>
                  <a:cubicBezTo>
                    <a:pt x="93" y="106"/>
                    <a:pt x="190" y="121"/>
                    <a:pt x="293" y="121"/>
                  </a:cubicBezTo>
                  <a:cubicBezTo>
                    <a:pt x="349" y="121"/>
                    <a:pt x="406" y="117"/>
                    <a:pt x="465" y="117"/>
                  </a:cubicBezTo>
                  <a:cubicBezTo>
                    <a:pt x="387" y="25"/>
                    <a:pt x="297" y="0"/>
                    <a:pt x="2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8" name="Google Shape;5448;p2"/>
            <p:cNvSpPr/>
            <p:nvPr/>
          </p:nvSpPr>
          <p:spPr>
            <a:xfrm>
              <a:off x="5459300" y="3158250"/>
              <a:ext cx="8650" cy="3300"/>
            </a:xfrm>
            <a:custGeom>
              <a:avLst/>
              <a:gdLst/>
              <a:ahLst/>
              <a:cxnLst/>
              <a:rect l="l" t="t" r="r" b="b"/>
              <a:pathLst>
                <a:path w="346" h="132" extrusionOk="0">
                  <a:moveTo>
                    <a:pt x="346" y="1"/>
                  </a:moveTo>
                  <a:cubicBezTo>
                    <a:pt x="262" y="1"/>
                    <a:pt x="155" y="25"/>
                    <a:pt x="60" y="25"/>
                  </a:cubicBezTo>
                  <a:cubicBezTo>
                    <a:pt x="1" y="48"/>
                    <a:pt x="1" y="96"/>
                    <a:pt x="60" y="132"/>
                  </a:cubicBezTo>
                  <a:cubicBezTo>
                    <a:pt x="179" y="132"/>
                    <a:pt x="286" y="120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9" name="Google Shape;5449;p2"/>
            <p:cNvSpPr/>
            <p:nvPr/>
          </p:nvSpPr>
          <p:spPr>
            <a:xfrm>
              <a:off x="5453950" y="3158250"/>
              <a:ext cx="6875" cy="3300"/>
            </a:xfrm>
            <a:custGeom>
              <a:avLst/>
              <a:gdLst/>
              <a:ahLst/>
              <a:cxnLst/>
              <a:rect l="l" t="t" r="r" b="b"/>
              <a:pathLst>
                <a:path w="275" h="132" extrusionOk="0">
                  <a:moveTo>
                    <a:pt x="0" y="1"/>
                  </a:moveTo>
                  <a:cubicBezTo>
                    <a:pt x="60" y="120"/>
                    <a:pt x="155" y="132"/>
                    <a:pt x="274" y="132"/>
                  </a:cubicBezTo>
                  <a:lnTo>
                    <a:pt x="274" y="25"/>
                  </a:lnTo>
                  <a:cubicBezTo>
                    <a:pt x="191" y="1"/>
                    <a:pt x="8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0" name="Google Shape;5450;p2"/>
            <p:cNvSpPr/>
            <p:nvPr/>
          </p:nvSpPr>
          <p:spPr>
            <a:xfrm>
              <a:off x="5450075" y="3165400"/>
              <a:ext cx="4200" cy="1225"/>
            </a:xfrm>
            <a:custGeom>
              <a:avLst/>
              <a:gdLst/>
              <a:ahLst/>
              <a:cxnLst/>
              <a:rect l="l" t="t" r="r" b="b"/>
              <a:pathLst>
                <a:path w="168" h="49" extrusionOk="0">
                  <a:moveTo>
                    <a:pt x="0" y="0"/>
                  </a:moveTo>
                  <a:cubicBezTo>
                    <a:pt x="12" y="12"/>
                    <a:pt x="36" y="48"/>
                    <a:pt x="48" y="48"/>
                  </a:cubicBezTo>
                  <a:cubicBezTo>
                    <a:pt x="72" y="48"/>
                    <a:pt x="120" y="36"/>
                    <a:pt x="167" y="12"/>
                  </a:cubicBezTo>
                  <a:cubicBezTo>
                    <a:pt x="120" y="12"/>
                    <a:pt x="60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1" name="Google Shape;5451;p2"/>
            <p:cNvSpPr/>
            <p:nvPr/>
          </p:nvSpPr>
          <p:spPr>
            <a:xfrm>
              <a:off x="5442925" y="3154975"/>
              <a:ext cx="4500" cy="3000"/>
            </a:xfrm>
            <a:custGeom>
              <a:avLst/>
              <a:gdLst/>
              <a:ahLst/>
              <a:cxnLst/>
              <a:rect l="l" t="t" r="r" b="b"/>
              <a:pathLst>
                <a:path w="180" h="120" extrusionOk="0">
                  <a:moveTo>
                    <a:pt x="1" y="1"/>
                  </a:moveTo>
                  <a:lnTo>
                    <a:pt x="1" y="120"/>
                  </a:lnTo>
                  <a:cubicBezTo>
                    <a:pt x="60" y="120"/>
                    <a:pt x="108" y="108"/>
                    <a:pt x="179" y="108"/>
                  </a:cubicBezTo>
                  <a:cubicBezTo>
                    <a:pt x="120" y="72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2" name="Google Shape;5452;p2"/>
            <p:cNvSpPr/>
            <p:nvPr/>
          </p:nvSpPr>
          <p:spPr>
            <a:xfrm>
              <a:off x="5442925" y="3163625"/>
              <a:ext cx="3900" cy="1200"/>
            </a:xfrm>
            <a:custGeom>
              <a:avLst/>
              <a:gdLst/>
              <a:ahLst/>
              <a:cxnLst/>
              <a:rect l="l" t="t" r="r" b="b"/>
              <a:pathLst>
                <a:path w="156" h="48" extrusionOk="0">
                  <a:moveTo>
                    <a:pt x="108" y="0"/>
                  </a:moveTo>
                  <a:cubicBezTo>
                    <a:pt x="84" y="12"/>
                    <a:pt x="36" y="24"/>
                    <a:pt x="1" y="48"/>
                  </a:cubicBezTo>
                  <a:lnTo>
                    <a:pt x="155" y="4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3" name="Google Shape;5453;p2"/>
            <p:cNvSpPr/>
            <p:nvPr/>
          </p:nvSpPr>
          <p:spPr>
            <a:xfrm>
              <a:off x="5482525" y="3167150"/>
              <a:ext cx="3600" cy="1250"/>
            </a:xfrm>
            <a:custGeom>
              <a:avLst/>
              <a:gdLst/>
              <a:ahLst/>
              <a:cxnLst/>
              <a:rect l="l" t="t" r="r" b="b"/>
              <a:pathLst>
                <a:path w="144" h="50" extrusionOk="0">
                  <a:moveTo>
                    <a:pt x="108" y="0"/>
                  </a:moveTo>
                  <a:cubicBezTo>
                    <a:pt x="108" y="0"/>
                    <a:pt x="107" y="1"/>
                    <a:pt x="107" y="2"/>
                  </a:cubicBezTo>
                  <a:cubicBezTo>
                    <a:pt x="72" y="2"/>
                    <a:pt x="24" y="38"/>
                    <a:pt x="0" y="50"/>
                  </a:cubicBezTo>
                  <a:lnTo>
                    <a:pt x="143" y="50"/>
                  </a:lnTo>
                  <a:cubicBezTo>
                    <a:pt x="133" y="39"/>
                    <a:pt x="112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4" name="Google Shape;5454;p2"/>
            <p:cNvSpPr/>
            <p:nvPr/>
          </p:nvSpPr>
          <p:spPr>
            <a:xfrm>
              <a:off x="5478050" y="3159375"/>
              <a:ext cx="5100" cy="1575"/>
            </a:xfrm>
            <a:custGeom>
              <a:avLst/>
              <a:gdLst/>
              <a:ahLst/>
              <a:cxnLst/>
              <a:rect l="l" t="t" r="r" b="b"/>
              <a:pathLst>
                <a:path w="204" h="63" extrusionOk="0">
                  <a:moveTo>
                    <a:pt x="102" y="0"/>
                  </a:moveTo>
                  <a:cubicBezTo>
                    <a:pt x="69" y="0"/>
                    <a:pt x="36" y="21"/>
                    <a:pt x="1" y="63"/>
                  </a:cubicBezTo>
                  <a:lnTo>
                    <a:pt x="203" y="63"/>
                  </a:lnTo>
                  <a:cubicBezTo>
                    <a:pt x="167" y="21"/>
                    <a:pt x="135" y="0"/>
                    <a:pt x="1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5" name="Google Shape;5455;p2"/>
            <p:cNvSpPr/>
            <p:nvPr/>
          </p:nvSpPr>
          <p:spPr>
            <a:xfrm>
              <a:off x="5489650" y="3161225"/>
              <a:ext cx="3600" cy="2350"/>
            </a:xfrm>
            <a:custGeom>
              <a:avLst/>
              <a:gdLst/>
              <a:ahLst/>
              <a:cxnLst/>
              <a:rect l="l" t="t" r="r" b="b"/>
              <a:pathLst>
                <a:path w="144" h="94" extrusionOk="0">
                  <a:moveTo>
                    <a:pt x="144" y="1"/>
                  </a:moveTo>
                  <a:lnTo>
                    <a:pt x="144" y="1"/>
                  </a:lnTo>
                  <a:cubicBezTo>
                    <a:pt x="84" y="25"/>
                    <a:pt x="37" y="25"/>
                    <a:pt x="1" y="25"/>
                  </a:cubicBezTo>
                  <a:cubicBezTo>
                    <a:pt x="29" y="70"/>
                    <a:pt x="52" y="93"/>
                    <a:pt x="73" y="93"/>
                  </a:cubicBezTo>
                  <a:cubicBezTo>
                    <a:pt x="97" y="93"/>
                    <a:pt x="119" y="64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6" name="Google Shape;5456;p2"/>
            <p:cNvSpPr/>
            <p:nvPr/>
          </p:nvSpPr>
          <p:spPr>
            <a:xfrm>
              <a:off x="5887325" y="3122525"/>
              <a:ext cx="7775" cy="4950"/>
            </a:xfrm>
            <a:custGeom>
              <a:avLst/>
              <a:gdLst/>
              <a:ahLst/>
              <a:cxnLst/>
              <a:rect l="l" t="t" r="r" b="b"/>
              <a:pathLst>
                <a:path w="311" h="198" extrusionOk="0">
                  <a:moveTo>
                    <a:pt x="13" y="1"/>
                  </a:moveTo>
                  <a:cubicBezTo>
                    <a:pt x="1" y="49"/>
                    <a:pt x="1" y="96"/>
                    <a:pt x="1" y="144"/>
                  </a:cubicBezTo>
                  <a:cubicBezTo>
                    <a:pt x="70" y="161"/>
                    <a:pt x="144" y="198"/>
                    <a:pt x="202" y="198"/>
                  </a:cubicBezTo>
                  <a:cubicBezTo>
                    <a:pt x="266" y="198"/>
                    <a:pt x="310" y="155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7" name="Google Shape;5457;p2"/>
            <p:cNvSpPr/>
            <p:nvPr/>
          </p:nvSpPr>
          <p:spPr>
            <a:xfrm>
              <a:off x="5546225" y="3224750"/>
              <a:ext cx="43775" cy="42825"/>
            </a:xfrm>
            <a:custGeom>
              <a:avLst/>
              <a:gdLst/>
              <a:ahLst/>
              <a:cxnLst/>
              <a:rect l="l" t="t" r="r" b="b"/>
              <a:pathLst>
                <a:path w="1751" h="1713" extrusionOk="0">
                  <a:moveTo>
                    <a:pt x="187" y="0"/>
                  </a:moveTo>
                  <a:cubicBezTo>
                    <a:pt x="135" y="0"/>
                    <a:pt x="86" y="18"/>
                    <a:pt x="36" y="55"/>
                  </a:cubicBezTo>
                  <a:cubicBezTo>
                    <a:pt x="0" y="103"/>
                    <a:pt x="0" y="139"/>
                    <a:pt x="24" y="198"/>
                  </a:cubicBezTo>
                  <a:cubicBezTo>
                    <a:pt x="310" y="615"/>
                    <a:pt x="441" y="1115"/>
                    <a:pt x="750" y="1508"/>
                  </a:cubicBezTo>
                  <a:cubicBezTo>
                    <a:pt x="854" y="1629"/>
                    <a:pt x="945" y="1712"/>
                    <a:pt x="1070" y="1712"/>
                  </a:cubicBezTo>
                  <a:cubicBezTo>
                    <a:pt x="1116" y="1712"/>
                    <a:pt x="1168" y="1701"/>
                    <a:pt x="1227" y="1675"/>
                  </a:cubicBezTo>
                  <a:cubicBezTo>
                    <a:pt x="1429" y="1603"/>
                    <a:pt x="1631" y="1556"/>
                    <a:pt x="1750" y="1353"/>
                  </a:cubicBezTo>
                  <a:cubicBezTo>
                    <a:pt x="1727" y="1246"/>
                    <a:pt x="1667" y="1186"/>
                    <a:pt x="1572" y="1175"/>
                  </a:cubicBezTo>
                  <a:cubicBezTo>
                    <a:pt x="1443" y="1218"/>
                    <a:pt x="1308" y="1385"/>
                    <a:pt x="1184" y="1385"/>
                  </a:cubicBezTo>
                  <a:cubicBezTo>
                    <a:pt x="1137" y="1385"/>
                    <a:pt x="1091" y="1360"/>
                    <a:pt x="1048" y="1294"/>
                  </a:cubicBezTo>
                  <a:cubicBezTo>
                    <a:pt x="869" y="1008"/>
                    <a:pt x="560" y="758"/>
                    <a:pt x="572" y="365"/>
                  </a:cubicBezTo>
                  <a:cubicBezTo>
                    <a:pt x="548" y="222"/>
                    <a:pt x="429" y="139"/>
                    <a:pt x="334" y="43"/>
                  </a:cubicBezTo>
                  <a:cubicBezTo>
                    <a:pt x="282" y="15"/>
                    <a:pt x="234" y="0"/>
                    <a:pt x="1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8" name="Google Shape;5458;p2"/>
            <p:cNvSpPr/>
            <p:nvPr/>
          </p:nvSpPr>
          <p:spPr>
            <a:xfrm>
              <a:off x="5610225" y="3254700"/>
              <a:ext cx="62800" cy="11450"/>
            </a:xfrm>
            <a:custGeom>
              <a:avLst/>
              <a:gdLst/>
              <a:ahLst/>
              <a:cxnLst/>
              <a:rect l="l" t="t" r="r" b="b"/>
              <a:pathLst>
                <a:path w="2512" h="458" extrusionOk="0">
                  <a:moveTo>
                    <a:pt x="60" y="0"/>
                  </a:moveTo>
                  <a:cubicBezTo>
                    <a:pt x="0" y="60"/>
                    <a:pt x="0" y="108"/>
                    <a:pt x="60" y="167"/>
                  </a:cubicBezTo>
                  <a:cubicBezTo>
                    <a:pt x="694" y="417"/>
                    <a:pt x="1352" y="457"/>
                    <a:pt x="2021" y="457"/>
                  </a:cubicBezTo>
                  <a:cubicBezTo>
                    <a:pt x="2180" y="457"/>
                    <a:pt x="2340" y="455"/>
                    <a:pt x="2500" y="453"/>
                  </a:cubicBezTo>
                  <a:cubicBezTo>
                    <a:pt x="2512" y="255"/>
                    <a:pt x="2433" y="222"/>
                    <a:pt x="2335" y="222"/>
                  </a:cubicBezTo>
                  <a:cubicBezTo>
                    <a:pt x="2286" y="222"/>
                    <a:pt x="2232" y="230"/>
                    <a:pt x="2183" y="230"/>
                  </a:cubicBezTo>
                  <a:cubicBezTo>
                    <a:pt x="2129" y="230"/>
                    <a:pt x="2080" y="220"/>
                    <a:pt x="2048" y="179"/>
                  </a:cubicBezTo>
                  <a:cubicBezTo>
                    <a:pt x="1381" y="119"/>
                    <a:pt x="726" y="6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9" name="Google Shape;5459;p2"/>
            <p:cNvSpPr/>
            <p:nvPr/>
          </p:nvSpPr>
          <p:spPr>
            <a:xfrm>
              <a:off x="5453050" y="3255050"/>
              <a:ext cx="27100" cy="63125"/>
            </a:xfrm>
            <a:custGeom>
              <a:avLst/>
              <a:gdLst/>
              <a:ahLst/>
              <a:cxnLst/>
              <a:rect l="l" t="t" r="r" b="b"/>
              <a:pathLst>
                <a:path w="1084" h="2525" extrusionOk="0">
                  <a:moveTo>
                    <a:pt x="972" y="0"/>
                  </a:moveTo>
                  <a:cubicBezTo>
                    <a:pt x="950" y="0"/>
                    <a:pt x="924" y="7"/>
                    <a:pt x="893" y="22"/>
                  </a:cubicBezTo>
                  <a:cubicBezTo>
                    <a:pt x="703" y="403"/>
                    <a:pt x="393" y="736"/>
                    <a:pt x="274" y="1165"/>
                  </a:cubicBezTo>
                  <a:cubicBezTo>
                    <a:pt x="239" y="1248"/>
                    <a:pt x="131" y="1272"/>
                    <a:pt x="48" y="1284"/>
                  </a:cubicBezTo>
                  <a:cubicBezTo>
                    <a:pt x="1" y="1534"/>
                    <a:pt x="286" y="1748"/>
                    <a:pt x="167" y="2010"/>
                  </a:cubicBezTo>
                  <a:cubicBezTo>
                    <a:pt x="120" y="2058"/>
                    <a:pt x="120" y="2106"/>
                    <a:pt x="167" y="2141"/>
                  </a:cubicBezTo>
                  <a:cubicBezTo>
                    <a:pt x="179" y="2201"/>
                    <a:pt x="179" y="2284"/>
                    <a:pt x="191" y="2356"/>
                  </a:cubicBezTo>
                  <a:cubicBezTo>
                    <a:pt x="191" y="2427"/>
                    <a:pt x="227" y="2475"/>
                    <a:pt x="298" y="2522"/>
                  </a:cubicBezTo>
                  <a:cubicBezTo>
                    <a:pt x="310" y="2524"/>
                    <a:pt x="322" y="2525"/>
                    <a:pt x="333" y="2525"/>
                  </a:cubicBezTo>
                  <a:cubicBezTo>
                    <a:pt x="411" y="2525"/>
                    <a:pt x="471" y="2488"/>
                    <a:pt x="512" y="2415"/>
                  </a:cubicBezTo>
                  <a:cubicBezTo>
                    <a:pt x="489" y="2320"/>
                    <a:pt x="429" y="2237"/>
                    <a:pt x="524" y="2165"/>
                  </a:cubicBezTo>
                  <a:cubicBezTo>
                    <a:pt x="524" y="2106"/>
                    <a:pt x="536" y="2058"/>
                    <a:pt x="524" y="1999"/>
                  </a:cubicBezTo>
                  <a:cubicBezTo>
                    <a:pt x="512" y="1903"/>
                    <a:pt x="477" y="1832"/>
                    <a:pt x="477" y="1760"/>
                  </a:cubicBezTo>
                  <a:cubicBezTo>
                    <a:pt x="477" y="1713"/>
                    <a:pt x="477" y="1653"/>
                    <a:pt x="489" y="1606"/>
                  </a:cubicBezTo>
                  <a:cubicBezTo>
                    <a:pt x="536" y="1522"/>
                    <a:pt x="584" y="1463"/>
                    <a:pt x="632" y="1391"/>
                  </a:cubicBezTo>
                  <a:cubicBezTo>
                    <a:pt x="893" y="1058"/>
                    <a:pt x="893" y="653"/>
                    <a:pt x="1024" y="284"/>
                  </a:cubicBezTo>
                  <a:cubicBezTo>
                    <a:pt x="1060" y="236"/>
                    <a:pt x="1084" y="177"/>
                    <a:pt x="1084" y="117"/>
                  </a:cubicBezTo>
                  <a:cubicBezTo>
                    <a:pt x="1066" y="55"/>
                    <a:pt x="1035" y="0"/>
                    <a:pt x="9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0" name="Google Shape;5460;p2"/>
            <p:cNvSpPr/>
            <p:nvPr/>
          </p:nvSpPr>
          <p:spPr>
            <a:xfrm>
              <a:off x="5473875" y="3253050"/>
              <a:ext cx="40825" cy="39300"/>
            </a:xfrm>
            <a:custGeom>
              <a:avLst/>
              <a:gdLst/>
              <a:ahLst/>
              <a:cxnLst/>
              <a:rect l="l" t="t" r="r" b="b"/>
              <a:pathLst>
                <a:path w="1633" h="1572" extrusionOk="0">
                  <a:moveTo>
                    <a:pt x="1421" y="1"/>
                  </a:moveTo>
                  <a:cubicBezTo>
                    <a:pt x="1352" y="1"/>
                    <a:pt x="1281" y="31"/>
                    <a:pt x="1203" y="78"/>
                  </a:cubicBezTo>
                  <a:cubicBezTo>
                    <a:pt x="1132" y="174"/>
                    <a:pt x="989" y="138"/>
                    <a:pt x="930" y="245"/>
                  </a:cubicBezTo>
                  <a:cubicBezTo>
                    <a:pt x="715" y="316"/>
                    <a:pt x="668" y="555"/>
                    <a:pt x="489" y="674"/>
                  </a:cubicBezTo>
                  <a:lnTo>
                    <a:pt x="513" y="674"/>
                  </a:lnTo>
                  <a:cubicBezTo>
                    <a:pt x="275" y="840"/>
                    <a:pt x="49" y="1019"/>
                    <a:pt x="1" y="1328"/>
                  </a:cubicBezTo>
                  <a:cubicBezTo>
                    <a:pt x="13" y="1436"/>
                    <a:pt x="72" y="1507"/>
                    <a:pt x="168" y="1555"/>
                  </a:cubicBezTo>
                  <a:cubicBezTo>
                    <a:pt x="187" y="1566"/>
                    <a:pt x="206" y="1571"/>
                    <a:pt x="224" y="1571"/>
                  </a:cubicBezTo>
                  <a:cubicBezTo>
                    <a:pt x="264" y="1571"/>
                    <a:pt x="302" y="1547"/>
                    <a:pt x="334" y="1507"/>
                  </a:cubicBezTo>
                  <a:cubicBezTo>
                    <a:pt x="394" y="1471"/>
                    <a:pt x="430" y="1412"/>
                    <a:pt x="477" y="1352"/>
                  </a:cubicBezTo>
                  <a:cubicBezTo>
                    <a:pt x="751" y="936"/>
                    <a:pt x="1049" y="531"/>
                    <a:pt x="1537" y="352"/>
                  </a:cubicBezTo>
                  <a:cubicBezTo>
                    <a:pt x="1632" y="304"/>
                    <a:pt x="1620" y="185"/>
                    <a:pt x="1620" y="102"/>
                  </a:cubicBezTo>
                  <a:cubicBezTo>
                    <a:pt x="1555" y="31"/>
                    <a:pt x="1489" y="1"/>
                    <a:pt x="14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1" name="Google Shape;5461;p2"/>
            <p:cNvSpPr/>
            <p:nvPr/>
          </p:nvSpPr>
          <p:spPr>
            <a:xfrm>
              <a:off x="5661400" y="3258450"/>
              <a:ext cx="45875" cy="10800"/>
            </a:xfrm>
            <a:custGeom>
              <a:avLst/>
              <a:gdLst/>
              <a:ahLst/>
              <a:cxnLst/>
              <a:rect l="l" t="t" r="r" b="b"/>
              <a:pathLst>
                <a:path w="1835" h="432" extrusionOk="0">
                  <a:moveTo>
                    <a:pt x="202" y="0"/>
                  </a:moveTo>
                  <a:cubicBezTo>
                    <a:pt x="136" y="0"/>
                    <a:pt x="69" y="8"/>
                    <a:pt x="1" y="29"/>
                  </a:cubicBezTo>
                  <a:cubicBezTo>
                    <a:pt x="108" y="208"/>
                    <a:pt x="370" y="88"/>
                    <a:pt x="453" y="303"/>
                  </a:cubicBezTo>
                  <a:cubicBezTo>
                    <a:pt x="646" y="394"/>
                    <a:pt x="840" y="431"/>
                    <a:pt x="1036" y="431"/>
                  </a:cubicBezTo>
                  <a:cubicBezTo>
                    <a:pt x="1300" y="431"/>
                    <a:pt x="1567" y="363"/>
                    <a:pt x="1834" y="267"/>
                  </a:cubicBezTo>
                  <a:cubicBezTo>
                    <a:pt x="1676" y="175"/>
                    <a:pt x="1517" y="148"/>
                    <a:pt x="1363" y="148"/>
                  </a:cubicBezTo>
                  <a:cubicBezTo>
                    <a:pt x="1297" y="148"/>
                    <a:pt x="1232" y="153"/>
                    <a:pt x="1168" y="160"/>
                  </a:cubicBezTo>
                  <a:cubicBezTo>
                    <a:pt x="1168" y="160"/>
                    <a:pt x="1144" y="184"/>
                    <a:pt x="1120" y="196"/>
                  </a:cubicBezTo>
                  <a:cubicBezTo>
                    <a:pt x="1084" y="196"/>
                    <a:pt x="1061" y="184"/>
                    <a:pt x="1025" y="148"/>
                  </a:cubicBezTo>
                  <a:cubicBezTo>
                    <a:pt x="736" y="148"/>
                    <a:pt x="478" y="0"/>
                    <a:pt x="2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2" name="Google Shape;5462;p2"/>
            <p:cNvSpPr/>
            <p:nvPr/>
          </p:nvSpPr>
          <p:spPr>
            <a:xfrm>
              <a:off x="5807550" y="3280300"/>
              <a:ext cx="47650" cy="8475"/>
            </a:xfrm>
            <a:custGeom>
              <a:avLst/>
              <a:gdLst/>
              <a:ahLst/>
              <a:cxnLst/>
              <a:rect l="l" t="t" r="r" b="b"/>
              <a:pathLst>
                <a:path w="1906" h="339" extrusionOk="0">
                  <a:moveTo>
                    <a:pt x="48" y="0"/>
                  </a:moveTo>
                  <a:cubicBezTo>
                    <a:pt x="37" y="36"/>
                    <a:pt x="25" y="84"/>
                    <a:pt x="1" y="119"/>
                  </a:cubicBezTo>
                  <a:cubicBezTo>
                    <a:pt x="86" y="185"/>
                    <a:pt x="179" y="211"/>
                    <a:pt x="273" y="211"/>
                  </a:cubicBezTo>
                  <a:cubicBezTo>
                    <a:pt x="349" y="211"/>
                    <a:pt x="426" y="194"/>
                    <a:pt x="501" y="167"/>
                  </a:cubicBezTo>
                  <a:cubicBezTo>
                    <a:pt x="525" y="167"/>
                    <a:pt x="572" y="179"/>
                    <a:pt x="596" y="179"/>
                  </a:cubicBezTo>
                  <a:cubicBezTo>
                    <a:pt x="626" y="197"/>
                    <a:pt x="656" y="206"/>
                    <a:pt x="685" y="206"/>
                  </a:cubicBezTo>
                  <a:cubicBezTo>
                    <a:pt x="715" y="206"/>
                    <a:pt x="745" y="197"/>
                    <a:pt x="775" y="179"/>
                  </a:cubicBezTo>
                  <a:cubicBezTo>
                    <a:pt x="810" y="167"/>
                    <a:pt x="858" y="167"/>
                    <a:pt x="882" y="167"/>
                  </a:cubicBezTo>
                  <a:cubicBezTo>
                    <a:pt x="885" y="167"/>
                    <a:pt x="888" y="167"/>
                    <a:pt x="891" y="167"/>
                  </a:cubicBezTo>
                  <a:cubicBezTo>
                    <a:pt x="1009" y="167"/>
                    <a:pt x="1071" y="338"/>
                    <a:pt x="1156" y="338"/>
                  </a:cubicBezTo>
                  <a:cubicBezTo>
                    <a:pt x="1177" y="338"/>
                    <a:pt x="1201" y="327"/>
                    <a:pt x="1227" y="298"/>
                  </a:cubicBezTo>
                  <a:cubicBezTo>
                    <a:pt x="1418" y="107"/>
                    <a:pt x="1727" y="227"/>
                    <a:pt x="1906" y="24"/>
                  </a:cubicBezTo>
                  <a:cubicBezTo>
                    <a:pt x="1287" y="0"/>
                    <a:pt x="680" y="0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3" name="Google Shape;5463;p2"/>
            <p:cNvSpPr/>
            <p:nvPr/>
          </p:nvSpPr>
          <p:spPr>
            <a:xfrm>
              <a:off x="5457825" y="3294875"/>
              <a:ext cx="17875" cy="35450"/>
            </a:xfrm>
            <a:custGeom>
              <a:avLst/>
              <a:gdLst/>
              <a:ahLst/>
              <a:cxnLst/>
              <a:rect l="l" t="t" r="r" b="b"/>
              <a:pathLst>
                <a:path w="715" h="1418" extrusionOk="0">
                  <a:moveTo>
                    <a:pt x="572" y="1"/>
                  </a:moveTo>
                  <a:cubicBezTo>
                    <a:pt x="464" y="36"/>
                    <a:pt x="417" y="132"/>
                    <a:pt x="393" y="239"/>
                  </a:cubicBezTo>
                  <a:cubicBezTo>
                    <a:pt x="345" y="298"/>
                    <a:pt x="274" y="334"/>
                    <a:pt x="274" y="417"/>
                  </a:cubicBezTo>
                  <a:cubicBezTo>
                    <a:pt x="274" y="477"/>
                    <a:pt x="262" y="525"/>
                    <a:pt x="262" y="572"/>
                  </a:cubicBezTo>
                  <a:cubicBezTo>
                    <a:pt x="214" y="608"/>
                    <a:pt x="214" y="656"/>
                    <a:pt x="262" y="703"/>
                  </a:cubicBezTo>
                  <a:cubicBezTo>
                    <a:pt x="202" y="751"/>
                    <a:pt x="155" y="810"/>
                    <a:pt x="107" y="846"/>
                  </a:cubicBezTo>
                  <a:cubicBezTo>
                    <a:pt x="24" y="1025"/>
                    <a:pt x="0" y="1227"/>
                    <a:pt x="119" y="1418"/>
                  </a:cubicBezTo>
                  <a:cubicBezTo>
                    <a:pt x="333" y="1001"/>
                    <a:pt x="524" y="572"/>
                    <a:pt x="714" y="155"/>
                  </a:cubicBezTo>
                  <a:cubicBezTo>
                    <a:pt x="714" y="60"/>
                    <a:pt x="655" y="13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4" name="Google Shape;5464;p2"/>
            <p:cNvSpPr/>
            <p:nvPr/>
          </p:nvSpPr>
          <p:spPr>
            <a:xfrm>
              <a:off x="5603950" y="3219850"/>
              <a:ext cx="43500" cy="10800"/>
            </a:xfrm>
            <a:custGeom>
              <a:avLst/>
              <a:gdLst/>
              <a:ahLst/>
              <a:cxnLst/>
              <a:rect l="l" t="t" r="r" b="b"/>
              <a:pathLst>
                <a:path w="1740" h="432" extrusionOk="0">
                  <a:moveTo>
                    <a:pt x="306" y="0"/>
                  </a:moveTo>
                  <a:cubicBezTo>
                    <a:pt x="234" y="0"/>
                    <a:pt x="159" y="23"/>
                    <a:pt x="84" y="73"/>
                  </a:cubicBezTo>
                  <a:cubicBezTo>
                    <a:pt x="25" y="132"/>
                    <a:pt x="1" y="192"/>
                    <a:pt x="37" y="263"/>
                  </a:cubicBezTo>
                  <a:cubicBezTo>
                    <a:pt x="567" y="363"/>
                    <a:pt x="1086" y="431"/>
                    <a:pt x="1614" y="431"/>
                  </a:cubicBezTo>
                  <a:cubicBezTo>
                    <a:pt x="1656" y="431"/>
                    <a:pt x="1698" y="431"/>
                    <a:pt x="1739" y="430"/>
                  </a:cubicBezTo>
                  <a:cubicBezTo>
                    <a:pt x="1644" y="278"/>
                    <a:pt x="1495" y="262"/>
                    <a:pt x="1348" y="262"/>
                  </a:cubicBezTo>
                  <a:cubicBezTo>
                    <a:pt x="1312" y="262"/>
                    <a:pt x="1275" y="263"/>
                    <a:pt x="1239" y="263"/>
                  </a:cubicBezTo>
                  <a:cubicBezTo>
                    <a:pt x="1001" y="263"/>
                    <a:pt x="799" y="239"/>
                    <a:pt x="584" y="120"/>
                  </a:cubicBezTo>
                  <a:cubicBezTo>
                    <a:pt x="501" y="44"/>
                    <a:pt x="406" y="0"/>
                    <a:pt x="3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5" name="Google Shape;5465;p2"/>
            <p:cNvSpPr/>
            <p:nvPr/>
          </p:nvSpPr>
          <p:spPr>
            <a:xfrm>
              <a:off x="5475675" y="3240075"/>
              <a:ext cx="20550" cy="20125"/>
            </a:xfrm>
            <a:custGeom>
              <a:avLst/>
              <a:gdLst/>
              <a:ahLst/>
              <a:cxnLst/>
              <a:rect l="l" t="t" r="r" b="b"/>
              <a:pathLst>
                <a:path w="822" h="805" extrusionOk="0">
                  <a:moveTo>
                    <a:pt x="642" y="0"/>
                  </a:moveTo>
                  <a:cubicBezTo>
                    <a:pt x="619" y="0"/>
                    <a:pt x="594" y="9"/>
                    <a:pt x="572" y="26"/>
                  </a:cubicBezTo>
                  <a:cubicBezTo>
                    <a:pt x="524" y="26"/>
                    <a:pt x="477" y="38"/>
                    <a:pt x="441" y="38"/>
                  </a:cubicBezTo>
                  <a:cubicBezTo>
                    <a:pt x="358" y="61"/>
                    <a:pt x="322" y="121"/>
                    <a:pt x="286" y="181"/>
                  </a:cubicBezTo>
                  <a:cubicBezTo>
                    <a:pt x="191" y="323"/>
                    <a:pt x="96" y="466"/>
                    <a:pt x="0" y="621"/>
                  </a:cubicBezTo>
                  <a:lnTo>
                    <a:pt x="143" y="752"/>
                  </a:lnTo>
                  <a:cubicBezTo>
                    <a:pt x="143" y="752"/>
                    <a:pt x="155" y="764"/>
                    <a:pt x="203" y="800"/>
                  </a:cubicBezTo>
                  <a:cubicBezTo>
                    <a:pt x="209" y="803"/>
                    <a:pt x="215" y="804"/>
                    <a:pt x="223" y="804"/>
                  </a:cubicBezTo>
                  <a:cubicBezTo>
                    <a:pt x="244" y="804"/>
                    <a:pt x="268" y="791"/>
                    <a:pt x="286" y="764"/>
                  </a:cubicBezTo>
                  <a:cubicBezTo>
                    <a:pt x="334" y="716"/>
                    <a:pt x="381" y="657"/>
                    <a:pt x="417" y="621"/>
                  </a:cubicBezTo>
                  <a:cubicBezTo>
                    <a:pt x="477" y="573"/>
                    <a:pt x="524" y="514"/>
                    <a:pt x="572" y="466"/>
                  </a:cubicBezTo>
                  <a:cubicBezTo>
                    <a:pt x="584" y="419"/>
                    <a:pt x="584" y="371"/>
                    <a:pt x="596" y="335"/>
                  </a:cubicBezTo>
                  <a:cubicBezTo>
                    <a:pt x="655" y="240"/>
                    <a:pt x="822" y="204"/>
                    <a:pt x="715" y="38"/>
                  </a:cubicBezTo>
                  <a:cubicBezTo>
                    <a:pt x="696" y="12"/>
                    <a:pt x="670" y="0"/>
                    <a:pt x="6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6" name="Google Shape;5466;p2"/>
            <p:cNvSpPr/>
            <p:nvPr/>
          </p:nvSpPr>
          <p:spPr>
            <a:xfrm>
              <a:off x="5713500" y="3261850"/>
              <a:ext cx="10150" cy="7150"/>
            </a:xfrm>
            <a:custGeom>
              <a:avLst/>
              <a:gdLst/>
              <a:ahLst/>
              <a:cxnLst/>
              <a:rect l="l" t="t" r="r" b="b"/>
              <a:pathLst>
                <a:path w="406" h="286" extrusionOk="0">
                  <a:moveTo>
                    <a:pt x="215" y="12"/>
                  </a:moveTo>
                  <a:cubicBezTo>
                    <a:pt x="120" y="24"/>
                    <a:pt x="12" y="24"/>
                    <a:pt x="0" y="143"/>
                  </a:cubicBezTo>
                  <a:cubicBezTo>
                    <a:pt x="0" y="262"/>
                    <a:pt x="108" y="286"/>
                    <a:pt x="191" y="286"/>
                  </a:cubicBezTo>
                  <a:cubicBezTo>
                    <a:pt x="286" y="262"/>
                    <a:pt x="370" y="238"/>
                    <a:pt x="393" y="131"/>
                  </a:cubicBezTo>
                  <a:cubicBezTo>
                    <a:pt x="405" y="0"/>
                    <a:pt x="286" y="24"/>
                    <a:pt x="215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7" name="Google Shape;5467;p2"/>
            <p:cNvSpPr/>
            <p:nvPr/>
          </p:nvSpPr>
          <p:spPr>
            <a:xfrm>
              <a:off x="5521800" y="3215450"/>
              <a:ext cx="25925" cy="4050"/>
            </a:xfrm>
            <a:custGeom>
              <a:avLst/>
              <a:gdLst/>
              <a:ahLst/>
              <a:cxnLst/>
              <a:rect l="l" t="t" r="r" b="b"/>
              <a:pathLst>
                <a:path w="1037" h="162" extrusionOk="0">
                  <a:moveTo>
                    <a:pt x="507" y="0"/>
                  </a:moveTo>
                  <a:cubicBezTo>
                    <a:pt x="373" y="0"/>
                    <a:pt x="239" y="14"/>
                    <a:pt x="105" y="14"/>
                  </a:cubicBezTo>
                  <a:cubicBezTo>
                    <a:pt x="70" y="14"/>
                    <a:pt x="36" y="13"/>
                    <a:pt x="1" y="11"/>
                  </a:cubicBezTo>
                  <a:lnTo>
                    <a:pt x="1" y="11"/>
                  </a:lnTo>
                  <a:cubicBezTo>
                    <a:pt x="157" y="132"/>
                    <a:pt x="325" y="161"/>
                    <a:pt x="496" y="161"/>
                  </a:cubicBezTo>
                  <a:cubicBezTo>
                    <a:pt x="647" y="161"/>
                    <a:pt x="800" y="139"/>
                    <a:pt x="950" y="139"/>
                  </a:cubicBezTo>
                  <a:cubicBezTo>
                    <a:pt x="979" y="139"/>
                    <a:pt x="1008" y="140"/>
                    <a:pt x="1037" y="142"/>
                  </a:cubicBezTo>
                  <a:cubicBezTo>
                    <a:pt x="865" y="25"/>
                    <a:pt x="687" y="0"/>
                    <a:pt x="5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8" name="Google Shape;5468;p2"/>
            <p:cNvSpPr/>
            <p:nvPr/>
          </p:nvSpPr>
          <p:spPr>
            <a:xfrm>
              <a:off x="5579250" y="3218975"/>
              <a:ext cx="25625" cy="8025"/>
            </a:xfrm>
            <a:custGeom>
              <a:avLst/>
              <a:gdLst/>
              <a:ahLst/>
              <a:cxnLst/>
              <a:rect l="l" t="t" r="r" b="b"/>
              <a:pathLst>
                <a:path w="1025" h="321" extrusionOk="0">
                  <a:moveTo>
                    <a:pt x="441" y="1"/>
                  </a:moveTo>
                  <a:cubicBezTo>
                    <a:pt x="382" y="1"/>
                    <a:pt x="310" y="13"/>
                    <a:pt x="251" y="36"/>
                  </a:cubicBezTo>
                  <a:cubicBezTo>
                    <a:pt x="167" y="60"/>
                    <a:pt x="60" y="72"/>
                    <a:pt x="1" y="167"/>
                  </a:cubicBezTo>
                  <a:cubicBezTo>
                    <a:pt x="152" y="289"/>
                    <a:pt x="317" y="321"/>
                    <a:pt x="487" y="321"/>
                  </a:cubicBezTo>
                  <a:cubicBezTo>
                    <a:pt x="665" y="321"/>
                    <a:pt x="848" y="286"/>
                    <a:pt x="1025" y="286"/>
                  </a:cubicBezTo>
                  <a:cubicBezTo>
                    <a:pt x="1013" y="239"/>
                    <a:pt x="1001" y="215"/>
                    <a:pt x="1001" y="167"/>
                  </a:cubicBezTo>
                  <a:cubicBezTo>
                    <a:pt x="965" y="132"/>
                    <a:pt x="953" y="108"/>
                    <a:pt x="918" y="96"/>
                  </a:cubicBezTo>
                  <a:cubicBezTo>
                    <a:pt x="775" y="1"/>
                    <a:pt x="608" y="1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9" name="Google Shape;5469;p2"/>
            <p:cNvSpPr/>
            <p:nvPr/>
          </p:nvSpPr>
          <p:spPr>
            <a:xfrm>
              <a:off x="5563475" y="3215400"/>
              <a:ext cx="25025" cy="8175"/>
            </a:xfrm>
            <a:custGeom>
              <a:avLst/>
              <a:gdLst/>
              <a:ahLst/>
              <a:cxnLst/>
              <a:rect l="l" t="t" r="r" b="b"/>
              <a:pathLst>
                <a:path w="1001" h="327" extrusionOk="0">
                  <a:moveTo>
                    <a:pt x="894" y="1"/>
                  </a:moveTo>
                  <a:cubicBezTo>
                    <a:pt x="741" y="95"/>
                    <a:pt x="570" y="128"/>
                    <a:pt x="396" y="128"/>
                  </a:cubicBezTo>
                  <a:cubicBezTo>
                    <a:pt x="284" y="128"/>
                    <a:pt x="171" y="115"/>
                    <a:pt x="60" y="96"/>
                  </a:cubicBezTo>
                  <a:lnTo>
                    <a:pt x="48" y="144"/>
                  </a:lnTo>
                  <a:cubicBezTo>
                    <a:pt x="1" y="203"/>
                    <a:pt x="25" y="251"/>
                    <a:pt x="96" y="263"/>
                  </a:cubicBezTo>
                  <a:cubicBezTo>
                    <a:pt x="179" y="275"/>
                    <a:pt x="263" y="275"/>
                    <a:pt x="346" y="298"/>
                  </a:cubicBezTo>
                  <a:cubicBezTo>
                    <a:pt x="346" y="310"/>
                    <a:pt x="358" y="310"/>
                    <a:pt x="394" y="322"/>
                  </a:cubicBezTo>
                  <a:cubicBezTo>
                    <a:pt x="403" y="325"/>
                    <a:pt x="413" y="327"/>
                    <a:pt x="422" y="327"/>
                  </a:cubicBezTo>
                  <a:cubicBezTo>
                    <a:pt x="448" y="327"/>
                    <a:pt x="475" y="316"/>
                    <a:pt x="501" y="298"/>
                  </a:cubicBezTo>
                  <a:cubicBezTo>
                    <a:pt x="517" y="282"/>
                    <a:pt x="535" y="276"/>
                    <a:pt x="555" y="276"/>
                  </a:cubicBezTo>
                  <a:cubicBezTo>
                    <a:pt x="580" y="276"/>
                    <a:pt x="606" y="285"/>
                    <a:pt x="632" y="298"/>
                  </a:cubicBezTo>
                  <a:cubicBezTo>
                    <a:pt x="739" y="275"/>
                    <a:pt x="822" y="275"/>
                    <a:pt x="929" y="263"/>
                  </a:cubicBezTo>
                  <a:cubicBezTo>
                    <a:pt x="1001" y="167"/>
                    <a:pt x="989" y="84"/>
                    <a:pt x="8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0" name="Google Shape;5470;p2"/>
            <p:cNvSpPr/>
            <p:nvPr/>
          </p:nvSpPr>
          <p:spPr>
            <a:xfrm>
              <a:off x="5454250" y="3314225"/>
              <a:ext cx="7150" cy="26825"/>
            </a:xfrm>
            <a:custGeom>
              <a:avLst/>
              <a:gdLst/>
              <a:ahLst/>
              <a:cxnLst/>
              <a:rect l="l" t="t" r="r" b="b"/>
              <a:pathLst>
                <a:path w="286" h="1073" extrusionOk="0">
                  <a:moveTo>
                    <a:pt x="167" y="1"/>
                  </a:moveTo>
                  <a:cubicBezTo>
                    <a:pt x="167" y="358"/>
                    <a:pt x="0" y="727"/>
                    <a:pt x="262" y="1072"/>
                  </a:cubicBezTo>
                  <a:cubicBezTo>
                    <a:pt x="262" y="929"/>
                    <a:pt x="286" y="786"/>
                    <a:pt x="286" y="644"/>
                  </a:cubicBezTo>
                  <a:cubicBezTo>
                    <a:pt x="191" y="465"/>
                    <a:pt x="250" y="274"/>
                    <a:pt x="262" y="72"/>
                  </a:cubicBezTo>
                  <a:cubicBezTo>
                    <a:pt x="226" y="48"/>
                    <a:pt x="191" y="13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1" name="Google Shape;5471;p2"/>
            <p:cNvSpPr/>
            <p:nvPr/>
          </p:nvSpPr>
          <p:spPr>
            <a:xfrm>
              <a:off x="5585500" y="3250325"/>
              <a:ext cx="13425" cy="8275"/>
            </a:xfrm>
            <a:custGeom>
              <a:avLst/>
              <a:gdLst/>
              <a:ahLst/>
              <a:cxnLst/>
              <a:rect l="l" t="t" r="r" b="b"/>
              <a:pathLst>
                <a:path w="537" h="331" extrusionOk="0">
                  <a:moveTo>
                    <a:pt x="269" y="1"/>
                  </a:moveTo>
                  <a:cubicBezTo>
                    <a:pt x="171" y="1"/>
                    <a:pt x="81" y="49"/>
                    <a:pt x="1" y="152"/>
                  </a:cubicBezTo>
                  <a:lnTo>
                    <a:pt x="179" y="330"/>
                  </a:lnTo>
                  <a:cubicBezTo>
                    <a:pt x="287" y="283"/>
                    <a:pt x="406" y="294"/>
                    <a:pt x="465" y="187"/>
                  </a:cubicBezTo>
                  <a:cubicBezTo>
                    <a:pt x="537" y="152"/>
                    <a:pt x="537" y="104"/>
                    <a:pt x="465" y="56"/>
                  </a:cubicBezTo>
                  <a:cubicBezTo>
                    <a:pt x="396" y="20"/>
                    <a:pt x="331" y="1"/>
                    <a:pt x="2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2" name="Google Shape;5472;p2"/>
            <p:cNvSpPr/>
            <p:nvPr/>
          </p:nvSpPr>
          <p:spPr>
            <a:xfrm>
              <a:off x="5597125" y="3251975"/>
              <a:ext cx="14900" cy="7225"/>
            </a:xfrm>
            <a:custGeom>
              <a:avLst/>
              <a:gdLst/>
              <a:ahLst/>
              <a:cxnLst/>
              <a:rect l="l" t="t" r="r" b="b"/>
              <a:pathLst>
                <a:path w="596" h="289" extrusionOk="0">
                  <a:moveTo>
                    <a:pt x="77" y="0"/>
                  </a:moveTo>
                  <a:cubicBezTo>
                    <a:pt x="55" y="0"/>
                    <a:pt x="34" y="1"/>
                    <a:pt x="12" y="2"/>
                  </a:cubicBezTo>
                  <a:cubicBezTo>
                    <a:pt x="0" y="50"/>
                    <a:pt x="12" y="97"/>
                    <a:pt x="12" y="145"/>
                  </a:cubicBezTo>
                  <a:cubicBezTo>
                    <a:pt x="146" y="279"/>
                    <a:pt x="316" y="288"/>
                    <a:pt x="506" y="288"/>
                  </a:cubicBezTo>
                  <a:cubicBezTo>
                    <a:pt x="536" y="288"/>
                    <a:pt x="565" y="288"/>
                    <a:pt x="595" y="288"/>
                  </a:cubicBezTo>
                  <a:lnTo>
                    <a:pt x="595" y="121"/>
                  </a:lnTo>
                  <a:cubicBezTo>
                    <a:pt x="424" y="46"/>
                    <a:pt x="263" y="0"/>
                    <a:pt x="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3" name="Google Shape;5473;p2"/>
            <p:cNvSpPr/>
            <p:nvPr/>
          </p:nvSpPr>
          <p:spPr>
            <a:xfrm>
              <a:off x="5449475" y="3262150"/>
              <a:ext cx="6575" cy="18175"/>
            </a:xfrm>
            <a:custGeom>
              <a:avLst/>
              <a:gdLst/>
              <a:ahLst/>
              <a:cxnLst/>
              <a:rect l="l" t="t" r="r" b="b"/>
              <a:pathLst>
                <a:path w="263" h="727" extrusionOk="0">
                  <a:moveTo>
                    <a:pt x="36" y="0"/>
                  </a:moveTo>
                  <a:lnTo>
                    <a:pt x="36" y="0"/>
                  </a:lnTo>
                  <a:cubicBezTo>
                    <a:pt x="60" y="250"/>
                    <a:pt x="1" y="512"/>
                    <a:pt x="155" y="726"/>
                  </a:cubicBezTo>
                  <a:cubicBezTo>
                    <a:pt x="179" y="476"/>
                    <a:pt x="263" y="214"/>
                    <a:pt x="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4" name="Google Shape;5474;p2"/>
            <p:cNvSpPr/>
            <p:nvPr/>
          </p:nvSpPr>
          <p:spPr>
            <a:xfrm>
              <a:off x="5475075" y="3225175"/>
              <a:ext cx="8075" cy="9700"/>
            </a:xfrm>
            <a:custGeom>
              <a:avLst/>
              <a:gdLst/>
              <a:ahLst/>
              <a:cxnLst/>
              <a:rect l="l" t="t" r="r" b="b"/>
              <a:pathLst>
                <a:path w="323" h="388" extrusionOk="0">
                  <a:moveTo>
                    <a:pt x="215" y="0"/>
                  </a:moveTo>
                  <a:cubicBezTo>
                    <a:pt x="184" y="0"/>
                    <a:pt x="128" y="30"/>
                    <a:pt x="108" y="50"/>
                  </a:cubicBezTo>
                  <a:cubicBezTo>
                    <a:pt x="1" y="157"/>
                    <a:pt x="24" y="265"/>
                    <a:pt x="143" y="336"/>
                  </a:cubicBezTo>
                  <a:cubicBezTo>
                    <a:pt x="143" y="348"/>
                    <a:pt x="167" y="360"/>
                    <a:pt x="191" y="384"/>
                  </a:cubicBezTo>
                  <a:cubicBezTo>
                    <a:pt x="202" y="386"/>
                    <a:pt x="212" y="388"/>
                    <a:pt x="221" y="388"/>
                  </a:cubicBezTo>
                  <a:cubicBezTo>
                    <a:pt x="251" y="388"/>
                    <a:pt x="271" y="372"/>
                    <a:pt x="298" y="336"/>
                  </a:cubicBezTo>
                  <a:cubicBezTo>
                    <a:pt x="286" y="217"/>
                    <a:pt x="322" y="98"/>
                    <a:pt x="227" y="3"/>
                  </a:cubicBezTo>
                  <a:cubicBezTo>
                    <a:pt x="224" y="1"/>
                    <a:pt x="219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5" name="Google Shape;5475;p2"/>
            <p:cNvSpPr/>
            <p:nvPr/>
          </p:nvSpPr>
          <p:spPr>
            <a:xfrm>
              <a:off x="5472100" y="3287450"/>
              <a:ext cx="8650" cy="11325"/>
            </a:xfrm>
            <a:custGeom>
              <a:avLst/>
              <a:gdLst/>
              <a:ahLst/>
              <a:cxnLst/>
              <a:rect l="l" t="t" r="r" b="b"/>
              <a:pathLst>
                <a:path w="346" h="453" extrusionOk="0">
                  <a:moveTo>
                    <a:pt x="143" y="0"/>
                  </a:moveTo>
                  <a:cubicBezTo>
                    <a:pt x="120" y="36"/>
                    <a:pt x="108" y="60"/>
                    <a:pt x="108" y="107"/>
                  </a:cubicBezTo>
                  <a:cubicBezTo>
                    <a:pt x="84" y="179"/>
                    <a:pt x="24" y="226"/>
                    <a:pt x="1" y="286"/>
                  </a:cubicBezTo>
                  <a:lnTo>
                    <a:pt x="1" y="298"/>
                  </a:lnTo>
                  <a:lnTo>
                    <a:pt x="143" y="452"/>
                  </a:lnTo>
                  <a:cubicBezTo>
                    <a:pt x="191" y="429"/>
                    <a:pt x="227" y="429"/>
                    <a:pt x="251" y="405"/>
                  </a:cubicBezTo>
                  <a:cubicBezTo>
                    <a:pt x="346" y="333"/>
                    <a:pt x="346" y="238"/>
                    <a:pt x="286" y="143"/>
                  </a:cubicBezTo>
                  <a:cubicBezTo>
                    <a:pt x="239" y="107"/>
                    <a:pt x="191" y="48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6" name="Google Shape;5476;p2"/>
            <p:cNvSpPr/>
            <p:nvPr/>
          </p:nvSpPr>
          <p:spPr>
            <a:xfrm>
              <a:off x="5554250" y="3219275"/>
              <a:ext cx="11625" cy="3600"/>
            </a:xfrm>
            <a:custGeom>
              <a:avLst/>
              <a:gdLst/>
              <a:ahLst/>
              <a:cxnLst/>
              <a:rect l="l" t="t" r="r" b="b"/>
              <a:pathLst>
                <a:path w="465" h="144" extrusionOk="0">
                  <a:moveTo>
                    <a:pt x="1" y="1"/>
                  </a:moveTo>
                  <a:lnTo>
                    <a:pt x="1" y="143"/>
                  </a:lnTo>
                  <a:cubicBezTo>
                    <a:pt x="155" y="143"/>
                    <a:pt x="310" y="120"/>
                    <a:pt x="465" y="120"/>
                  </a:cubicBezTo>
                  <a:cubicBezTo>
                    <a:pt x="453" y="84"/>
                    <a:pt x="429" y="48"/>
                    <a:pt x="4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7" name="Google Shape;5477;p2"/>
            <p:cNvSpPr/>
            <p:nvPr/>
          </p:nvSpPr>
          <p:spPr>
            <a:xfrm>
              <a:off x="5554250" y="3225825"/>
              <a:ext cx="7175" cy="8050"/>
            </a:xfrm>
            <a:custGeom>
              <a:avLst/>
              <a:gdLst/>
              <a:ahLst/>
              <a:cxnLst/>
              <a:rect l="l" t="t" r="r" b="b"/>
              <a:pathLst>
                <a:path w="287" h="322" extrusionOk="0">
                  <a:moveTo>
                    <a:pt x="1" y="0"/>
                  </a:moveTo>
                  <a:lnTo>
                    <a:pt x="1" y="0"/>
                  </a:lnTo>
                  <a:cubicBezTo>
                    <a:pt x="48" y="143"/>
                    <a:pt x="132" y="250"/>
                    <a:pt x="251" y="322"/>
                  </a:cubicBezTo>
                  <a:cubicBezTo>
                    <a:pt x="286" y="131"/>
                    <a:pt x="215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8" name="Google Shape;5478;p2"/>
            <p:cNvSpPr/>
            <p:nvPr/>
          </p:nvSpPr>
          <p:spPr>
            <a:xfrm>
              <a:off x="5546800" y="3223075"/>
              <a:ext cx="7475" cy="3375"/>
            </a:xfrm>
            <a:custGeom>
              <a:avLst/>
              <a:gdLst/>
              <a:ahLst/>
              <a:cxnLst/>
              <a:rect l="l" t="t" r="r" b="b"/>
              <a:pathLst>
                <a:path w="299" h="135" extrusionOk="0">
                  <a:moveTo>
                    <a:pt x="235" y="1"/>
                  </a:moveTo>
                  <a:cubicBezTo>
                    <a:pt x="137" y="1"/>
                    <a:pt x="52" y="33"/>
                    <a:pt x="1" y="134"/>
                  </a:cubicBezTo>
                  <a:cubicBezTo>
                    <a:pt x="108" y="122"/>
                    <a:pt x="191" y="122"/>
                    <a:pt x="299" y="122"/>
                  </a:cubicBezTo>
                  <a:cubicBezTo>
                    <a:pt x="299" y="75"/>
                    <a:pt x="299" y="27"/>
                    <a:pt x="287" y="3"/>
                  </a:cubicBezTo>
                  <a:cubicBezTo>
                    <a:pt x="269" y="2"/>
                    <a:pt x="252" y="1"/>
                    <a:pt x="2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9" name="Google Shape;5479;p2"/>
            <p:cNvSpPr/>
            <p:nvPr/>
          </p:nvSpPr>
          <p:spPr>
            <a:xfrm>
              <a:off x="5460800" y="3342800"/>
              <a:ext cx="4175" cy="5375"/>
            </a:xfrm>
            <a:custGeom>
              <a:avLst/>
              <a:gdLst/>
              <a:ahLst/>
              <a:cxnLst/>
              <a:rect l="l" t="t" r="r" b="b"/>
              <a:pathLst>
                <a:path w="167" h="215" extrusionOk="0">
                  <a:moveTo>
                    <a:pt x="36" y="1"/>
                  </a:moveTo>
                  <a:cubicBezTo>
                    <a:pt x="24" y="84"/>
                    <a:pt x="24" y="143"/>
                    <a:pt x="0" y="215"/>
                  </a:cubicBezTo>
                  <a:cubicBezTo>
                    <a:pt x="36" y="215"/>
                    <a:pt x="60" y="215"/>
                    <a:pt x="95" y="203"/>
                  </a:cubicBezTo>
                  <a:cubicBezTo>
                    <a:pt x="106" y="192"/>
                    <a:pt x="119" y="186"/>
                    <a:pt x="131" y="186"/>
                  </a:cubicBezTo>
                  <a:cubicBezTo>
                    <a:pt x="139" y="186"/>
                    <a:pt x="146" y="189"/>
                    <a:pt x="153" y="194"/>
                  </a:cubicBezTo>
                  <a:lnTo>
                    <a:pt x="153" y="194"/>
                  </a:lnTo>
                  <a:cubicBezTo>
                    <a:pt x="112" y="131"/>
                    <a:pt x="79" y="76"/>
                    <a:pt x="36" y="1"/>
                  </a:cubicBezTo>
                  <a:close/>
                  <a:moveTo>
                    <a:pt x="153" y="194"/>
                  </a:moveTo>
                  <a:cubicBezTo>
                    <a:pt x="157" y="201"/>
                    <a:pt x="162" y="208"/>
                    <a:pt x="167" y="215"/>
                  </a:cubicBezTo>
                  <a:cubicBezTo>
                    <a:pt x="164" y="205"/>
                    <a:pt x="159" y="198"/>
                    <a:pt x="153" y="19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0" name="Google Shape;5480;p2"/>
            <p:cNvSpPr/>
            <p:nvPr/>
          </p:nvSpPr>
          <p:spPr>
            <a:xfrm>
              <a:off x="5572125" y="3222850"/>
              <a:ext cx="3875" cy="1625"/>
            </a:xfrm>
            <a:custGeom>
              <a:avLst/>
              <a:gdLst/>
              <a:ahLst/>
              <a:cxnLst/>
              <a:rect l="l" t="t" r="r" b="b"/>
              <a:pathLst>
                <a:path w="155" h="65" extrusionOk="0">
                  <a:moveTo>
                    <a:pt x="0" y="0"/>
                  </a:moveTo>
                  <a:cubicBezTo>
                    <a:pt x="12" y="24"/>
                    <a:pt x="12" y="36"/>
                    <a:pt x="48" y="60"/>
                  </a:cubicBezTo>
                  <a:cubicBezTo>
                    <a:pt x="56" y="63"/>
                    <a:pt x="64" y="64"/>
                    <a:pt x="73" y="64"/>
                  </a:cubicBezTo>
                  <a:cubicBezTo>
                    <a:pt x="104" y="64"/>
                    <a:pt x="136" y="47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1" name="Google Shape;5481;p2"/>
            <p:cNvSpPr/>
            <p:nvPr/>
          </p:nvSpPr>
          <p:spPr>
            <a:xfrm>
              <a:off x="5544725" y="3226125"/>
              <a:ext cx="2100" cy="3600"/>
            </a:xfrm>
            <a:custGeom>
              <a:avLst/>
              <a:gdLst/>
              <a:ahLst/>
              <a:cxnLst/>
              <a:rect l="l" t="t" r="r" b="b"/>
              <a:pathLst>
                <a:path w="84" h="144" extrusionOk="0">
                  <a:moveTo>
                    <a:pt x="84" y="0"/>
                  </a:moveTo>
                  <a:cubicBezTo>
                    <a:pt x="13" y="36"/>
                    <a:pt x="1" y="108"/>
                    <a:pt x="72" y="143"/>
                  </a:cubicBezTo>
                  <a:cubicBezTo>
                    <a:pt x="72" y="108"/>
                    <a:pt x="84" y="36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2" name="Google Shape;5482;p2"/>
            <p:cNvSpPr/>
            <p:nvPr/>
          </p:nvSpPr>
          <p:spPr>
            <a:xfrm>
              <a:off x="5686700" y="3261925"/>
              <a:ext cx="3300" cy="2125"/>
            </a:xfrm>
            <a:custGeom>
              <a:avLst/>
              <a:gdLst/>
              <a:ahLst/>
              <a:cxnLst/>
              <a:rect l="l" t="t" r="r" b="b"/>
              <a:pathLst>
                <a:path w="132" h="85" extrusionOk="0">
                  <a:moveTo>
                    <a:pt x="80" y="0"/>
                  </a:moveTo>
                  <a:cubicBezTo>
                    <a:pt x="57" y="0"/>
                    <a:pt x="31" y="3"/>
                    <a:pt x="1" y="9"/>
                  </a:cubicBezTo>
                  <a:cubicBezTo>
                    <a:pt x="25" y="58"/>
                    <a:pt x="50" y="85"/>
                    <a:pt x="73" y="85"/>
                  </a:cubicBezTo>
                  <a:cubicBezTo>
                    <a:pt x="94" y="85"/>
                    <a:pt x="115" y="61"/>
                    <a:pt x="132" y="9"/>
                  </a:cubicBezTo>
                  <a:cubicBezTo>
                    <a:pt x="120" y="3"/>
                    <a:pt x="102" y="0"/>
                    <a:pt x="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3" name="Google Shape;5483;p2"/>
            <p:cNvSpPr/>
            <p:nvPr/>
          </p:nvSpPr>
          <p:spPr>
            <a:xfrm>
              <a:off x="5374175" y="3441300"/>
              <a:ext cx="45850" cy="51750"/>
            </a:xfrm>
            <a:custGeom>
              <a:avLst/>
              <a:gdLst/>
              <a:ahLst/>
              <a:cxnLst/>
              <a:rect l="l" t="t" r="r" b="b"/>
              <a:pathLst>
                <a:path w="1834" h="2070" extrusionOk="0">
                  <a:moveTo>
                    <a:pt x="1535" y="1"/>
                  </a:moveTo>
                  <a:cubicBezTo>
                    <a:pt x="1360" y="1"/>
                    <a:pt x="1237" y="209"/>
                    <a:pt x="1120" y="335"/>
                  </a:cubicBezTo>
                  <a:cubicBezTo>
                    <a:pt x="870" y="585"/>
                    <a:pt x="667" y="883"/>
                    <a:pt x="465" y="1156"/>
                  </a:cubicBezTo>
                  <a:cubicBezTo>
                    <a:pt x="310" y="1418"/>
                    <a:pt x="108" y="1657"/>
                    <a:pt x="0" y="1978"/>
                  </a:cubicBezTo>
                  <a:lnTo>
                    <a:pt x="48" y="2061"/>
                  </a:lnTo>
                  <a:cubicBezTo>
                    <a:pt x="73" y="2066"/>
                    <a:pt x="97" y="2069"/>
                    <a:pt x="122" y="2069"/>
                  </a:cubicBezTo>
                  <a:cubicBezTo>
                    <a:pt x="157" y="2069"/>
                    <a:pt x="192" y="2063"/>
                    <a:pt x="227" y="2049"/>
                  </a:cubicBezTo>
                  <a:cubicBezTo>
                    <a:pt x="405" y="1942"/>
                    <a:pt x="512" y="1764"/>
                    <a:pt x="703" y="1680"/>
                  </a:cubicBezTo>
                  <a:cubicBezTo>
                    <a:pt x="750" y="1657"/>
                    <a:pt x="786" y="1633"/>
                    <a:pt x="834" y="1585"/>
                  </a:cubicBezTo>
                  <a:cubicBezTo>
                    <a:pt x="929" y="1514"/>
                    <a:pt x="1012" y="1442"/>
                    <a:pt x="1108" y="1383"/>
                  </a:cubicBezTo>
                  <a:cubicBezTo>
                    <a:pt x="1191" y="1323"/>
                    <a:pt x="1298" y="1264"/>
                    <a:pt x="1346" y="1145"/>
                  </a:cubicBezTo>
                  <a:cubicBezTo>
                    <a:pt x="1072" y="1002"/>
                    <a:pt x="1108" y="883"/>
                    <a:pt x="1286" y="668"/>
                  </a:cubicBezTo>
                  <a:cubicBezTo>
                    <a:pt x="1369" y="563"/>
                    <a:pt x="1435" y="525"/>
                    <a:pt x="1495" y="525"/>
                  </a:cubicBezTo>
                  <a:cubicBezTo>
                    <a:pt x="1590" y="525"/>
                    <a:pt x="1667" y="623"/>
                    <a:pt x="1762" y="704"/>
                  </a:cubicBezTo>
                  <a:cubicBezTo>
                    <a:pt x="1834" y="514"/>
                    <a:pt x="1548" y="311"/>
                    <a:pt x="1786" y="133"/>
                  </a:cubicBezTo>
                  <a:cubicBezTo>
                    <a:pt x="1691" y="37"/>
                    <a:pt x="1609" y="1"/>
                    <a:pt x="15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4" name="Google Shape;5484;p2"/>
            <p:cNvSpPr/>
            <p:nvPr/>
          </p:nvSpPr>
          <p:spPr>
            <a:xfrm>
              <a:off x="5355125" y="3440425"/>
              <a:ext cx="36625" cy="48675"/>
            </a:xfrm>
            <a:custGeom>
              <a:avLst/>
              <a:gdLst/>
              <a:ahLst/>
              <a:cxnLst/>
              <a:rect l="l" t="t" r="r" b="b"/>
              <a:pathLst>
                <a:path w="1465" h="1947" extrusionOk="0">
                  <a:moveTo>
                    <a:pt x="1465" y="1"/>
                  </a:moveTo>
                  <a:cubicBezTo>
                    <a:pt x="1298" y="144"/>
                    <a:pt x="1191" y="239"/>
                    <a:pt x="1096" y="322"/>
                  </a:cubicBezTo>
                  <a:cubicBezTo>
                    <a:pt x="1048" y="382"/>
                    <a:pt x="1000" y="429"/>
                    <a:pt x="953" y="477"/>
                  </a:cubicBezTo>
                  <a:cubicBezTo>
                    <a:pt x="893" y="584"/>
                    <a:pt x="834" y="668"/>
                    <a:pt x="774" y="763"/>
                  </a:cubicBezTo>
                  <a:cubicBezTo>
                    <a:pt x="750" y="822"/>
                    <a:pt x="703" y="858"/>
                    <a:pt x="655" y="906"/>
                  </a:cubicBezTo>
                  <a:cubicBezTo>
                    <a:pt x="500" y="977"/>
                    <a:pt x="405" y="1191"/>
                    <a:pt x="227" y="1251"/>
                  </a:cubicBezTo>
                  <a:cubicBezTo>
                    <a:pt x="167" y="1263"/>
                    <a:pt x="119" y="1311"/>
                    <a:pt x="108" y="1370"/>
                  </a:cubicBezTo>
                  <a:cubicBezTo>
                    <a:pt x="108" y="1418"/>
                    <a:pt x="96" y="1453"/>
                    <a:pt x="60" y="1489"/>
                  </a:cubicBezTo>
                  <a:cubicBezTo>
                    <a:pt x="0" y="1572"/>
                    <a:pt x="0" y="1692"/>
                    <a:pt x="24" y="1799"/>
                  </a:cubicBezTo>
                  <a:cubicBezTo>
                    <a:pt x="50" y="1885"/>
                    <a:pt x="88" y="1946"/>
                    <a:pt x="162" y="1946"/>
                  </a:cubicBezTo>
                  <a:cubicBezTo>
                    <a:pt x="190" y="1946"/>
                    <a:pt x="223" y="1937"/>
                    <a:pt x="262" y="1918"/>
                  </a:cubicBezTo>
                  <a:cubicBezTo>
                    <a:pt x="322" y="1894"/>
                    <a:pt x="346" y="1834"/>
                    <a:pt x="346" y="1751"/>
                  </a:cubicBezTo>
                  <a:cubicBezTo>
                    <a:pt x="322" y="1692"/>
                    <a:pt x="334" y="1656"/>
                    <a:pt x="405" y="1620"/>
                  </a:cubicBezTo>
                  <a:cubicBezTo>
                    <a:pt x="643" y="1489"/>
                    <a:pt x="679" y="1156"/>
                    <a:pt x="929" y="1025"/>
                  </a:cubicBezTo>
                  <a:cubicBezTo>
                    <a:pt x="989" y="656"/>
                    <a:pt x="1417" y="477"/>
                    <a:pt x="14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5" name="Google Shape;5485;p2"/>
            <p:cNvSpPr/>
            <p:nvPr/>
          </p:nvSpPr>
          <p:spPr>
            <a:xfrm>
              <a:off x="5407200" y="3323150"/>
              <a:ext cx="18200" cy="32475"/>
            </a:xfrm>
            <a:custGeom>
              <a:avLst/>
              <a:gdLst/>
              <a:ahLst/>
              <a:cxnLst/>
              <a:rect l="l" t="t" r="r" b="b"/>
              <a:pathLst>
                <a:path w="728" h="1299" extrusionOk="0">
                  <a:moveTo>
                    <a:pt x="727" y="1"/>
                  </a:moveTo>
                  <a:lnTo>
                    <a:pt x="727" y="1"/>
                  </a:lnTo>
                  <a:cubicBezTo>
                    <a:pt x="596" y="48"/>
                    <a:pt x="513" y="132"/>
                    <a:pt x="430" y="275"/>
                  </a:cubicBezTo>
                  <a:cubicBezTo>
                    <a:pt x="413" y="313"/>
                    <a:pt x="392" y="329"/>
                    <a:pt x="368" y="329"/>
                  </a:cubicBezTo>
                  <a:cubicBezTo>
                    <a:pt x="339" y="329"/>
                    <a:pt x="307" y="307"/>
                    <a:pt x="275" y="275"/>
                  </a:cubicBezTo>
                  <a:cubicBezTo>
                    <a:pt x="120" y="394"/>
                    <a:pt x="84" y="572"/>
                    <a:pt x="1" y="715"/>
                  </a:cubicBezTo>
                  <a:cubicBezTo>
                    <a:pt x="215" y="882"/>
                    <a:pt x="108" y="1108"/>
                    <a:pt x="156" y="1299"/>
                  </a:cubicBezTo>
                  <a:cubicBezTo>
                    <a:pt x="465" y="929"/>
                    <a:pt x="644" y="477"/>
                    <a:pt x="7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6" name="Google Shape;5486;p2"/>
            <p:cNvSpPr/>
            <p:nvPr/>
          </p:nvSpPr>
          <p:spPr>
            <a:xfrm>
              <a:off x="5396200" y="3355600"/>
              <a:ext cx="14600" cy="36350"/>
            </a:xfrm>
            <a:custGeom>
              <a:avLst/>
              <a:gdLst/>
              <a:ahLst/>
              <a:cxnLst/>
              <a:rect l="l" t="t" r="r" b="b"/>
              <a:pathLst>
                <a:path w="584" h="1454" extrusionOk="0">
                  <a:moveTo>
                    <a:pt x="584" y="1"/>
                  </a:moveTo>
                  <a:lnTo>
                    <a:pt x="584" y="1"/>
                  </a:lnTo>
                  <a:cubicBezTo>
                    <a:pt x="143" y="382"/>
                    <a:pt x="0" y="894"/>
                    <a:pt x="12" y="1453"/>
                  </a:cubicBezTo>
                  <a:cubicBezTo>
                    <a:pt x="239" y="977"/>
                    <a:pt x="465" y="501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7" name="Google Shape;5487;p2"/>
            <p:cNvSpPr/>
            <p:nvPr/>
          </p:nvSpPr>
          <p:spPr>
            <a:xfrm>
              <a:off x="5358100" y="3455625"/>
              <a:ext cx="13125" cy="19925"/>
            </a:xfrm>
            <a:custGeom>
              <a:avLst/>
              <a:gdLst/>
              <a:ahLst/>
              <a:cxnLst/>
              <a:rect l="l" t="t" r="r" b="b"/>
              <a:pathLst>
                <a:path w="525" h="797" extrusionOk="0">
                  <a:moveTo>
                    <a:pt x="358" y="0"/>
                  </a:moveTo>
                  <a:cubicBezTo>
                    <a:pt x="179" y="95"/>
                    <a:pt x="227" y="345"/>
                    <a:pt x="84" y="453"/>
                  </a:cubicBezTo>
                  <a:cubicBezTo>
                    <a:pt x="0" y="536"/>
                    <a:pt x="0" y="631"/>
                    <a:pt x="60" y="714"/>
                  </a:cubicBezTo>
                  <a:cubicBezTo>
                    <a:pt x="105" y="766"/>
                    <a:pt x="151" y="797"/>
                    <a:pt x="192" y="797"/>
                  </a:cubicBezTo>
                  <a:cubicBezTo>
                    <a:pt x="227" y="797"/>
                    <a:pt x="259" y="775"/>
                    <a:pt x="286" y="726"/>
                  </a:cubicBezTo>
                  <a:cubicBezTo>
                    <a:pt x="381" y="595"/>
                    <a:pt x="453" y="453"/>
                    <a:pt x="524" y="298"/>
                  </a:cubicBezTo>
                  <a:cubicBezTo>
                    <a:pt x="405" y="226"/>
                    <a:pt x="405" y="107"/>
                    <a:pt x="3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8" name="Google Shape;5488;p2"/>
            <p:cNvSpPr/>
            <p:nvPr/>
          </p:nvSpPr>
          <p:spPr>
            <a:xfrm>
              <a:off x="5435200" y="3282150"/>
              <a:ext cx="11325" cy="15725"/>
            </a:xfrm>
            <a:custGeom>
              <a:avLst/>
              <a:gdLst/>
              <a:ahLst/>
              <a:cxnLst/>
              <a:rect l="l" t="t" r="r" b="b"/>
              <a:pathLst>
                <a:path w="453" h="629" extrusionOk="0">
                  <a:moveTo>
                    <a:pt x="237" y="0"/>
                  </a:moveTo>
                  <a:cubicBezTo>
                    <a:pt x="207" y="0"/>
                    <a:pt x="184" y="20"/>
                    <a:pt x="167" y="45"/>
                  </a:cubicBezTo>
                  <a:cubicBezTo>
                    <a:pt x="0" y="153"/>
                    <a:pt x="12" y="319"/>
                    <a:pt x="12" y="486"/>
                  </a:cubicBezTo>
                  <a:cubicBezTo>
                    <a:pt x="38" y="478"/>
                    <a:pt x="62" y="474"/>
                    <a:pt x="83" y="474"/>
                  </a:cubicBezTo>
                  <a:cubicBezTo>
                    <a:pt x="187" y="474"/>
                    <a:pt x="239" y="560"/>
                    <a:pt x="298" y="629"/>
                  </a:cubicBezTo>
                  <a:lnTo>
                    <a:pt x="453" y="629"/>
                  </a:lnTo>
                  <a:lnTo>
                    <a:pt x="310" y="45"/>
                  </a:lnTo>
                  <a:cubicBezTo>
                    <a:pt x="310" y="33"/>
                    <a:pt x="298" y="22"/>
                    <a:pt x="274" y="10"/>
                  </a:cubicBezTo>
                  <a:cubicBezTo>
                    <a:pt x="261" y="3"/>
                    <a:pt x="248" y="0"/>
                    <a:pt x="2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9" name="Google Shape;5489;p2"/>
            <p:cNvSpPr/>
            <p:nvPr/>
          </p:nvSpPr>
          <p:spPr>
            <a:xfrm>
              <a:off x="5367625" y="3441025"/>
              <a:ext cx="6875" cy="14625"/>
            </a:xfrm>
            <a:custGeom>
              <a:avLst/>
              <a:gdLst/>
              <a:ahLst/>
              <a:cxnLst/>
              <a:rect l="l" t="t" r="r" b="b"/>
              <a:pathLst>
                <a:path w="275" h="585" extrusionOk="0">
                  <a:moveTo>
                    <a:pt x="274" y="1"/>
                  </a:moveTo>
                  <a:cubicBezTo>
                    <a:pt x="84" y="144"/>
                    <a:pt x="0" y="346"/>
                    <a:pt x="0" y="584"/>
                  </a:cubicBezTo>
                  <a:cubicBezTo>
                    <a:pt x="203" y="453"/>
                    <a:pt x="274" y="239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0" name="Google Shape;5490;p2"/>
            <p:cNvSpPr/>
            <p:nvPr/>
          </p:nvSpPr>
          <p:spPr>
            <a:xfrm>
              <a:off x="5381625" y="3409475"/>
              <a:ext cx="7750" cy="11350"/>
            </a:xfrm>
            <a:custGeom>
              <a:avLst/>
              <a:gdLst/>
              <a:ahLst/>
              <a:cxnLst/>
              <a:rect l="l" t="t" r="r" b="b"/>
              <a:pathLst>
                <a:path w="310" h="454" extrusionOk="0">
                  <a:moveTo>
                    <a:pt x="310" y="1"/>
                  </a:moveTo>
                  <a:lnTo>
                    <a:pt x="310" y="1"/>
                  </a:lnTo>
                  <a:cubicBezTo>
                    <a:pt x="107" y="72"/>
                    <a:pt x="0" y="227"/>
                    <a:pt x="36" y="453"/>
                  </a:cubicBezTo>
                  <a:cubicBezTo>
                    <a:pt x="179" y="334"/>
                    <a:pt x="298" y="191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1" name="Google Shape;5491;p2"/>
            <p:cNvSpPr/>
            <p:nvPr/>
          </p:nvSpPr>
          <p:spPr>
            <a:xfrm>
              <a:off x="5432500" y="3364550"/>
              <a:ext cx="5400" cy="4525"/>
            </a:xfrm>
            <a:custGeom>
              <a:avLst/>
              <a:gdLst/>
              <a:ahLst/>
              <a:cxnLst/>
              <a:rect l="l" t="t" r="r" b="b"/>
              <a:pathLst>
                <a:path w="216" h="181" extrusionOk="0">
                  <a:moveTo>
                    <a:pt x="84" y="0"/>
                  </a:moveTo>
                  <a:cubicBezTo>
                    <a:pt x="58" y="0"/>
                    <a:pt x="33" y="19"/>
                    <a:pt x="25" y="59"/>
                  </a:cubicBezTo>
                  <a:cubicBezTo>
                    <a:pt x="1" y="83"/>
                    <a:pt x="37" y="143"/>
                    <a:pt x="61" y="166"/>
                  </a:cubicBezTo>
                  <a:cubicBezTo>
                    <a:pt x="81" y="175"/>
                    <a:pt x="105" y="180"/>
                    <a:pt x="127" y="180"/>
                  </a:cubicBezTo>
                  <a:cubicBezTo>
                    <a:pt x="168" y="180"/>
                    <a:pt x="203" y="161"/>
                    <a:pt x="203" y="107"/>
                  </a:cubicBezTo>
                  <a:cubicBezTo>
                    <a:pt x="215" y="71"/>
                    <a:pt x="156" y="47"/>
                    <a:pt x="120" y="12"/>
                  </a:cubicBezTo>
                  <a:cubicBezTo>
                    <a:pt x="109" y="4"/>
                    <a:pt x="96" y="0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2" name="Google Shape;5492;p2"/>
            <p:cNvSpPr/>
            <p:nvPr/>
          </p:nvSpPr>
          <p:spPr>
            <a:xfrm>
              <a:off x="5371200" y="3459475"/>
              <a:ext cx="3000" cy="3600"/>
            </a:xfrm>
            <a:custGeom>
              <a:avLst/>
              <a:gdLst/>
              <a:ahLst/>
              <a:cxnLst/>
              <a:rect l="l" t="t" r="r" b="b"/>
              <a:pathLst>
                <a:path w="120" h="144" extrusionOk="0">
                  <a:moveTo>
                    <a:pt x="119" y="1"/>
                  </a:moveTo>
                  <a:lnTo>
                    <a:pt x="119" y="1"/>
                  </a:lnTo>
                  <a:cubicBezTo>
                    <a:pt x="72" y="37"/>
                    <a:pt x="48" y="84"/>
                    <a:pt x="0" y="144"/>
                  </a:cubicBezTo>
                  <a:cubicBezTo>
                    <a:pt x="72" y="120"/>
                    <a:pt x="119" y="72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3" name="Google Shape;5493;p2"/>
            <p:cNvSpPr/>
            <p:nvPr/>
          </p:nvSpPr>
          <p:spPr>
            <a:xfrm>
              <a:off x="5378625" y="3448475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132" y="0"/>
                  </a:moveTo>
                  <a:cubicBezTo>
                    <a:pt x="96" y="48"/>
                    <a:pt x="49" y="107"/>
                    <a:pt x="1" y="155"/>
                  </a:cubicBezTo>
                  <a:cubicBezTo>
                    <a:pt x="49" y="107"/>
                    <a:pt x="96" y="48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4" name="Google Shape;5494;p2"/>
            <p:cNvSpPr/>
            <p:nvPr/>
          </p:nvSpPr>
          <p:spPr>
            <a:xfrm>
              <a:off x="5539075" y="3459350"/>
              <a:ext cx="94075" cy="3425"/>
            </a:xfrm>
            <a:custGeom>
              <a:avLst/>
              <a:gdLst/>
              <a:ahLst/>
              <a:cxnLst/>
              <a:rect l="l" t="t" r="r" b="b"/>
              <a:pathLst>
                <a:path w="3763" h="137" extrusionOk="0">
                  <a:moveTo>
                    <a:pt x="3427" y="0"/>
                  </a:moveTo>
                  <a:cubicBezTo>
                    <a:pt x="3361" y="0"/>
                    <a:pt x="3293" y="6"/>
                    <a:pt x="3227" y="6"/>
                  </a:cubicBezTo>
                  <a:cubicBezTo>
                    <a:pt x="2144" y="18"/>
                    <a:pt x="1072" y="18"/>
                    <a:pt x="0" y="18"/>
                  </a:cubicBezTo>
                  <a:cubicBezTo>
                    <a:pt x="90" y="98"/>
                    <a:pt x="192" y="118"/>
                    <a:pt x="303" y="118"/>
                  </a:cubicBezTo>
                  <a:cubicBezTo>
                    <a:pt x="340" y="118"/>
                    <a:pt x="378" y="116"/>
                    <a:pt x="417" y="113"/>
                  </a:cubicBezTo>
                  <a:cubicBezTo>
                    <a:pt x="1536" y="113"/>
                    <a:pt x="2644" y="137"/>
                    <a:pt x="3763" y="137"/>
                  </a:cubicBezTo>
                  <a:cubicBezTo>
                    <a:pt x="3670" y="20"/>
                    <a:pt x="3551" y="0"/>
                    <a:pt x="34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5" name="Google Shape;5495;p2"/>
            <p:cNvSpPr/>
            <p:nvPr/>
          </p:nvSpPr>
          <p:spPr>
            <a:xfrm>
              <a:off x="5761425" y="3484775"/>
              <a:ext cx="77125" cy="10750"/>
            </a:xfrm>
            <a:custGeom>
              <a:avLst/>
              <a:gdLst/>
              <a:ahLst/>
              <a:cxnLst/>
              <a:rect l="l" t="t" r="r" b="b"/>
              <a:pathLst>
                <a:path w="3085" h="430" extrusionOk="0">
                  <a:moveTo>
                    <a:pt x="1048" y="1"/>
                  </a:moveTo>
                  <a:cubicBezTo>
                    <a:pt x="1001" y="37"/>
                    <a:pt x="953" y="84"/>
                    <a:pt x="893" y="120"/>
                  </a:cubicBezTo>
                  <a:cubicBezTo>
                    <a:pt x="750" y="120"/>
                    <a:pt x="596" y="96"/>
                    <a:pt x="453" y="96"/>
                  </a:cubicBezTo>
                  <a:cubicBezTo>
                    <a:pt x="400" y="76"/>
                    <a:pt x="352" y="68"/>
                    <a:pt x="302" y="68"/>
                  </a:cubicBezTo>
                  <a:cubicBezTo>
                    <a:pt x="262" y="68"/>
                    <a:pt x="222" y="74"/>
                    <a:pt x="179" y="84"/>
                  </a:cubicBezTo>
                  <a:cubicBezTo>
                    <a:pt x="119" y="96"/>
                    <a:pt x="60" y="132"/>
                    <a:pt x="0" y="144"/>
                  </a:cubicBezTo>
                  <a:cubicBezTo>
                    <a:pt x="1001" y="310"/>
                    <a:pt x="2013" y="382"/>
                    <a:pt x="3025" y="430"/>
                  </a:cubicBezTo>
                  <a:cubicBezTo>
                    <a:pt x="3072" y="382"/>
                    <a:pt x="3084" y="322"/>
                    <a:pt x="3072" y="263"/>
                  </a:cubicBezTo>
                  <a:cubicBezTo>
                    <a:pt x="2960" y="158"/>
                    <a:pt x="2825" y="143"/>
                    <a:pt x="2683" y="143"/>
                  </a:cubicBezTo>
                  <a:cubicBezTo>
                    <a:pt x="2624" y="143"/>
                    <a:pt x="2563" y="145"/>
                    <a:pt x="2502" y="145"/>
                  </a:cubicBezTo>
                  <a:cubicBezTo>
                    <a:pt x="2478" y="145"/>
                    <a:pt x="2454" y="145"/>
                    <a:pt x="2429" y="144"/>
                  </a:cubicBezTo>
                  <a:lnTo>
                    <a:pt x="2203" y="144"/>
                  </a:lnTo>
                  <a:cubicBezTo>
                    <a:pt x="2155" y="179"/>
                    <a:pt x="2105" y="197"/>
                    <a:pt x="2053" y="197"/>
                  </a:cubicBezTo>
                  <a:cubicBezTo>
                    <a:pt x="2001" y="197"/>
                    <a:pt x="1947" y="179"/>
                    <a:pt x="1893" y="144"/>
                  </a:cubicBezTo>
                  <a:cubicBezTo>
                    <a:pt x="1854" y="144"/>
                    <a:pt x="1814" y="144"/>
                    <a:pt x="1775" y="144"/>
                  </a:cubicBezTo>
                  <a:cubicBezTo>
                    <a:pt x="1520" y="144"/>
                    <a:pt x="1275" y="135"/>
                    <a:pt x="10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6" name="Google Shape;5496;p2"/>
            <p:cNvSpPr/>
            <p:nvPr/>
          </p:nvSpPr>
          <p:spPr>
            <a:xfrm>
              <a:off x="5800725" y="3472775"/>
              <a:ext cx="48525" cy="10850"/>
            </a:xfrm>
            <a:custGeom>
              <a:avLst/>
              <a:gdLst/>
              <a:ahLst/>
              <a:cxnLst/>
              <a:rect l="l" t="t" r="r" b="b"/>
              <a:pathLst>
                <a:path w="1941" h="434" extrusionOk="0">
                  <a:moveTo>
                    <a:pt x="695" y="0"/>
                  </a:moveTo>
                  <a:cubicBezTo>
                    <a:pt x="487" y="0"/>
                    <a:pt x="279" y="19"/>
                    <a:pt x="83" y="124"/>
                  </a:cubicBezTo>
                  <a:cubicBezTo>
                    <a:pt x="12" y="183"/>
                    <a:pt x="0" y="255"/>
                    <a:pt x="36" y="326"/>
                  </a:cubicBezTo>
                  <a:lnTo>
                    <a:pt x="1464" y="374"/>
                  </a:lnTo>
                  <a:cubicBezTo>
                    <a:pt x="1524" y="421"/>
                    <a:pt x="1607" y="433"/>
                    <a:pt x="1691" y="433"/>
                  </a:cubicBezTo>
                  <a:cubicBezTo>
                    <a:pt x="1810" y="421"/>
                    <a:pt x="1905" y="374"/>
                    <a:pt x="1941" y="255"/>
                  </a:cubicBezTo>
                  <a:cubicBezTo>
                    <a:pt x="1929" y="183"/>
                    <a:pt x="1881" y="124"/>
                    <a:pt x="1810" y="88"/>
                  </a:cubicBezTo>
                  <a:cubicBezTo>
                    <a:pt x="1584" y="28"/>
                    <a:pt x="1345" y="5"/>
                    <a:pt x="1131" y="5"/>
                  </a:cubicBezTo>
                  <a:cubicBezTo>
                    <a:pt x="1101" y="6"/>
                    <a:pt x="1071" y="6"/>
                    <a:pt x="1041" y="6"/>
                  </a:cubicBezTo>
                  <a:cubicBezTo>
                    <a:pt x="927" y="6"/>
                    <a:pt x="811" y="0"/>
                    <a:pt x="6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7" name="Google Shape;5497;p2"/>
            <p:cNvSpPr/>
            <p:nvPr/>
          </p:nvSpPr>
          <p:spPr>
            <a:xfrm>
              <a:off x="5819475" y="3481225"/>
              <a:ext cx="27400" cy="15300"/>
            </a:xfrm>
            <a:custGeom>
              <a:avLst/>
              <a:gdLst/>
              <a:ahLst/>
              <a:cxnLst/>
              <a:rect l="l" t="t" r="r" b="b"/>
              <a:pathLst>
                <a:path w="1096" h="612" extrusionOk="0">
                  <a:moveTo>
                    <a:pt x="857" y="24"/>
                  </a:moveTo>
                  <a:cubicBezTo>
                    <a:pt x="810" y="24"/>
                    <a:pt x="762" y="24"/>
                    <a:pt x="714" y="36"/>
                  </a:cubicBezTo>
                  <a:cubicBezTo>
                    <a:pt x="524" y="238"/>
                    <a:pt x="179" y="0"/>
                    <a:pt x="0" y="286"/>
                  </a:cubicBezTo>
                  <a:cubicBezTo>
                    <a:pt x="73" y="342"/>
                    <a:pt x="155" y="355"/>
                    <a:pt x="240" y="355"/>
                  </a:cubicBezTo>
                  <a:cubicBezTo>
                    <a:pt x="309" y="355"/>
                    <a:pt x="380" y="347"/>
                    <a:pt x="449" y="347"/>
                  </a:cubicBezTo>
                  <a:cubicBezTo>
                    <a:pt x="545" y="347"/>
                    <a:pt x="637" y="363"/>
                    <a:pt x="714" y="441"/>
                  </a:cubicBezTo>
                  <a:cubicBezTo>
                    <a:pt x="703" y="476"/>
                    <a:pt x="703" y="536"/>
                    <a:pt x="703" y="583"/>
                  </a:cubicBezTo>
                  <a:cubicBezTo>
                    <a:pt x="729" y="603"/>
                    <a:pt x="759" y="612"/>
                    <a:pt x="790" y="612"/>
                  </a:cubicBezTo>
                  <a:cubicBezTo>
                    <a:pt x="816" y="612"/>
                    <a:pt x="842" y="606"/>
                    <a:pt x="869" y="595"/>
                  </a:cubicBezTo>
                  <a:cubicBezTo>
                    <a:pt x="953" y="572"/>
                    <a:pt x="1012" y="500"/>
                    <a:pt x="1060" y="417"/>
                  </a:cubicBezTo>
                  <a:cubicBezTo>
                    <a:pt x="1095" y="357"/>
                    <a:pt x="1095" y="298"/>
                    <a:pt x="1095" y="238"/>
                  </a:cubicBezTo>
                  <a:cubicBezTo>
                    <a:pt x="1060" y="119"/>
                    <a:pt x="976" y="60"/>
                    <a:pt x="857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8" name="Google Shape;5498;p2"/>
            <p:cNvSpPr/>
            <p:nvPr/>
          </p:nvSpPr>
          <p:spPr>
            <a:xfrm>
              <a:off x="5674200" y="3465975"/>
              <a:ext cx="34275" cy="4250"/>
            </a:xfrm>
            <a:custGeom>
              <a:avLst/>
              <a:gdLst/>
              <a:ahLst/>
              <a:cxnLst/>
              <a:rect l="l" t="t" r="r" b="b"/>
              <a:pathLst>
                <a:path w="1371" h="170" extrusionOk="0">
                  <a:moveTo>
                    <a:pt x="757" y="0"/>
                  </a:moveTo>
                  <a:cubicBezTo>
                    <a:pt x="533" y="0"/>
                    <a:pt x="306" y="41"/>
                    <a:pt x="85" y="41"/>
                  </a:cubicBezTo>
                  <a:cubicBezTo>
                    <a:pt x="57" y="41"/>
                    <a:pt x="29" y="40"/>
                    <a:pt x="1" y="39"/>
                  </a:cubicBezTo>
                  <a:lnTo>
                    <a:pt x="1" y="39"/>
                  </a:lnTo>
                  <a:cubicBezTo>
                    <a:pt x="276" y="150"/>
                    <a:pt x="565" y="159"/>
                    <a:pt x="854" y="159"/>
                  </a:cubicBezTo>
                  <a:cubicBezTo>
                    <a:pt x="912" y="159"/>
                    <a:pt x="970" y="159"/>
                    <a:pt x="1027" y="159"/>
                  </a:cubicBezTo>
                  <a:cubicBezTo>
                    <a:pt x="1142" y="159"/>
                    <a:pt x="1257" y="161"/>
                    <a:pt x="1370" y="169"/>
                  </a:cubicBezTo>
                  <a:cubicBezTo>
                    <a:pt x="1171" y="35"/>
                    <a:pt x="965" y="0"/>
                    <a:pt x="75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9" name="Google Shape;5499;p2"/>
            <p:cNvSpPr/>
            <p:nvPr/>
          </p:nvSpPr>
          <p:spPr>
            <a:xfrm>
              <a:off x="5749525" y="3474375"/>
              <a:ext cx="31275" cy="5075"/>
            </a:xfrm>
            <a:custGeom>
              <a:avLst/>
              <a:gdLst/>
              <a:ahLst/>
              <a:cxnLst/>
              <a:rect l="l" t="t" r="r" b="b"/>
              <a:pathLst>
                <a:path w="1251" h="203" extrusionOk="0">
                  <a:moveTo>
                    <a:pt x="0" y="0"/>
                  </a:moveTo>
                  <a:cubicBezTo>
                    <a:pt x="155" y="119"/>
                    <a:pt x="345" y="36"/>
                    <a:pt x="500" y="131"/>
                  </a:cubicBezTo>
                  <a:cubicBezTo>
                    <a:pt x="567" y="181"/>
                    <a:pt x="632" y="203"/>
                    <a:pt x="697" y="203"/>
                  </a:cubicBezTo>
                  <a:cubicBezTo>
                    <a:pt x="771" y="203"/>
                    <a:pt x="847" y="175"/>
                    <a:pt x="929" y="131"/>
                  </a:cubicBezTo>
                  <a:cubicBezTo>
                    <a:pt x="976" y="131"/>
                    <a:pt x="1036" y="119"/>
                    <a:pt x="1072" y="119"/>
                  </a:cubicBezTo>
                  <a:cubicBezTo>
                    <a:pt x="1108" y="140"/>
                    <a:pt x="1136" y="149"/>
                    <a:pt x="1159" y="149"/>
                  </a:cubicBezTo>
                  <a:cubicBezTo>
                    <a:pt x="1226" y="149"/>
                    <a:pt x="1241" y="71"/>
                    <a:pt x="12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0" name="Google Shape;5500;p2"/>
            <p:cNvSpPr/>
            <p:nvPr/>
          </p:nvSpPr>
          <p:spPr>
            <a:xfrm>
              <a:off x="5713500" y="3469575"/>
              <a:ext cx="30975" cy="4250"/>
            </a:xfrm>
            <a:custGeom>
              <a:avLst/>
              <a:gdLst/>
              <a:ahLst/>
              <a:cxnLst/>
              <a:rect l="l" t="t" r="r" b="b"/>
              <a:pathLst>
                <a:path w="1239" h="170" extrusionOk="0">
                  <a:moveTo>
                    <a:pt x="715" y="1"/>
                  </a:moveTo>
                  <a:cubicBezTo>
                    <a:pt x="515" y="1"/>
                    <a:pt x="311" y="42"/>
                    <a:pt x="109" y="42"/>
                  </a:cubicBezTo>
                  <a:cubicBezTo>
                    <a:pt x="73" y="42"/>
                    <a:pt x="36" y="40"/>
                    <a:pt x="0" y="37"/>
                  </a:cubicBezTo>
                  <a:lnTo>
                    <a:pt x="0" y="37"/>
                  </a:lnTo>
                  <a:cubicBezTo>
                    <a:pt x="225" y="146"/>
                    <a:pt x="461" y="170"/>
                    <a:pt x="700" y="170"/>
                  </a:cubicBezTo>
                  <a:cubicBezTo>
                    <a:pt x="879" y="170"/>
                    <a:pt x="1060" y="156"/>
                    <a:pt x="1239" y="156"/>
                  </a:cubicBezTo>
                  <a:cubicBezTo>
                    <a:pt x="1070" y="33"/>
                    <a:pt x="894" y="1"/>
                    <a:pt x="7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1" name="Google Shape;5501;p2"/>
            <p:cNvSpPr/>
            <p:nvPr/>
          </p:nvSpPr>
          <p:spPr>
            <a:xfrm>
              <a:off x="5776300" y="3471250"/>
              <a:ext cx="18775" cy="9400"/>
            </a:xfrm>
            <a:custGeom>
              <a:avLst/>
              <a:gdLst/>
              <a:ahLst/>
              <a:cxnLst/>
              <a:rect l="l" t="t" r="r" b="b"/>
              <a:pathLst>
                <a:path w="751" h="376" extrusionOk="0">
                  <a:moveTo>
                    <a:pt x="505" y="0"/>
                  </a:moveTo>
                  <a:cubicBezTo>
                    <a:pt x="427" y="0"/>
                    <a:pt x="352" y="28"/>
                    <a:pt x="286" y="101"/>
                  </a:cubicBezTo>
                  <a:cubicBezTo>
                    <a:pt x="269" y="119"/>
                    <a:pt x="245" y="130"/>
                    <a:pt x="215" y="130"/>
                  </a:cubicBezTo>
                  <a:cubicBezTo>
                    <a:pt x="204" y="130"/>
                    <a:pt x="192" y="128"/>
                    <a:pt x="179" y="125"/>
                  </a:cubicBezTo>
                  <a:cubicBezTo>
                    <a:pt x="120" y="161"/>
                    <a:pt x="60" y="197"/>
                    <a:pt x="1" y="244"/>
                  </a:cubicBezTo>
                  <a:cubicBezTo>
                    <a:pt x="60" y="363"/>
                    <a:pt x="167" y="375"/>
                    <a:pt x="275" y="375"/>
                  </a:cubicBezTo>
                  <a:cubicBezTo>
                    <a:pt x="346" y="304"/>
                    <a:pt x="465" y="316"/>
                    <a:pt x="548" y="268"/>
                  </a:cubicBezTo>
                  <a:lnTo>
                    <a:pt x="691" y="268"/>
                  </a:lnTo>
                  <a:cubicBezTo>
                    <a:pt x="703" y="256"/>
                    <a:pt x="739" y="220"/>
                    <a:pt x="751" y="197"/>
                  </a:cubicBezTo>
                  <a:cubicBezTo>
                    <a:pt x="751" y="125"/>
                    <a:pt x="715" y="78"/>
                    <a:pt x="656" y="30"/>
                  </a:cubicBezTo>
                  <a:cubicBezTo>
                    <a:pt x="605" y="11"/>
                    <a:pt x="554" y="0"/>
                    <a:pt x="5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2" name="Google Shape;5502;p2"/>
            <p:cNvSpPr/>
            <p:nvPr/>
          </p:nvSpPr>
          <p:spPr>
            <a:xfrm>
              <a:off x="5645925" y="3462900"/>
              <a:ext cx="19675" cy="4200"/>
            </a:xfrm>
            <a:custGeom>
              <a:avLst/>
              <a:gdLst/>
              <a:ahLst/>
              <a:cxnLst/>
              <a:rect l="l" t="t" r="r" b="b"/>
              <a:pathLst>
                <a:path w="787" h="168" extrusionOk="0">
                  <a:moveTo>
                    <a:pt x="403" y="1"/>
                  </a:moveTo>
                  <a:cubicBezTo>
                    <a:pt x="291" y="1"/>
                    <a:pt x="177" y="21"/>
                    <a:pt x="67" y="21"/>
                  </a:cubicBezTo>
                  <a:cubicBezTo>
                    <a:pt x="45" y="21"/>
                    <a:pt x="23" y="21"/>
                    <a:pt x="1" y="19"/>
                  </a:cubicBezTo>
                  <a:lnTo>
                    <a:pt x="1" y="19"/>
                  </a:lnTo>
                  <a:cubicBezTo>
                    <a:pt x="209" y="118"/>
                    <a:pt x="417" y="167"/>
                    <a:pt x="647" y="167"/>
                  </a:cubicBezTo>
                  <a:cubicBezTo>
                    <a:pt x="692" y="167"/>
                    <a:pt x="739" y="165"/>
                    <a:pt x="787" y="162"/>
                  </a:cubicBezTo>
                  <a:cubicBezTo>
                    <a:pt x="668" y="31"/>
                    <a:pt x="537" y="1"/>
                    <a:pt x="4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3" name="Google Shape;5503;p2"/>
            <p:cNvSpPr/>
            <p:nvPr/>
          </p:nvSpPr>
          <p:spPr>
            <a:xfrm>
              <a:off x="5762325" y="3477350"/>
              <a:ext cx="10725" cy="3600"/>
            </a:xfrm>
            <a:custGeom>
              <a:avLst/>
              <a:gdLst/>
              <a:ahLst/>
              <a:cxnLst/>
              <a:rect l="l" t="t" r="r" b="b"/>
              <a:pathLst>
                <a:path w="429" h="144" extrusionOk="0">
                  <a:moveTo>
                    <a:pt x="0" y="0"/>
                  </a:moveTo>
                  <a:cubicBezTo>
                    <a:pt x="66" y="95"/>
                    <a:pt x="137" y="143"/>
                    <a:pt x="210" y="143"/>
                  </a:cubicBezTo>
                  <a:cubicBezTo>
                    <a:pt x="283" y="143"/>
                    <a:pt x="357" y="95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4" name="Google Shape;5504;p2"/>
            <p:cNvSpPr/>
            <p:nvPr/>
          </p:nvSpPr>
          <p:spPr>
            <a:xfrm>
              <a:off x="5808450" y="3488350"/>
              <a:ext cx="7775" cy="2375"/>
            </a:xfrm>
            <a:custGeom>
              <a:avLst/>
              <a:gdLst/>
              <a:ahLst/>
              <a:cxnLst/>
              <a:rect l="l" t="t" r="r" b="b"/>
              <a:pathLst>
                <a:path w="311" h="95" extrusionOk="0">
                  <a:moveTo>
                    <a:pt x="1" y="1"/>
                  </a:moveTo>
                  <a:cubicBezTo>
                    <a:pt x="55" y="62"/>
                    <a:pt x="107" y="95"/>
                    <a:pt x="159" y="95"/>
                  </a:cubicBezTo>
                  <a:cubicBezTo>
                    <a:pt x="208" y="95"/>
                    <a:pt x="258" y="65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5" name="Google Shape;5505;p2"/>
            <p:cNvSpPr/>
            <p:nvPr/>
          </p:nvSpPr>
          <p:spPr>
            <a:xfrm>
              <a:off x="5783450" y="3477850"/>
              <a:ext cx="7175" cy="2875"/>
            </a:xfrm>
            <a:custGeom>
              <a:avLst/>
              <a:gdLst/>
              <a:ahLst/>
              <a:cxnLst/>
              <a:rect l="l" t="t" r="r" b="b"/>
              <a:pathLst>
                <a:path w="287" h="115" extrusionOk="0">
                  <a:moveTo>
                    <a:pt x="224" y="0"/>
                  </a:moveTo>
                  <a:cubicBezTo>
                    <a:pt x="139" y="0"/>
                    <a:pt x="58" y="25"/>
                    <a:pt x="0" y="111"/>
                  </a:cubicBezTo>
                  <a:cubicBezTo>
                    <a:pt x="21" y="113"/>
                    <a:pt x="42" y="115"/>
                    <a:pt x="62" y="115"/>
                  </a:cubicBezTo>
                  <a:cubicBezTo>
                    <a:pt x="148" y="115"/>
                    <a:pt x="229" y="90"/>
                    <a:pt x="286" y="4"/>
                  </a:cubicBezTo>
                  <a:cubicBezTo>
                    <a:pt x="265" y="2"/>
                    <a:pt x="245" y="0"/>
                    <a:pt x="2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6" name="Google Shape;5506;p2"/>
            <p:cNvSpPr/>
            <p:nvPr/>
          </p:nvSpPr>
          <p:spPr>
            <a:xfrm>
              <a:off x="5765875" y="3484900"/>
              <a:ext cx="6875" cy="2300"/>
            </a:xfrm>
            <a:custGeom>
              <a:avLst/>
              <a:gdLst/>
              <a:ahLst/>
              <a:cxnLst/>
              <a:rect l="l" t="t" r="r" b="b"/>
              <a:pathLst>
                <a:path w="275" h="92" extrusionOk="0">
                  <a:moveTo>
                    <a:pt x="134" y="0"/>
                  </a:moveTo>
                  <a:cubicBezTo>
                    <a:pt x="91" y="0"/>
                    <a:pt x="47" y="27"/>
                    <a:pt x="1" y="79"/>
                  </a:cubicBezTo>
                  <a:cubicBezTo>
                    <a:pt x="96" y="91"/>
                    <a:pt x="180" y="91"/>
                    <a:pt x="275" y="91"/>
                  </a:cubicBezTo>
                  <a:cubicBezTo>
                    <a:pt x="226" y="30"/>
                    <a:pt x="180" y="0"/>
                    <a:pt x="1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7" name="Google Shape;5507;p2"/>
            <p:cNvSpPr/>
            <p:nvPr/>
          </p:nvSpPr>
          <p:spPr>
            <a:xfrm>
              <a:off x="5793875" y="3475925"/>
              <a:ext cx="5675" cy="4725"/>
            </a:xfrm>
            <a:custGeom>
              <a:avLst/>
              <a:gdLst/>
              <a:ahLst/>
              <a:cxnLst/>
              <a:rect l="l" t="t" r="r" b="b"/>
              <a:pathLst>
                <a:path w="227" h="189" extrusionOk="0">
                  <a:moveTo>
                    <a:pt x="107" y="0"/>
                  </a:moveTo>
                  <a:cubicBezTo>
                    <a:pt x="92" y="0"/>
                    <a:pt x="76" y="3"/>
                    <a:pt x="60" y="10"/>
                  </a:cubicBezTo>
                  <a:cubicBezTo>
                    <a:pt x="48" y="33"/>
                    <a:pt x="12" y="45"/>
                    <a:pt x="0" y="81"/>
                  </a:cubicBezTo>
                  <a:cubicBezTo>
                    <a:pt x="60" y="117"/>
                    <a:pt x="107" y="152"/>
                    <a:pt x="167" y="188"/>
                  </a:cubicBezTo>
                  <a:cubicBezTo>
                    <a:pt x="214" y="152"/>
                    <a:pt x="226" y="117"/>
                    <a:pt x="214" y="45"/>
                  </a:cubicBezTo>
                  <a:cubicBezTo>
                    <a:pt x="180" y="20"/>
                    <a:pt x="146" y="0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8" name="Google Shape;5508;p2"/>
            <p:cNvSpPr/>
            <p:nvPr/>
          </p:nvSpPr>
          <p:spPr>
            <a:xfrm>
              <a:off x="5798025" y="3476700"/>
              <a:ext cx="3600" cy="3950"/>
            </a:xfrm>
            <a:custGeom>
              <a:avLst/>
              <a:gdLst/>
              <a:ahLst/>
              <a:cxnLst/>
              <a:rect l="l" t="t" r="r" b="b"/>
              <a:pathLst>
                <a:path w="144" h="158" extrusionOk="0">
                  <a:moveTo>
                    <a:pt x="71" y="1"/>
                  </a:moveTo>
                  <a:cubicBezTo>
                    <a:pt x="48" y="1"/>
                    <a:pt x="23" y="10"/>
                    <a:pt x="1" y="26"/>
                  </a:cubicBezTo>
                  <a:lnTo>
                    <a:pt x="1" y="157"/>
                  </a:lnTo>
                  <a:lnTo>
                    <a:pt x="144" y="157"/>
                  </a:lnTo>
                  <a:lnTo>
                    <a:pt x="144" y="38"/>
                  </a:lnTo>
                  <a:cubicBezTo>
                    <a:pt x="125" y="13"/>
                    <a:pt x="99" y="1"/>
                    <a:pt x="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9" name="Google Shape;5509;p2"/>
            <p:cNvSpPr/>
            <p:nvPr/>
          </p:nvSpPr>
          <p:spPr>
            <a:xfrm>
              <a:off x="5783750" y="3484775"/>
              <a:ext cx="3900" cy="3000"/>
            </a:xfrm>
            <a:custGeom>
              <a:avLst/>
              <a:gdLst/>
              <a:ahLst/>
              <a:cxnLst/>
              <a:rect l="l" t="t" r="r" b="b"/>
              <a:pathLst>
                <a:path w="156" h="120" extrusionOk="0">
                  <a:moveTo>
                    <a:pt x="155" y="1"/>
                  </a:moveTo>
                  <a:lnTo>
                    <a:pt x="155" y="1"/>
                  </a:lnTo>
                  <a:cubicBezTo>
                    <a:pt x="96" y="25"/>
                    <a:pt x="48" y="72"/>
                    <a:pt x="0" y="120"/>
                  </a:cubicBezTo>
                  <a:cubicBezTo>
                    <a:pt x="48" y="72"/>
                    <a:pt x="108" y="37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0" name="Google Shape;5510;p2"/>
            <p:cNvSpPr/>
            <p:nvPr/>
          </p:nvSpPr>
          <p:spPr>
            <a:xfrm>
              <a:off x="5467350" y="3370475"/>
              <a:ext cx="10725" cy="13725"/>
            </a:xfrm>
            <a:custGeom>
              <a:avLst/>
              <a:gdLst/>
              <a:ahLst/>
              <a:cxnLst/>
              <a:rect l="l" t="t" r="r" b="b"/>
              <a:pathLst>
                <a:path w="429" h="549" extrusionOk="0">
                  <a:moveTo>
                    <a:pt x="310" y="1"/>
                  </a:moveTo>
                  <a:lnTo>
                    <a:pt x="310" y="1"/>
                  </a:lnTo>
                  <a:cubicBezTo>
                    <a:pt x="0" y="144"/>
                    <a:pt x="24" y="322"/>
                    <a:pt x="274" y="549"/>
                  </a:cubicBezTo>
                  <a:cubicBezTo>
                    <a:pt x="250" y="370"/>
                    <a:pt x="429" y="203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1" name="Google Shape;5511;p2"/>
            <p:cNvSpPr/>
            <p:nvPr/>
          </p:nvSpPr>
          <p:spPr>
            <a:xfrm>
              <a:off x="5460500" y="3194575"/>
              <a:ext cx="12825" cy="9550"/>
            </a:xfrm>
            <a:custGeom>
              <a:avLst/>
              <a:gdLst/>
              <a:ahLst/>
              <a:cxnLst/>
              <a:rect l="l" t="t" r="r" b="b"/>
              <a:pathLst>
                <a:path w="513" h="382" extrusionOk="0">
                  <a:moveTo>
                    <a:pt x="131" y="0"/>
                  </a:moveTo>
                  <a:lnTo>
                    <a:pt x="131" y="0"/>
                  </a:lnTo>
                  <a:cubicBezTo>
                    <a:pt x="179" y="155"/>
                    <a:pt x="72" y="262"/>
                    <a:pt x="0" y="381"/>
                  </a:cubicBezTo>
                  <a:lnTo>
                    <a:pt x="476" y="381"/>
                  </a:lnTo>
                  <a:cubicBezTo>
                    <a:pt x="512" y="334"/>
                    <a:pt x="488" y="298"/>
                    <a:pt x="453" y="262"/>
                  </a:cubicBezTo>
                  <a:cubicBezTo>
                    <a:pt x="381" y="215"/>
                    <a:pt x="357" y="155"/>
                    <a:pt x="298" y="107"/>
                  </a:cubicBezTo>
                  <a:cubicBezTo>
                    <a:pt x="238" y="72"/>
                    <a:pt x="191" y="36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2" name="Google Shape;5512;p2"/>
            <p:cNvSpPr/>
            <p:nvPr/>
          </p:nvSpPr>
          <p:spPr>
            <a:xfrm>
              <a:off x="5456925" y="3375550"/>
              <a:ext cx="7450" cy="11925"/>
            </a:xfrm>
            <a:custGeom>
              <a:avLst/>
              <a:gdLst/>
              <a:ahLst/>
              <a:cxnLst/>
              <a:rect l="l" t="t" r="r" b="b"/>
              <a:pathLst>
                <a:path w="298" h="477" extrusionOk="0">
                  <a:moveTo>
                    <a:pt x="96" y="0"/>
                  </a:moveTo>
                  <a:cubicBezTo>
                    <a:pt x="72" y="0"/>
                    <a:pt x="36" y="0"/>
                    <a:pt x="12" y="48"/>
                  </a:cubicBezTo>
                  <a:cubicBezTo>
                    <a:pt x="24" y="215"/>
                    <a:pt x="0" y="381"/>
                    <a:pt x="155" y="477"/>
                  </a:cubicBezTo>
                  <a:cubicBezTo>
                    <a:pt x="250" y="477"/>
                    <a:pt x="250" y="393"/>
                    <a:pt x="298" y="322"/>
                  </a:cubicBezTo>
                  <a:cubicBezTo>
                    <a:pt x="250" y="227"/>
                    <a:pt x="191" y="119"/>
                    <a:pt x="143" y="36"/>
                  </a:cubicBezTo>
                  <a:cubicBezTo>
                    <a:pt x="143" y="36"/>
                    <a:pt x="131" y="24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3" name="Google Shape;5513;p2"/>
            <p:cNvSpPr/>
            <p:nvPr/>
          </p:nvSpPr>
          <p:spPr>
            <a:xfrm>
              <a:off x="5454825" y="3373175"/>
              <a:ext cx="6000" cy="3575"/>
            </a:xfrm>
            <a:custGeom>
              <a:avLst/>
              <a:gdLst/>
              <a:ahLst/>
              <a:cxnLst/>
              <a:rect l="l" t="t" r="r" b="b"/>
              <a:pathLst>
                <a:path w="240" h="143" extrusionOk="0">
                  <a:moveTo>
                    <a:pt x="1" y="0"/>
                  </a:moveTo>
                  <a:cubicBezTo>
                    <a:pt x="1" y="71"/>
                    <a:pt x="37" y="119"/>
                    <a:pt x="108" y="143"/>
                  </a:cubicBezTo>
                  <a:lnTo>
                    <a:pt x="239" y="143"/>
                  </a:lnTo>
                  <a:cubicBezTo>
                    <a:pt x="180" y="36"/>
                    <a:pt x="96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4" name="Google Shape;5514;p2"/>
            <p:cNvSpPr/>
            <p:nvPr/>
          </p:nvSpPr>
          <p:spPr>
            <a:xfrm>
              <a:off x="5460800" y="3383875"/>
              <a:ext cx="3875" cy="7175"/>
            </a:xfrm>
            <a:custGeom>
              <a:avLst/>
              <a:gdLst/>
              <a:ahLst/>
              <a:cxnLst/>
              <a:rect l="l" t="t" r="r" b="b"/>
              <a:pathLst>
                <a:path w="155" h="287" extrusionOk="0">
                  <a:moveTo>
                    <a:pt x="155" y="1"/>
                  </a:moveTo>
                  <a:lnTo>
                    <a:pt x="0" y="144"/>
                  </a:lnTo>
                  <a:lnTo>
                    <a:pt x="0" y="286"/>
                  </a:lnTo>
                  <a:lnTo>
                    <a:pt x="155" y="286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5" name="Google Shape;5515;p2"/>
            <p:cNvSpPr/>
            <p:nvPr/>
          </p:nvSpPr>
          <p:spPr>
            <a:xfrm>
              <a:off x="5460800" y="3348150"/>
              <a:ext cx="3875" cy="7475"/>
            </a:xfrm>
            <a:custGeom>
              <a:avLst/>
              <a:gdLst/>
              <a:ahLst/>
              <a:cxnLst/>
              <a:rect l="l" t="t" r="r" b="b"/>
              <a:pathLst>
                <a:path w="155" h="299" extrusionOk="0">
                  <a:moveTo>
                    <a:pt x="0" y="1"/>
                  </a:moveTo>
                  <a:cubicBezTo>
                    <a:pt x="0" y="120"/>
                    <a:pt x="36" y="239"/>
                    <a:pt x="155" y="299"/>
                  </a:cubicBezTo>
                  <a:cubicBezTo>
                    <a:pt x="143" y="191"/>
                    <a:pt x="107" y="108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6" name="Google Shape;5516;p2"/>
            <p:cNvSpPr/>
            <p:nvPr/>
          </p:nvSpPr>
          <p:spPr>
            <a:xfrm>
              <a:off x="5450375" y="3337450"/>
              <a:ext cx="3000" cy="3600"/>
            </a:xfrm>
            <a:custGeom>
              <a:avLst/>
              <a:gdLst/>
              <a:ahLst/>
              <a:cxnLst/>
              <a:rect l="l" t="t" r="r" b="b"/>
              <a:pathLst>
                <a:path w="120" h="144" extrusionOk="0">
                  <a:moveTo>
                    <a:pt x="0" y="0"/>
                  </a:moveTo>
                  <a:cubicBezTo>
                    <a:pt x="29" y="36"/>
                    <a:pt x="57" y="63"/>
                    <a:pt x="80" y="89"/>
                  </a:cubicBezTo>
                  <a:lnTo>
                    <a:pt x="80" y="89"/>
                  </a:lnTo>
                  <a:cubicBezTo>
                    <a:pt x="56" y="56"/>
                    <a:pt x="31" y="23"/>
                    <a:pt x="0" y="0"/>
                  </a:cubicBezTo>
                  <a:close/>
                  <a:moveTo>
                    <a:pt x="80" y="89"/>
                  </a:moveTo>
                  <a:lnTo>
                    <a:pt x="80" y="89"/>
                  </a:lnTo>
                  <a:cubicBezTo>
                    <a:pt x="94" y="107"/>
                    <a:pt x="106" y="126"/>
                    <a:pt x="119" y="143"/>
                  </a:cubicBezTo>
                  <a:cubicBezTo>
                    <a:pt x="110" y="124"/>
                    <a:pt x="96" y="106"/>
                    <a:pt x="80" y="89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7" name="Google Shape;5517;p2"/>
            <p:cNvSpPr/>
            <p:nvPr/>
          </p:nvSpPr>
          <p:spPr>
            <a:xfrm>
              <a:off x="5450375" y="3330300"/>
              <a:ext cx="2100" cy="3600"/>
            </a:xfrm>
            <a:custGeom>
              <a:avLst/>
              <a:gdLst/>
              <a:ahLst/>
              <a:cxnLst/>
              <a:rect l="l" t="t" r="r" b="b"/>
              <a:pathLst>
                <a:path w="84" h="144" extrusionOk="0">
                  <a:moveTo>
                    <a:pt x="0" y="1"/>
                  </a:moveTo>
                  <a:lnTo>
                    <a:pt x="0" y="143"/>
                  </a:lnTo>
                  <a:cubicBezTo>
                    <a:pt x="84" y="84"/>
                    <a:pt x="84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8" name="Google Shape;5518;p2"/>
            <p:cNvSpPr/>
            <p:nvPr/>
          </p:nvSpPr>
          <p:spPr>
            <a:xfrm>
              <a:off x="5451550" y="3344875"/>
              <a:ext cx="1825" cy="3600"/>
            </a:xfrm>
            <a:custGeom>
              <a:avLst/>
              <a:gdLst/>
              <a:ahLst/>
              <a:cxnLst/>
              <a:rect l="l" t="t" r="r" b="b"/>
              <a:pathLst>
                <a:path w="73" h="144" extrusionOk="0">
                  <a:moveTo>
                    <a:pt x="72" y="1"/>
                  </a:moveTo>
                  <a:cubicBezTo>
                    <a:pt x="1" y="37"/>
                    <a:pt x="1" y="96"/>
                    <a:pt x="72" y="144"/>
                  </a:cubicBezTo>
                  <a:lnTo>
                    <a:pt x="7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9" name="Google Shape;5519;p2"/>
            <p:cNvSpPr/>
            <p:nvPr/>
          </p:nvSpPr>
          <p:spPr>
            <a:xfrm>
              <a:off x="5455425" y="3305300"/>
              <a:ext cx="2125" cy="3900"/>
            </a:xfrm>
            <a:custGeom>
              <a:avLst/>
              <a:gdLst/>
              <a:ahLst/>
              <a:cxnLst/>
              <a:rect l="l" t="t" r="r" b="b"/>
              <a:pathLst>
                <a:path w="85" h="156" extrusionOk="0">
                  <a:moveTo>
                    <a:pt x="72" y="0"/>
                  </a:moveTo>
                  <a:cubicBezTo>
                    <a:pt x="1" y="48"/>
                    <a:pt x="1" y="96"/>
                    <a:pt x="72" y="155"/>
                  </a:cubicBezTo>
                  <a:lnTo>
                    <a:pt x="84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0" name="Google Shape;5520;p2"/>
            <p:cNvSpPr/>
            <p:nvPr/>
          </p:nvSpPr>
          <p:spPr>
            <a:xfrm>
              <a:off x="5446800" y="3301725"/>
              <a:ext cx="3000" cy="3600"/>
            </a:xfrm>
            <a:custGeom>
              <a:avLst/>
              <a:gdLst/>
              <a:ahLst/>
              <a:cxnLst/>
              <a:rect l="l" t="t" r="r" b="b"/>
              <a:pathLst>
                <a:path w="120" h="144" extrusionOk="0">
                  <a:moveTo>
                    <a:pt x="0" y="1"/>
                  </a:moveTo>
                  <a:cubicBezTo>
                    <a:pt x="24" y="36"/>
                    <a:pt x="72" y="96"/>
                    <a:pt x="120" y="143"/>
                  </a:cubicBezTo>
                  <a:cubicBezTo>
                    <a:pt x="84" y="96"/>
                    <a:pt x="48" y="36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1" name="Google Shape;5521;p2"/>
            <p:cNvSpPr/>
            <p:nvPr/>
          </p:nvSpPr>
          <p:spPr>
            <a:xfrm>
              <a:off x="5448300" y="3312450"/>
              <a:ext cx="1800" cy="3600"/>
            </a:xfrm>
            <a:custGeom>
              <a:avLst/>
              <a:gdLst/>
              <a:ahLst/>
              <a:cxnLst/>
              <a:rect l="l" t="t" r="r" b="b"/>
              <a:pathLst>
                <a:path w="72" h="144" extrusionOk="0">
                  <a:moveTo>
                    <a:pt x="71" y="0"/>
                  </a:moveTo>
                  <a:cubicBezTo>
                    <a:pt x="0" y="48"/>
                    <a:pt x="0" y="107"/>
                    <a:pt x="71" y="143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2" name="Google Shape;5522;p2"/>
            <p:cNvSpPr/>
            <p:nvPr/>
          </p:nvSpPr>
          <p:spPr>
            <a:xfrm>
              <a:off x="5464950" y="3357400"/>
              <a:ext cx="2700" cy="5375"/>
            </a:xfrm>
            <a:custGeom>
              <a:avLst/>
              <a:gdLst/>
              <a:ahLst/>
              <a:cxnLst/>
              <a:rect l="l" t="t" r="r" b="b"/>
              <a:pathLst>
                <a:path w="108" h="215" extrusionOk="0">
                  <a:moveTo>
                    <a:pt x="1" y="0"/>
                  </a:moveTo>
                  <a:cubicBezTo>
                    <a:pt x="1" y="95"/>
                    <a:pt x="36" y="167"/>
                    <a:pt x="108" y="214"/>
                  </a:cubicBezTo>
                  <a:cubicBezTo>
                    <a:pt x="72" y="131"/>
                    <a:pt x="36" y="71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3" name="Google Shape;5523;p2"/>
            <p:cNvSpPr/>
            <p:nvPr/>
          </p:nvSpPr>
          <p:spPr>
            <a:xfrm>
              <a:off x="5506625" y="3491025"/>
              <a:ext cx="72350" cy="13900"/>
            </a:xfrm>
            <a:custGeom>
              <a:avLst/>
              <a:gdLst/>
              <a:ahLst/>
              <a:cxnLst/>
              <a:rect l="l" t="t" r="r" b="b"/>
              <a:pathLst>
                <a:path w="2894" h="556" extrusionOk="0">
                  <a:moveTo>
                    <a:pt x="179" y="1"/>
                  </a:moveTo>
                  <a:cubicBezTo>
                    <a:pt x="120" y="49"/>
                    <a:pt x="60" y="84"/>
                    <a:pt x="1" y="144"/>
                  </a:cubicBezTo>
                  <a:cubicBezTo>
                    <a:pt x="120" y="322"/>
                    <a:pt x="334" y="239"/>
                    <a:pt x="477" y="346"/>
                  </a:cubicBezTo>
                  <a:cubicBezTo>
                    <a:pt x="965" y="501"/>
                    <a:pt x="1489" y="465"/>
                    <a:pt x="2013" y="489"/>
                  </a:cubicBezTo>
                  <a:cubicBezTo>
                    <a:pt x="2026" y="488"/>
                    <a:pt x="2039" y="488"/>
                    <a:pt x="2052" y="488"/>
                  </a:cubicBezTo>
                  <a:cubicBezTo>
                    <a:pt x="2208" y="488"/>
                    <a:pt x="2378" y="556"/>
                    <a:pt x="2535" y="556"/>
                  </a:cubicBezTo>
                  <a:cubicBezTo>
                    <a:pt x="2669" y="556"/>
                    <a:pt x="2794" y="506"/>
                    <a:pt x="2894" y="322"/>
                  </a:cubicBezTo>
                  <a:cubicBezTo>
                    <a:pt x="2833" y="268"/>
                    <a:pt x="2764" y="252"/>
                    <a:pt x="2692" y="252"/>
                  </a:cubicBezTo>
                  <a:cubicBezTo>
                    <a:pt x="2596" y="252"/>
                    <a:pt x="2495" y="280"/>
                    <a:pt x="2402" y="280"/>
                  </a:cubicBezTo>
                  <a:cubicBezTo>
                    <a:pt x="2320" y="280"/>
                    <a:pt x="2243" y="259"/>
                    <a:pt x="2179" y="180"/>
                  </a:cubicBezTo>
                  <a:cubicBezTo>
                    <a:pt x="2074" y="187"/>
                    <a:pt x="1968" y="190"/>
                    <a:pt x="1863" y="190"/>
                  </a:cubicBezTo>
                  <a:cubicBezTo>
                    <a:pt x="1293" y="190"/>
                    <a:pt x="732" y="91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4" name="Google Shape;5524;p2"/>
            <p:cNvSpPr/>
            <p:nvPr/>
          </p:nvSpPr>
          <p:spPr>
            <a:xfrm>
              <a:off x="5386075" y="3476900"/>
              <a:ext cx="56575" cy="21550"/>
            </a:xfrm>
            <a:custGeom>
              <a:avLst/>
              <a:gdLst/>
              <a:ahLst/>
              <a:cxnLst/>
              <a:rect l="l" t="t" r="r" b="b"/>
              <a:pathLst>
                <a:path w="2263" h="862" extrusionOk="0">
                  <a:moveTo>
                    <a:pt x="650" y="0"/>
                  </a:moveTo>
                  <a:cubicBezTo>
                    <a:pt x="541" y="0"/>
                    <a:pt x="429" y="34"/>
                    <a:pt x="310" y="125"/>
                  </a:cubicBezTo>
                  <a:cubicBezTo>
                    <a:pt x="286" y="149"/>
                    <a:pt x="251" y="149"/>
                    <a:pt x="227" y="161"/>
                  </a:cubicBezTo>
                  <a:cubicBezTo>
                    <a:pt x="108" y="268"/>
                    <a:pt x="1" y="387"/>
                    <a:pt x="179" y="518"/>
                  </a:cubicBezTo>
                  <a:cubicBezTo>
                    <a:pt x="370" y="625"/>
                    <a:pt x="596" y="625"/>
                    <a:pt x="810" y="625"/>
                  </a:cubicBezTo>
                  <a:cubicBezTo>
                    <a:pt x="854" y="623"/>
                    <a:pt x="897" y="622"/>
                    <a:pt x="940" y="622"/>
                  </a:cubicBezTo>
                  <a:cubicBezTo>
                    <a:pt x="1155" y="622"/>
                    <a:pt x="1360" y="655"/>
                    <a:pt x="1548" y="804"/>
                  </a:cubicBezTo>
                  <a:cubicBezTo>
                    <a:pt x="1647" y="843"/>
                    <a:pt x="1741" y="861"/>
                    <a:pt x="1837" y="861"/>
                  </a:cubicBezTo>
                  <a:cubicBezTo>
                    <a:pt x="1914" y="861"/>
                    <a:pt x="1992" y="849"/>
                    <a:pt x="2072" y="828"/>
                  </a:cubicBezTo>
                  <a:cubicBezTo>
                    <a:pt x="2179" y="792"/>
                    <a:pt x="2239" y="709"/>
                    <a:pt x="2263" y="590"/>
                  </a:cubicBezTo>
                  <a:cubicBezTo>
                    <a:pt x="2132" y="506"/>
                    <a:pt x="1977" y="399"/>
                    <a:pt x="1846" y="316"/>
                  </a:cubicBezTo>
                  <a:cubicBezTo>
                    <a:pt x="1739" y="292"/>
                    <a:pt x="1656" y="280"/>
                    <a:pt x="1560" y="268"/>
                  </a:cubicBezTo>
                  <a:cubicBezTo>
                    <a:pt x="1551" y="269"/>
                    <a:pt x="1542" y="269"/>
                    <a:pt x="1532" y="269"/>
                  </a:cubicBezTo>
                  <a:cubicBezTo>
                    <a:pt x="1233" y="269"/>
                    <a:pt x="957" y="0"/>
                    <a:pt x="6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5" name="Google Shape;5525;p2"/>
            <p:cNvSpPr/>
            <p:nvPr/>
          </p:nvSpPr>
          <p:spPr>
            <a:xfrm>
              <a:off x="5406625" y="3470500"/>
              <a:ext cx="61325" cy="8250"/>
            </a:xfrm>
            <a:custGeom>
              <a:avLst/>
              <a:gdLst/>
              <a:ahLst/>
              <a:cxnLst/>
              <a:rect l="l" t="t" r="r" b="b"/>
              <a:pathLst>
                <a:path w="2453" h="330" extrusionOk="0">
                  <a:moveTo>
                    <a:pt x="1036" y="0"/>
                  </a:moveTo>
                  <a:cubicBezTo>
                    <a:pt x="941" y="12"/>
                    <a:pt x="834" y="12"/>
                    <a:pt x="726" y="12"/>
                  </a:cubicBezTo>
                  <a:cubicBezTo>
                    <a:pt x="656" y="55"/>
                    <a:pt x="581" y="66"/>
                    <a:pt x="505" y="66"/>
                  </a:cubicBezTo>
                  <a:cubicBezTo>
                    <a:pt x="425" y="66"/>
                    <a:pt x="344" y="53"/>
                    <a:pt x="266" y="53"/>
                  </a:cubicBezTo>
                  <a:cubicBezTo>
                    <a:pt x="170" y="53"/>
                    <a:pt x="79" y="72"/>
                    <a:pt x="0" y="155"/>
                  </a:cubicBezTo>
                  <a:cubicBezTo>
                    <a:pt x="30" y="282"/>
                    <a:pt x="88" y="329"/>
                    <a:pt x="165" y="329"/>
                  </a:cubicBezTo>
                  <a:cubicBezTo>
                    <a:pt x="211" y="329"/>
                    <a:pt x="264" y="313"/>
                    <a:pt x="322" y="286"/>
                  </a:cubicBezTo>
                  <a:lnTo>
                    <a:pt x="2453" y="286"/>
                  </a:lnTo>
                  <a:lnTo>
                    <a:pt x="2453" y="179"/>
                  </a:lnTo>
                  <a:cubicBezTo>
                    <a:pt x="2072" y="119"/>
                    <a:pt x="1679" y="72"/>
                    <a:pt x="1298" y="12"/>
                  </a:cubicBezTo>
                  <a:cubicBezTo>
                    <a:pt x="1253" y="35"/>
                    <a:pt x="1211" y="47"/>
                    <a:pt x="1170" y="47"/>
                  </a:cubicBezTo>
                  <a:cubicBezTo>
                    <a:pt x="1124" y="47"/>
                    <a:pt x="1080" y="32"/>
                    <a:pt x="10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6" name="Google Shape;5526;p2"/>
            <p:cNvSpPr/>
            <p:nvPr/>
          </p:nvSpPr>
          <p:spPr>
            <a:xfrm>
              <a:off x="5480125" y="3491625"/>
              <a:ext cx="38425" cy="9050"/>
            </a:xfrm>
            <a:custGeom>
              <a:avLst/>
              <a:gdLst/>
              <a:ahLst/>
              <a:cxnLst/>
              <a:rect l="l" t="t" r="r" b="b"/>
              <a:pathLst>
                <a:path w="1537" h="362" extrusionOk="0">
                  <a:moveTo>
                    <a:pt x="96" y="1"/>
                  </a:moveTo>
                  <a:cubicBezTo>
                    <a:pt x="1" y="96"/>
                    <a:pt x="1" y="179"/>
                    <a:pt x="96" y="275"/>
                  </a:cubicBezTo>
                  <a:lnTo>
                    <a:pt x="382" y="275"/>
                  </a:lnTo>
                  <a:cubicBezTo>
                    <a:pt x="382" y="275"/>
                    <a:pt x="394" y="263"/>
                    <a:pt x="418" y="239"/>
                  </a:cubicBezTo>
                  <a:cubicBezTo>
                    <a:pt x="453" y="239"/>
                    <a:pt x="477" y="251"/>
                    <a:pt x="513" y="286"/>
                  </a:cubicBezTo>
                  <a:cubicBezTo>
                    <a:pt x="745" y="294"/>
                    <a:pt x="971" y="361"/>
                    <a:pt x="1199" y="361"/>
                  </a:cubicBezTo>
                  <a:cubicBezTo>
                    <a:pt x="1311" y="361"/>
                    <a:pt x="1423" y="345"/>
                    <a:pt x="1537" y="298"/>
                  </a:cubicBezTo>
                  <a:cubicBezTo>
                    <a:pt x="1430" y="108"/>
                    <a:pt x="1227" y="156"/>
                    <a:pt x="1061" y="108"/>
                  </a:cubicBezTo>
                  <a:cubicBezTo>
                    <a:pt x="1048" y="110"/>
                    <a:pt x="1036" y="112"/>
                    <a:pt x="1025" y="112"/>
                  </a:cubicBezTo>
                  <a:cubicBezTo>
                    <a:pt x="983" y="112"/>
                    <a:pt x="951" y="91"/>
                    <a:pt x="942" y="25"/>
                  </a:cubicBezTo>
                  <a:cubicBezTo>
                    <a:pt x="656" y="25"/>
                    <a:pt x="382" y="1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7" name="Google Shape;5527;p2"/>
            <p:cNvSpPr/>
            <p:nvPr/>
          </p:nvSpPr>
          <p:spPr>
            <a:xfrm>
              <a:off x="5392325" y="3472275"/>
              <a:ext cx="32475" cy="11925"/>
            </a:xfrm>
            <a:custGeom>
              <a:avLst/>
              <a:gdLst/>
              <a:ahLst/>
              <a:cxnLst/>
              <a:rect l="l" t="t" r="r" b="b"/>
              <a:pathLst>
                <a:path w="1299" h="477" extrusionOk="0">
                  <a:moveTo>
                    <a:pt x="442" y="1"/>
                  </a:moveTo>
                  <a:cubicBezTo>
                    <a:pt x="403" y="1"/>
                    <a:pt x="361" y="21"/>
                    <a:pt x="322" y="48"/>
                  </a:cubicBezTo>
                  <a:cubicBezTo>
                    <a:pt x="132" y="60"/>
                    <a:pt x="1" y="108"/>
                    <a:pt x="48" y="334"/>
                  </a:cubicBezTo>
                  <a:cubicBezTo>
                    <a:pt x="60" y="334"/>
                    <a:pt x="72" y="334"/>
                    <a:pt x="84" y="334"/>
                  </a:cubicBezTo>
                  <a:cubicBezTo>
                    <a:pt x="435" y="334"/>
                    <a:pt x="778" y="476"/>
                    <a:pt x="1134" y="476"/>
                  </a:cubicBezTo>
                  <a:cubicBezTo>
                    <a:pt x="1188" y="476"/>
                    <a:pt x="1243" y="473"/>
                    <a:pt x="1298" y="465"/>
                  </a:cubicBezTo>
                  <a:cubicBezTo>
                    <a:pt x="1215" y="322"/>
                    <a:pt x="977" y="394"/>
                    <a:pt x="882" y="227"/>
                  </a:cubicBezTo>
                  <a:cubicBezTo>
                    <a:pt x="763" y="203"/>
                    <a:pt x="644" y="203"/>
                    <a:pt x="560" y="96"/>
                  </a:cubicBezTo>
                  <a:cubicBezTo>
                    <a:pt x="529" y="26"/>
                    <a:pt x="487" y="1"/>
                    <a:pt x="4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8" name="Google Shape;5528;p2"/>
            <p:cNvSpPr/>
            <p:nvPr/>
          </p:nvSpPr>
          <p:spPr>
            <a:xfrm>
              <a:off x="5400375" y="3469900"/>
              <a:ext cx="24425" cy="4800"/>
            </a:xfrm>
            <a:custGeom>
              <a:avLst/>
              <a:gdLst/>
              <a:ahLst/>
              <a:cxnLst/>
              <a:rect l="l" t="t" r="r" b="b"/>
              <a:pathLst>
                <a:path w="977" h="192" extrusionOk="0">
                  <a:moveTo>
                    <a:pt x="298" y="1"/>
                  </a:moveTo>
                  <a:cubicBezTo>
                    <a:pt x="191" y="24"/>
                    <a:pt x="60" y="12"/>
                    <a:pt x="0" y="143"/>
                  </a:cubicBezTo>
                  <a:cubicBezTo>
                    <a:pt x="72" y="155"/>
                    <a:pt x="155" y="179"/>
                    <a:pt x="238" y="191"/>
                  </a:cubicBezTo>
                  <a:cubicBezTo>
                    <a:pt x="313" y="158"/>
                    <a:pt x="390" y="151"/>
                    <a:pt x="469" y="151"/>
                  </a:cubicBezTo>
                  <a:cubicBezTo>
                    <a:pt x="523" y="151"/>
                    <a:pt x="577" y="154"/>
                    <a:pt x="630" y="154"/>
                  </a:cubicBezTo>
                  <a:cubicBezTo>
                    <a:pt x="750" y="154"/>
                    <a:pt x="869" y="138"/>
                    <a:pt x="976" y="36"/>
                  </a:cubicBezTo>
                  <a:cubicBezTo>
                    <a:pt x="738" y="24"/>
                    <a:pt x="512" y="12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9" name="Google Shape;5529;p2"/>
            <p:cNvSpPr/>
            <p:nvPr/>
          </p:nvSpPr>
          <p:spPr>
            <a:xfrm>
              <a:off x="5432500" y="3470500"/>
              <a:ext cx="6575" cy="2750"/>
            </a:xfrm>
            <a:custGeom>
              <a:avLst/>
              <a:gdLst/>
              <a:ahLst/>
              <a:cxnLst/>
              <a:rect l="l" t="t" r="r" b="b"/>
              <a:pathLst>
                <a:path w="263" h="110" extrusionOk="0">
                  <a:moveTo>
                    <a:pt x="1" y="0"/>
                  </a:moveTo>
                  <a:cubicBezTo>
                    <a:pt x="42" y="76"/>
                    <a:pt x="80" y="109"/>
                    <a:pt x="120" y="109"/>
                  </a:cubicBezTo>
                  <a:cubicBezTo>
                    <a:pt x="163" y="109"/>
                    <a:pt x="208" y="73"/>
                    <a:pt x="263" y="12"/>
                  </a:cubicBezTo>
                  <a:cubicBezTo>
                    <a:pt x="168" y="12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0" name="Google Shape;5530;p2"/>
            <p:cNvSpPr/>
            <p:nvPr/>
          </p:nvSpPr>
          <p:spPr>
            <a:xfrm>
              <a:off x="5828400" y="3469000"/>
              <a:ext cx="37825" cy="12525"/>
            </a:xfrm>
            <a:custGeom>
              <a:avLst/>
              <a:gdLst/>
              <a:ahLst/>
              <a:cxnLst/>
              <a:rect l="l" t="t" r="r" b="b"/>
              <a:pathLst>
                <a:path w="1513" h="501" extrusionOk="0">
                  <a:moveTo>
                    <a:pt x="397" y="0"/>
                  </a:moveTo>
                  <a:cubicBezTo>
                    <a:pt x="376" y="0"/>
                    <a:pt x="355" y="4"/>
                    <a:pt x="334" y="13"/>
                  </a:cubicBezTo>
                  <a:cubicBezTo>
                    <a:pt x="203" y="96"/>
                    <a:pt x="0" y="108"/>
                    <a:pt x="84" y="334"/>
                  </a:cubicBezTo>
                  <a:cubicBezTo>
                    <a:pt x="175" y="365"/>
                    <a:pt x="270" y="374"/>
                    <a:pt x="365" y="374"/>
                  </a:cubicBezTo>
                  <a:cubicBezTo>
                    <a:pt x="492" y="374"/>
                    <a:pt x="621" y="358"/>
                    <a:pt x="750" y="358"/>
                  </a:cubicBezTo>
                  <a:cubicBezTo>
                    <a:pt x="896" y="434"/>
                    <a:pt x="1039" y="501"/>
                    <a:pt x="1168" y="501"/>
                  </a:cubicBezTo>
                  <a:cubicBezTo>
                    <a:pt x="1302" y="501"/>
                    <a:pt x="1421" y="428"/>
                    <a:pt x="1512" y="215"/>
                  </a:cubicBezTo>
                  <a:cubicBezTo>
                    <a:pt x="1334" y="156"/>
                    <a:pt x="1131" y="108"/>
                    <a:pt x="941" y="48"/>
                  </a:cubicBezTo>
                  <a:lnTo>
                    <a:pt x="798" y="48"/>
                  </a:lnTo>
                  <a:cubicBezTo>
                    <a:pt x="798" y="37"/>
                    <a:pt x="774" y="37"/>
                    <a:pt x="750" y="13"/>
                  </a:cubicBezTo>
                  <a:cubicBezTo>
                    <a:pt x="741" y="10"/>
                    <a:pt x="733" y="8"/>
                    <a:pt x="725" y="8"/>
                  </a:cubicBezTo>
                  <a:cubicBezTo>
                    <a:pt x="702" y="8"/>
                    <a:pt x="682" y="22"/>
                    <a:pt x="655" y="48"/>
                  </a:cubicBezTo>
                  <a:cubicBezTo>
                    <a:pt x="619" y="37"/>
                    <a:pt x="560" y="37"/>
                    <a:pt x="512" y="37"/>
                  </a:cubicBezTo>
                  <a:cubicBezTo>
                    <a:pt x="474" y="13"/>
                    <a:pt x="435" y="0"/>
                    <a:pt x="3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1" name="Google Shape;5531;p2"/>
            <p:cNvSpPr/>
            <p:nvPr/>
          </p:nvSpPr>
          <p:spPr>
            <a:xfrm>
              <a:off x="5773025" y="3466175"/>
              <a:ext cx="47350" cy="9850"/>
            </a:xfrm>
            <a:custGeom>
              <a:avLst/>
              <a:gdLst/>
              <a:ahLst/>
              <a:cxnLst/>
              <a:rect l="l" t="t" r="r" b="b"/>
              <a:pathLst>
                <a:path w="1894" h="394" extrusionOk="0">
                  <a:moveTo>
                    <a:pt x="95" y="1"/>
                  </a:moveTo>
                  <a:cubicBezTo>
                    <a:pt x="64" y="1"/>
                    <a:pt x="32" y="3"/>
                    <a:pt x="1" y="7"/>
                  </a:cubicBezTo>
                  <a:cubicBezTo>
                    <a:pt x="96" y="185"/>
                    <a:pt x="346" y="114"/>
                    <a:pt x="429" y="292"/>
                  </a:cubicBezTo>
                  <a:cubicBezTo>
                    <a:pt x="572" y="292"/>
                    <a:pt x="703" y="304"/>
                    <a:pt x="834" y="304"/>
                  </a:cubicBezTo>
                  <a:cubicBezTo>
                    <a:pt x="1030" y="324"/>
                    <a:pt x="1237" y="394"/>
                    <a:pt x="1435" y="394"/>
                  </a:cubicBezTo>
                  <a:cubicBezTo>
                    <a:pt x="1597" y="394"/>
                    <a:pt x="1754" y="346"/>
                    <a:pt x="1894" y="185"/>
                  </a:cubicBezTo>
                  <a:cubicBezTo>
                    <a:pt x="1766" y="90"/>
                    <a:pt x="1627" y="67"/>
                    <a:pt x="1484" y="67"/>
                  </a:cubicBezTo>
                  <a:cubicBezTo>
                    <a:pt x="1357" y="67"/>
                    <a:pt x="1228" y="85"/>
                    <a:pt x="1103" y="85"/>
                  </a:cubicBezTo>
                  <a:cubicBezTo>
                    <a:pt x="1001" y="85"/>
                    <a:pt x="903" y="73"/>
                    <a:pt x="810" y="31"/>
                  </a:cubicBezTo>
                  <a:cubicBezTo>
                    <a:pt x="747" y="50"/>
                    <a:pt x="684" y="57"/>
                    <a:pt x="621" y="57"/>
                  </a:cubicBezTo>
                  <a:cubicBezTo>
                    <a:pt x="445" y="57"/>
                    <a:pt x="272" y="1"/>
                    <a:pt x="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2" name="Google Shape;5532;p2"/>
            <p:cNvSpPr/>
            <p:nvPr/>
          </p:nvSpPr>
          <p:spPr>
            <a:xfrm>
              <a:off x="5793275" y="3466275"/>
              <a:ext cx="47650" cy="6700"/>
            </a:xfrm>
            <a:custGeom>
              <a:avLst/>
              <a:gdLst/>
              <a:ahLst/>
              <a:cxnLst/>
              <a:rect l="l" t="t" r="r" b="b"/>
              <a:pathLst>
                <a:path w="1906" h="268" extrusionOk="0">
                  <a:moveTo>
                    <a:pt x="1075" y="1"/>
                  </a:moveTo>
                  <a:cubicBezTo>
                    <a:pt x="758" y="1"/>
                    <a:pt x="440" y="41"/>
                    <a:pt x="125" y="41"/>
                  </a:cubicBezTo>
                  <a:cubicBezTo>
                    <a:pt x="83" y="41"/>
                    <a:pt x="42" y="40"/>
                    <a:pt x="0" y="38"/>
                  </a:cubicBezTo>
                  <a:lnTo>
                    <a:pt x="0" y="38"/>
                  </a:lnTo>
                  <a:cubicBezTo>
                    <a:pt x="155" y="116"/>
                    <a:pt x="319" y="126"/>
                    <a:pt x="485" y="126"/>
                  </a:cubicBezTo>
                  <a:cubicBezTo>
                    <a:pt x="549" y="126"/>
                    <a:pt x="614" y="125"/>
                    <a:pt x="678" y="125"/>
                  </a:cubicBezTo>
                  <a:cubicBezTo>
                    <a:pt x="804" y="125"/>
                    <a:pt x="929" y="131"/>
                    <a:pt x="1048" y="169"/>
                  </a:cubicBezTo>
                  <a:cubicBezTo>
                    <a:pt x="1144" y="242"/>
                    <a:pt x="1241" y="267"/>
                    <a:pt x="1337" y="267"/>
                  </a:cubicBezTo>
                  <a:cubicBezTo>
                    <a:pt x="1479" y="267"/>
                    <a:pt x="1621" y="212"/>
                    <a:pt x="1762" y="169"/>
                  </a:cubicBezTo>
                  <a:cubicBezTo>
                    <a:pt x="1810" y="157"/>
                    <a:pt x="1858" y="157"/>
                    <a:pt x="1905" y="146"/>
                  </a:cubicBezTo>
                  <a:cubicBezTo>
                    <a:pt x="1630" y="31"/>
                    <a:pt x="1353" y="1"/>
                    <a:pt x="10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3" name="Google Shape;5533;p2"/>
            <p:cNvSpPr/>
            <p:nvPr/>
          </p:nvSpPr>
          <p:spPr>
            <a:xfrm>
              <a:off x="5636400" y="3455625"/>
              <a:ext cx="29800" cy="4125"/>
            </a:xfrm>
            <a:custGeom>
              <a:avLst/>
              <a:gdLst/>
              <a:ahLst/>
              <a:cxnLst/>
              <a:rect l="l" t="t" r="r" b="b"/>
              <a:pathLst>
                <a:path w="1192" h="165" extrusionOk="0">
                  <a:moveTo>
                    <a:pt x="1" y="0"/>
                  </a:moveTo>
                  <a:lnTo>
                    <a:pt x="1" y="0"/>
                  </a:lnTo>
                  <a:cubicBezTo>
                    <a:pt x="176" y="131"/>
                    <a:pt x="358" y="165"/>
                    <a:pt x="542" y="165"/>
                  </a:cubicBezTo>
                  <a:cubicBezTo>
                    <a:pt x="733" y="165"/>
                    <a:pt x="925" y="129"/>
                    <a:pt x="1113" y="129"/>
                  </a:cubicBezTo>
                  <a:cubicBezTo>
                    <a:pt x="1139" y="129"/>
                    <a:pt x="1165" y="129"/>
                    <a:pt x="1191" y="131"/>
                  </a:cubicBezTo>
                  <a:cubicBezTo>
                    <a:pt x="810" y="0"/>
                    <a:pt x="406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4" name="Google Shape;5534;p2"/>
            <p:cNvSpPr/>
            <p:nvPr/>
          </p:nvSpPr>
          <p:spPr>
            <a:xfrm>
              <a:off x="5604550" y="3452250"/>
              <a:ext cx="26825" cy="3850"/>
            </a:xfrm>
            <a:custGeom>
              <a:avLst/>
              <a:gdLst/>
              <a:ahLst/>
              <a:cxnLst/>
              <a:rect l="l" t="t" r="r" b="b"/>
              <a:pathLst>
                <a:path w="1073" h="154" extrusionOk="0">
                  <a:moveTo>
                    <a:pt x="576" y="1"/>
                  </a:moveTo>
                  <a:cubicBezTo>
                    <a:pt x="443" y="1"/>
                    <a:pt x="309" y="15"/>
                    <a:pt x="177" y="15"/>
                  </a:cubicBezTo>
                  <a:cubicBezTo>
                    <a:pt x="118" y="15"/>
                    <a:pt x="59" y="12"/>
                    <a:pt x="1" y="4"/>
                  </a:cubicBezTo>
                  <a:lnTo>
                    <a:pt x="1" y="4"/>
                  </a:lnTo>
                  <a:cubicBezTo>
                    <a:pt x="154" y="123"/>
                    <a:pt x="323" y="153"/>
                    <a:pt x="497" y="153"/>
                  </a:cubicBezTo>
                  <a:cubicBezTo>
                    <a:pt x="673" y="153"/>
                    <a:pt x="854" y="122"/>
                    <a:pt x="1028" y="122"/>
                  </a:cubicBezTo>
                  <a:cubicBezTo>
                    <a:pt x="1043" y="122"/>
                    <a:pt x="1058" y="123"/>
                    <a:pt x="1072" y="123"/>
                  </a:cubicBezTo>
                  <a:cubicBezTo>
                    <a:pt x="911" y="23"/>
                    <a:pt x="744" y="1"/>
                    <a:pt x="5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5" name="Google Shape;5535;p2"/>
            <p:cNvSpPr/>
            <p:nvPr/>
          </p:nvSpPr>
          <p:spPr>
            <a:xfrm>
              <a:off x="5690575" y="3459550"/>
              <a:ext cx="25625" cy="3650"/>
            </a:xfrm>
            <a:custGeom>
              <a:avLst/>
              <a:gdLst/>
              <a:ahLst/>
              <a:cxnLst/>
              <a:rect l="l" t="t" r="r" b="b"/>
              <a:pathLst>
                <a:path w="1025" h="146" extrusionOk="0">
                  <a:moveTo>
                    <a:pt x="419" y="0"/>
                  </a:moveTo>
                  <a:cubicBezTo>
                    <a:pt x="283" y="0"/>
                    <a:pt x="144" y="10"/>
                    <a:pt x="1" y="10"/>
                  </a:cubicBezTo>
                  <a:cubicBezTo>
                    <a:pt x="143" y="119"/>
                    <a:pt x="298" y="146"/>
                    <a:pt x="458" y="146"/>
                  </a:cubicBezTo>
                  <a:cubicBezTo>
                    <a:pt x="606" y="146"/>
                    <a:pt x="757" y="123"/>
                    <a:pt x="906" y="123"/>
                  </a:cubicBezTo>
                  <a:cubicBezTo>
                    <a:pt x="946" y="123"/>
                    <a:pt x="985" y="125"/>
                    <a:pt x="1025" y="129"/>
                  </a:cubicBezTo>
                  <a:cubicBezTo>
                    <a:pt x="825" y="22"/>
                    <a:pt x="625" y="0"/>
                    <a:pt x="4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6" name="Google Shape;5536;p2"/>
            <p:cNvSpPr/>
            <p:nvPr/>
          </p:nvSpPr>
          <p:spPr>
            <a:xfrm>
              <a:off x="5719450" y="3462875"/>
              <a:ext cx="15800" cy="3700"/>
            </a:xfrm>
            <a:custGeom>
              <a:avLst/>
              <a:gdLst/>
              <a:ahLst/>
              <a:cxnLst/>
              <a:rect l="l" t="t" r="r" b="b"/>
              <a:pathLst>
                <a:path w="632" h="148" extrusionOk="0">
                  <a:moveTo>
                    <a:pt x="126" y="1"/>
                  </a:moveTo>
                  <a:cubicBezTo>
                    <a:pt x="84" y="1"/>
                    <a:pt x="43" y="3"/>
                    <a:pt x="1" y="8"/>
                  </a:cubicBezTo>
                  <a:cubicBezTo>
                    <a:pt x="95" y="121"/>
                    <a:pt x="203" y="148"/>
                    <a:pt x="317" y="148"/>
                  </a:cubicBezTo>
                  <a:cubicBezTo>
                    <a:pt x="419" y="148"/>
                    <a:pt x="525" y="127"/>
                    <a:pt x="632" y="127"/>
                  </a:cubicBezTo>
                  <a:cubicBezTo>
                    <a:pt x="459" y="41"/>
                    <a:pt x="295" y="1"/>
                    <a:pt x="1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7" name="Google Shape;5537;p2"/>
            <p:cNvSpPr/>
            <p:nvPr/>
          </p:nvSpPr>
          <p:spPr>
            <a:xfrm>
              <a:off x="5668850" y="3459475"/>
              <a:ext cx="3900" cy="1625"/>
            </a:xfrm>
            <a:custGeom>
              <a:avLst/>
              <a:gdLst/>
              <a:ahLst/>
              <a:cxnLst/>
              <a:rect l="l" t="t" r="r" b="b"/>
              <a:pathLst>
                <a:path w="156" h="65" extrusionOk="0">
                  <a:moveTo>
                    <a:pt x="1" y="1"/>
                  </a:moveTo>
                  <a:cubicBezTo>
                    <a:pt x="12" y="25"/>
                    <a:pt x="36" y="37"/>
                    <a:pt x="48" y="60"/>
                  </a:cubicBezTo>
                  <a:cubicBezTo>
                    <a:pt x="56" y="63"/>
                    <a:pt x="65" y="65"/>
                    <a:pt x="74" y="65"/>
                  </a:cubicBezTo>
                  <a:cubicBezTo>
                    <a:pt x="104" y="65"/>
                    <a:pt x="137" y="47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8" name="Google Shape;5538;p2"/>
            <p:cNvSpPr/>
            <p:nvPr/>
          </p:nvSpPr>
          <p:spPr>
            <a:xfrm>
              <a:off x="5844475" y="3468600"/>
              <a:ext cx="3875" cy="1625"/>
            </a:xfrm>
            <a:custGeom>
              <a:avLst/>
              <a:gdLst/>
              <a:ahLst/>
              <a:cxnLst/>
              <a:rect l="l" t="t" r="r" b="b"/>
              <a:pathLst>
                <a:path w="155" h="65" extrusionOk="0">
                  <a:moveTo>
                    <a:pt x="76" y="1"/>
                  </a:moveTo>
                  <a:cubicBezTo>
                    <a:pt x="40" y="1"/>
                    <a:pt x="9" y="18"/>
                    <a:pt x="0" y="64"/>
                  </a:cubicBezTo>
                  <a:lnTo>
                    <a:pt x="155" y="64"/>
                  </a:lnTo>
                  <a:cubicBezTo>
                    <a:pt x="131" y="29"/>
                    <a:pt x="131" y="17"/>
                    <a:pt x="107" y="5"/>
                  </a:cubicBezTo>
                  <a:cubicBezTo>
                    <a:pt x="97" y="2"/>
                    <a:pt x="86" y="1"/>
                    <a:pt x="7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9" name="Google Shape;5539;p2"/>
            <p:cNvSpPr/>
            <p:nvPr/>
          </p:nvSpPr>
          <p:spPr>
            <a:xfrm>
              <a:off x="5884050" y="3265400"/>
              <a:ext cx="61350" cy="22975"/>
            </a:xfrm>
            <a:custGeom>
              <a:avLst/>
              <a:gdLst/>
              <a:ahLst/>
              <a:cxnLst/>
              <a:rect l="l" t="t" r="r" b="b"/>
              <a:pathLst>
                <a:path w="2454" h="919" extrusionOk="0">
                  <a:moveTo>
                    <a:pt x="13" y="1"/>
                  </a:moveTo>
                  <a:cubicBezTo>
                    <a:pt x="1" y="61"/>
                    <a:pt x="1" y="120"/>
                    <a:pt x="1" y="180"/>
                  </a:cubicBezTo>
                  <a:cubicBezTo>
                    <a:pt x="477" y="346"/>
                    <a:pt x="989" y="334"/>
                    <a:pt x="1441" y="572"/>
                  </a:cubicBezTo>
                  <a:cubicBezTo>
                    <a:pt x="1370" y="620"/>
                    <a:pt x="1370" y="680"/>
                    <a:pt x="1441" y="715"/>
                  </a:cubicBezTo>
                  <a:cubicBezTo>
                    <a:pt x="1469" y="715"/>
                    <a:pt x="1504" y="714"/>
                    <a:pt x="1538" y="714"/>
                  </a:cubicBezTo>
                  <a:cubicBezTo>
                    <a:pt x="1608" y="714"/>
                    <a:pt x="1680" y="719"/>
                    <a:pt x="1703" y="751"/>
                  </a:cubicBezTo>
                  <a:cubicBezTo>
                    <a:pt x="1815" y="872"/>
                    <a:pt x="1921" y="919"/>
                    <a:pt x="2023" y="919"/>
                  </a:cubicBezTo>
                  <a:cubicBezTo>
                    <a:pt x="2171" y="919"/>
                    <a:pt x="2312" y="821"/>
                    <a:pt x="2453" y="715"/>
                  </a:cubicBezTo>
                  <a:cubicBezTo>
                    <a:pt x="2392" y="387"/>
                    <a:pt x="2109" y="227"/>
                    <a:pt x="1865" y="227"/>
                  </a:cubicBezTo>
                  <a:cubicBezTo>
                    <a:pt x="1826" y="227"/>
                    <a:pt x="1787" y="231"/>
                    <a:pt x="1751" y="239"/>
                  </a:cubicBezTo>
                  <a:cubicBezTo>
                    <a:pt x="1650" y="258"/>
                    <a:pt x="1553" y="266"/>
                    <a:pt x="1457" y="266"/>
                  </a:cubicBezTo>
                  <a:cubicBezTo>
                    <a:pt x="951" y="266"/>
                    <a:pt x="503" y="41"/>
                    <a:pt x="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0" name="Google Shape;5540;p2"/>
            <p:cNvSpPr/>
            <p:nvPr/>
          </p:nvSpPr>
          <p:spPr>
            <a:xfrm>
              <a:off x="5859650" y="3279700"/>
              <a:ext cx="60450" cy="10450"/>
            </a:xfrm>
            <a:custGeom>
              <a:avLst/>
              <a:gdLst/>
              <a:ahLst/>
              <a:cxnLst/>
              <a:rect l="l" t="t" r="r" b="b"/>
              <a:pathLst>
                <a:path w="2418" h="418" extrusionOk="0">
                  <a:moveTo>
                    <a:pt x="2417" y="0"/>
                  </a:moveTo>
                  <a:cubicBezTo>
                    <a:pt x="1837" y="9"/>
                    <a:pt x="1267" y="17"/>
                    <a:pt x="702" y="17"/>
                  </a:cubicBezTo>
                  <a:cubicBezTo>
                    <a:pt x="468" y="17"/>
                    <a:pt x="234" y="16"/>
                    <a:pt x="0" y="12"/>
                  </a:cubicBezTo>
                  <a:lnTo>
                    <a:pt x="0" y="12"/>
                  </a:lnTo>
                  <a:cubicBezTo>
                    <a:pt x="191" y="227"/>
                    <a:pt x="584" y="96"/>
                    <a:pt x="715" y="417"/>
                  </a:cubicBezTo>
                  <a:cubicBezTo>
                    <a:pt x="816" y="204"/>
                    <a:pt x="987" y="138"/>
                    <a:pt x="1191" y="138"/>
                  </a:cubicBezTo>
                  <a:cubicBezTo>
                    <a:pt x="1226" y="138"/>
                    <a:pt x="1261" y="140"/>
                    <a:pt x="1298" y="143"/>
                  </a:cubicBezTo>
                  <a:cubicBezTo>
                    <a:pt x="1322" y="161"/>
                    <a:pt x="1346" y="170"/>
                    <a:pt x="1368" y="170"/>
                  </a:cubicBezTo>
                  <a:cubicBezTo>
                    <a:pt x="1391" y="170"/>
                    <a:pt x="1411" y="161"/>
                    <a:pt x="1429" y="143"/>
                  </a:cubicBezTo>
                  <a:cubicBezTo>
                    <a:pt x="1477" y="179"/>
                    <a:pt x="1536" y="227"/>
                    <a:pt x="1584" y="262"/>
                  </a:cubicBezTo>
                  <a:cubicBezTo>
                    <a:pt x="1584" y="286"/>
                    <a:pt x="1596" y="286"/>
                    <a:pt x="1632" y="298"/>
                  </a:cubicBezTo>
                  <a:cubicBezTo>
                    <a:pt x="1638" y="301"/>
                    <a:pt x="1644" y="303"/>
                    <a:pt x="1650" y="303"/>
                  </a:cubicBezTo>
                  <a:cubicBezTo>
                    <a:pt x="1668" y="303"/>
                    <a:pt x="1688" y="289"/>
                    <a:pt x="1715" y="262"/>
                  </a:cubicBezTo>
                  <a:cubicBezTo>
                    <a:pt x="1774" y="167"/>
                    <a:pt x="1882" y="131"/>
                    <a:pt x="2001" y="131"/>
                  </a:cubicBezTo>
                  <a:lnTo>
                    <a:pt x="2144" y="286"/>
                  </a:lnTo>
                  <a:cubicBezTo>
                    <a:pt x="2144" y="298"/>
                    <a:pt x="2167" y="298"/>
                    <a:pt x="2191" y="310"/>
                  </a:cubicBezTo>
                  <a:cubicBezTo>
                    <a:pt x="2198" y="313"/>
                    <a:pt x="2205" y="315"/>
                    <a:pt x="2212" y="315"/>
                  </a:cubicBezTo>
                  <a:cubicBezTo>
                    <a:pt x="2233" y="315"/>
                    <a:pt x="2257" y="304"/>
                    <a:pt x="2275" y="286"/>
                  </a:cubicBezTo>
                  <a:lnTo>
                    <a:pt x="2417" y="143"/>
                  </a:lnTo>
                  <a:lnTo>
                    <a:pt x="241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1" name="Google Shape;5541;p2"/>
            <p:cNvSpPr/>
            <p:nvPr/>
          </p:nvSpPr>
          <p:spPr>
            <a:xfrm>
              <a:off x="5965325" y="3269875"/>
              <a:ext cx="20850" cy="15100"/>
            </a:xfrm>
            <a:custGeom>
              <a:avLst/>
              <a:gdLst/>
              <a:ahLst/>
              <a:cxnLst/>
              <a:rect l="l" t="t" r="r" b="b"/>
              <a:pathLst>
                <a:path w="834" h="604" extrusionOk="0">
                  <a:moveTo>
                    <a:pt x="214" y="1"/>
                  </a:moveTo>
                  <a:cubicBezTo>
                    <a:pt x="167" y="96"/>
                    <a:pt x="107" y="179"/>
                    <a:pt x="48" y="263"/>
                  </a:cubicBezTo>
                  <a:cubicBezTo>
                    <a:pt x="0" y="322"/>
                    <a:pt x="0" y="358"/>
                    <a:pt x="48" y="405"/>
                  </a:cubicBezTo>
                  <a:cubicBezTo>
                    <a:pt x="186" y="459"/>
                    <a:pt x="296" y="540"/>
                    <a:pt x="428" y="540"/>
                  </a:cubicBezTo>
                  <a:cubicBezTo>
                    <a:pt x="444" y="540"/>
                    <a:pt x="460" y="539"/>
                    <a:pt x="476" y="536"/>
                  </a:cubicBezTo>
                  <a:cubicBezTo>
                    <a:pt x="522" y="582"/>
                    <a:pt x="571" y="603"/>
                    <a:pt x="619" y="603"/>
                  </a:cubicBezTo>
                  <a:cubicBezTo>
                    <a:pt x="670" y="603"/>
                    <a:pt x="719" y="579"/>
                    <a:pt x="762" y="536"/>
                  </a:cubicBezTo>
                  <a:cubicBezTo>
                    <a:pt x="834" y="108"/>
                    <a:pt x="465" y="120"/>
                    <a:pt x="21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2" name="Google Shape;5542;p2"/>
            <p:cNvSpPr/>
            <p:nvPr/>
          </p:nvSpPr>
          <p:spPr>
            <a:xfrm>
              <a:off x="5977225" y="3283275"/>
              <a:ext cx="7175" cy="7175"/>
            </a:xfrm>
            <a:custGeom>
              <a:avLst/>
              <a:gdLst/>
              <a:ahLst/>
              <a:cxnLst/>
              <a:rect l="l" t="t" r="r" b="b"/>
              <a:pathLst>
                <a:path w="287" h="287" extrusionOk="0">
                  <a:moveTo>
                    <a:pt x="0" y="0"/>
                  </a:moveTo>
                  <a:cubicBezTo>
                    <a:pt x="0" y="119"/>
                    <a:pt x="36" y="238"/>
                    <a:pt x="143" y="286"/>
                  </a:cubicBezTo>
                  <a:cubicBezTo>
                    <a:pt x="179" y="203"/>
                    <a:pt x="239" y="96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3" name="Google Shape;5543;p2"/>
            <p:cNvSpPr/>
            <p:nvPr/>
          </p:nvSpPr>
          <p:spPr>
            <a:xfrm>
              <a:off x="5964425" y="3276725"/>
              <a:ext cx="2100" cy="3600"/>
            </a:xfrm>
            <a:custGeom>
              <a:avLst/>
              <a:gdLst/>
              <a:ahLst/>
              <a:cxnLst/>
              <a:rect l="l" t="t" r="r" b="b"/>
              <a:pathLst>
                <a:path w="84" h="144" extrusionOk="0">
                  <a:moveTo>
                    <a:pt x="84" y="0"/>
                  </a:moveTo>
                  <a:cubicBezTo>
                    <a:pt x="0" y="48"/>
                    <a:pt x="12" y="84"/>
                    <a:pt x="84" y="143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4" name="Google Shape;5544;p2"/>
            <p:cNvSpPr/>
            <p:nvPr/>
          </p:nvSpPr>
          <p:spPr>
            <a:xfrm>
              <a:off x="5912925" y="3287150"/>
              <a:ext cx="3300" cy="2025"/>
            </a:xfrm>
            <a:custGeom>
              <a:avLst/>
              <a:gdLst/>
              <a:ahLst/>
              <a:cxnLst/>
              <a:rect l="l" t="t" r="r" b="b"/>
              <a:pathLst>
                <a:path w="132" h="81" extrusionOk="0">
                  <a:moveTo>
                    <a:pt x="1" y="0"/>
                  </a:moveTo>
                  <a:cubicBezTo>
                    <a:pt x="24" y="54"/>
                    <a:pt x="48" y="81"/>
                    <a:pt x="71" y="81"/>
                  </a:cubicBezTo>
                  <a:cubicBezTo>
                    <a:pt x="93" y="81"/>
                    <a:pt x="114" y="54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5" name="Google Shape;5545;p2"/>
            <p:cNvSpPr/>
            <p:nvPr/>
          </p:nvSpPr>
          <p:spPr>
            <a:xfrm>
              <a:off x="5909350" y="3283875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1" y="0"/>
                  </a:moveTo>
                  <a:lnTo>
                    <a:pt x="144" y="143"/>
                  </a:lnTo>
                  <a:cubicBezTo>
                    <a:pt x="96" y="84"/>
                    <a:pt x="37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6" name="Google Shape;5546;p2"/>
            <p:cNvSpPr/>
            <p:nvPr/>
          </p:nvSpPr>
          <p:spPr>
            <a:xfrm>
              <a:off x="5891500" y="3283875"/>
              <a:ext cx="3300" cy="1100"/>
            </a:xfrm>
            <a:custGeom>
              <a:avLst/>
              <a:gdLst/>
              <a:ahLst/>
              <a:cxnLst/>
              <a:rect l="l" t="t" r="r" b="b"/>
              <a:pathLst>
                <a:path w="132" h="44" extrusionOk="0">
                  <a:moveTo>
                    <a:pt x="0" y="0"/>
                  </a:moveTo>
                  <a:cubicBezTo>
                    <a:pt x="10" y="18"/>
                    <a:pt x="19" y="44"/>
                    <a:pt x="22" y="44"/>
                  </a:cubicBezTo>
                  <a:cubicBezTo>
                    <a:pt x="24" y="44"/>
                    <a:pt x="24" y="41"/>
                    <a:pt x="24" y="36"/>
                  </a:cubicBezTo>
                  <a:cubicBezTo>
                    <a:pt x="72" y="24"/>
                    <a:pt x="96" y="12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7" name="Google Shape;5547;p2"/>
            <p:cNvSpPr/>
            <p:nvPr/>
          </p:nvSpPr>
          <p:spPr>
            <a:xfrm>
              <a:off x="5898350" y="3287150"/>
              <a:ext cx="3900" cy="2025"/>
            </a:xfrm>
            <a:custGeom>
              <a:avLst/>
              <a:gdLst/>
              <a:ahLst/>
              <a:cxnLst/>
              <a:rect l="l" t="t" r="r" b="b"/>
              <a:pathLst>
                <a:path w="156" h="81" extrusionOk="0">
                  <a:moveTo>
                    <a:pt x="0" y="0"/>
                  </a:moveTo>
                  <a:cubicBezTo>
                    <a:pt x="30" y="54"/>
                    <a:pt x="57" y="81"/>
                    <a:pt x="82" y="81"/>
                  </a:cubicBezTo>
                  <a:cubicBezTo>
                    <a:pt x="107" y="81"/>
                    <a:pt x="131" y="54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8" name="Google Shape;5548;p2"/>
            <p:cNvSpPr/>
            <p:nvPr/>
          </p:nvSpPr>
          <p:spPr>
            <a:xfrm>
              <a:off x="5945375" y="3283875"/>
              <a:ext cx="1500" cy="1350"/>
            </a:xfrm>
            <a:custGeom>
              <a:avLst/>
              <a:gdLst/>
              <a:ahLst/>
              <a:cxnLst/>
              <a:rect l="l" t="t" r="r" b="b"/>
              <a:pathLst>
                <a:path w="60" h="54" extrusionOk="0">
                  <a:moveTo>
                    <a:pt x="0" y="0"/>
                  </a:moveTo>
                  <a:lnTo>
                    <a:pt x="0" y="0"/>
                  </a:lnTo>
                  <a:cubicBezTo>
                    <a:pt x="7" y="35"/>
                    <a:pt x="22" y="53"/>
                    <a:pt x="36" y="53"/>
                  </a:cubicBezTo>
                  <a:cubicBezTo>
                    <a:pt x="46" y="53"/>
                    <a:pt x="55" y="44"/>
                    <a:pt x="60" y="24"/>
                  </a:cubicBezTo>
                  <a:cubicBezTo>
                    <a:pt x="60" y="24"/>
                    <a:pt x="12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9" name="Google Shape;5549;p2"/>
            <p:cNvSpPr/>
            <p:nvPr/>
          </p:nvSpPr>
          <p:spPr>
            <a:xfrm>
              <a:off x="5822450" y="3284450"/>
              <a:ext cx="4475" cy="1275"/>
            </a:xfrm>
            <a:custGeom>
              <a:avLst/>
              <a:gdLst/>
              <a:ahLst/>
              <a:cxnLst/>
              <a:rect l="l" t="t" r="r" b="b"/>
              <a:pathLst>
                <a:path w="179" h="51" extrusionOk="0">
                  <a:moveTo>
                    <a:pt x="0" y="1"/>
                  </a:moveTo>
                  <a:cubicBezTo>
                    <a:pt x="29" y="35"/>
                    <a:pt x="62" y="50"/>
                    <a:pt x="94" y="50"/>
                  </a:cubicBezTo>
                  <a:cubicBezTo>
                    <a:pt x="128" y="50"/>
                    <a:pt x="160" y="32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0" name="Google Shape;5550;p2"/>
            <p:cNvSpPr/>
            <p:nvPr/>
          </p:nvSpPr>
          <p:spPr>
            <a:xfrm>
              <a:off x="6051050" y="3283875"/>
              <a:ext cx="12525" cy="8725"/>
            </a:xfrm>
            <a:custGeom>
              <a:avLst/>
              <a:gdLst/>
              <a:ahLst/>
              <a:cxnLst/>
              <a:rect l="l" t="t" r="r" b="b"/>
              <a:pathLst>
                <a:path w="501" h="349" extrusionOk="0">
                  <a:moveTo>
                    <a:pt x="60" y="0"/>
                  </a:moveTo>
                  <a:cubicBezTo>
                    <a:pt x="0" y="36"/>
                    <a:pt x="0" y="84"/>
                    <a:pt x="60" y="143"/>
                  </a:cubicBezTo>
                  <a:cubicBezTo>
                    <a:pt x="107" y="203"/>
                    <a:pt x="167" y="250"/>
                    <a:pt x="203" y="310"/>
                  </a:cubicBezTo>
                  <a:cubicBezTo>
                    <a:pt x="251" y="337"/>
                    <a:pt x="299" y="349"/>
                    <a:pt x="345" y="349"/>
                  </a:cubicBezTo>
                  <a:cubicBezTo>
                    <a:pt x="401" y="349"/>
                    <a:pt x="454" y="331"/>
                    <a:pt x="500" y="298"/>
                  </a:cubicBezTo>
                  <a:cubicBezTo>
                    <a:pt x="488" y="203"/>
                    <a:pt x="488" y="119"/>
                    <a:pt x="476" y="24"/>
                  </a:cubicBezTo>
                  <a:cubicBezTo>
                    <a:pt x="345" y="12"/>
                    <a:pt x="191" y="12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1" name="Google Shape;5551;p2"/>
            <p:cNvSpPr/>
            <p:nvPr/>
          </p:nvSpPr>
          <p:spPr>
            <a:xfrm>
              <a:off x="6056100" y="3290725"/>
              <a:ext cx="7475" cy="3175"/>
            </a:xfrm>
            <a:custGeom>
              <a:avLst/>
              <a:gdLst/>
              <a:ahLst/>
              <a:cxnLst/>
              <a:rect l="l" t="t" r="r" b="b"/>
              <a:pathLst>
                <a:path w="299" h="127" extrusionOk="0">
                  <a:moveTo>
                    <a:pt x="298" y="0"/>
                  </a:moveTo>
                  <a:lnTo>
                    <a:pt x="298" y="0"/>
                  </a:lnTo>
                  <a:cubicBezTo>
                    <a:pt x="203" y="24"/>
                    <a:pt x="108" y="24"/>
                    <a:pt x="1" y="24"/>
                  </a:cubicBezTo>
                  <a:cubicBezTo>
                    <a:pt x="1" y="60"/>
                    <a:pt x="1" y="95"/>
                    <a:pt x="24" y="119"/>
                  </a:cubicBezTo>
                  <a:cubicBezTo>
                    <a:pt x="43" y="124"/>
                    <a:pt x="62" y="126"/>
                    <a:pt x="81" y="126"/>
                  </a:cubicBezTo>
                  <a:cubicBezTo>
                    <a:pt x="160" y="126"/>
                    <a:pt x="241" y="86"/>
                    <a:pt x="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2" name="Google Shape;5552;p2"/>
            <p:cNvSpPr/>
            <p:nvPr/>
          </p:nvSpPr>
          <p:spPr>
            <a:xfrm>
              <a:off x="6047775" y="3283275"/>
              <a:ext cx="4775" cy="4200"/>
            </a:xfrm>
            <a:custGeom>
              <a:avLst/>
              <a:gdLst/>
              <a:ahLst/>
              <a:cxnLst/>
              <a:rect l="l" t="t" r="r" b="b"/>
              <a:pathLst>
                <a:path w="191" h="168" extrusionOk="0">
                  <a:moveTo>
                    <a:pt x="72" y="0"/>
                  </a:moveTo>
                  <a:lnTo>
                    <a:pt x="60" y="24"/>
                  </a:lnTo>
                  <a:cubicBezTo>
                    <a:pt x="0" y="84"/>
                    <a:pt x="0" y="119"/>
                    <a:pt x="60" y="167"/>
                  </a:cubicBezTo>
                  <a:lnTo>
                    <a:pt x="179" y="167"/>
                  </a:lnTo>
                  <a:cubicBezTo>
                    <a:pt x="191" y="119"/>
                    <a:pt x="191" y="60"/>
                    <a:pt x="191" y="24"/>
                  </a:cubicBezTo>
                  <a:cubicBezTo>
                    <a:pt x="155" y="0"/>
                    <a:pt x="119" y="0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3" name="Google Shape;5553;p2"/>
            <p:cNvSpPr/>
            <p:nvPr/>
          </p:nvSpPr>
          <p:spPr>
            <a:xfrm>
              <a:off x="6045375" y="3283875"/>
              <a:ext cx="3900" cy="4600"/>
            </a:xfrm>
            <a:custGeom>
              <a:avLst/>
              <a:gdLst/>
              <a:ahLst/>
              <a:cxnLst/>
              <a:rect l="l" t="t" r="r" b="b"/>
              <a:pathLst>
                <a:path w="156" h="184" extrusionOk="0">
                  <a:moveTo>
                    <a:pt x="156" y="0"/>
                  </a:moveTo>
                  <a:cubicBezTo>
                    <a:pt x="108" y="36"/>
                    <a:pt x="49" y="84"/>
                    <a:pt x="1" y="143"/>
                  </a:cubicBezTo>
                  <a:cubicBezTo>
                    <a:pt x="1" y="143"/>
                    <a:pt x="13" y="155"/>
                    <a:pt x="49" y="179"/>
                  </a:cubicBezTo>
                  <a:cubicBezTo>
                    <a:pt x="60" y="182"/>
                    <a:pt x="71" y="183"/>
                    <a:pt x="80" y="183"/>
                  </a:cubicBezTo>
                  <a:cubicBezTo>
                    <a:pt x="109" y="183"/>
                    <a:pt x="129" y="170"/>
                    <a:pt x="156" y="143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4" name="Google Shape;5554;p2"/>
            <p:cNvSpPr/>
            <p:nvPr/>
          </p:nvSpPr>
          <p:spPr>
            <a:xfrm>
              <a:off x="6044200" y="3287150"/>
              <a:ext cx="5075" cy="3300"/>
            </a:xfrm>
            <a:custGeom>
              <a:avLst/>
              <a:gdLst/>
              <a:ahLst/>
              <a:cxnLst/>
              <a:rect l="l" t="t" r="r" b="b"/>
              <a:pathLst>
                <a:path w="203" h="132" extrusionOk="0">
                  <a:moveTo>
                    <a:pt x="48" y="0"/>
                  </a:moveTo>
                  <a:lnTo>
                    <a:pt x="36" y="12"/>
                  </a:lnTo>
                  <a:cubicBezTo>
                    <a:pt x="0" y="60"/>
                    <a:pt x="0" y="95"/>
                    <a:pt x="48" y="131"/>
                  </a:cubicBezTo>
                  <a:cubicBezTo>
                    <a:pt x="96" y="83"/>
                    <a:pt x="155" y="48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5" name="Google Shape;5555;p2"/>
            <p:cNvSpPr/>
            <p:nvPr/>
          </p:nvSpPr>
          <p:spPr>
            <a:xfrm>
              <a:off x="6043300" y="3287725"/>
              <a:ext cx="2100" cy="3025"/>
            </a:xfrm>
            <a:custGeom>
              <a:avLst/>
              <a:gdLst/>
              <a:ahLst/>
              <a:cxnLst/>
              <a:rect l="l" t="t" r="r" b="b"/>
              <a:pathLst>
                <a:path w="84" h="121" extrusionOk="0">
                  <a:moveTo>
                    <a:pt x="72" y="1"/>
                  </a:moveTo>
                  <a:cubicBezTo>
                    <a:pt x="1" y="49"/>
                    <a:pt x="24" y="84"/>
                    <a:pt x="84" y="120"/>
                  </a:cubicBezTo>
                  <a:cubicBezTo>
                    <a:pt x="84" y="84"/>
                    <a:pt x="72" y="49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6" name="Google Shape;5556;p2"/>
            <p:cNvSpPr/>
            <p:nvPr/>
          </p:nvSpPr>
          <p:spPr>
            <a:xfrm>
              <a:off x="6092425" y="3292800"/>
              <a:ext cx="8050" cy="4775"/>
            </a:xfrm>
            <a:custGeom>
              <a:avLst/>
              <a:gdLst/>
              <a:ahLst/>
              <a:cxnLst/>
              <a:rect l="l" t="t" r="r" b="b"/>
              <a:pathLst>
                <a:path w="322" h="191" extrusionOk="0">
                  <a:moveTo>
                    <a:pt x="137" y="0"/>
                  </a:moveTo>
                  <a:cubicBezTo>
                    <a:pt x="89" y="0"/>
                    <a:pt x="42" y="24"/>
                    <a:pt x="0" y="72"/>
                  </a:cubicBezTo>
                  <a:lnTo>
                    <a:pt x="0" y="191"/>
                  </a:lnTo>
                  <a:lnTo>
                    <a:pt x="274" y="191"/>
                  </a:lnTo>
                  <a:cubicBezTo>
                    <a:pt x="322" y="155"/>
                    <a:pt x="322" y="119"/>
                    <a:pt x="274" y="72"/>
                  </a:cubicBezTo>
                  <a:cubicBezTo>
                    <a:pt x="232" y="24"/>
                    <a:pt x="185" y="0"/>
                    <a:pt x="1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7" name="Google Shape;5557;p2"/>
            <p:cNvSpPr/>
            <p:nvPr/>
          </p:nvSpPr>
          <p:spPr>
            <a:xfrm>
              <a:off x="6099250" y="3294575"/>
              <a:ext cx="3600" cy="3225"/>
            </a:xfrm>
            <a:custGeom>
              <a:avLst/>
              <a:gdLst/>
              <a:ahLst/>
              <a:cxnLst/>
              <a:rect l="l" t="t" r="r" b="b"/>
              <a:pathLst>
                <a:path w="144" h="129" extrusionOk="0">
                  <a:moveTo>
                    <a:pt x="1" y="1"/>
                  </a:moveTo>
                  <a:lnTo>
                    <a:pt x="1" y="120"/>
                  </a:lnTo>
                  <a:cubicBezTo>
                    <a:pt x="25" y="126"/>
                    <a:pt x="49" y="129"/>
                    <a:pt x="72" y="129"/>
                  </a:cubicBezTo>
                  <a:cubicBezTo>
                    <a:pt x="96" y="129"/>
                    <a:pt x="120" y="126"/>
                    <a:pt x="144" y="120"/>
                  </a:cubicBezTo>
                  <a:cubicBezTo>
                    <a:pt x="96" y="84"/>
                    <a:pt x="49" y="48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8" name="Google Shape;5558;p2"/>
            <p:cNvSpPr/>
            <p:nvPr/>
          </p:nvSpPr>
          <p:spPr>
            <a:xfrm>
              <a:off x="6106700" y="3296375"/>
              <a:ext cx="3600" cy="1350"/>
            </a:xfrm>
            <a:custGeom>
              <a:avLst/>
              <a:gdLst/>
              <a:ahLst/>
              <a:cxnLst/>
              <a:rect l="l" t="t" r="r" b="b"/>
              <a:pathLst>
                <a:path w="144" h="54" extrusionOk="0">
                  <a:moveTo>
                    <a:pt x="108" y="0"/>
                  </a:moveTo>
                  <a:cubicBezTo>
                    <a:pt x="60" y="12"/>
                    <a:pt x="36" y="36"/>
                    <a:pt x="1" y="48"/>
                  </a:cubicBezTo>
                  <a:cubicBezTo>
                    <a:pt x="32" y="48"/>
                    <a:pt x="64" y="53"/>
                    <a:pt x="96" y="53"/>
                  </a:cubicBezTo>
                  <a:cubicBezTo>
                    <a:pt x="112" y="53"/>
                    <a:pt x="128" y="52"/>
                    <a:pt x="144" y="48"/>
                  </a:cubicBezTo>
                  <a:cubicBezTo>
                    <a:pt x="144" y="36"/>
                    <a:pt x="120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9" name="Google Shape;5559;p2"/>
            <p:cNvSpPr/>
            <p:nvPr/>
          </p:nvSpPr>
          <p:spPr>
            <a:xfrm>
              <a:off x="5361975" y="3549375"/>
              <a:ext cx="39300" cy="35150"/>
            </a:xfrm>
            <a:custGeom>
              <a:avLst/>
              <a:gdLst/>
              <a:ahLst/>
              <a:cxnLst/>
              <a:rect l="l" t="t" r="r" b="b"/>
              <a:pathLst>
                <a:path w="1572" h="1406" extrusionOk="0">
                  <a:moveTo>
                    <a:pt x="357" y="1"/>
                  </a:moveTo>
                  <a:cubicBezTo>
                    <a:pt x="0" y="48"/>
                    <a:pt x="203" y="298"/>
                    <a:pt x="203" y="465"/>
                  </a:cubicBezTo>
                  <a:cubicBezTo>
                    <a:pt x="203" y="822"/>
                    <a:pt x="286" y="1144"/>
                    <a:pt x="560" y="1405"/>
                  </a:cubicBezTo>
                  <a:cubicBezTo>
                    <a:pt x="893" y="1358"/>
                    <a:pt x="1203" y="1310"/>
                    <a:pt x="1536" y="1263"/>
                  </a:cubicBezTo>
                  <a:cubicBezTo>
                    <a:pt x="1572" y="1215"/>
                    <a:pt x="1572" y="1167"/>
                    <a:pt x="1548" y="1108"/>
                  </a:cubicBezTo>
                  <a:cubicBezTo>
                    <a:pt x="1500" y="1060"/>
                    <a:pt x="1441" y="1024"/>
                    <a:pt x="1381" y="1013"/>
                  </a:cubicBezTo>
                  <a:cubicBezTo>
                    <a:pt x="1215" y="965"/>
                    <a:pt x="1036" y="1001"/>
                    <a:pt x="881" y="941"/>
                  </a:cubicBezTo>
                  <a:cubicBezTo>
                    <a:pt x="822" y="905"/>
                    <a:pt x="786" y="882"/>
                    <a:pt x="738" y="846"/>
                  </a:cubicBezTo>
                  <a:cubicBezTo>
                    <a:pt x="703" y="786"/>
                    <a:pt x="667" y="715"/>
                    <a:pt x="655" y="643"/>
                  </a:cubicBezTo>
                  <a:cubicBezTo>
                    <a:pt x="619" y="572"/>
                    <a:pt x="596" y="489"/>
                    <a:pt x="536" y="429"/>
                  </a:cubicBezTo>
                  <a:cubicBezTo>
                    <a:pt x="476" y="298"/>
                    <a:pt x="417" y="155"/>
                    <a:pt x="3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0" name="Google Shape;5560;p2"/>
            <p:cNvSpPr/>
            <p:nvPr/>
          </p:nvSpPr>
          <p:spPr>
            <a:xfrm>
              <a:off x="5398575" y="3570200"/>
              <a:ext cx="16100" cy="11350"/>
            </a:xfrm>
            <a:custGeom>
              <a:avLst/>
              <a:gdLst/>
              <a:ahLst/>
              <a:cxnLst/>
              <a:rect l="l" t="t" r="r" b="b"/>
              <a:pathLst>
                <a:path w="644" h="454" extrusionOk="0">
                  <a:moveTo>
                    <a:pt x="286" y="1"/>
                  </a:moveTo>
                  <a:cubicBezTo>
                    <a:pt x="203" y="13"/>
                    <a:pt x="132" y="49"/>
                    <a:pt x="72" y="96"/>
                  </a:cubicBezTo>
                  <a:cubicBezTo>
                    <a:pt x="24" y="132"/>
                    <a:pt x="1" y="180"/>
                    <a:pt x="1" y="239"/>
                  </a:cubicBezTo>
                  <a:cubicBezTo>
                    <a:pt x="24" y="251"/>
                    <a:pt x="48" y="275"/>
                    <a:pt x="72" y="287"/>
                  </a:cubicBezTo>
                  <a:cubicBezTo>
                    <a:pt x="96" y="334"/>
                    <a:pt x="144" y="358"/>
                    <a:pt x="203" y="358"/>
                  </a:cubicBezTo>
                  <a:cubicBezTo>
                    <a:pt x="263" y="370"/>
                    <a:pt x="310" y="382"/>
                    <a:pt x="346" y="418"/>
                  </a:cubicBezTo>
                  <a:cubicBezTo>
                    <a:pt x="382" y="453"/>
                    <a:pt x="429" y="453"/>
                    <a:pt x="465" y="453"/>
                  </a:cubicBezTo>
                  <a:cubicBezTo>
                    <a:pt x="644" y="311"/>
                    <a:pt x="465" y="168"/>
                    <a:pt x="465" y="37"/>
                  </a:cubicBezTo>
                  <a:cubicBezTo>
                    <a:pt x="429" y="37"/>
                    <a:pt x="382" y="37"/>
                    <a:pt x="3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1" name="Google Shape;5561;p2"/>
            <p:cNvSpPr/>
            <p:nvPr/>
          </p:nvSpPr>
          <p:spPr>
            <a:xfrm>
              <a:off x="5402150" y="3577650"/>
              <a:ext cx="5075" cy="3000"/>
            </a:xfrm>
            <a:custGeom>
              <a:avLst/>
              <a:gdLst/>
              <a:ahLst/>
              <a:cxnLst/>
              <a:rect l="l" t="t" r="r" b="b"/>
              <a:pathLst>
                <a:path w="203" h="120" extrusionOk="0">
                  <a:moveTo>
                    <a:pt x="60" y="1"/>
                  </a:moveTo>
                  <a:cubicBezTo>
                    <a:pt x="1" y="48"/>
                    <a:pt x="1" y="96"/>
                    <a:pt x="60" y="120"/>
                  </a:cubicBezTo>
                  <a:lnTo>
                    <a:pt x="203" y="120"/>
                  </a:lnTo>
                  <a:cubicBezTo>
                    <a:pt x="167" y="72"/>
                    <a:pt x="108" y="48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2" name="Google Shape;5562;p2"/>
            <p:cNvSpPr/>
            <p:nvPr/>
          </p:nvSpPr>
          <p:spPr>
            <a:xfrm>
              <a:off x="5399775" y="357735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0" y="1"/>
                  </a:moveTo>
                  <a:lnTo>
                    <a:pt x="0" y="132"/>
                  </a:lnTo>
                  <a:lnTo>
                    <a:pt x="155" y="132"/>
                  </a:lnTo>
                  <a:lnTo>
                    <a:pt x="155" y="13"/>
                  </a:lnTo>
                  <a:cubicBezTo>
                    <a:pt x="107" y="13"/>
                    <a:pt x="48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3" name="Google Shape;5563;p2"/>
            <p:cNvSpPr/>
            <p:nvPr/>
          </p:nvSpPr>
          <p:spPr>
            <a:xfrm>
              <a:off x="5511100" y="3602650"/>
              <a:ext cx="10725" cy="4200"/>
            </a:xfrm>
            <a:custGeom>
              <a:avLst/>
              <a:gdLst/>
              <a:ahLst/>
              <a:cxnLst/>
              <a:rect l="l" t="t" r="r" b="b"/>
              <a:pathLst>
                <a:path w="429" h="168" extrusionOk="0">
                  <a:moveTo>
                    <a:pt x="429" y="1"/>
                  </a:moveTo>
                  <a:lnTo>
                    <a:pt x="429" y="1"/>
                  </a:lnTo>
                  <a:cubicBezTo>
                    <a:pt x="405" y="3"/>
                    <a:pt x="380" y="3"/>
                    <a:pt x="356" y="3"/>
                  </a:cubicBezTo>
                  <a:cubicBezTo>
                    <a:pt x="337" y="3"/>
                    <a:pt x="317" y="3"/>
                    <a:pt x="298" y="3"/>
                  </a:cubicBezTo>
                  <a:cubicBezTo>
                    <a:pt x="186" y="3"/>
                    <a:pt x="77" y="12"/>
                    <a:pt x="0" y="132"/>
                  </a:cubicBezTo>
                  <a:cubicBezTo>
                    <a:pt x="48" y="144"/>
                    <a:pt x="95" y="167"/>
                    <a:pt x="131" y="167"/>
                  </a:cubicBezTo>
                  <a:lnTo>
                    <a:pt x="417" y="167"/>
                  </a:lnTo>
                  <a:cubicBezTo>
                    <a:pt x="417" y="120"/>
                    <a:pt x="429" y="60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4" name="Google Shape;5564;p2"/>
            <p:cNvSpPr/>
            <p:nvPr/>
          </p:nvSpPr>
          <p:spPr>
            <a:xfrm>
              <a:off x="5478650" y="3614275"/>
              <a:ext cx="3900" cy="2700"/>
            </a:xfrm>
            <a:custGeom>
              <a:avLst/>
              <a:gdLst/>
              <a:ahLst/>
              <a:cxnLst/>
              <a:rect l="l" t="t" r="r" b="b"/>
              <a:pathLst>
                <a:path w="156" h="108" extrusionOk="0">
                  <a:moveTo>
                    <a:pt x="155" y="0"/>
                  </a:moveTo>
                  <a:lnTo>
                    <a:pt x="155" y="0"/>
                  </a:lnTo>
                  <a:cubicBezTo>
                    <a:pt x="84" y="12"/>
                    <a:pt x="36" y="36"/>
                    <a:pt x="0" y="107"/>
                  </a:cubicBezTo>
                  <a:cubicBezTo>
                    <a:pt x="48" y="72"/>
                    <a:pt x="108" y="3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5" name="Google Shape;5565;p2"/>
            <p:cNvSpPr/>
            <p:nvPr/>
          </p:nvSpPr>
          <p:spPr>
            <a:xfrm>
              <a:off x="5347675" y="3483250"/>
              <a:ext cx="13425" cy="24525"/>
            </a:xfrm>
            <a:custGeom>
              <a:avLst/>
              <a:gdLst/>
              <a:ahLst/>
              <a:cxnLst/>
              <a:rect l="l" t="t" r="r" b="b"/>
              <a:pathLst>
                <a:path w="537" h="981" extrusionOk="0">
                  <a:moveTo>
                    <a:pt x="296" y="0"/>
                  </a:moveTo>
                  <a:cubicBezTo>
                    <a:pt x="264" y="0"/>
                    <a:pt x="239" y="31"/>
                    <a:pt x="239" y="74"/>
                  </a:cubicBezTo>
                  <a:lnTo>
                    <a:pt x="203" y="205"/>
                  </a:lnTo>
                  <a:cubicBezTo>
                    <a:pt x="167" y="264"/>
                    <a:pt x="120" y="324"/>
                    <a:pt x="96" y="371"/>
                  </a:cubicBezTo>
                  <a:cubicBezTo>
                    <a:pt x="96" y="419"/>
                    <a:pt x="84" y="443"/>
                    <a:pt x="60" y="491"/>
                  </a:cubicBezTo>
                  <a:cubicBezTo>
                    <a:pt x="1" y="586"/>
                    <a:pt x="1" y="681"/>
                    <a:pt x="84" y="776"/>
                  </a:cubicBezTo>
                  <a:cubicBezTo>
                    <a:pt x="96" y="812"/>
                    <a:pt x="108" y="860"/>
                    <a:pt x="96" y="907"/>
                  </a:cubicBezTo>
                  <a:cubicBezTo>
                    <a:pt x="122" y="953"/>
                    <a:pt x="145" y="981"/>
                    <a:pt x="170" y="981"/>
                  </a:cubicBezTo>
                  <a:cubicBezTo>
                    <a:pt x="190" y="981"/>
                    <a:pt x="212" y="962"/>
                    <a:pt x="239" y="919"/>
                  </a:cubicBezTo>
                  <a:cubicBezTo>
                    <a:pt x="441" y="717"/>
                    <a:pt x="513" y="479"/>
                    <a:pt x="536" y="205"/>
                  </a:cubicBezTo>
                  <a:cubicBezTo>
                    <a:pt x="441" y="181"/>
                    <a:pt x="382" y="98"/>
                    <a:pt x="334" y="14"/>
                  </a:cubicBezTo>
                  <a:cubicBezTo>
                    <a:pt x="321" y="4"/>
                    <a:pt x="308" y="0"/>
                    <a:pt x="2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6" name="Google Shape;5566;p2"/>
            <p:cNvSpPr/>
            <p:nvPr/>
          </p:nvSpPr>
          <p:spPr>
            <a:xfrm>
              <a:off x="5388450" y="3351425"/>
              <a:ext cx="11050" cy="18200"/>
            </a:xfrm>
            <a:custGeom>
              <a:avLst/>
              <a:gdLst/>
              <a:ahLst/>
              <a:cxnLst/>
              <a:rect l="l" t="t" r="r" b="b"/>
              <a:pathLst>
                <a:path w="442" h="728" extrusionOk="0">
                  <a:moveTo>
                    <a:pt x="441" y="1"/>
                  </a:moveTo>
                  <a:cubicBezTo>
                    <a:pt x="394" y="1"/>
                    <a:pt x="370" y="13"/>
                    <a:pt x="322" y="37"/>
                  </a:cubicBezTo>
                  <a:cubicBezTo>
                    <a:pt x="239" y="251"/>
                    <a:pt x="37" y="453"/>
                    <a:pt x="1" y="715"/>
                  </a:cubicBezTo>
                  <a:cubicBezTo>
                    <a:pt x="60" y="727"/>
                    <a:pt x="96" y="727"/>
                    <a:pt x="156" y="727"/>
                  </a:cubicBezTo>
                  <a:cubicBezTo>
                    <a:pt x="203" y="668"/>
                    <a:pt x="263" y="644"/>
                    <a:pt x="310" y="584"/>
                  </a:cubicBezTo>
                  <a:cubicBezTo>
                    <a:pt x="358" y="537"/>
                    <a:pt x="394" y="489"/>
                    <a:pt x="441" y="430"/>
                  </a:cubicBezTo>
                  <a:lnTo>
                    <a:pt x="441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7" name="Google Shape;5567;p2"/>
            <p:cNvSpPr/>
            <p:nvPr/>
          </p:nvSpPr>
          <p:spPr>
            <a:xfrm>
              <a:off x="5344700" y="3527950"/>
              <a:ext cx="5100" cy="17875"/>
            </a:xfrm>
            <a:custGeom>
              <a:avLst/>
              <a:gdLst/>
              <a:ahLst/>
              <a:cxnLst/>
              <a:rect l="l" t="t" r="r" b="b"/>
              <a:pathLst>
                <a:path w="204" h="715" extrusionOk="0">
                  <a:moveTo>
                    <a:pt x="179" y="0"/>
                  </a:moveTo>
                  <a:lnTo>
                    <a:pt x="179" y="0"/>
                  </a:lnTo>
                  <a:cubicBezTo>
                    <a:pt x="1" y="238"/>
                    <a:pt x="1" y="477"/>
                    <a:pt x="203" y="715"/>
                  </a:cubicBezTo>
                  <a:cubicBezTo>
                    <a:pt x="179" y="477"/>
                    <a:pt x="179" y="238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8" name="Google Shape;5568;p2"/>
            <p:cNvSpPr/>
            <p:nvPr/>
          </p:nvSpPr>
          <p:spPr>
            <a:xfrm>
              <a:off x="5399475" y="3340425"/>
              <a:ext cx="5375" cy="11025"/>
            </a:xfrm>
            <a:custGeom>
              <a:avLst/>
              <a:gdLst/>
              <a:ahLst/>
              <a:cxnLst/>
              <a:rect l="l" t="t" r="r" b="b"/>
              <a:pathLst>
                <a:path w="215" h="441" extrusionOk="0">
                  <a:moveTo>
                    <a:pt x="131" y="0"/>
                  </a:moveTo>
                  <a:cubicBezTo>
                    <a:pt x="0" y="131"/>
                    <a:pt x="12" y="274"/>
                    <a:pt x="0" y="441"/>
                  </a:cubicBezTo>
                  <a:cubicBezTo>
                    <a:pt x="131" y="393"/>
                    <a:pt x="167" y="274"/>
                    <a:pt x="179" y="155"/>
                  </a:cubicBezTo>
                  <a:lnTo>
                    <a:pt x="215" y="96"/>
                  </a:lnTo>
                  <a:lnTo>
                    <a:pt x="179" y="36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9" name="Google Shape;5569;p2"/>
            <p:cNvSpPr/>
            <p:nvPr/>
          </p:nvSpPr>
          <p:spPr>
            <a:xfrm>
              <a:off x="5348875" y="3551150"/>
              <a:ext cx="4475" cy="11950"/>
            </a:xfrm>
            <a:custGeom>
              <a:avLst/>
              <a:gdLst/>
              <a:ahLst/>
              <a:cxnLst/>
              <a:rect l="l" t="t" r="r" b="b"/>
              <a:pathLst>
                <a:path w="179" h="478" extrusionOk="0">
                  <a:moveTo>
                    <a:pt x="48" y="1"/>
                  </a:moveTo>
                  <a:cubicBezTo>
                    <a:pt x="36" y="180"/>
                    <a:pt x="0" y="358"/>
                    <a:pt x="179" y="477"/>
                  </a:cubicBezTo>
                  <a:cubicBezTo>
                    <a:pt x="167" y="322"/>
                    <a:pt x="131" y="156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0" name="Google Shape;5570;p2"/>
            <p:cNvSpPr/>
            <p:nvPr/>
          </p:nvSpPr>
          <p:spPr>
            <a:xfrm>
              <a:off x="5350050" y="3505925"/>
              <a:ext cx="3600" cy="8950"/>
            </a:xfrm>
            <a:custGeom>
              <a:avLst/>
              <a:gdLst/>
              <a:ahLst/>
              <a:cxnLst/>
              <a:rect l="l" t="t" r="r" b="b"/>
              <a:pathLst>
                <a:path w="144" h="358" extrusionOk="0">
                  <a:moveTo>
                    <a:pt x="1" y="0"/>
                  </a:moveTo>
                  <a:cubicBezTo>
                    <a:pt x="1" y="107"/>
                    <a:pt x="1" y="226"/>
                    <a:pt x="13" y="357"/>
                  </a:cubicBezTo>
                  <a:cubicBezTo>
                    <a:pt x="132" y="262"/>
                    <a:pt x="120" y="131"/>
                    <a:pt x="144" y="12"/>
                  </a:cubicBezTo>
                  <a:cubicBezTo>
                    <a:pt x="108" y="12"/>
                    <a:pt x="49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1" name="Google Shape;5571;p2"/>
            <p:cNvSpPr/>
            <p:nvPr/>
          </p:nvSpPr>
          <p:spPr>
            <a:xfrm>
              <a:off x="5345900" y="3495500"/>
              <a:ext cx="3900" cy="7175"/>
            </a:xfrm>
            <a:custGeom>
              <a:avLst/>
              <a:gdLst/>
              <a:ahLst/>
              <a:cxnLst/>
              <a:rect l="l" t="t" r="r" b="b"/>
              <a:pathLst>
                <a:path w="156" h="287" extrusionOk="0">
                  <a:moveTo>
                    <a:pt x="131" y="1"/>
                  </a:moveTo>
                  <a:lnTo>
                    <a:pt x="131" y="1"/>
                  </a:lnTo>
                  <a:cubicBezTo>
                    <a:pt x="0" y="108"/>
                    <a:pt x="12" y="191"/>
                    <a:pt x="155" y="286"/>
                  </a:cubicBezTo>
                  <a:cubicBezTo>
                    <a:pt x="155" y="191"/>
                    <a:pt x="131" y="84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2" name="Google Shape;5572;p2"/>
            <p:cNvSpPr/>
            <p:nvPr/>
          </p:nvSpPr>
          <p:spPr>
            <a:xfrm>
              <a:off x="5357200" y="3466925"/>
              <a:ext cx="3300" cy="7775"/>
            </a:xfrm>
            <a:custGeom>
              <a:avLst/>
              <a:gdLst/>
              <a:ahLst/>
              <a:cxnLst/>
              <a:rect l="l" t="t" r="r" b="b"/>
              <a:pathLst>
                <a:path w="132" h="311" extrusionOk="0">
                  <a:moveTo>
                    <a:pt x="132" y="1"/>
                  </a:moveTo>
                  <a:cubicBezTo>
                    <a:pt x="1" y="60"/>
                    <a:pt x="1" y="179"/>
                    <a:pt x="13" y="310"/>
                  </a:cubicBezTo>
                  <a:cubicBezTo>
                    <a:pt x="36" y="298"/>
                    <a:pt x="84" y="274"/>
                    <a:pt x="120" y="262"/>
                  </a:cubicBezTo>
                  <a:cubicBezTo>
                    <a:pt x="120" y="179"/>
                    <a:pt x="132" y="84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3" name="Google Shape;5573;p2"/>
            <p:cNvSpPr/>
            <p:nvPr/>
          </p:nvSpPr>
          <p:spPr>
            <a:xfrm>
              <a:off x="5353325" y="3563075"/>
              <a:ext cx="3300" cy="7150"/>
            </a:xfrm>
            <a:custGeom>
              <a:avLst/>
              <a:gdLst/>
              <a:ahLst/>
              <a:cxnLst/>
              <a:rect l="l" t="t" r="r" b="b"/>
              <a:pathLst>
                <a:path w="132" h="286" extrusionOk="0">
                  <a:moveTo>
                    <a:pt x="1" y="0"/>
                  </a:moveTo>
                  <a:cubicBezTo>
                    <a:pt x="1" y="119"/>
                    <a:pt x="13" y="226"/>
                    <a:pt x="120" y="286"/>
                  </a:cubicBezTo>
                  <a:cubicBezTo>
                    <a:pt x="132" y="167"/>
                    <a:pt x="108" y="8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4" name="Google Shape;5574;p2"/>
            <p:cNvSpPr/>
            <p:nvPr/>
          </p:nvSpPr>
          <p:spPr>
            <a:xfrm>
              <a:off x="5353325" y="3477650"/>
              <a:ext cx="3000" cy="7450"/>
            </a:xfrm>
            <a:custGeom>
              <a:avLst/>
              <a:gdLst/>
              <a:ahLst/>
              <a:cxnLst/>
              <a:rect l="l" t="t" r="r" b="b"/>
              <a:pathLst>
                <a:path w="120" h="298" extrusionOk="0">
                  <a:moveTo>
                    <a:pt x="120" y="0"/>
                  </a:moveTo>
                  <a:cubicBezTo>
                    <a:pt x="13" y="72"/>
                    <a:pt x="1" y="179"/>
                    <a:pt x="1" y="298"/>
                  </a:cubicBezTo>
                  <a:cubicBezTo>
                    <a:pt x="37" y="286"/>
                    <a:pt x="72" y="250"/>
                    <a:pt x="108" y="238"/>
                  </a:cubicBezTo>
                  <a:cubicBezTo>
                    <a:pt x="120" y="143"/>
                    <a:pt x="120" y="72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5" name="Google Shape;5575;p2"/>
            <p:cNvSpPr/>
            <p:nvPr/>
          </p:nvSpPr>
          <p:spPr>
            <a:xfrm>
              <a:off x="5364050" y="3419900"/>
              <a:ext cx="3600" cy="3900"/>
            </a:xfrm>
            <a:custGeom>
              <a:avLst/>
              <a:gdLst/>
              <a:ahLst/>
              <a:cxnLst/>
              <a:rect l="l" t="t" r="r" b="b"/>
              <a:pathLst>
                <a:path w="144" h="156" extrusionOk="0">
                  <a:moveTo>
                    <a:pt x="143" y="0"/>
                  </a:moveTo>
                  <a:cubicBezTo>
                    <a:pt x="96" y="48"/>
                    <a:pt x="48" y="107"/>
                    <a:pt x="1" y="155"/>
                  </a:cubicBezTo>
                  <a:cubicBezTo>
                    <a:pt x="48" y="107"/>
                    <a:pt x="96" y="60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6" name="Google Shape;5576;p2"/>
            <p:cNvSpPr/>
            <p:nvPr/>
          </p:nvSpPr>
          <p:spPr>
            <a:xfrm>
              <a:off x="5364050" y="3584500"/>
              <a:ext cx="3600" cy="3900"/>
            </a:xfrm>
            <a:custGeom>
              <a:avLst/>
              <a:gdLst/>
              <a:ahLst/>
              <a:cxnLst/>
              <a:rect l="l" t="t" r="r" b="b"/>
              <a:pathLst>
                <a:path w="144" h="156" extrusionOk="0">
                  <a:moveTo>
                    <a:pt x="1" y="0"/>
                  </a:moveTo>
                  <a:cubicBezTo>
                    <a:pt x="48" y="60"/>
                    <a:pt x="96" y="120"/>
                    <a:pt x="143" y="155"/>
                  </a:cubicBezTo>
                  <a:cubicBezTo>
                    <a:pt x="120" y="72"/>
                    <a:pt x="84" y="2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7" name="Google Shape;5577;p2"/>
            <p:cNvSpPr/>
            <p:nvPr/>
          </p:nvSpPr>
          <p:spPr>
            <a:xfrm>
              <a:off x="5360775" y="3434175"/>
              <a:ext cx="3000" cy="3600"/>
            </a:xfrm>
            <a:custGeom>
              <a:avLst/>
              <a:gdLst/>
              <a:ahLst/>
              <a:cxnLst/>
              <a:rect l="l" t="t" r="r" b="b"/>
              <a:pathLst>
                <a:path w="120" h="144" extrusionOk="0">
                  <a:moveTo>
                    <a:pt x="120" y="1"/>
                  </a:moveTo>
                  <a:cubicBezTo>
                    <a:pt x="72" y="37"/>
                    <a:pt x="48" y="96"/>
                    <a:pt x="1" y="144"/>
                  </a:cubicBezTo>
                  <a:cubicBezTo>
                    <a:pt x="48" y="96"/>
                    <a:pt x="96" y="60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8" name="Google Shape;5578;p2"/>
            <p:cNvSpPr/>
            <p:nvPr/>
          </p:nvSpPr>
          <p:spPr>
            <a:xfrm>
              <a:off x="5361075" y="3579450"/>
              <a:ext cx="3600" cy="5375"/>
            </a:xfrm>
            <a:custGeom>
              <a:avLst/>
              <a:gdLst/>
              <a:ahLst/>
              <a:cxnLst/>
              <a:rect l="l" t="t" r="r" b="b"/>
              <a:pathLst>
                <a:path w="144" h="215" extrusionOk="0">
                  <a:moveTo>
                    <a:pt x="0" y="0"/>
                  </a:moveTo>
                  <a:cubicBezTo>
                    <a:pt x="0" y="107"/>
                    <a:pt x="48" y="167"/>
                    <a:pt x="143" y="214"/>
                  </a:cubicBezTo>
                  <a:cubicBezTo>
                    <a:pt x="143" y="119"/>
                    <a:pt x="96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9" name="Google Shape;5579;p2"/>
            <p:cNvSpPr/>
            <p:nvPr/>
          </p:nvSpPr>
          <p:spPr>
            <a:xfrm>
              <a:off x="5349775" y="3488350"/>
              <a:ext cx="2400" cy="4200"/>
            </a:xfrm>
            <a:custGeom>
              <a:avLst/>
              <a:gdLst/>
              <a:ahLst/>
              <a:cxnLst/>
              <a:rect l="l" t="t" r="r" b="b"/>
              <a:pathLst>
                <a:path w="96" h="168" extrusionOk="0">
                  <a:moveTo>
                    <a:pt x="95" y="1"/>
                  </a:moveTo>
                  <a:lnTo>
                    <a:pt x="95" y="1"/>
                  </a:lnTo>
                  <a:cubicBezTo>
                    <a:pt x="86" y="19"/>
                    <a:pt x="75" y="40"/>
                    <a:pt x="62" y="62"/>
                  </a:cubicBezTo>
                  <a:lnTo>
                    <a:pt x="62" y="62"/>
                  </a:lnTo>
                  <a:cubicBezTo>
                    <a:pt x="75" y="42"/>
                    <a:pt x="87" y="22"/>
                    <a:pt x="95" y="1"/>
                  </a:cubicBezTo>
                  <a:close/>
                  <a:moveTo>
                    <a:pt x="62" y="62"/>
                  </a:moveTo>
                  <a:cubicBezTo>
                    <a:pt x="40" y="96"/>
                    <a:pt x="15" y="129"/>
                    <a:pt x="0" y="167"/>
                  </a:cubicBezTo>
                  <a:cubicBezTo>
                    <a:pt x="22" y="131"/>
                    <a:pt x="43" y="95"/>
                    <a:pt x="62" y="6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0" name="Google Shape;5580;p2"/>
            <p:cNvSpPr/>
            <p:nvPr/>
          </p:nvSpPr>
          <p:spPr>
            <a:xfrm>
              <a:off x="5346200" y="3473775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0" y="143"/>
                  </a:moveTo>
                  <a:lnTo>
                    <a:pt x="143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1" name="Google Shape;5581;p2"/>
            <p:cNvSpPr/>
            <p:nvPr/>
          </p:nvSpPr>
          <p:spPr>
            <a:xfrm>
              <a:off x="5347375" y="3520500"/>
              <a:ext cx="2425" cy="3300"/>
            </a:xfrm>
            <a:custGeom>
              <a:avLst/>
              <a:gdLst/>
              <a:ahLst/>
              <a:cxnLst/>
              <a:rect l="l" t="t" r="r" b="b"/>
              <a:pathLst>
                <a:path w="97" h="132" extrusionOk="0">
                  <a:moveTo>
                    <a:pt x="96" y="1"/>
                  </a:moveTo>
                  <a:cubicBezTo>
                    <a:pt x="1" y="36"/>
                    <a:pt x="1" y="84"/>
                    <a:pt x="72" y="132"/>
                  </a:cubicBezTo>
                  <a:cubicBezTo>
                    <a:pt x="96" y="84"/>
                    <a:pt x="96" y="36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2" name="Google Shape;5582;p2"/>
            <p:cNvSpPr/>
            <p:nvPr/>
          </p:nvSpPr>
          <p:spPr>
            <a:xfrm>
              <a:off x="5357200" y="3573475"/>
              <a:ext cx="2400" cy="4200"/>
            </a:xfrm>
            <a:custGeom>
              <a:avLst/>
              <a:gdLst/>
              <a:ahLst/>
              <a:cxnLst/>
              <a:rect l="l" t="t" r="r" b="b"/>
              <a:pathLst>
                <a:path w="96" h="168" extrusionOk="0">
                  <a:moveTo>
                    <a:pt x="1" y="1"/>
                  </a:moveTo>
                  <a:lnTo>
                    <a:pt x="1" y="1"/>
                  </a:lnTo>
                  <a:cubicBezTo>
                    <a:pt x="25" y="49"/>
                    <a:pt x="72" y="108"/>
                    <a:pt x="96" y="168"/>
                  </a:cubicBezTo>
                  <a:cubicBezTo>
                    <a:pt x="96" y="96"/>
                    <a:pt x="60" y="49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3" name="Google Shape;5583;p2"/>
            <p:cNvSpPr/>
            <p:nvPr/>
          </p:nvSpPr>
          <p:spPr>
            <a:xfrm>
              <a:off x="5403925" y="3341025"/>
              <a:ext cx="3025" cy="3300"/>
            </a:xfrm>
            <a:custGeom>
              <a:avLst/>
              <a:gdLst/>
              <a:ahLst/>
              <a:cxnLst/>
              <a:rect l="l" t="t" r="r" b="b"/>
              <a:pathLst>
                <a:path w="121" h="132" extrusionOk="0">
                  <a:moveTo>
                    <a:pt x="120" y="0"/>
                  </a:moveTo>
                  <a:cubicBezTo>
                    <a:pt x="72" y="0"/>
                    <a:pt x="49" y="0"/>
                    <a:pt x="1" y="12"/>
                  </a:cubicBezTo>
                  <a:lnTo>
                    <a:pt x="1" y="131"/>
                  </a:lnTo>
                  <a:cubicBezTo>
                    <a:pt x="49" y="95"/>
                    <a:pt x="96" y="48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4" name="Google Shape;5584;p2"/>
            <p:cNvSpPr/>
            <p:nvPr/>
          </p:nvSpPr>
          <p:spPr>
            <a:xfrm>
              <a:off x="5396200" y="3362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155"/>
                  </a:moveTo>
                  <a:cubicBezTo>
                    <a:pt x="48" y="108"/>
                    <a:pt x="84" y="48"/>
                    <a:pt x="131" y="1"/>
                  </a:cubicBezTo>
                  <a:cubicBezTo>
                    <a:pt x="84" y="48"/>
                    <a:pt x="48" y="108"/>
                    <a:pt x="0" y="155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5" name="Google Shape;5585;p2"/>
            <p:cNvSpPr/>
            <p:nvPr/>
          </p:nvSpPr>
          <p:spPr>
            <a:xfrm>
              <a:off x="5392925" y="3366025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0" y="143"/>
                  </a:moveTo>
                  <a:cubicBezTo>
                    <a:pt x="36" y="107"/>
                    <a:pt x="84" y="48"/>
                    <a:pt x="143" y="0"/>
                  </a:cubicBezTo>
                  <a:cubicBezTo>
                    <a:pt x="84" y="48"/>
                    <a:pt x="36" y="107"/>
                    <a:pt x="0" y="14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6" name="Google Shape;5586;p2"/>
            <p:cNvSpPr/>
            <p:nvPr/>
          </p:nvSpPr>
          <p:spPr>
            <a:xfrm>
              <a:off x="5360475" y="3490750"/>
              <a:ext cx="96775" cy="70250"/>
            </a:xfrm>
            <a:custGeom>
              <a:avLst/>
              <a:gdLst/>
              <a:ahLst/>
              <a:cxnLst/>
              <a:rect l="l" t="t" r="r" b="b"/>
              <a:pathLst>
                <a:path w="3871" h="2810" extrusionOk="0">
                  <a:moveTo>
                    <a:pt x="536" y="0"/>
                  </a:moveTo>
                  <a:cubicBezTo>
                    <a:pt x="108" y="905"/>
                    <a:pt x="1" y="1845"/>
                    <a:pt x="251" y="2810"/>
                  </a:cubicBezTo>
                  <a:cubicBezTo>
                    <a:pt x="298" y="2643"/>
                    <a:pt x="251" y="2465"/>
                    <a:pt x="417" y="2346"/>
                  </a:cubicBezTo>
                  <a:cubicBezTo>
                    <a:pt x="465" y="2346"/>
                    <a:pt x="501" y="2334"/>
                    <a:pt x="501" y="2322"/>
                  </a:cubicBezTo>
                  <a:cubicBezTo>
                    <a:pt x="501" y="2107"/>
                    <a:pt x="544" y="1903"/>
                    <a:pt x="802" y="1903"/>
                  </a:cubicBezTo>
                  <a:cubicBezTo>
                    <a:pt x="816" y="1903"/>
                    <a:pt x="831" y="1904"/>
                    <a:pt x="846" y="1905"/>
                  </a:cubicBezTo>
                  <a:cubicBezTo>
                    <a:pt x="1084" y="1917"/>
                    <a:pt x="1310" y="1917"/>
                    <a:pt x="1548" y="1917"/>
                  </a:cubicBezTo>
                  <a:cubicBezTo>
                    <a:pt x="1608" y="1822"/>
                    <a:pt x="1715" y="1822"/>
                    <a:pt x="1799" y="1810"/>
                  </a:cubicBezTo>
                  <a:cubicBezTo>
                    <a:pt x="1858" y="1786"/>
                    <a:pt x="1894" y="1726"/>
                    <a:pt x="1894" y="1667"/>
                  </a:cubicBezTo>
                  <a:cubicBezTo>
                    <a:pt x="1858" y="1667"/>
                    <a:pt x="1834" y="1643"/>
                    <a:pt x="1799" y="1631"/>
                  </a:cubicBezTo>
                  <a:cubicBezTo>
                    <a:pt x="1668" y="1631"/>
                    <a:pt x="1548" y="1619"/>
                    <a:pt x="1418" y="1619"/>
                  </a:cubicBezTo>
                  <a:cubicBezTo>
                    <a:pt x="1418" y="1619"/>
                    <a:pt x="1394" y="1631"/>
                    <a:pt x="1370" y="1643"/>
                  </a:cubicBezTo>
                  <a:cubicBezTo>
                    <a:pt x="1360" y="1650"/>
                    <a:pt x="1351" y="1653"/>
                    <a:pt x="1342" y="1653"/>
                  </a:cubicBezTo>
                  <a:cubicBezTo>
                    <a:pt x="1320" y="1653"/>
                    <a:pt x="1300" y="1633"/>
                    <a:pt x="1275" y="1607"/>
                  </a:cubicBezTo>
                  <a:cubicBezTo>
                    <a:pt x="548" y="1548"/>
                    <a:pt x="548" y="1548"/>
                    <a:pt x="656" y="917"/>
                  </a:cubicBezTo>
                  <a:lnTo>
                    <a:pt x="656" y="917"/>
                  </a:lnTo>
                  <a:cubicBezTo>
                    <a:pt x="697" y="930"/>
                    <a:pt x="732" y="936"/>
                    <a:pt x="760" y="936"/>
                  </a:cubicBezTo>
                  <a:cubicBezTo>
                    <a:pt x="863" y="936"/>
                    <a:pt x="886" y="857"/>
                    <a:pt x="858" y="726"/>
                  </a:cubicBezTo>
                  <a:cubicBezTo>
                    <a:pt x="834" y="548"/>
                    <a:pt x="917" y="476"/>
                    <a:pt x="1096" y="476"/>
                  </a:cubicBezTo>
                  <a:cubicBezTo>
                    <a:pt x="1323" y="483"/>
                    <a:pt x="1546" y="490"/>
                    <a:pt x="1767" y="490"/>
                  </a:cubicBezTo>
                  <a:cubicBezTo>
                    <a:pt x="1929" y="490"/>
                    <a:pt x="2090" y="486"/>
                    <a:pt x="2251" y="476"/>
                  </a:cubicBezTo>
                  <a:cubicBezTo>
                    <a:pt x="2326" y="470"/>
                    <a:pt x="2402" y="467"/>
                    <a:pt x="2479" y="467"/>
                  </a:cubicBezTo>
                  <a:cubicBezTo>
                    <a:pt x="2687" y="467"/>
                    <a:pt x="2898" y="485"/>
                    <a:pt x="3107" y="485"/>
                  </a:cubicBezTo>
                  <a:cubicBezTo>
                    <a:pt x="3365" y="485"/>
                    <a:pt x="3622" y="458"/>
                    <a:pt x="3870" y="333"/>
                  </a:cubicBezTo>
                  <a:cubicBezTo>
                    <a:pt x="3858" y="310"/>
                    <a:pt x="3823" y="274"/>
                    <a:pt x="3811" y="250"/>
                  </a:cubicBezTo>
                  <a:cubicBezTo>
                    <a:pt x="3751" y="214"/>
                    <a:pt x="3692" y="202"/>
                    <a:pt x="3620" y="191"/>
                  </a:cubicBezTo>
                  <a:lnTo>
                    <a:pt x="3406" y="191"/>
                  </a:lnTo>
                  <a:cubicBezTo>
                    <a:pt x="3236" y="234"/>
                    <a:pt x="3066" y="260"/>
                    <a:pt x="2899" y="260"/>
                  </a:cubicBezTo>
                  <a:cubicBezTo>
                    <a:pt x="2655" y="260"/>
                    <a:pt x="2417" y="205"/>
                    <a:pt x="2191" y="71"/>
                  </a:cubicBezTo>
                  <a:cubicBezTo>
                    <a:pt x="2108" y="60"/>
                    <a:pt x="2049" y="36"/>
                    <a:pt x="1977" y="36"/>
                  </a:cubicBezTo>
                  <a:cubicBezTo>
                    <a:pt x="1877" y="36"/>
                    <a:pt x="1779" y="34"/>
                    <a:pt x="1682" y="34"/>
                  </a:cubicBezTo>
                  <a:cubicBezTo>
                    <a:pt x="1537" y="34"/>
                    <a:pt x="1394" y="38"/>
                    <a:pt x="1251" y="60"/>
                  </a:cubicBezTo>
                  <a:cubicBezTo>
                    <a:pt x="1132" y="71"/>
                    <a:pt x="1013" y="131"/>
                    <a:pt x="894" y="179"/>
                  </a:cubicBezTo>
                  <a:cubicBezTo>
                    <a:pt x="844" y="214"/>
                    <a:pt x="804" y="228"/>
                    <a:pt x="771" y="228"/>
                  </a:cubicBezTo>
                  <a:cubicBezTo>
                    <a:pt x="691" y="228"/>
                    <a:pt x="646" y="147"/>
                    <a:pt x="596" y="71"/>
                  </a:cubicBezTo>
                  <a:cubicBezTo>
                    <a:pt x="584" y="36"/>
                    <a:pt x="548" y="24"/>
                    <a:pt x="53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7" name="Google Shape;5587;p2"/>
            <p:cNvSpPr/>
            <p:nvPr/>
          </p:nvSpPr>
          <p:spPr>
            <a:xfrm>
              <a:off x="5361075" y="3480925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55" y="0"/>
                  </a:moveTo>
                  <a:lnTo>
                    <a:pt x="155" y="0"/>
                  </a:lnTo>
                  <a:cubicBezTo>
                    <a:pt x="84" y="36"/>
                    <a:pt x="0" y="48"/>
                    <a:pt x="108" y="131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8" name="Google Shape;5588;p2"/>
            <p:cNvSpPr/>
            <p:nvPr/>
          </p:nvSpPr>
          <p:spPr>
            <a:xfrm>
              <a:off x="5414350" y="3319000"/>
              <a:ext cx="3000" cy="4175"/>
            </a:xfrm>
            <a:custGeom>
              <a:avLst/>
              <a:gdLst/>
              <a:ahLst/>
              <a:cxnLst/>
              <a:rect l="l" t="t" r="r" b="b"/>
              <a:pathLst>
                <a:path w="120" h="167" extrusionOk="0">
                  <a:moveTo>
                    <a:pt x="120" y="0"/>
                  </a:moveTo>
                  <a:lnTo>
                    <a:pt x="120" y="0"/>
                  </a:lnTo>
                  <a:cubicBezTo>
                    <a:pt x="72" y="60"/>
                    <a:pt x="48" y="119"/>
                    <a:pt x="1" y="167"/>
                  </a:cubicBezTo>
                  <a:cubicBezTo>
                    <a:pt x="48" y="119"/>
                    <a:pt x="96" y="60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9" name="Google Shape;5589;p2"/>
            <p:cNvSpPr/>
            <p:nvPr/>
          </p:nvSpPr>
          <p:spPr>
            <a:xfrm>
              <a:off x="5439350" y="3280300"/>
              <a:ext cx="3600" cy="3600"/>
            </a:xfrm>
            <a:custGeom>
              <a:avLst/>
              <a:gdLst/>
              <a:ahLst/>
              <a:cxnLst/>
              <a:rect l="l" t="t" r="r" b="b"/>
              <a:pathLst>
                <a:path w="144" h="144" extrusionOk="0">
                  <a:moveTo>
                    <a:pt x="1" y="0"/>
                  </a:moveTo>
                  <a:lnTo>
                    <a:pt x="1" y="143"/>
                  </a:lnTo>
                  <a:lnTo>
                    <a:pt x="144" y="143"/>
                  </a:lnTo>
                  <a:cubicBezTo>
                    <a:pt x="108" y="84"/>
                    <a:pt x="48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0" name="Google Shape;5590;p2"/>
            <p:cNvSpPr/>
            <p:nvPr/>
          </p:nvSpPr>
          <p:spPr>
            <a:xfrm>
              <a:off x="5437875" y="3278525"/>
              <a:ext cx="1500" cy="1500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24" y="0"/>
                  </a:moveTo>
                  <a:cubicBezTo>
                    <a:pt x="14" y="0"/>
                    <a:pt x="5" y="9"/>
                    <a:pt x="0" y="24"/>
                  </a:cubicBezTo>
                  <a:cubicBezTo>
                    <a:pt x="0" y="24"/>
                    <a:pt x="48" y="47"/>
                    <a:pt x="60" y="59"/>
                  </a:cubicBezTo>
                  <a:cubicBezTo>
                    <a:pt x="53" y="18"/>
                    <a:pt x="38" y="0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1" name="Google Shape;5591;p2"/>
            <p:cNvSpPr/>
            <p:nvPr/>
          </p:nvSpPr>
          <p:spPr>
            <a:xfrm>
              <a:off x="5389050" y="3995075"/>
              <a:ext cx="78900" cy="11500"/>
            </a:xfrm>
            <a:custGeom>
              <a:avLst/>
              <a:gdLst/>
              <a:ahLst/>
              <a:cxnLst/>
              <a:rect l="l" t="t" r="r" b="b"/>
              <a:pathLst>
                <a:path w="3156" h="460" extrusionOk="0">
                  <a:moveTo>
                    <a:pt x="258" y="1"/>
                  </a:moveTo>
                  <a:cubicBezTo>
                    <a:pt x="156" y="1"/>
                    <a:pt x="67" y="48"/>
                    <a:pt x="13" y="222"/>
                  </a:cubicBezTo>
                  <a:lnTo>
                    <a:pt x="1" y="258"/>
                  </a:lnTo>
                  <a:cubicBezTo>
                    <a:pt x="133" y="258"/>
                    <a:pt x="268" y="244"/>
                    <a:pt x="401" y="244"/>
                  </a:cubicBezTo>
                  <a:cubicBezTo>
                    <a:pt x="569" y="244"/>
                    <a:pt x="735" y="266"/>
                    <a:pt x="894" y="365"/>
                  </a:cubicBezTo>
                  <a:cubicBezTo>
                    <a:pt x="1035" y="436"/>
                    <a:pt x="1182" y="460"/>
                    <a:pt x="1331" y="460"/>
                  </a:cubicBezTo>
                  <a:cubicBezTo>
                    <a:pt x="1506" y="460"/>
                    <a:pt x="1684" y="427"/>
                    <a:pt x="1858" y="401"/>
                  </a:cubicBezTo>
                  <a:cubicBezTo>
                    <a:pt x="1953" y="389"/>
                    <a:pt x="2060" y="389"/>
                    <a:pt x="2156" y="377"/>
                  </a:cubicBezTo>
                  <a:cubicBezTo>
                    <a:pt x="2269" y="324"/>
                    <a:pt x="2385" y="300"/>
                    <a:pt x="2502" y="300"/>
                  </a:cubicBezTo>
                  <a:cubicBezTo>
                    <a:pt x="2620" y="300"/>
                    <a:pt x="2739" y="324"/>
                    <a:pt x="2858" y="365"/>
                  </a:cubicBezTo>
                  <a:lnTo>
                    <a:pt x="3156" y="365"/>
                  </a:lnTo>
                  <a:cubicBezTo>
                    <a:pt x="3108" y="282"/>
                    <a:pt x="3072" y="199"/>
                    <a:pt x="3025" y="127"/>
                  </a:cubicBezTo>
                  <a:cubicBezTo>
                    <a:pt x="2215" y="103"/>
                    <a:pt x="1418" y="91"/>
                    <a:pt x="632" y="68"/>
                  </a:cubicBezTo>
                  <a:cubicBezTo>
                    <a:pt x="515" y="68"/>
                    <a:pt x="378" y="1"/>
                    <a:pt x="2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2" name="Google Shape;5592;p2"/>
            <p:cNvSpPr/>
            <p:nvPr/>
          </p:nvSpPr>
          <p:spPr>
            <a:xfrm>
              <a:off x="5706950" y="4018700"/>
              <a:ext cx="26825" cy="4275"/>
            </a:xfrm>
            <a:custGeom>
              <a:avLst/>
              <a:gdLst/>
              <a:ahLst/>
              <a:cxnLst/>
              <a:rect l="l" t="t" r="r" b="b"/>
              <a:pathLst>
                <a:path w="1073" h="171" extrusionOk="0">
                  <a:moveTo>
                    <a:pt x="569" y="0"/>
                  </a:moveTo>
                  <a:cubicBezTo>
                    <a:pt x="396" y="0"/>
                    <a:pt x="221" y="28"/>
                    <a:pt x="49" y="28"/>
                  </a:cubicBezTo>
                  <a:cubicBezTo>
                    <a:pt x="33" y="28"/>
                    <a:pt x="17" y="28"/>
                    <a:pt x="1" y="27"/>
                  </a:cubicBezTo>
                  <a:lnTo>
                    <a:pt x="1" y="27"/>
                  </a:lnTo>
                  <a:cubicBezTo>
                    <a:pt x="239" y="158"/>
                    <a:pt x="513" y="87"/>
                    <a:pt x="786" y="170"/>
                  </a:cubicBezTo>
                  <a:cubicBezTo>
                    <a:pt x="870" y="158"/>
                    <a:pt x="977" y="147"/>
                    <a:pt x="1072" y="135"/>
                  </a:cubicBezTo>
                  <a:cubicBezTo>
                    <a:pt x="908" y="27"/>
                    <a:pt x="740" y="0"/>
                    <a:pt x="5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3" name="Google Shape;5593;p2"/>
            <p:cNvSpPr/>
            <p:nvPr/>
          </p:nvSpPr>
          <p:spPr>
            <a:xfrm>
              <a:off x="5539675" y="4015600"/>
              <a:ext cx="22050" cy="3500"/>
            </a:xfrm>
            <a:custGeom>
              <a:avLst/>
              <a:gdLst/>
              <a:ahLst/>
              <a:cxnLst/>
              <a:rect l="l" t="t" r="r" b="b"/>
              <a:pathLst>
                <a:path w="882" h="140" extrusionOk="0">
                  <a:moveTo>
                    <a:pt x="340" y="1"/>
                  </a:moveTo>
                  <a:cubicBezTo>
                    <a:pt x="227" y="1"/>
                    <a:pt x="114" y="11"/>
                    <a:pt x="0" y="20"/>
                  </a:cubicBezTo>
                  <a:lnTo>
                    <a:pt x="0" y="140"/>
                  </a:lnTo>
                  <a:cubicBezTo>
                    <a:pt x="199" y="140"/>
                    <a:pt x="392" y="129"/>
                    <a:pt x="587" y="129"/>
                  </a:cubicBezTo>
                  <a:cubicBezTo>
                    <a:pt x="684" y="129"/>
                    <a:pt x="782" y="132"/>
                    <a:pt x="881" y="140"/>
                  </a:cubicBezTo>
                  <a:cubicBezTo>
                    <a:pt x="705" y="29"/>
                    <a:pt x="523" y="1"/>
                    <a:pt x="34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4" name="Google Shape;5594;p2"/>
            <p:cNvSpPr/>
            <p:nvPr/>
          </p:nvSpPr>
          <p:spPr>
            <a:xfrm>
              <a:off x="5442925" y="4000875"/>
              <a:ext cx="17600" cy="4225"/>
            </a:xfrm>
            <a:custGeom>
              <a:avLst/>
              <a:gdLst/>
              <a:ahLst/>
              <a:cxnLst/>
              <a:rect l="l" t="t" r="r" b="b"/>
              <a:pathLst>
                <a:path w="704" h="169" extrusionOk="0">
                  <a:moveTo>
                    <a:pt x="358" y="1"/>
                  </a:moveTo>
                  <a:cubicBezTo>
                    <a:pt x="240" y="1"/>
                    <a:pt x="122" y="48"/>
                    <a:pt x="1" y="145"/>
                  </a:cubicBezTo>
                  <a:cubicBezTo>
                    <a:pt x="203" y="145"/>
                    <a:pt x="394" y="157"/>
                    <a:pt x="572" y="169"/>
                  </a:cubicBezTo>
                  <a:lnTo>
                    <a:pt x="703" y="133"/>
                  </a:lnTo>
                  <a:cubicBezTo>
                    <a:pt x="586" y="45"/>
                    <a:pt x="472" y="1"/>
                    <a:pt x="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5" name="Google Shape;5595;p2"/>
            <p:cNvSpPr/>
            <p:nvPr/>
          </p:nvSpPr>
          <p:spPr>
            <a:xfrm>
              <a:off x="5561400" y="4018475"/>
              <a:ext cx="10725" cy="4050"/>
            </a:xfrm>
            <a:custGeom>
              <a:avLst/>
              <a:gdLst/>
              <a:ahLst/>
              <a:cxnLst/>
              <a:rect l="l" t="t" r="r" b="b"/>
              <a:pathLst>
                <a:path w="429" h="162" extrusionOk="0">
                  <a:moveTo>
                    <a:pt x="0" y="1"/>
                  </a:moveTo>
                  <a:cubicBezTo>
                    <a:pt x="68" y="111"/>
                    <a:pt x="142" y="162"/>
                    <a:pt x="217" y="162"/>
                  </a:cubicBezTo>
                  <a:cubicBezTo>
                    <a:pt x="288" y="162"/>
                    <a:pt x="360" y="117"/>
                    <a:pt x="429" y="36"/>
                  </a:cubicBezTo>
                  <a:cubicBezTo>
                    <a:pt x="286" y="25"/>
                    <a:pt x="143" y="25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6" name="Google Shape;5596;p2"/>
            <p:cNvSpPr/>
            <p:nvPr/>
          </p:nvSpPr>
          <p:spPr>
            <a:xfrm>
              <a:off x="5654275" y="4025925"/>
              <a:ext cx="11025" cy="3450"/>
            </a:xfrm>
            <a:custGeom>
              <a:avLst/>
              <a:gdLst/>
              <a:ahLst/>
              <a:cxnLst/>
              <a:rect l="l" t="t" r="r" b="b"/>
              <a:pathLst>
                <a:path w="441" h="138" extrusionOk="0">
                  <a:moveTo>
                    <a:pt x="0" y="0"/>
                  </a:moveTo>
                  <a:cubicBezTo>
                    <a:pt x="80" y="93"/>
                    <a:pt x="154" y="137"/>
                    <a:pt x="228" y="137"/>
                  </a:cubicBezTo>
                  <a:cubicBezTo>
                    <a:pt x="297" y="137"/>
                    <a:pt x="366" y="99"/>
                    <a:pt x="441" y="24"/>
                  </a:cubicBezTo>
                  <a:cubicBezTo>
                    <a:pt x="298" y="24"/>
                    <a:pt x="155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7" name="Google Shape;5597;p2"/>
            <p:cNvSpPr/>
            <p:nvPr/>
          </p:nvSpPr>
          <p:spPr>
            <a:xfrm>
              <a:off x="5575975" y="4019425"/>
              <a:ext cx="7775" cy="3250"/>
            </a:xfrm>
            <a:custGeom>
              <a:avLst/>
              <a:gdLst/>
              <a:ahLst/>
              <a:cxnLst/>
              <a:rect l="l" t="t" r="r" b="b"/>
              <a:pathLst>
                <a:path w="311" h="130" extrusionOk="0">
                  <a:moveTo>
                    <a:pt x="83" y="0"/>
                  </a:moveTo>
                  <a:cubicBezTo>
                    <a:pt x="54" y="0"/>
                    <a:pt x="27" y="4"/>
                    <a:pt x="1" y="10"/>
                  </a:cubicBezTo>
                  <a:lnTo>
                    <a:pt x="1" y="129"/>
                  </a:lnTo>
                  <a:cubicBezTo>
                    <a:pt x="96" y="118"/>
                    <a:pt x="203" y="118"/>
                    <a:pt x="310" y="106"/>
                  </a:cubicBezTo>
                  <a:cubicBezTo>
                    <a:pt x="241" y="28"/>
                    <a:pt x="159" y="0"/>
                    <a:pt x="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8" name="Google Shape;5598;p2"/>
            <p:cNvSpPr/>
            <p:nvPr/>
          </p:nvSpPr>
          <p:spPr>
            <a:xfrm>
              <a:off x="5614075" y="4008450"/>
              <a:ext cx="8375" cy="2800"/>
            </a:xfrm>
            <a:custGeom>
              <a:avLst/>
              <a:gdLst/>
              <a:ahLst/>
              <a:cxnLst/>
              <a:rect l="l" t="t" r="r" b="b"/>
              <a:pathLst>
                <a:path w="335" h="112" extrusionOk="0">
                  <a:moveTo>
                    <a:pt x="85" y="0"/>
                  </a:moveTo>
                  <a:cubicBezTo>
                    <a:pt x="57" y="0"/>
                    <a:pt x="29" y="3"/>
                    <a:pt x="1" y="9"/>
                  </a:cubicBezTo>
                  <a:cubicBezTo>
                    <a:pt x="77" y="75"/>
                    <a:pt x="160" y="111"/>
                    <a:pt x="257" y="111"/>
                  </a:cubicBezTo>
                  <a:cubicBezTo>
                    <a:pt x="282" y="111"/>
                    <a:pt x="307" y="109"/>
                    <a:pt x="334" y="104"/>
                  </a:cubicBezTo>
                  <a:cubicBezTo>
                    <a:pt x="261" y="31"/>
                    <a:pt x="175" y="0"/>
                    <a:pt x="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9" name="Google Shape;5599;p2"/>
            <p:cNvSpPr/>
            <p:nvPr/>
          </p:nvSpPr>
          <p:spPr>
            <a:xfrm>
              <a:off x="5699500" y="4019375"/>
              <a:ext cx="6875" cy="1250"/>
            </a:xfrm>
            <a:custGeom>
              <a:avLst/>
              <a:gdLst/>
              <a:ahLst/>
              <a:cxnLst/>
              <a:rect l="l" t="t" r="r" b="b"/>
              <a:pathLst>
                <a:path w="275" h="50" extrusionOk="0">
                  <a:moveTo>
                    <a:pt x="1" y="0"/>
                  </a:moveTo>
                  <a:cubicBezTo>
                    <a:pt x="51" y="32"/>
                    <a:pt x="100" y="50"/>
                    <a:pt x="149" y="50"/>
                  </a:cubicBezTo>
                  <a:cubicBezTo>
                    <a:pt x="192" y="50"/>
                    <a:pt x="235" y="35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0" name="Google Shape;5600;p2"/>
            <p:cNvSpPr/>
            <p:nvPr/>
          </p:nvSpPr>
          <p:spPr>
            <a:xfrm>
              <a:off x="5392925" y="4004200"/>
              <a:ext cx="42600" cy="5375"/>
            </a:xfrm>
            <a:custGeom>
              <a:avLst/>
              <a:gdLst/>
              <a:ahLst/>
              <a:cxnLst/>
              <a:rect l="l" t="t" r="r" b="b"/>
              <a:pathLst>
                <a:path w="1704" h="215" extrusionOk="0">
                  <a:moveTo>
                    <a:pt x="739" y="0"/>
                  </a:moveTo>
                  <a:cubicBezTo>
                    <a:pt x="676" y="15"/>
                    <a:pt x="612" y="19"/>
                    <a:pt x="548" y="19"/>
                  </a:cubicBezTo>
                  <a:cubicBezTo>
                    <a:pt x="484" y="19"/>
                    <a:pt x="419" y="15"/>
                    <a:pt x="356" y="15"/>
                  </a:cubicBezTo>
                  <a:cubicBezTo>
                    <a:pt x="230" y="15"/>
                    <a:pt x="108" y="30"/>
                    <a:pt x="0" y="119"/>
                  </a:cubicBezTo>
                  <a:cubicBezTo>
                    <a:pt x="370" y="131"/>
                    <a:pt x="739" y="155"/>
                    <a:pt x="1108" y="179"/>
                  </a:cubicBezTo>
                  <a:cubicBezTo>
                    <a:pt x="1310" y="131"/>
                    <a:pt x="1548" y="215"/>
                    <a:pt x="1703" y="36"/>
                  </a:cubicBezTo>
                  <a:cubicBezTo>
                    <a:pt x="1382" y="24"/>
                    <a:pt x="1072" y="12"/>
                    <a:pt x="7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1" name="Google Shape;5601;p2"/>
            <p:cNvSpPr/>
            <p:nvPr/>
          </p:nvSpPr>
          <p:spPr>
            <a:xfrm>
              <a:off x="5398875" y="3836025"/>
              <a:ext cx="125925" cy="23275"/>
            </a:xfrm>
            <a:custGeom>
              <a:avLst/>
              <a:gdLst/>
              <a:ahLst/>
              <a:cxnLst/>
              <a:rect l="l" t="t" r="r" b="b"/>
              <a:pathLst>
                <a:path w="5037" h="931" extrusionOk="0">
                  <a:moveTo>
                    <a:pt x="632" y="0"/>
                  </a:moveTo>
                  <a:cubicBezTo>
                    <a:pt x="429" y="0"/>
                    <a:pt x="215" y="36"/>
                    <a:pt x="36" y="143"/>
                  </a:cubicBezTo>
                  <a:cubicBezTo>
                    <a:pt x="12" y="191"/>
                    <a:pt x="1" y="250"/>
                    <a:pt x="1" y="322"/>
                  </a:cubicBezTo>
                  <a:cubicBezTo>
                    <a:pt x="84" y="512"/>
                    <a:pt x="322" y="465"/>
                    <a:pt x="453" y="572"/>
                  </a:cubicBezTo>
                  <a:lnTo>
                    <a:pt x="4561" y="893"/>
                  </a:lnTo>
                  <a:cubicBezTo>
                    <a:pt x="4630" y="910"/>
                    <a:pt x="4699" y="930"/>
                    <a:pt x="4761" y="930"/>
                  </a:cubicBezTo>
                  <a:cubicBezTo>
                    <a:pt x="4828" y="930"/>
                    <a:pt x="4887" y="908"/>
                    <a:pt x="4930" y="834"/>
                  </a:cubicBezTo>
                  <a:cubicBezTo>
                    <a:pt x="5037" y="655"/>
                    <a:pt x="4918" y="536"/>
                    <a:pt x="4775" y="441"/>
                  </a:cubicBezTo>
                  <a:cubicBezTo>
                    <a:pt x="3406" y="143"/>
                    <a:pt x="2001" y="191"/>
                    <a:pt x="6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2" name="Google Shape;5602;p2"/>
            <p:cNvSpPr/>
            <p:nvPr/>
          </p:nvSpPr>
          <p:spPr>
            <a:xfrm>
              <a:off x="5605750" y="3832450"/>
              <a:ext cx="93775" cy="19950"/>
            </a:xfrm>
            <a:custGeom>
              <a:avLst/>
              <a:gdLst/>
              <a:ahLst/>
              <a:cxnLst/>
              <a:rect l="l" t="t" r="r" b="b"/>
              <a:pathLst>
                <a:path w="3751" h="798" extrusionOk="0">
                  <a:moveTo>
                    <a:pt x="84" y="0"/>
                  </a:moveTo>
                  <a:cubicBezTo>
                    <a:pt x="0" y="96"/>
                    <a:pt x="12" y="203"/>
                    <a:pt x="84" y="298"/>
                  </a:cubicBezTo>
                  <a:cubicBezTo>
                    <a:pt x="1132" y="453"/>
                    <a:pt x="2179" y="584"/>
                    <a:pt x="3227" y="739"/>
                  </a:cubicBezTo>
                  <a:cubicBezTo>
                    <a:pt x="3276" y="780"/>
                    <a:pt x="3333" y="798"/>
                    <a:pt x="3393" y="798"/>
                  </a:cubicBezTo>
                  <a:cubicBezTo>
                    <a:pt x="3436" y="798"/>
                    <a:pt x="3480" y="789"/>
                    <a:pt x="3525" y="774"/>
                  </a:cubicBezTo>
                  <a:cubicBezTo>
                    <a:pt x="3644" y="703"/>
                    <a:pt x="3751" y="596"/>
                    <a:pt x="3668" y="441"/>
                  </a:cubicBezTo>
                  <a:cubicBezTo>
                    <a:pt x="2477" y="262"/>
                    <a:pt x="1286" y="24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3" name="Google Shape;5603;p2"/>
            <p:cNvSpPr/>
            <p:nvPr/>
          </p:nvSpPr>
          <p:spPr>
            <a:xfrm>
              <a:off x="5320000" y="3798225"/>
              <a:ext cx="133375" cy="22275"/>
            </a:xfrm>
            <a:custGeom>
              <a:avLst/>
              <a:gdLst/>
              <a:ahLst/>
              <a:cxnLst/>
              <a:rect l="l" t="t" r="r" b="b"/>
              <a:pathLst>
                <a:path w="5335" h="891" extrusionOk="0">
                  <a:moveTo>
                    <a:pt x="938" y="1"/>
                  </a:moveTo>
                  <a:cubicBezTo>
                    <a:pt x="735" y="1"/>
                    <a:pt x="531" y="25"/>
                    <a:pt x="329" y="25"/>
                  </a:cubicBezTo>
                  <a:cubicBezTo>
                    <a:pt x="307" y="25"/>
                    <a:pt x="285" y="25"/>
                    <a:pt x="262" y="24"/>
                  </a:cubicBezTo>
                  <a:lnTo>
                    <a:pt x="262" y="24"/>
                  </a:lnTo>
                  <a:cubicBezTo>
                    <a:pt x="0" y="179"/>
                    <a:pt x="262" y="274"/>
                    <a:pt x="322" y="393"/>
                  </a:cubicBezTo>
                  <a:cubicBezTo>
                    <a:pt x="732" y="484"/>
                    <a:pt x="1149" y="540"/>
                    <a:pt x="1579" y="540"/>
                  </a:cubicBezTo>
                  <a:cubicBezTo>
                    <a:pt x="1710" y="540"/>
                    <a:pt x="1843" y="535"/>
                    <a:pt x="1977" y="524"/>
                  </a:cubicBezTo>
                  <a:cubicBezTo>
                    <a:pt x="2115" y="576"/>
                    <a:pt x="2256" y="590"/>
                    <a:pt x="2399" y="590"/>
                  </a:cubicBezTo>
                  <a:cubicBezTo>
                    <a:pt x="2557" y="590"/>
                    <a:pt x="2716" y="573"/>
                    <a:pt x="2875" y="573"/>
                  </a:cubicBezTo>
                  <a:cubicBezTo>
                    <a:pt x="3033" y="573"/>
                    <a:pt x="3191" y="590"/>
                    <a:pt x="3346" y="655"/>
                  </a:cubicBezTo>
                  <a:cubicBezTo>
                    <a:pt x="3361" y="678"/>
                    <a:pt x="3381" y="686"/>
                    <a:pt x="3406" y="686"/>
                  </a:cubicBezTo>
                  <a:cubicBezTo>
                    <a:pt x="3420" y="686"/>
                    <a:pt x="3436" y="683"/>
                    <a:pt x="3453" y="679"/>
                  </a:cubicBezTo>
                  <a:cubicBezTo>
                    <a:pt x="3499" y="692"/>
                    <a:pt x="3541" y="701"/>
                    <a:pt x="3586" y="701"/>
                  </a:cubicBezTo>
                  <a:cubicBezTo>
                    <a:pt x="3622" y="701"/>
                    <a:pt x="3660" y="695"/>
                    <a:pt x="3703" y="679"/>
                  </a:cubicBezTo>
                  <a:cubicBezTo>
                    <a:pt x="3770" y="708"/>
                    <a:pt x="3844" y="712"/>
                    <a:pt x="3921" y="712"/>
                  </a:cubicBezTo>
                  <a:cubicBezTo>
                    <a:pt x="3953" y="712"/>
                    <a:pt x="3987" y="712"/>
                    <a:pt x="4020" y="712"/>
                  </a:cubicBezTo>
                  <a:cubicBezTo>
                    <a:pt x="4132" y="712"/>
                    <a:pt x="4245" y="720"/>
                    <a:pt x="4346" y="798"/>
                  </a:cubicBezTo>
                  <a:cubicBezTo>
                    <a:pt x="4360" y="812"/>
                    <a:pt x="4378" y="818"/>
                    <a:pt x="4396" y="818"/>
                  </a:cubicBezTo>
                  <a:cubicBezTo>
                    <a:pt x="4408" y="818"/>
                    <a:pt x="4420" y="815"/>
                    <a:pt x="4430" y="810"/>
                  </a:cubicBezTo>
                  <a:cubicBezTo>
                    <a:pt x="4602" y="810"/>
                    <a:pt x="4789" y="891"/>
                    <a:pt x="4962" y="891"/>
                  </a:cubicBezTo>
                  <a:cubicBezTo>
                    <a:pt x="5100" y="891"/>
                    <a:pt x="5229" y="840"/>
                    <a:pt x="5334" y="655"/>
                  </a:cubicBezTo>
                  <a:cubicBezTo>
                    <a:pt x="5263" y="643"/>
                    <a:pt x="5192" y="643"/>
                    <a:pt x="5120" y="631"/>
                  </a:cubicBezTo>
                  <a:cubicBezTo>
                    <a:pt x="5039" y="593"/>
                    <a:pt x="4956" y="585"/>
                    <a:pt x="4873" y="585"/>
                  </a:cubicBezTo>
                  <a:cubicBezTo>
                    <a:pt x="4818" y="585"/>
                    <a:pt x="4762" y="589"/>
                    <a:pt x="4706" y="589"/>
                  </a:cubicBezTo>
                  <a:cubicBezTo>
                    <a:pt x="4637" y="589"/>
                    <a:pt x="4568" y="584"/>
                    <a:pt x="4501" y="560"/>
                  </a:cubicBezTo>
                  <a:lnTo>
                    <a:pt x="4239" y="512"/>
                  </a:lnTo>
                  <a:cubicBezTo>
                    <a:pt x="4156" y="464"/>
                    <a:pt x="4066" y="455"/>
                    <a:pt x="3972" y="455"/>
                  </a:cubicBezTo>
                  <a:cubicBezTo>
                    <a:pt x="3909" y="455"/>
                    <a:pt x="3844" y="459"/>
                    <a:pt x="3780" y="459"/>
                  </a:cubicBezTo>
                  <a:cubicBezTo>
                    <a:pt x="3680" y="459"/>
                    <a:pt x="3581" y="448"/>
                    <a:pt x="3489" y="393"/>
                  </a:cubicBezTo>
                  <a:cubicBezTo>
                    <a:pt x="3418" y="381"/>
                    <a:pt x="3346" y="381"/>
                    <a:pt x="3275" y="357"/>
                  </a:cubicBezTo>
                  <a:cubicBezTo>
                    <a:pt x="3001" y="179"/>
                    <a:pt x="2679" y="262"/>
                    <a:pt x="2382" y="203"/>
                  </a:cubicBezTo>
                  <a:cubicBezTo>
                    <a:pt x="2120" y="143"/>
                    <a:pt x="1846" y="167"/>
                    <a:pt x="1584" y="107"/>
                  </a:cubicBezTo>
                  <a:cubicBezTo>
                    <a:pt x="1569" y="112"/>
                    <a:pt x="1554" y="115"/>
                    <a:pt x="1540" y="115"/>
                  </a:cubicBezTo>
                  <a:cubicBezTo>
                    <a:pt x="1521" y="115"/>
                    <a:pt x="1503" y="109"/>
                    <a:pt x="1489" y="95"/>
                  </a:cubicBezTo>
                  <a:cubicBezTo>
                    <a:pt x="1307" y="21"/>
                    <a:pt x="1123" y="1"/>
                    <a:pt x="9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4" name="Google Shape;5604;p2"/>
            <p:cNvSpPr/>
            <p:nvPr/>
          </p:nvSpPr>
          <p:spPr>
            <a:xfrm>
              <a:off x="5548300" y="3825425"/>
              <a:ext cx="59550" cy="14550"/>
            </a:xfrm>
            <a:custGeom>
              <a:avLst/>
              <a:gdLst/>
              <a:ahLst/>
              <a:cxnLst/>
              <a:rect l="l" t="t" r="r" b="b"/>
              <a:pathLst>
                <a:path w="2382" h="582" extrusionOk="0">
                  <a:moveTo>
                    <a:pt x="414" y="0"/>
                  </a:moveTo>
                  <a:cubicBezTo>
                    <a:pt x="308" y="0"/>
                    <a:pt x="202" y="3"/>
                    <a:pt x="96" y="8"/>
                  </a:cubicBezTo>
                  <a:cubicBezTo>
                    <a:pt x="12" y="91"/>
                    <a:pt x="1" y="186"/>
                    <a:pt x="96" y="269"/>
                  </a:cubicBezTo>
                  <a:cubicBezTo>
                    <a:pt x="772" y="466"/>
                    <a:pt x="1467" y="582"/>
                    <a:pt x="2183" y="582"/>
                  </a:cubicBezTo>
                  <a:cubicBezTo>
                    <a:pt x="2249" y="582"/>
                    <a:pt x="2315" y="581"/>
                    <a:pt x="2382" y="579"/>
                  </a:cubicBezTo>
                  <a:lnTo>
                    <a:pt x="2382" y="281"/>
                  </a:lnTo>
                  <a:cubicBezTo>
                    <a:pt x="1745" y="96"/>
                    <a:pt x="1081" y="0"/>
                    <a:pt x="4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5" name="Google Shape;5605;p2"/>
            <p:cNvSpPr/>
            <p:nvPr/>
          </p:nvSpPr>
          <p:spPr>
            <a:xfrm>
              <a:off x="5430725" y="3814575"/>
              <a:ext cx="78900" cy="14325"/>
            </a:xfrm>
            <a:custGeom>
              <a:avLst/>
              <a:gdLst/>
              <a:ahLst/>
              <a:cxnLst/>
              <a:rect l="l" t="t" r="r" b="b"/>
              <a:pathLst>
                <a:path w="3156" h="573" extrusionOk="0">
                  <a:moveTo>
                    <a:pt x="905" y="1"/>
                  </a:moveTo>
                  <a:cubicBezTo>
                    <a:pt x="782" y="125"/>
                    <a:pt x="640" y="150"/>
                    <a:pt x="493" y="150"/>
                  </a:cubicBezTo>
                  <a:cubicBezTo>
                    <a:pt x="389" y="150"/>
                    <a:pt x="283" y="137"/>
                    <a:pt x="180" y="137"/>
                  </a:cubicBezTo>
                  <a:cubicBezTo>
                    <a:pt x="119" y="137"/>
                    <a:pt x="59" y="142"/>
                    <a:pt x="1" y="156"/>
                  </a:cubicBezTo>
                  <a:cubicBezTo>
                    <a:pt x="987" y="353"/>
                    <a:pt x="1973" y="573"/>
                    <a:pt x="2982" y="573"/>
                  </a:cubicBezTo>
                  <a:cubicBezTo>
                    <a:pt x="3008" y="573"/>
                    <a:pt x="3034" y="573"/>
                    <a:pt x="3060" y="572"/>
                  </a:cubicBezTo>
                  <a:cubicBezTo>
                    <a:pt x="3156" y="477"/>
                    <a:pt x="3156" y="382"/>
                    <a:pt x="3060" y="287"/>
                  </a:cubicBezTo>
                  <a:cubicBezTo>
                    <a:pt x="2370" y="84"/>
                    <a:pt x="1644" y="37"/>
                    <a:pt x="9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6" name="Google Shape;5606;p2"/>
            <p:cNvSpPr/>
            <p:nvPr/>
          </p:nvSpPr>
          <p:spPr>
            <a:xfrm>
              <a:off x="5611100" y="3853500"/>
              <a:ext cx="107775" cy="11425"/>
            </a:xfrm>
            <a:custGeom>
              <a:avLst/>
              <a:gdLst/>
              <a:ahLst/>
              <a:cxnLst/>
              <a:rect l="l" t="t" r="r" b="b"/>
              <a:pathLst>
                <a:path w="4311" h="457" extrusionOk="0">
                  <a:moveTo>
                    <a:pt x="3459" y="0"/>
                  </a:moveTo>
                  <a:cubicBezTo>
                    <a:pt x="3284" y="0"/>
                    <a:pt x="3103" y="78"/>
                    <a:pt x="2923" y="78"/>
                  </a:cubicBezTo>
                  <a:cubicBezTo>
                    <a:pt x="2858" y="78"/>
                    <a:pt x="2792" y="68"/>
                    <a:pt x="2727" y="39"/>
                  </a:cubicBezTo>
                  <a:cubicBezTo>
                    <a:pt x="2124" y="39"/>
                    <a:pt x="1521" y="2"/>
                    <a:pt x="914" y="2"/>
                  </a:cubicBezTo>
                  <a:cubicBezTo>
                    <a:pt x="611" y="2"/>
                    <a:pt x="306" y="12"/>
                    <a:pt x="1" y="39"/>
                  </a:cubicBezTo>
                  <a:cubicBezTo>
                    <a:pt x="147" y="142"/>
                    <a:pt x="306" y="154"/>
                    <a:pt x="465" y="154"/>
                  </a:cubicBezTo>
                  <a:cubicBezTo>
                    <a:pt x="518" y="154"/>
                    <a:pt x="570" y="153"/>
                    <a:pt x="622" y="153"/>
                  </a:cubicBezTo>
                  <a:cubicBezTo>
                    <a:pt x="670" y="153"/>
                    <a:pt x="717" y="154"/>
                    <a:pt x="763" y="158"/>
                  </a:cubicBezTo>
                  <a:cubicBezTo>
                    <a:pt x="825" y="165"/>
                    <a:pt x="888" y="167"/>
                    <a:pt x="951" y="167"/>
                  </a:cubicBezTo>
                  <a:cubicBezTo>
                    <a:pt x="1106" y="167"/>
                    <a:pt x="1261" y="153"/>
                    <a:pt x="1414" y="153"/>
                  </a:cubicBezTo>
                  <a:cubicBezTo>
                    <a:pt x="1551" y="153"/>
                    <a:pt x="1688" y="164"/>
                    <a:pt x="1822" y="206"/>
                  </a:cubicBezTo>
                  <a:cubicBezTo>
                    <a:pt x="2644" y="444"/>
                    <a:pt x="3477" y="385"/>
                    <a:pt x="4311" y="456"/>
                  </a:cubicBezTo>
                  <a:cubicBezTo>
                    <a:pt x="4275" y="16"/>
                    <a:pt x="3870" y="111"/>
                    <a:pt x="3620" y="28"/>
                  </a:cubicBezTo>
                  <a:cubicBezTo>
                    <a:pt x="3567" y="8"/>
                    <a:pt x="3513" y="0"/>
                    <a:pt x="34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7" name="Google Shape;5607;p2"/>
            <p:cNvSpPr/>
            <p:nvPr/>
          </p:nvSpPr>
          <p:spPr>
            <a:xfrm>
              <a:off x="5507525" y="3821725"/>
              <a:ext cx="43175" cy="10775"/>
            </a:xfrm>
            <a:custGeom>
              <a:avLst/>
              <a:gdLst/>
              <a:ahLst/>
              <a:cxnLst/>
              <a:rect l="l" t="t" r="r" b="b"/>
              <a:pathLst>
                <a:path w="1727" h="431" extrusionOk="0">
                  <a:moveTo>
                    <a:pt x="0" y="1"/>
                  </a:moveTo>
                  <a:lnTo>
                    <a:pt x="0" y="286"/>
                  </a:lnTo>
                  <a:cubicBezTo>
                    <a:pt x="288" y="403"/>
                    <a:pt x="581" y="431"/>
                    <a:pt x="878" y="431"/>
                  </a:cubicBezTo>
                  <a:cubicBezTo>
                    <a:pt x="1159" y="431"/>
                    <a:pt x="1443" y="406"/>
                    <a:pt x="1727" y="406"/>
                  </a:cubicBezTo>
                  <a:lnTo>
                    <a:pt x="1727" y="132"/>
                  </a:lnTo>
                  <a:cubicBezTo>
                    <a:pt x="1155" y="13"/>
                    <a:pt x="572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8" name="Google Shape;5608;p2"/>
            <p:cNvSpPr/>
            <p:nvPr/>
          </p:nvSpPr>
          <p:spPr>
            <a:xfrm>
              <a:off x="5678975" y="3847775"/>
              <a:ext cx="50325" cy="19825"/>
            </a:xfrm>
            <a:custGeom>
              <a:avLst/>
              <a:gdLst/>
              <a:ahLst/>
              <a:cxnLst/>
              <a:rect l="l" t="t" r="r" b="b"/>
              <a:pathLst>
                <a:path w="2013" h="793" extrusionOk="0">
                  <a:moveTo>
                    <a:pt x="902" y="0"/>
                  </a:moveTo>
                  <a:cubicBezTo>
                    <a:pt x="790" y="0"/>
                    <a:pt x="691" y="41"/>
                    <a:pt x="584" y="90"/>
                  </a:cubicBezTo>
                  <a:cubicBezTo>
                    <a:pt x="489" y="90"/>
                    <a:pt x="381" y="102"/>
                    <a:pt x="286" y="126"/>
                  </a:cubicBezTo>
                  <a:cubicBezTo>
                    <a:pt x="227" y="221"/>
                    <a:pt x="108" y="221"/>
                    <a:pt x="0" y="257"/>
                  </a:cubicBezTo>
                  <a:cubicBezTo>
                    <a:pt x="131" y="376"/>
                    <a:pt x="298" y="387"/>
                    <a:pt x="465" y="387"/>
                  </a:cubicBezTo>
                  <a:cubicBezTo>
                    <a:pt x="858" y="399"/>
                    <a:pt x="1251" y="483"/>
                    <a:pt x="1596" y="685"/>
                  </a:cubicBezTo>
                  <a:cubicBezTo>
                    <a:pt x="1679" y="733"/>
                    <a:pt x="1786" y="757"/>
                    <a:pt x="1834" y="792"/>
                  </a:cubicBezTo>
                  <a:cubicBezTo>
                    <a:pt x="1917" y="780"/>
                    <a:pt x="1965" y="733"/>
                    <a:pt x="1989" y="661"/>
                  </a:cubicBezTo>
                  <a:cubicBezTo>
                    <a:pt x="2013" y="566"/>
                    <a:pt x="2013" y="483"/>
                    <a:pt x="2013" y="387"/>
                  </a:cubicBezTo>
                  <a:cubicBezTo>
                    <a:pt x="2013" y="304"/>
                    <a:pt x="1917" y="304"/>
                    <a:pt x="1870" y="245"/>
                  </a:cubicBezTo>
                  <a:cubicBezTo>
                    <a:pt x="1810" y="197"/>
                    <a:pt x="1751" y="161"/>
                    <a:pt x="1691" y="137"/>
                  </a:cubicBezTo>
                  <a:cubicBezTo>
                    <a:pt x="1453" y="90"/>
                    <a:pt x="1215" y="66"/>
                    <a:pt x="977" y="6"/>
                  </a:cubicBezTo>
                  <a:cubicBezTo>
                    <a:pt x="951" y="2"/>
                    <a:pt x="926" y="0"/>
                    <a:pt x="90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9" name="Google Shape;5609;p2"/>
            <p:cNvSpPr/>
            <p:nvPr/>
          </p:nvSpPr>
          <p:spPr>
            <a:xfrm>
              <a:off x="5285175" y="3791475"/>
              <a:ext cx="42875" cy="16625"/>
            </a:xfrm>
            <a:custGeom>
              <a:avLst/>
              <a:gdLst/>
              <a:ahLst/>
              <a:cxnLst/>
              <a:rect l="l" t="t" r="r" b="b"/>
              <a:pathLst>
                <a:path w="1715" h="665" extrusionOk="0">
                  <a:moveTo>
                    <a:pt x="595" y="0"/>
                  </a:moveTo>
                  <a:cubicBezTo>
                    <a:pt x="401" y="0"/>
                    <a:pt x="204" y="59"/>
                    <a:pt x="0" y="211"/>
                  </a:cubicBezTo>
                  <a:cubicBezTo>
                    <a:pt x="48" y="258"/>
                    <a:pt x="108" y="306"/>
                    <a:pt x="167" y="330"/>
                  </a:cubicBezTo>
                  <a:cubicBezTo>
                    <a:pt x="215" y="365"/>
                    <a:pt x="322" y="365"/>
                    <a:pt x="286" y="437"/>
                  </a:cubicBezTo>
                  <a:cubicBezTo>
                    <a:pt x="274" y="484"/>
                    <a:pt x="167" y="484"/>
                    <a:pt x="108" y="508"/>
                  </a:cubicBezTo>
                  <a:cubicBezTo>
                    <a:pt x="598" y="606"/>
                    <a:pt x="1089" y="665"/>
                    <a:pt x="1579" y="665"/>
                  </a:cubicBezTo>
                  <a:cubicBezTo>
                    <a:pt x="1624" y="665"/>
                    <a:pt x="1670" y="664"/>
                    <a:pt x="1715" y="663"/>
                  </a:cubicBezTo>
                  <a:lnTo>
                    <a:pt x="1584" y="353"/>
                  </a:lnTo>
                  <a:cubicBezTo>
                    <a:pt x="1258" y="179"/>
                    <a:pt x="933" y="0"/>
                    <a:pt x="5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0" name="Google Shape;5610;p2"/>
            <p:cNvSpPr/>
            <p:nvPr/>
          </p:nvSpPr>
          <p:spPr>
            <a:xfrm>
              <a:off x="5513475" y="3847025"/>
              <a:ext cx="41100" cy="14175"/>
            </a:xfrm>
            <a:custGeom>
              <a:avLst/>
              <a:gdLst/>
              <a:ahLst/>
              <a:cxnLst/>
              <a:rect l="l" t="t" r="r" b="b"/>
              <a:pathLst>
                <a:path w="1644" h="567" extrusionOk="0">
                  <a:moveTo>
                    <a:pt x="203" y="1"/>
                  </a:moveTo>
                  <a:cubicBezTo>
                    <a:pt x="358" y="239"/>
                    <a:pt x="334" y="417"/>
                    <a:pt x="0" y="453"/>
                  </a:cubicBezTo>
                  <a:cubicBezTo>
                    <a:pt x="112" y="542"/>
                    <a:pt x="236" y="566"/>
                    <a:pt x="372" y="566"/>
                  </a:cubicBezTo>
                  <a:cubicBezTo>
                    <a:pt x="455" y="566"/>
                    <a:pt x="542" y="557"/>
                    <a:pt x="632" y="548"/>
                  </a:cubicBezTo>
                  <a:cubicBezTo>
                    <a:pt x="704" y="351"/>
                    <a:pt x="835" y="309"/>
                    <a:pt x="980" y="309"/>
                  </a:cubicBezTo>
                  <a:cubicBezTo>
                    <a:pt x="1086" y="309"/>
                    <a:pt x="1200" y="331"/>
                    <a:pt x="1306" y="331"/>
                  </a:cubicBezTo>
                  <a:cubicBezTo>
                    <a:pt x="1414" y="331"/>
                    <a:pt x="1512" y="308"/>
                    <a:pt x="1584" y="215"/>
                  </a:cubicBezTo>
                  <a:cubicBezTo>
                    <a:pt x="1620" y="191"/>
                    <a:pt x="1632" y="167"/>
                    <a:pt x="1644" y="132"/>
                  </a:cubicBezTo>
                  <a:cubicBezTo>
                    <a:pt x="1167" y="13"/>
                    <a:pt x="691" y="1"/>
                    <a:pt x="2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1" name="Google Shape;5611;p2"/>
            <p:cNvSpPr/>
            <p:nvPr/>
          </p:nvSpPr>
          <p:spPr>
            <a:xfrm>
              <a:off x="5195875" y="3796125"/>
              <a:ext cx="28300" cy="7775"/>
            </a:xfrm>
            <a:custGeom>
              <a:avLst/>
              <a:gdLst/>
              <a:ahLst/>
              <a:cxnLst/>
              <a:rect l="l" t="t" r="r" b="b"/>
              <a:pathLst>
                <a:path w="1132" h="311" extrusionOk="0">
                  <a:moveTo>
                    <a:pt x="401" y="1"/>
                  </a:moveTo>
                  <a:cubicBezTo>
                    <a:pt x="265" y="1"/>
                    <a:pt x="131" y="25"/>
                    <a:pt x="1" y="120"/>
                  </a:cubicBezTo>
                  <a:cubicBezTo>
                    <a:pt x="48" y="120"/>
                    <a:pt x="96" y="132"/>
                    <a:pt x="120" y="167"/>
                  </a:cubicBezTo>
                  <a:cubicBezTo>
                    <a:pt x="167" y="203"/>
                    <a:pt x="227" y="239"/>
                    <a:pt x="274" y="239"/>
                  </a:cubicBezTo>
                  <a:cubicBezTo>
                    <a:pt x="310" y="239"/>
                    <a:pt x="347" y="238"/>
                    <a:pt x="385" y="238"/>
                  </a:cubicBezTo>
                  <a:cubicBezTo>
                    <a:pt x="498" y="238"/>
                    <a:pt x="617" y="245"/>
                    <a:pt x="715" y="298"/>
                  </a:cubicBezTo>
                  <a:cubicBezTo>
                    <a:pt x="858" y="298"/>
                    <a:pt x="989" y="310"/>
                    <a:pt x="1120" y="310"/>
                  </a:cubicBezTo>
                  <a:cubicBezTo>
                    <a:pt x="1132" y="263"/>
                    <a:pt x="1132" y="227"/>
                    <a:pt x="1132" y="179"/>
                  </a:cubicBezTo>
                  <a:cubicBezTo>
                    <a:pt x="1060" y="48"/>
                    <a:pt x="917" y="108"/>
                    <a:pt x="810" y="25"/>
                  </a:cubicBezTo>
                  <a:cubicBezTo>
                    <a:pt x="673" y="25"/>
                    <a:pt x="536" y="1"/>
                    <a:pt x="4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2" name="Google Shape;5612;p2"/>
            <p:cNvSpPr/>
            <p:nvPr/>
          </p:nvSpPr>
          <p:spPr>
            <a:xfrm>
              <a:off x="5369400" y="3810800"/>
              <a:ext cx="34275" cy="4025"/>
            </a:xfrm>
            <a:custGeom>
              <a:avLst/>
              <a:gdLst/>
              <a:ahLst/>
              <a:cxnLst/>
              <a:rect l="l" t="t" r="r" b="b"/>
              <a:pathLst>
                <a:path w="1371" h="161" extrusionOk="0">
                  <a:moveTo>
                    <a:pt x="772" y="0"/>
                  </a:moveTo>
                  <a:cubicBezTo>
                    <a:pt x="571" y="0"/>
                    <a:pt x="367" y="29"/>
                    <a:pt x="168" y="29"/>
                  </a:cubicBezTo>
                  <a:cubicBezTo>
                    <a:pt x="112" y="29"/>
                    <a:pt x="56" y="27"/>
                    <a:pt x="1" y="21"/>
                  </a:cubicBezTo>
                  <a:lnTo>
                    <a:pt x="1" y="21"/>
                  </a:lnTo>
                  <a:cubicBezTo>
                    <a:pt x="272" y="138"/>
                    <a:pt x="552" y="161"/>
                    <a:pt x="836" y="161"/>
                  </a:cubicBezTo>
                  <a:cubicBezTo>
                    <a:pt x="1013" y="161"/>
                    <a:pt x="1191" y="152"/>
                    <a:pt x="1370" y="152"/>
                  </a:cubicBezTo>
                  <a:cubicBezTo>
                    <a:pt x="1180" y="30"/>
                    <a:pt x="978" y="0"/>
                    <a:pt x="7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3" name="Google Shape;5613;p2"/>
            <p:cNvSpPr/>
            <p:nvPr/>
          </p:nvSpPr>
          <p:spPr>
            <a:xfrm>
              <a:off x="5553650" y="3850225"/>
              <a:ext cx="26225" cy="7250"/>
            </a:xfrm>
            <a:custGeom>
              <a:avLst/>
              <a:gdLst/>
              <a:ahLst/>
              <a:cxnLst/>
              <a:rect l="l" t="t" r="r" b="b"/>
              <a:pathLst>
                <a:path w="1049" h="290" extrusionOk="0">
                  <a:moveTo>
                    <a:pt x="579" y="0"/>
                  </a:moveTo>
                  <a:cubicBezTo>
                    <a:pt x="452" y="0"/>
                    <a:pt x="323" y="14"/>
                    <a:pt x="195" y="14"/>
                  </a:cubicBezTo>
                  <a:cubicBezTo>
                    <a:pt x="138" y="14"/>
                    <a:pt x="81" y="11"/>
                    <a:pt x="25" y="4"/>
                  </a:cubicBezTo>
                  <a:lnTo>
                    <a:pt x="1" y="51"/>
                  </a:lnTo>
                  <a:cubicBezTo>
                    <a:pt x="55" y="280"/>
                    <a:pt x="229" y="290"/>
                    <a:pt x="403" y="290"/>
                  </a:cubicBezTo>
                  <a:cubicBezTo>
                    <a:pt x="420" y="290"/>
                    <a:pt x="437" y="289"/>
                    <a:pt x="453" y="289"/>
                  </a:cubicBezTo>
                  <a:cubicBezTo>
                    <a:pt x="632" y="182"/>
                    <a:pt x="846" y="147"/>
                    <a:pt x="1049" y="123"/>
                  </a:cubicBezTo>
                  <a:cubicBezTo>
                    <a:pt x="898" y="23"/>
                    <a:pt x="740" y="0"/>
                    <a:pt x="5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4" name="Google Shape;5614;p2"/>
            <p:cNvSpPr/>
            <p:nvPr/>
          </p:nvSpPr>
          <p:spPr>
            <a:xfrm>
              <a:off x="5255100" y="3799350"/>
              <a:ext cx="26225" cy="3950"/>
            </a:xfrm>
            <a:custGeom>
              <a:avLst/>
              <a:gdLst/>
              <a:ahLst/>
              <a:cxnLst/>
              <a:rect l="l" t="t" r="r" b="b"/>
              <a:pathLst>
                <a:path w="1049" h="158" extrusionOk="0">
                  <a:moveTo>
                    <a:pt x="566" y="1"/>
                  </a:moveTo>
                  <a:cubicBezTo>
                    <a:pt x="380" y="1"/>
                    <a:pt x="190" y="44"/>
                    <a:pt x="1" y="50"/>
                  </a:cubicBezTo>
                  <a:cubicBezTo>
                    <a:pt x="190" y="142"/>
                    <a:pt x="382" y="158"/>
                    <a:pt x="575" y="158"/>
                  </a:cubicBezTo>
                  <a:cubicBezTo>
                    <a:pt x="682" y="158"/>
                    <a:pt x="789" y="153"/>
                    <a:pt x="895" y="153"/>
                  </a:cubicBezTo>
                  <a:cubicBezTo>
                    <a:pt x="947" y="153"/>
                    <a:pt x="998" y="154"/>
                    <a:pt x="1049" y="158"/>
                  </a:cubicBezTo>
                  <a:cubicBezTo>
                    <a:pt x="892" y="35"/>
                    <a:pt x="730" y="1"/>
                    <a:pt x="5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5" name="Google Shape;5615;p2"/>
            <p:cNvSpPr/>
            <p:nvPr/>
          </p:nvSpPr>
          <p:spPr>
            <a:xfrm>
              <a:off x="5216425" y="3796425"/>
              <a:ext cx="18775" cy="4200"/>
            </a:xfrm>
            <a:custGeom>
              <a:avLst/>
              <a:gdLst/>
              <a:ahLst/>
              <a:cxnLst/>
              <a:rect l="l" t="t" r="r" b="b"/>
              <a:pathLst>
                <a:path w="751" h="168" extrusionOk="0">
                  <a:moveTo>
                    <a:pt x="384" y="1"/>
                  </a:moveTo>
                  <a:cubicBezTo>
                    <a:pt x="282" y="1"/>
                    <a:pt x="177" y="16"/>
                    <a:pt x="76" y="16"/>
                  </a:cubicBezTo>
                  <a:cubicBezTo>
                    <a:pt x="50" y="16"/>
                    <a:pt x="25" y="15"/>
                    <a:pt x="0" y="13"/>
                  </a:cubicBezTo>
                  <a:lnTo>
                    <a:pt x="0" y="13"/>
                  </a:lnTo>
                  <a:cubicBezTo>
                    <a:pt x="107" y="72"/>
                    <a:pt x="226" y="120"/>
                    <a:pt x="333" y="167"/>
                  </a:cubicBezTo>
                  <a:cubicBezTo>
                    <a:pt x="464" y="167"/>
                    <a:pt x="595" y="155"/>
                    <a:pt x="750" y="132"/>
                  </a:cubicBezTo>
                  <a:cubicBezTo>
                    <a:pt x="637" y="25"/>
                    <a:pt x="512" y="1"/>
                    <a:pt x="3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6" name="Google Shape;5616;p2"/>
            <p:cNvSpPr/>
            <p:nvPr/>
          </p:nvSpPr>
          <p:spPr>
            <a:xfrm>
              <a:off x="5412575" y="3814625"/>
              <a:ext cx="16100" cy="3575"/>
            </a:xfrm>
            <a:custGeom>
              <a:avLst/>
              <a:gdLst/>
              <a:ahLst/>
              <a:cxnLst/>
              <a:rect l="l" t="t" r="r" b="b"/>
              <a:pathLst>
                <a:path w="644" h="143" extrusionOk="0">
                  <a:moveTo>
                    <a:pt x="330" y="0"/>
                  </a:moveTo>
                  <a:cubicBezTo>
                    <a:pt x="222" y="0"/>
                    <a:pt x="110" y="23"/>
                    <a:pt x="0" y="23"/>
                  </a:cubicBezTo>
                  <a:cubicBezTo>
                    <a:pt x="134" y="115"/>
                    <a:pt x="285" y="142"/>
                    <a:pt x="441" y="142"/>
                  </a:cubicBezTo>
                  <a:cubicBezTo>
                    <a:pt x="508" y="142"/>
                    <a:pt x="576" y="137"/>
                    <a:pt x="643" y="130"/>
                  </a:cubicBezTo>
                  <a:cubicBezTo>
                    <a:pt x="551" y="26"/>
                    <a:pt x="443" y="0"/>
                    <a:pt x="3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7" name="Google Shape;5617;p2"/>
            <p:cNvSpPr/>
            <p:nvPr/>
          </p:nvSpPr>
          <p:spPr>
            <a:xfrm>
              <a:off x="5305550" y="3824700"/>
              <a:ext cx="4650" cy="4950"/>
            </a:xfrm>
            <a:custGeom>
              <a:avLst/>
              <a:gdLst/>
              <a:ahLst/>
              <a:cxnLst/>
              <a:rect l="l" t="t" r="r" b="b"/>
              <a:pathLst>
                <a:path w="186" h="198" extrusionOk="0">
                  <a:moveTo>
                    <a:pt x="55" y="1"/>
                  </a:moveTo>
                  <a:cubicBezTo>
                    <a:pt x="74" y="49"/>
                    <a:pt x="0" y="197"/>
                    <a:pt x="89" y="197"/>
                  </a:cubicBezTo>
                  <a:cubicBezTo>
                    <a:pt x="110" y="197"/>
                    <a:pt x="141" y="188"/>
                    <a:pt x="186" y="167"/>
                  </a:cubicBezTo>
                  <a:lnTo>
                    <a:pt x="186" y="13"/>
                  </a:lnTo>
                  <a:cubicBezTo>
                    <a:pt x="138" y="13"/>
                    <a:pt x="102" y="13"/>
                    <a:pt x="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8" name="Google Shape;5618;p2"/>
            <p:cNvSpPr/>
            <p:nvPr/>
          </p:nvSpPr>
          <p:spPr>
            <a:xfrm>
              <a:off x="5586700" y="3852875"/>
              <a:ext cx="7175" cy="3925"/>
            </a:xfrm>
            <a:custGeom>
              <a:avLst/>
              <a:gdLst/>
              <a:ahLst/>
              <a:cxnLst/>
              <a:rect l="l" t="t" r="r" b="b"/>
              <a:pathLst>
                <a:path w="287" h="157" extrusionOk="0">
                  <a:moveTo>
                    <a:pt x="131" y="0"/>
                  </a:moveTo>
                  <a:cubicBezTo>
                    <a:pt x="84" y="0"/>
                    <a:pt x="40" y="12"/>
                    <a:pt x="0" y="41"/>
                  </a:cubicBezTo>
                  <a:cubicBezTo>
                    <a:pt x="42" y="118"/>
                    <a:pt x="87" y="157"/>
                    <a:pt x="134" y="157"/>
                  </a:cubicBezTo>
                  <a:cubicBezTo>
                    <a:pt x="182" y="157"/>
                    <a:pt x="233" y="118"/>
                    <a:pt x="286" y="41"/>
                  </a:cubicBezTo>
                  <a:cubicBezTo>
                    <a:pt x="236" y="15"/>
                    <a:pt x="182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9" name="Google Shape;5619;p2"/>
            <p:cNvSpPr/>
            <p:nvPr/>
          </p:nvSpPr>
          <p:spPr>
            <a:xfrm>
              <a:off x="5582525" y="3851750"/>
              <a:ext cx="4500" cy="2150"/>
            </a:xfrm>
            <a:custGeom>
              <a:avLst/>
              <a:gdLst/>
              <a:ahLst/>
              <a:cxnLst/>
              <a:rect l="l" t="t" r="r" b="b"/>
              <a:pathLst>
                <a:path w="180" h="86" extrusionOk="0">
                  <a:moveTo>
                    <a:pt x="92" y="1"/>
                  </a:moveTo>
                  <a:cubicBezTo>
                    <a:pt x="62" y="1"/>
                    <a:pt x="31" y="31"/>
                    <a:pt x="1" y="86"/>
                  </a:cubicBezTo>
                  <a:lnTo>
                    <a:pt x="179" y="86"/>
                  </a:lnTo>
                  <a:cubicBezTo>
                    <a:pt x="150" y="28"/>
                    <a:pt x="121" y="1"/>
                    <a:pt x="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0" name="Google Shape;5620;p2"/>
            <p:cNvSpPr/>
            <p:nvPr/>
          </p:nvSpPr>
          <p:spPr>
            <a:xfrm>
              <a:off x="5579550" y="3852825"/>
              <a:ext cx="3000" cy="2875"/>
            </a:xfrm>
            <a:custGeom>
              <a:avLst/>
              <a:gdLst/>
              <a:ahLst/>
              <a:cxnLst/>
              <a:rect l="l" t="t" r="r" b="b"/>
              <a:pathLst>
                <a:path w="120" h="115" extrusionOk="0">
                  <a:moveTo>
                    <a:pt x="69" y="1"/>
                  </a:moveTo>
                  <a:cubicBezTo>
                    <a:pt x="48" y="1"/>
                    <a:pt x="24" y="7"/>
                    <a:pt x="1" y="19"/>
                  </a:cubicBezTo>
                  <a:cubicBezTo>
                    <a:pt x="36" y="55"/>
                    <a:pt x="48" y="78"/>
                    <a:pt x="60" y="114"/>
                  </a:cubicBezTo>
                  <a:cubicBezTo>
                    <a:pt x="72" y="78"/>
                    <a:pt x="108" y="55"/>
                    <a:pt x="120" y="19"/>
                  </a:cubicBezTo>
                  <a:cubicBezTo>
                    <a:pt x="108" y="7"/>
                    <a:pt x="90" y="1"/>
                    <a:pt x="6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1" name="Google Shape;5621;p2"/>
            <p:cNvSpPr/>
            <p:nvPr/>
          </p:nvSpPr>
          <p:spPr>
            <a:xfrm>
              <a:off x="5406325" y="3814575"/>
              <a:ext cx="6275" cy="1825"/>
            </a:xfrm>
            <a:custGeom>
              <a:avLst/>
              <a:gdLst/>
              <a:ahLst/>
              <a:cxnLst/>
              <a:rect l="l" t="t" r="r" b="b"/>
              <a:pathLst>
                <a:path w="251" h="73" extrusionOk="0">
                  <a:moveTo>
                    <a:pt x="0" y="1"/>
                  </a:moveTo>
                  <a:cubicBezTo>
                    <a:pt x="36" y="49"/>
                    <a:pt x="75" y="72"/>
                    <a:pt x="116" y="72"/>
                  </a:cubicBezTo>
                  <a:cubicBezTo>
                    <a:pt x="158" y="72"/>
                    <a:pt x="203" y="49"/>
                    <a:pt x="25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2" name="Google Shape;5622;p2"/>
            <p:cNvSpPr/>
            <p:nvPr/>
          </p:nvSpPr>
          <p:spPr>
            <a:xfrm>
              <a:off x="5288750" y="3825600"/>
              <a:ext cx="7450" cy="3300"/>
            </a:xfrm>
            <a:custGeom>
              <a:avLst/>
              <a:gdLst/>
              <a:ahLst/>
              <a:cxnLst/>
              <a:rect l="l" t="t" r="r" b="b"/>
              <a:pathLst>
                <a:path w="298" h="132" extrusionOk="0">
                  <a:moveTo>
                    <a:pt x="298" y="1"/>
                  </a:moveTo>
                  <a:cubicBezTo>
                    <a:pt x="155" y="1"/>
                    <a:pt x="60" y="12"/>
                    <a:pt x="0" y="131"/>
                  </a:cubicBezTo>
                  <a:cubicBezTo>
                    <a:pt x="119" y="131"/>
                    <a:pt x="215" y="96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3" name="Google Shape;5623;p2"/>
            <p:cNvSpPr/>
            <p:nvPr/>
          </p:nvSpPr>
          <p:spPr>
            <a:xfrm>
              <a:off x="5201525" y="3800500"/>
              <a:ext cx="12825" cy="3100"/>
            </a:xfrm>
            <a:custGeom>
              <a:avLst/>
              <a:gdLst/>
              <a:ahLst/>
              <a:cxnLst/>
              <a:rect l="l" t="t" r="r" b="b"/>
              <a:pathLst>
                <a:path w="513" h="124" extrusionOk="0">
                  <a:moveTo>
                    <a:pt x="211" y="0"/>
                  </a:moveTo>
                  <a:cubicBezTo>
                    <a:pt x="158" y="0"/>
                    <a:pt x="104" y="4"/>
                    <a:pt x="48" y="4"/>
                  </a:cubicBezTo>
                  <a:cubicBezTo>
                    <a:pt x="1" y="52"/>
                    <a:pt x="1" y="88"/>
                    <a:pt x="48" y="123"/>
                  </a:cubicBezTo>
                  <a:cubicBezTo>
                    <a:pt x="191" y="123"/>
                    <a:pt x="358" y="112"/>
                    <a:pt x="513" y="112"/>
                  </a:cubicBezTo>
                  <a:cubicBezTo>
                    <a:pt x="417" y="16"/>
                    <a:pt x="317" y="0"/>
                    <a:pt x="2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4" name="Google Shape;5624;p2"/>
            <p:cNvSpPr/>
            <p:nvPr/>
          </p:nvSpPr>
          <p:spPr>
            <a:xfrm>
              <a:off x="5152425" y="3728275"/>
              <a:ext cx="18175" cy="57175"/>
            </a:xfrm>
            <a:custGeom>
              <a:avLst/>
              <a:gdLst/>
              <a:ahLst/>
              <a:cxnLst/>
              <a:rect l="l" t="t" r="r" b="b"/>
              <a:pathLst>
                <a:path w="727" h="2287" extrusionOk="0">
                  <a:moveTo>
                    <a:pt x="0" y="0"/>
                  </a:moveTo>
                  <a:lnTo>
                    <a:pt x="0" y="405"/>
                  </a:lnTo>
                  <a:cubicBezTo>
                    <a:pt x="203" y="905"/>
                    <a:pt x="60" y="1488"/>
                    <a:pt x="310" y="1989"/>
                  </a:cubicBezTo>
                  <a:cubicBezTo>
                    <a:pt x="357" y="2048"/>
                    <a:pt x="405" y="2084"/>
                    <a:pt x="453" y="2131"/>
                  </a:cubicBezTo>
                  <a:cubicBezTo>
                    <a:pt x="488" y="2191"/>
                    <a:pt x="536" y="2239"/>
                    <a:pt x="584" y="2286"/>
                  </a:cubicBezTo>
                  <a:cubicBezTo>
                    <a:pt x="726" y="2227"/>
                    <a:pt x="715" y="2108"/>
                    <a:pt x="691" y="1977"/>
                  </a:cubicBezTo>
                  <a:cubicBezTo>
                    <a:pt x="584" y="1488"/>
                    <a:pt x="596" y="988"/>
                    <a:pt x="596" y="488"/>
                  </a:cubicBezTo>
                  <a:cubicBezTo>
                    <a:pt x="584" y="12"/>
                    <a:pt x="584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5" name="Google Shape;5625;p2"/>
            <p:cNvSpPr/>
            <p:nvPr/>
          </p:nvSpPr>
          <p:spPr>
            <a:xfrm>
              <a:off x="5155100" y="3660400"/>
              <a:ext cx="4475" cy="10750"/>
            </a:xfrm>
            <a:custGeom>
              <a:avLst/>
              <a:gdLst/>
              <a:ahLst/>
              <a:cxnLst/>
              <a:rect l="l" t="t" r="r" b="b"/>
              <a:pathLst>
                <a:path w="179" h="430" extrusionOk="0">
                  <a:moveTo>
                    <a:pt x="179" y="1"/>
                  </a:moveTo>
                  <a:cubicBezTo>
                    <a:pt x="0" y="143"/>
                    <a:pt x="0" y="274"/>
                    <a:pt x="179" y="429"/>
                  </a:cubicBezTo>
                  <a:lnTo>
                    <a:pt x="17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6" name="Google Shape;5626;p2"/>
            <p:cNvSpPr/>
            <p:nvPr/>
          </p:nvSpPr>
          <p:spPr>
            <a:xfrm>
              <a:off x="5159550" y="3658925"/>
              <a:ext cx="2125" cy="1500"/>
            </a:xfrm>
            <a:custGeom>
              <a:avLst/>
              <a:gdLst/>
              <a:ahLst/>
              <a:cxnLst/>
              <a:rect l="l" t="t" r="r" b="b"/>
              <a:pathLst>
                <a:path w="85" h="60" extrusionOk="0">
                  <a:moveTo>
                    <a:pt x="25" y="0"/>
                  </a:moveTo>
                  <a:cubicBezTo>
                    <a:pt x="25" y="0"/>
                    <a:pt x="13" y="36"/>
                    <a:pt x="1" y="60"/>
                  </a:cubicBezTo>
                  <a:cubicBezTo>
                    <a:pt x="72" y="24"/>
                    <a:pt x="84" y="12"/>
                    <a:pt x="2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7" name="Google Shape;5627;p2"/>
            <p:cNvSpPr/>
            <p:nvPr/>
          </p:nvSpPr>
          <p:spPr>
            <a:xfrm>
              <a:off x="5324475" y="3881900"/>
              <a:ext cx="4475" cy="11600"/>
            </a:xfrm>
            <a:custGeom>
              <a:avLst/>
              <a:gdLst/>
              <a:ahLst/>
              <a:cxnLst/>
              <a:rect l="l" t="t" r="r" b="b"/>
              <a:pathLst>
                <a:path w="179" h="464" extrusionOk="0">
                  <a:moveTo>
                    <a:pt x="72" y="1"/>
                  </a:moveTo>
                  <a:cubicBezTo>
                    <a:pt x="52" y="1"/>
                    <a:pt x="29" y="18"/>
                    <a:pt x="12" y="34"/>
                  </a:cubicBezTo>
                  <a:cubicBezTo>
                    <a:pt x="12" y="189"/>
                    <a:pt x="0" y="320"/>
                    <a:pt x="0" y="463"/>
                  </a:cubicBezTo>
                  <a:cubicBezTo>
                    <a:pt x="179" y="368"/>
                    <a:pt x="143" y="201"/>
                    <a:pt x="143" y="34"/>
                  </a:cubicBezTo>
                  <a:cubicBezTo>
                    <a:pt x="143" y="34"/>
                    <a:pt x="131" y="23"/>
                    <a:pt x="95" y="11"/>
                  </a:cubicBezTo>
                  <a:cubicBezTo>
                    <a:pt x="88" y="4"/>
                    <a:pt x="80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8" name="Google Shape;5628;p2"/>
            <p:cNvSpPr/>
            <p:nvPr/>
          </p:nvSpPr>
          <p:spPr>
            <a:xfrm>
              <a:off x="5326850" y="3897325"/>
              <a:ext cx="5675" cy="11950"/>
            </a:xfrm>
            <a:custGeom>
              <a:avLst/>
              <a:gdLst/>
              <a:ahLst/>
              <a:cxnLst/>
              <a:rect l="l" t="t" r="r" b="b"/>
              <a:pathLst>
                <a:path w="227" h="478" extrusionOk="0">
                  <a:moveTo>
                    <a:pt x="226" y="1"/>
                  </a:moveTo>
                  <a:lnTo>
                    <a:pt x="226" y="1"/>
                  </a:lnTo>
                  <a:cubicBezTo>
                    <a:pt x="0" y="108"/>
                    <a:pt x="60" y="299"/>
                    <a:pt x="84" y="477"/>
                  </a:cubicBezTo>
                  <a:cubicBezTo>
                    <a:pt x="203" y="346"/>
                    <a:pt x="226" y="179"/>
                    <a:pt x="2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9" name="Google Shape;5629;p2"/>
            <p:cNvSpPr/>
            <p:nvPr/>
          </p:nvSpPr>
          <p:spPr>
            <a:xfrm>
              <a:off x="5331900" y="3889900"/>
              <a:ext cx="3900" cy="7750"/>
            </a:xfrm>
            <a:custGeom>
              <a:avLst/>
              <a:gdLst/>
              <a:ahLst/>
              <a:cxnLst/>
              <a:rect l="l" t="t" r="r" b="b"/>
              <a:pathLst>
                <a:path w="156" h="310" extrusionOk="0">
                  <a:moveTo>
                    <a:pt x="144" y="0"/>
                  </a:moveTo>
                  <a:lnTo>
                    <a:pt x="144" y="0"/>
                  </a:lnTo>
                  <a:cubicBezTo>
                    <a:pt x="13" y="60"/>
                    <a:pt x="1" y="179"/>
                    <a:pt x="13" y="310"/>
                  </a:cubicBezTo>
                  <a:cubicBezTo>
                    <a:pt x="132" y="238"/>
                    <a:pt x="155" y="131"/>
                    <a:pt x="1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0" name="Google Shape;5630;p2"/>
            <p:cNvSpPr/>
            <p:nvPr/>
          </p:nvSpPr>
          <p:spPr>
            <a:xfrm>
              <a:off x="5328025" y="3868175"/>
              <a:ext cx="3900" cy="7150"/>
            </a:xfrm>
            <a:custGeom>
              <a:avLst/>
              <a:gdLst/>
              <a:ahLst/>
              <a:cxnLst/>
              <a:rect l="l" t="t" r="r" b="b"/>
              <a:pathLst>
                <a:path w="156" h="286" extrusionOk="0">
                  <a:moveTo>
                    <a:pt x="156" y="0"/>
                  </a:moveTo>
                  <a:cubicBezTo>
                    <a:pt x="1" y="95"/>
                    <a:pt x="1" y="179"/>
                    <a:pt x="156" y="286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1" name="Google Shape;5631;p2"/>
            <p:cNvSpPr/>
            <p:nvPr/>
          </p:nvSpPr>
          <p:spPr>
            <a:xfrm>
              <a:off x="5324475" y="3879175"/>
              <a:ext cx="3575" cy="3600"/>
            </a:xfrm>
            <a:custGeom>
              <a:avLst/>
              <a:gdLst/>
              <a:ahLst/>
              <a:cxnLst/>
              <a:rect l="l" t="t" r="r" b="b"/>
              <a:pathLst>
                <a:path w="143" h="144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6"/>
                    <a:pt x="12" y="96"/>
                    <a:pt x="12" y="143"/>
                  </a:cubicBezTo>
                  <a:lnTo>
                    <a:pt x="143" y="143"/>
                  </a:lnTo>
                  <a:cubicBezTo>
                    <a:pt x="95" y="96"/>
                    <a:pt x="60" y="36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2" name="Google Shape;5632;p2"/>
            <p:cNvSpPr/>
            <p:nvPr/>
          </p:nvSpPr>
          <p:spPr>
            <a:xfrm>
              <a:off x="5339350" y="3992875"/>
              <a:ext cx="3600" cy="4200"/>
            </a:xfrm>
            <a:custGeom>
              <a:avLst/>
              <a:gdLst/>
              <a:ahLst/>
              <a:cxnLst/>
              <a:rect l="l" t="t" r="r" b="b"/>
              <a:pathLst>
                <a:path w="144" h="168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96"/>
                    <a:pt x="60" y="156"/>
                    <a:pt x="143" y="167"/>
                  </a:cubicBezTo>
                  <a:cubicBezTo>
                    <a:pt x="131" y="72"/>
                    <a:pt x="72" y="37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3" name="Google Shape;5633;p2"/>
            <p:cNvSpPr/>
            <p:nvPr/>
          </p:nvSpPr>
          <p:spPr>
            <a:xfrm>
              <a:off x="5335175" y="3882450"/>
              <a:ext cx="3600" cy="5075"/>
            </a:xfrm>
            <a:custGeom>
              <a:avLst/>
              <a:gdLst/>
              <a:ahLst/>
              <a:cxnLst/>
              <a:rect l="l" t="t" r="r" b="b"/>
              <a:pathLst>
                <a:path w="144" h="203" extrusionOk="0">
                  <a:moveTo>
                    <a:pt x="1" y="1"/>
                  </a:moveTo>
                  <a:cubicBezTo>
                    <a:pt x="13" y="72"/>
                    <a:pt x="24" y="132"/>
                    <a:pt x="24" y="203"/>
                  </a:cubicBezTo>
                  <a:cubicBezTo>
                    <a:pt x="108" y="167"/>
                    <a:pt x="144" y="84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4" name="Google Shape;5634;p2"/>
            <p:cNvSpPr/>
            <p:nvPr/>
          </p:nvSpPr>
          <p:spPr>
            <a:xfrm>
              <a:off x="5335775" y="3985750"/>
              <a:ext cx="3000" cy="4475"/>
            </a:xfrm>
            <a:custGeom>
              <a:avLst/>
              <a:gdLst/>
              <a:ahLst/>
              <a:cxnLst/>
              <a:rect l="l" t="t" r="r" b="b"/>
              <a:pathLst>
                <a:path w="120" h="179" extrusionOk="0">
                  <a:moveTo>
                    <a:pt x="0" y="0"/>
                  </a:moveTo>
                  <a:cubicBezTo>
                    <a:pt x="0" y="83"/>
                    <a:pt x="36" y="143"/>
                    <a:pt x="108" y="179"/>
                  </a:cubicBezTo>
                  <a:cubicBezTo>
                    <a:pt x="120" y="95"/>
                    <a:pt x="84" y="3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5" name="Google Shape;5635;p2"/>
            <p:cNvSpPr/>
            <p:nvPr/>
          </p:nvSpPr>
          <p:spPr>
            <a:xfrm>
              <a:off x="5317625" y="3900600"/>
              <a:ext cx="1800" cy="3300"/>
            </a:xfrm>
            <a:custGeom>
              <a:avLst/>
              <a:gdLst/>
              <a:ahLst/>
              <a:cxnLst/>
              <a:rect l="l" t="t" r="r" b="b"/>
              <a:pathLst>
                <a:path w="72" h="132" extrusionOk="0">
                  <a:moveTo>
                    <a:pt x="0" y="1"/>
                  </a:moveTo>
                  <a:lnTo>
                    <a:pt x="0" y="132"/>
                  </a:lnTo>
                  <a:cubicBezTo>
                    <a:pt x="72" y="96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6" name="Google Shape;5636;p2"/>
            <p:cNvSpPr/>
            <p:nvPr/>
          </p:nvSpPr>
          <p:spPr>
            <a:xfrm>
              <a:off x="5186350" y="3728350"/>
              <a:ext cx="235175" cy="33925"/>
            </a:xfrm>
            <a:custGeom>
              <a:avLst/>
              <a:gdLst/>
              <a:ahLst/>
              <a:cxnLst/>
              <a:rect l="l" t="t" r="r" b="b"/>
              <a:pathLst>
                <a:path w="9407" h="1357" extrusionOk="0">
                  <a:moveTo>
                    <a:pt x="756" y="0"/>
                  </a:moveTo>
                  <a:cubicBezTo>
                    <a:pt x="664" y="0"/>
                    <a:pt x="571" y="12"/>
                    <a:pt x="477" y="45"/>
                  </a:cubicBezTo>
                  <a:cubicBezTo>
                    <a:pt x="239" y="211"/>
                    <a:pt x="1" y="378"/>
                    <a:pt x="298" y="700"/>
                  </a:cubicBezTo>
                  <a:cubicBezTo>
                    <a:pt x="308" y="695"/>
                    <a:pt x="320" y="692"/>
                    <a:pt x="331" y="692"/>
                  </a:cubicBezTo>
                  <a:cubicBezTo>
                    <a:pt x="347" y="692"/>
                    <a:pt x="363" y="698"/>
                    <a:pt x="370" y="712"/>
                  </a:cubicBezTo>
                  <a:cubicBezTo>
                    <a:pt x="584" y="926"/>
                    <a:pt x="846" y="926"/>
                    <a:pt x="1120" y="926"/>
                  </a:cubicBezTo>
                  <a:cubicBezTo>
                    <a:pt x="1256" y="933"/>
                    <a:pt x="1393" y="935"/>
                    <a:pt x="1530" y="935"/>
                  </a:cubicBezTo>
                  <a:cubicBezTo>
                    <a:pt x="1947" y="935"/>
                    <a:pt x="2367" y="911"/>
                    <a:pt x="2788" y="911"/>
                  </a:cubicBezTo>
                  <a:cubicBezTo>
                    <a:pt x="3173" y="911"/>
                    <a:pt x="3558" y="932"/>
                    <a:pt x="3941" y="1009"/>
                  </a:cubicBezTo>
                  <a:cubicBezTo>
                    <a:pt x="4170" y="1054"/>
                    <a:pt x="4403" y="1064"/>
                    <a:pt x="4636" y="1064"/>
                  </a:cubicBezTo>
                  <a:cubicBezTo>
                    <a:pt x="4853" y="1064"/>
                    <a:pt x="5071" y="1055"/>
                    <a:pt x="5284" y="1055"/>
                  </a:cubicBezTo>
                  <a:cubicBezTo>
                    <a:pt x="5333" y="1055"/>
                    <a:pt x="5382" y="1056"/>
                    <a:pt x="5430" y="1057"/>
                  </a:cubicBezTo>
                  <a:cubicBezTo>
                    <a:pt x="5506" y="1050"/>
                    <a:pt x="5583" y="1048"/>
                    <a:pt x="5659" y="1048"/>
                  </a:cubicBezTo>
                  <a:cubicBezTo>
                    <a:pt x="6130" y="1048"/>
                    <a:pt x="6597" y="1153"/>
                    <a:pt x="7079" y="1153"/>
                  </a:cubicBezTo>
                  <a:cubicBezTo>
                    <a:pt x="7101" y="1153"/>
                    <a:pt x="7123" y="1153"/>
                    <a:pt x="7144" y="1152"/>
                  </a:cubicBezTo>
                  <a:cubicBezTo>
                    <a:pt x="7200" y="1149"/>
                    <a:pt x="7254" y="1148"/>
                    <a:pt x="7309" y="1148"/>
                  </a:cubicBezTo>
                  <a:cubicBezTo>
                    <a:pt x="7714" y="1148"/>
                    <a:pt x="8104" y="1220"/>
                    <a:pt x="8513" y="1283"/>
                  </a:cubicBezTo>
                  <a:cubicBezTo>
                    <a:pt x="8545" y="1277"/>
                    <a:pt x="8577" y="1274"/>
                    <a:pt x="8609" y="1274"/>
                  </a:cubicBezTo>
                  <a:cubicBezTo>
                    <a:pt x="8785" y="1274"/>
                    <a:pt x="8962" y="1357"/>
                    <a:pt x="9138" y="1357"/>
                  </a:cubicBezTo>
                  <a:cubicBezTo>
                    <a:pt x="9227" y="1357"/>
                    <a:pt x="9317" y="1336"/>
                    <a:pt x="9406" y="1271"/>
                  </a:cubicBezTo>
                  <a:cubicBezTo>
                    <a:pt x="9371" y="1009"/>
                    <a:pt x="9240" y="866"/>
                    <a:pt x="8978" y="854"/>
                  </a:cubicBezTo>
                  <a:cubicBezTo>
                    <a:pt x="8942" y="854"/>
                    <a:pt x="8894" y="854"/>
                    <a:pt x="8871" y="866"/>
                  </a:cubicBezTo>
                  <a:cubicBezTo>
                    <a:pt x="8240" y="640"/>
                    <a:pt x="7573" y="759"/>
                    <a:pt x="6930" y="592"/>
                  </a:cubicBezTo>
                  <a:cubicBezTo>
                    <a:pt x="6787" y="557"/>
                    <a:pt x="6620" y="533"/>
                    <a:pt x="6478" y="533"/>
                  </a:cubicBezTo>
                  <a:cubicBezTo>
                    <a:pt x="5739" y="331"/>
                    <a:pt x="4965" y="473"/>
                    <a:pt x="4227" y="295"/>
                  </a:cubicBezTo>
                  <a:cubicBezTo>
                    <a:pt x="3751" y="200"/>
                    <a:pt x="3239" y="319"/>
                    <a:pt x="2787" y="152"/>
                  </a:cubicBezTo>
                  <a:cubicBezTo>
                    <a:pt x="2406" y="92"/>
                    <a:pt x="2048" y="116"/>
                    <a:pt x="1679" y="104"/>
                  </a:cubicBezTo>
                  <a:cubicBezTo>
                    <a:pt x="1643" y="109"/>
                    <a:pt x="1607" y="110"/>
                    <a:pt x="1571" y="110"/>
                  </a:cubicBezTo>
                  <a:cubicBezTo>
                    <a:pt x="1297" y="110"/>
                    <a:pt x="1032" y="0"/>
                    <a:pt x="7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7" name="Google Shape;5637;p2"/>
            <p:cNvSpPr/>
            <p:nvPr/>
          </p:nvSpPr>
          <p:spPr>
            <a:xfrm>
              <a:off x="5197950" y="3766775"/>
              <a:ext cx="113450" cy="20900"/>
            </a:xfrm>
            <a:custGeom>
              <a:avLst/>
              <a:gdLst/>
              <a:ahLst/>
              <a:cxnLst/>
              <a:rect l="l" t="t" r="r" b="b"/>
              <a:pathLst>
                <a:path w="4538" h="836" extrusionOk="0">
                  <a:moveTo>
                    <a:pt x="750" y="0"/>
                  </a:moveTo>
                  <a:cubicBezTo>
                    <a:pt x="575" y="0"/>
                    <a:pt x="404" y="30"/>
                    <a:pt x="239" y="115"/>
                  </a:cubicBezTo>
                  <a:cubicBezTo>
                    <a:pt x="203" y="151"/>
                    <a:pt x="191" y="175"/>
                    <a:pt x="156" y="210"/>
                  </a:cubicBezTo>
                  <a:cubicBezTo>
                    <a:pt x="120" y="270"/>
                    <a:pt x="60" y="306"/>
                    <a:pt x="13" y="353"/>
                  </a:cubicBezTo>
                  <a:cubicBezTo>
                    <a:pt x="1" y="449"/>
                    <a:pt x="25" y="508"/>
                    <a:pt x="108" y="544"/>
                  </a:cubicBezTo>
                  <a:cubicBezTo>
                    <a:pt x="977" y="722"/>
                    <a:pt x="1858" y="758"/>
                    <a:pt x="2727" y="770"/>
                  </a:cubicBezTo>
                  <a:cubicBezTo>
                    <a:pt x="3058" y="777"/>
                    <a:pt x="3392" y="835"/>
                    <a:pt x="3721" y="835"/>
                  </a:cubicBezTo>
                  <a:cubicBezTo>
                    <a:pt x="3961" y="835"/>
                    <a:pt x="4199" y="804"/>
                    <a:pt x="4430" y="699"/>
                  </a:cubicBezTo>
                  <a:cubicBezTo>
                    <a:pt x="4501" y="651"/>
                    <a:pt x="4537" y="579"/>
                    <a:pt x="4537" y="484"/>
                  </a:cubicBezTo>
                  <a:cubicBezTo>
                    <a:pt x="4490" y="365"/>
                    <a:pt x="4394" y="282"/>
                    <a:pt x="4275" y="222"/>
                  </a:cubicBezTo>
                  <a:cubicBezTo>
                    <a:pt x="4072" y="160"/>
                    <a:pt x="3861" y="146"/>
                    <a:pt x="3648" y="146"/>
                  </a:cubicBezTo>
                  <a:cubicBezTo>
                    <a:pt x="3475" y="146"/>
                    <a:pt x="3301" y="155"/>
                    <a:pt x="3129" y="155"/>
                  </a:cubicBezTo>
                  <a:cubicBezTo>
                    <a:pt x="3066" y="155"/>
                    <a:pt x="3004" y="154"/>
                    <a:pt x="2942" y="151"/>
                  </a:cubicBezTo>
                  <a:lnTo>
                    <a:pt x="1775" y="151"/>
                  </a:lnTo>
                  <a:cubicBezTo>
                    <a:pt x="1608" y="151"/>
                    <a:pt x="1430" y="103"/>
                    <a:pt x="1251" y="56"/>
                  </a:cubicBezTo>
                  <a:cubicBezTo>
                    <a:pt x="1083" y="27"/>
                    <a:pt x="915" y="0"/>
                    <a:pt x="75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8" name="Google Shape;5638;p2"/>
            <p:cNvSpPr/>
            <p:nvPr/>
          </p:nvSpPr>
          <p:spPr>
            <a:xfrm>
              <a:off x="5181000" y="3696125"/>
              <a:ext cx="44375" cy="49850"/>
            </a:xfrm>
            <a:custGeom>
              <a:avLst/>
              <a:gdLst/>
              <a:ahLst/>
              <a:cxnLst/>
              <a:rect l="l" t="t" r="r" b="b"/>
              <a:pathLst>
                <a:path w="1775" h="1994" extrusionOk="0">
                  <a:moveTo>
                    <a:pt x="846" y="727"/>
                  </a:moveTo>
                  <a:lnTo>
                    <a:pt x="846" y="727"/>
                  </a:lnTo>
                  <a:cubicBezTo>
                    <a:pt x="851" y="730"/>
                    <a:pt x="857" y="735"/>
                    <a:pt x="862" y="740"/>
                  </a:cubicBezTo>
                  <a:lnTo>
                    <a:pt x="862" y="740"/>
                  </a:lnTo>
                  <a:cubicBezTo>
                    <a:pt x="853" y="736"/>
                    <a:pt x="846" y="733"/>
                    <a:pt x="846" y="727"/>
                  </a:cubicBezTo>
                  <a:close/>
                  <a:moveTo>
                    <a:pt x="596" y="0"/>
                  </a:moveTo>
                  <a:cubicBezTo>
                    <a:pt x="572" y="191"/>
                    <a:pt x="488" y="369"/>
                    <a:pt x="298" y="453"/>
                  </a:cubicBezTo>
                  <a:cubicBezTo>
                    <a:pt x="48" y="727"/>
                    <a:pt x="179" y="989"/>
                    <a:pt x="274" y="1262"/>
                  </a:cubicBezTo>
                  <a:cubicBezTo>
                    <a:pt x="238" y="1346"/>
                    <a:pt x="191" y="1405"/>
                    <a:pt x="107" y="1453"/>
                  </a:cubicBezTo>
                  <a:cubicBezTo>
                    <a:pt x="0" y="1608"/>
                    <a:pt x="36" y="1739"/>
                    <a:pt x="143" y="1870"/>
                  </a:cubicBezTo>
                  <a:cubicBezTo>
                    <a:pt x="207" y="1970"/>
                    <a:pt x="299" y="1994"/>
                    <a:pt x="403" y="1994"/>
                  </a:cubicBezTo>
                  <a:cubicBezTo>
                    <a:pt x="435" y="1994"/>
                    <a:pt x="467" y="1991"/>
                    <a:pt x="500" y="1989"/>
                  </a:cubicBezTo>
                  <a:cubicBezTo>
                    <a:pt x="453" y="1751"/>
                    <a:pt x="512" y="1572"/>
                    <a:pt x="715" y="1441"/>
                  </a:cubicBezTo>
                  <a:cubicBezTo>
                    <a:pt x="762" y="1393"/>
                    <a:pt x="810" y="1346"/>
                    <a:pt x="822" y="1274"/>
                  </a:cubicBezTo>
                  <a:cubicBezTo>
                    <a:pt x="880" y="1112"/>
                    <a:pt x="926" y="939"/>
                    <a:pt x="885" y="765"/>
                  </a:cubicBezTo>
                  <a:lnTo>
                    <a:pt x="885" y="765"/>
                  </a:lnTo>
                  <a:cubicBezTo>
                    <a:pt x="903" y="787"/>
                    <a:pt x="920" y="813"/>
                    <a:pt x="941" y="834"/>
                  </a:cubicBezTo>
                  <a:cubicBezTo>
                    <a:pt x="1085" y="942"/>
                    <a:pt x="1233" y="1006"/>
                    <a:pt x="1388" y="1006"/>
                  </a:cubicBezTo>
                  <a:cubicBezTo>
                    <a:pt x="1490" y="1006"/>
                    <a:pt x="1594" y="978"/>
                    <a:pt x="1703" y="917"/>
                  </a:cubicBezTo>
                  <a:cubicBezTo>
                    <a:pt x="1739" y="869"/>
                    <a:pt x="1774" y="810"/>
                    <a:pt x="1762" y="738"/>
                  </a:cubicBezTo>
                  <a:cubicBezTo>
                    <a:pt x="1608" y="488"/>
                    <a:pt x="1250" y="441"/>
                    <a:pt x="1143" y="143"/>
                  </a:cubicBezTo>
                  <a:cubicBezTo>
                    <a:pt x="953" y="143"/>
                    <a:pt x="762" y="119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9" name="Google Shape;5639;p2"/>
            <p:cNvSpPr/>
            <p:nvPr/>
          </p:nvSpPr>
          <p:spPr>
            <a:xfrm>
              <a:off x="5195575" y="3752975"/>
              <a:ext cx="69375" cy="18250"/>
            </a:xfrm>
            <a:custGeom>
              <a:avLst/>
              <a:gdLst/>
              <a:ahLst/>
              <a:cxnLst/>
              <a:rect l="l" t="t" r="r" b="b"/>
              <a:pathLst>
                <a:path w="2775" h="730" extrusionOk="0">
                  <a:moveTo>
                    <a:pt x="430" y="0"/>
                  </a:moveTo>
                  <a:cubicBezTo>
                    <a:pt x="285" y="0"/>
                    <a:pt x="142" y="40"/>
                    <a:pt x="1" y="167"/>
                  </a:cubicBezTo>
                  <a:lnTo>
                    <a:pt x="1" y="441"/>
                  </a:lnTo>
                  <a:cubicBezTo>
                    <a:pt x="60" y="500"/>
                    <a:pt x="120" y="548"/>
                    <a:pt x="191" y="584"/>
                  </a:cubicBezTo>
                  <a:cubicBezTo>
                    <a:pt x="327" y="605"/>
                    <a:pt x="467" y="610"/>
                    <a:pt x="606" y="610"/>
                  </a:cubicBezTo>
                  <a:cubicBezTo>
                    <a:pt x="699" y="610"/>
                    <a:pt x="791" y="608"/>
                    <a:pt x="882" y="608"/>
                  </a:cubicBezTo>
                  <a:cubicBezTo>
                    <a:pt x="944" y="606"/>
                    <a:pt x="1007" y="605"/>
                    <a:pt x="1070" y="605"/>
                  </a:cubicBezTo>
                  <a:cubicBezTo>
                    <a:pt x="1415" y="605"/>
                    <a:pt x="1764" y="634"/>
                    <a:pt x="2096" y="715"/>
                  </a:cubicBezTo>
                  <a:cubicBezTo>
                    <a:pt x="2161" y="724"/>
                    <a:pt x="2223" y="730"/>
                    <a:pt x="2284" y="730"/>
                  </a:cubicBezTo>
                  <a:cubicBezTo>
                    <a:pt x="2381" y="730"/>
                    <a:pt x="2473" y="716"/>
                    <a:pt x="2560" y="679"/>
                  </a:cubicBezTo>
                  <a:cubicBezTo>
                    <a:pt x="2680" y="608"/>
                    <a:pt x="2739" y="524"/>
                    <a:pt x="2775" y="405"/>
                  </a:cubicBezTo>
                  <a:cubicBezTo>
                    <a:pt x="2775" y="310"/>
                    <a:pt x="2727" y="250"/>
                    <a:pt x="2656" y="203"/>
                  </a:cubicBezTo>
                  <a:cubicBezTo>
                    <a:pt x="2501" y="131"/>
                    <a:pt x="2334" y="119"/>
                    <a:pt x="2179" y="119"/>
                  </a:cubicBezTo>
                  <a:cubicBezTo>
                    <a:pt x="2001" y="113"/>
                    <a:pt x="1822" y="113"/>
                    <a:pt x="1644" y="113"/>
                  </a:cubicBezTo>
                  <a:cubicBezTo>
                    <a:pt x="1465" y="113"/>
                    <a:pt x="1286" y="113"/>
                    <a:pt x="1108" y="108"/>
                  </a:cubicBezTo>
                  <a:cubicBezTo>
                    <a:pt x="877" y="93"/>
                    <a:pt x="651" y="0"/>
                    <a:pt x="4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0" name="Google Shape;5640;p2"/>
            <p:cNvSpPr/>
            <p:nvPr/>
          </p:nvSpPr>
          <p:spPr>
            <a:xfrm>
              <a:off x="5195575" y="3748400"/>
              <a:ext cx="57475" cy="12300"/>
            </a:xfrm>
            <a:custGeom>
              <a:avLst/>
              <a:gdLst/>
              <a:ahLst/>
              <a:cxnLst/>
              <a:rect l="l" t="t" r="r" b="b"/>
              <a:pathLst>
                <a:path w="2299" h="492" extrusionOk="0">
                  <a:moveTo>
                    <a:pt x="162" y="0"/>
                  </a:moveTo>
                  <a:cubicBezTo>
                    <a:pt x="102" y="0"/>
                    <a:pt x="47" y="22"/>
                    <a:pt x="13" y="112"/>
                  </a:cubicBezTo>
                  <a:cubicBezTo>
                    <a:pt x="13" y="183"/>
                    <a:pt x="1" y="267"/>
                    <a:pt x="1" y="350"/>
                  </a:cubicBezTo>
                  <a:cubicBezTo>
                    <a:pt x="597" y="406"/>
                    <a:pt x="1194" y="491"/>
                    <a:pt x="1796" y="491"/>
                  </a:cubicBezTo>
                  <a:cubicBezTo>
                    <a:pt x="1963" y="491"/>
                    <a:pt x="2131" y="485"/>
                    <a:pt x="2299" y="469"/>
                  </a:cubicBezTo>
                  <a:cubicBezTo>
                    <a:pt x="2215" y="124"/>
                    <a:pt x="1894" y="183"/>
                    <a:pt x="1667" y="76"/>
                  </a:cubicBezTo>
                  <a:cubicBezTo>
                    <a:pt x="1538" y="60"/>
                    <a:pt x="1409" y="55"/>
                    <a:pt x="1281" y="55"/>
                  </a:cubicBezTo>
                  <a:cubicBezTo>
                    <a:pt x="1126" y="55"/>
                    <a:pt x="972" y="62"/>
                    <a:pt x="818" y="62"/>
                  </a:cubicBezTo>
                  <a:cubicBezTo>
                    <a:pt x="645" y="62"/>
                    <a:pt x="471" y="53"/>
                    <a:pt x="298" y="17"/>
                  </a:cubicBezTo>
                  <a:cubicBezTo>
                    <a:pt x="253" y="12"/>
                    <a:pt x="206" y="0"/>
                    <a:pt x="1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1" name="Google Shape;5641;p2"/>
            <p:cNvSpPr/>
            <p:nvPr/>
          </p:nvSpPr>
          <p:spPr>
            <a:xfrm>
              <a:off x="5175825" y="3773925"/>
              <a:ext cx="23650" cy="12100"/>
            </a:xfrm>
            <a:custGeom>
              <a:avLst/>
              <a:gdLst/>
              <a:ahLst/>
              <a:cxnLst/>
              <a:rect l="l" t="t" r="r" b="b"/>
              <a:pathLst>
                <a:path w="946" h="484" extrusionOk="0">
                  <a:moveTo>
                    <a:pt x="185" y="1"/>
                  </a:moveTo>
                  <a:cubicBezTo>
                    <a:pt x="1" y="1"/>
                    <a:pt x="86" y="185"/>
                    <a:pt x="64" y="282"/>
                  </a:cubicBezTo>
                  <a:cubicBezTo>
                    <a:pt x="112" y="424"/>
                    <a:pt x="207" y="484"/>
                    <a:pt x="350" y="484"/>
                  </a:cubicBezTo>
                  <a:lnTo>
                    <a:pt x="493" y="484"/>
                  </a:lnTo>
                  <a:lnTo>
                    <a:pt x="612" y="365"/>
                  </a:lnTo>
                  <a:cubicBezTo>
                    <a:pt x="743" y="341"/>
                    <a:pt x="874" y="317"/>
                    <a:pt x="945" y="174"/>
                  </a:cubicBezTo>
                  <a:cubicBezTo>
                    <a:pt x="945" y="127"/>
                    <a:pt x="922" y="103"/>
                    <a:pt x="898" y="67"/>
                  </a:cubicBezTo>
                  <a:cubicBezTo>
                    <a:pt x="683" y="43"/>
                    <a:pt x="481" y="20"/>
                    <a:pt x="255" y="8"/>
                  </a:cubicBezTo>
                  <a:cubicBezTo>
                    <a:pt x="228" y="3"/>
                    <a:pt x="205" y="1"/>
                    <a:pt x="18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2" name="Google Shape;5642;p2"/>
            <p:cNvSpPr/>
            <p:nvPr/>
          </p:nvSpPr>
          <p:spPr>
            <a:xfrm>
              <a:off x="5178900" y="3706550"/>
              <a:ext cx="13725" cy="21150"/>
            </a:xfrm>
            <a:custGeom>
              <a:avLst/>
              <a:gdLst/>
              <a:ahLst/>
              <a:cxnLst/>
              <a:rect l="l" t="t" r="r" b="b"/>
              <a:pathLst>
                <a:path w="549" h="846" extrusionOk="0">
                  <a:moveTo>
                    <a:pt x="239" y="0"/>
                  </a:moveTo>
                  <a:cubicBezTo>
                    <a:pt x="156" y="83"/>
                    <a:pt x="108" y="179"/>
                    <a:pt x="37" y="262"/>
                  </a:cubicBezTo>
                  <a:lnTo>
                    <a:pt x="72" y="298"/>
                  </a:lnTo>
                  <a:cubicBezTo>
                    <a:pt x="203" y="452"/>
                    <a:pt x="1" y="560"/>
                    <a:pt x="25" y="714"/>
                  </a:cubicBezTo>
                  <a:cubicBezTo>
                    <a:pt x="60" y="738"/>
                    <a:pt x="72" y="750"/>
                    <a:pt x="108" y="774"/>
                  </a:cubicBezTo>
                  <a:cubicBezTo>
                    <a:pt x="191" y="786"/>
                    <a:pt x="263" y="810"/>
                    <a:pt x="358" y="845"/>
                  </a:cubicBezTo>
                  <a:cubicBezTo>
                    <a:pt x="549" y="572"/>
                    <a:pt x="299" y="310"/>
                    <a:pt x="382" y="36"/>
                  </a:cubicBezTo>
                  <a:cubicBezTo>
                    <a:pt x="346" y="24"/>
                    <a:pt x="299" y="12"/>
                    <a:pt x="2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3" name="Google Shape;5643;p2"/>
            <p:cNvSpPr/>
            <p:nvPr/>
          </p:nvSpPr>
          <p:spPr>
            <a:xfrm>
              <a:off x="5173550" y="3732200"/>
              <a:ext cx="11325" cy="11875"/>
            </a:xfrm>
            <a:custGeom>
              <a:avLst/>
              <a:gdLst/>
              <a:ahLst/>
              <a:cxnLst/>
              <a:rect l="l" t="t" r="r" b="b"/>
              <a:pathLst>
                <a:path w="453" h="475" extrusionOk="0">
                  <a:moveTo>
                    <a:pt x="240" y="0"/>
                  </a:moveTo>
                  <a:cubicBezTo>
                    <a:pt x="139" y="0"/>
                    <a:pt x="51" y="29"/>
                    <a:pt x="36" y="188"/>
                  </a:cubicBezTo>
                  <a:cubicBezTo>
                    <a:pt x="1" y="474"/>
                    <a:pt x="298" y="296"/>
                    <a:pt x="393" y="415"/>
                  </a:cubicBezTo>
                  <a:cubicBezTo>
                    <a:pt x="393" y="427"/>
                    <a:pt x="441" y="427"/>
                    <a:pt x="453" y="427"/>
                  </a:cubicBezTo>
                  <a:cubicBezTo>
                    <a:pt x="441" y="284"/>
                    <a:pt x="441" y="141"/>
                    <a:pt x="417" y="10"/>
                  </a:cubicBezTo>
                  <a:cubicBezTo>
                    <a:pt x="361" y="10"/>
                    <a:pt x="298" y="0"/>
                    <a:pt x="24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4" name="Google Shape;5644;p2"/>
            <p:cNvSpPr/>
            <p:nvPr/>
          </p:nvSpPr>
          <p:spPr>
            <a:xfrm>
              <a:off x="5174750" y="3780950"/>
              <a:ext cx="10125" cy="12225"/>
            </a:xfrm>
            <a:custGeom>
              <a:avLst/>
              <a:gdLst/>
              <a:ahLst/>
              <a:cxnLst/>
              <a:rect l="l" t="t" r="r" b="b"/>
              <a:pathLst>
                <a:path w="405" h="489" extrusionOk="0">
                  <a:moveTo>
                    <a:pt x="119" y="1"/>
                  </a:moveTo>
                  <a:cubicBezTo>
                    <a:pt x="60" y="143"/>
                    <a:pt x="0" y="310"/>
                    <a:pt x="107" y="477"/>
                  </a:cubicBezTo>
                  <a:cubicBezTo>
                    <a:pt x="155" y="489"/>
                    <a:pt x="214" y="489"/>
                    <a:pt x="250" y="489"/>
                  </a:cubicBezTo>
                  <a:cubicBezTo>
                    <a:pt x="310" y="393"/>
                    <a:pt x="357" y="298"/>
                    <a:pt x="405" y="203"/>
                  </a:cubicBezTo>
                  <a:cubicBezTo>
                    <a:pt x="298" y="132"/>
                    <a:pt x="203" y="72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5" name="Google Shape;5645;p2"/>
            <p:cNvSpPr/>
            <p:nvPr/>
          </p:nvSpPr>
          <p:spPr>
            <a:xfrm>
              <a:off x="5195575" y="3746125"/>
              <a:ext cx="17600" cy="5700"/>
            </a:xfrm>
            <a:custGeom>
              <a:avLst/>
              <a:gdLst/>
              <a:ahLst/>
              <a:cxnLst/>
              <a:rect l="l" t="t" r="r" b="b"/>
              <a:pathLst>
                <a:path w="704" h="228" extrusionOk="0">
                  <a:moveTo>
                    <a:pt x="1" y="1"/>
                  </a:moveTo>
                  <a:cubicBezTo>
                    <a:pt x="1" y="60"/>
                    <a:pt x="13" y="143"/>
                    <a:pt x="13" y="203"/>
                  </a:cubicBezTo>
                  <a:cubicBezTo>
                    <a:pt x="96" y="179"/>
                    <a:pt x="167" y="179"/>
                    <a:pt x="239" y="167"/>
                  </a:cubicBezTo>
                  <a:cubicBezTo>
                    <a:pt x="334" y="174"/>
                    <a:pt x="443" y="227"/>
                    <a:pt x="533" y="227"/>
                  </a:cubicBezTo>
                  <a:cubicBezTo>
                    <a:pt x="611" y="227"/>
                    <a:pt x="675" y="186"/>
                    <a:pt x="703" y="36"/>
                  </a:cubicBezTo>
                  <a:cubicBezTo>
                    <a:pt x="477" y="24"/>
                    <a:pt x="239" y="24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6" name="Google Shape;5646;p2"/>
            <p:cNvSpPr/>
            <p:nvPr/>
          </p:nvSpPr>
          <p:spPr>
            <a:xfrm>
              <a:off x="5183075" y="3764575"/>
              <a:ext cx="4500" cy="4375"/>
            </a:xfrm>
            <a:custGeom>
              <a:avLst/>
              <a:gdLst/>
              <a:ahLst/>
              <a:cxnLst/>
              <a:rect l="l" t="t" r="r" b="b"/>
              <a:pathLst>
                <a:path w="180" h="175" extrusionOk="0">
                  <a:moveTo>
                    <a:pt x="96" y="1"/>
                  </a:moveTo>
                  <a:cubicBezTo>
                    <a:pt x="72" y="13"/>
                    <a:pt x="24" y="25"/>
                    <a:pt x="1" y="60"/>
                  </a:cubicBezTo>
                  <a:cubicBezTo>
                    <a:pt x="12" y="84"/>
                    <a:pt x="24" y="144"/>
                    <a:pt x="60" y="156"/>
                  </a:cubicBezTo>
                  <a:cubicBezTo>
                    <a:pt x="80" y="169"/>
                    <a:pt x="98" y="175"/>
                    <a:pt x="114" y="175"/>
                  </a:cubicBezTo>
                  <a:cubicBezTo>
                    <a:pt x="154" y="175"/>
                    <a:pt x="179" y="136"/>
                    <a:pt x="179" y="84"/>
                  </a:cubicBezTo>
                  <a:cubicBezTo>
                    <a:pt x="179" y="60"/>
                    <a:pt x="132" y="25"/>
                    <a:pt x="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7" name="Google Shape;5647;p2"/>
            <p:cNvSpPr/>
            <p:nvPr/>
          </p:nvSpPr>
          <p:spPr>
            <a:xfrm>
              <a:off x="5195875" y="3766250"/>
              <a:ext cx="8350" cy="5800"/>
            </a:xfrm>
            <a:custGeom>
              <a:avLst/>
              <a:gdLst/>
              <a:ahLst/>
              <a:cxnLst/>
              <a:rect l="l" t="t" r="r" b="b"/>
              <a:pathLst>
                <a:path w="334" h="232" extrusionOk="0">
                  <a:moveTo>
                    <a:pt x="131" y="0"/>
                  </a:moveTo>
                  <a:cubicBezTo>
                    <a:pt x="88" y="0"/>
                    <a:pt x="44" y="12"/>
                    <a:pt x="1" y="29"/>
                  </a:cubicBezTo>
                  <a:cubicBezTo>
                    <a:pt x="36" y="172"/>
                    <a:pt x="143" y="196"/>
                    <a:pt x="262" y="231"/>
                  </a:cubicBezTo>
                  <a:lnTo>
                    <a:pt x="286" y="208"/>
                  </a:lnTo>
                  <a:cubicBezTo>
                    <a:pt x="334" y="89"/>
                    <a:pt x="274" y="53"/>
                    <a:pt x="179" y="5"/>
                  </a:cubicBezTo>
                  <a:cubicBezTo>
                    <a:pt x="163" y="2"/>
                    <a:pt x="147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8" name="Google Shape;5648;p2"/>
            <p:cNvSpPr/>
            <p:nvPr/>
          </p:nvSpPr>
          <p:spPr>
            <a:xfrm>
              <a:off x="5195275" y="3763975"/>
              <a:ext cx="5675" cy="3600"/>
            </a:xfrm>
            <a:custGeom>
              <a:avLst/>
              <a:gdLst/>
              <a:ahLst/>
              <a:cxnLst/>
              <a:rect l="l" t="t" r="r" b="b"/>
              <a:pathLst>
                <a:path w="227" h="144" extrusionOk="0">
                  <a:moveTo>
                    <a:pt x="1" y="1"/>
                  </a:moveTo>
                  <a:cubicBezTo>
                    <a:pt x="13" y="49"/>
                    <a:pt x="13" y="84"/>
                    <a:pt x="13" y="120"/>
                  </a:cubicBezTo>
                  <a:cubicBezTo>
                    <a:pt x="60" y="144"/>
                    <a:pt x="108" y="144"/>
                    <a:pt x="144" y="144"/>
                  </a:cubicBezTo>
                  <a:cubicBezTo>
                    <a:pt x="227" y="96"/>
                    <a:pt x="227" y="49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9" name="Google Shape;5649;p2"/>
            <p:cNvSpPr/>
            <p:nvPr/>
          </p:nvSpPr>
          <p:spPr>
            <a:xfrm>
              <a:off x="5177425" y="3723025"/>
              <a:ext cx="4475" cy="3825"/>
            </a:xfrm>
            <a:custGeom>
              <a:avLst/>
              <a:gdLst/>
              <a:ahLst/>
              <a:cxnLst/>
              <a:rect l="l" t="t" r="r" b="b"/>
              <a:pathLst>
                <a:path w="179" h="153" extrusionOk="0">
                  <a:moveTo>
                    <a:pt x="84" y="1"/>
                  </a:moveTo>
                  <a:cubicBezTo>
                    <a:pt x="65" y="1"/>
                    <a:pt x="47" y="9"/>
                    <a:pt x="24" y="32"/>
                  </a:cubicBezTo>
                  <a:lnTo>
                    <a:pt x="0" y="79"/>
                  </a:lnTo>
                  <a:cubicBezTo>
                    <a:pt x="25" y="128"/>
                    <a:pt x="56" y="152"/>
                    <a:pt x="88" y="152"/>
                  </a:cubicBezTo>
                  <a:cubicBezTo>
                    <a:pt x="119" y="152"/>
                    <a:pt x="150" y="131"/>
                    <a:pt x="179" y="91"/>
                  </a:cubicBezTo>
                  <a:lnTo>
                    <a:pt x="143" y="55"/>
                  </a:lnTo>
                  <a:cubicBezTo>
                    <a:pt x="143" y="32"/>
                    <a:pt x="143" y="20"/>
                    <a:pt x="119" y="8"/>
                  </a:cubicBezTo>
                  <a:cubicBezTo>
                    <a:pt x="106" y="3"/>
                    <a:pt x="95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0" name="Google Shape;5650;p2"/>
            <p:cNvSpPr/>
            <p:nvPr/>
          </p:nvSpPr>
          <p:spPr>
            <a:xfrm>
              <a:off x="5174150" y="3792850"/>
              <a:ext cx="3300" cy="1825"/>
            </a:xfrm>
            <a:custGeom>
              <a:avLst/>
              <a:gdLst/>
              <a:ahLst/>
              <a:cxnLst/>
              <a:rect l="l" t="t" r="r" b="b"/>
              <a:pathLst>
                <a:path w="132" h="73" extrusionOk="0">
                  <a:moveTo>
                    <a:pt x="131" y="1"/>
                  </a:moveTo>
                  <a:lnTo>
                    <a:pt x="131" y="1"/>
                  </a:lnTo>
                  <a:cubicBezTo>
                    <a:pt x="84" y="13"/>
                    <a:pt x="36" y="25"/>
                    <a:pt x="0" y="25"/>
                  </a:cubicBezTo>
                  <a:cubicBezTo>
                    <a:pt x="12" y="37"/>
                    <a:pt x="24" y="72"/>
                    <a:pt x="36" y="72"/>
                  </a:cubicBezTo>
                  <a:cubicBezTo>
                    <a:pt x="72" y="37"/>
                    <a:pt x="96" y="25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1" name="Google Shape;5651;p2"/>
            <p:cNvSpPr/>
            <p:nvPr/>
          </p:nvSpPr>
          <p:spPr>
            <a:xfrm>
              <a:off x="5256600" y="3793150"/>
              <a:ext cx="22350" cy="3875"/>
            </a:xfrm>
            <a:custGeom>
              <a:avLst/>
              <a:gdLst/>
              <a:ahLst/>
              <a:cxnLst/>
              <a:rect l="l" t="t" r="r" b="b"/>
              <a:pathLst>
                <a:path w="894" h="155" extrusionOk="0">
                  <a:moveTo>
                    <a:pt x="0" y="1"/>
                  </a:moveTo>
                  <a:lnTo>
                    <a:pt x="0" y="1"/>
                  </a:lnTo>
                  <a:cubicBezTo>
                    <a:pt x="134" y="123"/>
                    <a:pt x="276" y="154"/>
                    <a:pt x="423" y="154"/>
                  </a:cubicBezTo>
                  <a:cubicBezTo>
                    <a:pt x="577" y="154"/>
                    <a:pt x="735" y="120"/>
                    <a:pt x="893" y="120"/>
                  </a:cubicBezTo>
                  <a:cubicBezTo>
                    <a:pt x="718" y="18"/>
                    <a:pt x="534" y="5"/>
                    <a:pt x="349" y="5"/>
                  </a:cubicBezTo>
                  <a:cubicBezTo>
                    <a:pt x="288" y="5"/>
                    <a:pt x="227" y="6"/>
                    <a:pt x="166" y="6"/>
                  </a:cubicBezTo>
                  <a:cubicBezTo>
                    <a:pt x="111" y="6"/>
                    <a:pt x="55" y="5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2" name="Google Shape;5652;p2"/>
            <p:cNvSpPr/>
            <p:nvPr/>
          </p:nvSpPr>
          <p:spPr>
            <a:xfrm>
              <a:off x="5220575" y="3789450"/>
              <a:ext cx="15500" cy="3800"/>
            </a:xfrm>
            <a:custGeom>
              <a:avLst/>
              <a:gdLst/>
              <a:ahLst/>
              <a:cxnLst/>
              <a:rect l="l" t="t" r="r" b="b"/>
              <a:pathLst>
                <a:path w="620" h="152" extrusionOk="0">
                  <a:moveTo>
                    <a:pt x="162" y="1"/>
                  </a:moveTo>
                  <a:cubicBezTo>
                    <a:pt x="110" y="1"/>
                    <a:pt x="56" y="6"/>
                    <a:pt x="1" y="18"/>
                  </a:cubicBezTo>
                  <a:cubicBezTo>
                    <a:pt x="103" y="120"/>
                    <a:pt x="220" y="152"/>
                    <a:pt x="342" y="152"/>
                  </a:cubicBezTo>
                  <a:cubicBezTo>
                    <a:pt x="433" y="152"/>
                    <a:pt x="528" y="133"/>
                    <a:pt x="620" y="113"/>
                  </a:cubicBezTo>
                  <a:cubicBezTo>
                    <a:pt x="467" y="50"/>
                    <a:pt x="321" y="1"/>
                    <a:pt x="1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3" name="Google Shape;5653;p2"/>
            <p:cNvSpPr/>
            <p:nvPr/>
          </p:nvSpPr>
          <p:spPr>
            <a:xfrm>
              <a:off x="5199450" y="3800300"/>
              <a:ext cx="3300" cy="3300"/>
            </a:xfrm>
            <a:custGeom>
              <a:avLst/>
              <a:gdLst/>
              <a:ahLst/>
              <a:cxnLst/>
              <a:rect l="l" t="t" r="r" b="b"/>
              <a:pathLst>
                <a:path w="132" h="132" extrusionOk="0">
                  <a:moveTo>
                    <a:pt x="0" y="0"/>
                  </a:moveTo>
                  <a:lnTo>
                    <a:pt x="0" y="131"/>
                  </a:lnTo>
                  <a:lnTo>
                    <a:pt x="131" y="131"/>
                  </a:lnTo>
                  <a:lnTo>
                    <a:pt x="131" y="72"/>
                  </a:lnTo>
                  <a:lnTo>
                    <a:pt x="131" y="12"/>
                  </a:lnTo>
                  <a:cubicBezTo>
                    <a:pt x="84" y="12"/>
                    <a:pt x="24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4" name="Google Shape;5654;p2"/>
            <p:cNvSpPr/>
            <p:nvPr/>
          </p:nvSpPr>
          <p:spPr>
            <a:xfrm>
              <a:off x="5344400" y="3888425"/>
              <a:ext cx="53600" cy="83650"/>
            </a:xfrm>
            <a:custGeom>
              <a:avLst/>
              <a:gdLst/>
              <a:ahLst/>
              <a:cxnLst/>
              <a:rect l="l" t="t" r="r" b="b"/>
              <a:pathLst>
                <a:path w="2144" h="3346" extrusionOk="0">
                  <a:moveTo>
                    <a:pt x="1068" y="1"/>
                  </a:moveTo>
                  <a:cubicBezTo>
                    <a:pt x="1025" y="1"/>
                    <a:pt x="979" y="22"/>
                    <a:pt x="941" y="71"/>
                  </a:cubicBezTo>
                  <a:lnTo>
                    <a:pt x="929" y="83"/>
                  </a:lnTo>
                  <a:cubicBezTo>
                    <a:pt x="870" y="107"/>
                    <a:pt x="822" y="143"/>
                    <a:pt x="810" y="202"/>
                  </a:cubicBezTo>
                  <a:cubicBezTo>
                    <a:pt x="775" y="226"/>
                    <a:pt x="763" y="250"/>
                    <a:pt x="751" y="297"/>
                  </a:cubicBezTo>
                  <a:cubicBezTo>
                    <a:pt x="751" y="369"/>
                    <a:pt x="691" y="428"/>
                    <a:pt x="632" y="476"/>
                  </a:cubicBezTo>
                  <a:cubicBezTo>
                    <a:pt x="537" y="655"/>
                    <a:pt x="239" y="678"/>
                    <a:pt x="298" y="964"/>
                  </a:cubicBezTo>
                  <a:cubicBezTo>
                    <a:pt x="358" y="1250"/>
                    <a:pt x="239" y="1488"/>
                    <a:pt x="167" y="1726"/>
                  </a:cubicBezTo>
                  <a:cubicBezTo>
                    <a:pt x="1" y="2310"/>
                    <a:pt x="72" y="2821"/>
                    <a:pt x="358" y="3345"/>
                  </a:cubicBezTo>
                  <a:cubicBezTo>
                    <a:pt x="608" y="3345"/>
                    <a:pt x="584" y="3214"/>
                    <a:pt x="513" y="3048"/>
                  </a:cubicBezTo>
                  <a:cubicBezTo>
                    <a:pt x="477" y="2833"/>
                    <a:pt x="417" y="2631"/>
                    <a:pt x="417" y="2429"/>
                  </a:cubicBezTo>
                  <a:cubicBezTo>
                    <a:pt x="417" y="2324"/>
                    <a:pt x="445" y="2291"/>
                    <a:pt x="484" y="2291"/>
                  </a:cubicBezTo>
                  <a:cubicBezTo>
                    <a:pt x="530" y="2291"/>
                    <a:pt x="592" y="2337"/>
                    <a:pt x="644" y="2369"/>
                  </a:cubicBezTo>
                  <a:cubicBezTo>
                    <a:pt x="971" y="2478"/>
                    <a:pt x="1292" y="2558"/>
                    <a:pt x="1620" y="2558"/>
                  </a:cubicBezTo>
                  <a:cubicBezTo>
                    <a:pt x="1757" y="2558"/>
                    <a:pt x="1896" y="2544"/>
                    <a:pt x="2037" y="2512"/>
                  </a:cubicBezTo>
                  <a:cubicBezTo>
                    <a:pt x="2132" y="2429"/>
                    <a:pt x="2144" y="2321"/>
                    <a:pt x="2049" y="2202"/>
                  </a:cubicBezTo>
                  <a:lnTo>
                    <a:pt x="1429" y="2155"/>
                  </a:lnTo>
                  <a:cubicBezTo>
                    <a:pt x="179" y="2071"/>
                    <a:pt x="429" y="1845"/>
                    <a:pt x="751" y="1024"/>
                  </a:cubicBezTo>
                  <a:cubicBezTo>
                    <a:pt x="787" y="1000"/>
                    <a:pt x="834" y="952"/>
                    <a:pt x="846" y="905"/>
                  </a:cubicBezTo>
                  <a:cubicBezTo>
                    <a:pt x="882" y="845"/>
                    <a:pt x="929" y="774"/>
                    <a:pt x="953" y="702"/>
                  </a:cubicBezTo>
                  <a:cubicBezTo>
                    <a:pt x="965" y="655"/>
                    <a:pt x="989" y="607"/>
                    <a:pt x="989" y="547"/>
                  </a:cubicBezTo>
                  <a:cubicBezTo>
                    <a:pt x="965" y="476"/>
                    <a:pt x="1001" y="405"/>
                    <a:pt x="1060" y="345"/>
                  </a:cubicBezTo>
                  <a:cubicBezTo>
                    <a:pt x="1132" y="285"/>
                    <a:pt x="1251" y="202"/>
                    <a:pt x="1191" y="83"/>
                  </a:cubicBezTo>
                  <a:cubicBezTo>
                    <a:pt x="1165" y="31"/>
                    <a:pt x="1118" y="1"/>
                    <a:pt x="10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5" name="Google Shape;5655;p2"/>
            <p:cNvSpPr/>
            <p:nvPr/>
          </p:nvSpPr>
          <p:spPr>
            <a:xfrm>
              <a:off x="5441150" y="3871725"/>
              <a:ext cx="77100" cy="10750"/>
            </a:xfrm>
            <a:custGeom>
              <a:avLst/>
              <a:gdLst/>
              <a:ahLst/>
              <a:cxnLst/>
              <a:rect l="l" t="t" r="r" b="b"/>
              <a:pathLst>
                <a:path w="3084" h="430" extrusionOk="0">
                  <a:moveTo>
                    <a:pt x="357" y="13"/>
                  </a:moveTo>
                  <a:cubicBezTo>
                    <a:pt x="286" y="132"/>
                    <a:pt x="0" y="1"/>
                    <a:pt x="72" y="263"/>
                  </a:cubicBezTo>
                  <a:cubicBezTo>
                    <a:pt x="691" y="311"/>
                    <a:pt x="1310" y="370"/>
                    <a:pt x="1917" y="430"/>
                  </a:cubicBezTo>
                  <a:cubicBezTo>
                    <a:pt x="2310" y="430"/>
                    <a:pt x="2691" y="418"/>
                    <a:pt x="3084" y="394"/>
                  </a:cubicBezTo>
                  <a:cubicBezTo>
                    <a:pt x="3036" y="322"/>
                    <a:pt x="2989" y="251"/>
                    <a:pt x="2953" y="156"/>
                  </a:cubicBezTo>
                  <a:cubicBezTo>
                    <a:pt x="2084" y="120"/>
                    <a:pt x="1227" y="60"/>
                    <a:pt x="357" y="1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6" name="Google Shape;5656;p2"/>
            <p:cNvSpPr/>
            <p:nvPr/>
          </p:nvSpPr>
          <p:spPr>
            <a:xfrm>
              <a:off x="5389050" y="3872325"/>
              <a:ext cx="61050" cy="7000"/>
            </a:xfrm>
            <a:custGeom>
              <a:avLst/>
              <a:gdLst/>
              <a:ahLst/>
              <a:cxnLst/>
              <a:rect l="l" t="t" r="r" b="b"/>
              <a:pathLst>
                <a:path w="2442" h="280" extrusionOk="0">
                  <a:moveTo>
                    <a:pt x="1" y="1"/>
                  </a:moveTo>
                  <a:cubicBezTo>
                    <a:pt x="412" y="240"/>
                    <a:pt x="847" y="279"/>
                    <a:pt x="1280" y="279"/>
                  </a:cubicBezTo>
                  <a:cubicBezTo>
                    <a:pt x="1385" y="279"/>
                    <a:pt x="1491" y="277"/>
                    <a:pt x="1596" y="275"/>
                  </a:cubicBezTo>
                  <a:cubicBezTo>
                    <a:pt x="1643" y="228"/>
                    <a:pt x="1693" y="204"/>
                    <a:pt x="1742" y="204"/>
                  </a:cubicBezTo>
                  <a:cubicBezTo>
                    <a:pt x="1782" y="204"/>
                    <a:pt x="1821" y="219"/>
                    <a:pt x="1858" y="251"/>
                  </a:cubicBezTo>
                  <a:lnTo>
                    <a:pt x="2156" y="251"/>
                  </a:lnTo>
                  <a:cubicBezTo>
                    <a:pt x="2263" y="167"/>
                    <a:pt x="2358" y="96"/>
                    <a:pt x="2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7" name="Google Shape;5657;p2"/>
            <p:cNvSpPr/>
            <p:nvPr/>
          </p:nvSpPr>
          <p:spPr>
            <a:xfrm>
              <a:off x="5377450" y="3889100"/>
              <a:ext cx="51800" cy="11400"/>
            </a:xfrm>
            <a:custGeom>
              <a:avLst/>
              <a:gdLst/>
              <a:ahLst/>
              <a:cxnLst/>
              <a:rect l="l" t="t" r="r" b="b"/>
              <a:pathLst>
                <a:path w="2072" h="456" extrusionOk="0">
                  <a:moveTo>
                    <a:pt x="116" y="0"/>
                  </a:moveTo>
                  <a:cubicBezTo>
                    <a:pt x="74" y="0"/>
                    <a:pt x="43" y="19"/>
                    <a:pt x="36" y="56"/>
                  </a:cubicBezTo>
                  <a:cubicBezTo>
                    <a:pt x="0" y="258"/>
                    <a:pt x="215" y="211"/>
                    <a:pt x="298" y="282"/>
                  </a:cubicBezTo>
                  <a:cubicBezTo>
                    <a:pt x="572" y="411"/>
                    <a:pt x="849" y="455"/>
                    <a:pt x="1127" y="455"/>
                  </a:cubicBezTo>
                  <a:cubicBezTo>
                    <a:pt x="1441" y="455"/>
                    <a:pt x="1756" y="399"/>
                    <a:pt x="2072" y="342"/>
                  </a:cubicBezTo>
                  <a:cubicBezTo>
                    <a:pt x="2012" y="270"/>
                    <a:pt x="1953" y="211"/>
                    <a:pt x="1893" y="151"/>
                  </a:cubicBezTo>
                  <a:cubicBezTo>
                    <a:pt x="1334" y="116"/>
                    <a:pt x="762" y="80"/>
                    <a:pt x="203" y="20"/>
                  </a:cubicBezTo>
                  <a:cubicBezTo>
                    <a:pt x="171" y="7"/>
                    <a:pt x="142" y="0"/>
                    <a:pt x="1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8" name="Google Shape;5658;p2"/>
            <p:cNvSpPr/>
            <p:nvPr/>
          </p:nvSpPr>
          <p:spPr>
            <a:xfrm>
              <a:off x="5526500" y="3850375"/>
              <a:ext cx="38500" cy="12350"/>
            </a:xfrm>
            <a:custGeom>
              <a:avLst/>
              <a:gdLst/>
              <a:ahLst/>
              <a:cxnLst/>
              <a:rect l="l" t="t" r="r" b="b"/>
              <a:pathLst>
                <a:path w="1540" h="494" extrusionOk="0">
                  <a:moveTo>
                    <a:pt x="233" y="1"/>
                  </a:moveTo>
                  <a:cubicBezTo>
                    <a:pt x="0" y="1"/>
                    <a:pt x="58" y="212"/>
                    <a:pt x="99" y="414"/>
                  </a:cubicBezTo>
                  <a:cubicBezTo>
                    <a:pt x="129" y="438"/>
                    <a:pt x="150" y="451"/>
                    <a:pt x="174" y="451"/>
                  </a:cubicBezTo>
                  <a:cubicBezTo>
                    <a:pt x="187" y="451"/>
                    <a:pt x="201" y="447"/>
                    <a:pt x="218" y="438"/>
                  </a:cubicBezTo>
                  <a:cubicBezTo>
                    <a:pt x="431" y="473"/>
                    <a:pt x="643" y="493"/>
                    <a:pt x="856" y="493"/>
                  </a:cubicBezTo>
                  <a:cubicBezTo>
                    <a:pt x="1084" y="493"/>
                    <a:pt x="1312" y="470"/>
                    <a:pt x="1539" y="414"/>
                  </a:cubicBezTo>
                  <a:lnTo>
                    <a:pt x="1539" y="272"/>
                  </a:lnTo>
                  <a:cubicBezTo>
                    <a:pt x="1444" y="105"/>
                    <a:pt x="1206" y="164"/>
                    <a:pt x="1087" y="33"/>
                  </a:cubicBezTo>
                  <a:cubicBezTo>
                    <a:pt x="980" y="44"/>
                    <a:pt x="875" y="50"/>
                    <a:pt x="771" y="50"/>
                  </a:cubicBezTo>
                  <a:cubicBezTo>
                    <a:pt x="643" y="50"/>
                    <a:pt x="515" y="41"/>
                    <a:pt x="384" y="22"/>
                  </a:cubicBezTo>
                  <a:cubicBezTo>
                    <a:pt x="324" y="7"/>
                    <a:pt x="274" y="1"/>
                    <a:pt x="23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9" name="Google Shape;5659;p2"/>
            <p:cNvSpPr/>
            <p:nvPr/>
          </p:nvSpPr>
          <p:spPr>
            <a:xfrm>
              <a:off x="5353325" y="3964600"/>
              <a:ext cx="29500" cy="35750"/>
            </a:xfrm>
            <a:custGeom>
              <a:avLst/>
              <a:gdLst/>
              <a:ahLst/>
              <a:cxnLst/>
              <a:rect l="l" t="t" r="r" b="b"/>
              <a:pathLst>
                <a:path w="1180" h="1430" extrusionOk="0">
                  <a:moveTo>
                    <a:pt x="156" y="1"/>
                  </a:moveTo>
                  <a:cubicBezTo>
                    <a:pt x="132" y="120"/>
                    <a:pt x="120" y="239"/>
                    <a:pt x="1" y="298"/>
                  </a:cubicBezTo>
                  <a:cubicBezTo>
                    <a:pt x="215" y="870"/>
                    <a:pt x="489" y="1346"/>
                    <a:pt x="1144" y="1429"/>
                  </a:cubicBezTo>
                  <a:cubicBezTo>
                    <a:pt x="1180" y="1310"/>
                    <a:pt x="1120" y="1251"/>
                    <a:pt x="1013" y="1203"/>
                  </a:cubicBezTo>
                  <a:cubicBezTo>
                    <a:pt x="668" y="1179"/>
                    <a:pt x="656" y="882"/>
                    <a:pt x="537" y="656"/>
                  </a:cubicBezTo>
                  <a:cubicBezTo>
                    <a:pt x="406" y="429"/>
                    <a:pt x="406" y="155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0" name="Google Shape;5660;p2"/>
            <p:cNvSpPr/>
            <p:nvPr/>
          </p:nvSpPr>
          <p:spPr>
            <a:xfrm>
              <a:off x="5366425" y="3836500"/>
              <a:ext cx="34850" cy="12350"/>
            </a:xfrm>
            <a:custGeom>
              <a:avLst/>
              <a:gdLst/>
              <a:ahLst/>
              <a:cxnLst/>
              <a:rect l="l" t="t" r="r" b="b"/>
              <a:pathLst>
                <a:path w="1394" h="494" extrusionOk="0">
                  <a:moveTo>
                    <a:pt x="297" y="1"/>
                  </a:moveTo>
                  <a:cubicBezTo>
                    <a:pt x="172" y="1"/>
                    <a:pt x="61" y="45"/>
                    <a:pt x="1" y="184"/>
                  </a:cubicBezTo>
                  <a:cubicBezTo>
                    <a:pt x="96" y="338"/>
                    <a:pt x="298" y="291"/>
                    <a:pt x="334" y="457"/>
                  </a:cubicBezTo>
                  <a:lnTo>
                    <a:pt x="370" y="481"/>
                  </a:lnTo>
                  <a:lnTo>
                    <a:pt x="394" y="457"/>
                  </a:lnTo>
                  <a:cubicBezTo>
                    <a:pt x="560" y="493"/>
                    <a:pt x="715" y="493"/>
                    <a:pt x="870" y="493"/>
                  </a:cubicBezTo>
                  <a:cubicBezTo>
                    <a:pt x="966" y="493"/>
                    <a:pt x="1056" y="448"/>
                    <a:pt x="1145" y="448"/>
                  </a:cubicBezTo>
                  <a:cubicBezTo>
                    <a:pt x="1176" y="448"/>
                    <a:pt x="1208" y="454"/>
                    <a:pt x="1239" y="469"/>
                  </a:cubicBezTo>
                  <a:cubicBezTo>
                    <a:pt x="1322" y="434"/>
                    <a:pt x="1394" y="398"/>
                    <a:pt x="1334" y="279"/>
                  </a:cubicBezTo>
                  <a:lnTo>
                    <a:pt x="1334" y="124"/>
                  </a:lnTo>
                  <a:cubicBezTo>
                    <a:pt x="1299" y="76"/>
                    <a:pt x="1251" y="41"/>
                    <a:pt x="1203" y="5"/>
                  </a:cubicBezTo>
                  <a:cubicBezTo>
                    <a:pt x="1144" y="53"/>
                    <a:pt x="1096" y="100"/>
                    <a:pt x="1049" y="136"/>
                  </a:cubicBezTo>
                  <a:cubicBezTo>
                    <a:pt x="1019" y="141"/>
                    <a:pt x="989" y="143"/>
                    <a:pt x="960" y="143"/>
                  </a:cubicBezTo>
                  <a:cubicBezTo>
                    <a:pt x="778" y="143"/>
                    <a:pt x="605" y="58"/>
                    <a:pt x="441" y="17"/>
                  </a:cubicBezTo>
                  <a:cubicBezTo>
                    <a:pt x="393" y="7"/>
                    <a:pt x="344" y="1"/>
                    <a:pt x="2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1" name="Google Shape;5661;p2"/>
            <p:cNvSpPr/>
            <p:nvPr/>
          </p:nvSpPr>
          <p:spPr>
            <a:xfrm>
              <a:off x="5368225" y="3880300"/>
              <a:ext cx="17875" cy="17050"/>
            </a:xfrm>
            <a:custGeom>
              <a:avLst/>
              <a:gdLst/>
              <a:ahLst/>
              <a:cxnLst/>
              <a:rect l="l" t="t" r="r" b="b"/>
              <a:pathLst>
                <a:path w="715" h="682" extrusionOk="0">
                  <a:moveTo>
                    <a:pt x="501" y="1"/>
                  </a:moveTo>
                  <a:cubicBezTo>
                    <a:pt x="427" y="1"/>
                    <a:pt x="348" y="54"/>
                    <a:pt x="274" y="98"/>
                  </a:cubicBezTo>
                  <a:cubicBezTo>
                    <a:pt x="155" y="170"/>
                    <a:pt x="48" y="265"/>
                    <a:pt x="0" y="396"/>
                  </a:cubicBezTo>
                  <a:cubicBezTo>
                    <a:pt x="286" y="396"/>
                    <a:pt x="131" y="563"/>
                    <a:pt x="119" y="682"/>
                  </a:cubicBezTo>
                  <a:cubicBezTo>
                    <a:pt x="310" y="670"/>
                    <a:pt x="488" y="670"/>
                    <a:pt x="667" y="646"/>
                  </a:cubicBezTo>
                  <a:cubicBezTo>
                    <a:pt x="703" y="527"/>
                    <a:pt x="357" y="563"/>
                    <a:pt x="572" y="384"/>
                  </a:cubicBezTo>
                  <a:cubicBezTo>
                    <a:pt x="572" y="265"/>
                    <a:pt x="715" y="158"/>
                    <a:pt x="631" y="75"/>
                  </a:cubicBezTo>
                  <a:cubicBezTo>
                    <a:pt x="591" y="21"/>
                    <a:pt x="547" y="1"/>
                    <a:pt x="5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2" name="Google Shape;5662;p2"/>
            <p:cNvSpPr/>
            <p:nvPr/>
          </p:nvSpPr>
          <p:spPr>
            <a:xfrm>
              <a:off x="5564675" y="3864225"/>
              <a:ext cx="36025" cy="5150"/>
            </a:xfrm>
            <a:custGeom>
              <a:avLst/>
              <a:gdLst/>
              <a:ahLst/>
              <a:cxnLst/>
              <a:rect l="l" t="t" r="r" b="b"/>
              <a:pathLst>
                <a:path w="1441" h="206" extrusionOk="0">
                  <a:moveTo>
                    <a:pt x="795" y="1"/>
                  </a:moveTo>
                  <a:cubicBezTo>
                    <a:pt x="582" y="1"/>
                    <a:pt x="368" y="34"/>
                    <a:pt x="157" y="34"/>
                  </a:cubicBezTo>
                  <a:cubicBezTo>
                    <a:pt x="104" y="34"/>
                    <a:pt x="52" y="32"/>
                    <a:pt x="0" y="27"/>
                  </a:cubicBezTo>
                  <a:lnTo>
                    <a:pt x="0" y="27"/>
                  </a:lnTo>
                  <a:cubicBezTo>
                    <a:pt x="477" y="206"/>
                    <a:pt x="953" y="158"/>
                    <a:pt x="1441" y="182"/>
                  </a:cubicBezTo>
                  <a:cubicBezTo>
                    <a:pt x="1231" y="37"/>
                    <a:pt x="1014" y="1"/>
                    <a:pt x="7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3" name="Google Shape;5663;p2"/>
            <p:cNvSpPr/>
            <p:nvPr/>
          </p:nvSpPr>
          <p:spPr>
            <a:xfrm>
              <a:off x="5376850" y="3843450"/>
              <a:ext cx="33950" cy="7775"/>
            </a:xfrm>
            <a:custGeom>
              <a:avLst/>
              <a:gdLst/>
              <a:ahLst/>
              <a:cxnLst/>
              <a:rect l="l" t="t" r="r" b="b"/>
              <a:pathLst>
                <a:path w="1358" h="311" extrusionOk="0">
                  <a:moveTo>
                    <a:pt x="917" y="1"/>
                  </a:moveTo>
                  <a:cubicBezTo>
                    <a:pt x="882" y="37"/>
                    <a:pt x="822" y="72"/>
                    <a:pt x="774" y="120"/>
                  </a:cubicBezTo>
                  <a:cubicBezTo>
                    <a:pt x="751" y="102"/>
                    <a:pt x="727" y="93"/>
                    <a:pt x="704" y="93"/>
                  </a:cubicBezTo>
                  <a:cubicBezTo>
                    <a:pt x="682" y="93"/>
                    <a:pt x="661" y="102"/>
                    <a:pt x="643" y="120"/>
                  </a:cubicBezTo>
                  <a:cubicBezTo>
                    <a:pt x="429" y="132"/>
                    <a:pt x="203" y="144"/>
                    <a:pt x="1" y="156"/>
                  </a:cubicBezTo>
                  <a:cubicBezTo>
                    <a:pt x="441" y="310"/>
                    <a:pt x="905" y="251"/>
                    <a:pt x="1358" y="275"/>
                  </a:cubicBezTo>
                  <a:cubicBezTo>
                    <a:pt x="1251" y="120"/>
                    <a:pt x="1072" y="84"/>
                    <a:pt x="9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4" name="Google Shape;5664;p2"/>
            <p:cNvSpPr/>
            <p:nvPr/>
          </p:nvSpPr>
          <p:spPr>
            <a:xfrm>
              <a:off x="5531925" y="3861325"/>
              <a:ext cx="33075" cy="3700"/>
            </a:xfrm>
            <a:custGeom>
              <a:avLst/>
              <a:gdLst/>
              <a:ahLst/>
              <a:cxnLst/>
              <a:rect l="l" t="t" r="r" b="b"/>
              <a:pathLst>
                <a:path w="1323" h="148" extrusionOk="0">
                  <a:moveTo>
                    <a:pt x="1322" y="0"/>
                  </a:moveTo>
                  <a:cubicBezTo>
                    <a:pt x="882" y="12"/>
                    <a:pt x="453" y="12"/>
                    <a:pt x="1" y="12"/>
                  </a:cubicBezTo>
                  <a:cubicBezTo>
                    <a:pt x="333" y="123"/>
                    <a:pt x="673" y="148"/>
                    <a:pt x="1020" y="148"/>
                  </a:cubicBezTo>
                  <a:cubicBezTo>
                    <a:pt x="1120" y="148"/>
                    <a:pt x="1221" y="146"/>
                    <a:pt x="1322" y="143"/>
                  </a:cubicBezTo>
                  <a:lnTo>
                    <a:pt x="132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5" name="Google Shape;5665;p2"/>
            <p:cNvSpPr/>
            <p:nvPr/>
          </p:nvSpPr>
          <p:spPr>
            <a:xfrm>
              <a:off x="5378625" y="3993750"/>
              <a:ext cx="25625" cy="7500"/>
            </a:xfrm>
            <a:custGeom>
              <a:avLst/>
              <a:gdLst/>
              <a:ahLst/>
              <a:cxnLst/>
              <a:rect l="l" t="t" r="r" b="b"/>
              <a:pathLst>
                <a:path w="1025" h="300" extrusionOk="0">
                  <a:moveTo>
                    <a:pt x="405" y="0"/>
                  </a:moveTo>
                  <a:cubicBezTo>
                    <a:pt x="273" y="0"/>
                    <a:pt x="138" y="14"/>
                    <a:pt x="1" y="37"/>
                  </a:cubicBezTo>
                  <a:lnTo>
                    <a:pt x="132" y="263"/>
                  </a:lnTo>
                  <a:cubicBezTo>
                    <a:pt x="227" y="275"/>
                    <a:pt x="334" y="275"/>
                    <a:pt x="418" y="299"/>
                  </a:cubicBezTo>
                  <a:cubicBezTo>
                    <a:pt x="512" y="162"/>
                    <a:pt x="641" y="152"/>
                    <a:pt x="774" y="152"/>
                  </a:cubicBezTo>
                  <a:cubicBezTo>
                    <a:pt x="796" y="152"/>
                    <a:pt x="818" y="152"/>
                    <a:pt x="840" y="152"/>
                  </a:cubicBezTo>
                  <a:cubicBezTo>
                    <a:pt x="903" y="152"/>
                    <a:pt x="966" y="150"/>
                    <a:pt x="1025" y="132"/>
                  </a:cubicBezTo>
                  <a:cubicBezTo>
                    <a:pt x="826" y="37"/>
                    <a:pt x="619" y="0"/>
                    <a:pt x="4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6" name="Google Shape;5666;p2"/>
            <p:cNvSpPr/>
            <p:nvPr/>
          </p:nvSpPr>
          <p:spPr>
            <a:xfrm>
              <a:off x="5525675" y="3875250"/>
              <a:ext cx="25925" cy="3950"/>
            </a:xfrm>
            <a:custGeom>
              <a:avLst/>
              <a:gdLst/>
              <a:ahLst/>
              <a:cxnLst/>
              <a:rect l="l" t="t" r="r" b="b"/>
              <a:pathLst>
                <a:path w="1037" h="158" extrusionOk="0">
                  <a:moveTo>
                    <a:pt x="465" y="1"/>
                  </a:moveTo>
                  <a:cubicBezTo>
                    <a:pt x="310" y="1"/>
                    <a:pt x="154" y="15"/>
                    <a:pt x="1" y="15"/>
                  </a:cubicBezTo>
                  <a:cubicBezTo>
                    <a:pt x="154" y="128"/>
                    <a:pt x="320" y="158"/>
                    <a:pt x="489" y="158"/>
                  </a:cubicBezTo>
                  <a:cubicBezTo>
                    <a:pt x="674" y="158"/>
                    <a:pt x="862" y="122"/>
                    <a:pt x="1036" y="122"/>
                  </a:cubicBezTo>
                  <a:cubicBezTo>
                    <a:pt x="851" y="23"/>
                    <a:pt x="659" y="1"/>
                    <a:pt x="4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7" name="Google Shape;5667;p2"/>
            <p:cNvSpPr/>
            <p:nvPr/>
          </p:nvSpPr>
          <p:spPr>
            <a:xfrm>
              <a:off x="5570925" y="3876125"/>
              <a:ext cx="16100" cy="2475"/>
            </a:xfrm>
            <a:custGeom>
              <a:avLst/>
              <a:gdLst/>
              <a:ahLst/>
              <a:cxnLst/>
              <a:rect l="l" t="t" r="r" b="b"/>
              <a:pathLst>
                <a:path w="644" h="99" extrusionOk="0">
                  <a:moveTo>
                    <a:pt x="316" y="0"/>
                  </a:moveTo>
                  <a:cubicBezTo>
                    <a:pt x="214" y="0"/>
                    <a:pt x="108" y="31"/>
                    <a:pt x="0" y="99"/>
                  </a:cubicBezTo>
                  <a:lnTo>
                    <a:pt x="643" y="99"/>
                  </a:lnTo>
                  <a:cubicBezTo>
                    <a:pt x="538" y="37"/>
                    <a:pt x="429" y="0"/>
                    <a:pt x="31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8" name="Google Shape;5668;p2"/>
            <p:cNvSpPr/>
            <p:nvPr/>
          </p:nvSpPr>
          <p:spPr>
            <a:xfrm>
              <a:off x="5556925" y="3876675"/>
              <a:ext cx="8950" cy="1925"/>
            </a:xfrm>
            <a:custGeom>
              <a:avLst/>
              <a:gdLst/>
              <a:ahLst/>
              <a:cxnLst/>
              <a:rect l="l" t="t" r="r" b="b"/>
              <a:pathLst>
                <a:path w="358" h="77" extrusionOk="0">
                  <a:moveTo>
                    <a:pt x="195" y="0"/>
                  </a:moveTo>
                  <a:cubicBezTo>
                    <a:pt x="130" y="0"/>
                    <a:pt x="65" y="32"/>
                    <a:pt x="1" y="77"/>
                  </a:cubicBezTo>
                  <a:lnTo>
                    <a:pt x="358" y="77"/>
                  </a:lnTo>
                  <a:cubicBezTo>
                    <a:pt x="304" y="22"/>
                    <a:pt x="249" y="0"/>
                    <a:pt x="1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9" name="Google Shape;5669;p2"/>
            <p:cNvSpPr/>
            <p:nvPr/>
          </p:nvSpPr>
          <p:spPr>
            <a:xfrm>
              <a:off x="5428950" y="3876100"/>
              <a:ext cx="6575" cy="2500"/>
            </a:xfrm>
            <a:custGeom>
              <a:avLst/>
              <a:gdLst/>
              <a:ahLst/>
              <a:cxnLst/>
              <a:rect l="l" t="t" r="r" b="b"/>
              <a:pathLst>
                <a:path w="263" h="100" extrusionOk="0">
                  <a:moveTo>
                    <a:pt x="134" y="0"/>
                  </a:moveTo>
                  <a:cubicBezTo>
                    <a:pt x="89" y="0"/>
                    <a:pt x="43" y="33"/>
                    <a:pt x="0" y="100"/>
                  </a:cubicBezTo>
                  <a:cubicBezTo>
                    <a:pt x="83" y="100"/>
                    <a:pt x="179" y="100"/>
                    <a:pt x="262" y="88"/>
                  </a:cubicBezTo>
                  <a:cubicBezTo>
                    <a:pt x="221" y="30"/>
                    <a:pt x="178" y="0"/>
                    <a:pt x="1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0" name="Google Shape;5670;p2"/>
            <p:cNvSpPr/>
            <p:nvPr/>
          </p:nvSpPr>
          <p:spPr>
            <a:xfrm>
              <a:off x="5364950" y="3890500"/>
              <a:ext cx="3000" cy="3000"/>
            </a:xfrm>
            <a:custGeom>
              <a:avLst/>
              <a:gdLst/>
              <a:ahLst/>
              <a:cxnLst/>
              <a:rect l="l" t="t" r="r" b="b"/>
              <a:pathLst>
                <a:path w="120" h="120" extrusionOk="0">
                  <a:moveTo>
                    <a:pt x="119" y="0"/>
                  </a:moveTo>
                  <a:lnTo>
                    <a:pt x="119" y="0"/>
                  </a:lnTo>
                  <a:cubicBezTo>
                    <a:pt x="48" y="24"/>
                    <a:pt x="12" y="48"/>
                    <a:pt x="0" y="119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1" name="Google Shape;5671;p2"/>
            <p:cNvSpPr/>
            <p:nvPr/>
          </p:nvSpPr>
          <p:spPr>
            <a:xfrm>
              <a:off x="5360475" y="3895850"/>
              <a:ext cx="3000" cy="4475"/>
            </a:xfrm>
            <a:custGeom>
              <a:avLst/>
              <a:gdLst/>
              <a:ahLst/>
              <a:cxnLst/>
              <a:rect l="l" t="t" r="r" b="b"/>
              <a:pathLst>
                <a:path w="120" h="179" extrusionOk="0">
                  <a:moveTo>
                    <a:pt x="120" y="0"/>
                  </a:moveTo>
                  <a:cubicBezTo>
                    <a:pt x="48" y="48"/>
                    <a:pt x="1" y="108"/>
                    <a:pt x="1" y="179"/>
                  </a:cubicBezTo>
                  <a:cubicBezTo>
                    <a:pt x="72" y="143"/>
                    <a:pt x="120" y="84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2" name="Google Shape;5672;p2"/>
            <p:cNvSpPr/>
            <p:nvPr/>
          </p:nvSpPr>
          <p:spPr>
            <a:xfrm>
              <a:off x="5342625" y="3856850"/>
              <a:ext cx="4475" cy="4500"/>
            </a:xfrm>
            <a:custGeom>
              <a:avLst/>
              <a:gdLst/>
              <a:ahLst/>
              <a:cxnLst/>
              <a:rect l="l" t="t" r="r" b="b"/>
              <a:pathLst>
                <a:path w="179" h="180" extrusionOk="0">
                  <a:moveTo>
                    <a:pt x="48" y="1"/>
                  </a:moveTo>
                  <a:lnTo>
                    <a:pt x="0" y="179"/>
                  </a:lnTo>
                  <a:cubicBezTo>
                    <a:pt x="60" y="120"/>
                    <a:pt x="179" y="84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3" name="Google Shape;5673;p2"/>
            <p:cNvSpPr/>
            <p:nvPr/>
          </p:nvSpPr>
          <p:spPr>
            <a:xfrm>
              <a:off x="5392925" y="3836325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43" y="0"/>
                  </a:moveTo>
                  <a:cubicBezTo>
                    <a:pt x="84" y="48"/>
                    <a:pt x="36" y="83"/>
                    <a:pt x="0" y="131"/>
                  </a:cubicBezTo>
                  <a:cubicBezTo>
                    <a:pt x="36" y="83"/>
                    <a:pt x="96" y="48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4" name="Google Shape;5674;p2"/>
            <p:cNvSpPr/>
            <p:nvPr/>
          </p:nvSpPr>
          <p:spPr>
            <a:xfrm>
              <a:off x="5428650" y="2763850"/>
              <a:ext cx="25925" cy="27625"/>
            </a:xfrm>
            <a:custGeom>
              <a:avLst/>
              <a:gdLst/>
              <a:ahLst/>
              <a:cxnLst/>
              <a:rect l="l" t="t" r="r" b="b"/>
              <a:pathLst>
                <a:path w="1037" h="1105" extrusionOk="0">
                  <a:moveTo>
                    <a:pt x="596" y="1"/>
                  </a:moveTo>
                  <a:cubicBezTo>
                    <a:pt x="393" y="108"/>
                    <a:pt x="155" y="144"/>
                    <a:pt x="143" y="418"/>
                  </a:cubicBezTo>
                  <a:cubicBezTo>
                    <a:pt x="84" y="620"/>
                    <a:pt x="36" y="811"/>
                    <a:pt x="0" y="1001"/>
                  </a:cubicBezTo>
                  <a:cubicBezTo>
                    <a:pt x="88" y="1030"/>
                    <a:pt x="185" y="1105"/>
                    <a:pt x="277" y="1105"/>
                  </a:cubicBezTo>
                  <a:cubicBezTo>
                    <a:pt x="335" y="1105"/>
                    <a:pt x="390" y="1076"/>
                    <a:pt x="441" y="989"/>
                  </a:cubicBezTo>
                  <a:cubicBezTo>
                    <a:pt x="500" y="930"/>
                    <a:pt x="548" y="870"/>
                    <a:pt x="572" y="799"/>
                  </a:cubicBezTo>
                  <a:cubicBezTo>
                    <a:pt x="655" y="692"/>
                    <a:pt x="786" y="680"/>
                    <a:pt x="857" y="584"/>
                  </a:cubicBezTo>
                  <a:lnTo>
                    <a:pt x="1036" y="322"/>
                  </a:lnTo>
                  <a:cubicBezTo>
                    <a:pt x="965" y="96"/>
                    <a:pt x="774" y="84"/>
                    <a:pt x="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5" name="Google Shape;5675;p2"/>
            <p:cNvSpPr/>
            <p:nvPr/>
          </p:nvSpPr>
          <p:spPr>
            <a:xfrm>
              <a:off x="5448575" y="2706425"/>
              <a:ext cx="37550" cy="15650"/>
            </a:xfrm>
            <a:custGeom>
              <a:avLst/>
              <a:gdLst/>
              <a:ahLst/>
              <a:cxnLst/>
              <a:rect l="l" t="t" r="r" b="b"/>
              <a:pathLst>
                <a:path w="1502" h="626" extrusionOk="0">
                  <a:moveTo>
                    <a:pt x="787" y="0"/>
                  </a:moveTo>
                  <a:cubicBezTo>
                    <a:pt x="690" y="16"/>
                    <a:pt x="604" y="81"/>
                    <a:pt x="511" y="81"/>
                  </a:cubicBezTo>
                  <a:cubicBezTo>
                    <a:pt x="467" y="81"/>
                    <a:pt x="420" y="66"/>
                    <a:pt x="370" y="24"/>
                  </a:cubicBezTo>
                  <a:cubicBezTo>
                    <a:pt x="310" y="24"/>
                    <a:pt x="275" y="12"/>
                    <a:pt x="215" y="12"/>
                  </a:cubicBezTo>
                  <a:cubicBezTo>
                    <a:pt x="84" y="60"/>
                    <a:pt x="13" y="131"/>
                    <a:pt x="1" y="262"/>
                  </a:cubicBezTo>
                  <a:cubicBezTo>
                    <a:pt x="13" y="381"/>
                    <a:pt x="96" y="476"/>
                    <a:pt x="180" y="548"/>
                  </a:cubicBezTo>
                  <a:cubicBezTo>
                    <a:pt x="424" y="580"/>
                    <a:pt x="661" y="626"/>
                    <a:pt x="897" y="626"/>
                  </a:cubicBezTo>
                  <a:cubicBezTo>
                    <a:pt x="1098" y="626"/>
                    <a:pt x="1298" y="592"/>
                    <a:pt x="1501" y="488"/>
                  </a:cubicBezTo>
                  <a:cubicBezTo>
                    <a:pt x="1382" y="417"/>
                    <a:pt x="1299" y="357"/>
                    <a:pt x="1192" y="298"/>
                  </a:cubicBezTo>
                  <a:cubicBezTo>
                    <a:pt x="942" y="274"/>
                    <a:pt x="1001" y="155"/>
                    <a:pt x="1072" y="12"/>
                  </a:cubicBezTo>
                  <a:cubicBezTo>
                    <a:pt x="989" y="0"/>
                    <a:pt x="882" y="0"/>
                    <a:pt x="7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6" name="Google Shape;5676;p2"/>
            <p:cNvSpPr/>
            <p:nvPr/>
          </p:nvSpPr>
          <p:spPr>
            <a:xfrm>
              <a:off x="5443525" y="2753675"/>
              <a:ext cx="36625" cy="17700"/>
            </a:xfrm>
            <a:custGeom>
              <a:avLst/>
              <a:gdLst/>
              <a:ahLst/>
              <a:cxnLst/>
              <a:rect l="l" t="t" r="r" b="b"/>
              <a:pathLst>
                <a:path w="1465" h="708" extrusionOk="0">
                  <a:moveTo>
                    <a:pt x="372" y="0"/>
                  </a:moveTo>
                  <a:cubicBezTo>
                    <a:pt x="290" y="0"/>
                    <a:pt x="212" y="30"/>
                    <a:pt x="143" y="98"/>
                  </a:cubicBezTo>
                  <a:cubicBezTo>
                    <a:pt x="143" y="217"/>
                    <a:pt x="96" y="325"/>
                    <a:pt x="1" y="396"/>
                  </a:cubicBezTo>
                  <a:cubicBezTo>
                    <a:pt x="60" y="634"/>
                    <a:pt x="251" y="682"/>
                    <a:pt x="441" y="706"/>
                  </a:cubicBezTo>
                  <a:cubicBezTo>
                    <a:pt x="481" y="704"/>
                    <a:pt x="521" y="704"/>
                    <a:pt x="561" y="704"/>
                  </a:cubicBezTo>
                  <a:cubicBezTo>
                    <a:pt x="666" y="704"/>
                    <a:pt x="773" y="707"/>
                    <a:pt x="880" y="707"/>
                  </a:cubicBezTo>
                  <a:cubicBezTo>
                    <a:pt x="1055" y="707"/>
                    <a:pt x="1232" y="698"/>
                    <a:pt x="1405" y="646"/>
                  </a:cubicBezTo>
                  <a:cubicBezTo>
                    <a:pt x="1465" y="503"/>
                    <a:pt x="1382" y="408"/>
                    <a:pt x="1274" y="337"/>
                  </a:cubicBezTo>
                  <a:cubicBezTo>
                    <a:pt x="1215" y="325"/>
                    <a:pt x="1155" y="325"/>
                    <a:pt x="1096" y="325"/>
                  </a:cubicBezTo>
                  <a:cubicBezTo>
                    <a:pt x="1055" y="328"/>
                    <a:pt x="1013" y="332"/>
                    <a:pt x="973" y="332"/>
                  </a:cubicBezTo>
                  <a:cubicBezTo>
                    <a:pt x="874" y="332"/>
                    <a:pt x="783" y="311"/>
                    <a:pt x="715" y="217"/>
                  </a:cubicBezTo>
                  <a:cubicBezTo>
                    <a:pt x="667" y="146"/>
                    <a:pt x="608" y="63"/>
                    <a:pt x="512" y="27"/>
                  </a:cubicBezTo>
                  <a:cubicBezTo>
                    <a:pt x="465" y="10"/>
                    <a:pt x="418" y="0"/>
                    <a:pt x="3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7" name="Google Shape;5677;p2"/>
            <p:cNvSpPr/>
            <p:nvPr/>
          </p:nvSpPr>
          <p:spPr>
            <a:xfrm>
              <a:off x="5448300" y="2735000"/>
              <a:ext cx="19650" cy="16650"/>
            </a:xfrm>
            <a:custGeom>
              <a:avLst/>
              <a:gdLst/>
              <a:ahLst/>
              <a:cxnLst/>
              <a:rect l="l" t="t" r="r" b="b"/>
              <a:pathLst>
                <a:path w="786" h="666" extrusionOk="0">
                  <a:moveTo>
                    <a:pt x="786" y="0"/>
                  </a:moveTo>
                  <a:cubicBezTo>
                    <a:pt x="627" y="0"/>
                    <a:pt x="474" y="5"/>
                    <a:pt x="318" y="5"/>
                  </a:cubicBezTo>
                  <a:cubicBezTo>
                    <a:pt x="241" y="5"/>
                    <a:pt x="163" y="4"/>
                    <a:pt x="83" y="0"/>
                  </a:cubicBezTo>
                  <a:lnTo>
                    <a:pt x="83" y="0"/>
                  </a:lnTo>
                  <a:cubicBezTo>
                    <a:pt x="0" y="179"/>
                    <a:pt x="119" y="298"/>
                    <a:pt x="226" y="417"/>
                  </a:cubicBezTo>
                  <a:cubicBezTo>
                    <a:pt x="226" y="464"/>
                    <a:pt x="226" y="500"/>
                    <a:pt x="202" y="548"/>
                  </a:cubicBezTo>
                  <a:cubicBezTo>
                    <a:pt x="273" y="635"/>
                    <a:pt x="356" y="665"/>
                    <a:pt x="447" y="665"/>
                  </a:cubicBezTo>
                  <a:cubicBezTo>
                    <a:pt x="479" y="665"/>
                    <a:pt x="513" y="661"/>
                    <a:pt x="548" y="655"/>
                  </a:cubicBezTo>
                  <a:cubicBezTo>
                    <a:pt x="619" y="643"/>
                    <a:pt x="667" y="595"/>
                    <a:pt x="702" y="536"/>
                  </a:cubicBezTo>
                  <a:cubicBezTo>
                    <a:pt x="679" y="500"/>
                    <a:pt x="679" y="476"/>
                    <a:pt x="667" y="441"/>
                  </a:cubicBezTo>
                  <a:cubicBezTo>
                    <a:pt x="714" y="298"/>
                    <a:pt x="738" y="143"/>
                    <a:pt x="7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8" name="Google Shape;5678;p2"/>
            <p:cNvSpPr/>
            <p:nvPr/>
          </p:nvSpPr>
          <p:spPr>
            <a:xfrm>
              <a:off x="5442925" y="2748375"/>
              <a:ext cx="23550" cy="9300"/>
            </a:xfrm>
            <a:custGeom>
              <a:avLst/>
              <a:gdLst/>
              <a:ahLst/>
              <a:cxnLst/>
              <a:rect l="l" t="t" r="r" b="b"/>
              <a:pathLst>
                <a:path w="942" h="372" extrusionOk="0">
                  <a:moveTo>
                    <a:pt x="417" y="13"/>
                  </a:moveTo>
                  <a:cubicBezTo>
                    <a:pt x="275" y="60"/>
                    <a:pt x="84" y="1"/>
                    <a:pt x="1" y="191"/>
                  </a:cubicBezTo>
                  <a:lnTo>
                    <a:pt x="1" y="203"/>
                  </a:lnTo>
                  <a:cubicBezTo>
                    <a:pt x="60" y="251"/>
                    <a:pt x="108" y="287"/>
                    <a:pt x="167" y="322"/>
                  </a:cubicBezTo>
                  <a:cubicBezTo>
                    <a:pt x="298" y="322"/>
                    <a:pt x="453" y="346"/>
                    <a:pt x="596" y="346"/>
                  </a:cubicBezTo>
                  <a:cubicBezTo>
                    <a:pt x="633" y="361"/>
                    <a:pt x="665" y="371"/>
                    <a:pt x="698" y="371"/>
                  </a:cubicBezTo>
                  <a:cubicBezTo>
                    <a:pt x="719" y="371"/>
                    <a:pt x="740" y="367"/>
                    <a:pt x="763" y="358"/>
                  </a:cubicBezTo>
                  <a:cubicBezTo>
                    <a:pt x="834" y="287"/>
                    <a:pt x="941" y="203"/>
                    <a:pt x="822" y="72"/>
                  </a:cubicBezTo>
                  <a:cubicBezTo>
                    <a:pt x="691" y="48"/>
                    <a:pt x="560" y="25"/>
                    <a:pt x="417" y="1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9" name="Google Shape;5679;p2"/>
            <p:cNvSpPr/>
            <p:nvPr/>
          </p:nvSpPr>
          <p:spPr>
            <a:xfrm>
              <a:off x="5445300" y="2730825"/>
              <a:ext cx="9275" cy="15000"/>
            </a:xfrm>
            <a:custGeom>
              <a:avLst/>
              <a:gdLst/>
              <a:ahLst/>
              <a:cxnLst/>
              <a:rect l="l" t="t" r="r" b="b"/>
              <a:pathLst>
                <a:path w="371" h="600" extrusionOk="0">
                  <a:moveTo>
                    <a:pt x="120" y="0"/>
                  </a:moveTo>
                  <a:cubicBezTo>
                    <a:pt x="13" y="155"/>
                    <a:pt x="1" y="346"/>
                    <a:pt x="25" y="512"/>
                  </a:cubicBezTo>
                  <a:cubicBezTo>
                    <a:pt x="38" y="585"/>
                    <a:pt x="99" y="599"/>
                    <a:pt x="172" y="599"/>
                  </a:cubicBezTo>
                  <a:cubicBezTo>
                    <a:pt x="216" y="599"/>
                    <a:pt x="264" y="594"/>
                    <a:pt x="308" y="594"/>
                  </a:cubicBezTo>
                  <a:cubicBezTo>
                    <a:pt x="321" y="594"/>
                    <a:pt x="334" y="594"/>
                    <a:pt x="346" y="596"/>
                  </a:cubicBezTo>
                  <a:cubicBezTo>
                    <a:pt x="370" y="429"/>
                    <a:pt x="227" y="334"/>
                    <a:pt x="203" y="179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0" name="Google Shape;5680;p2"/>
            <p:cNvSpPr/>
            <p:nvPr/>
          </p:nvSpPr>
          <p:spPr>
            <a:xfrm>
              <a:off x="5439350" y="2711725"/>
              <a:ext cx="14625" cy="9000"/>
            </a:xfrm>
            <a:custGeom>
              <a:avLst/>
              <a:gdLst/>
              <a:ahLst/>
              <a:cxnLst/>
              <a:rect l="l" t="t" r="r" b="b"/>
              <a:pathLst>
                <a:path w="585" h="360" extrusionOk="0">
                  <a:moveTo>
                    <a:pt x="306" y="1"/>
                  </a:moveTo>
                  <a:cubicBezTo>
                    <a:pt x="261" y="1"/>
                    <a:pt x="217" y="19"/>
                    <a:pt x="179" y="50"/>
                  </a:cubicBezTo>
                  <a:cubicBezTo>
                    <a:pt x="25" y="145"/>
                    <a:pt x="1" y="241"/>
                    <a:pt x="168" y="360"/>
                  </a:cubicBezTo>
                  <a:cubicBezTo>
                    <a:pt x="298" y="360"/>
                    <a:pt x="429" y="348"/>
                    <a:pt x="560" y="336"/>
                  </a:cubicBezTo>
                  <a:cubicBezTo>
                    <a:pt x="584" y="217"/>
                    <a:pt x="549" y="110"/>
                    <a:pt x="429" y="50"/>
                  </a:cubicBezTo>
                  <a:cubicBezTo>
                    <a:pt x="390" y="16"/>
                    <a:pt x="347" y="1"/>
                    <a:pt x="3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1" name="Google Shape;5681;p2"/>
            <p:cNvSpPr/>
            <p:nvPr/>
          </p:nvSpPr>
          <p:spPr>
            <a:xfrm>
              <a:off x="5530750" y="2720700"/>
              <a:ext cx="19075" cy="3700"/>
            </a:xfrm>
            <a:custGeom>
              <a:avLst/>
              <a:gdLst/>
              <a:ahLst/>
              <a:cxnLst/>
              <a:rect l="l" t="t" r="r" b="b"/>
              <a:pathLst>
                <a:path w="763" h="148" extrusionOk="0">
                  <a:moveTo>
                    <a:pt x="386" y="0"/>
                  </a:moveTo>
                  <a:cubicBezTo>
                    <a:pt x="267" y="0"/>
                    <a:pt x="140" y="24"/>
                    <a:pt x="0" y="108"/>
                  </a:cubicBezTo>
                  <a:cubicBezTo>
                    <a:pt x="179" y="120"/>
                    <a:pt x="274" y="120"/>
                    <a:pt x="357" y="143"/>
                  </a:cubicBezTo>
                  <a:cubicBezTo>
                    <a:pt x="409" y="143"/>
                    <a:pt x="459" y="147"/>
                    <a:pt x="507" y="147"/>
                  </a:cubicBezTo>
                  <a:cubicBezTo>
                    <a:pt x="603" y="147"/>
                    <a:pt x="691" y="132"/>
                    <a:pt x="762" y="36"/>
                  </a:cubicBezTo>
                  <a:cubicBezTo>
                    <a:pt x="642" y="30"/>
                    <a:pt x="519" y="0"/>
                    <a:pt x="3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2" name="Google Shape;5682;p2"/>
            <p:cNvSpPr/>
            <p:nvPr/>
          </p:nvSpPr>
          <p:spPr>
            <a:xfrm>
              <a:off x="5436075" y="2751525"/>
              <a:ext cx="6575" cy="6950"/>
            </a:xfrm>
            <a:custGeom>
              <a:avLst/>
              <a:gdLst/>
              <a:ahLst/>
              <a:cxnLst/>
              <a:rect l="l" t="t" r="r" b="b"/>
              <a:pathLst>
                <a:path w="263" h="278" extrusionOk="0">
                  <a:moveTo>
                    <a:pt x="88" y="0"/>
                  </a:moveTo>
                  <a:cubicBezTo>
                    <a:pt x="51" y="0"/>
                    <a:pt x="22" y="27"/>
                    <a:pt x="13" y="113"/>
                  </a:cubicBezTo>
                  <a:cubicBezTo>
                    <a:pt x="1" y="161"/>
                    <a:pt x="37" y="256"/>
                    <a:pt x="84" y="268"/>
                  </a:cubicBezTo>
                  <a:cubicBezTo>
                    <a:pt x="107" y="274"/>
                    <a:pt x="126" y="277"/>
                    <a:pt x="143" y="277"/>
                  </a:cubicBezTo>
                  <a:cubicBezTo>
                    <a:pt x="251" y="277"/>
                    <a:pt x="253" y="158"/>
                    <a:pt x="263" y="65"/>
                  </a:cubicBezTo>
                  <a:cubicBezTo>
                    <a:pt x="213" y="58"/>
                    <a:pt x="142" y="0"/>
                    <a:pt x="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3" name="Google Shape;5683;p2"/>
            <p:cNvSpPr/>
            <p:nvPr/>
          </p:nvSpPr>
          <p:spPr>
            <a:xfrm>
              <a:off x="5795050" y="2943050"/>
              <a:ext cx="10150" cy="3600"/>
            </a:xfrm>
            <a:custGeom>
              <a:avLst/>
              <a:gdLst/>
              <a:ahLst/>
              <a:cxnLst/>
              <a:rect l="l" t="t" r="r" b="b"/>
              <a:pathLst>
                <a:path w="406" h="144" extrusionOk="0">
                  <a:moveTo>
                    <a:pt x="239" y="1"/>
                  </a:moveTo>
                  <a:cubicBezTo>
                    <a:pt x="142" y="1"/>
                    <a:pt x="54" y="24"/>
                    <a:pt x="1" y="132"/>
                  </a:cubicBezTo>
                  <a:cubicBezTo>
                    <a:pt x="52" y="136"/>
                    <a:pt x="106" y="143"/>
                    <a:pt x="159" y="143"/>
                  </a:cubicBezTo>
                  <a:cubicBezTo>
                    <a:pt x="254" y="143"/>
                    <a:pt x="344" y="120"/>
                    <a:pt x="406" y="12"/>
                  </a:cubicBezTo>
                  <a:cubicBezTo>
                    <a:pt x="350" y="8"/>
                    <a:pt x="293" y="1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4" name="Google Shape;5684;p2"/>
            <p:cNvSpPr/>
            <p:nvPr/>
          </p:nvSpPr>
          <p:spPr>
            <a:xfrm>
              <a:off x="5445900" y="2779525"/>
              <a:ext cx="61650" cy="11425"/>
            </a:xfrm>
            <a:custGeom>
              <a:avLst/>
              <a:gdLst/>
              <a:ahLst/>
              <a:cxnLst/>
              <a:rect l="l" t="t" r="r" b="b"/>
              <a:pathLst>
                <a:path w="2466" h="457" extrusionOk="0">
                  <a:moveTo>
                    <a:pt x="1893" y="0"/>
                  </a:moveTo>
                  <a:cubicBezTo>
                    <a:pt x="1694" y="0"/>
                    <a:pt x="1495" y="28"/>
                    <a:pt x="1299" y="65"/>
                  </a:cubicBezTo>
                  <a:lnTo>
                    <a:pt x="191" y="65"/>
                  </a:lnTo>
                  <a:cubicBezTo>
                    <a:pt x="167" y="76"/>
                    <a:pt x="144" y="76"/>
                    <a:pt x="108" y="88"/>
                  </a:cubicBezTo>
                  <a:cubicBezTo>
                    <a:pt x="48" y="172"/>
                    <a:pt x="1" y="243"/>
                    <a:pt x="36" y="350"/>
                  </a:cubicBezTo>
                  <a:lnTo>
                    <a:pt x="48" y="410"/>
                  </a:lnTo>
                  <a:cubicBezTo>
                    <a:pt x="226" y="438"/>
                    <a:pt x="409" y="456"/>
                    <a:pt x="592" y="456"/>
                  </a:cubicBezTo>
                  <a:cubicBezTo>
                    <a:pt x="790" y="456"/>
                    <a:pt x="988" y="435"/>
                    <a:pt x="1179" y="386"/>
                  </a:cubicBezTo>
                  <a:lnTo>
                    <a:pt x="1168" y="362"/>
                  </a:lnTo>
                  <a:cubicBezTo>
                    <a:pt x="1217" y="331"/>
                    <a:pt x="1267" y="313"/>
                    <a:pt x="1319" y="313"/>
                  </a:cubicBezTo>
                  <a:cubicBezTo>
                    <a:pt x="1366" y="313"/>
                    <a:pt x="1414" y="328"/>
                    <a:pt x="1465" y="362"/>
                  </a:cubicBezTo>
                  <a:cubicBezTo>
                    <a:pt x="1489" y="368"/>
                    <a:pt x="1510" y="371"/>
                    <a:pt x="1531" y="371"/>
                  </a:cubicBezTo>
                  <a:cubicBezTo>
                    <a:pt x="1552" y="371"/>
                    <a:pt x="1572" y="368"/>
                    <a:pt x="1596" y="362"/>
                  </a:cubicBezTo>
                  <a:cubicBezTo>
                    <a:pt x="1707" y="246"/>
                    <a:pt x="1830" y="221"/>
                    <a:pt x="1957" y="221"/>
                  </a:cubicBezTo>
                  <a:cubicBezTo>
                    <a:pt x="2052" y="221"/>
                    <a:pt x="2149" y="235"/>
                    <a:pt x="2246" y="235"/>
                  </a:cubicBezTo>
                  <a:cubicBezTo>
                    <a:pt x="2312" y="235"/>
                    <a:pt x="2377" y="229"/>
                    <a:pt x="2442" y="207"/>
                  </a:cubicBezTo>
                  <a:cubicBezTo>
                    <a:pt x="2465" y="172"/>
                    <a:pt x="2465" y="124"/>
                    <a:pt x="2453" y="88"/>
                  </a:cubicBezTo>
                  <a:cubicBezTo>
                    <a:pt x="2268" y="25"/>
                    <a:pt x="2081" y="0"/>
                    <a:pt x="18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5" name="Google Shape;5685;p2"/>
            <p:cNvSpPr/>
            <p:nvPr/>
          </p:nvSpPr>
          <p:spPr>
            <a:xfrm>
              <a:off x="5483700" y="2755925"/>
              <a:ext cx="48550" cy="11525"/>
            </a:xfrm>
            <a:custGeom>
              <a:avLst/>
              <a:gdLst/>
              <a:ahLst/>
              <a:cxnLst/>
              <a:rect l="l" t="t" r="r" b="b"/>
              <a:pathLst>
                <a:path w="1942" h="461" extrusionOk="0">
                  <a:moveTo>
                    <a:pt x="160" y="1"/>
                  </a:moveTo>
                  <a:cubicBezTo>
                    <a:pt x="129" y="1"/>
                    <a:pt x="94" y="16"/>
                    <a:pt x="60" y="44"/>
                  </a:cubicBezTo>
                  <a:cubicBezTo>
                    <a:pt x="1" y="139"/>
                    <a:pt x="1" y="247"/>
                    <a:pt x="84" y="354"/>
                  </a:cubicBezTo>
                  <a:cubicBezTo>
                    <a:pt x="153" y="389"/>
                    <a:pt x="224" y="401"/>
                    <a:pt x="297" y="401"/>
                  </a:cubicBezTo>
                  <a:cubicBezTo>
                    <a:pt x="419" y="401"/>
                    <a:pt x="544" y="370"/>
                    <a:pt x="667" y="370"/>
                  </a:cubicBezTo>
                  <a:cubicBezTo>
                    <a:pt x="765" y="370"/>
                    <a:pt x="862" y="389"/>
                    <a:pt x="953" y="461"/>
                  </a:cubicBezTo>
                  <a:cubicBezTo>
                    <a:pt x="1287" y="461"/>
                    <a:pt x="1620" y="437"/>
                    <a:pt x="1942" y="437"/>
                  </a:cubicBezTo>
                  <a:cubicBezTo>
                    <a:pt x="1942" y="258"/>
                    <a:pt x="1870" y="223"/>
                    <a:pt x="1692" y="187"/>
                  </a:cubicBezTo>
                  <a:cubicBezTo>
                    <a:pt x="1583" y="173"/>
                    <a:pt x="1474" y="170"/>
                    <a:pt x="1364" y="170"/>
                  </a:cubicBezTo>
                  <a:cubicBezTo>
                    <a:pt x="1232" y="170"/>
                    <a:pt x="1099" y="175"/>
                    <a:pt x="967" y="175"/>
                  </a:cubicBezTo>
                  <a:cubicBezTo>
                    <a:pt x="724" y="175"/>
                    <a:pt x="483" y="157"/>
                    <a:pt x="251" y="56"/>
                  </a:cubicBezTo>
                  <a:cubicBezTo>
                    <a:pt x="226" y="19"/>
                    <a:pt x="195" y="1"/>
                    <a:pt x="1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6" name="Google Shape;5686;p2"/>
            <p:cNvSpPr/>
            <p:nvPr/>
          </p:nvSpPr>
          <p:spPr>
            <a:xfrm>
              <a:off x="5475375" y="2761075"/>
              <a:ext cx="32475" cy="9075"/>
            </a:xfrm>
            <a:custGeom>
              <a:avLst/>
              <a:gdLst/>
              <a:ahLst/>
              <a:cxnLst/>
              <a:rect l="l" t="t" r="r" b="b"/>
              <a:pathLst>
                <a:path w="1299" h="363" extrusionOk="0">
                  <a:moveTo>
                    <a:pt x="219" y="0"/>
                  </a:moveTo>
                  <a:cubicBezTo>
                    <a:pt x="136" y="0"/>
                    <a:pt x="64" y="39"/>
                    <a:pt x="0" y="124"/>
                  </a:cubicBezTo>
                  <a:cubicBezTo>
                    <a:pt x="48" y="207"/>
                    <a:pt x="96" y="291"/>
                    <a:pt x="131" y="362"/>
                  </a:cubicBezTo>
                  <a:cubicBezTo>
                    <a:pt x="524" y="326"/>
                    <a:pt x="905" y="291"/>
                    <a:pt x="1298" y="243"/>
                  </a:cubicBezTo>
                  <a:cubicBezTo>
                    <a:pt x="1162" y="101"/>
                    <a:pt x="998" y="85"/>
                    <a:pt x="829" y="85"/>
                  </a:cubicBezTo>
                  <a:cubicBezTo>
                    <a:pt x="781" y="85"/>
                    <a:pt x="733" y="86"/>
                    <a:pt x="684" y="86"/>
                  </a:cubicBezTo>
                  <a:cubicBezTo>
                    <a:pt x="590" y="86"/>
                    <a:pt x="495" y="81"/>
                    <a:pt x="405" y="52"/>
                  </a:cubicBezTo>
                  <a:cubicBezTo>
                    <a:pt x="338" y="19"/>
                    <a:pt x="276" y="0"/>
                    <a:pt x="2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7" name="Google Shape;5687;p2"/>
            <p:cNvSpPr/>
            <p:nvPr/>
          </p:nvSpPr>
          <p:spPr>
            <a:xfrm>
              <a:off x="5478350" y="2777975"/>
              <a:ext cx="32775" cy="3775"/>
            </a:xfrm>
            <a:custGeom>
              <a:avLst/>
              <a:gdLst/>
              <a:ahLst/>
              <a:cxnLst/>
              <a:rect l="l" t="t" r="r" b="b"/>
              <a:pathLst>
                <a:path w="1311" h="151" extrusionOk="0">
                  <a:moveTo>
                    <a:pt x="748" y="0"/>
                  </a:moveTo>
                  <a:cubicBezTo>
                    <a:pt x="497" y="0"/>
                    <a:pt x="245" y="25"/>
                    <a:pt x="1" y="127"/>
                  </a:cubicBezTo>
                  <a:cubicBezTo>
                    <a:pt x="393" y="138"/>
                    <a:pt x="774" y="138"/>
                    <a:pt x="1167" y="150"/>
                  </a:cubicBezTo>
                  <a:cubicBezTo>
                    <a:pt x="1203" y="103"/>
                    <a:pt x="1263" y="67"/>
                    <a:pt x="1310" y="19"/>
                  </a:cubicBezTo>
                  <a:cubicBezTo>
                    <a:pt x="1126" y="14"/>
                    <a:pt x="937" y="0"/>
                    <a:pt x="7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8" name="Google Shape;5688;p2"/>
            <p:cNvSpPr/>
            <p:nvPr/>
          </p:nvSpPr>
          <p:spPr>
            <a:xfrm>
              <a:off x="5439650" y="2776050"/>
              <a:ext cx="11350" cy="7550"/>
            </a:xfrm>
            <a:custGeom>
              <a:avLst/>
              <a:gdLst/>
              <a:ahLst/>
              <a:cxnLst/>
              <a:rect l="l" t="t" r="r" b="b"/>
              <a:pathLst>
                <a:path w="454" h="302" extrusionOk="0">
                  <a:moveTo>
                    <a:pt x="105" y="0"/>
                  </a:moveTo>
                  <a:cubicBezTo>
                    <a:pt x="44" y="0"/>
                    <a:pt x="1" y="48"/>
                    <a:pt x="1" y="215"/>
                  </a:cubicBezTo>
                  <a:cubicBezTo>
                    <a:pt x="60" y="275"/>
                    <a:pt x="123" y="302"/>
                    <a:pt x="188" y="302"/>
                  </a:cubicBezTo>
                  <a:cubicBezTo>
                    <a:pt x="254" y="302"/>
                    <a:pt x="322" y="275"/>
                    <a:pt x="394" y="227"/>
                  </a:cubicBezTo>
                  <a:cubicBezTo>
                    <a:pt x="406" y="215"/>
                    <a:pt x="429" y="204"/>
                    <a:pt x="453" y="180"/>
                  </a:cubicBezTo>
                  <a:cubicBezTo>
                    <a:pt x="453" y="144"/>
                    <a:pt x="429" y="108"/>
                    <a:pt x="417" y="73"/>
                  </a:cubicBezTo>
                  <a:cubicBezTo>
                    <a:pt x="405" y="79"/>
                    <a:pt x="391" y="82"/>
                    <a:pt x="376" y="82"/>
                  </a:cubicBezTo>
                  <a:cubicBezTo>
                    <a:pt x="295" y="82"/>
                    <a:pt x="185" y="0"/>
                    <a:pt x="1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9" name="Google Shape;5689;p2"/>
            <p:cNvSpPr/>
            <p:nvPr/>
          </p:nvSpPr>
          <p:spPr>
            <a:xfrm>
              <a:off x="5572400" y="2921625"/>
              <a:ext cx="13425" cy="3450"/>
            </a:xfrm>
            <a:custGeom>
              <a:avLst/>
              <a:gdLst/>
              <a:ahLst/>
              <a:cxnLst/>
              <a:rect l="l" t="t" r="r" b="b"/>
              <a:pathLst>
                <a:path w="537" h="138" extrusionOk="0">
                  <a:moveTo>
                    <a:pt x="1" y="0"/>
                  </a:moveTo>
                  <a:cubicBezTo>
                    <a:pt x="93" y="93"/>
                    <a:pt x="186" y="137"/>
                    <a:pt x="278" y="137"/>
                  </a:cubicBezTo>
                  <a:cubicBezTo>
                    <a:pt x="364" y="137"/>
                    <a:pt x="451" y="99"/>
                    <a:pt x="537" y="24"/>
                  </a:cubicBezTo>
                  <a:cubicBezTo>
                    <a:pt x="358" y="24"/>
                    <a:pt x="180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0" name="Google Shape;5690;p2"/>
            <p:cNvSpPr/>
            <p:nvPr/>
          </p:nvSpPr>
          <p:spPr>
            <a:xfrm>
              <a:off x="5557525" y="2921325"/>
              <a:ext cx="3900" cy="2075"/>
            </a:xfrm>
            <a:custGeom>
              <a:avLst/>
              <a:gdLst/>
              <a:ahLst/>
              <a:cxnLst/>
              <a:rect l="l" t="t" r="r" b="b"/>
              <a:pathLst>
                <a:path w="156" h="83" extrusionOk="0">
                  <a:moveTo>
                    <a:pt x="155" y="0"/>
                  </a:moveTo>
                  <a:lnTo>
                    <a:pt x="155" y="0"/>
                  </a:lnTo>
                  <a:cubicBezTo>
                    <a:pt x="96" y="12"/>
                    <a:pt x="48" y="12"/>
                    <a:pt x="1" y="12"/>
                  </a:cubicBezTo>
                  <a:cubicBezTo>
                    <a:pt x="29" y="59"/>
                    <a:pt x="56" y="82"/>
                    <a:pt x="80" y="82"/>
                  </a:cubicBezTo>
                  <a:cubicBezTo>
                    <a:pt x="106" y="82"/>
                    <a:pt x="131" y="56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1" name="Google Shape;5691;p2"/>
            <p:cNvSpPr/>
            <p:nvPr/>
          </p:nvSpPr>
          <p:spPr>
            <a:xfrm>
              <a:off x="5564975" y="2921500"/>
              <a:ext cx="3000" cy="1625"/>
            </a:xfrm>
            <a:custGeom>
              <a:avLst/>
              <a:gdLst/>
              <a:ahLst/>
              <a:cxnLst/>
              <a:rect l="l" t="t" r="r" b="b"/>
              <a:pathLst>
                <a:path w="120" h="65" extrusionOk="0">
                  <a:moveTo>
                    <a:pt x="88" y="0"/>
                  </a:moveTo>
                  <a:cubicBezTo>
                    <a:pt x="62" y="0"/>
                    <a:pt x="34" y="9"/>
                    <a:pt x="0" y="17"/>
                  </a:cubicBezTo>
                  <a:cubicBezTo>
                    <a:pt x="20" y="37"/>
                    <a:pt x="40" y="57"/>
                    <a:pt x="39" y="63"/>
                  </a:cubicBezTo>
                  <a:lnTo>
                    <a:pt x="39" y="63"/>
                  </a:lnTo>
                  <a:cubicBezTo>
                    <a:pt x="63" y="50"/>
                    <a:pt x="97" y="17"/>
                    <a:pt x="119" y="5"/>
                  </a:cubicBezTo>
                  <a:cubicBezTo>
                    <a:pt x="109" y="2"/>
                    <a:pt x="98" y="0"/>
                    <a:pt x="88" y="0"/>
                  </a:cubicBezTo>
                  <a:close/>
                  <a:moveTo>
                    <a:pt x="39" y="63"/>
                  </a:moveTo>
                  <a:lnTo>
                    <a:pt x="39" y="63"/>
                  </a:lnTo>
                  <a:cubicBezTo>
                    <a:pt x="38" y="64"/>
                    <a:pt x="37" y="64"/>
                    <a:pt x="36" y="65"/>
                  </a:cubicBezTo>
                  <a:cubicBezTo>
                    <a:pt x="38" y="65"/>
                    <a:pt x="39" y="64"/>
                    <a:pt x="39" y="6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2" name="Google Shape;5692;p2"/>
            <p:cNvSpPr/>
            <p:nvPr/>
          </p:nvSpPr>
          <p:spPr>
            <a:xfrm>
              <a:off x="5546225" y="2917750"/>
              <a:ext cx="4775" cy="3125"/>
            </a:xfrm>
            <a:custGeom>
              <a:avLst/>
              <a:gdLst/>
              <a:ahLst/>
              <a:cxnLst/>
              <a:rect l="l" t="t" r="r" b="b"/>
              <a:pathLst>
                <a:path w="191" h="125" extrusionOk="0">
                  <a:moveTo>
                    <a:pt x="155" y="1"/>
                  </a:moveTo>
                  <a:cubicBezTo>
                    <a:pt x="119" y="36"/>
                    <a:pt x="60" y="72"/>
                    <a:pt x="0" y="120"/>
                  </a:cubicBezTo>
                  <a:cubicBezTo>
                    <a:pt x="48" y="120"/>
                    <a:pt x="90" y="125"/>
                    <a:pt x="131" y="125"/>
                  </a:cubicBezTo>
                  <a:cubicBezTo>
                    <a:pt x="151" y="125"/>
                    <a:pt x="171" y="124"/>
                    <a:pt x="191" y="120"/>
                  </a:cubicBezTo>
                  <a:cubicBezTo>
                    <a:pt x="167" y="72"/>
                    <a:pt x="167" y="36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3" name="Google Shape;5693;p2"/>
            <p:cNvSpPr/>
            <p:nvPr/>
          </p:nvSpPr>
          <p:spPr>
            <a:xfrm>
              <a:off x="5891800" y="2860600"/>
              <a:ext cx="14600" cy="39900"/>
            </a:xfrm>
            <a:custGeom>
              <a:avLst/>
              <a:gdLst/>
              <a:ahLst/>
              <a:cxnLst/>
              <a:rect l="l" t="t" r="r" b="b"/>
              <a:pathLst>
                <a:path w="584" h="1596" extrusionOk="0">
                  <a:moveTo>
                    <a:pt x="584" y="1"/>
                  </a:moveTo>
                  <a:lnTo>
                    <a:pt x="584" y="1"/>
                  </a:lnTo>
                  <a:cubicBezTo>
                    <a:pt x="167" y="453"/>
                    <a:pt x="60" y="1013"/>
                    <a:pt x="0" y="1596"/>
                  </a:cubicBezTo>
                  <a:cubicBezTo>
                    <a:pt x="72" y="1489"/>
                    <a:pt x="119" y="1370"/>
                    <a:pt x="179" y="1274"/>
                  </a:cubicBezTo>
                  <a:cubicBezTo>
                    <a:pt x="286" y="882"/>
                    <a:pt x="405" y="501"/>
                    <a:pt x="548" y="120"/>
                  </a:cubicBezTo>
                  <a:cubicBezTo>
                    <a:pt x="560" y="84"/>
                    <a:pt x="584" y="36"/>
                    <a:pt x="5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4" name="Google Shape;5694;p2"/>
            <p:cNvSpPr/>
            <p:nvPr/>
          </p:nvSpPr>
          <p:spPr>
            <a:xfrm>
              <a:off x="5895075" y="2842550"/>
              <a:ext cx="14900" cy="16050"/>
            </a:xfrm>
            <a:custGeom>
              <a:avLst/>
              <a:gdLst/>
              <a:ahLst/>
              <a:cxnLst/>
              <a:rect l="l" t="t" r="r" b="b"/>
              <a:pathLst>
                <a:path w="596" h="642" extrusionOk="0">
                  <a:moveTo>
                    <a:pt x="336" y="1"/>
                  </a:moveTo>
                  <a:cubicBezTo>
                    <a:pt x="234" y="1"/>
                    <a:pt x="186" y="85"/>
                    <a:pt x="155" y="187"/>
                  </a:cubicBezTo>
                  <a:cubicBezTo>
                    <a:pt x="119" y="282"/>
                    <a:pt x="72" y="353"/>
                    <a:pt x="36" y="449"/>
                  </a:cubicBezTo>
                  <a:cubicBezTo>
                    <a:pt x="12" y="484"/>
                    <a:pt x="0" y="520"/>
                    <a:pt x="0" y="568"/>
                  </a:cubicBezTo>
                  <a:cubicBezTo>
                    <a:pt x="38" y="623"/>
                    <a:pt x="77" y="642"/>
                    <a:pt x="116" y="642"/>
                  </a:cubicBezTo>
                  <a:cubicBezTo>
                    <a:pt x="210" y="642"/>
                    <a:pt x="308" y="532"/>
                    <a:pt x="406" y="532"/>
                  </a:cubicBezTo>
                  <a:cubicBezTo>
                    <a:pt x="410" y="532"/>
                    <a:pt x="413" y="532"/>
                    <a:pt x="417" y="532"/>
                  </a:cubicBezTo>
                  <a:cubicBezTo>
                    <a:pt x="429" y="472"/>
                    <a:pt x="453" y="401"/>
                    <a:pt x="465" y="342"/>
                  </a:cubicBezTo>
                  <a:cubicBezTo>
                    <a:pt x="488" y="222"/>
                    <a:pt x="596" y="68"/>
                    <a:pt x="393" y="8"/>
                  </a:cubicBezTo>
                  <a:cubicBezTo>
                    <a:pt x="372" y="3"/>
                    <a:pt x="354" y="1"/>
                    <a:pt x="3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5" name="Google Shape;5695;p2"/>
            <p:cNvSpPr/>
            <p:nvPr/>
          </p:nvSpPr>
          <p:spPr>
            <a:xfrm>
              <a:off x="5881975" y="2900200"/>
              <a:ext cx="10150" cy="25900"/>
            </a:xfrm>
            <a:custGeom>
              <a:avLst/>
              <a:gdLst/>
              <a:ahLst/>
              <a:cxnLst/>
              <a:rect l="l" t="t" r="r" b="b"/>
              <a:pathLst>
                <a:path w="406" h="1036" extrusionOk="0">
                  <a:moveTo>
                    <a:pt x="405" y="0"/>
                  </a:moveTo>
                  <a:lnTo>
                    <a:pt x="405" y="0"/>
                  </a:lnTo>
                  <a:cubicBezTo>
                    <a:pt x="0" y="262"/>
                    <a:pt x="96" y="655"/>
                    <a:pt x="108" y="1036"/>
                  </a:cubicBezTo>
                  <a:cubicBezTo>
                    <a:pt x="262" y="714"/>
                    <a:pt x="381" y="369"/>
                    <a:pt x="4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6" name="Google Shape;5696;p2"/>
            <p:cNvSpPr/>
            <p:nvPr/>
          </p:nvSpPr>
          <p:spPr>
            <a:xfrm>
              <a:off x="5507225" y="2867150"/>
              <a:ext cx="27700" cy="7475"/>
            </a:xfrm>
            <a:custGeom>
              <a:avLst/>
              <a:gdLst/>
              <a:ahLst/>
              <a:cxnLst/>
              <a:rect l="l" t="t" r="r" b="b"/>
              <a:pathLst>
                <a:path w="1108" h="299" extrusionOk="0">
                  <a:moveTo>
                    <a:pt x="1001" y="0"/>
                  </a:moveTo>
                  <a:cubicBezTo>
                    <a:pt x="810" y="0"/>
                    <a:pt x="631" y="12"/>
                    <a:pt x="441" y="12"/>
                  </a:cubicBezTo>
                  <a:cubicBezTo>
                    <a:pt x="310" y="24"/>
                    <a:pt x="167" y="24"/>
                    <a:pt x="48" y="36"/>
                  </a:cubicBezTo>
                  <a:cubicBezTo>
                    <a:pt x="0" y="179"/>
                    <a:pt x="72" y="250"/>
                    <a:pt x="191" y="274"/>
                  </a:cubicBezTo>
                  <a:lnTo>
                    <a:pt x="762" y="274"/>
                  </a:lnTo>
                  <a:cubicBezTo>
                    <a:pt x="846" y="191"/>
                    <a:pt x="1108" y="298"/>
                    <a:pt x="1036" y="24"/>
                  </a:cubicBezTo>
                  <a:lnTo>
                    <a:pt x="100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7" name="Google Shape;5697;p2"/>
            <p:cNvSpPr/>
            <p:nvPr/>
          </p:nvSpPr>
          <p:spPr>
            <a:xfrm>
              <a:off x="5445600" y="2864475"/>
              <a:ext cx="22650" cy="6575"/>
            </a:xfrm>
            <a:custGeom>
              <a:avLst/>
              <a:gdLst/>
              <a:ahLst/>
              <a:cxnLst/>
              <a:rect l="l" t="t" r="r" b="b"/>
              <a:pathLst>
                <a:path w="906" h="263" extrusionOk="0">
                  <a:moveTo>
                    <a:pt x="191" y="0"/>
                  </a:moveTo>
                  <a:cubicBezTo>
                    <a:pt x="179" y="107"/>
                    <a:pt x="1" y="179"/>
                    <a:pt x="191" y="262"/>
                  </a:cubicBezTo>
                  <a:lnTo>
                    <a:pt x="906" y="262"/>
                  </a:lnTo>
                  <a:cubicBezTo>
                    <a:pt x="906" y="215"/>
                    <a:pt x="894" y="179"/>
                    <a:pt x="894" y="131"/>
                  </a:cubicBezTo>
                  <a:cubicBezTo>
                    <a:pt x="815" y="86"/>
                    <a:pt x="731" y="76"/>
                    <a:pt x="647" y="76"/>
                  </a:cubicBezTo>
                  <a:cubicBezTo>
                    <a:pt x="588" y="76"/>
                    <a:pt x="529" y="81"/>
                    <a:pt x="470" y="81"/>
                  </a:cubicBezTo>
                  <a:cubicBezTo>
                    <a:pt x="373" y="81"/>
                    <a:pt x="278" y="68"/>
                    <a:pt x="1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8" name="Google Shape;5698;p2"/>
            <p:cNvSpPr/>
            <p:nvPr/>
          </p:nvSpPr>
          <p:spPr>
            <a:xfrm>
              <a:off x="5525975" y="2867750"/>
              <a:ext cx="10150" cy="6275"/>
            </a:xfrm>
            <a:custGeom>
              <a:avLst/>
              <a:gdLst/>
              <a:ahLst/>
              <a:cxnLst/>
              <a:rect l="l" t="t" r="r" b="b"/>
              <a:pathLst>
                <a:path w="406" h="251" extrusionOk="0">
                  <a:moveTo>
                    <a:pt x="274" y="0"/>
                  </a:moveTo>
                  <a:cubicBezTo>
                    <a:pt x="179" y="84"/>
                    <a:pt x="96" y="167"/>
                    <a:pt x="1" y="250"/>
                  </a:cubicBezTo>
                  <a:lnTo>
                    <a:pt x="393" y="250"/>
                  </a:lnTo>
                  <a:cubicBezTo>
                    <a:pt x="405" y="143"/>
                    <a:pt x="393" y="48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9" name="Google Shape;5699;p2"/>
            <p:cNvSpPr/>
            <p:nvPr/>
          </p:nvSpPr>
          <p:spPr>
            <a:xfrm>
              <a:off x="5500375" y="2867950"/>
              <a:ext cx="11050" cy="6375"/>
            </a:xfrm>
            <a:custGeom>
              <a:avLst/>
              <a:gdLst/>
              <a:ahLst/>
              <a:cxnLst/>
              <a:rect l="l" t="t" r="r" b="b"/>
              <a:pathLst>
                <a:path w="442" h="255" extrusionOk="0">
                  <a:moveTo>
                    <a:pt x="239" y="1"/>
                  </a:moveTo>
                  <a:cubicBezTo>
                    <a:pt x="140" y="1"/>
                    <a:pt x="59" y="27"/>
                    <a:pt x="1" y="123"/>
                  </a:cubicBezTo>
                  <a:cubicBezTo>
                    <a:pt x="119" y="172"/>
                    <a:pt x="237" y="254"/>
                    <a:pt x="362" y="254"/>
                  </a:cubicBezTo>
                  <a:cubicBezTo>
                    <a:pt x="388" y="254"/>
                    <a:pt x="414" y="251"/>
                    <a:pt x="441" y="242"/>
                  </a:cubicBezTo>
                  <a:cubicBezTo>
                    <a:pt x="405" y="171"/>
                    <a:pt x="358" y="76"/>
                    <a:pt x="310" y="4"/>
                  </a:cubicBezTo>
                  <a:cubicBezTo>
                    <a:pt x="286" y="2"/>
                    <a:pt x="262" y="1"/>
                    <a:pt x="23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0" name="Google Shape;5700;p2"/>
            <p:cNvSpPr/>
            <p:nvPr/>
          </p:nvSpPr>
          <p:spPr>
            <a:xfrm>
              <a:off x="5460500" y="2746825"/>
              <a:ext cx="68175" cy="13300"/>
            </a:xfrm>
            <a:custGeom>
              <a:avLst/>
              <a:gdLst/>
              <a:ahLst/>
              <a:cxnLst/>
              <a:rect l="l" t="t" r="r" b="b"/>
              <a:pathLst>
                <a:path w="2727" h="532" extrusionOk="0">
                  <a:moveTo>
                    <a:pt x="917" y="0"/>
                  </a:moveTo>
                  <a:cubicBezTo>
                    <a:pt x="667" y="0"/>
                    <a:pt x="415" y="25"/>
                    <a:pt x="167" y="63"/>
                  </a:cubicBezTo>
                  <a:cubicBezTo>
                    <a:pt x="155" y="87"/>
                    <a:pt x="131" y="110"/>
                    <a:pt x="107" y="122"/>
                  </a:cubicBezTo>
                  <a:cubicBezTo>
                    <a:pt x="72" y="206"/>
                    <a:pt x="36" y="289"/>
                    <a:pt x="0" y="361"/>
                  </a:cubicBezTo>
                  <a:cubicBezTo>
                    <a:pt x="159" y="486"/>
                    <a:pt x="316" y="532"/>
                    <a:pt x="474" y="532"/>
                  </a:cubicBezTo>
                  <a:cubicBezTo>
                    <a:pt x="646" y="532"/>
                    <a:pt x="820" y="477"/>
                    <a:pt x="1000" y="408"/>
                  </a:cubicBezTo>
                  <a:cubicBezTo>
                    <a:pt x="1060" y="420"/>
                    <a:pt x="1119" y="420"/>
                    <a:pt x="1179" y="420"/>
                  </a:cubicBezTo>
                  <a:cubicBezTo>
                    <a:pt x="1465" y="408"/>
                    <a:pt x="1738" y="384"/>
                    <a:pt x="2012" y="349"/>
                  </a:cubicBezTo>
                  <a:cubicBezTo>
                    <a:pt x="2066" y="319"/>
                    <a:pt x="2114" y="304"/>
                    <a:pt x="2161" y="304"/>
                  </a:cubicBezTo>
                  <a:cubicBezTo>
                    <a:pt x="2209" y="304"/>
                    <a:pt x="2256" y="319"/>
                    <a:pt x="2310" y="349"/>
                  </a:cubicBezTo>
                  <a:cubicBezTo>
                    <a:pt x="2327" y="353"/>
                    <a:pt x="2343" y="356"/>
                    <a:pt x="2359" y="356"/>
                  </a:cubicBezTo>
                  <a:cubicBezTo>
                    <a:pt x="2385" y="356"/>
                    <a:pt x="2411" y="347"/>
                    <a:pt x="2441" y="325"/>
                  </a:cubicBezTo>
                  <a:cubicBezTo>
                    <a:pt x="2536" y="253"/>
                    <a:pt x="2631" y="182"/>
                    <a:pt x="2727" y="110"/>
                  </a:cubicBezTo>
                  <a:cubicBezTo>
                    <a:pt x="2429" y="87"/>
                    <a:pt x="2143" y="63"/>
                    <a:pt x="1846" y="51"/>
                  </a:cubicBezTo>
                  <a:cubicBezTo>
                    <a:pt x="1834" y="27"/>
                    <a:pt x="1816" y="15"/>
                    <a:pt x="1797" y="15"/>
                  </a:cubicBezTo>
                  <a:cubicBezTo>
                    <a:pt x="1777" y="15"/>
                    <a:pt x="1756" y="27"/>
                    <a:pt x="1738" y="51"/>
                  </a:cubicBezTo>
                  <a:cubicBezTo>
                    <a:pt x="1679" y="63"/>
                    <a:pt x="1619" y="63"/>
                    <a:pt x="1560" y="63"/>
                  </a:cubicBezTo>
                  <a:cubicBezTo>
                    <a:pt x="1350" y="19"/>
                    <a:pt x="1134" y="0"/>
                    <a:pt x="91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1" name="Google Shape;5701;p2"/>
            <p:cNvSpPr/>
            <p:nvPr/>
          </p:nvSpPr>
          <p:spPr>
            <a:xfrm>
              <a:off x="5520925" y="2741250"/>
              <a:ext cx="900" cy="900"/>
            </a:xfrm>
            <a:custGeom>
              <a:avLst/>
              <a:gdLst/>
              <a:ahLst/>
              <a:cxnLst/>
              <a:rect l="l" t="t" r="r" b="b"/>
              <a:pathLst>
                <a:path w="36" h="36" extrusionOk="0">
                  <a:moveTo>
                    <a:pt x="0" y="0"/>
                  </a:moveTo>
                  <a:cubicBezTo>
                    <a:pt x="1" y="1"/>
                    <a:pt x="13" y="13"/>
                    <a:pt x="36" y="36"/>
                  </a:cubicBezTo>
                  <a:cubicBezTo>
                    <a:pt x="24" y="12"/>
                    <a:pt x="12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2" name="Google Shape;5702;p2"/>
            <p:cNvSpPr/>
            <p:nvPr/>
          </p:nvSpPr>
          <p:spPr>
            <a:xfrm>
              <a:off x="5927225" y="2785100"/>
              <a:ext cx="6850" cy="3500"/>
            </a:xfrm>
            <a:custGeom>
              <a:avLst/>
              <a:gdLst/>
              <a:ahLst/>
              <a:cxnLst/>
              <a:rect l="l" t="t" r="r" b="b"/>
              <a:pathLst>
                <a:path w="274" h="140" extrusionOk="0">
                  <a:moveTo>
                    <a:pt x="161" y="1"/>
                  </a:moveTo>
                  <a:cubicBezTo>
                    <a:pt x="86" y="1"/>
                    <a:pt x="24" y="35"/>
                    <a:pt x="0" y="139"/>
                  </a:cubicBezTo>
                  <a:cubicBezTo>
                    <a:pt x="95" y="139"/>
                    <a:pt x="203" y="115"/>
                    <a:pt x="274" y="20"/>
                  </a:cubicBezTo>
                  <a:cubicBezTo>
                    <a:pt x="235" y="9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3" name="Google Shape;5703;p2"/>
            <p:cNvSpPr/>
            <p:nvPr/>
          </p:nvSpPr>
          <p:spPr>
            <a:xfrm>
              <a:off x="5511100" y="2753600"/>
              <a:ext cx="7450" cy="2250"/>
            </a:xfrm>
            <a:custGeom>
              <a:avLst/>
              <a:gdLst/>
              <a:ahLst/>
              <a:cxnLst/>
              <a:rect l="l" t="t" r="r" b="b"/>
              <a:pathLst>
                <a:path w="298" h="90" extrusionOk="0">
                  <a:moveTo>
                    <a:pt x="145" y="0"/>
                  </a:moveTo>
                  <a:cubicBezTo>
                    <a:pt x="95" y="0"/>
                    <a:pt x="48" y="30"/>
                    <a:pt x="0" y="90"/>
                  </a:cubicBezTo>
                  <a:lnTo>
                    <a:pt x="298" y="90"/>
                  </a:lnTo>
                  <a:cubicBezTo>
                    <a:pt x="244" y="30"/>
                    <a:pt x="194" y="0"/>
                    <a:pt x="1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4" name="Google Shape;5704;p2"/>
            <p:cNvSpPr/>
            <p:nvPr/>
          </p:nvSpPr>
          <p:spPr>
            <a:xfrm>
              <a:off x="5419125" y="2800850"/>
              <a:ext cx="11625" cy="33875"/>
            </a:xfrm>
            <a:custGeom>
              <a:avLst/>
              <a:gdLst/>
              <a:ahLst/>
              <a:cxnLst/>
              <a:rect l="l" t="t" r="r" b="b"/>
              <a:pathLst>
                <a:path w="465" h="1355" extrusionOk="0">
                  <a:moveTo>
                    <a:pt x="209" y="1"/>
                  </a:moveTo>
                  <a:cubicBezTo>
                    <a:pt x="168" y="1"/>
                    <a:pt x="125" y="13"/>
                    <a:pt x="84" y="33"/>
                  </a:cubicBezTo>
                  <a:cubicBezTo>
                    <a:pt x="24" y="128"/>
                    <a:pt x="24" y="235"/>
                    <a:pt x="24" y="343"/>
                  </a:cubicBezTo>
                  <a:cubicBezTo>
                    <a:pt x="24" y="450"/>
                    <a:pt x="24" y="545"/>
                    <a:pt x="60" y="652"/>
                  </a:cubicBezTo>
                  <a:cubicBezTo>
                    <a:pt x="84" y="712"/>
                    <a:pt x="84" y="759"/>
                    <a:pt x="60" y="807"/>
                  </a:cubicBezTo>
                  <a:cubicBezTo>
                    <a:pt x="24" y="950"/>
                    <a:pt x="0" y="1105"/>
                    <a:pt x="84" y="1236"/>
                  </a:cubicBezTo>
                  <a:cubicBezTo>
                    <a:pt x="143" y="1355"/>
                    <a:pt x="238" y="1355"/>
                    <a:pt x="357" y="1355"/>
                  </a:cubicBezTo>
                  <a:cubicBezTo>
                    <a:pt x="393" y="1343"/>
                    <a:pt x="405" y="1319"/>
                    <a:pt x="417" y="1271"/>
                  </a:cubicBezTo>
                  <a:cubicBezTo>
                    <a:pt x="453" y="1224"/>
                    <a:pt x="465" y="1140"/>
                    <a:pt x="465" y="1081"/>
                  </a:cubicBezTo>
                  <a:cubicBezTo>
                    <a:pt x="453" y="1021"/>
                    <a:pt x="417" y="962"/>
                    <a:pt x="381" y="926"/>
                  </a:cubicBezTo>
                  <a:cubicBezTo>
                    <a:pt x="357" y="640"/>
                    <a:pt x="357" y="355"/>
                    <a:pt x="357" y="69"/>
                  </a:cubicBezTo>
                  <a:cubicBezTo>
                    <a:pt x="317" y="21"/>
                    <a:pt x="264" y="1"/>
                    <a:pt x="2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5" name="Google Shape;5705;p2"/>
            <p:cNvSpPr/>
            <p:nvPr/>
          </p:nvSpPr>
          <p:spPr>
            <a:xfrm>
              <a:off x="5425075" y="2823475"/>
              <a:ext cx="17875" cy="22275"/>
            </a:xfrm>
            <a:custGeom>
              <a:avLst/>
              <a:gdLst/>
              <a:ahLst/>
              <a:cxnLst/>
              <a:rect l="l" t="t" r="r" b="b"/>
              <a:pathLst>
                <a:path w="715" h="891" extrusionOk="0">
                  <a:moveTo>
                    <a:pt x="337" y="0"/>
                  </a:moveTo>
                  <a:cubicBezTo>
                    <a:pt x="282" y="0"/>
                    <a:pt x="216" y="38"/>
                    <a:pt x="155" y="45"/>
                  </a:cubicBezTo>
                  <a:cubicBezTo>
                    <a:pt x="155" y="92"/>
                    <a:pt x="167" y="140"/>
                    <a:pt x="167" y="176"/>
                  </a:cubicBezTo>
                  <a:cubicBezTo>
                    <a:pt x="227" y="283"/>
                    <a:pt x="238" y="390"/>
                    <a:pt x="119" y="450"/>
                  </a:cubicBezTo>
                  <a:cubicBezTo>
                    <a:pt x="84" y="533"/>
                    <a:pt x="48" y="640"/>
                    <a:pt x="0" y="747"/>
                  </a:cubicBezTo>
                  <a:cubicBezTo>
                    <a:pt x="60" y="807"/>
                    <a:pt x="143" y="819"/>
                    <a:pt x="215" y="854"/>
                  </a:cubicBezTo>
                  <a:cubicBezTo>
                    <a:pt x="262" y="878"/>
                    <a:pt x="322" y="890"/>
                    <a:pt x="358" y="890"/>
                  </a:cubicBezTo>
                  <a:lnTo>
                    <a:pt x="441" y="890"/>
                  </a:lnTo>
                  <a:cubicBezTo>
                    <a:pt x="596" y="890"/>
                    <a:pt x="715" y="831"/>
                    <a:pt x="703" y="640"/>
                  </a:cubicBezTo>
                  <a:cubicBezTo>
                    <a:pt x="560" y="497"/>
                    <a:pt x="500" y="295"/>
                    <a:pt x="441" y="92"/>
                  </a:cubicBezTo>
                  <a:cubicBezTo>
                    <a:pt x="415" y="21"/>
                    <a:pt x="379" y="0"/>
                    <a:pt x="3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6" name="Google Shape;5706;p2"/>
            <p:cNvSpPr/>
            <p:nvPr/>
          </p:nvSpPr>
          <p:spPr>
            <a:xfrm>
              <a:off x="5433100" y="2796800"/>
              <a:ext cx="12825" cy="9650"/>
            </a:xfrm>
            <a:custGeom>
              <a:avLst/>
              <a:gdLst/>
              <a:ahLst/>
              <a:cxnLst/>
              <a:rect l="l" t="t" r="r" b="b"/>
              <a:pathLst>
                <a:path w="513" h="386" extrusionOk="0">
                  <a:moveTo>
                    <a:pt x="247" y="1"/>
                  </a:moveTo>
                  <a:cubicBezTo>
                    <a:pt x="170" y="1"/>
                    <a:pt x="108" y="42"/>
                    <a:pt x="72" y="136"/>
                  </a:cubicBezTo>
                  <a:cubicBezTo>
                    <a:pt x="1" y="314"/>
                    <a:pt x="156" y="350"/>
                    <a:pt x="298" y="386"/>
                  </a:cubicBezTo>
                  <a:cubicBezTo>
                    <a:pt x="370" y="386"/>
                    <a:pt x="429" y="374"/>
                    <a:pt x="501" y="374"/>
                  </a:cubicBezTo>
                  <a:cubicBezTo>
                    <a:pt x="501" y="278"/>
                    <a:pt x="513" y="207"/>
                    <a:pt x="513" y="112"/>
                  </a:cubicBezTo>
                  <a:cubicBezTo>
                    <a:pt x="477" y="88"/>
                    <a:pt x="429" y="76"/>
                    <a:pt x="418" y="52"/>
                  </a:cubicBezTo>
                  <a:cubicBezTo>
                    <a:pt x="356" y="19"/>
                    <a:pt x="298" y="1"/>
                    <a:pt x="24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7" name="Google Shape;5707;p2"/>
            <p:cNvSpPr/>
            <p:nvPr/>
          </p:nvSpPr>
          <p:spPr>
            <a:xfrm>
              <a:off x="5446800" y="2788275"/>
              <a:ext cx="28600" cy="3975"/>
            </a:xfrm>
            <a:custGeom>
              <a:avLst/>
              <a:gdLst/>
              <a:ahLst/>
              <a:cxnLst/>
              <a:rect l="l" t="t" r="r" b="b"/>
              <a:pathLst>
                <a:path w="1144" h="159" extrusionOk="0">
                  <a:moveTo>
                    <a:pt x="435" y="1"/>
                  </a:moveTo>
                  <a:cubicBezTo>
                    <a:pt x="293" y="1"/>
                    <a:pt x="151" y="9"/>
                    <a:pt x="12" y="36"/>
                  </a:cubicBezTo>
                  <a:cubicBezTo>
                    <a:pt x="0" y="84"/>
                    <a:pt x="12" y="131"/>
                    <a:pt x="24" y="155"/>
                  </a:cubicBezTo>
                  <a:cubicBezTo>
                    <a:pt x="88" y="142"/>
                    <a:pt x="155" y="138"/>
                    <a:pt x="222" y="138"/>
                  </a:cubicBezTo>
                  <a:cubicBezTo>
                    <a:pt x="366" y="138"/>
                    <a:pt x="517" y="158"/>
                    <a:pt x="664" y="158"/>
                  </a:cubicBezTo>
                  <a:cubicBezTo>
                    <a:pt x="830" y="158"/>
                    <a:pt x="994" y="133"/>
                    <a:pt x="1143" y="24"/>
                  </a:cubicBezTo>
                  <a:cubicBezTo>
                    <a:pt x="913" y="24"/>
                    <a:pt x="673" y="1"/>
                    <a:pt x="43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8" name="Google Shape;5708;p2"/>
            <p:cNvSpPr/>
            <p:nvPr/>
          </p:nvSpPr>
          <p:spPr>
            <a:xfrm>
              <a:off x="5446800" y="2795425"/>
              <a:ext cx="22050" cy="3875"/>
            </a:xfrm>
            <a:custGeom>
              <a:avLst/>
              <a:gdLst/>
              <a:ahLst/>
              <a:cxnLst/>
              <a:rect l="l" t="t" r="r" b="b"/>
              <a:pathLst>
                <a:path w="882" h="155" extrusionOk="0">
                  <a:moveTo>
                    <a:pt x="12" y="0"/>
                  </a:moveTo>
                  <a:cubicBezTo>
                    <a:pt x="0" y="48"/>
                    <a:pt x="0" y="95"/>
                    <a:pt x="12" y="143"/>
                  </a:cubicBezTo>
                  <a:cubicBezTo>
                    <a:pt x="298" y="143"/>
                    <a:pt x="560" y="155"/>
                    <a:pt x="846" y="155"/>
                  </a:cubicBezTo>
                  <a:cubicBezTo>
                    <a:pt x="858" y="131"/>
                    <a:pt x="882" y="83"/>
                    <a:pt x="882" y="36"/>
                  </a:cubicBezTo>
                  <a:cubicBezTo>
                    <a:pt x="596" y="36"/>
                    <a:pt x="298" y="24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9" name="Google Shape;5709;p2"/>
            <p:cNvSpPr/>
            <p:nvPr/>
          </p:nvSpPr>
          <p:spPr>
            <a:xfrm>
              <a:off x="5439650" y="2781425"/>
              <a:ext cx="9850" cy="6875"/>
            </a:xfrm>
            <a:custGeom>
              <a:avLst/>
              <a:gdLst/>
              <a:ahLst/>
              <a:cxnLst/>
              <a:rect l="l" t="t" r="r" b="b"/>
              <a:pathLst>
                <a:path w="394" h="275" extrusionOk="0">
                  <a:moveTo>
                    <a:pt x="1" y="0"/>
                  </a:moveTo>
                  <a:cubicBezTo>
                    <a:pt x="1" y="96"/>
                    <a:pt x="1" y="179"/>
                    <a:pt x="13" y="274"/>
                  </a:cubicBezTo>
                  <a:cubicBezTo>
                    <a:pt x="108" y="274"/>
                    <a:pt x="191" y="250"/>
                    <a:pt x="286" y="250"/>
                  </a:cubicBezTo>
                  <a:cubicBezTo>
                    <a:pt x="310" y="179"/>
                    <a:pt x="358" y="108"/>
                    <a:pt x="394" y="36"/>
                  </a:cubicBezTo>
                  <a:cubicBezTo>
                    <a:pt x="251" y="12"/>
                    <a:pt x="132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0" name="Google Shape;5710;p2"/>
            <p:cNvSpPr/>
            <p:nvPr/>
          </p:nvSpPr>
          <p:spPr>
            <a:xfrm>
              <a:off x="5420000" y="2788575"/>
              <a:ext cx="8975" cy="14900"/>
            </a:xfrm>
            <a:custGeom>
              <a:avLst/>
              <a:gdLst/>
              <a:ahLst/>
              <a:cxnLst/>
              <a:rect l="l" t="t" r="r" b="b"/>
              <a:pathLst>
                <a:path w="359" h="596" extrusionOk="0">
                  <a:moveTo>
                    <a:pt x="358" y="0"/>
                  </a:moveTo>
                  <a:lnTo>
                    <a:pt x="358" y="0"/>
                  </a:lnTo>
                  <a:cubicBezTo>
                    <a:pt x="299" y="36"/>
                    <a:pt x="251" y="107"/>
                    <a:pt x="191" y="143"/>
                  </a:cubicBezTo>
                  <a:cubicBezTo>
                    <a:pt x="144" y="191"/>
                    <a:pt x="120" y="226"/>
                    <a:pt x="84" y="262"/>
                  </a:cubicBezTo>
                  <a:cubicBezTo>
                    <a:pt x="49" y="334"/>
                    <a:pt x="13" y="417"/>
                    <a:pt x="1" y="488"/>
                  </a:cubicBezTo>
                  <a:cubicBezTo>
                    <a:pt x="1" y="548"/>
                    <a:pt x="25" y="572"/>
                    <a:pt x="84" y="596"/>
                  </a:cubicBezTo>
                  <a:cubicBezTo>
                    <a:pt x="180" y="596"/>
                    <a:pt x="251" y="572"/>
                    <a:pt x="346" y="572"/>
                  </a:cubicBezTo>
                  <a:cubicBezTo>
                    <a:pt x="346" y="381"/>
                    <a:pt x="346" y="191"/>
                    <a:pt x="3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1" name="Google Shape;5711;p2"/>
            <p:cNvSpPr/>
            <p:nvPr/>
          </p:nvSpPr>
          <p:spPr>
            <a:xfrm>
              <a:off x="5493225" y="2903175"/>
              <a:ext cx="12825" cy="3775"/>
            </a:xfrm>
            <a:custGeom>
              <a:avLst/>
              <a:gdLst/>
              <a:ahLst/>
              <a:cxnLst/>
              <a:rect l="l" t="t" r="r" b="b"/>
              <a:pathLst>
                <a:path w="513" h="151" extrusionOk="0">
                  <a:moveTo>
                    <a:pt x="132" y="0"/>
                  </a:moveTo>
                  <a:cubicBezTo>
                    <a:pt x="96" y="48"/>
                    <a:pt x="48" y="107"/>
                    <a:pt x="1" y="143"/>
                  </a:cubicBezTo>
                  <a:cubicBezTo>
                    <a:pt x="63" y="143"/>
                    <a:pt x="125" y="151"/>
                    <a:pt x="190" y="151"/>
                  </a:cubicBezTo>
                  <a:cubicBezTo>
                    <a:pt x="287" y="151"/>
                    <a:pt x="391" y="133"/>
                    <a:pt x="513" y="48"/>
                  </a:cubicBezTo>
                  <a:cubicBezTo>
                    <a:pt x="346" y="24"/>
                    <a:pt x="239" y="12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2" name="Google Shape;5712;p2"/>
            <p:cNvSpPr/>
            <p:nvPr/>
          </p:nvSpPr>
          <p:spPr>
            <a:xfrm>
              <a:off x="5524200" y="2903175"/>
              <a:ext cx="1800" cy="1800"/>
            </a:xfrm>
            <a:custGeom>
              <a:avLst/>
              <a:gdLst/>
              <a:ahLst/>
              <a:cxnLst/>
              <a:rect l="l" t="t" r="r" b="b"/>
              <a:pathLst>
                <a:path w="72" h="72" extrusionOk="0">
                  <a:moveTo>
                    <a:pt x="72" y="0"/>
                  </a:moveTo>
                  <a:cubicBezTo>
                    <a:pt x="48" y="12"/>
                    <a:pt x="12" y="48"/>
                    <a:pt x="0" y="72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3" name="Google Shape;5713;p2"/>
            <p:cNvSpPr/>
            <p:nvPr/>
          </p:nvSpPr>
          <p:spPr>
            <a:xfrm>
              <a:off x="5428650" y="2844225"/>
              <a:ext cx="6875" cy="8950"/>
            </a:xfrm>
            <a:custGeom>
              <a:avLst/>
              <a:gdLst/>
              <a:ahLst/>
              <a:cxnLst/>
              <a:rect l="l" t="t" r="r" b="b"/>
              <a:pathLst>
                <a:path w="275" h="358" extrusionOk="0">
                  <a:moveTo>
                    <a:pt x="131" y="1"/>
                  </a:moveTo>
                  <a:cubicBezTo>
                    <a:pt x="72" y="1"/>
                    <a:pt x="24" y="36"/>
                    <a:pt x="0" y="84"/>
                  </a:cubicBezTo>
                  <a:cubicBezTo>
                    <a:pt x="12" y="191"/>
                    <a:pt x="24" y="298"/>
                    <a:pt x="143" y="358"/>
                  </a:cubicBezTo>
                  <a:cubicBezTo>
                    <a:pt x="191" y="263"/>
                    <a:pt x="250" y="167"/>
                    <a:pt x="274" y="60"/>
                  </a:cubicBezTo>
                  <a:cubicBezTo>
                    <a:pt x="238" y="36"/>
                    <a:pt x="191" y="1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4" name="Google Shape;5714;p2"/>
            <p:cNvSpPr/>
            <p:nvPr/>
          </p:nvSpPr>
          <p:spPr>
            <a:xfrm>
              <a:off x="5486100" y="2796300"/>
              <a:ext cx="11025" cy="2925"/>
            </a:xfrm>
            <a:custGeom>
              <a:avLst/>
              <a:gdLst/>
              <a:ahLst/>
              <a:cxnLst/>
              <a:rect l="l" t="t" r="r" b="b"/>
              <a:pathLst>
                <a:path w="441" h="117" extrusionOk="0">
                  <a:moveTo>
                    <a:pt x="0" y="1"/>
                  </a:moveTo>
                  <a:cubicBezTo>
                    <a:pt x="72" y="78"/>
                    <a:pt x="143" y="117"/>
                    <a:pt x="216" y="117"/>
                  </a:cubicBezTo>
                  <a:cubicBezTo>
                    <a:pt x="289" y="117"/>
                    <a:pt x="363" y="78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5" name="Google Shape;5715;p2"/>
            <p:cNvSpPr/>
            <p:nvPr/>
          </p:nvSpPr>
          <p:spPr>
            <a:xfrm>
              <a:off x="5475075" y="2785525"/>
              <a:ext cx="7475" cy="2475"/>
            </a:xfrm>
            <a:custGeom>
              <a:avLst/>
              <a:gdLst/>
              <a:ahLst/>
              <a:cxnLst/>
              <a:rect l="l" t="t" r="r" b="b"/>
              <a:pathLst>
                <a:path w="299" h="99" extrusionOk="0">
                  <a:moveTo>
                    <a:pt x="149" y="0"/>
                  </a:moveTo>
                  <a:cubicBezTo>
                    <a:pt x="102" y="0"/>
                    <a:pt x="54" y="33"/>
                    <a:pt x="1" y="98"/>
                  </a:cubicBezTo>
                  <a:lnTo>
                    <a:pt x="298" y="98"/>
                  </a:lnTo>
                  <a:cubicBezTo>
                    <a:pt x="245" y="33"/>
                    <a:pt x="197" y="0"/>
                    <a:pt x="1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6" name="Google Shape;5716;p2"/>
            <p:cNvSpPr/>
            <p:nvPr/>
          </p:nvSpPr>
          <p:spPr>
            <a:xfrm>
              <a:off x="5611700" y="2953775"/>
              <a:ext cx="21450" cy="8575"/>
            </a:xfrm>
            <a:custGeom>
              <a:avLst/>
              <a:gdLst/>
              <a:ahLst/>
              <a:cxnLst/>
              <a:rect l="l" t="t" r="r" b="b"/>
              <a:pathLst>
                <a:path w="858" h="343" extrusionOk="0">
                  <a:moveTo>
                    <a:pt x="1" y="0"/>
                  </a:moveTo>
                  <a:lnTo>
                    <a:pt x="1" y="131"/>
                  </a:lnTo>
                  <a:cubicBezTo>
                    <a:pt x="96" y="262"/>
                    <a:pt x="298" y="143"/>
                    <a:pt x="417" y="262"/>
                  </a:cubicBezTo>
                  <a:cubicBezTo>
                    <a:pt x="487" y="290"/>
                    <a:pt x="570" y="343"/>
                    <a:pt x="642" y="343"/>
                  </a:cubicBezTo>
                  <a:cubicBezTo>
                    <a:pt x="694" y="343"/>
                    <a:pt x="740" y="317"/>
                    <a:pt x="774" y="238"/>
                  </a:cubicBezTo>
                  <a:cubicBezTo>
                    <a:pt x="858" y="36"/>
                    <a:pt x="691" y="0"/>
                    <a:pt x="5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7" name="Google Shape;5717;p2"/>
            <p:cNvSpPr/>
            <p:nvPr/>
          </p:nvSpPr>
          <p:spPr>
            <a:xfrm>
              <a:off x="5611700" y="2957000"/>
              <a:ext cx="10450" cy="3925"/>
            </a:xfrm>
            <a:custGeom>
              <a:avLst/>
              <a:gdLst/>
              <a:ahLst/>
              <a:cxnLst/>
              <a:rect l="l" t="t" r="r" b="b"/>
              <a:pathLst>
                <a:path w="418" h="157" extrusionOk="0">
                  <a:moveTo>
                    <a:pt x="104" y="1"/>
                  </a:moveTo>
                  <a:cubicBezTo>
                    <a:pt x="69" y="1"/>
                    <a:pt x="34" y="2"/>
                    <a:pt x="1" y="2"/>
                  </a:cubicBezTo>
                  <a:lnTo>
                    <a:pt x="1" y="157"/>
                  </a:lnTo>
                  <a:cubicBezTo>
                    <a:pt x="132" y="133"/>
                    <a:pt x="274" y="133"/>
                    <a:pt x="417" y="133"/>
                  </a:cubicBezTo>
                  <a:cubicBezTo>
                    <a:pt x="335" y="15"/>
                    <a:pt x="219" y="1"/>
                    <a:pt x="10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8" name="Google Shape;5718;p2"/>
            <p:cNvSpPr/>
            <p:nvPr/>
          </p:nvSpPr>
          <p:spPr>
            <a:xfrm>
              <a:off x="5417325" y="2789175"/>
              <a:ext cx="7475" cy="22150"/>
            </a:xfrm>
            <a:custGeom>
              <a:avLst/>
              <a:gdLst/>
              <a:ahLst/>
              <a:cxnLst/>
              <a:rect l="l" t="t" r="r" b="b"/>
              <a:pathLst>
                <a:path w="299" h="886" extrusionOk="0">
                  <a:moveTo>
                    <a:pt x="48" y="0"/>
                  </a:moveTo>
                  <a:cubicBezTo>
                    <a:pt x="36" y="143"/>
                    <a:pt x="13" y="262"/>
                    <a:pt x="1" y="393"/>
                  </a:cubicBezTo>
                  <a:cubicBezTo>
                    <a:pt x="1" y="536"/>
                    <a:pt x="13" y="691"/>
                    <a:pt x="13" y="833"/>
                  </a:cubicBezTo>
                  <a:cubicBezTo>
                    <a:pt x="13" y="845"/>
                    <a:pt x="25" y="869"/>
                    <a:pt x="60" y="881"/>
                  </a:cubicBezTo>
                  <a:cubicBezTo>
                    <a:pt x="68" y="884"/>
                    <a:pt x="76" y="885"/>
                    <a:pt x="83" y="885"/>
                  </a:cubicBezTo>
                  <a:cubicBezTo>
                    <a:pt x="106" y="885"/>
                    <a:pt x="122" y="868"/>
                    <a:pt x="132" y="822"/>
                  </a:cubicBezTo>
                  <a:cubicBezTo>
                    <a:pt x="167" y="738"/>
                    <a:pt x="179" y="655"/>
                    <a:pt x="191" y="572"/>
                  </a:cubicBezTo>
                  <a:cubicBezTo>
                    <a:pt x="191" y="524"/>
                    <a:pt x="179" y="464"/>
                    <a:pt x="179" y="405"/>
                  </a:cubicBezTo>
                  <a:cubicBezTo>
                    <a:pt x="227" y="357"/>
                    <a:pt x="251" y="298"/>
                    <a:pt x="298" y="238"/>
                  </a:cubicBezTo>
                  <a:lnTo>
                    <a:pt x="298" y="119"/>
                  </a:lnTo>
                  <a:cubicBezTo>
                    <a:pt x="215" y="95"/>
                    <a:pt x="132" y="48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9" name="Google Shape;5719;p2"/>
            <p:cNvSpPr/>
            <p:nvPr/>
          </p:nvSpPr>
          <p:spPr>
            <a:xfrm>
              <a:off x="5417025" y="2821000"/>
              <a:ext cx="4200" cy="10750"/>
            </a:xfrm>
            <a:custGeom>
              <a:avLst/>
              <a:gdLst/>
              <a:ahLst/>
              <a:cxnLst/>
              <a:rect l="l" t="t" r="r" b="b"/>
              <a:pathLst>
                <a:path w="168" h="430" extrusionOk="0">
                  <a:moveTo>
                    <a:pt x="144" y="1"/>
                  </a:moveTo>
                  <a:lnTo>
                    <a:pt x="144" y="1"/>
                  </a:lnTo>
                  <a:cubicBezTo>
                    <a:pt x="1" y="144"/>
                    <a:pt x="1" y="299"/>
                    <a:pt x="168" y="430"/>
                  </a:cubicBezTo>
                  <a:cubicBezTo>
                    <a:pt x="168" y="275"/>
                    <a:pt x="144" y="144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0" name="Google Shape;5720;p2"/>
            <p:cNvSpPr/>
            <p:nvPr/>
          </p:nvSpPr>
          <p:spPr>
            <a:xfrm>
              <a:off x="5417625" y="2809700"/>
              <a:ext cx="3000" cy="7475"/>
            </a:xfrm>
            <a:custGeom>
              <a:avLst/>
              <a:gdLst/>
              <a:ahLst/>
              <a:cxnLst/>
              <a:rect l="l" t="t" r="r" b="b"/>
              <a:pathLst>
                <a:path w="120" h="299" extrusionOk="0">
                  <a:moveTo>
                    <a:pt x="120" y="1"/>
                  </a:moveTo>
                  <a:cubicBezTo>
                    <a:pt x="84" y="12"/>
                    <a:pt x="48" y="12"/>
                    <a:pt x="1" y="12"/>
                  </a:cubicBezTo>
                  <a:cubicBezTo>
                    <a:pt x="24" y="132"/>
                    <a:pt x="36" y="239"/>
                    <a:pt x="120" y="298"/>
                  </a:cubicBezTo>
                  <a:lnTo>
                    <a:pt x="12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1" name="Google Shape;5721;p2"/>
            <p:cNvSpPr/>
            <p:nvPr/>
          </p:nvSpPr>
          <p:spPr>
            <a:xfrm>
              <a:off x="5443525" y="2705400"/>
              <a:ext cx="10450" cy="7600"/>
            </a:xfrm>
            <a:custGeom>
              <a:avLst/>
              <a:gdLst/>
              <a:ahLst/>
              <a:cxnLst/>
              <a:rect l="l" t="t" r="r" b="b"/>
              <a:pathLst>
                <a:path w="418" h="304" extrusionOk="0">
                  <a:moveTo>
                    <a:pt x="338" y="1"/>
                  </a:moveTo>
                  <a:cubicBezTo>
                    <a:pt x="309" y="1"/>
                    <a:pt x="289" y="14"/>
                    <a:pt x="262" y="41"/>
                  </a:cubicBezTo>
                  <a:cubicBezTo>
                    <a:pt x="179" y="101"/>
                    <a:pt x="84" y="136"/>
                    <a:pt x="1" y="196"/>
                  </a:cubicBezTo>
                  <a:cubicBezTo>
                    <a:pt x="1" y="232"/>
                    <a:pt x="1" y="279"/>
                    <a:pt x="12" y="303"/>
                  </a:cubicBezTo>
                  <a:lnTo>
                    <a:pt x="262" y="303"/>
                  </a:lnTo>
                  <a:cubicBezTo>
                    <a:pt x="310" y="220"/>
                    <a:pt x="358" y="124"/>
                    <a:pt x="417" y="41"/>
                  </a:cubicBezTo>
                  <a:cubicBezTo>
                    <a:pt x="417" y="17"/>
                    <a:pt x="393" y="17"/>
                    <a:pt x="370" y="5"/>
                  </a:cubicBezTo>
                  <a:cubicBezTo>
                    <a:pt x="358" y="2"/>
                    <a:pt x="347" y="1"/>
                    <a:pt x="3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2" name="Google Shape;5722;p2"/>
            <p:cNvSpPr/>
            <p:nvPr/>
          </p:nvSpPr>
          <p:spPr>
            <a:xfrm>
              <a:off x="5425075" y="2842450"/>
              <a:ext cx="8350" cy="3900"/>
            </a:xfrm>
            <a:custGeom>
              <a:avLst/>
              <a:gdLst/>
              <a:ahLst/>
              <a:cxnLst/>
              <a:rect l="l" t="t" r="r" b="b"/>
              <a:pathLst>
                <a:path w="334" h="156" extrusionOk="0">
                  <a:moveTo>
                    <a:pt x="0" y="0"/>
                  </a:moveTo>
                  <a:cubicBezTo>
                    <a:pt x="48" y="48"/>
                    <a:pt x="96" y="107"/>
                    <a:pt x="143" y="155"/>
                  </a:cubicBezTo>
                  <a:cubicBezTo>
                    <a:pt x="179" y="131"/>
                    <a:pt x="238" y="131"/>
                    <a:pt x="286" y="131"/>
                  </a:cubicBezTo>
                  <a:cubicBezTo>
                    <a:pt x="334" y="95"/>
                    <a:pt x="334" y="48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3" name="Google Shape;5723;p2"/>
            <p:cNvSpPr/>
            <p:nvPr/>
          </p:nvSpPr>
          <p:spPr>
            <a:xfrm>
              <a:off x="5457525" y="2704425"/>
              <a:ext cx="10725" cy="9000"/>
            </a:xfrm>
            <a:custGeom>
              <a:avLst/>
              <a:gdLst/>
              <a:ahLst/>
              <a:cxnLst/>
              <a:rect l="l" t="t" r="r" b="b"/>
              <a:pathLst>
                <a:path w="429" h="360" extrusionOk="0">
                  <a:moveTo>
                    <a:pt x="263" y="1"/>
                  </a:moveTo>
                  <a:cubicBezTo>
                    <a:pt x="216" y="1"/>
                    <a:pt x="167" y="19"/>
                    <a:pt x="119" y="56"/>
                  </a:cubicBezTo>
                  <a:cubicBezTo>
                    <a:pt x="95" y="80"/>
                    <a:pt x="48" y="92"/>
                    <a:pt x="12" y="104"/>
                  </a:cubicBezTo>
                  <a:cubicBezTo>
                    <a:pt x="12" y="211"/>
                    <a:pt x="0" y="330"/>
                    <a:pt x="155" y="354"/>
                  </a:cubicBezTo>
                  <a:cubicBezTo>
                    <a:pt x="177" y="358"/>
                    <a:pt x="198" y="360"/>
                    <a:pt x="217" y="360"/>
                  </a:cubicBezTo>
                  <a:cubicBezTo>
                    <a:pt x="370" y="360"/>
                    <a:pt x="418" y="239"/>
                    <a:pt x="429" y="80"/>
                  </a:cubicBezTo>
                  <a:cubicBezTo>
                    <a:pt x="376" y="28"/>
                    <a:pt x="320" y="1"/>
                    <a:pt x="26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4" name="Google Shape;5724;p2"/>
            <p:cNvSpPr/>
            <p:nvPr/>
          </p:nvSpPr>
          <p:spPr>
            <a:xfrm>
              <a:off x="5460500" y="2698000"/>
              <a:ext cx="8350" cy="7850"/>
            </a:xfrm>
            <a:custGeom>
              <a:avLst/>
              <a:gdLst/>
              <a:ahLst/>
              <a:cxnLst/>
              <a:rect l="l" t="t" r="r" b="b"/>
              <a:pathLst>
                <a:path w="334" h="314" extrusionOk="0">
                  <a:moveTo>
                    <a:pt x="221" y="0"/>
                  </a:moveTo>
                  <a:cubicBezTo>
                    <a:pt x="151" y="0"/>
                    <a:pt x="105" y="70"/>
                    <a:pt x="48" y="111"/>
                  </a:cubicBezTo>
                  <a:cubicBezTo>
                    <a:pt x="36" y="135"/>
                    <a:pt x="12" y="159"/>
                    <a:pt x="0" y="182"/>
                  </a:cubicBezTo>
                  <a:lnTo>
                    <a:pt x="0" y="289"/>
                  </a:lnTo>
                  <a:cubicBezTo>
                    <a:pt x="107" y="301"/>
                    <a:pt x="191" y="301"/>
                    <a:pt x="298" y="313"/>
                  </a:cubicBezTo>
                  <a:cubicBezTo>
                    <a:pt x="310" y="230"/>
                    <a:pt x="310" y="135"/>
                    <a:pt x="334" y="51"/>
                  </a:cubicBezTo>
                  <a:cubicBezTo>
                    <a:pt x="289" y="14"/>
                    <a:pt x="253" y="0"/>
                    <a:pt x="2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5" name="Google Shape;5725;p2"/>
            <p:cNvSpPr/>
            <p:nvPr/>
          </p:nvSpPr>
          <p:spPr>
            <a:xfrm>
              <a:off x="5450075" y="2704400"/>
              <a:ext cx="3900" cy="2050"/>
            </a:xfrm>
            <a:custGeom>
              <a:avLst/>
              <a:gdLst/>
              <a:ahLst/>
              <a:cxnLst/>
              <a:rect l="l" t="t" r="r" b="b"/>
              <a:pathLst>
                <a:path w="156" h="82" extrusionOk="0">
                  <a:moveTo>
                    <a:pt x="78" y="1"/>
                  </a:moveTo>
                  <a:cubicBezTo>
                    <a:pt x="51" y="1"/>
                    <a:pt x="24" y="28"/>
                    <a:pt x="0" y="81"/>
                  </a:cubicBezTo>
                  <a:lnTo>
                    <a:pt x="155" y="81"/>
                  </a:lnTo>
                  <a:cubicBezTo>
                    <a:pt x="131" y="28"/>
                    <a:pt x="105" y="1"/>
                    <a:pt x="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6" name="Google Shape;5726;p2"/>
            <p:cNvSpPr/>
            <p:nvPr/>
          </p:nvSpPr>
          <p:spPr>
            <a:xfrm>
              <a:off x="5457225" y="2698375"/>
              <a:ext cx="5075" cy="4200"/>
            </a:xfrm>
            <a:custGeom>
              <a:avLst/>
              <a:gdLst/>
              <a:ahLst/>
              <a:cxnLst/>
              <a:rect l="l" t="t" r="r" b="b"/>
              <a:pathLst>
                <a:path w="203" h="168" extrusionOk="0">
                  <a:moveTo>
                    <a:pt x="143" y="1"/>
                  </a:moveTo>
                  <a:cubicBezTo>
                    <a:pt x="84" y="13"/>
                    <a:pt x="48" y="13"/>
                    <a:pt x="0" y="36"/>
                  </a:cubicBezTo>
                  <a:cubicBezTo>
                    <a:pt x="48" y="84"/>
                    <a:pt x="84" y="144"/>
                    <a:pt x="131" y="167"/>
                  </a:cubicBezTo>
                  <a:lnTo>
                    <a:pt x="143" y="155"/>
                  </a:lnTo>
                  <a:cubicBezTo>
                    <a:pt x="203" y="108"/>
                    <a:pt x="203" y="48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7" name="Google Shape;5727;p2"/>
            <p:cNvSpPr/>
            <p:nvPr/>
          </p:nvSpPr>
          <p:spPr>
            <a:xfrm>
              <a:off x="5460800" y="2693050"/>
              <a:ext cx="22050" cy="9525"/>
            </a:xfrm>
            <a:custGeom>
              <a:avLst/>
              <a:gdLst/>
              <a:ahLst/>
              <a:cxnLst/>
              <a:rect l="l" t="t" r="r" b="b"/>
              <a:pathLst>
                <a:path w="882" h="381" extrusionOk="0">
                  <a:moveTo>
                    <a:pt x="585" y="0"/>
                  </a:moveTo>
                  <a:cubicBezTo>
                    <a:pt x="446" y="0"/>
                    <a:pt x="293" y="75"/>
                    <a:pt x="155" y="95"/>
                  </a:cubicBezTo>
                  <a:cubicBezTo>
                    <a:pt x="107" y="142"/>
                    <a:pt x="48" y="190"/>
                    <a:pt x="0" y="237"/>
                  </a:cubicBezTo>
                  <a:lnTo>
                    <a:pt x="0" y="380"/>
                  </a:lnTo>
                  <a:lnTo>
                    <a:pt x="322" y="249"/>
                  </a:lnTo>
                  <a:cubicBezTo>
                    <a:pt x="512" y="237"/>
                    <a:pt x="691" y="237"/>
                    <a:pt x="881" y="214"/>
                  </a:cubicBezTo>
                  <a:cubicBezTo>
                    <a:pt x="801" y="49"/>
                    <a:pt x="698" y="0"/>
                    <a:pt x="5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8" name="Google Shape;5728;p2"/>
            <p:cNvSpPr/>
            <p:nvPr/>
          </p:nvSpPr>
          <p:spPr>
            <a:xfrm>
              <a:off x="5956375" y="2811350"/>
              <a:ext cx="17000" cy="5975"/>
            </a:xfrm>
            <a:custGeom>
              <a:avLst/>
              <a:gdLst/>
              <a:ahLst/>
              <a:cxnLst/>
              <a:rect l="l" t="t" r="r" b="b"/>
              <a:pathLst>
                <a:path w="680" h="239" extrusionOk="0">
                  <a:moveTo>
                    <a:pt x="187" y="1"/>
                  </a:moveTo>
                  <a:cubicBezTo>
                    <a:pt x="160" y="1"/>
                    <a:pt x="134" y="2"/>
                    <a:pt x="108" y="6"/>
                  </a:cubicBezTo>
                  <a:cubicBezTo>
                    <a:pt x="1" y="30"/>
                    <a:pt x="108" y="161"/>
                    <a:pt x="120" y="232"/>
                  </a:cubicBezTo>
                  <a:cubicBezTo>
                    <a:pt x="132" y="231"/>
                    <a:pt x="145" y="231"/>
                    <a:pt x="157" y="231"/>
                  </a:cubicBezTo>
                  <a:cubicBezTo>
                    <a:pt x="214" y="231"/>
                    <a:pt x="272" y="239"/>
                    <a:pt x="333" y="239"/>
                  </a:cubicBezTo>
                  <a:cubicBezTo>
                    <a:pt x="440" y="239"/>
                    <a:pt x="553" y="216"/>
                    <a:pt x="680" y="89"/>
                  </a:cubicBezTo>
                  <a:cubicBezTo>
                    <a:pt x="479" y="49"/>
                    <a:pt x="329" y="1"/>
                    <a:pt x="1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9" name="Google Shape;5729;p2"/>
            <p:cNvSpPr/>
            <p:nvPr/>
          </p:nvSpPr>
          <p:spPr>
            <a:xfrm>
              <a:off x="5812325" y="3617350"/>
              <a:ext cx="11025" cy="7650"/>
            </a:xfrm>
            <a:custGeom>
              <a:avLst/>
              <a:gdLst/>
              <a:ahLst/>
              <a:cxnLst/>
              <a:rect l="l" t="t" r="r" b="b"/>
              <a:pathLst>
                <a:path w="441" h="306" extrusionOk="0">
                  <a:moveTo>
                    <a:pt x="282" y="0"/>
                  </a:moveTo>
                  <a:cubicBezTo>
                    <a:pt x="135" y="0"/>
                    <a:pt x="18" y="39"/>
                    <a:pt x="0" y="270"/>
                  </a:cubicBezTo>
                  <a:cubicBezTo>
                    <a:pt x="78" y="294"/>
                    <a:pt x="149" y="306"/>
                    <a:pt x="221" y="306"/>
                  </a:cubicBezTo>
                  <a:cubicBezTo>
                    <a:pt x="292" y="306"/>
                    <a:pt x="363" y="294"/>
                    <a:pt x="441" y="270"/>
                  </a:cubicBezTo>
                  <a:lnTo>
                    <a:pt x="441" y="8"/>
                  </a:lnTo>
                  <a:cubicBezTo>
                    <a:pt x="386" y="5"/>
                    <a:pt x="332" y="0"/>
                    <a:pt x="2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0" name="Google Shape;5730;p2"/>
            <p:cNvSpPr/>
            <p:nvPr/>
          </p:nvSpPr>
          <p:spPr>
            <a:xfrm>
              <a:off x="5774825" y="3617300"/>
              <a:ext cx="12525" cy="3250"/>
            </a:xfrm>
            <a:custGeom>
              <a:avLst/>
              <a:gdLst/>
              <a:ahLst/>
              <a:cxnLst/>
              <a:rect l="l" t="t" r="r" b="b"/>
              <a:pathLst>
                <a:path w="501" h="130" extrusionOk="0">
                  <a:moveTo>
                    <a:pt x="212" y="1"/>
                  </a:moveTo>
                  <a:cubicBezTo>
                    <a:pt x="143" y="1"/>
                    <a:pt x="72" y="10"/>
                    <a:pt x="0" y="10"/>
                  </a:cubicBezTo>
                  <a:cubicBezTo>
                    <a:pt x="155" y="117"/>
                    <a:pt x="322" y="129"/>
                    <a:pt x="500" y="129"/>
                  </a:cubicBezTo>
                  <a:cubicBezTo>
                    <a:pt x="415" y="22"/>
                    <a:pt x="316" y="1"/>
                    <a:pt x="2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1" name="Google Shape;5731;p2"/>
            <p:cNvSpPr/>
            <p:nvPr/>
          </p:nvSpPr>
          <p:spPr>
            <a:xfrm>
              <a:off x="6142425" y="3647000"/>
              <a:ext cx="3900" cy="2425"/>
            </a:xfrm>
            <a:custGeom>
              <a:avLst/>
              <a:gdLst/>
              <a:ahLst/>
              <a:cxnLst/>
              <a:rect l="l" t="t" r="r" b="b"/>
              <a:pathLst>
                <a:path w="156" h="97" extrusionOk="0">
                  <a:moveTo>
                    <a:pt x="77" y="1"/>
                  </a:moveTo>
                  <a:cubicBezTo>
                    <a:pt x="50" y="1"/>
                    <a:pt x="25" y="34"/>
                    <a:pt x="0" y="96"/>
                  </a:cubicBezTo>
                  <a:cubicBezTo>
                    <a:pt x="48" y="96"/>
                    <a:pt x="96" y="96"/>
                    <a:pt x="155" y="84"/>
                  </a:cubicBezTo>
                  <a:cubicBezTo>
                    <a:pt x="127" y="28"/>
                    <a:pt x="101" y="1"/>
                    <a:pt x="7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2" name="Google Shape;5732;p2"/>
            <p:cNvSpPr/>
            <p:nvPr/>
          </p:nvSpPr>
          <p:spPr>
            <a:xfrm>
              <a:off x="5767975" y="3617550"/>
              <a:ext cx="6875" cy="1350"/>
            </a:xfrm>
            <a:custGeom>
              <a:avLst/>
              <a:gdLst/>
              <a:ahLst/>
              <a:cxnLst/>
              <a:rect l="l" t="t" r="r" b="b"/>
              <a:pathLst>
                <a:path w="275" h="54" extrusionOk="0">
                  <a:moveTo>
                    <a:pt x="0" y="0"/>
                  </a:moveTo>
                  <a:cubicBezTo>
                    <a:pt x="42" y="36"/>
                    <a:pt x="87" y="54"/>
                    <a:pt x="133" y="54"/>
                  </a:cubicBezTo>
                  <a:cubicBezTo>
                    <a:pt x="179" y="54"/>
                    <a:pt x="227" y="36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3" name="Google Shape;5733;p2"/>
            <p:cNvSpPr/>
            <p:nvPr/>
          </p:nvSpPr>
          <p:spPr>
            <a:xfrm>
              <a:off x="5708725" y="3603250"/>
              <a:ext cx="10450" cy="7050"/>
            </a:xfrm>
            <a:custGeom>
              <a:avLst/>
              <a:gdLst/>
              <a:ahLst/>
              <a:cxnLst/>
              <a:rect l="l" t="t" r="r" b="b"/>
              <a:pathLst>
                <a:path w="418" h="282" extrusionOk="0">
                  <a:moveTo>
                    <a:pt x="287" y="1"/>
                  </a:moveTo>
                  <a:cubicBezTo>
                    <a:pt x="191" y="96"/>
                    <a:pt x="84" y="167"/>
                    <a:pt x="1" y="239"/>
                  </a:cubicBezTo>
                  <a:cubicBezTo>
                    <a:pt x="71" y="271"/>
                    <a:pt x="148" y="282"/>
                    <a:pt x="225" y="282"/>
                  </a:cubicBezTo>
                  <a:cubicBezTo>
                    <a:pt x="291" y="282"/>
                    <a:pt x="357" y="274"/>
                    <a:pt x="418" y="262"/>
                  </a:cubicBezTo>
                  <a:cubicBezTo>
                    <a:pt x="418" y="155"/>
                    <a:pt x="406" y="48"/>
                    <a:pt x="2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4" name="Google Shape;5734;p2"/>
            <p:cNvSpPr/>
            <p:nvPr/>
          </p:nvSpPr>
          <p:spPr>
            <a:xfrm>
              <a:off x="6096000" y="3481225"/>
              <a:ext cx="6850" cy="2250"/>
            </a:xfrm>
            <a:custGeom>
              <a:avLst/>
              <a:gdLst/>
              <a:ahLst/>
              <a:cxnLst/>
              <a:rect l="l" t="t" r="r" b="b"/>
              <a:pathLst>
                <a:path w="274" h="90" extrusionOk="0">
                  <a:moveTo>
                    <a:pt x="0" y="0"/>
                  </a:moveTo>
                  <a:cubicBezTo>
                    <a:pt x="48" y="60"/>
                    <a:pt x="92" y="89"/>
                    <a:pt x="137" y="89"/>
                  </a:cubicBezTo>
                  <a:cubicBezTo>
                    <a:pt x="182" y="89"/>
                    <a:pt x="226" y="60"/>
                    <a:pt x="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5" name="Google Shape;5735;p2"/>
            <p:cNvSpPr/>
            <p:nvPr/>
          </p:nvSpPr>
          <p:spPr>
            <a:xfrm>
              <a:off x="5911450" y="3475600"/>
              <a:ext cx="71450" cy="13675"/>
            </a:xfrm>
            <a:custGeom>
              <a:avLst/>
              <a:gdLst/>
              <a:ahLst/>
              <a:cxnLst/>
              <a:rect l="l" t="t" r="r" b="b"/>
              <a:pathLst>
                <a:path w="2858" h="547" extrusionOk="0">
                  <a:moveTo>
                    <a:pt x="1349" y="0"/>
                  </a:moveTo>
                  <a:cubicBezTo>
                    <a:pt x="1300" y="0"/>
                    <a:pt x="1253" y="15"/>
                    <a:pt x="1203" y="46"/>
                  </a:cubicBezTo>
                  <a:lnTo>
                    <a:pt x="1060" y="46"/>
                  </a:lnTo>
                  <a:cubicBezTo>
                    <a:pt x="932" y="16"/>
                    <a:pt x="800" y="7"/>
                    <a:pt x="667" y="7"/>
                  </a:cubicBezTo>
                  <a:cubicBezTo>
                    <a:pt x="489" y="7"/>
                    <a:pt x="308" y="23"/>
                    <a:pt x="131" y="23"/>
                  </a:cubicBezTo>
                  <a:cubicBezTo>
                    <a:pt x="48" y="35"/>
                    <a:pt x="0" y="94"/>
                    <a:pt x="12" y="189"/>
                  </a:cubicBezTo>
                  <a:cubicBezTo>
                    <a:pt x="119" y="356"/>
                    <a:pt x="310" y="404"/>
                    <a:pt x="488" y="463"/>
                  </a:cubicBezTo>
                  <a:cubicBezTo>
                    <a:pt x="619" y="511"/>
                    <a:pt x="774" y="546"/>
                    <a:pt x="917" y="546"/>
                  </a:cubicBezTo>
                  <a:lnTo>
                    <a:pt x="1691" y="546"/>
                  </a:lnTo>
                  <a:cubicBezTo>
                    <a:pt x="1770" y="541"/>
                    <a:pt x="1849" y="540"/>
                    <a:pt x="1928" y="540"/>
                  </a:cubicBezTo>
                  <a:cubicBezTo>
                    <a:pt x="1980" y="540"/>
                    <a:pt x="2031" y="540"/>
                    <a:pt x="2083" y="540"/>
                  </a:cubicBezTo>
                  <a:cubicBezTo>
                    <a:pt x="2295" y="540"/>
                    <a:pt x="2503" y="532"/>
                    <a:pt x="2703" y="451"/>
                  </a:cubicBezTo>
                  <a:cubicBezTo>
                    <a:pt x="2786" y="404"/>
                    <a:pt x="2822" y="344"/>
                    <a:pt x="2846" y="273"/>
                  </a:cubicBezTo>
                  <a:cubicBezTo>
                    <a:pt x="2858" y="201"/>
                    <a:pt x="2822" y="118"/>
                    <a:pt x="2750" y="82"/>
                  </a:cubicBezTo>
                  <a:cubicBezTo>
                    <a:pt x="2735" y="82"/>
                    <a:pt x="2713" y="87"/>
                    <a:pt x="2694" y="87"/>
                  </a:cubicBezTo>
                  <a:cubicBezTo>
                    <a:pt x="2684" y="87"/>
                    <a:pt x="2675" y="86"/>
                    <a:pt x="2667" y="82"/>
                  </a:cubicBezTo>
                  <a:cubicBezTo>
                    <a:pt x="2582" y="121"/>
                    <a:pt x="2497" y="150"/>
                    <a:pt x="2412" y="150"/>
                  </a:cubicBezTo>
                  <a:cubicBezTo>
                    <a:pt x="2343" y="150"/>
                    <a:pt x="2273" y="130"/>
                    <a:pt x="2203" y="82"/>
                  </a:cubicBezTo>
                  <a:lnTo>
                    <a:pt x="1488" y="35"/>
                  </a:lnTo>
                  <a:cubicBezTo>
                    <a:pt x="1438" y="12"/>
                    <a:pt x="1393" y="0"/>
                    <a:pt x="13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6" name="Google Shape;5736;p2"/>
            <p:cNvSpPr/>
            <p:nvPr/>
          </p:nvSpPr>
          <p:spPr>
            <a:xfrm>
              <a:off x="5981100" y="3477350"/>
              <a:ext cx="64025" cy="12225"/>
            </a:xfrm>
            <a:custGeom>
              <a:avLst/>
              <a:gdLst/>
              <a:ahLst/>
              <a:cxnLst/>
              <a:rect l="l" t="t" r="r" b="b"/>
              <a:pathLst>
                <a:path w="2561" h="489" extrusionOk="0">
                  <a:moveTo>
                    <a:pt x="1869" y="0"/>
                  </a:moveTo>
                  <a:cubicBezTo>
                    <a:pt x="1869" y="12"/>
                    <a:pt x="1846" y="24"/>
                    <a:pt x="1810" y="36"/>
                  </a:cubicBezTo>
                  <a:cubicBezTo>
                    <a:pt x="1800" y="39"/>
                    <a:pt x="1790" y="41"/>
                    <a:pt x="1779" y="41"/>
                  </a:cubicBezTo>
                  <a:cubicBezTo>
                    <a:pt x="1750" y="41"/>
                    <a:pt x="1717" y="30"/>
                    <a:pt x="1691" y="12"/>
                  </a:cubicBezTo>
                  <a:cubicBezTo>
                    <a:pt x="1619" y="24"/>
                    <a:pt x="1548" y="24"/>
                    <a:pt x="1477" y="24"/>
                  </a:cubicBezTo>
                  <a:cubicBezTo>
                    <a:pt x="1318" y="73"/>
                    <a:pt x="1159" y="86"/>
                    <a:pt x="1001" y="86"/>
                  </a:cubicBezTo>
                  <a:cubicBezTo>
                    <a:pt x="819" y="86"/>
                    <a:pt x="639" y="69"/>
                    <a:pt x="460" y="69"/>
                  </a:cubicBezTo>
                  <a:cubicBezTo>
                    <a:pt x="305" y="69"/>
                    <a:pt x="151" y="82"/>
                    <a:pt x="0" y="131"/>
                  </a:cubicBezTo>
                  <a:lnTo>
                    <a:pt x="0" y="262"/>
                  </a:lnTo>
                  <a:cubicBezTo>
                    <a:pt x="173" y="450"/>
                    <a:pt x="381" y="480"/>
                    <a:pt x="595" y="480"/>
                  </a:cubicBezTo>
                  <a:cubicBezTo>
                    <a:pt x="697" y="480"/>
                    <a:pt x="800" y="473"/>
                    <a:pt x="902" y="473"/>
                  </a:cubicBezTo>
                  <a:cubicBezTo>
                    <a:pt x="939" y="473"/>
                    <a:pt x="976" y="474"/>
                    <a:pt x="1012" y="476"/>
                  </a:cubicBezTo>
                  <a:cubicBezTo>
                    <a:pt x="1155" y="476"/>
                    <a:pt x="1296" y="478"/>
                    <a:pt x="1435" y="478"/>
                  </a:cubicBezTo>
                  <a:cubicBezTo>
                    <a:pt x="1644" y="478"/>
                    <a:pt x="1848" y="474"/>
                    <a:pt x="2048" y="453"/>
                  </a:cubicBezTo>
                  <a:cubicBezTo>
                    <a:pt x="2262" y="441"/>
                    <a:pt x="2524" y="488"/>
                    <a:pt x="2560" y="143"/>
                  </a:cubicBezTo>
                  <a:cubicBezTo>
                    <a:pt x="2322" y="95"/>
                    <a:pt x="2096" y="36"/>
                    <a:pt x="18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7" name="Google Shape;5737;p2"/>
            <p:cNvSpPr/>
            <p:nvPr/>
          </p:nvSpPr>
          <p:spPr>
            <a:xfrm>
              <a:off x="6004900" y="3481225"/>
              <a:ext cx="48250" cy="11650"/>
            </a:xfrm>
            <a:custGeom>
              <a:avLst/>
              <a:gdLst/>
              <a:ahLst/>
              <a:cxnLst/>
              <a:rect l="l" t="t" r="r" b="b"/>
              <a:pathLst>
                <a:path w="1930" h="466" extrusionOk="0">
                  <a:moveTo>
                    <a:pt x="1608" y="0"/>
                  </a:moveTo>
                  <a:cubicBezTo>
                    <a:pt x="1515" y="130"/>
                    <a:pt x="1394" y="144"/>
                    <a:pt x="1266" y="144"/>
                  </a:cubicBezTo>
                  <a:cubicBezTo>
                    <a:pt x="1230" y="144"/>
                    <a:pt x="1193" y="143"/>
                    <a:pt x="1156" y="143"/>
                  </a:cubicBezTo>
                  <a:lnTo>
                    <a:pt x="48" y="143"/>
                  </a:lnTo>
                  <a:cubicBezTo>
                    <a:pt x="1" y="214"/>
                    <a:pt x="13" y="274"/>
                    <a:pt x="72" y="345"/>
                  </a:cubicBezTo>
                  <a:cubicBezTo>
                    <a:pt x="132" y="393"/>
                    <a:pt x="191" y="405"/>
                    <a:pt x="263" y="417"/>
                  </a:cubicBezTo>
                  <a:cubicBezTo>
                    <a:pt x="501" y="459"/>
                    <a:pt x="733" y="465"/>
                    <a:pt x="967" y="465"/>
                  </a:cubicBezTo>
                  <a:cubicBezTo>
                    <a:pt x="1061" y="465"/>
                    <a:pt x="1156" y="464"/>
                    <a:pt x="1251" y="464"/>
                  </a:cubicBezTo>
                  <a:cubicBezTo>
                    <a:pt x="1441" y="464"/>
                    <a:pt x="1620" y="441"/>
                    <a:pt x="1775" y="286"/>
                  </a:cubicBezTo>
                  <a:cubicBezTo>
                    <a:pt x="1810" y="274"/>
                    <a:pt x="1870" y="262"/>
                    <a:pt x="1930" y="238"/>
                  </a:cubicBezTo>
                  <a:cubicBezTo>
                    <a:pt x="1930" y="167"/>
                    <a:pt x="1918" y="83"/>
                    <a:pt x="19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8" name="Google Shape;5738;p2"/>
            <p:cNvSpPr/>
            <p:nvPr/>
          </p:nvSpPr>
          <p:spPr>
            <a:xfrm>
              <a:off x="5980200" y="3477650"/>
              <a:ext cx="37825" cy="3175"/>
            </a:xfrm>
            <a:custGeom>
              <a:avLst/>
              <a:gdLst/>
              <a:ahLst/>
              <a:cxnLst/>
              <a:rect l="l" t="t" r="r" b="b"/>
              <a:pathLst>
                <a:path w="1513" h="127" extrusionOk="0">
                  <a:moveTo>
                    <a:pt x="0" y="0"/>
                  </a:moveTo>
                  <a:cubicBezTo>
                    <a:pt x="24" y="48"/>
                    <a:pt x="36" y="72"/>
                    <a:pt x="36" y="119"/>
                  </a:cubicBezTo>
                  <a:cubicBezTo>
                    <a:pt x="123" y="107"/>
                    <a:pt x="210" y="102"/>
                    <a:pt x="297" y="102"/>
                  </a:cubicBezTo>
                  <a:cubicBezTo>
                    <a:pt x="504" y="102"/>
                    <a:pt x="713" y="127"/>
                    <a:pt x="920" y="127"/>
                  </a:cubicBezTo>
                  <a:cubicBezTo>
                    <a:pt x="1121" y="127"/>
                    <a:pt x="1320" y="104"/>
                    <a:pt x="1513" y="12"/>
                  </a:cubicBezTo>
                  <a:cubicBezTo>
                    <a:pt x="1001" y="12"/>
                    <a:pt x="512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9" name="Google Shape;5739;p2"/>
            <p:cNvSpPr/>
            <p:nvPr/>
          </p:nvSpPr>
          <p:spPr>
            <a:xfrm>
              <a:off x="5966500" y="3477650"/>
              <a:ext cx="11650" cy="2575"/>
            </a:xfrm>
            <a:custGeom>
              <a:avLst/>
              <a:gdLst/>
              <a:ahLst/>
              <a:cxnLst/>
              <a:rect l="l" t="t" r="r" b="b"/>
              <a:pathLst>
                <a:path w="466" h="103" extrusionOk="0">
                  <a:moveTo>
                    <a:pt x="1" y="0"/>
                  </a:moveTo>
                  <a:cubicBezTo>
                    <a:pt x="76" y="70"/>
                    <a:pt x="149" y="103"/>
                    <a:pt x="224" y="103"/>
                  </a:cubicBezTo>
                  <a:cubicBezTo>
                    <a:pt x="301" y="103"/>
                    <a:pt x="380" y="67"/>
                    <a:pt x="4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0" name="Google Shape;5740;p2"/>
            <p:cNvSpPr/>
            <p:nvPr/>
          </p:nvSpPr>
          <p:spPr>
            <a:xfrm>
              <a:off x="6023350" y="3477650"/>
              <a:ext cx="4500" cy="1575"/>
            </a:xfrm>
            <a:custGeom>
              <a:avLst/>
              <a:gdLst/>
              <a:ahLst/>
              <a:cxnLst/>
              <a:rect l="l" t="t" r="r" b="b"/>
              <a:pathLst>
                <a:path w="180" h="63" extrusionOk="0">
                  <a:moveTo>
                    <a:pt x="1" y="0"/>
                  </a:moveTo>
                  <a:cubicBezTo>
                    <a:pt x="31" y="42"/>
                    <a:pt x="60" y="63"/>
                    <a:pt x="90" y="63"/>
                  </a:cubicBezTo>
                  <a:cubicBezTo>
                    <a:pt x="120" y="63"/>
                    <a:pt x="150" y="42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1" name="Google Shape;5741;p2"/>
            <p:cNvSpPr/>
            <p:nvPr/>
          </p:nvSpPr>
          <p:spPr>
            <a:xfrm>
              <a:off x="5847150" y="3473775"/>
              <a:ext cx="45275" cy="11350"/>
            </a:xfrm>
            <a:custGeom>
              <a:avLst/>
              <a:gdLst/>
              <a:ahLst/>
              <a:cxnLst/>
              <a:rect l="l" t="t" r="r" b="b"/>
              <a:pathLst>
                <a:path w="1811" h="454" extrusionOk="0">
                  <a:moveTo>
                    <a:pt x="762" y="0"/>
                  </a:moveTo>
                  <a:cubicBezTo>
                    <a:pt x="651" y="124"/>
                    <a:pt x="516" y="142"/>
                    <a:pt x="378" y="142"/>
                  </a:cubicBezTo>
                  <a:cubicBezTo>
                    <a:pt x="324" y="142"/>
                    <a:pt x="269" y="139"/>
                    <a:pt x="215" y="139"/>
                  </a:cubicBezTo>
                  <a:cubicBezTo>
                    <a:pt x="142" y="139"/>
                    <a:pt x="69" y="144"/>
                    <a:pt x="0" y="167"/>
                  </a:cubicBezTo>
                  <a:cubicBezTo>
                    <a:pt x="24" y="203"/>
                    <a:pt x="48" y="227"/>
                    <a:pt x="72" y="286"/>
                  </a:cubicBezTo>
                  <a:cubicBezTo>
                    <a:pt x="84" y="322"/>
                    <a:pt x="108" y="334"/>
                    <a:pt x="119" y="358"/>
                  </a:cubicBezTo>
                  <a:cubicBezTo>
                    <a:pt x="143" y="369"/>
                    <a:pt x="167" y="393"/>
                    <a:pt x="191" y="405"/>
                  </a:cubicBezTo>
                  <a:cubicBezTo>
                    <a:pt x="239" y="417"/>
                    <a:pt x="298" y="441"/>
                    <a:pt x="358" y="441"/>
                  </a:cubicBezTo>
                  <a:cubicBezTo>
                    <a:pt x="393" y="453"/>
                    <a:pt x="453" y="453"/>
                    <a:pt x="512" y="453"/>
                  </a:cubicBezTo>
                  <a:lnTo>
                    <a:pt x="1143" y="453"/>
                  </a:lnTo>
                  <a:cubicBezTo>
                    <a:pt x="1186" y="453"/>
                    <a:pt x="1228" y="453"/>
                    <a:pt x="1270" y="453"/>
                  </a:cubicBezTo>
                  <a:cubicBezTo>
                    <a:pt x="1418" y="453"/>
                    <a:pt x="1564" y="446"/>
                    <a:pt x="1703" y="381"/>
                  </a:cubicBezTo>
                  <a:cubicBezTo>
                    <a:pt x="1774" y="334"/>
                    <a:pt x="1798" y="286"/>
                    <a:pt x="1810" y="215"/>
                  </a:cubicBezTo>
                  <a:cubicBezTo>
                    <a:pt x="1798" y="96"/>
                    <a:pt x="1691" y="60"/>
                    <a:pt x="16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2" name="Google Shape;5742;p2"/>
            <p:cNvSpPr/>
            <p:nvPr/>
          </p:nvSpPr>
          <p:spPr>
            <a:xfrm>
              <a:off x="5900725" y="3473525"/>
              <a:ext cx="37225" cy="6175"/>
            </a:xfrm>
            <a:custGeom>
              <a:avLst/>
              <a:gdLst/>
              <a:ahLst/>
              <a:cxnLst/>
              <a:rect l="l" t="t" r="r" b="b"/>
              <a:pathLst>
                <a:path w="1489" h="247" extrusionOk="0">
                  <a:moveTo>
                    <a:pt x="824" y="0"/>
                  </a:moveTo>
                  <a:cubicBezTo>
                    <a:pt x="551" y="0"/>
                    <a:pt x="276" y="40"/>
                    <a:pt x="1" y="46"/>
                  </a:cubicBezTo>
                  <a:cubicBezTo>
                    <a:pt x="62" y="190"/>
                    <a:pt x="147" y="247"/>
                    <a:pt x="245" y="247"/>
                  </a:cubicBezTo>
                  <a:cubicBezTo>
                    <a:pt x="317" y="247"/>
                    <a:pt x="396" y="216"/>
                    <a:pt x="477" y="165"/>
                  </a:cubicBezTo>
                  <a:cubicBezTo>
                    <a:pt x="822" y="153"/>
                    <a:pt x="1144" y="129"/>
                    <a:pt x="1489" y="118"/>
                  </a:cubicBezTo>
                  <a:cubicBezTo>
                    <a:pt x="1269" y="27"/>
                    <a:pt x="1047" y="0"/>
                    <a:pt x="8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3" name="Google Shape;5743;p2"/>
            <p:cNvSpPr/>
            <p:nvPr/>
          </p:nvSpPr>
          <p:spPr>
            <a:xfrm>
              <a:off x="5890900" y="3474075"/>
              <a:ext cx="22050" cy="11175"/>
            </a:xfrm>
            <a:custGeom>
              <a:avLst/>
              <a:gdLst/>
              <a:ahLst/>
              <a:cxnLst/>
              <a:rect l="l" t="t" r="r" b="b"/>
              <a:pathLst>
                <a:path w="882" h="447" extrusionOk="0">
                  <a:moveTo>
                    <a:pt x="96" y="0"/>
                  </a:moveTo>
                  <a:cubicBezTo>
                    <a:pt x="24" y="0"/>
                    <a:pt x="1" y="36"/>
                    <a:pt x="36" y="107"/>
                  </a:cubicBezTo>
                  <a:lnTo>
                    <a:pt x="36" y="238"/>
                  </a:lnTo>
                  <a:cubicBezTo>
                    <a:pt x="182" y="378"/>
                    <a:pt x="325" y="447"/>
                    <a:pt x="469" y="447"/>
                  </a:cubicBezTo>
                  <a:cubicBezTo>
                    <a:pt x="605" y="447"/>
                    <a:pt x="742" y="384"/>
                    <a:pt x="882" y="262"/>
                  </a:cubicBezTo>
                  <a:lnTo>
                    <a:pt x="882" y="203"/>
                  </a:lnTo>
                  <a:lnTo>
                    <a:pt x="882" y="143"/>
                  </a:lnTo>
                  <a:cubicBezTo>
                    <a:pt x="715" y="96"/>
                    <a:pt x="572" y="60"/>
                    <a:pt x="405" y="24"/>
                  </a:cubicBezTo>
                  <a:cubicBezTo>
                    <a:pt x="286" y="24"/>
                    <a:pt x="179" y="24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4" name="Google Shape;5744;p2"/>
            <p:cNvSpPr/>
            <p:nvPr/>
          </p:nvSpPr>
          <p:spPr>
            <a:xfrm>
              <a:off x="5941500" y="3473475"/>
              <a:ext cx="7175" cy="3000"/>
            </a:xfrm>
            <a:custGeom>
              <a:avLst/>
              <a:gdLst/>
              <a:ahLst/>
              <a:cxnLst/>
              <a:rect l="l" t="t" r="r" b="b"/>
              <a:pathLst>
                <a:path w="287" h="120" extrusionOk="0">
                  <a:moveTo>
                    <a:pt x="155" y="0"/>
                  </a:moveTo>
                  <a:cubicBezTo>
                    <a:pt x="96" y="48"/>
                    <a:pt x="48" y="72"/>
                    <a:pt x="1" y="120"/>
                  </a:cubicBezTo>
                  <a:lnTo>
                    <a:pt x="286" y="120"/>
                  </a:lnTo>
                  <a:cubicBezTo>
                    <a:pt x="239" y="96"/>
                    <a:pt x="203" y="4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5" name="Google Shape;5745;p2"/>
            <p:cNvSpPr/>
            <p:nvPr/>
          </p:nvSpPr>
          <p:spPr>
            <a:xfrm>
              <a:off x="5887625" y="3473775"/>
              <a:ext cx="5375" cy="3600"/>
            </a:xfrm>
            <a:custGeom>
              <a:avLst/>
              <a:gdLst/>
              <a:ahLst/>
              <a:cxnLst/>
              <a:rect l="l" t="t" r="r" b="b"/>
              <a:pathLst>
                <a:path w="215" h="144" extrusionOk="0">
                  <a:moveTo>
                    <a:pt x="1" y="0"/>
                  </a:moveTo>
                  <a:cubicBezTo>
                    <a:pt x="60" y="48"/>
                    <a:pt x="108" y="96"/>
                    <a:pt x="155" y="143"/>
                  </a:cubicBezTo>
                  <a:cubicBezTo>
                    <a:pt x="167" y="96"/>
                    <a:pt x="179" y="60"/>
                    <a:pt x="215" y="36"/>
                  </a:cubicBezTo>
                  <a:cubicBezTo>
                    <a:pt x="132" y="24"/>
                    <a:pt x="72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6" name="Google Shape;5746;p2"/>
            <p:cNvSpPr/>
            <p:nvPr/>
          </p:nvSpPr>
          <p:spPr>
            <a:xfrm>
              <a:off x="6142425" y="3495550"/>
              <a:ext cx="14300" cy="6700"/>
            </a:xfrm>
            <a:custGeom>
              <a:avLst/>
              <a:gdLst/>
              <a:ahLst/>
              <a:cxnLst/>
              <a:rect l="l" t="t" r="r" b="b"/>
              <a:pathLst>
                <a:path w="572" h="268" extrusionOk="0">
                  <a:moveTo>
                    <a:pt x="359" y="0"/>
                  </a:moveTo>
                  <a:cubicBezTo>
                    <a:pt x="244" y="0"/>
                    <a:pt x="124" y="81"/>
                    <a:pt x="0" y="118"/>
                  </a:cubicBezTo>
                  <a:cubicBezTo>
                    <a:pt x="68" y="230"/>
                    <a:pt x="139" y="268"/>
                    <a:pt x="211" y="268"/>
                  </a:cubicBezTo>
                  <a:cubicBezTo>
                    <a:pt x="331" y="268"/>
                    <a:pt x="453" y="166"/>
                    <a:pt x="572" y="129"/>
                  </a:cubicBezTo>
                  <a:cubicBezTo>
                    <a:pt x="503" y="33"/>
                    <a:pt x="432" y="0"/>
                    <a:pt x="35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7" name="Google Shape;5747;p2"/>
            <p:cNvSpPr/>
            <p:nvPr/>
          </p:nvSpPr>
          <p:spPr>
            <a:xfrm>
              <a:off x="6088250" y="3491625"/>
              <a:ext cx="11025" cy="3450"/>
            </a:xfrm>
            <a:custGeom>
              <a:avLst/>
              <a:gdLst/>
              <a:ahLst/>
              <a:cxnLst/>
              <a:rect l="l" t="t" r="r" b="b"/>
              <a:pathLst>
                <a:path w="441" h="138" extrusionOk="0">
                  <a:moveTo>
                    <a:pt x="0" y="1"/>
                  </a:moveTo>
                  <a:cubicBezTo>
                    <a:pt x="74" y="93"/>
                    <a:pt x="152" y="138"/>
                    <a:pt x="229" y="138"/>
                  </a:cubicBezTo>
                  <a:cubicBezTo>
                    <a:pt x="300" y="138"/>
                    <a:pt x="372" y="99"/>
                    <a:pt x="441" y="25"/>
                  </a:cubicBezTo>
                  <a:cubicBezTo>
                    <a:pt x="310" y="25"/>
                    <a:pt x="167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8" name="Google Shape;5748;p2"/>
            <p:cNvSpPr/>
            <p:nvPr/>
          </p:nvSpPr>
          <p:spPr>
            <a:xfrm>
              <a:off x="6106400" y="3493475"/>
              <a:ext cx="3900" cy="1750"/>
            </a:xfrm>
            <a:custGeom>
              <a:avLst/>
              <a:gdLst/>
              <a:ahLst/>
              <a:cxnLst/>
              <a:rect l="l" t="t" r="r" b="b"/>
              <a:pathLst>
                <a:path w="156" h="70" extrusionOk="0">
                  <a:moveTo>
                    <a:pt x="72" y="1"/>
                  </a:moveTo>
                  <a:cubicBezTo>
                    <a:pt x="38" y="1"/>
                    <a:pt x="10" y="25"/>
                    <a:pt x="1" y="70"/>
                  </a:cubicBezTo>
                  <a:lnTo>
                    <a:pt x="156" y="70"/>
                  </a:lnTo>
                  <a:cubicBezTo>
                    <a:pt x="132" y="46"/>
                    <a:pt x="120" y="22"/>
                    <a:pt x="108" y="10"/>
                  </a:cubicBezTo>
                  <a:cubicBezTo>
                    <a:pt x="96" y="4"/>
                    <a:pt x="83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9" name="Google Shape;5749;p2"/>
            <p:cNvSpPr/>
            <p:nvPr/>
          </p:nvSpPr>
          <p:spPr>
            <a:xfrm>
              <a:off x="6102825" y="3495200"/>
              <a:ext cx="3600" cy="1625"/>
            </a:xfrm>
            <a:custGeom>
              <a:avLst/>
              <a:gdLst/>
              <a:ahLst/>
              <a:cxnLst/>
              <a:rect l="l" t="t" r="r" b="b"/>
              <a:pathLst>
                <a:path w="144" h="65" extrusionOk="0">
                  <a:moveTo>
                    <a:pt x="1" y="1"/>
                  </a:moveTo>
                  <a:cubicBezTo>
                    <a:pt x="13" y="24"/>
                    <a:pt x="25" y="36"/>
                    <a:pt x="37" y="60"/>
                  </a:cubicBezTo>
                  <a:cubicBezTo>
                    <a:pt x="47" y="63"/>
                    <a:pt x="58" y="64"/>
                    <a:pt x="68" y="64"/>
                  </a:cubicBezTo>
                  <a:cubicBezTo>
                    <a:pt x="104" y="64"/>
                    <a:pt x="134" y="47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0" name="Google Shape;5750;p2"/>
            <p:cNvSpPr/>
            <p:nvPr/>
          </p:nvSpPr>
          <p:spPr>
            <a:xfrm>
              <a:off x="6117125" y="3493475"/>
              <a:ext cx="3900" cy="1750"/>
            </a:xfrm>
            <a:custGeom>
              <a:avLst/>
              <a:gdLst/>
              <a:ahLst/>
              <a:cxnLst/>
              <a:rect l="l" t="t" r="r" b="b"/>
              <a:pathLst>
                <a:path w="156" h="70" extrusionOk="0">
                  <a:moveTo>
                    <a:pt x="71" y="1"/>
                  </a:moveTo>
                  <a:cubicBezTo>
                    <a:pt x="38" y="1"/>
                    <a:pt x="9" y="25"/>
                    <a:pt x="0" y="70"/>
                  </a:cubicBezTo>
                  <a:lnTo>
                    <a:pt x="155" y="70"/>
                  </a:lnTo>
                  <a:cubicBezTo>
                    <a:pt x="143" y="46"/>
                    <a:pt x="119" y="22"/>
                    <a:pt x="108" y="10"/>
                  </a:cubicBezTo>
                  <a:cubicBezTo>
                    <a:pt x="95" y="4"/>
                    <a:pt x="83" y="1"/>
                    <a:pt x="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1" name="Google Shape;5751;p2"/>
            <p:cNvSpPr/>
            <p:nvPr/>
          </p:nvSpPr>
          <p:spPr>
            <a:xfrm>
              <a:off x="5377150" y="3508900"/>
              <a:ext cx="124750" cy="13925"/>
            </a:xfrm>
            <a:custGeom>
              <a:avLst/>
              <a:gdLst/>
              <a:ahLst/>
              <a:cxnLst/>
              <a:rect l="l" t="t" r="r" b="b"/>
              <a:pathLst>
                <a:path w="4990" h="557" extrusionOk="0">
                  <a:moveTo>
                    <a:pt x="215" y="0"/>
                  </a:moveTo>
                  <a:cubicBezTo>
                    <a:pt x="131" y="60"/>
                    <a:pt x="72" y="131"/>
                    <a:pt x="0" y="191"/>
                  </a:cubicBezTo>
                  <a:cubicBezTo>
                    <a:pt x="429" y="405"/>
                    <a:pt x="905" y="441"/>
                    <a:pt x="1382" y="441"/>
                  </a:cubicBezTo>
                  <a:cubicBezTo>
                    <a:pt x="1735" y="461"/>
                    <a:pt x="2087" y="463"/>
                    <a:pt x="2437" y="463"/>
                  </a:cubicBezTo>
                  <a:cubicBezTo>
                    <a:pt x="2565" y="463"/>
                    <a:pt x="2692" y="463"/>
                    <a:pt x="2819" y="463"/>
                  </a:cubicBezTo>
                  <a:cubicBezTo>
                    <a:pt x="3391" y="463"/>
                    <a:pt x="3960" y="470"/>
                    <a:pt x="4525" y="548"/>
                  </a:cubicBezTo>
                  <a:cubicBezTo>
                    <a:pt x="4550" y="554"/>
                    <a:pt x="4575" y="557"/>
                    <a:pt x="4600" y="557"/>
                  </a:cubicBezTo>
                  <a:cubicBezTo>
                    <a:pt x="4722" y="557"/>
                    <a:pt x="4830" y="489"/>
                    <a:pt x="4930" y="429"/>
                  </a:cubicBezTo>
                  <a:cubicBezTo>
                    <a:pt x="4989" y="405"/>
                    <a:pt x="4989" y="357"/>
                    <a:pt x="4930" y="322"/>
                  </a:cubicBezTo>
                  <a:cubicBezTo>
                    <a:pt x="4358" y="226"/>
                    <a:pt x="3810" y="167"/>
                    <a:pt x="3251" y="167"/>
                  </a:cubicBezTo>
                  <a:cubicBezTo>
                    <a:pt x="3048" y="167"/>
                    <a:pt x="2846" y="168"/>
                    <a:pt x="2644" y="168"/>
                  </a:cubicBezTo>
                  <a:cubicBezTo>
                    <a:pt x="1834" y="168"/>
                    <a:pt x="1024" y="153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2" name="Google Shape;5752;p2"/>
            <p:cNvSpPr/>
            <p:nvPr/>
          </p:nvSpPr>
          <p:spPr>
            <a:xfrm>
              <a:off x="5422700" y="3532475"/>
              <a:ext cx="58050" cy="12750"/>
            </a:xfrm>
            <a:custGeom>
              <a:avLst/>
              <a:gdLst/>
              <a:ahLst/>
              <a:cxnLst/>
              <a:rect l="l" t="t" r="r" b="b"/>
              <a:pathLst>
                <a:path w="2322" h="510" extrusionOk="0">
                  <a:moveTo>
                    <a:pt x="813" y="0"/>
                  </a:moveTo>
                  <a:cubicBezTo>
                    <a:pt x="586" y="0"/>
                    <a:pt x="358" y="22"/>
                    <a:pt x="131" y="22"/>
                  </a:cubicBezTo>
                  <a:cubicBezTo>
                    <a:pt x="0" y="105"/>
                    <a:pt x="0" y="236"/>
                    <a:pt x="83" y="355"/>
                  </a:cubicBezTo>
                  <a:cubicBezTo>
                    <a:pt x="810" y="403"/>
                    <a:pt x="1524" y="450"/>
                    <a:pt x="2238" y="510"/>
                  </a:cubicBezTo>
                  <a:cubicBezTo>
                    <a:pt x="2322" y="367"/>
                    <a:pt x="2215" y="319"/>
                    <a:pt x="2107" y="248"/>
                  </a:cubicBezTo>
                  <a:cubicBezTo>
                    <a:pt x="1857" y="188"/>
                    <a:pt x="1619" y="129"/>
                    <a:pt x="1381" y="69"/>
                  </a:cubicBezTo>
                  <a:cubicBezTo>
                    <a:pt x="1192" y="15"/>
                    <a:pt x="1002" y="0"/>
                    <a:pt x="8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3" name="Google Shape;5753;p2"/>
            <p:cNvSpPr/>
            <p:nvPr/>
          </p:nvSpPr>
          <p:spPr>
            <a:xfrm>
              <a:off x="5489075" y="3540700"/>
              <a:ext cx="38125" cy="10125"/>
            </a:xfrm>
            <a:custGeom>
              <a:avLst/>
              <a:gdLst/>
              <a:ahLst/>
              <a:cxnLst/>
              <a:rect l="l" t="t" r="r" b="b"/>
              <a:pathLst>
                <a:path w="1525" h="405" extrusionOk="0">
                  <a:moveTo>
                    <a:pt x="739" y="0"/>
                  </a:moveTo>
                  <a:cubicBezTo>
                    <a:pt x="550" y="0"/>
                    <a:pt x="360" y="18"/>
                    <a:pt x="167" y="50"/>
                  </a:cubicBezTo>
                  <a:cubicBezTo>
                    <a:pt x="72" y="62"/>
                    <a:pt x="12" y="121"/>
                    <a:pt x="0" y="217"/>
                  </a:cubicBezTo>
                  <a:cubicBezTo>
                    <a:pt x="226" y="383"/>
                    <a:pt x="500" y="324"/>
                    <a:pt x="726" y="359"/>
                  </a:cubicBezTo>
                  <a:cubicBezTo>
                    <a:pt x="750" y="377"/>
                    <a:pt x="777" y="386"/>
                    <a:pt x="804" y="386"/>
                  </a:cubicBezTo>
                  <a:cubicBezTo>
                    <a:pt x="831" y="386"/>
                    <a:pt x="857" y="377"/>
                    <a:pt x="881" y="359"/>
                  </a:cubicBezTo>
                  <a:cubicBezTo>
                    <a:pt x="897" y="355"/>
                    <a:pt x="913" y="354"/>
                    <a:pt x="928" y="354"/>
                  </a:cubicBezTo>
                  <a:cubicBezTo>
                    <a:pt x="959" y="354"/>
                    <a:pt x="988" y="359"/>
                    <a:pt x="1012" y="359"/>
                  </a:cubicBezTo>
                  <a:cubicBezTo>
                    <a:pt x="1097" y="395"/>
                    <a:pt x="1177" y="405"/>
                    <a:pt x="1256" y="405"/>
                  </a:cubicBezTo>
                  <a:cubicBezTo>
                    <a:pt x="1310" y="405"/>
                    <a:pt x="1364" y="400"/>
                    <a:pt x="1417" y="395"/>
                  </a:cubicBezTo>
                  <a:cubicBezTo>
                    <a:pt x="1477" y="359"/>
                    <a:pt x="1500" y="324"/>
                    <a:pt x="1524" y="240"/>
                  </a:cubicBezTo>
                  <a:cubicBezTo>
                    <a:pt x="1524" y="181"/>
                    <a:pt x="1488" y="121"/>
                    <a:pt x="1429" y="86"/>
                  </a:cubicBezTo>
                  <a:cubicBezTo>
                    <a:pt x="1200" y="27"/>
                    <a:pt x="970" y="0"/>
                    <a:pt x="7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4" name="Google Shape;5754;p2"/>
            <p:cNvSpPr/>
            <p:nvPr/>
          </p:nvSpPr>
          <p:spPr>
            <a:xfrm>
              <a:off x="5500375" y="3514950"/>
              <a:ext cx="39925" cy="8750"/>
            </a:xfrm>
            <a:custGeom>
              <a:avLst/>
              <a:gdLst/>
              <a:ahLst/>
              <a:cxnLst/>
              <a:rect l="l" t="t" r="r" b="b"/>
              <a:pathLst>
                <a:path w="1597" h="350" extrusionOk="0">
                  <a:moveTo>
                    <a:pt x="432" y="1"/>
                  </a:moveTo>
                  <a:cubicBezTo>
                    <a:pt x="291" y="1"/>
                    <a:pt x="147" y="24"/>
                    <a:pt x="1" y="80"/>
                  </a:cubicBezTo>
                  <a:lnTo>
                    <a:pt x="1" y="187"/>
                  </a:lnTo>
                  <a:cubicBezTo>
                    <a:pt x="223" y="314"/>
                    <a:pt x="457" y="349"/>
                    <a:pt x="695" y="349"/>
                  </a:cubicBezTo>
                  <a:cubicBezTo>
                    <a:pt x="993" y="349"/>
                    <a:pt x="1298" y="294"/>
                    <a:pt x="1596" y="294"/>
                  </a:cubicBezTo>
                  <a:cubicBezTo>
                    <a:pt x="1210" y="180"/>
                    <a:pt x="830" y="1"/>
                    <a:pt x="4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5" name="Google Shape;5755;p2"/>
            <p:cNvSpPr/>
            <p:nvPr/>
          </p:nvSpPr>
          <p:spPr>
            <a:xfrm>
              <a:off x="5439050" y="3492225"/>
              <a:ext cx="43500" cy="7900"/>
            </a:xfrm>
            <a:custGeom>
              <a:avLst/>
              <a:gdLst/>
              <a:ahLst/>
              <a:cxnLst/>
              <a:rect l="l" t="t" r="r" b="b"/>
              <a:pathLst>
                <a:path w="1740" h="316" extrusionOk="0">
                  <a:moveTo>
                    <a:pt x="144" y="1"/>
                  </a:moveTo>
                  <a:cubicBezTo>
                    <a:pt x="96" y="24"/>
                    <a:pt x="37" y="72"/>
                    <a:pt x="1" y="120"/>
                  </a:cubicBezTo>
                  <a:cubicBezTo>
                    <a:pt x="49" y="191"/>
                    <a:pt x="126" y="194"/>
                    <a:pt x="206" y="194"/>
                  </a:cubicBezTo>
                  <a:cubicBezTo>
                    <a:pt x="214" y="194"/>
                    <a:pt x="221" y="194"/>
                    <a:pt x="228" y="194"/>
                  </a:cubicBezTo>
                  <a:cubicBezTo>
                    <a:pt x="302" y="194"/>
                    <a:pt x="375" y="196"/>
                    <a:pt x="430" y="251"/>
                  </a:cubicBezTo>
                  <a:cubicBezTo>
                    <a:pt x="489" y="251"/>
                    <a:pt x="549" y="239"/>
                    <a:pt x="608" y="239"/>
                  </a:cubicBezTo>
                  <a:cubicBezTo>
                    <a:pt x="620" y="221"/>
                    <a:pt x="635" y="209"/>
                    <a:pt x="651" y="209"/>
                  </a:cubicBezTo>
                  <a:cubicBezTo>
                    <a:pt x="668" y="209"/>
                    <a:pt x="686" y="221"/>
                    <a:pt x="703" y="251"/>
                  </a:cubicBezTo>
                  <a:cubicBezTo>
                    <a:pt x="727" y="262"/>
                    <a:pt x="739" y="274"/>
                    <a:pt x="739" y="310"/>
                  </a:cubicBezTo>
                  <a:cubicBezTo>
                    <a:pt x="753" y="314"/>
                    <a:pt x="767" y="315"/>
                    <a:pt x="781" y="315"/>
                  </a:cubicBezTo>
                  <a:cubicBezTo>
                    <a:pt x="814" y="315"/>
                    <a:pt x="845" y="307"/>
                    <a:pt x="870" y="298"/>
                  </a:cubicBezTo>
                  <a:cubicBezTo>
                    <a:pt x="922" y="246"/>
                    <a:pt x="971" y="219"/>
                    <a:pt x="1022" y="219"/>
                  </a:cubicBezTo>
                  <a:cubicBezTo>
                    <a:pt x="1064" y="219"/>
                    <a:pt x="1108" y="237"/>
                    <a:pt x="1156" y="274"/>
                  </a:cubicBezTo>
                  <a:cubicBezTo>
                    <a:pt x="1256" y="299"/>
                    <a:pt x="1360" y="315"/>
                    <a:pt x="1464" y="315"/>
                  </a:cubicBezTo>
                  <a:cubicBezTo>
                    <a:pt x="1557" y="315"/>
                    <a:pt x="1649" y="303"/>
                    <a:pt x="1739" y="274"/>
                  </a:cubicBezTo>
                  <a:lnTo>
                    <a:pt x="1739" y="12"/>
                  </a:lnTo>
                  <a:cubicBezTo>
                    <a:pt x="1203" y="1"/>
                    <a:pt x="680" y="1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6" name="Google Shape;5756;p2"/>
            <p:cNvSpPr/>
            <p:nvPr/>
          </p:nvSpPr>
          <p:spPr>
            <a:xfrm>
              <a:off x="5557225" y="3499075"/>
              <a:ext cx="44975" cy="7400"/>
            </a:xfrm>
            <a:custGeom>
              <a:avLst/>
              <a:gdLst/>
              <a:ahLst/>
              <a:cxnLst/>
              <a:rect l="l" t="t" r="r" b="b"/>
              <a:pathLst>
                <a:path w="1799" h="296" extrusionOk="0">
                  <a:moveTo>
                    <a:pt x="882" y="0"/>
                  </a:moveTo>
                  <a:cubicBezTo>
                    <a:pt x="757" y="131"/>
                    <a:pt x="608" y="155"/>
                    <a:pt x="455" y="155"/>
                  </a:cubicBezTo>
                  <a:cubicBezTo>
                    <a:pt x="367" y="155"/>
                    <a:pt x="278" y="147"/>
                    <a:pt x="191" y="147"/>
                  </a:cubicBezTo>
                  <a:cubicBezTo>
                    <a:pt x="126" y="147"/>
                    <a:pt x="62" y="152"/>
                    <a:pt x="1" y="167"/>
                  </a:cubicBezTo>
                  <a:cubicBezTo>
                    <a:pt x="248" y="270"/>
                    <a:pt x="500" y="295"/>
                    <a:pt x="753" y="295"/>
                  </a:cubicBezTo>
                  <a:cubicBezTo>
                    <a:pt x="990" y="295"/>
                    <a:pt x="1227" y="273"/>
                    <a:pt x="1462" y="273"/>
                  </a:cubicBezTo>
                  <a:cubicBezTo>
                    <a:pt x="1555" y="273"/>
                    <a:pt x="1647" y="277"/>
                    <a:pt x="1739" y="286"/>
                  </a:cubicBezTo>
                  <a:cubicBezTo>
                    <a:pt x="1799" y="238"/>
                    <a:pt x="1799" y="215"/>
                    <a:pt x="1739" y="167"/>
                  </a:cubicBezTo>
                  <a:cubicBezTo>
                    <a:pt x="1703" y="119"/>
                    <a:pt x="1644" y="84"/>
                    <a:pt x="1596" y="36"/>
                  </a:cubicBezTo>
                  <a:cubicBezTo>
                    <a:pt x="1358" y="24"/>
                    <a:pt x="1120" y="24"/>
                    <a:pt x="88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7" name="Google Shape;5757;p2"/>
            <p:cNvSpPr/>
            <p:nvPr/>
          </p:nvSpPr>
          <p:spPr>
            <a:xfrm>
              <a:off x="5406325" y="3530925"/>
              <a:ext cx="50925" cy="7175"/>
            </a:xfrm>
            <a:custGeom>
              <a:avLst/>
              <a:gdLst/>
              <a:ahLst/>
              <a:cxnLst/>
              <a:rect l="l" t="t" r="r" b="b"/>
              <a:pathLst>
                <a:path w="2037" h="287" extrusionOk="0">
                  <a:moveTo>
                    <a:pt x="1584" y="0"/>
                  </a:moveTo>
                  <a:cubicBezTo>
                    <a:pt x="1072" y="0"/>
                    <a:pt x="536" y="12"/>
                    <a:pt x="0" y="12"/>
                  </a:cubicBezTo>
                  <a:cubicBezTo>
                    <a:pt x="12" y="60"/>
                    <a:pt x="24" y="84"/>
                    <a:pt x="36" y="131"/>
                  </a:cubicBezTo>
                  <a:cubicBezTo>
                    <a:pt x="146" y="241"/>
                    <a:pt x="258" y="286"/>
                    <a:pt x="372" y="286"/>
                  </a:cubicBezTo>
                  <a:cubicBezTo>
                    <a:pt x="493" y="286"/>
                    <a:pt x="616" y="235"/>
                    <a:pt x="738" y="155"/>
                  </a:cubicBezTo>
                  <a:cubicBezTo>
                    <a:pt x="852" y="136"/>
                    <a:pt x="967" y="130"/>
                    <a:pt x="1083" y="130"/>
                  </a:cubicBezTo>
                  <a:cubicBezTo>
                    <a:pt x="1316" y="130"/>
                    <a:pt x="1552" y="156"/>
                    <a:pt x="1785" y="156"/>
                  </a:cubicBezTo>
                  <a:cubicBezTo>
                    <a:pt x="1869" y="156"/>
                    <a:pt x="1953" y="152"/>
                    <a:pt x="2036" y="143"/>
                  </a:cubicBezTo>
                  <a:cubicBezTo>
                    <a:pt x="1929" y="0"/>
                    <a:pt x="1750" y="12"/>
                    <a:pt x="15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8" name="Google Shape;5758;p2"/>
            <p:cNvSpPr/>
            <p:nvPr/>
          </p:nvSpPr>
          <p:spPr>
            <a:xfrm>
              <a:off x="5475375" y="3537575"/>
              <a:ext cx="17875" cy="9300"/>
            </a:xfrm>
            <a:custGeom>
              <a:avLst/>
              <a:gdLst/>
              <a:ahLst/>
              <a:cxnLst/>
              <a:rect l="l" t="t" r="r" b="b"/>
              <a:pathLst>
                <a:path w="715" h="372" extrusionOk="0">
                  <a:moveTo>
                    <a:pt x="194" y="1"/>
                  </a:moveTo>
                  <a:cubicBezTo>
                    <a:pt x="127" y="1"/>
                    <a:pt x="61" y="10"/>
                    <a:pt x="0" y="32"/>
                  </a:cubicBezTo>
                  <a:lnTo>
                    <a:pt x="131" y="294"/>
                  </a:lnTo>
                  <a:lnTo>
                    <a:pt x="131" y="306"/>
                  </a:lnTo>
                  <a:cubicBezTo>
                    <a:pt x="190" y="351"/>
                    <a:pt x="248" y="372"/>
                    <a:pt x="306" y="372"/>
                  </a:cubicBezTo>
                  <a:cubicBezTo>
                    <a:pt x="355" y="372"/>
                    <a:pt x="404" y="357"/>
                    <a:pt x="453" y="330"/>
                  </a:cubicBezTo>
                  <a:lnTo>
                    <a:pt x="548" y="330"/>
                  </a:lnTo>
                  <a:lnTo>
                    <a:pt x="715" y="163"/>
                  </a:lnTo>
                  <a:cubicBezTo>
                    <a:pt x="632" y="103"/>
                    <a:pt x="512" y="115"/>
                    <a:pt x="417" y="32"/>
                  </a:cubicBezTo>
                  <a:cubicBezTo>
                    <a:pt x="347" y="13"/>
                    <a:pt x="270" y="1"/>
                    <a:pt x="1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9" name="Google Shape;5759;p2"/>
            <p:cNvSpPr/>
            <p:nvPr/>
          </p:nvSpPr>
          <p:spPr>
            <a:xfrm>
              <a:off x="5525675" y="3543775"/>
              <a:ext cx="11050" cy="9600"/>
            </a:xfrm>
            <a:custGeom>
              <a:avLst/>
              <a:gdLst/>
              <a:ahLst/>
              <a:cxnLst/>
              <a:rect l="l" t="t" r="r" b="b"/>
              <a:pathLst>
                <a:path w="442" h="384" extrusionOk="0">
                  <a:moveTo>
                    <a:pt x="152" y="1"/>
                  </a:moveTo>
                  <a:cubicBezTo>
                    <a:pt x="97" y="1"/>
                    <a:pt x="45" y="24"/>
                    <a:pt x="1" y="82"/>
                  </a:cubicBezTo>
                  <a:lnTo>
                    <a:pt x="1" y="201"/>
                  </a:lnTo>
                  <a:cubicBezTo>
                    <a:pt x="60" y="320"/>
                    <a:pt x="203" y="260"/>
                    <a:pt x="310" y="344"/>
                  </a:cubicBezTo>
                  <a:cubicBezTo>
                    <a:pt x="310" y="355"/>
                    <a:pt x="322" y="355"/>
                    <a:pt x="358" y="379"/>
                  </a:cubicBezTo>
                  <a:cubicBezTo>
                    <a:pt x="364" y="382"/>
                    <a:pt x="370" y="384"/>
                    <a:pt x="378" y="384"/>
                  </a:cubicBezTo>
                  <a:cubicBezTo>
                    <a:pt x="399" y="384"/>
                    <a:pt x="423" y="370"/>
                    <a:pt x="441" y="344"/>
                  </a:cubicBezTo>
                  <a:lnTo>
                    <a:pt x="429" y="332"/>
                  </a:lnTo>
                  <a:lnTo>
                    <a:pt x="429" y="82"/>
                  </a:lnTo>
                  <a:cubicBezTo>
                    <a:pt x="382" y="58"/>
                    <a:pt x="346" y="46"/>
                    <a:pt x="298" y="46"/>
                  </a:cubicBezTo>
                  <a:cubicBezTo>
                    <a:pt x="249" y="18"/>
                    <a:pt x="199" y="1"/>
                    <a:pt x="1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0" name="Google Shape;5760;p2"/>
            <p:cNvSpPr/>
            <p:nvPr/>
          </p:nvSpPr>
          <p:spPr>
            <a:xfrm>
              <a:off x="5600700" y="3502950"/>
              <a:ext cx="4475" cy="3175"/>
            </a:xfrm>
            <a:custGeom>
              <a:avLst/>
              <a:gdLst/>
              <a:ahLst/>
              <a:cxnLst/>
              <a:rect l="l" t="t" r="r" b="b"/>
              <a:pathLst>
                <a:path w="179" h="127" extrusionOk="0">
                  <a:moveTo>
                    <a:pt x="0" y="0"/>
                  </a:moveTo>
                  <a:lnTo>
                    <a:pt x="0" y="119"/>
                  </a:lnTo>
                  <a:cubicBezTo>
                    <a:pt x="33" y="119"/>
                    <a:pt x="69" y="127"/>
                    <a:pt x="99" y="127"/>
                  </a:cubicBezTo>
                  <a:cubicBezTo>
                    <a:pt x="144" y="127"/>
                    <a:pt x="179" y="110"/>
                    <a:pt x="179" y="24"/>
                  </a:cubicBezTo>
                  <a:cubicBezTo>
                    <a:pt x="179" y="12"/>
                    <a:pt x="60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1" name="Google Shape;5761;p2"/>
            <p:cNvSpPr/>
            <p:nvPr/>
          </p:nvSpPr>
          <p:spPr>
            <a:xfrm>
              <a:off x="5524775" y="3542150"/>
              <a:ext cx="8075" cy="3675"/>
            </a:xfrm>
            <a:custGeom>
              <a:avLst/>
              <a:gdLst/>
              <a:ahLst/>
              <a:cxnLst/>
              <a:rect l="l" t="t" r="r" b="b"/>
              <a:pathLst>
                <a:path w="323" h="147" extrusionOk="0">
                  <a:moveTo>
                    <a:pt x="79" y="0"/>
                  </a:moveTo>
                  <a:cubicBezTo>
                    <a:pt x="54" y="0"/>
                    <a:pt x="29" y="1"/>
                    <a:pt x="1" y="4"/>
                  </a:cubicBezTo>
                  <a:cubicBezTo>
                    <a:pt x="1" y="51"/>
                    <a:pt x="25" y="99"/>
                    <a:pt x="25" y="147"/>
                  </a:cubicBezTo>
                  <a:cubicBezTo>
                    <a:pt x="120" y="123"/>
                    <a:pt x="215" y="123"/>
                    <a:pt x="322" y="111"/>
                  </a:cubicBezTo>
                  <a:cubicBezTo>
                    <a:pt x="255" y="25"/>
                    <a:pt x="180" y="0"/>
                    <a:pt x="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2" name="Google Shape;5762;p2"/>
            <p:cNvSpPr/>
            <p:nvPr/>
          </p:nvSpPr>
          <p:spPr>
            <a:xfrm>
              <a:off x="5485800" y="3538650"/>
              <a:ext cx="7450" cy="3100"/>
            </a:xfrm>
            <a:custGeom>
              <a:avLst/>
              <a:gdLst/>
              <a:ahLst/>
              <a:cxnLst/>
              <a:rect l="l" t="t" r="r" b="b"/>
              <a:pathLst>
                <a:path w="298" h="124" extrusionOk="0">
                  <a:moveTo>
                    <a:pt x="55" y="1"/>
                  </a:moveTo>
                  <a:cubicBezTo>
                    <a:pt x="37" y="1"/>
                    <a:pt x="19" y="1"/>
                    <a:pt x="0" y="1"/>
                  </a:cubicBezTo>
                  <a:cubicBezTo>
                    <a:pt x="58" y="98"/>
                    <a:pt x="140" y="124"/>
                    <a:pt x="232" y="124"/>
                  </a:cubicBezTo>
                  <a:cubicBezTo>
                    <a:pt x="253" y="124"/>
                    <a:pt x="275" y="122"/>
                    <a:pt x="298" y="120"/>
                  </a:cubicBezTo>
                  <a:cubicBezTo>
                    <a:pt x="247" y="9"/>
                    <a:pt x="154" y="1"/>
                    <a:pt x="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3" name="Google Shape;5763;p2"/>
            <p:cNvSpPr/>
            <p:nvPr/>
          </p:nvSpPr>
          <p:spPr>
            <a:xfrm>
              <a:off x="5460800" y="3496050"/>
              <a:ext cx="7150" cy="3725"/>
            </a:xfrm>
            <a:custGeom>
              <a:avLst/>
              <a:gdLst/>
              <a:ahLst/>
              <a:cxnLst/>
              <a:rect l="l" t="t" r="r" b="b"/>
              <a:pathLst>
                <a:path w="286" h="149" extrusionOk="0">
                  <a:moveTo>
                    <a:pt x="141" y="1"/>
                  </a:moveTo>
                  <a:cubicBezTo>
                    <a:pt x="94" y="1"/>
                    <a:pt x="49" y="36"/>
                    <a:pt x="0" y="109"/>
                  </a:cubicBezTo>
                  <a:cubicBezTo>
                    <a:pt x="43" y="136"/>
                    <a:pt x="88" y="149"/>
                    <a:pt x="133" y="149"/>
                  </a:cubicBezTo>
                  <a:cubicBezTo>
                    <a:pt x="187" y="149"/>
                    <a:pt x="240" y="130"/>
                    <a:pt x="286" y="98"/>
                  </a:cubicBezTo>
                  <a:cubicBezTo>
                    <a:pt x="233" y="34"/>
                    <a:pt x="187" y="1"/>
                    <a:pt x="1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4" name="Google Shape;5764;p2"/>
            <p:cNvSpPr/>
            <p:nvPr/>
          </p:nvSpPr>
          <p:spPr>
            <a:xfrm>
              <a:off x="5489650" y="3497300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60" y="0"/>
                  </a:moveTo>
                  <a:cubicBezTo>
                    <a:pt x="34" y="0"/>
                    <a:pt x="9" y="19"/>
                    <a:pt x="1" y="59"/>
                  </a:cubicBezTo>
                  <a:cubicBezTo>
                    <a:pt x="37" y="59"/>
                    <a:pt x="96" y="59"/>
                    <a:pt x="144" y="71"/>
                  </a:cubicBezTo>
                  <a:cubicBezTo>
                    <a:pt x="132" y="48"/>
                    <a:pt x="120" y="36"/>
                    <a:pt x="96" y="12"/>
                  </a:cubicBezTo>
                  <a:cubicBezTo>
                    <a:pt x="85" y="4"/>
                    <a:pt x="72" y="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5" name="Google Shape;5765;p2"/>
            <p:cNvSpPr/>
            <p:nvPr/>
          </p:nvSpPr>
          <p:spPr>
            <a:xfrm>
              <a:off x="5392925" y="3530925"/>
              <a:ext cx="3600" cy="1800"/>
            </a:xfrm>
            <a:custGeom>
              <a:avLst/>
              <a:gdLst/>
              <a:ahLst/>
              <a:cxnLst/>
              <a:rect l="l" t="t" r="r" b="b"/>
              <a:pathLst>
                <a:path w="144" h="72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24"/>
                    <a:pt x="24" y="36"/>
                    <a:pt x="36" y="60"/>
                  </a:cubicBezTo>
                  <a:cubicBezTo>
                    <a:pt x="51" y="67"/>
                    <a:pt x="65" y="71"/>
                    <a:pt x="78" y="71"/>
                  </a:cubicBezTo>
                  <a:cubicBezTo>
                    <a:pt x="105" y="71"/>
                    <a:pt x="127" y="53"/>
                    <a:pt x="143" y="12"/>
                  </a:cubicBezTo>
                  <a:cubicBezTo>
                    <a:pt x="96" y="12"/>
                    <a:pt x="60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6" name="Google Shape;5766;p2"/>
            <p:cNvSpPr/>
            <p:nvPr/>
          </p:nvSpPr>
          <p:spPr>
            <a:xfrm>
              <a:off x="5402750" y="3534500"/>
              <a:ext cx="22350" cy="7850"/>
            </a:xfrm>
            <a:custGeom>
              <a:avLst/>
              <a:gdLst/>
              <a:ahLst/>
              <a:cxnLst/>
              <a:rect l="l" t="t" r="r" b="b"/>
              <a:pathLst>
                <a:path w="894" h="314" extrusionOk="0">
                  <a:moveTo>
                    <a:pt x="203" y="0"/>
                  </a:moveTo>
                  <a:lnTo>
                    <a:pt x="155" y="36"/>
                  </a:lnTo>
                  <a:cubicBezTo>
                    <a:pt x="108" y="72"/>
                    <a:pt x="24" y="95"/>
                    <a:pt x="0" y="179"/>
                  </a:cubicBezTo>
                  <a:cubicBezTo>
                    <a:pt x="184" y="278"/>
                    <a:pt x="373" y="314"/>
                    <a:pt x="567" y="314"/>
                  </a:cubicBezTo>
                  <a:cubicBezTo>
                    <a:pt x="674" y="314"/>
                    <a:pt x="783" y="303"/>
                    <a:pt x="893" y="286"/>
                  </a:cubicBezTo>
                  <a:lnTo>
                    <a:pt x="893" y="36"/>
                  </a:lnTo>
                  <a:cubicBezTo>
                    <a:pt x="655" y="12"/>
                    <a:pt x="441" y="12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7" name="Google Shape;5767;p2"/>
            <p:cNvSpPr/>
            <p:nvPr/>
          </p:nvSpPr>
          <p:spPr>
            <a:xfrm>
              <a:off x="5479850" y="3559600"/>
              <a:ext cx="13100" cy="14125"/>
            </a:xfrm>
            <a:custGeom>
              <a:avLst/>
              <a:gdLst/>
              <a:ahLst/>
              <a:cxnLst/>
              <a:rect l="l" t="t" r="r" b="b"/>
              <a:pathLst>
                <a:path w="524" h="565" extrusionOk="0">
                  <a:moveTo>
                    <a:pt x="183" y="0"/>
                  </a:moveTo>
                  <a:cubicBezTo>
                    <a:pt x="159" y="0"/>
                    <a:pt x="135" y="6"/>
                    <a:pt x="107" y="20"/>
                  </a:cubicBezTo>
                  <a:cubicBezTo>
                    <a:pt x="72" y="56"/>
                    <a:pt x="60" y="103"/>
                    <a:pt x="48" y="139"/>
                  </a:cubicBezTo>
                  <a:cubicBezTo>
                    <a:pt x="0" y="342"/>
                    <a:pt x="72" y="484"/>
                    <a:pt x="286" y="556"/>
                  </a:cubicBezTo>
                  <a:cubicBezTo>
                    <a:pt x="298" y="562"/>
                    <a:pt x="309" y="564"/>
                    <a:pt x="320" y="564"/>
                  </a:cubicBezTo>
                  <a:cubicBezTo>
                    <a:pt x="352" y="564"/>
                    <a:pt x="381" y="544"/>
                    <a:pt x="417" y="544"/>
                  </a:cubicBezTo>
                  <a:cubicBezTo>
                    <a:pt x="286" y="401"/>
                    <a:pt x="524" y="115"/>
                    <a:pt x="238" y="8"/>
                  </a:cubicBezTo>
                  <a:cubicBezTo>
                    <a:pt x="218" y="3"/>
                    <a:pt x="201" y="0"/>
                    <a:pt x="18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8" name="Google Shape;5768;p2"/>
            <p:cNvSpPr/>
            <p:nvPr/>
          </p:nvSpPr>
          <p:spPr>
            <a:xfrm>
              <a:off x="5514975" y="3548775"/>
              <a:ext cx="17875" cy="4200"/>
            </a:xfrm>
            <a:custGeom>
              <a:avLst/>
              <a:gdLst/>
              <a:ahLst/>
              <a:cxnLst/>
              <a:rect l="l" t="t" r="r" b="b"/>
              <a:pathLst>
                <a:path w="715" h="168" extrusionOk="0">
                  <a:moveTo>
                    <a:pt x="429" y="1"/>
                  </a:moveTo>
                  <a:cubicBezTo>
                    <a:pt x="274" y="13"/>
                    <a:pt x="131" y="25"/>
                    <a:pt x="0" y="36"/>
                  </a:cubicBezTo>
                  <a:cubicBezTo>
                    <a:pt x="101" y="144"/>
                    <a:pt x="220" y="167"/>
                    <a:pt x="344" y="167"/>
                  </a:cubicBezTo>
                  <a:cubicBezTo>
                    <a:pt x="443" y="167"/>
                    <a:pt x="544" y="152"/>
                    <a:pt x="642" y="152"/>
                  </a:cubicBezTo>
                  <a:cubicBezTo>
                    <a:pt x="666" y="152"/>
                    <a:pt x="691" y="153"/>
                    <a:pt x="714" y="155"/>
                  </a:cubicBezTo>
                  <a:cubicBezTo>
                    <a:pt x="655" y="36"/>
                    <a:pt x="536" y="25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9" name="Google Shape;5769;p2"/>
            <p:cNvSpPr/>
            <p:nvPr/>
          </p:nvSpPr>
          <p:spPr>
            <a:xfrm>
              <a:off x="5464950" y="3556600"/>
              <a:ext cx="8375" cy="6500"/>
            </a:xfrm>
            <a:custGeom>
              <a:avLst/>
              <a:gdLst/>
              <a:ahLst/>
              <a:cxnLst/>
              <a:rect l="l" t="t" r="r" b="b"/>
              <a:pathLst>
                <a:path w="335" h="260" extrusionOk="0">
                  <a:moveTo>
                    <a:pt x="203" y="0"/>
                  </a:moveTo>
                  <a:cubicBezTo>
                    <a:pt x="179" y="0"/>
                    <a:pt x="156" y="3"/>
                    <a:pt x="132" y="9"/>
                  </a:cubicBezTo>
                  <a:cubicBezTo>
                    <a:pt x="1" y="188"/>
                    <a:pt x="60" y="259"/>
                    <a:pt x="275" y="259"/>
                  </a:cubicBezTo>
                  <a:cubicBezTo>
                    <a:pt x="334" y="223"/>
                    <a:pt x="334" y="176"/>
                    <a:pt x="287" y="128"/>
                  </a:cubicBezTo>
                  <a:cubicBezTo>
                    <a:pt x="275" y="81"/>
                    <a:pt x="275" y="57"/>
                    <a:pt x="275" y="9"/>
                  </a:cubicBezTo>
                  <a:cubicBezTo>
                    <a:pt x="251" y="3"/>
                    <a:pt x="227" y="0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0" name="Google Shape;5770;p2"/>
            <p:cNvSpPr/>
            <p:nvPr/>
          </p:nvSpPr>
          <p:spPr>
            <a:xfrm>
              <a:off x="5518525" y="3560100"/>
              <a:ext cx="7175" cy="7150"/>
            </a:xfrm>
            <a:custGeom>
              <a:avLst/>
              <a:gdLst/>
              <a:ahLst/>
              <a:cxnLst/>
              <a:rect l="l" t="t" r="r" b="b"/>
              <a:pathLst>
                <a:path w="287" h="286" extrusionOk="0">
                  <a:moveTo>
                    <a:pt x="132" y="0"/>
                  </a:moveTo>
                  <a:cubicBezTo>
                    <a:pt x="72" y="0"/>
                    <a:pt x="37" y="0"/>
                    <a:pt x="1" y="24"/>
                  </a:cubicBezTo>
                  <a:cubicBezTo>
                    <a:pt x="1" y="107"/>
                    <a:pt x="13" y="191"/>
                    <a:pt x="13" y="286"/>
                  </a:cubicBezTo>
                  <a:cubicBezTo>
                    <a:pt x="108" y="286"/>
                    <a:pt x="191" y="274"/>
                    <a:pt x="287" y="274"/>
                  </a:cubicBezTo>
                  <a:cubicBezTo>
                    <a:pt x="227" y="179"/>
                    <a:pt x="179" y="95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1" name="Google Shape;5771;p2"/>
            <p:cNvSpPr/>
            <p:nvPr/>
          </p:nvSpPr>
          <p:spPr>
            <a:xfrm>
              <a:off x="5399775" y="3535225"/>
              <a:ext cx="6575" cy="3900"/>
            </a:xfrm>
            <a:custGeom>
              <a:avLst/>
              <a:gdLst/>
              <a:ahLst/>
              <a:cxnLst/>
              <a:rect l="l" t="t" r="r" b="b"/>
              <a:pathLst>
                <a:path w="263" h="156" extrusionOk="0">
                  <a:moveTo>
                    <a:pt x="205" y="1"/>
                  </a:moveTo>
                  <a:cubicBezTo>
                    <a:pt x="113" y="1"/>
                    <a:pt x="40" y="51"/>
                    <a:pt x="0" y="150"/>
                  </a:cubicBezTo>
                  <a:cubicBezTo>
                    <a:pt x="24" y="150"/>
                    <a:pt x="53" y="155"/>
                    <a:pt x="77" y="155"/>
                  </a:cubicBezTo>
                  <a:cubicBezTo>
                    <a:pt x="89" y="155"/>
                    <a:pt x="100" y="154"/>
                    <a:pt x="107" y="150"/>
                  </a:cubicBezTo>
                  <a:cubicBezTo>
                    <a:pt x="167" y="102"/>
                    <a:pt x="215" y="43"/>
                    <a:pt x="262" y="7"/>
                  </a:cubicBezTo>
                  <a:cubicBezTo>
                    <a:pt x="242" y="3"/>
                    <a:pt x="223" y="1"/>
                    <a:pt x="20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2" name="Google Shape;5772;p2"/>
            <p:cNvSpPr/>
            <p:nvPr/>
          </p:nvSpPr>
          <p:spPr>
            <a:xfrm>
              <a:off x="5478650" y="3545800"/>
              <a:ext cx="8050" cy="2300"/>
            </a:xfrm>
            <a:custGeom>
              <a:avLst/>
              <a:gdLst/>
              <a:ahLst/>
              <a:cxnLst/>
              <a:rect l="l" t="t" r="r" b="b"/>
              <a:pathLst>
                <a:path w="322" h="92" extrusionOk="0">
                  <a:moveTo>
                    <a:pt x="0" y="1"/>
                  </a:moveTo>
                  <a:cubicBezTo>
                    <a:pt x="55" y="62"/>
                    <a:pt x="110" y="91"/>
                    <a:pt x="165" y="91"/>
                  </a:cubicBezTo>
                  <a:cubicBezTo>
                    <a:pt x="218" y="91"/>
                    <a:pt x="270" y="65"/>
                    <a:pt x="322" y="13"/>
                  </a:cubicBezTo>
                  <a:cubicBezTo>
                    <a:pt x="215" y="1"/>
                    <a:pt x="108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3" name="Google Shape;5773;p2"/>
            <p:cNvSpPr/>
            <p:nvPr/>
          </p:nvSpPr>
          <p:spPr>
            <a:xfrm>
              <a:off x="5532825" y="3552650"/>
              <a:ext cx="3300" cy="1800"/>
            </a:xfrm>
            <a:custGeom>
              <a:avLst/>
              <a:gdLst/>
              <a:ahLst/>
              <a:cxnLst/>
              <a:rect l="l" t="t" r="r" b="b"/>
              <a:pathLst>
                <a:path w="132" h="72" extrusionOk="0">
                  <a:moveTo>
                    <a:pt x="0" y="0"/>
                  </a:moveTo>
                  <a:cubicBezTo>
                    <a:pt x="18" y="48"/>
                    <a:pt x="39" y="72"/>
                    <a:pt x="61" y="72"/>
                  </a:cubicBezTo>
                  <a:cubicBezTo>
                    <a:pt x="84" y="72"/>
                    <a:pt x="108" y="48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4" name="Google Shape;5774;p2"/>
            <p:cNvSpPr/>
            <p:nvPr/>
          </p:nvSpPr>
          <p:spPr>
            <a:xfrm>
              <a:off x="5507525" y="3549375"/>
              <a:ext cx="3600" cy="1300"/>
            </a:xfrm>
            <a:custGeom>
              <a:avLst/>
              <a:gdLst/>
              <a:ahLst/>
              <a:cxnLst/>
              <a:rect l="l" t="t" r="r" b="b"/>
              <a:pathLst>
                <a:path w="144" h="52" extrusionOk="0">
                  <a:moveTo>
                    <a:pt x="0" y="1"/>
                  </a:moveTo>
                  <a:cubicBezTo>
                    <a:pt x="10" y="30"/>
                    <a:pt x="20" y="51"/>
                    <a:pt x="30" y="51"/>
                  </a:cubicBezTo>
                  <a:cubicBezTo>
                    <a:pt x="32" y="51"/>
                    <a:pt x="34" y="50"/>
                    <a:pt x="36" y="48"/>
                  </a:cubicBezTo>
                  <a:cubicBezTo>
                    <a:pt x="72" y="36"/>
                    <a:pt x="119" y="12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5" name="Google Shape;5775;p2"/>
            <p:cNvSpPr/>
            <p:nvPr/>
          </p:nvSpPr>
          <p:spPr>
            <a:xfrm>
              <a:off x="5503050" y="3567225"/>
              <a:ext cx="7275" cy="5100"/>
            </a:xfrm>
            <a:custGeom>
              <a:avLst/>
              <a:gdLst/>
              <a:ahLst/>
              <a:cxnLst/>
              <a:rect l="l" t="t" r="r" b="b"/>
              <a:pathLst>
                <a:path w="291" h="204" extrusionOk="0">
                  <a:moveTo>
                    <a:pt x="120" y="1"/>
                  </a:moveTo>
                  <a:cubicBezTo>
                    <a:pt x="72" y="37"/>
                    <a:pt x="25" y="49"/>
                    <a:pt x="1" y="72"/>
                  </a:cubicBezTo>
                  <a:cubicBezTo>
                    <a:pt x="60" y="120"/>
                    <a:pt x="96" y="168"/>
                    <a:pt x="156" y="191"/>
                  </a:cubicBezTo>
                  <a:cubicBezTo>
                    <a:pt x="175" y="200"/>
                    <a:pt x="193" y="204"/>
                    <a:pt x="209" y="204"/>
                  </a:cubicBezTo>
                  <a:cubicBezTo>
                    <a:pt x="262" y="204"/>
                    <a:pt x="290" y="163"/>
                    <a:pt x="263" y="108"/>
                  </a:cubicBezTo>
                  <a:cubicBezTo>
                    <a:pt x="251" y="60"/>
                    <a:pt x="156" y="37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6" name="Google Shape;5776;p2"/>
            <p:cNvSpPr/>
            <p:nvPr/>
          </p:nvSpPr>
          <p:spPr>
            <a:xfrm>
              <a:off x="5471800" y="3559800"/>
              <a:ext cx="3600" cy="4775"/>
            </a:xfrm>
            <a:custGeom>
              <a:avLst/>
              <a:gdLst/>
              <a:ahLst/>
              <a:cxnLst/>
              <a:rect l="l" t="t" r="r" b="b"/>
              <a:pathLst>
                <a:path w="144" h="191" extrusionOk="0">
                  <a:moveTo>
                    <a:pt x="1" y="0"/>
                  </a:moveTo>
                  <a:lnTo>
                    <a:pt x="1" y="131"/>
                  </a:lnTo>
                  <a:cubicBezTo>
                    <a:pt x="24" y="167"/>
                    <a:pt x="60" y="179"/>
                    <a:pt x="96" y="191"/>
                  </a:cubicBezTo>
                  <a:cubicBezTo>
                    <a:pt x="143" y="95"/>
                    <a:pt x="84" y="36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7" name="Google Shape;5777;p2"/>
            <p:cNvSpPr/>
            <p:nvPr/>
          </p:nvSpPr>
          <p:spPr>
            <a:xfrm>
              <a:off x="5855775" y="3563375"/>
              <a:ext cx="6875" cy="6250"/>
            </a:xfrm>
            <a:custGeom>
              <a:avLst/>
              <a:gdLst/>
              <a:ahLst/>
              <a:cxnLst/>
              <a:rect l="l" t="t" r="r" b="b"/>
              <a:pathLst>
                <a:path w="275" h="250" extrusionOk="0">
                  <a:moveTo>
                    <a:pt x="80" y="0"/>
                  </a:moveTo>
                  <a:cubicBezTo>
                    <a:pt x="55" y="0"/>
                    <a:pt x="29" y="4"/>
                    <a:pt x="1" y="12"/>
                  </a:cubicBezTo>
                  <a:cubicBezTo>
                    <a:pt x="9" y="131"/>
                    <a:pt x="22" y="249"/>
                    <a:pt x="99" y="249"/>
                  </a:cubicBezTo>
                  <a:cubicBezTo>
                    <a:pt x="139" y="249"/>
                    <a:pt x="195" y="219"/>
                    <a:pt x="275" y="143"/>
                  </a:cubicBezTo>
                  <a:cubicBezTo>
                    <a:pt x="228" y="50"/>
                    <a:pt x="167" y="0"/>
                    <a:pt x="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8" name="Google Shape;5778;p2"/>
            <p:cNvSpPr/>
            <p:nvPr/>
          </p:nvSpPr>
          <p:spPr>
            <a:xfrm>
              <a:off x="5905775" y="3567525"/>
              <a:ext cx="6500" cy="6150"/>
            </a:xfrm>
            <a:custGeom>
              <a:avLst/>
              <a:gdLst/>
              <a:ahLst/>
              <a:cxnLst/>
              <a:rect l="l" t="t" r="r" b="b"/>
              <a:pathLst>
                <a:path w="260" h="246" extrusionOk="0">
                  <a:moveTo>
                    <a:pt x="1" y="1"/>
                  </a:moveTo>
                  <a:cubicBezTo>
                    <a:pt x="1" y="84"/>
                    <a:pt x="1" y="156"/>
                    <a:pt x="25" y="227"/>
                  </a:cubicBezTo>
                  <a:cubicBezTo>
                    <a:pt x="73" y="240"/>
                    <a:pt x="109" y="245"/>
                    <a:pt x="135" y="245"/>
                  </a:cubicBezTo>
                  <a:cubicBezTo>
                    <a:pt x="259" y="245"/>
                    <a:pt x="173" y="123"/>
                    <a:pt x="144" y="25"/>
                  </a:cubicBezTo>
                  <a:cubicBezTo>
                    <a:pt x="96" y="25"/>
                    <a:pt x="49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9" name="Google Shape;5779;p2"/>
            <p:cNvSpPr/>
            <p:nvPr/>
          </p:nvSpPr>
          <p:spPr>
            <a:xfrm>
              <a:off x="5375075" y="3559825"/>
              <a:ext cx="31875" cy="16075"/>
            </a:xfrm>
            <a:custGeom>
              <a:avLst/>
              <a:gdLst/>
              <a:ahLst/>
              <a:cxnLst/>
              <a:rect l="l" t="t" r="r" b="b"/>
              <a:pathLst>
                <a:path w="1275" h="643" extrusionOk="0">
                  <a:moveTo>
                    <a:pt x="164" y="0"/>
                  </a:moveTo>
                  <a:cubicBezTo>
                    <a:pt x="114" y="0"/>
                    <a:pt x="63" y="4"/>
                    <a:pt x="12" y="11"/>
                  </a:cubicBezTo>
                  <a:cubicBezTo>
                    <a:pt x="0" y="106"/>
                    <a:pt x="0" y="178"/>
                    <a:pt x="0" y="273"/>
                  </a:cubicBezTo>
                  <a:cubicBezTo>
                    <a:pt x="72" y="356"/>
                    <a:pt x="60" y="487"/>
                    <a:pt x="131" y="583"/>
                  </a:cubicBezTo>
                  <a:cubicBezTo>
                    <a:pt x="158" y="619"/>
                    <a:pt x="193" y="635"/>
                    <a:pt x="234" y="635"/>
                  </a:cubicBezTo>
                  <a:cubicBezTo>
                    <a:pt x="246" y="635"/>
                    <a:pt x="260" y="633"/>
                    <a:pt x="274" y="630"/>
                  </a:cubicBezTo>
                  <a:cubicBezTo>
                    <a:pt x="319" y="615"/>
                    <a:pt x="366" y="609"/>
                    <a:pt x="413" y="609"/>
                  </a:cubicBezTo>
                  <a:cubicBezTo>
                    <a:pt x="479" y="609"/>
                    <a:pt x="545" y="621"/>
                    <a:pt x="607" y="642"/>
                  </a:cubicBezTo>
                  <a:cubicBezTo>
                    <a:pt x="657" y="613"/>
                    <a:pt x="710" y="607"/>
                    <a:pt x="765" y="607"/>
                  </a:cubicBezTo>
                  <a:cubicBezTo>
                    <a:pt x="792" y="607"/>
                    <a:pt x="820" y="609"/>
                    <a:pt x="848" y="609"/>
                  </a:cubicBezTo>
                  <a:cubicBezTo>
                    <a:pt x="896" y="609"/>
                    <a:pt x="944" y="605"/>
                    <a:pt x="988" y="583"/>
                  </a:cubicBezTo>
                  <a:cubicBezTo>
                    <a:pt x="1048" y="464"/>
                    <a:pt x="1167" y="475"/>
                    <a:pt x="1274" y="452"/>
                  </a:cubicBezTo>
                  <a:lnTo>
                    <a:pt x="1274" y="428"/>
                  </a:lnTo>
                  <a:cubicBezTo>
                    <a:pt x="1262" y="345"/>
                    <a:pt x="1274" y="214"/>
                    <a:pt x="1167" y="190"/>
                  </a:cubicBezTo>
                  <a:cubicBezTo>
                    <a:pt x="834" y="159"/>
                    <a:pt x="511" y="0"/>
                    <a:pt x="1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0" name="Google Shape;5780;p2"/>
            <p:cNvSpPr/>
            <p:nvPr/>
          </p:nvSpPr>
          <p:spPr>
            <a:xfrm>
              <a:off x="5850425" y="3595500"/>
              <a:ext cx="4775" cy="3175"/>
            </a:xfrm>
            <a:custGeom>
              <a:avLst/>
              <a:gdLst/>
              <a:ahLst/>
              <a:cxnLst/>
              <a:rect l="l" t="t" r="r" b="b"/>
              <a:pathLst>
                <a:path w="191" h="127" extrusionOk="0">
                  <a:moveTo>
                    <a:pt x="48" y="1"/>
                  </a:moveTo>
                  <a:cubicBezTo>
                    <a:pt x="36" y="37"/>
                    <a:pt x="0" y="96"/>
                    <a:pt x="0" y="108"/>
                  </a:cubicBezTo>
                  <a:cubicBezTo>
                    <a:pt x="29" y="121"/>
                    <a:pt x="54" y="127"/>
                    <a:pt x="76" y="127"/>
                  </a:cubicBezTo>
                  <a:cubicBezTo>
                    <a:pt x="137" y="127"/>
                    <a:pt x="173" y="83"/>
                    <a:pt x="191" y="13"/>
                  </a:cubicBezTo>
                  <a:cubicBezTo>
                    <a:pt x="131" y="13"/>
                    <a:pt x="96" y="1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1" name="Google Shape;5781;p2"/>
            <p:cNvSpPr/>
            <p:nvPr/>
          </p:nvSpPr>
          <p:spPr>
            <a:xfrm>
              <a:off x="5719750" y="3581825"/>
              <a:ext cx="9450" cy="6575"/>
            </a:xfrm>
            <a:custGeom>
              <a:avLst/>
              <a:gdLst/>
              <a:ahLst/>
              <a:cxnLst/>
              <a:rect l="l" t="t" r="r" b="b"/>
              <a:pathLst>
                <a:path w="378" h="263" extrusionOk="0">
                  <a:moveTo>
                    <a:pt x="262" y="0"/>
                  </a:moveTo>
                  <a:lnTo>
                    <a:pt x="262" y="0"/>
                  </a:lnTo>
                  <a:cubicBezTo>
                    <a:pt x="120" y="24"/>
                    <a:pt x="36" y="119"/>
                    <a:pt x="1" y="250"/>
                  </a:cubicBezTo>
                  <a:cubicBezTo>
                    <a:pt x="60" y="250"/>
                    <a:pt x="133" y="262"/>
                    <a:pt x="194" y="262"/>
                  </a:cubicBezTo>
                  <a:cubicBezTo>
                    <a:pt x="305" y="262"/>
                    <a:pt x="378" y="223"/>
                    <a:pt x="26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2" name="Google Shape;5782;p2"/>
            <p:cNvSpPr/>
            <p:nvPr/>
          </p:nvSpPr>
          <p:spPr>
            <a:xfrm>
              <a:off x="6088400" y="3617250"/>
              <a:ext cx="7325" cy="3725"/>
            </a:xfrm>
            <a:custGeom>
              <a:avLst/>
              <a:gdLst/>
              <a:ahLst/>
              <a:cxnLst/>
              <a:rect l="l" t="t" r="r" b="b"/>
              <a:pathLst>
                <a:path w="293" h="149" extrusionOk="0">
                  <a:moveTo>
                    <a:pt x="6" y="0"/>
                  </a:moveTo>
                  <a:cubicBezTo>
                    <a:pt x="1" y="121"/>
                    <a:pt x="41" y="148"/>
                    <a:pt x="95" y="148"/>
                  </a:cubicBezTo>
                  <a:cubicBezTo>
                    <a:pt x="139" y="148"/>
                    <a:pt x="193" y="130"/>
                    <a:pt x="238" y="130"/>
                  </a:cubicBezTo>
                  <a:cubicBezTo>
                    <a:pt x="258" y="130"/>
                    <a:pt x="277" y="133"/>
                    <a:pt x="292" y="143"/>
                  </a:cubicBezTo>
                  <a:cubicBezTo>
                    <a:pt x="233" y="24"/>
                    <a:pt x="125" y="12"/>
                    <a:pt x="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3" name="Google Shape;5783;p2"/>
            <p:cNvSpPr/>
            <p:nvPr/>
          </p:nvSpPr>
          <p:spPr>
            <a:xfrm>
              <a:off x="5998950" y="3574375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1" y="1"/>
                  </a:moveTo>
                  <a:lnTo>
                    <a:pt x="1" y="1"/>
                  </a:lnTo>
                  <a:cubicBezTo>
                    <a:pt x="12" y="132"/>
                    <a:pt x="12" y="263"/>
                    <a:pt x="12" y="405"/>
                  </a:cubicBezTo>
                  <a:cubicBezTo>
                    <a:pt x="405" y="382"/>
                    <a:pt x="60" y="132"/>
                    <a:pt x="132" y="24"/>
                  </a:cubicBezTo>
                  <a:cubicBezTo>
                    <a:pt x="84" y="13"/>
                    <a:pt x="48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4" name="Google Shape;5784;p2"/>
            <p:cNvSpPr/>
            <p:nvPr/>
          </p:nvSpPr>
          <p:spPr>
            <a:xfrm>
              <a:off x="5439350" y="3563675"/>
              <a:ext cx="5700" cy="5375"/>
            </a:xfrm>
            <a:custGeom>
              <a:avLst/>
              <a:gdLst/>
              <a:ahLst/>
              <a:cxnLst/>
              <a:rect l="l" t="t" r="r" b="b"/>
              <a:pathLst>
                <a:path w="228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25" y="95"/>
                    <a:pt x="13" y="214"/>
                    <a:pt x="179" y="214"/>
                  </a:cubicBezTo>
                  <a:cubicBezTo>
                    <a:pt x="191" y="214"/>
                    <a:pt x="227" y="191"/>
                    <a:pt x="227" y="179"/>
                  </a:cubicBezTo>
                  <a:cubicBezTo>
                    <a:pt x="227" y="12"/>
                    <a:pt x="108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5" name="Google Shape;5785;p2"/>
            <p:cNvSpPr/>
            <p:nvPr/>
          </p:nvSpPr>
          <p:spPr>
            <a:xfrm>
              <a:off x="5452450" y="3565175"/>
              <a:ext cx="3900" cy="4200"/>
            </a:xfrm>
            <a:custGeom>
              <a:avLst/>
              <a:gdLst/>
              <a:ahLst/>
              <a:cxnLst/>
              <a:rect l="l" t="t" r="r" b="b"/>
              <a:pathLst>
                <a:path w="156" h="168" extrusionOk="0">
                  <a:moveTo>
                    <a:pt x="98" y="1"/>
                  </a:moveTo>
                  <a:cubicBezTo>
                    <a:pt x="85" y="1"/>
                    <a:pt x="72" y="7"/>
                    <a:pt x="60" y="23"/>
                  </a:cubicBezTo>
                  <a:cubicBezTo>
                    <a:pt x="25" y="35"/>
                    <a:pt x="13" y="95"/>
                    <a:pt x="1" y="131"/>
                  </a:cubicBezTo>
                  <a:cubicBezTo>
                    <a:pt x="18" y="139"/>
                    <a:pt x="55" y="167"/>
                    <a:pt x="88" y="167"/>
                  </a:cubicBezTo>
                  <a:cubicBezTo>
                    <a:pt x="99" y="167"/>
                    <a:pt x="110" y="164"/>
                    <a:pt x="120" y="154"/>
                  </a:cubicBezTo>
                  <a:cubicBezTo>
                    <a:pt x="144" y="142"/>
                    <a:pt x="155" y="83"/>
                    <a:pt x="155" y="59"/>
                  </a:cubicBezTo>
                  <a:cubicBezTo>
                    <a:pt x="148" y="27"/>
                    <a:pt x="124" y="1"/>
                    <a:pt x="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6" name="Google Shape;5786;p2"/>
            <p:cNvSpPr/>
            <p:nvPr/>
          </p:nvSpPr>
          <p:spPr>
            <a:xfrm>
              <a:off x="5908175" y="3548675"/>
              <a:ext cx="94075" cy="16400"/>
            </a:xfrm>
            <a:custGeom>
              <a:avLst/>
              <a:gdLst/>
              <a:ahLst/>
              <a:cxnLst/>
              <a:rect l="l" t="t" r="r" b="b"/>
              <a:pathLst>
                <a:path w="3763" h="656" extrusionOk="0">
                  <a:moveTo>
                    <a:pt x="771" y="0"/>
                  </a:moveTo>
                  <a:cubicBezTo>
                    <a:pt x="728" y="0"/>
                    <a:pt x="686" y="2"/>
                    <a:pt x="643" y="5"/>
                  </a:cubicBezTo>
                  <a:cubicBezTo>
                    <a:pt x="429" y="88"/>
                    <a:pt x="179" y="29"/>
                    <a:pt x="0" y="195"/>
                  </a:cubicBezTo>
                  <a:cubicBezTo>
                    <a:pt x="1060" y="433"/>
                    <a:pt x="2131" y="445"/>
                    <a:pt x="3203" y="600"/>
                  </a:cubicBezTo>
                  <a:cubicBezTo>
                    <a:pt x="3249" y="635"/>
                    <a:pt x="3298" y="655"/>
                    <a:pt x="3347" y="655"/>
                  </a:cubicBezTo>
                  <a:cubicBezTo>
                    <a:pt x="3399" y="655"/>
                    <a:pt x="3451" y="632"/>
                    <a:pt x="3501" y="576"/>
                  </a:cubicBezTo>
                  <a:cubicBezTo>
                    <a:pt x="3620" y="540"/>
                    <a:pt x="3703" y="445"/>
                    <a:pt x="3763" y="326"/>
                  </a:cubicBezTo>
                  <a:cubicBezTo>
                    <a:pt x="3215" y="267"/>
                    <a:pt x="2667" y="207"/>
                    <a:pt x="2096" y="183"/>
                  </a:cubicBezTo>
                  <a:cubicBezTo>
                    <a:pt x="1660" y="162"/>
                    <a:pt x="1224" y="0"/>
                    <a:pt x="7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7" name="Google Shape;5787;p2"/>
            <p:cNvSpPr/>
            <p:nvPr/>
          </p:nvSpPr>
          <p:spPr>
            <a:xfrm>
              <a:off x="5987050" y="3578550"/>
              <a:ext cx="2700" cy="1800"/>
            </a:xfrm>
            <a:custGeom>
              <a:avLst/>
              <a:gdLst/>
              <a:ahLst/>
              <a:cxnLst/>
              <a:rect l="l" t="t" r="r" b="b"/>
              <a:pathLst>
                <a:path w="108" h="72" extrusionOk="0">
                  <a:moveTo>
                    <a:pt x="48" y="0"/>
                  </a:moveTo>
                  <a:cubicBezTo>
                    <a:pt x="24" y="12"/>
                    <a:pt x="0" y="24"/>
                    <a:pt x="0" y="24"/>
                  </a:cubicBezTo>
                  <a:cubicBezTo>
                    <a:pt x="0" y="36"/>
                    <a:pt x="12" y="60"/>
                    <a:pt x="24" y="72"/>
                  </a:cubicBezTo>
                  <a:cubicBezTo>
                    <a:pt x="60" y="36"/>
                    <a:pt x="72" y="24"/>
                    <a:pt x="107" y="12"/>
                  </a:cubicBezTo>
                  <a:cubicBezTo>
                    <a:pt x="72" y="12"/>
                    <a:pt x="60" y="0"/>
                    <a:pt x="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8" name="Google Shape;5788;p2"/>
            <p:cNvSpPr/>
            <p:nvPr/>
          </p:nvSpPr>
          <p:spPr>
            <a:xfrm>
              <a:off x="5705475" y="3558200"/>
              <a:ext cx="24125" cy="5425"/>
            </a:xfrm>
            <a:custGeom>
              <a:avLst/>
              <a:gdLst/>
              <a:ahLst/>
              <a:cxnLst/>
              <a:rect l="l" t="t" r="r" b="b"/>
              <a:pathLst>
                <a:path w="965" h="217" extrusionOk="0">
                  <a:moveTo>
                    <a:pt x="787" y="0"/>
                  </a:moveTo>
                  <a:cubicBezTo>
                    <a:pt x="719" y="0"/>
                    <a:pt x="645" y="28"/>
                    <a:pt x="572" y="52"/>
                  </a:cubicBezTo>
                  <a:cubicBezTo>
                    <a:pt x="521" y="68"/>
                    <a:pt x="467" y="71"/>
                    <a:pt x="413" y="71"/>
                  </a:cubicBezTo>
                  <a:cubicBezTo>
                    <a:pt x="375" y="71"/>
                    <a:pt x="337" y="70"/>
                    <a:pt x="299" y="70"/>
                  </a:cubicBezTo>
                  <a:cubicBezTo>
                    <a:pt x="186" y="70"/>
                    <a:pt x="79" y="84"/>
                    <a:pt x="0" y="195"/>
                  </a:cubicBezTo>
                  <a:cubicBezTo>
                    <a:pt x="36" y="191"/>
                    <a:pt x="72" y="190"/>
                    <a:pt x="109" y="190"/>
                  </a:cubicBezTo>
                  <a:cubicBezTo>
                    <a:pt x="258" y="190"/>
                    <a:pt x="410" y="216"/>
                    <a:pt x="558" y="216"/>
                  </a:cubicBezTo>
                  <a:cubicBezTo>
                    <a:pt x="699" y="216"/>
                    <a:pt x="836" y="192"/>
                    <a:pt x="964" y="100"/>
                  </a:cubicBezTo>
                  <a:cubicBezTo>
                    <a:pt x="912" y="25"/>
                    <a:pt x="852" y="0"/>
                    <a:pt x="78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9" name="Google Shape;5789;p2"/>
            <p:cNvSpPr/>
            <p:nvPr/>
          </p:nvSpPr>
          <p:spPr>
            <a:xfrm>
              <a:off x="5740575" y="3556725"/>
              <a:ext cx="7175" cy="4775"/>
            </a:xfrm>
            <a:custGeom>
              <a:avLst/>
              <a:gdLst/>
              <a:ahLst/>
              <a:cxnLst/>
              <a:rect l="l" t="t" r="r" b="b"/>
              <a:pathLst>
                <a:path w="287" h="191" extrusionOk="0">
                  <a:moveTo>
                    <a:pt x="67" y="0"/>
                  </a:moveTo>
                  <a:cubicBezTo>
                    <a:pt x="46" y="0"/>
                    <a:pt x="24" y="2"/>
                    <a:pt x="1" y="4"/>
                  </a:cubicBezTo>
                  <a:cubicBezTo>
                    <a:pt x="59" y="71"/>
                    <a:pt x="88" y="190"/>
                    <a:pt x="162" y="190"/>
                  </a:cubicBezTo>
                  <a:cubicBezTo>
                    <a:pt x="194" y="190"/>
                    <a:pt x="233" y="168"/>
                    <a:pt x="287" y="111"/>
                  </a:cubicBezTo>
                  <a:cubicBezTo>
                    <a:pt x="229" y="25"/>
                    <a:pt x="156" y="0"/>
                    <a:pt x="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0" name="Google Shape;5790;p2"/>
            <p:cNvSpPr/>
            <p:nvPr/>
          </p:nvSpPr>
          <p:spPr>
            <a:xfrm>
              <a:off x="5698325" y="3561575"/>
              <a:ext cx="2700" cy="1450"/>
            </a:xfrm>
            <a:custGeom>
              <a:avLst/>
              <a:gdLst/>
              <a:ahLst/>
              <a:cxnLst/>
              <a:rect l="l" t="t" r="r" b="b"/>
              <a:pathLst>
                <a:path w="108" h="58" extrusionOk="0">
                  <a:moveTo>
                    <a:pt x="72" y="1"/>
                  </a:moveTo>
                  <a:cubicBezTo>
                    <a:pt x="48" y="24"/>
                    <a:pt x="24" y="36"/>
                    <a:pt x="0" y="48"/>
                  </a:cubicBezTo>
                  <a:cubicBezTo>
                    <a:pt x="12" y="54"/>
                    <a:pt x="27" y="57"/>
                    <a:pt x="45" y="57"/>
                  </a:cubicBezTo>
                  <a:cubicBezTo>
                    <a:pt x="63" y="57"/>
                    <a:pt x="84" y="54"/>
                    <a:pt x="107" y="48"/>
                  </a:cubicBezTo>
                  <a:cubicBezTo>
                    <a:pt x="84" y="36"/>
                    <a:pt x="84" y="24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1" name="Google Shape;5791;p2"/>
            <p:cNvSpPr/>
            <p:nvPr/>
          </p:nvSpPr>
          <p:spPr>
            <a:xfrm>
              <a:off x="6100150" y="3641350"/>
              <a:ext cx="2125" cy="2625"/>
            </a:xfrm>
            <a:custGeom>
              <a:avLst/>
              <a:gdLst/>
              <a:ahLst/>
              <a:cxnLst/>
              <a:rect l="l" t="t" r="r" b="b"/>
              <a:pathLst>
                <a:path w="85" h="105" extrusionOk="0">
                  <a:moveTo>
                    <a:pt x="25" y="1"/>
                  </a:moveTo>
                  <a:cubicBezTo>
                    <a:pt x="13" y="12"/>
                    <a:pt x="1" y="24"/>
                    <a:pt x="13" y="60"/>
                  </a:cubicBezTo>
                  <a:cubicBezTo>
                    <a:pt x="19" y="90"/>
                    <a:pt x="30" y="105"/>
                    <a:pt x="44" y="105"/>
                  </a:cubicBezTo>
                  <a:cubicBezTo>
                    <a:pt x="57" y="105"/>
                    <a:pt x="72" y="90"/>
                    <a:pt x="84" y="60"/>
                  </a:cubicBezTo>
                  <a:cubicBezTo>
                    <a:pt x="84" y="48"/>
                    <a:pt x="84" y="12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2" name="Google Shape;5792;p2"/>
            <p:cNvSpPr/>
            <p:nvPr/>
          </p:nvSpPr>
          <p:spPr>
            <a:xfrm>
              <a:off x="5798325" y="3617550"/>
              <a:ext cx="3900" cy="2700"/>
            </a:xfrm>
            <a:custGeom>
              <a:avLst/>
              <a:gdLst/>
              <a:ahLst/>
              <a:cxnLst/>
              <a:rect l="l" t="t" r="r" b="b"/>
              <a:pathLst>
                <a:path w="156" h="108" extrusionOk="0">
                  <a:moveTo>
                    <a:pt x="155" y="0"/>
                  </a:moveTo>
                  <a:cubicBezTo>
                    <a:pt x="108" y="24"/>
                    <a:pt x="48" y="60"/>
                    <a:pt x="1" y="107"/>
                  </a:cubicBezTo>
                  <a:cubicBezTo>
                    <a:pt x="48" y="72"/>
                    <a:pt x="108" y="24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3" name="Google Shape;5793;p2"/>
            <p:cNvSpPr/>
            <p:nvPr/>
          </p:nvSpPr>
          <p:spPr>
            <a:xfrm>
              <a:off x="5724800" y="3515450"/>
              <a:ext cx="116725" cy="13800"/>
            </a:xfrm>
            <a:custGeom>
              <a:avLst/>
              <a:gdLst/>
              <a:ahLst/>
              <a:cxnLst/>
              <a:rect l="l" t="t" r="r" b="b"/>
              <a:pathLst>
                <a:path w="4669" h="552" extrusionOk="0">
                  <a:moveTo>
                    <a:pt x="84" y="0"/>
                  </a:moveTo>
                  <a:cubicBezTo>
                    <a:pt x="1" y="95"/>
                    <a:pt x="1" y="179"/>
                    <a:pt x="72" y="274"/>
                  </a:cubicBezTo>
                  <a:cubicBezTo>
                    <a:pt x="120" y="286"/>
                    <a:pt x="180" y="286"/>
                    <a:pt x="215" y="298"/>
                  </a:cubicBezTo>
                  <a:cubicBezTo>
                    <a:pt x="320" y="279"/>
                    <a:pt x="421" y="255"/>
                    <a:pt x="519" y="255"/>
                  </a:cubicBezTo>
                  <a:cubicBezTo>
                    <a:pt x="611" y="255"/>
                    <a:pt x="700" y="276"/>
                    <a:pt x="787" y="345"/>
                  </a:cubicBezTo>
                  <a:cubicBezTo>
                    <a:pt x="870" y="393"/>
                    <a:pt x="977" y="417"/>
                    <a:pt x="1072" y="465"/>
                  </a:cubicBezTo>
                  <a:cubicBezTo>
                    <a:pt x="1087" y="460"/>
                    <a:pt x="1104" y="457"/>
                    <a:pt x="1122" y="457"/>
                  </a:cubicBezTo>
                  <a:cubicBezTo>
                    <a:pt x="1148" y="457"/>
                    <a:pt x="1176" y="463"/>
                    <a:pt x="1203" y="476"/>
                  </a:cubicBezTo>
                  <a:cubicBezTo>
                    <a:pt x="1203" y="500"/>
                    <a:pt x="1227" y="512"/>
                    <a:pt x="1239" y="512"/>
                  </a:cubicBezTo>
                  <a:cubicBezTo>
                    <a:pt x="1251" y="515"/>
                    <a:pt x="1262" y="517"/>
                    <a:pt x="1273" y="517"/>
                  </a:cubicBezTo>
                  <a:cubicBezTo>
                    <a:pt x="1304" y="517"/>
                    <a:pt x="1328" y="503"/>
                    <a:pt x="1346" y="476"/>
                  </a:cubicBezTo>
                  <a:cubicBezTo>
                    <a:pt x="1775" y="476"/>
                    <a:pt x="2215" y="500"/>
                    <a:pt x="2644" y="500"/>
                  </a:cubicBezTo>
                  <a:cubicBezTo>
                    <a:pt x="2747" y="536"/>
                    <a:pt x="2852" y="546"/>
                    <a:pt x="2957" y="546"/>
                  </a:cubicBezTo>
                  <a:cubicBezTo>
                    <a:pt x="3072" y="546"/>
                    <a:pt x="3187" y="534"/>
                    <a:pt x="3300" y="534"/>
                  </a:cubicBezTo>
                  <a:cubicBezTo>
                    <a:pt x="3324" y="534"/>
                    <a:pt x="3347" y="535"/>
                    <a:pt x="3370" y="536"/>
                  </a:cubicBezTo>
                  <a:lnTo>
                    <a:pt x="4204" y="536"/>
                  </a:lnTo>
                  <a:cubicBezTo>
                    <a:pt x="4226" y="526"/>
                    <a:pt x="4250" y="522"/>
                    <a:pt x="4277" y="522"/>
                  </a:cubicBezTo>
                  <a:cubicBezTo>
                    <a:pt x="4351" y="522"/>
                    <a:pt x="4440" y="552"/>
                    <a:pt x="4514" y="552"/>
                  </a:cubicBezTo>
                  <a:cubicBezTo>
                    <a:pt x="4601" y="552"/>
                    <a:pt x="4668" y="511"/>
                    <a:pt x="4668" y="334"/>
                  </a:cubicBezTo>
                  <a:cubicBezTo>
                    <a:pt x="4501" y="298"/>
                    <a:pt x="4335" y="274"/>
                    <a:pt x="4180" y="262"/>
                  </a:cubicBezTo>
                  <a:cubicBezTo>
                    <a:pt x="2811" y="143"/>
                    <a:pt x="1442" y="215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4" name="Google Shape;5794;p2"/>
            <p:cNvSpPr/>
            <p:nvPr/>
          </p:nvSpPr>
          <p:spPr>
            <a:xfrm>
              <a:off x="5825500" y="3522500"/>
              <a:ext cx="84475" cy="13075"/>
            </a:xfrm>
            <a:custGeom>
              <a:avLst/>
              <a:gdLst/>
              <a:ahLst/>
              <a:cxnLst/>
              <a:rect l="l" t="t" r="r" b="b"/>
              <a:pathLst>
                <a:path w="3379" h="523" extrusionOk="0">
                  <a:moveTo>
                    <a:pt x="1134" y="1"/>
                  </a:moveTo>
                  <a:cubicBezTo>
                    <a:pt x="962" y="1"/>
                    <a:pt x="790" y="15"/>
                    <a:pt x="616" y="52"/>
                  </a:cubicBezTo>
                  <a:cubicBezTo>
                    <a:pt x="519" y="194"/>
                    <a:pt x="389" y="204"/>
                    <a:pt x="255" y="204"/>
                  </a:cubicBezTo>
                  <a:cubicBezTo>
                    <a:pt x="232" y="204"/>
                    <a:pt x="209" y="204"/>
                    <a:pt x="186" y="204"/>
                  </a:cubicBezTo>
                  <a:cubicBezTo>
                    <a:pt x="130" y="204"/>
                    <a:pt x="74" y="206"/>
                    <a:pt x="21" y="218"/>
                  </a:cubicBezTo>
                  <a:cubicBezTo>
                    <a:pt x="0" y="270"/>
                    <a:pt x="16" y="304"/>
                    <a:pt x="36" y="304"/>
                  </a:cubicBezTo>
                  <a:cubicBezTo>
                    <a:pt x="39" y="304"/>
                    <a:pt x="42" y="303"/>
                    <a:pt x="45" y="302"/>
                  </a:cubicBezTo>
                  <a:lnTo>
                    <a:pt x="450" y="349"/>
                  </a:lnTo>
                  <a:cubicBezTo>
                    <a:pt x="618" y="390"/>
                    <a:pt x="787" y="401"/>
                    <a:pt x="956" y="401"/>
                  </a:cubicBezTo>
                  <a:cubicBezTo>
                    <a:pt x="1137" y="401"/>
                    <a:pt x="1319" y="389"/>
                    <a:pt x="1498" y="389"/>
                  </a:cubicBezTo>
                  <a:cubicBezTo>
                    <a:pt x="1686" y="389"/>
                    <a:pt x="1873" y="402"/>
                    <a:pt x="2057" y="456"/>
                  </a:cubicBezTo>
                  <a:cubicBezTo>
                    <a:pt x="2378" y="456"/>
                    <a:pt x="2712" y="468"/>
                    <a:pt x="3033" y="480"/>
                  </a:cubicBezTo>
                  <a:cubicBezTo>
                    <a:pt x="3097" y="512"/>
                    <a:pt x="3155" y="523"/>
                    <a:pt x="3215" y="523"/>
                  </a:cubicBezTo>
                  <a:cubicBezTo>
                    <a:pt x="3245" y="523"/>
                    <a:pt x="3275" y="520"/>
                    <a:pt x="3307" y="516"/>
                  </a:cubicBezTo>
                  <a:cubicBezTo>
                    <a:pt x="3343" y="480"/>
                    <a:pt x="3379" y="421"/>
                    <a:pt x="3379" y="361"/>
                  </a:cubicBezTo>
                  <a:cubicBezTo>
                    <a:pt x="3343" y="278"/>
                    <a:pt x="3260" y="242"/>
                    <a:pt x="3188" y="194"/>
                  </a:cubicBezTo>
                  <a:cubicBezTo>
                    <a:pt x="2890" y="183"/>
                    <a:pt x="2581" y="135"/>
                    <a:pt x="2283" y="111"/>
                  </a:cubicBezTo>
                  <a:cubicBezTo>
                    <a:pt x="1897" y="70"/>
                    <a:pt x="1517" y="1"/>
                    <a:pt x="11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5" name="Google Shape;5795;p2"/>
            <p:cNvSpPr/>
            <p:nvPr/>
          </p:nvSpPr>
          <p:spPr>
            <a:xfrm>
              <a:off x="5905500" y="3527500"/>
              <a:ext cx="84250" cy="13875"/>
            </a:xfrm>
            <a:custGeom>
              <a:avLst/>
              <a:gdLst/>
              <a:ahLst/>
              <a:cxnLst/>
              <a:rect l="l" t="t" r="r" b="b"/>
              <a:pathLst>
                <a:path w="3370" h="555" extrusionOk="0">
                  <a:moveTo>
                    <a:pt x="506" y="0"/>
                  </a:moveTo>
                  <a:cubicBezTo>
                    <a:pt x="338" y="0"/>
                    <a:pt x="170" y="6"/>
                    <a:pt x="0" y="18"/>
                  </a:cubicBezTo>
                  <a:cubicBezTo>
                    <a:pt x="48" y="54"/>
                    <a:pt x="107" y="102"/>
                    <a:pt x="155" y="149"/>
                  </a:cubicBezTo>
                  <a:cubicBezTo>
                    <a:pt x="223" y="228"/>
                    <a:pt x="299" y="253"/>
                    <a:pt x="378" y="253"/>
                  </a:cubicBezTo>
                  <a:cubicBezTo>
                    <a:pt x="503" y="253"/>
                    <a:pt x="635" y="191"/>
                    <a:pt x="751" y="191"/>
                  </a:cubicBezTo>
                  <a:cubicBezTo>
                    <a:pt x="793" y="191"/>
                    <a:pt x="833" y="199"/>
                    <a:pt x="869" y="221"/>
                  </a:cubicBezTo>
                  <a:cubicBezTo>
                    <a:pt x="849" y="221"/>
                    <a:pt x="824" y="219"/>
                    <a:pt x="796" y="219"/>
                  </a:cubicBezTo>
                  <a:cubicBezTo>
                    <a:pt x="738" y="219"/>
                    <a:pt x="667" y="225"/>
                    <a:pt x="595" y="256"/>
                  </a:cubicBezTo>
                  <a:cubicBezTo>
                    <a:pt x="548" y="304"/>
                    <a:pt x="548" y="375"/>
                    <a:pt x="607" y="411"/>
                  </a:cubicBezTo>
                  <a:cubicBezTo>
                    <a:pt x="1417" y="459"/>
                    <a:pt x="2238" y="506"/>
                    <a:pt x="3036" y="554"/>
                  </a:cubicBezTo>
                  <a:cubicBezTo>
                    <a:pt x="3131" y="471"/>
                    <a:pt x="3262" y="518"/>
                    <a:pt x="3346" y="435"/>
                  </a:cubicBezTo>
                  <a:cubicBezTo>
                    <a:pt x="3369" y="375"/>
                    <a:pt x="3346" y="328"/>
                    <a:pt x="3286" y="292"/>
                  </a:cubicBezTo>
                  <a:cubicBezTo>
                    <a:pt x="3228" y="297"/>
                    <a:pt x="3169" y="300"/>
                    <a:pt x="3110" y="300"/>
                  </a:cubicBezTo>
                  <a:cubicBezTo>
                    <a:pt x="2895" y="300"/>
                    <a:pt x="2677" y="267"/>
                    <a:pt x="2453" y="221"/>
                  </a:cubicBezTo>
                  <a:cubicBezTo>
                    <a:pt x="1808" y="88"/>
                    <a:pt x="1163" y="0"/>
                    <a:pt x="5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6" name="Google Shape;5796;p2"/>
            <p:cNvSpPr/>
            <p:nvPr/>
          </p:nvSpPr>
          <p:spPr>
            <a:xfrm>
              <a:off x="5840900" y="3480325"/>
              <a:ext cx="65500" cy="19675"/>
            </a:xfrm>
            <a:custGeom>
              <a:avLst/>
              <a:gdLst/>
              <a:ahLst/>
              <a:cxnLst/>
              <a:rect l="l" t="t" r="r" b="b"/>
              <a:pathLst>
                <a:path w="2620" h="787" extrusionOk="0">
                  <a:moveTo>
                    <a:pt x="298" y="0"/>
                  </a:moveTo>
                  <a:cubicBezTo>
                    <a:pt x="298" y="1"/>
                    <a:pt x="299" y="1"/>
                    <a:pt x="299" y="2"/>
                  </a:cubicBezTo>
                  <a:lnTo>
                    <a:pt x="299" y="2"/>
                  </a:lnTo>
                  <a:lnTo>
                    <a:pt x="310" y="0"/>
                  </a:lnTo>
                  <a:close/>
                  <a:moveTo>
                    <a:pt x="572" y="0"/>
                  </a:moveTo>
                  <a:cubicBezTo>
                    <a:pt x="536" y="36"/>
                    <a:pt x="489" y="72"/>
                    <a:pt x="429" y="72"/>
                  </a:cubicBezTo>
                  <a:cubicBezTo>
                    <a:pt x="370" y="72"/>
                    <a:pt x="323" y="37"/>
                    <a:pt x="299" y="2"/>
                  </a:cubicBezTo>
                  <a:lnTo>
                    <a:pt x="299" y="2"/>
                  </a:lnTo>
                  <a:lnTo>
                    <a:pt x="0" y="36"/>
                  </a:lnTo>
                  <a:cubicBezTo>
                    <a:pt x="96" y="155"/>
                    <a:pt x="167" y="274"/>
                    <a:pt x="155" y="441"/>
                  </a:cubicBezTo>
                  <a:cubicBezTo>
                    <a:pt x="191" y="500"/>
                    <a:pt x="238" y="548"/>
                    <a:pt x="298" y="572"/>
                  </a:cubicBezTo>
                  <a:cubicBezTo>
                    <a:pt x="375" y="601"/>
                    <a:pt x="445" y="638"/>
                    <a:pt x="519" y="638"/>
                  </a:cubicBezTo>
                  <a:cubicBezTo>
                    <a:pt x="537" y="638"/>
                    <a:pt x="554" y="636"/>
                    <a:pt x="572" y="631"/>
                  </a:cubicBezTo>
                  <a:cubicBezTo>
                    <a:pt x="668" y="615"/>
                    <a:pt x="762" y="608"/>
                    <a:pt x="856" y="608"/>
                  </a:cubicBezTo>
                  <a:cubicBezTo>
                    <a:pt x="1113" y="608"/>
                    <a:pt x="1364" y="663"/>
                    <a:pt x="1608" y="750"/>
                  </a:cubicBezTo>
                  <a:cubicBezTo>
                    <a:pt x="1643" y="774"/>
                    <a:pt x="1679" y="786"/>
                    <a:pt x="1718" y="786"/>
                  </a:cubicBezTo>
                  <a:cubicBezTo>
                    <a:pt x="1757" y="786"/>
                    <a:pt x="1798" y="774"/>
                    <a:pt x="1846" y="750"/>
                  </a:cubicBezTo>
                  <a:cubicBezTo>
                    <a:pt x="2096" y="738"/>
                    <a:pt x="2358" y="727"/>
                    <a:pt x="2620" y="715"/>
                  </a:cubicBezTo>
                  <a:cubicBezTo>
                    <a:pt x="2513" y="322"/>
                    <a:pt x="1965" y="488"/>
                    <a:pt x="1858" y="119"/>
                  </a:cubicBezTo>
                  <a:cubicBezTo>
                    <a:pt x="1758" y="98"/>
                    <a:pt x="1666" y="94"/>
                    <a:pt x="1573" y="94"/>
                  </a:cubicBezTo>
                  <a:cubicBezTo>
                    <a:pt x="1511" y="94"/>
                    <a:pt x="1448" y="96"/>
                    <a:pt x="1381" y="96"/>
                  </a:cubicBezTo>
                  <a:cubicBezTo>
                    <a:pt x="1366" y="94"/>
                    <a:pt x="1350" y="93"/>
                    <a:pt x="1334" y="93"/>
                  </a:cubicBezTo>
                  <a:cubicBezTo>
                    <a:pt x="1298" y="93"/>
                    <a:pt x="1262" y="96"/>
                    <a:pt x="1226" y="96"/>
                  </a:cubicBezTo>
                  <a:cubicBezTo>
                    <a:pt x="1155" y="96"/>
                    <a:pt x="1086" y="86"/>
                    <a:pt x="1024" y="24"/>
                  </a:cubicBezTo>
                  <a:cubicBezTo>
                    <a:pt x="965" y="36"/>
                    <a:pt x="917" y="36"/>
                    <a:pt x="870" y="36"/>
                  </a:cubicBezTo>
                  <a:cubicBezTo>
                    <a:pt x="870" y="60"/>
                    <a:pt x="858" y="60"/>
                    <a:pt x="810" y="60"/>
                  </a:cubicBezTo>
                  <a:cubicBezTo>
                    <a:pt x="786" y="60"/>
                    <a:pt x="750" y="36"/>
                    <a:pt x="727" y="12"/>
                  </a:cubicBezTo>
                  <a:cubicBezTo>
                    <a:pt x="667" y="0"/>
                    <a:pt x="619" y="0"/>
                    <a:pt x="5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7" name="Google Shape;5797;p2"/>
            <p:cNvSpPr/>
            <p:nvPr/>
          </p:nvSpPr>
          <p:spPr>
            <a:xfrm>
              <a:off x="5991225" y="3534800"/>
              <a:ext cx="40200" cy="11625"/>
            </a:xfrm>
            <a:custGeom>
              <a:avLst/>
              <a:gdLst/>
              <a:ahLst/>
              <a:cxnLst/>
              <a:rect l="l" t="t" r="r" b="b"/>
              <a:pathLst>
                <a:path w="1608" h="465" extrusionOk="0">
                  <a:moveTo>
                    <a:pt x="476" y="0"/>
                  </a:moveTo>
                  <a:cubicBezTo>
                    <a:pt x="444" y="115"/>
                    <a:pt x="396" y="151"/>
                    <a:pt x="335" y="151"/>
                  </a:cubicBezTo>
                  <a:cubicBezTo>
                    <a:pt x="283" y="151"/>
                    <a:pt x="221" y="123"/>
                    <a:pt x="155" y="95"/>
                  </a:cubicBezTo>
                  <a:cubicBezTo>
                    <a:pt x="71" y="143"/>
                    <a:pt x="12" y="203"/>
                    <a:pt x="0" y="298"/>
                  </a:cubicBezTo>
                  <a:cubicBezTo>
                    <a:pt x="228" y="430"/>
                    <a:pt x="460" y="444"/>
                    <a:pt x="697" y="444"/>
                  </a:cubicBezTo>
                  <a:cubicBezTo>
                    <a:pt x="763" y="444"/>
                    <a:pt x="829" y="443"/>
                    <a:pt x="895" y="443"/>
                  </a:cubicBezTo>
                  <a:cubicBezTo>
                    <a:pt x="977" y="443"/>
                    <a:pt x="1060" y="445"/>
                    <a:pt x="1143" y="453"/>
                  </a:cubicBezTo>
                  <a:cubicBezTo>
                    <a:pt x="1310" y="417"/>
                    <a:pt x="1500" y="464"/>
                    <a:pt x="1607" y="286"/>
                  </a:cubicBezTo>
                  <a:cubicBezTo>
                    <a:pt x="1560" y="226"/>
                    <a:pt x="1500" y="179"/>
                    <a:pt x="1441" y="119"/>
                  </a:cubicBezTo>
                  <a:cubicBezTo>
                    <a:pt x="1317" y="119"/>
                    <a:pt x="1194" y="140"/>
                    <a:pt x="1075" y="140"/>
                  </a:cubicBezTo>
                  <a:cubicBezTo>
                    <a:pt x="940" y="140"/>
                    <a:pt x="810" y="114"/>
                    <a:pt x="69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8" name="Google Shape;5798;p2"/>
            <p:cNvSpPr/>
            <p:nvPr/>
          </p:nvSpPr>
          <p:spPr>
            <a:xfrm>
              <a:off x="5693650" y="3512225"/>
              <a:ext cx="32975" cy="10375"/>
            </a:xfrm>
            <a:custGeom>
              <a:avLst/>
              <a:gdLst/>
              <a:ahLst/>
              <a:cxnLst/>
              <a:rect l="l" t="t" r="r" b="b"/>
              <a:pathLst>
                <a:path w="1319" h="415" extrusionOk="0">
                  <a:moveTo>
                    <a:pt x="113" y="1"/>
                  </a:moveTo>
                  <a:cubicBezTo>
                    <a:pt x="14" y="1"/>
                    <a:pt x="1" y="69"/>
                    <a:pt x="21" y="177"/>
                  </a:cubicBezTo>
                  <a:cubicBezTo>
                    <a:pt x="238" y="313"/>
                    <a:pt x="476" y="373"/>
                    <a:pt x="724" y="373"/>
                  </a:cubicBezTo>
                  <a:cubicBezTo>
                    <a:pt x="802" y="373"/>
                    <a:pt x="881" y="367"/>
                    <a:pt x="961" y="355"/>
                  </a:cubicBezTo>
                  <a:lnTo>
                    <a:pt x="1140" y="403"/>
                  </a:lnTo>
                  <a:cubicBezTo>
                    <a:pt x="1187" y="403"/>
                    <a:pt x="1247" y="415"/>
                    <a:pt x="1306" y="415"/>
                  </a:cubicBezTo>
                  <a:cubicBezTo>
                    <a:pt x="1318" y="332"/>
                    <a:pt x="1318" y="236"/>
                    <a:pt x="1318" y="153"/>
                  </a:cubicBezTo>
                  <a:cubicBezTo>
                    <a:pt x="1211" y="117"/>
                    <a:pt x="1128" y="93"/>
                    <a:pt x="1021" y="58"/>
                  </a:cubicBezTo>
                  <a:cubicBezTo>
                    <a:pt x="1009" y="70"/>
                    <a:pt x="985" y="105"/>
                    <a:pt x="973" y="105"/>
                  </a:cubicBezTo>
                  <a:cubicBezTo>
                    <a:pt x="949" y="82"/>
                    <a:pt x="902" y="70"/>
                    <a:pt x="866" y="58"/>
                  </a:cubicBezTo>
                  <a:cubicBezTo>
                    <a:pt x="652" y="46"/>
                    <a:pt x="413" y="22"/>
                    <a:pt x="187" y="10"/>
                  </a:cubicBezTo>
                  <a:cubicBezTo>
                    <a:pt x="158" y="4"/>
                    <a:pt x="134" y="1"/>
                    <a:pt x="1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9" name="Google Shape;5799;p2"/>
            <p:cNvSpPr/>
            <p:nvPr/>
          </p:nvSpPr>
          <p:spPr>
            <a:xfrm>
              <a:off x="5837325" y="3491625"/>
              <a:ext cx="43175" cy="7475"/>
            </a:xfrm>
            <a:custGeom>
              <a:avLst/>
              <a:gdLst/>
              <a:ahLst/>
              <a:cxnLst/>
              <a:rect l="l" t="t" r="r" b="b"/>
              <a:pathLst>
                <a:path w="1727" h="299" extrusionOk="0">
                  <a:moveTo>
                    <a:pt x="286" y="1"/>
                  </a:moveTo>
                  <a:cubicBezTo>
                    <a:pt x="239" y="60"/>
                    <a:pt x="179" y="108"/>
                    <a:pt x="108" y="108"/>
                  </a:cubicBezTo>
                  <a:cubicBezTo>
                    <a:pt x="60" y="108"/>
                    <a:pt x="36" y="120"/>
                    <a:pt x="0" y="156"/>
                  </a:cubicBezTo>
                  <a:cubicBezTo>
                    <a:pt x="280" y="269"/>
                    <a:pt x="569" y="289"/>
                    <a:pt x="859" y="289"/>
                  </a:cubicBezTo>
                  <a:cubicBezTo>
                    <a:pt x="1029" y="289"/>
                    <a:pt x="1198" y="282"/>
                    <a:pt x="1367" y="282"/>
                  </a:cubicBezTo>
                  <a:cubicBezTo>
                    <a:pt x="1488" y="282"/>
                    <a:pt x="1608" y="286"/>
                    <a:pt x="1727" y="298"/>
                  </a:cubicBezTo>
                  <a:cubicBezTo>
                    <a:pt x="1488" y="163"/>
                    <a:pt x="1244" y="43"/>
                    <a:pt x="983" y="43"/>
                  </a:cubicBezTo>
                  <a:cubicBezTo>
                    <a:pt x="854" y="43"/>
                    <a:pt x="722" y="73"/>
                    <a:pt x="584" y="144"/>
                  </a:cubicBezTo>
                  <a:cubicBezTo>
                    <a:pt x="524" y="96"/>
                    <a:pt x="477" y="48"/>
                    <a:pt x="44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0" name="Google Shape;5800;p2"/>
            <p:cNvSpPr/>
            <p:nvPr/>
          </p:nvSpPr>
          <p:spPr>
            <a:xfrm>
              <a:off x="5676300" y="3502650"/>
              <a:ext cx="14600" cy="10725"/>
            </a:xfrm>
            <a:custGeom>
              <a:avLst/>
              <a:gdLst/>
              <a:ahLst/>
              <a:cxnLst/>
              <a:rect l="l" t="t" r="r" b="b"/>
              <a:pathLst>
                <a:path w="584" h="429" extrusionOk="0">
                  <a:moveTo>
                    <a:pt x="286" y="0"/>
                  </a:moveTo>
                  <a:lnTo>
                    <a:pt x="286" y="0"/>
                  </a:lnTo>
                  <a:cubicBezTo>
                    <a:pt x="0" y="250"/>
                    <a:pt x="274" y="322"/>
                    <a:pt x="417" y="429"/>
                  </a:cubicBezTo>
                  <a:cubicBezTo>
                    <a:pt x="476" y="381"/>
                    <a:pt x="572" y="357"/>
                    <a:pt x="584" y="262"/>
                  </a:cubicBezTo>
                  <a:cubicBezTo>
                    <a:pt x="572" y="215"/>
                    <a:pt x="548" y="191"/>
                    <a:pt x="536" y="143"/>
                  </a:cubicBezTo>
                  <a:cubicBezTo>
                    <a:pt x="429" y="131"/>
                    <a:pt x="345" y="84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1" name="Google Shape;5801;p2"/>
            <p:cNvSpPr/>
            <p:nvPr/>
          </p:nvSpPr>
          <p:spPr>
            <a:xfrm>
              <a:off x="5686700" y="3509200"/>
              <a:ext cx="11650" cy="7450"/>
            </a:xfrm>
            <a:custGeom>
              <a:avLst/>
              <a:gdLst/>
              <a:ahLst/>
              <a:cxnLst/>
              <a:rect l="l" t="t" r="r" b="b"/>
              <a:pathLst>
                <a:path w="466" h="298" extrusionOk="0">
                  <a:moveTo>
                    <a:pt x="168" y="0"/>
                  </a:moveTo>
                  <a:lnTo>
                    <a:pt x="1" y="167"/>
                  </a:lnTo>
                  <a:cubicBezTo>
                    <a:pt x="108" y="214"/>
                    <a:pt x="215" y="250"/>
                    <a:pt x="299" y="298"/>
                  </a:cubicBezTo>
                  <a:lnTo>
                    <a:pt x="465" y="131"/>
                  </a:lnTo>
                  <a:cubicBezTo>
                    <a:pt x="394" y="36"/>
                    <a:pt x="287" y="12"/>
                    <a:pt x="16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2" name="Google Shape;5802;p2"/>
            <p:cNvSpPr/>
            <p:nvPr/>
          </p:nvSpPr>
          <p:spPr>
            <a:xfrm>
              <a:off x="5730175" y="3520350"/>
              <a:ext cx="14300" cy="4275"/>
            </a:xfrm>
            <a:custGeom>
              <a:avLst/>
              <a:gdLst/>
              <a:ahLst/>
              <a:cxnLst/>
              <a:rect l="l" t="t" r="r" b="b"/>
              <a:pathLst>
                <a:path w="572" h="171" extrusionOk="0">
                  <a:moveTo>
                    <a:pt x="291" y="1"/>
                  </a:moveTo>
                  <a:cubicBezTo>
                    <a:pt x="199" y="1"/>
                    <a:pt x="104" y="45"/>
                    <a:pt x="0" y="126"/>
                  </a:cubicBezTo>
                  <a:cubicBezTo>
                    <a:pt x="90" y="161"/>
                    <a:pt x="185" y="170"/>
                    <a:pt x="282" y="170"/>
                  </a:cubicBezTo>
                  <a:cubicBezTo>
                    <a:pt x="378" y="170"/>
                    <a:pt x="476" y="161"/>
                    <a:pt x="572" y="161"/>
                  </a:cubicBezTo>
                  <a:cubicBezTo>
                    <a:pt x="480" y="51"/>
                    <a:pt x="388" y="1"/>
                    <a:pt x="2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3" name="Google Shape;5803;p2"/>
            <p:cNvSpPr/>
            <p:nvPr/>
          </p:nvSpPr>
          <p:spPr>
            <a:xfrm>
              <a:off x="5717675" y="3520800"/>
              <a:ext cx="4475" cy="1450"/>
            </a:xfrm>
            <a:custGeom>
              <a:avLst/>
              <a:gdLst/>
              <a:ahLst/>
              <a:cxnLst/>
              <a:rect l="l" t="t" r="r" b="b"/>
              <a:pathLst>
                <a:path w="179" h="58" extrusionOk="0">
                  <a:moveTo>
                    <a:pt x="0" y="1"/>
                  </a:moveTo>
                  <a:lnTo>
                    <a:pt x="0" y="1"/>
                  </a:lnTo>
                  <a:cubicBezTo>
                    <a:pt x="44" y="35"/>
                    <a:pt x="81" y="57"/>
                    <a:pt x="126" y="57"/>
                  </a:cubicBezTo>
                  <a:cubicBezTo>
                    <a:pt x="142" y="57"/>
                    <a:pt x="160" y="55"/>
                    <a:pt x="179" y="4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4" name="Google Shape;5804;p2"/>
            <p:cNvSpPr/>
            <p:nvPr/>
          </p:nvSpPr>
          <p:spPr>
            <a:xfrm>
              <a:off x="6199575" y="3507700"/>
              <a:ext cx="4475" cy="1225"/>
            </a:xfrm>
            <a:custGeom>
              <a:avLst/>
              <a:gdLst/>
              <a:ahLst/>
              <a:cxnLst/>
              <a:rect l="l" t="t" r="r" b="b"/>
              <a:pathLst>
                <a:path w="179" h="49" extrusionOk="0">
                  <a:moveTo>
                    <a:pt x="119" y="1"/>
                  </a:moveTo>
                  <a:cubicBezTo>
                    <a:pt x="72" y="13"/>
                    <a:pt x="36" y="36"/>
                    <a:pt x="0" y="48"/>
                  </a:cubicBezTo>
                  <a:lnTo>
                    <a:pt x="179" y="48"/>
                  </a:lnTo>
                  <a:cubicBezTo>
                    <a:pt x="143" y="36"/>
                    <a:pt x="131" y="1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5" name="Google Shape;5805;p2"/>
            <p:cNvSpPr/>
            <p:nvPr/>
          </p:nvSpPr>
          <p:spPr>
            <a:xfrm>
              <a:off x="5940025" y="3486375"/>
              <a:ext cx="49725" cy="13100"/>
            </a:xfrm>
            <a:custGeom>
              <a:avLst/>
              <a:gdLst/>
              <a:ahLst/>
              <a:cxnLst/>
              <a:rect l="l" t="t" r="r" b="b"/>
              <a:pathLst>
                <a:path w="1989" h="524" extrusionOk="0">
                  <a:moveTo>
                    <a:pt x="1115" y="1"/>
                  </a:moveTo>
                  <a:cubicBezTo>
                    <a:pt x="952" y="1"/>
                    <a:pt x="789" y="8"/>
                    <a:pt x="619" y="8"/>
                  </a:cubicBezTo>
                  <a:lnTo>
                    <a:pt x="203" y="8"/>
                  </a:lnTo>
                  <a:cubicBezTo>
                    <a:pt x="119" y="8"/>
                    <a:pt x="60" y="32"/>
                    <a:pt x="24" y="80"/>
                  </a:cubicBezTo>
                  <a:cubicBezTo>
                    <a:pt x="24" y="115"/>
                    <a:pt x="0" y="139"/>
                    <a:pt x="0" y="163"/>
                  </a:cubicBezTo>
                  <a:cubicBezTo>
                    <a:pt x="24" y="223"/>
                    <a:pt x="48" y="294"/>
                    <a:pt x="95" y="330"/>
                  </a:cubicBezTo>
                  <a:cubicBezTo>
                    <a:pt x="143" y="377"/>
                    <a:pt x="191" y="413"/>
                    <a:pt x="250" y="425"/>
                  </a:cubicBezTo>
                  <a:cubicBezTo>
                    <a:pt x="345" y="437"/>
                    <a:pt x="441" y="437"/>
                    <a:pt x="512" y="496"/>
                  </a:cubicBezTo>
                  <a:lnTo>
                    <a:pt x="631" y="496"/>
                  </a:lnTo>
                  <a:cubicBezTo>
                    <a:pt x="631" y="485"/>
                    <a:pt x="655" y="485"/>
                    <a:pt x="691" y="461"/>
                  </a:cubicBezTo>
                  <a:cubicBezTo>
                    <a:pt x="697" y="458"/>
                    <a:pt x="704" y="456"/>
                    <a:pt x="712" y="456"/>
                  </a:cubicBezTo>
                  <a:cubicBezTo>
                    <a:pt x="738" y="456"/>
                    <a:pt x="771" y="470"/>
                    <a:pt x="798" y="496"/>
                  </a:cubicBezTo>
                  <a:lnTo>
                    <a:pt x="1215" y="496"/>
                  </a:lnTo>
                  <a:cubicBezTo>
                    <a:pt x="1280" y="514"/>
                    <a:pt x="1349" y="523"/>
                    <a:pt x="1421" y="523"/>
                  </a:cubicBezTo>
                  <a:cubicBezTo>
                    <a:pt x="1494" y="523"/>
                    <a:pt x="1572" y="514"/>
                    <a:pt x="1655" y="496"/>
                  </a:cubicBezTo>
                  <a:lnTo>
                    <a:pt x="1786" y="496"/>
                  </a:lnTo>
                  <a:cubicBezTo>
                    <a:pt x="1988" y="163"/>
                    <a:pt x="1703" y="115"/>
                    <a:pt x="1488" y="20"/>
                  </a:cubicBezTo>
                  <a:cubicBezTo>
                    <a:pt x="1361" y="5"/>
                    <a:pt x="1238" y="1"/>
                    <a:pt x="11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6" name="Google Shape;5806;p2"/>
            <p:cNvSpPr/>
            <p:nvPr/>
          </p:nvSpPr>
          <p:spPr>
            <a:xfrm>
              <a:off x="5884650" y="3482550"/>
              <a:ext cx="37225" cy="15950"/>
            </a:xfrm>
            <a:custGeom>
              <a:avLst/>
              <a:gdLst/>
              <a:ahLst/>
              <a:cxnLst/>
              <a:rect l="l" t="t" r="r" b="b"/>
              <a:pathLst>
                <a:path w="1489" h="638" extrusionOk="0">
                  <a:moveTo>
                    <a:pt x="389" y="0"/>
                  </a:moveTo>
                  <a:cubicBezTo>
                    <a:pt x="303" y="0"/>
                    <a:pt x="221" y="19"/>
                    <a:pt x="155" y="102"/>
                  </a:cubicBezTo>
                  <a:cubicBezTo>
                    <a:pt x="1" y="328"/>
                    <a:pt x="96" y="459"/>
                    <a:pt x="334" y="507"/>
                  </a:cubicBezTo>
                  <a:cubicBezTo>
                    <a:pt x="513" y="542"/>
                    <a:pt x="715" y="471"/>
                    <a:pt x="870" y="638"/>
                  </a:cubicBezTo>
                  <a:lnTo>
                    <a:pt x="965" y="638"/>
                  </a:lnTo>
                  <a:cubicBezTo>
                    <a:pt x="1132" y="542"/>
                    <a:pt x="1358" y="578"/>
                    <a:pt x="1465" y="399"/>
                  </a:cubicBezTo>
                  <a:cubicBezTo>
                    <a:pt x="1477" y="340"/>
                    <a:pt x="1489" y="280"/>
                    <a:pt x="1477" y="221"/>
                  </a:cubicBezTo>
                  <a:cubicBezTo>
                    <a:pt x="1429" y="149"/>
                    <a:pt x="1370" y="90"/>
                    <a:pt x="1286" y="42"/>
                  </a:cubicBezTo>
                  <a:cubicBezTo>
                    <a:pt x="1234" y="23"/>
                    <a:pt x="1185" y="14"/>
                    <a:pt x="1136" y="14"/>
                  </a:cubicBezTo>
                  <a:cubicBezTo>
                    <a:pt x="1096" y="14"/>
                    <a:pt x="1055" y="20"/>
                    <a:pt x="1013" y="30"/>
                  </a:cubicBezTo>
                  <a:cubicBezTo>
                    <a:pt x="983" y="54"/>
                    <a:pt x="952" y="62"/>
                    <a:pt x="921" y="62"/>
                  </a:cubicBezTo>
                  <a:cubicBezTo>
                    <a:pt x="841" y="62"/>
                    <a:pt x="760" y="7"/>
                    <a:pt x="691" y="7"/>
                  </a:cubicBezTo>
                  <a:cubicBezTo>
                    <a:pt x="665" y="12"/>
                    <a:pt x="638" y="14"/>
                    <a:pt x="610" y="14"/>
                  </a:cubicBezTo>
                  <a:cubicBezTo>
                    <a:pt x="538" y="14"/>
                    <a:pt x="462" y="0"/>
                    <a:pt x="3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7" name="Google Shape;5807;p2"/>
            <p:cNvSpPr/>
            <p:nvPr/>
          </p:nvSpPr>
          <p:spPr>
            <a:xfrm>
              <a:off x="6045375" y="3491625"/>
              <a:ext cx="28275" cy="10975"/>
            </a:xfrm>
            <a:custGeom>
              <a:avLst/>
              <a:gdLst/>
              <a:ahLst/>
              <a:cxnLst/>
              <a:rect l="l" t="t" r="r" b="b"/>
              <a:pathLst>
                <a:path w="1131" h="439" extrusionOk="0">
                  <a:moveTo>
                    <a:pt x="156" y="1"/>
                  </a:moveTo>
                  <a:cubicBezTo>
                    <a:pt x="132" y="25"/>
                    <a:pt x="120" y="36"/>
                    <a:pt x="108" y="84"/>
                  </a:cubicBezTo>
                  <a:cubicBezTo>
                    <a:pt x="72" y="120"/>
                    <a:pt x="49" y="179"/>
                    <a:pt x="37" y="227"/>
                  </a:cubicBezTo>
                  <a:cubicBezTo>
                    <a:pt x="13" y="263"/>
                    <a:pt x="13" y="275"/>
                    <a:pt x="1" y="298"/>
                  </a:cubicBezTo>
                  <a:cubicBezTo>
                    <a:pt x="138" y="411"/>
                    <a:pt x="287" y="438"/>
                    <a:pt x="439" y="438"/>
                  </a:cubicBezTo>
                  <a:cubicBezTo>
                    <a:pt x="575" y="438"/>
                    <a:pt x="714" y="417"/>
                    <a:pt x="849" y="417"/>
                  </a:cubicBezTo>
                  <a:cubicBezTo>
                    <a:pt x="864" y="417"/>
                    <a:pt x="879" y="417"/>
                    <a:pt x="894" y="417"/>
                  </a:cubicBezTo>
                  <a:cubicBezTo>
                    <a:pt x="907" y="420"/>
                    <a:pt x="921" y="421"/>
                    <a:pt x="934" y="421"/>
                  </a:cubicBezTo>
                  <a:cubicBezTo>
                    <a:pt x="1038" y="421"/>
                    <a:pt x="1131" y="342"/>
                    <a:pt x="1120" y="215"/>
                  </a:cubicBezTo>
                  <a:cubicBezTo>
                    <a:pt x="1096" y="60"/>
                    <a:pt x="1001" y="25"/>
                    <a:pt x="870" y="25"/>
                  </a:cubicBezTo>
                  <a:cubicBezTo>
                    <a:pt x="632" y="1"/>
                    <a:pt x="394" y="1"/>
                    <a:pt x="15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8" name="Google Shape;5808;p2"/>
            <p:cNvSpPr/>
            <p:nvPr/>
          </p:nvSpPr>
          <p:spPr>
            <a:xfrm>
              <a:off x="6012950" y="3489850"/>
              <a:ext cx="30375" cy="11925"/>
            </a:xfrm>
            <a:custGeom>
              <a:avLst/>
              <a:gdLst/>
              <a:ahLst/>
              <a:cxnLst/>
              <a:rect l="l" t="t" r="r" b="b"/>
              <a:pathLst>
                <a:path w="1215" h="477" extrusionOk="0">
                  <a:moveTo>
                    <a:pt x="294" y="0"/>
                  </a:moveTo>
                  <a:cubicBezTo>
                    <a:pt x="181" y="0"/>
                    <a:pt x="77" y="49"/>
                    <a:pt x="0" y="227"/>
                  </a:cubicBezTo>
                  <a:lnTo>
                    <a:pt x="155" y="369"/>
                  </a:lnTo>
                  <a:cubicBezTo>
                    <a:pt x="238" y="453"/>
                    <a:pt x="357" y="429"/>
                    <a:pt x="453" y="477"/>
                  </a:cubicBezTo>
                  <a:cubicBezTo>
                    <a:pt x="595" y="465"/>
                    <a:pt x="738" y="465"/>
                    <a:pt x="881" y="465"/>
                  </a:cubicBezTo>
                  <a:cubicBezTo>
                    <a:pt x="976" y="417"/>
                    <a:pt x="1096" y="429"/>
                    <a:pt x="1167" y="369"/>
                  </a:cubicBezTo>
                  <a:cubicBezTo>
                    <a:pt x="1215" y="310"/>
                    <a:pt x="1215" y="250"/>
                    <a:pt x="1179" y="191"/>
                  </a:cubicBezTo>
                  <a:cubicBezTo>
                    <a:pt x="1112" y="95"/>
                    <a:pt x="1037" y="38"/>
                    <a:pt x="936" y="38"/>
                  </a:cubicBezTo>
                  <a:cubicBezTo>
                    <a:pt x="911" y="38"/>
                    <a:pt x="885" y="41"/>
                    <a:pt x="857" y="48"/>
                  </a:cubicBezTo>
                  <a:cubicBezTo>
                    <a:pt x="817" y="67"/>
                    <a:pt x="774" y="75"/>
                    <a:pt x="730" y="75"/>
                  </a:cubicBezTo>
                  <a:cubicBezTo>
                    <a:pt x="589" y="75"/>
                    <a:pt x="434" y="0"/>
                    <a:pt x="2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9" name="Google Shape;5809;p2"/>
            <p:cNvSpPr/>
            <p:nvPr/>
          </p:nvSpPr>
          <p:spPr>
            <a:xfrm>
              <a:off x="5989725" y="3486350"/>
              <a:ext cx="22350" cy="14600"/>
            </a:xfrm>
            <a:custGeom>
              <a:avLst/>
              <a:gdLst/>
              <a:ahLst/>
              <a:cxnLst/>
              <a:rect l="l" t="t" r="r" b="b"/>
              <a:pathLst>
                <a:path w="894" h="584" extrusionOk="0">
                  <a:moveTo>
                    <a:pt x="371" y="0"/>
                  </a:moveTo>
                  <a:cubicBezTo>
                    <a:pt x="274" y="0"/>
                    <a:pt x="179" y="15"/>
                    <a:pt x="84" y="33"/>
                  </a:cubicBezTo>
                  <a:cubicBezTo>
                    <a:pt x="12" y="152"/>
                    <a:pt x="0" y="259"/>
                    <a:pt x="84" y="367"/>
                  </a:cubicBezTo>
                  <a:cubicBezTo>
                    <a:pt x="155" y="450"/>
                    <a:pt x="298" y="426"/>
                    <a:pt x="370" y="509"/>
                  </a:cubicBezTo>
                  <a:cubicBezTo>
                    <a:pt x="441" y="557"/>
                    <a:pt x="515" y="584"/>
                    <a:pt x="588" y="584"/>
                  </a:cubicBezTo>
                  <a:cubicBezTo>
                    <a:pt x="661" y="584"/>
                    <a:pt x="733" y="557"/>
                    <a:pt x="798" y="497"/>
                  </a:cubicBezTo>
                  <a:lnTo>
                    <a:pt x="798" y="367"/>
                  </a:lnTo>
                  <a:cubicBezTo>
                    <a:pt x="893" y="188"/>
                    <a:pt x="739" y="152"/>
                    <a:pt x="655" y="69"/>
                  </a:cubicBezTo>
                  <a:lnTo>
                    <a:pt x="667" y="57"/>
                  </a:lnTo>
                  <a:cubicBezTo>
                    <a:pt x="566" y="15"/>
                    <a:pt x="468" y="0"/>
                    <a:pt x="3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0" name="Google Shape;5810;p2"/>
            <p:cNvSpPr/>
            <p:nvPr/>
          </p:nvSpPr>
          <p:spPr>
            <a:xfrm>
              <a:off x="6006100" y="3488050"/>
              <a:ext cx="30375" cy="8275"/>
            </a:xfrm>
            <a:custGeom>
              <a:avLst/>
              <a:gdLst/>
              <a:ahLst/>
              <a:cxnLst/>
              <a:rect l="l" t="t" r="r" b="b"/>
              <a:pathLst>
                <a:path w="1215" h="331" extrusionOk="0">
                  <a:moveTo>
                    <a:pt x="0" y="1"/>
                  </a:moveTo>
                  <a:cubicBezTo>
                    <a:pt x="60" y="108"/>
                    <a:pt x="96" y="191"/>
                    <a:pt x="143" y="299"/>
                  </a:cubicBezTo>
                  <a:cubicBezTo>
                    <a:pt x="167" y="293"/>
                    <a:pt x="191" y="290"/>
                    <a:pt x="213" y="290"/>
                  </a:cubicBezTo>
                  <a:cubicBezTo>
                    <a:pt x="235" y="290"/>
                    <a:pt x="256" y="293"/>
                    <a:pt x="274" y="299"/>
                  </a:cubicBezTo>
                  <a:cubicBezTo>
                    <a:pt x="368" y="192"/>
                    <a:pt x="461" y="142"/>
                    <a:pt x="558" y="142"/>
                  </a:cubicBezTo>
                  <a:cubicBezTo>
                    <a:pt x="647" y="142"/>
                    <a:pt x="737" y="183"/>
                    <a:pt x="834" y="263"/>
                  </a:cubicBezTo>
                  <a:cubicBezTo>
                    <a:pt x="890" y="312"/>
                    <a:pt x="933" y="331"/>
                    <a:pt x="969" y="331"/>
                  </a:cubicBezTo>
                  <a:cubicBezTo>
                    <a:pt x="1054" y="331"/>
                    <a:pt x="1093" y="219"/>
                    <a:pt x="1143" y="144"/>
                  </a:cubicBezTo>
                  <a:cubicBezTo>
                    <a:pt x="1203" y="120"/>
                    <a:pt x="1215" y="72"/>
                    <a:pt x="1143" y="25"/>
                  </a:cubicBezTo>
                  <a:cubicBezTo>
                    <a:pt x="750" y="13"/>
                    <a:pt x="381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1" name="Google Shape;5811;p2"/>
            <p:cNvSpPr/>
            <p:nvPr/>
          </p:nvSpPr>
          <p:spPr>
            <a:xfrm>
              <a:off x="5917700" y="3486450"/>
              <a:ext cx="19375" cy="12350"/>
            </a:xfrm>
            <a:custGeom>
              <a:avLst/>
              <a:gdLst/>
              <a:ahLst/>
              <a:cxnLst/>
              <a:rect l="l" t="t" r="r" b="b"/>
              <a:pathLst>
                <a:path w="775" h="494" extrusionOk="0">
                  <a:moveTo>
                    <a:pt x="318" y="1"/>
                  </a:moveTo>
                  <a:cubicBezTo>
                    <a:pt x="239" y="1"/>
                    <a:pt x="163" y="15"/>
                    <a:pt x="95" y="77"/>
                  </a:cubicBezTo>
                  <a:lnTo>
                    <a:pt x="95" y="208"/>
                  </a:lnTo>
                  <a:cubicBezTo>
                    <a:pt x="0" y="386"/>
                    <a:pt x="155" y="422"/>
                    <a:pt x="238" y="493"/>
                  </a:cubicBezTo>
                  <a:lnTo>
                    <a:pt x="500" y="493"/>
                  </a:lnTo>
                  <a:cubicBezTo>
                    <a:pt x="560" y="446"/>
                    <a:pt x="595" y="410"/>
                    <a:pt x="643" y="351"/>
                  </a:cubicBezTo>
                  <a:cubicBezTo>
                    <a:pt x="703" y="208"/>
                    <a:pt x="774" y="77"/>
                    <a:pt x="584" y="5"/>
                  </a:cubicBezTo>
                  <a:cubicBezTo>
                    <a:pt x="560" y="9"/>
                    <a:pt x="536" y="10"/>
                    <a:pt x="513" y="10"/>
                  </a:cubicBezTo>
                  <a:cubicBezTo>
                    <a:pt x="447" y="10"/>
                    <a:pt x="382" y="1"/>
                    <a:pt x="31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2" name="Google Shape;5812;p2"/>
            <p:cNvSpPr/>
            <p:nvPr/>
          </p:nvSpPr>
          <p:spPr>
            <a:xfrm>
              <a:off x="5977225" y="3485975"/>
              <a:ext cx="14900" cy="12525"/>
            </a:xfrm>
            <a:custGeom>
              <a:avLst/>
              <a:gdLst/>
              <a:ahLst/>
              <a:cxnLst/>
              <a:rect l="l" t="t" r="r" b="b"/>
              <a:pathLst>
                <a:path w="596" h="501" extrusionOk="0">
                  <a:moveTo>
                    <a:pt x="307" y="1"/>
                  </a:moveTo>
                  <a:cubicBezTo>
                    <a:pt x="209" y="1"/>
                    <a:pt x="108" y="30"/>
                    <a:pt x="0" y="72"/>
                  </a:cubicBezTo>
                  <a:cubicBezTo>
                    <a:pt x="96" y="215"/>
                    <a:pt x="322" y="274"/>
                    <a:pt x="286" y="501"/>
                  </a:cubicBezTo>
                  <a:cubicBezTo>
                    <a:pt x="393" y="453"/>
                    <a:pt x="477" y="405"/>
                    <a:pt x="584" y="370"/>
                  </a:cubicBezTo>
                  <a:cubicBezTo>
                    <a:pt x="584" y="274"/>
                    <a:pt x="596" y="203"/>
                    <a:pt x="596" y="108"/>
                  </a:cubicBezTo>
                  <a:cubicBezTo>
                    <a:pt x="500" y="30"/>
                    <a:pt x="405" y="1"/>
                    <a:pt x="3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3" name="Google Shape;5813;p2"/>
            <p:cNvSpPr/>
            <p:nvPr/>
          </p:nvSpPr>
          <p:spPr>
            <a:xfrm>
              <a:off x="5908750" y="3491625"/>
              <a:ext cx="15225" cy="6875"/>
            </a:xfrm>
            <a:custGeom>
              <a:avLst/>
              <a:gdLst/>
              <a:ahLst/>
              <a:cxnLst/>
              <a:rect l="l" t="t" r="r" b="b"/>
              <a:pathLst>
                <a:path w="609" h="275" extrusionOk="0">
                  <a:moveTo>
                    <a:pt x="453" y="1"/>
                  </a:moveTo>
                  <a:lnTo>
                    <a:pt x="1" y="275"/>
                  </a:lnTo>
                  <a:lnTo>
                    <a:pt x="608" y="275"/>
                  </a:lnTo>
                  <a:cubicBezTo>
                    <a:pt x="561" y="179"/>
                    <a:pt x="513" y="96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4" name="Google Shape;5814;p2"/>
            <p:cNvSpPr/>
            <p:nvPr/>
          </p:nvSpPr>
          <p:spPr>
            <a:xfrm>
              <a:off x="5970375" y="3497200"/>
              <a:ext cx="10750" cy="4950"/>
            </a:xfrm>
            <a:custGeom>
              <a:avLst/>
              <a:gdLst/>
              <a:ahLst/>
              <a:cxnLst/>
              <a:rect l="l" t="t" r="r" b="b"/>
              <a:pathLst>
                <a:path w="430" h="198" extrusionOk="0">
                  <a:moveTo>
                    <a:pt x="210" y="1"/>
                  </a:moveTo>
                  <a:cubicBezTo>
                    <a:pt x="140" y="1"/>
                    <a:pt x="72" y="22"/>
                    <a:pt x="1" y="63"/>
                  </a:cubicBezTo>
                  <a:cubicBezTo>
                    <a:pt x="66" y="153"/>
                    <a:pt x="135" y="197"/>
                    <a:pt x="206" y="197"/>
                  </a:cubicBezTo>
                  <a:cubicBezTo>
                    <a:pt x="277" y="197"/>
                    <a:pt x="352" y="153"/>
                    <a:pt x="429" y="63"/>
                  </a:cubicBezTo>
                  <a:cubicBezTo>
                    <a:pt x="352" y="22"/>
                    <a:pt x="280" y="1"/>
                    <a:pt x="2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5" name="Google Shape;5815;p2"/>
            <p:cNvSpPr/>
            <p:nvPr/>
          </p:nvSpPr>
          <p:spPr>
            <a:xfrm>
              <a:off x="6034675" y="3488350"/>
              <a:ext cx="14000" cy="6875"/>
            </a:xfrm>
            <a:custGeom>
              <a:avLst/>
              <a:gdLst/>
              <a:ahLst/>
              <a:cxnLst/>
              <a:rect l="l" t="t" r="r" b="b"/>
              <a:pathLst>
                <a:path w="560" h="275" extrusionOk="0">
                  <a:moveTo>
                    <a:pt x="560" y="1"/>
                  </a:moveTo>
                  <a:cubicBezTo>
                    <a:pt x="381" y="1"/>
                    <a:pt x="191" y="13"/>
                    <a:pt x="0" y="13"/>
                  </a:cubicBezTo>
                  <a:lnTo>
                    <a:pt x="0" y="132"/>
                  </a:lnTo>
                  <a:cubicBezTo>
                    <a:pt x="107" y="179"/>
                    <a:pt x="191" y="227"/>
                    <a:pt x="262" y="275"/>
                  </a:cubicBezTo>
                  <a:lnTo>
                    <a:pt x="358" y="275"/>
                  </a:lnTo>
                  <a:cubicBezTo>
                    <a:pt x="441" y="251"/>
                    <a:pt x="500" y="215"/>
                    <a:pt x="560" y="132"/>
                  </a:cubicBezTo>
                  <a:lnTo>
                    <a:pt x="5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6" name="Google Shape;5816;p2"/>
            <p:cNvSpPr/>
            <p:nvPr/>
          </p:nvSpPr>
          <p:spPr>
            <a:xfrm>
              <a:off x="5998950" y="3498475"/>
              <a:ext cx="10750" cy="3750"/>
            </a:xfrm>
            <a:custGeom>
              <a:avLst/>
              <a:gdLst/>
              <a:ahLst/>
              <a:cxnLst/>
              <a:rect l="l" t="t" r="r" b="b"/>
              <a:pathLst>
                <a:path w="430" h="150" extrusionOk="0">
                  <a:moveTo>
                    <a:pt x="429" y="1"/>
                  </a:moveTo>
                  <a:lnTo>
                    <a:pt x="429" y="1"/>
                  </a:lnTo>
                  <a:cubicBezTo>
                    <a:pt x="286" y="12"/>
                    <a:pt x="143" y="12"/>
                    <a:pt x="1" y="12"/>
                  </a:cubicBezTo>
                  <a:cubicBezTo>
                    <a:pt x="72" y="102"/>
                    <a:pt x="143" y="149"/>
                    <a:pt x="215" y="149"/>
                  </a:cubicBezTo>
                  <a:cubicBezTo>
                    <a:pt x="286" y="149"/>
                    <a:pt x="358" y="102"/>
                    <a:pt x="4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7" name="Google Shape;5817;p2"/>
            <p:cNvSpPr/>
            <p:nvPr/>
          </p:nvSpPr>
          <p:spPr>
            <a:xfrm>
              <a:off x="6034975" y="3498775"/>
              <a:ext cx="7150" cy="2950"/>
            </a:xfrm>
            <a:custGeom>
              <a:avLst/>
              <a:gdLst/>
              <a:ahLst/>
              <a:cxnLst/>
              <a:rect l="l" t="t" r="r" b="b"/>
              <a:pathLst>
                <a:path w="286" h="118" extrusionOk="0">
                  <a:moveTo>
                    <a:pt x="286" y="0"/>
                  </a:moveTo>
                  <a:cubicBezTo>
                    <a:pt x="179" y="0"/>
                    <a:pt x="72" y="12"/>
                    <a:pt x="0" y="108"/>
                  </a:cubicBezTo>
                  <a:cubicBezTo>
                    <a:pt x="32" y="114"/>
                    <a:pt x="61" y="118"/>
                    <a:pt x="89" y="118"/>
                  </a:cubicBezTo>
                  <a:cubicBezTo>
                    <a:pt x="168" y="118"/>
                    <a:pt x="233" y="88"/>
                    <a:pt x="28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8" name="Google Shape;5818;p2"/>
            <p:cNvSpPr/>
            <p:nvPr/>
          </p:nvSpPr>
          <p:spPr>
            <a:xfrm>
              <a:off x="5991800" y="3495500"/>
              <a:ext cx="7175" cy="3600"/>
            </a:xfrm>
            <a:custGeom>
              <a:avLst/>
              <a:gdLst/>
              <a:ahLst/>
              <a:cxnLst/>
              <a:rect l="l" t="t" r="r" b="b"/>
              <a:pathLst>
                <a:path w="287" h="144" extrusionOk="0">
                  <a:moveTo>
                    <a:pt x="1" y="1"/>
                  </a:moveTo>
                  <a:cubicBezTo>
                    <a:pt x="60" y="108"/>
                    <a:pt x="168" y="131"/>
                    <a:pt x="287" y="143"/>
                  </a:cubicBezTo>
                  <a:cubicBezTo>
                    <a:pt x="227" y="24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9" name="Google Shape;5819;p2"/>
            <p:cNvSpPr/>
            <p:nvPr/>
          </p:nvSpPr>
          <p:spPr>
            <a:xfrm>
              <a:off x="6016800" y="3498775"/>
              <a:ext cx="7475" cy="2950"/>
            </a:xfrm>
            <a:custGeom>
              <a:avLst/>
              <a:gdLst/>
              <a:ahLst/>
              <a:cxnLst/>
              <a:rect l="l" t="t" r="r" b="b"/>
              <a:pathLst>
                <a:path w="299" h="118" extrusionOk="0">
                  <a:moveTo>
                    <a:pt x="1" y="0"/>
                  </a:moveTo>
                  <a:cubicBezTo>
                    <a:pt x="54" y="88"/>
                    <a:pt x="125" y="118"/>
                    <a:pt x="207" y="118"/>
                  </a:cubicBezTo>
                  <a:cubicBezTo>
                    <a:pt x="237" y="118"/>
                    <a:pt x="267" y="114"/>
                    <a:pt x="299" y="108"/>
                  </a:cubicBezTo>
                  <a:cubicBezTo>
                    <a:pt x="227" y="12"/>
                    <a:pt x="120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0" name="Google Shape;5820;p2"/>
            <p:cNvSpPr/>
            <p:nvPr/>
          </p:nvSpPr>
          <p:spPr>
            <a:xfrm>
              <a:off x="5943875" y="3495200"/>
              <a:ext cx="8675" cy="3300"/>
            </a:xfrm>
            <a:custGeom>
              <a:avLst/>
              <a:gdLst/>
              <a:ahLst/>
              <a:cxnLst/>
              <a:rect l="l" t="t" r="r" b="b"/>
              <a:pathLst>
                <a:path w="347" h="132" extrusionOk="0">
                  <a:moveTo>
                    <a:pt x="49" y="1"/>
                  </a:moveTo>
                  <a:cubicBezTo>
                    <a:pt x="1" y="36"/>
                    <a:pt x="1" y="84"/>
                    <a:pt x="25" y="132"/>
                  </a:cubicBezTo>
                  <a:lnTo>
                    <a:pt x="346" y="132"/>
                  </a:lnTo>
                  <a:cubicBezTo>
                    <a:pt x="263" y="24"/>
                    <a:pt x="168" y="1"/>
                    <a:pt x="4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1" name="Google Shape;5821;p2"/>
            <p:cNvSpPr/>
            <p:nvPr/>
          </p:nvSpPr>
          <p:spPr>
            <a:xfrm>
              <a:off x="5930500" y="3493325"/>
              <a:ext cx="8050" cy="5175"/>
            </a:xfrm>
            <a:custGeom>
              <a:avLst/>
              <a:gdLst/>
              <a:ahLst/>
              <a:cxnLst/>
              <a:rect l="l" t="t" r="r" b="b"/>
              <a:pathLst>
                <a:path w="322" h="207" extrusionOk="0">
                  <a:moveTo>
                    <a:pt x="163" y="0"/>
                  </a:moveTo>
                  <a:cubicBezTo>
                    <a:pt x="109" y="0"/>
                    <a:pt x="56" y="24"/>
                    <a:pt x="12" y="76"/>
                  </a:cubicBezTo>
                  <a:cubicBezTo>
                    <a:pt x="12" y="111"/>
                    <a:pt x="12" y="159"/>
                    <a:pt x="0" y="207"/>
                  </a:cubicBezTo>
                  <a:cubicBezTo>
                    <a:pt x="107" y="207"/>
                    <a:pt x="203" y="207"/>
                    <a:pt x="310" y="195"/>
                  </a:cubicBezTo>
                  <a:cubicBezTo>
                    <a:pt x="322" y="135"/>
                    <a:pt x="310" y="76"/>
                    <a:pt x="262" y="28"/>
                  </a:cubicBezTo>
                  <a:cubicBezTo>
                    <a:pt x="230" y="10"/>
                    <a:pt x="196" y="0"/>
                    <a:pt x="1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2" name="Google Shape;5822;p2"/>
            <p:cNvSpPr/>
            <p:nvPr/>
          </p:nvSpPr>
          <p:spPr>
            <a:xfrm>
              <a:off x="5937925" y="3492950"/>
              <a:ext cx="7475" cy="5550"/>
            </a:xfrm>
            <a:custGeom>
              <a:avLst/>
              <a:gdLst/>
              <a:ahLst/>
              <a:cxnLst/>
              <a:rect l="l" t="t" r="r" b="b"/>
              <a:pathLst>
                <a:path w="299" h="222" extrusionOk="0">
                  <a:moveTo>
                    <a:pt x="128" y="0"/>
                  </a:moveTo>
                  <a:cubicBezTo>
                    <a:pt x="98" y="0"/>
                    <a:pt x="71" y="8"/>
                    <a:pt x="48" y="31"/>
                  </a:cubicBezTo>
                  <a:lnTo>
                    <a:pt x="1" y="91"/>
                  </a:lnTo>
                  <a:cubicBezTo>
                    <a:pt x="1" y="126"/>
                    <a:pt x="1" y="174"/>
                    <a:pt x="13" y="222"/>
                  </a:cubicBezTo>
                  <a:cubicBezTo>
                    <a:pt x="108" y="222"/>
                    <a:pt x="179" y="222"/>
                    <a:pt x="287" y="210"/>
                  </a:cubicBezTo>
                  <a:cubicBezTo>
                    <a:pt x="298" y="162"/>
                    <a:pt x="298" y="114"/>
                    <a:pt x="298" y="67"/>
                  </a:cubicBezTo>
                  <a:cubicBezTo>
                    <a:pt x="263" y="43"/>
                    <a:pt x="227" y="31"/>
                    <a:pt x="179" y="7"/>
                  </a:cubicBezTo>
                  <a:cubicBezTo>
                    <a:pt x="162" y="3"/>
                    <a:pt x="145" y="0"/>
                    <a:pt x="1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3" name="Google Shape;5823;p2"/>
            <p:cNvSpPr/>
            <p:nvPr/>
          </p:nvSpPr>
          <p:spPr>
            <a:xfrm>
              <a:off x="6042100" y="3494800"/>
              <a:ext cx="4300" cy="4000"/>
            </a:xfrm>
            <a:custGeom>
              <a:avLst/>
              <a:gdLst/>
              <a:ahLst/>
              <a:cxnLst/>
              <a:rect l="l" t="t" r="r" b="b"/>
              <a:pathLst>
                <a:path w="172" h="160" extrusionOk="0">
                  <a:moveTo>
                    <a:pt x="78" y="0"/>
                  </a:moveTo>
                  <a:cubicBezTo>
                    <a:pt x="57" y="0"/>
                    <a:pt x="31" y="6"/>
                    <a:pt x="1" y="17"/>
                  </a:cubicBezTo>
                  <a:lnTo>
                    <a:pt x="1" y="159"/>
                  </a:lnTo>
                  <a:lnTo>
                    <a:pt x="144" y="159"/>
                  </a:lnTo>
                  <a:cubicBezTo>
                    <a:pt x="171" y="59"/>
                    <a:pt x="150" y="0"/>
                    <a:pt x="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4" name="Google Shape;5824;p2"/>
            <p:cNvSpPr/>
            <p:nvPr/>
          </p:nvSpPr>
          <p:spPr>
            <a:xfrm>
              <a:off x="5955800" y="3496700"/>
              <a:ext cx="4175" cy="2025"/>
            </a:xfrm>
            <a:custGeom>
              <a:avLst/>
              <a:gdLst/>
              <a:ahLst/>
              <a:cxnLst/>
              <a:rect l="l" t="t" r="r" b="b"/>
              <a:pathLst>
                <a:path w="167" h="81" extrusionOk="0">
                  <a:moveTo>
                    <a:pt x="84" y="0"/>
                  </a:moveTo>
                  <a:cubicBezTo>
                    <a:pt x="57" y="0"/>
                    <a:pt x="30" y="24"/>
                    <a:pt x="0" y="72"/>
                  </a:cubicBezTo>
                  <a:cubicBezTo>
                    <a:pt x="24" y="78"/>
                    <a:pt x="51" y="80"/>
                    <a:pt x="79" y="80"/>
                  </a:cubicBezTo>
                  <a:cubicBezTo>
                    <a:pt x="107" y="80"/>
                    <a:pt x="137" y="78"/>
                    <a:pt x="167" y="72"/>
                  </a:cubicBezTo>
                  <a:cubicBezTo>
                    <a:pt x="137" y="24"/>
                    <a:pt x="110" y="0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5" name="Google Shape;5825;p2"/>
            <p:cNvSpPr/>
            <p:nvPr/>
          </p:nvSpPr>
          <p:spPr>
            <a:xfrm>
              <a:off x="5824825" y="3537975"/>
              <a:ext cx="69975" cy="14400"/>
            </a:xfrm>
            <a:custGeom>
              <a:avLst/>
              <a:gdLst/>
              <a:ahLst/>
              <a:cxnLst/>
              <a:rect l="l" t="t" r="r" b="b"/>
              <a:pathLst>
                <a:path w="2799" h="576" extrusionOk="0">
                  <a:moveTo>
                    <a:pt x="265" y="1"/>
                  </a:moveTo>
                  <a:cubicBezTo>
                    <a:pt x="168" y="1"/>
                    <a:pt x="112" y="98"/>
                    <a:pt x="24" y="147"/>
                  </a:cubicBezTo>
                  <a:cubicBezTo>
                    <a:pt x="12" y="171"/>
                    <a:pt x="12" y="206"/>
                    <a:pt x="0" y="230"/>
                  </a:cubicBezTo>
                  <a:cubicBezTo>
                    <a:pt x="12" y="266"/>
                    <a:pt x="48" y="278"/>
                    <a:pt x="60" y="314"/>
                  </a:cubicBezTo>
                  <a:cubicBezTo>
                    <a:pt x="239" y="433"/>
                    <a:pt x="441" y="445"/>
                    <a:pt x="643" y="468"/>
                  </a:cubicBezTo>
                  <a:cubicBezTo>
                    <a:pt x="786" y="511"/>
                    <a:pt x="931" y="523"/>
                    <a:pt x="1077" y="523"/>
                  </a:cubicBezTo>
                  <a:cubicBezTo>
                    <a:pt x="1255" y="523"/>
                    <a:pt x="1435" y="505"/>
                    <a:pt x="1613" y="505"/>
                  </a:cubicBezTo>
                  <a:cubicBezTo>
                    <a:pt x="1776" y="505"/>
                    <a:pt x="1937" y="520"/>
                    <a:pt x="2096" y="576"/>
                  </a:cubicBezTo>
                  <a:lnTo>
                    <a:pt x="2203" y="576"/>
                  </a:lnTo>
                  <a:cubicBezTo>
                    <a:pt x="2250" y="542"/>
                    <a:pt x="2305" y="527"/>
                    <a:pt x="2358" y="527"/>
                  </a:cubicBezTo>
                  <a:cubicBezTo>
                    <a:pt x="2400" y="527"/>
                    <a:pt x="2441" y="536"/>
                    <a:pt x="2477" y="552"/>
                  </a:cubicBezTo>
                  <a:cubicBezTo>
                    <a:pt x="2679" y="504"/>
                    <a:pt x="2798" y="433"/>
                    <a:pt x="2644" y="218"/>
                  </a:cubicBezTo>
                  <a:cubicBezTo>
                    <a:pt x="2560" y="206"/>
                    <a:pt x="2465" y="206"/>
                    <a:pt x="2382" y="195"/>
                  </a:cubicBezTo>
                  <a:cubicBezTo>
                    <a:pt x="2382" y="206"/>
                    <a:pt x="2346" y="206"/>
                    <a:pt x="2322" y="218"/>
                  </a:cubicBezTo>
                  <a:cubicBezTo>
                    <a:pt x="2313" y="222"/>
                    <a:pt x="2302" y="223"/>
                    <a:pt x="2292" y="223"/>
                  </a:cubicBezTo>
                  <a:cubicBezTo>
                    <a:pt x="2263" y="223"/>
                    <a:pt x="2232" y="212"/>
                    <a:pt x="2215" y="195"/>
                  </a:cubicBezTo>
                  <a:cubicBezTo>
                    <a:pt x="2215" y="171"/>
                    <a:pt x="2203" y="171"/>
                    <a:pt x="2167" y="159"/>
                  </a:cubicBezTo>
                  <a:cubicBezTo>
                    <a:pt x="2161" y="156"/>
                    <a:pt x="2155" y="154"/>
                    <a:pt x="2148" y="154"/>
                  </a:cubicBezTo>
                  <a:cubicBezTo>
                    <a:pt x="2126" y="154"/>
                    <a:pt x="2102" y="168"/>
                    <a:pt x="2084" y="195"/>
                  </a:cubicBezTo>
                  <a:cubicBezTo>
                    <a:pt x="2054" y="212"/>
                    <a:pt x="2027" y="221"/>
                    <a:pt x="2001" y="221"/>
                  </a:cubicBezTo>
                  <a:cubicBezTo>
                    <a:pt x="1974" y="221"/>
                    <a:pt x="1947" y="212"/>
                    <a:pt x="1917" y="195"/>
                  </a:cubicBezTo>
                  <a:cubicBezTo>
                    <a:pt x="1755" y="119"/>
                    <a:pt x="1585" y="101"/>
                    <a:pt x="1413" y="101"/>
                  </a:cubicBezTo>
                  <a:cubicBezTo>
                    <a:pt x="1253" y="101"/>
                    <a:pt x="1092" y="117"/>
                    <a:pt x="935" y="117"/>
                  </a:cubicBezTo>
                  <a:cubicBezTo>
                    <a:pt x="777" y="117"/>
                    <a:pt x="623" y="102"/>
                    <a:pt x="477" y="40"/>
                  </a:cubicBezTo>
                  <a:cubicBezTo>
                    <a:pt x="429" y="40"/>
                    <a:pt x="381" y="40"/>
                    <a:pt x="334" y="16"/>
                  </a:cubicBezTo>
                  <a:cubicBezTo>
                    <a:pt x="308" y="5"/>
                    <a:pt x="286" y="1"/>
                    <a:pt x="2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6" name="Google Shape;5826;p2"/>
            <p:cNvSpPr/>
            <p:nvPr/>
          </p:nvSpPr>
          <p:spPr>
            <a:xfrm>
              <a:off x="5711125" y="3534800"/>
              <a:ext cx="63125" cy="10675"/>
            </a:xfrm>
            <a:custGeom>
              <a:avLst/>
              <a:gdLst/>
              <a:ahLst/>
              <a:cxnLst/>
              <a:rect l="l" t="t" r="r" b="b"/>
              <a:pathLst>
                <a:path w="2525" h="427" extrusionOk="0">
                  <a:moveTo>
                    <a:pt x="36" y="0"/>
                  </a:moveTo>
                  <a:cubicBezTo>
                    <a:pt x="0" y="167"/>
                    <a:pt x="95" y="203"/>
                    <a:pt x="226" y="214"/>
                  </a:cubicBezTo>
                  <a:lnTo>
                    <a:pt x="1453" y="214"/>
                  </a:lnTo>
                  <a:cubicBezTo>
                    <a:pt x="1350" y="217"/>
                    <a:pt x="1252" y="218"/>
                    <a:pt x="1157" y="218"/>
                  </a:cubicBezTo>
                  <a:cubicBezTo>
                    <a:pt x="987" y="218"/>
                    <a:pt x="828" y="215"/>
                    <a:pt x="672" y="215"/>
                  </a:cubicBezTo>
                  <a:cubicBezTo>
                    <a:pt x="530" y="215"/>
                    <a:pt x="391" y="218"/>
                    <a:pt x="250" y="226"/>
                  </a:cubicBezTo>
                  <a:cubicBezTo>
                    <a:pt x="226" y="262"/>
                    <a:pt x="203" y="286"/>
                    <a:pt x="167" y="322"/>
                  </a:cubicBezTo>
                  <a:cubicBezTo>
                    <a:pt x="577" y="405"/>
                    <a:pt x="990" y="426"/>
                    <a:pt x="1405" y="426"/>
                  </a:cubicBezTo>
                  <a:cubicBezTo>
                    <a:pt x="1762" y="426"/>
                    <a:pt x="2119" y="410"/>
                    <a:pt x="2477" y="405"/>
                  </a:cubicBezTo>
                  <a:cubicBezTo>
                    <a:pt x="2524" y="95"/>
                    <a:pt x="2179" y="274"/>
                    <a:pt x="2108" y="119"/>
                  </a:cubicBezTo>
                  <a:cubicBezTo>
                    <a:pt x="2120" y="60"/>
                    <a:pt x="2108" y="24"/>
                    <a:pt x="204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7" name="Google Shape;5827;p2"/>
            <p:cNvSpPr/>
            <p:nvPr/>
          </p:nvSpPr>
          <p:spPr>
            <a:xfrm>
              <a:off x="5757725" y="3535375"/>
              <a:ext cx="56400" cy="9850"/>
            </a:xfrm>
            <a:custGeom>
              <a:avLst/>
              <a:gdLst/>
              <a:ahLst/>
              <a:cxnLst/>
              <a:rect l="l" t="t" r="r" b="b"/>
              <a:pathLst>
                <a:path w="2256" h="394" extrusionOk="0">
                  <a:moveTo>
                    <a:pt x="363" y="1"/>
                  </a:moveTo>
                  <a:cubicBezTo>
                    <a:pt x="303" y="13"/>
                    <a:pt x="256" y="37"/>
                    <a:pt x="208" y="84"/>
                  </a:cubicBezTo>
                  <a:cubicBezTo>
                    <a:pt x="148" y="120"/>
                    <a:pt x="53" y="132"/>
                    <a:pt x="29" y="180"/>
                  </a:cubicBezTo>
                  <a:cubicBezTo>
                    <a:pt x="1" y="256"/>
                    <a:pt x="56" y="263"/>
                    <a:pt x="110" y="263"/>
                  </a:cubicBezTo>
                  <a:cubicBezTo>
                    <a:pt x="123" y="263"/>
                    <a:pt x="136" y="263"/>
                    <a:pt x="148" y="263"/>
                  </a:cubicBezTo>
                  <a:cubicBezTo>
                    <a:pt x="315" y="275"/>
                    <a:pt x="494" y="239"/>
                    <a:pt x="613" y="382"/>
                  </a:cubicBezTo>
                  <a:cubicBezTo>
                    <a:pt x="1041" y="382"/>
                    <a:pt x="1482" y="382"/>
                    <a:pt x="1922" y="394"/>
                  </a:cubicBezTo>
                  <a:cubicBezTo>
                    <a:pt x="2018" y="310"/>
                    <a:pt x="2149" y="358"/>
                    <a:pt x="2232" y="299"/>
                  </a:cubicBezTo>
                  <a:cubicBezTo>
                    <a:pt x="2256" y="251"/>
                    <a:pt x="2232" y="191"/>
                    <a:pt x="2196" y="156"/>
                  </a:cubicBezTo>
                  <a:lnTo>
                    <a:pt x="2208" y="120"/>
                  </a:lnTo>
                  <a:cubicBezTo>
                    <a:pt x="2053" y="25"/>
                    <a:pt x="1875" y="84"/>
                    <a:pt x="1732" y="13"/>
                  </a:cubicBezTo>
                  <a:lnTo>
                    <a:pt x="1672" y="13"/>
                  </a:lnTo>
                  <a:cubicBezTo>
                    <a:pt x="1464" y="43"/>
                    <a:pt x="1259" y="60"/>
                    <a:pt x="1055" y="60"/>
                  </a:cubicBezTo>
                  <a:cubicBezTo>
                    <a:pt x="851" y="60"/>
                    <a:pt x="648" y="43"/>
                    <a:pt x="4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8" name="Google Shape;5828;p2"/>
            <p:cNvSpPr/>
            <p:nvPr/>
          </p:nvSpPr>
          <p:spPr>
            <a:xfrm>
              <a:off x="5678075" y="3534500"/>
              <a:ext cx="39325" cy="8050"/>
            </a:xfrm>
            <a:custGeom>
              <a:avLst/>
              <a:gdLst/>
              <a:ahLst/>
              <a:cxnLst/>
              <a:rect l="l" t="t" r="r" b="b"/>
              <a:pathLst>
                <a:path w="1573" h="322" extrusionOk="0">
                  <a:moveTo>
                    <a:pt x="1358" y="0"/>
                  </a:moveTo>
                  <a:cubicBezTo>
                    <a:pt x="977" y="0"/>
                    <a:pt x="584" y="0"/>
                    <a:pt x="215" y="12"/>
                  </a:cubicBezTo>
                  <a:cubicBezTo>
                    <a:pt x="144" y="84"/>
                    <a:pt x="1" y="119"/>
                    <a:pt x="84" y="274"/>
                  </a:cubicBezTo>
                  <a:cubicBezTo>
                    <a:pt x="560" y="286"/>
                    <a:pt x="1013" y="310"/>
                    <a:pt x="1489" y="322"/>
                  </a:cubicBezTo>
                  <a:lnTo>
                    <a:pt x="1513" y="274"/>
                  </a:lnTo>
                  <a:cubicBezTo>
                    <a:pt x="1572" y="226"/>
                    <a:pt x="1572" y="191"/>
                    <a:pt x="1513" y="155"/>
                  </a:cubicBezTo>
                  <a:cubicBezTo>
                    <a:pt x="1453" y="107"/>
                    <a:pt x="1406" y="48"/>
                    <a:pt x="13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9" name="Google Shape;5829;p2"/>
            <p:cNvSpPr/>
            <p:nvPr/>
          </p:nvSpPr>
          <p:spPr>
            <a:xfrm>
              <a:off x="5837325" y="3531175"/>
              <a:ext cx="40200" cy="3950"/>
            </a:xfrm>
            <a:custGeom>
              <a:avLst/>
              <a:gdLst/>
              <a:ahLst/>
              <a:cxnLst/>
              <a:rect l="l" t="t" r="r" b="b"/>
              <a:pathLst>
                <a:path w="1608" h="158" extrusionOk="0">
                  <a:moveTo>
                    <a:pt x="723" y="0"/>
                  </a:moveTo>
                  <a:cubicBezTo>
                    <a:pt x="481" y="0"/>
                    <a:pt x="239" y="14"/>
                    <a:pt x="0" y="14"/>
                  </a:cubicBezTo>
                  <a:cubicBezTo>
                    <a:pt x="239" y="128"/>
                    <a:pt x="482" y="158"/>
                    <a:pt x="727" y="158"/>
                  </a:cubicBezTo>
                  <a:cubicBezTo>
                    <a:pt x="1000" y="158"/>
                    <a:pt x="1274" y="121"/>
                    <a:pt x="1546" y="121"/>
                  </a:cubicBezTo>
                  <a:cubicBezTo>
                    <a:pt x="1567" y="121"/>
                    <a:pt x="1587" y="121"/>
                    <a:pt x="1608" y="121"/>
                  </a:cubicBezTo>
                  <a:cubicBezTo>
                    <a:pt x="1323" y="22"/>
                    <a:pt x="1024" y="0"/>
                    <a:pt x="7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0" name="Google Shape;5830;p2"/>
            <p:cNvSpPr/>
            <p:nvPr/>
          </p:nvSpPr>
          <p:spPr>
            <a:xfrm>
              <a:off x="5837025" y="3537925"/>
              <a:ext cx="36050" cy="4350"/>
            </a:xfrm>
            <a:custGeom>
              <a:avLst/>
              <a:gdLst/>
              <a:ahLst/>
              <a:cxnLst/>
              <a:rect l="l" t="t" r="r" b="b"/>
              <a:pathLst>
                <a:path w="1442" h="174" extrusionOk="0">
                  <a:moveTo>
                    <a:pt x="846" y="0"/>
                  </a:moveTo>
                  <a:cubicBezTo>
                    <a:pt x="627" y="0"/>
                    <a:pt x="402" y="40"/>
                    <a:pt x="179" y="40"/>
                  </a:cubicBezTo>
                  <a:cubicBezTo>
                    <a:pt x="119" y="40"/>
                    <a:pt x="60" y="37"/>
                    <a:pt x="1" y="30"/>
                  </a:cubicBezTo>
                  <a:lnTo>
                    <a:pt x="1" y="30"/>
                  </a:lnTo>
                  <a:cubicBezTo>
                    <a:pt x="220" y="148"/>
                    <a:pt x="446" y="173"/>
                    <a:pt x="675" y="173"/>
                  </a:cubicBezTo>
                  <a:cubicBezTo>
                    <a:pt x="846" y="173"/>
                    <a:pt x="1018" y="159"/>
                    <a:pt x="1189" y="159"/>
                  </a:cubicBezTo>
                  <a:cubicBezTo>
                    <a:pt x="1274" y="159"/>
                    <a:pt x="1358" y="162"/>
                    <a:pt x="1441" y="173"/>
                  </a:cubicBezTo>
                  <a:cubicBezTo>
                    <a:pt x="1253" y="36"/>
                    <a:pt x="1052" y="0"/>
                    <a:pt x="8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1" name="Google Shape;5831;p2"/>
            <p:cNvSpPr/>
            <p:nvPr/>
          </p:nvSpPr>
          <p:spPr>
            <a:xfrm>
              <a:off x="5892775" y="3544025"/>
              <a:ext cx="31500" cy="10725"/>
            </a:xfrm>
            <a:custGeom>
              <a:avLst/>
              <a:gdLst/>
              <a:ahLst/>
              <a:cxnLst/>
              <a:rect l="l" t="t" r="r" b="b"/>
              <a:pathLst>
                <a:path w="1260" h="429" extrusionOk="0">
                  <a:moveTo>
                    <a:pt x="187" y="1"/>
                  </a:moveTo>
                  <a:cubicBezTo>
                    <a:pt x="55" y="1"/>
                    <a:pt x="0" y="79"/>
                    <a:pt x="92" y="322"/>
                  </a:cubicBezTo>
                  <a:cubicBezTo>
                    <a:pt x="259" y="345"/>
                    <a:pt x="438" y="369"/>
                    <a:pt x="616" y="381"/>
                  </a:cubicBezTo>
                  <a:cubicBezTo>
                    <a:pt x="819" y="310"/>
                    <a:pt x="1092" y="429"/>
                    <a:pt x="1259" y="191"/>
                  </a:cubicBezTo>
                  <a:cubicBezTo>
                    <a:pt x="1200" y="161"/>
                    <a:pt x="1143" y="146"/>
                    <a:pt x="1088" y="146"/>
                  </a:cubicBezTo>
                  <a:cubicBezTo>
                    <a:pt x="1033" y="146"/>
                    <a:pt x="979" y="161"/>
                    <a:pt x="926" y="191"/>
                  </a:cubicBezTo>
                  <a:cubicBezTo>
                    <a:pt x="920" y="179"/>
                    <a:pt x="908" y="173"/>
                    <a:pt x="894" y="173"/>
                  </a:cubicBezTo>
                  <a:cubicBezTo>
                    <a:pt x="881" y="173"/>
                    <a:pt x="866" y="179"/>
                    <a:pt x="854" y="191"/>
                  </a:cubicBezTo>
                  <a:cubicBezTo>
                    <a:pt x="700" y="84"/>
                    <a:pt x="509" y="203"/>
                    <a:pt x="390" y="36"/>
                  </a:cubicBezTo>
                  <a:cubicBezTo>
                    <a:pt x="312" y="15"/>
                    <a:pt x="243" y="1"/>
                    <a:pt x="18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2" name="Google Shape;5832;p2"/>
            <p:cNvSpPr/>
            <p:nvPr/>
          </p:nvSpPr>
          <p:spPr>
            <a:xfrm>
              <a:off x="5768575" y="3533125"/>
              <a:ext cx="30675" cy="5400"/>
            </a:xfrm>
            <a:custGeom>
              <a:avLst/>
              <a:gdLst/>
              <a:ahLst/>
              <a:cxnLst/>
              <a:rect l="l" t="t" r="r" b="b"/>
              <a:pathLst>
                <a:path w="1227" h="216" extrusionOk="0">
                  <a:moveTo>
                    <a:pt x="589" y="0"/>
                  </a:moveTo>
                  <a:cubicBezTo>
                    <a:pt x="547" y="0"/>
                    <a:pt x="504" y="15"/>
                    <a:pt x="464" y="43"/>
                  </a:cubicBezTo>
                  <a:cubicBezTo>
                    <a:pt x="310" y="43"/>
                    <a:pt x="155" y="55"/>
                    <a:pt x="0" y="67"/>
                  </a:cubicBezTo>
                  <a:cubicBezTo>
                    <a:pt x="235" y="154"/>
                    <a:pt x="467" y="215"/>
                    <a:pt x="697" y="215"/>
                  </a:cubicBezTo>
                  <a:cubicBezTo>
                    <a:pt x="874" y="215"/>
                    <a:pt x="1050" y="179"/>
                    <a:pt x="1226" y="91"/>
                  </a:cubicBezTo>
                  <a:cubicBezTo>
                    <a:pt x="1060" y="67"/>
                    <a:pt x="905" y="67"/>
                    <a:pt x="726" y="55"/>
                  </a:cubicBezTo>
                  <a:cubicBezTo>
                    <a:pt x="683" y="18"/>
                    <a:pt x="636" y="0"/>
                    <a:pt x="5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3" name="Google Shape;5833;p2"/>
            <p:cNvSpPr/>
            <p:nvPr/>
          </p:nvSpPr>
          <p:spPr>
            <a:xfrm>
              <a:off x="5664100" y="3534225"/>
              <a:ext cx="19350" cy="7425"/>
            </a:xfrm>
            <a:custGeom>
              <a:avLst/>
              <a:gdLst/>
              <a:ahLst/>
              <a:cxnLst/>
              <a:rect l="l" t="t" r="r" b="b"/>
              <a:pathLst>
                <a:path w="774" h="297" extrusionOk="0">
                  <a:moveTo>
                    <a:pt x="411" y="1"/>
                  </a:moveTo>
                  <a:cubicBezTo>
                    <a:pt x="352" y="1"/>
                    <a:pt x="294" y="3"/>
                    <a:pt x="238" y="11"/>
                  </a:cubicBezTo>
                  <a:cubicBezTo>
                    <a:pt x="0" y="59"/>
                    <a:pt x="143" y="190"/>
                    <a:pt x="202" y="297"/>
                  </a:cubicBezTo>
                  <a:cubicBezTo>
                    <a:pt x="357" y="285"/>
                    <a:pt x="488" y="285"/>
                    <a:pt x="643" y="261"/>
                  </a:cubicBezTo>
                  <a:cubicBezTo>
                    <a:pt x="679" y="178"/>
                    <a:pt x="726" y="106"/>
                    <a:pt x="774" y="11"/>
                  </a:cubicBezTo>
                  <a:cubicBezTo>
                    <a:pt x="655" y="11"/>
                    <a:pt x="531" y="1"/>
                    <a:pt x="41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4" name="Google Shape;5834;p2"/>
            <p:cNvSpPr/>
            <p:nvPr/>
          </p:nvSpPr>
          <p:spPr>
            <a:xfrm>
              <a:off x="5882875" y="3542050"/>
              <a:ext cx="19650" cy="10325"/>
            </a:xfrm>
            <a:custGeom>
              <a:avLst/>
              <a:gdLst/>
              <a:ahLst/>
              <a:cxnLst/>
              <a:rect l="l" t="t" r="r" b="b"/>
              <a:pathLst>
                <a:path w="786" h="413" extrusionOk="0">
                  <a:moveTo>
                    <a:pt x="465" y="1"/>
                  </a:moveTo>
                  <a:cubicBezTo>
                    <a:pt x="418" y="1"/>
                    <a:pt x="370" y="4"/>
                    <a:pt x="322" y="8"/>
                  </a:cubicBezTo>
                  <a:cubicBezTo>
                    <a:pt x="322" y="222"/>
                    <a:pt x="179" y="282"/>
                    <a:pt x="12" y="305"/>
                  </a:cubicBezTo>
                  <a:cubicBezTo>
                    <a:pt x="0" y="353"/>
                    <a:pt x="12" y="389"/>
                    <a:pt x="60" y="413"/>
                  </a:cubicBezTo>
                  <a:cubicBezTo>
                    <a:pt x="203" y="413"/>
                    <a:pt x="345" y="401"/>
                    <a:pt x="488" y="401"/>
                  </a:cubicBezTo>
                  <a:cubicBezTo>
                    <a:pt x="488" y="210"/>
                    <a:pt x="619" y="127"/>
                    <a:pt x="786" y="115"/>
                  </a:cubicBezTo>
                  <a:cubicBezTo>
                    <a:pt x="693" y="22"/>
                    <a:pt x="582" y="1"/>
                    <a:pt x="4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5" name="Google Shape;5835;p2"/>
            <p:cNvSpPr/>
            <p:nvPr/>
          </p:nvSpPr>
          <p:spPr>
            <a:xfrm>
              <a:off x="5790900" y="3527950"/>
              <a:ext cx="22350" cy="3450"/>
            </a:xfrm>
            <a:custGeom>
              <a:avLst/>
              <a:gdLst/>
              <a:ahLst/>
              <a:cxnLst/>
              <a:rect l="l" t="t" r="r" b="b"/>
              <a:pathLst>
                <a:path w="894" h="138" extrusionOk="0">
                  <a:moveTo>
                    <a:pt x="0" y="0"/>
                  </a:moveTo>
                  <a:cubicBezTo>
                    <a:pt x="143" y="107"/>
                    <a:pt x="292" y="137"/>
                    <a:pt x="442" y="137"/>
                  </a:cubicBezTo>
                  <a:cubicBezTo>
                    <a:pt x="592" y="137"/>
                    <a:pt x="744" y="107"/>
                    <a:pt x="893" y="96"/>
                  </a:cubicBezTo>
                  <a:lnTo>
                    <a:pt x="893" y="24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6" name="Google Shape;5836;p2"/>
            <p:cNvSpPr/>
            <p:nvPr/>
          </p:nvSpPr>
          <p:spPr>
            <a:xfrm>
              <a:off x="5902225" y="3532775"/>
              <a:ext cx="18475" cy="5725"/>
            </a:xfrm>
            <a:custGeom>
              <a:avLst/>
              <a:gdLst/>
              <a:ahLst/>
              <a:cxnLst/>
              <a:rect l="l" t="t" r="r" b="b"/>
              <a:pathLst>
                <a:path w="739" h="229" extrusionOk="0">
                  <a:moveTo>
                    <a:pt x="494" y="1"/>
                  </a:moveTo>
                  <a:cubicBezTo>
                    <a:pt x="426" y="1"/>
                    <a:pt x="357" y="28"/>
                    <a:pt x="286" y="57"/>
                  </a:cubicBezTo>
                  <a:cubicBezTo>
                    <a:pt x="191" y="69"/>
                    <a:pt x="83" y="81"/>
                    <a:pt x="0" y="105"/>
                  </a:cubicBezTo>
                  <a:cubicBezTo>
                    <a:pt x="110" y="203"/>
                    <a:pt x="228" y="229"/>
                    <a:pt x="349" y="229"/>
                  </a:cubicBezTo>
                  <a:cubicBezTo>
                    <a:pt x="478" y="229"/>
                    <a:pt x="610" y="200"/>
                    <a:pt x="738" y="200"/>
                  </a:cubicBezTo>
                  <a:cubicBezTo>
                    <a:pt x="714" y="176"/>
                    <a:pt x="714" y="129"/>
                    <a:pt x="703" y="105"/>
                  </a:cubicBezTo>
                  <a:cubicBezTo>
                    <a:pt x="631" y="28"/>
                    <a:pt x="563" y="1"/>
                    <a:pt x="4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7" name="Google Shape;5837;p2"/>
            <p:cNvSpPr/>
            <p:nvPr/>
          </p:nvSpPr>
          <p:spPr>
            <a:xfrm>
              <a:off x="5812025" y="3536650"/>
              <a:ext cx="15800" cy="6600"/>
            </a:xfrm>
            <a:custGeom>
              <a:avLst/>
              <a:gdLst/>
              <a:ahLst/>
              <a:cxnLst/>
              <a:rect l="l" t="t" r="r" b="b"/>
              <a:pathLst>
                <a:path w="632" h="264" extrusionOk="0">
                  <a:moveTo>
                    <a:pt x="294" y="1"/>
                  </a:moveTo>
                  <a:cubicBezTo>
                    <a:pt x="245" y="1"/>
                    <a:pt x="197" y="15"/>
                    <a:pt x="155" y="45"/>
                  </a:cubicBezTo>
                  <a:cubicBezTo>
                    <a:pt x="108" y="69"/>
                    <a:pt x="48" y="81"/>
                    <a:pt x="0" y="93"/>
                  </a:cubicBezTo>
                  <a:cubicBezTo>
                    <a:pt x="24" y="140"/>
                    <a:pt x="24" y="164"/>
                    <a:pt x="24" y="212"/>
                  </a:cubicBezTo>
                  <a:cubicBezTo>
                    <a:pt x="52" y="248"/>
                    <a:pt x="93" y="264"/>
                    <a:pt x="137" y="264"/>
                  </a:cubicBezTo>
                  <a:cubicBezTo>
                    <a:pt x="151" y="264"/>
                    <a:pt x="165" y="262"/>
                    <a:pt x="179" y="259"/>
                  </a:cubicBezTo>
                  <a:cubicBezTo>
                    <a:pt x="227" y="259"/>
                    <a:pt x="278" y="263"/>
                    <a:pt x="330" y="263"/>
                  </a:cubicBezTo>
                  <a:cubicBezTo>
                    <a:pt x="409" y="263"/>
                    <a:pt x="489" y="255"/>
                    <a:pt x="560" y="212"/>
                  </a:cubicBezTo>
                  <a:lnTo>
                    <a:pt x="584" y="188"/>
                  </a:lnTo>
                  <a:cubicBezTo>
                    <a:pt x="631" y="140"/>
                    <a:pt x="631" y="93"/>
                    <a:pt x="572" y="69"/>
                  </a:cubicBezTo>
                  <a:cubicBezTo>
                    <a:pt x="559" y="72"/>
                    <a:pt x="546" y="74"/>
                    <a:pt x="534" y="74"/>
                  </a:cubicBezTo>
                  <a:cubicBezTo>
                    <a:pt x="500" y="74"/>
                    <a:pt x="467" y="63"/>
                    <a:pt x="441" y="45"/>
                  </a:cubicBezTo>
                  <a:cubicBezTo>
                    <a:pt x="393" y="15"/>
                    <a:pt x="343" y="1"/>
                    <a:pt x="29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8" name="Google Shape;5838;p2"/>
            <p:cNvSpPr/>
            <p:nvPr/>
          </p:nvSpPr>
          <p:spPr>
            <a:xfrm>
              <a:off x="5981100" y="3537775"/>
              <a:ext cx="14000" cy="4175"/>
            </a:xfrm>
            <a:custGeom>
              <a:avLst/>
              <a:gdLst/>
              <a:ahLst/>
              <a:cxnLst/>
              <a:rect l="l" t="t" r="r" b="b"/>
              <a:pathLst>
                <a:path w="560" h="167" extrusionOk="0">
                  <a:moveTo>
                    <a:pt x="310" y="0"/>
                  </a:moveTo>
                  <a:cubicBezTo>
                    <a:pt x="191" y="24"/>
                    <a:pt x="72" y="36"/>
                    <a:pt x="0" y="119"/>
                  </a:cubicBezTo>
                  <a:lnTo>
                    <a:pt x="405" y="167"/>
                  </a:lnTo>
                  <a:cubicBezTo>
                    <a:pt x="465" y="119"/>
                    <a:pt x="500" y="60"/>
                    <a:pt x="560" y="24"/>
                  </a:cubicBezTo>
                  <a:cubicBezTo>
                    <a:pt x="488" y="24"/>
                    <a:pt x="393" y="0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9" name="Google Shape;5839;p2"/>
            <p:cNvSpPr/>
            <p:nvPr/>
          </p:nvSpPr>
          <p:spPr>
            <a:xfrm>
              <a:off x="5800725" y="3534725"/>
              <a:ext cx="11925" cy="3500"/>
            </a:xfrm>
            <a:custGeom>
              <a:avLst/>
              <a:gdLst/>
              <a:ahLst/>
              <a:cxnLst/>
              <a:rect l="l" t="t" r="r" b="b"/>
              <a:pathLst>
                <a:path w="477" h="140" extrusionOk="0">
                  <a:moveTo>
                    <a:pt x="171" y="0"/>
                  </a:moveTo>
                  <a:cubicBezTo>
                    <a:pt x="116" y="0"/>
                    <a:pt x="60" y="7"/>
                    <a:pt x="0" y="15"/>
                  </a:cubicBezTo>
                  <a:cubicBezTo>
                    <a:pt x="83" y="113"/>
                    <a:pt x="185" y="140"/>
                    <a:pt x="292" y="140"/>
                  </a:cubicBezTo>
                  <a:cubicBezTo>
                    <a:pt x="353" y="140"/>
                    <a:pt x="415" y="131"/>
                    <a:pt x="476" y="122"/>
                  </a:cubicBezTo>
                  <a:cubicBezTo>
                    <a:pt x="381" y="27"/>
                    <a:pt x="280" y="0"/>
                    <a:pt x="17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0" name="Google Shape;5840;p2"/>
            <p:cNvSpPr/>
            <p:nvPr/>
          </p:nvSpPr>
          <p:spPr>
            <a:xfrm>
              <a:off x="5902225" y="3544900"/>
              <a:ext cx="11625" cy="4225"/>
            </a:xfrm>
            <a:custGeom>
              <a:avLst/>
              <a:gdLst/>
              <a:ahLst/>
              <a:cxnLst/>
              <a:rect l="l" t="t" r="r" b="b"/>
              <a:pathLst>
                <a:path w="465" h="169" extrusionOk="0">
                  <a:moveTo>
                    <a:pt x="0" y="1"/>
                  </a:moveTo>
                  <a:lnTo>
                    <a:pt x="0" y="1"/>
                  </a:lnTo>
                  <a:cubicBezTo>
                    <a:pt x="77" y="140"/>
                    <a:pt x="174" y="169"/>
                    <a:pt x="281" y="169"/>
                  </a:cubicBezTo>
                  <a:cubicBezTo>
                    <a:pt x="340" y="169"/>
                    <a:pt x="401" y="160"/>
                    <a:pt x="464" y="156"/>
                  </a:cubicBezTo>
                  <a:cubicBezTo>
                    <a:pt x="322" y="37"/>
                    <a:pt x="167" y="13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1" name="Google Shape;5841;p2"/>
            <p:cNvSpPr/>
            <p:nvPr/>
          </p:nvSpPr>
          <p:spPr>
            <a:xfrm>
              <a:off x="5826600" y="3535600"/>
              <a:ext cx="7175" cy="6050"/>
            </a:xfrm>
            <a:custGeom>
              <a:avLst/>
              <a:gdLst/>
              <a:ahLst/>
              <a:cxnLst/>
              <a:rect l="l" t="t" r="r" b="b"/>
              <a:pathLst>
                <a:path w="287" h="242" extrusionOk="0">
                  <a:moveTo>
                    <a:pt x="152" y="0"/>
                  </a:moveTo>
                  <a:cubicBezTo>
                    <a:pt x="95" y="0"/>
                    <a:pt x="42" y="48"/>
                    <a:pt x="1" y="123"/>
                  </a:cubicBezTo>
                  <a:cubicBezTo>
                    <a:pt x="13" y="147"/>
                    <a:pt x="13" y="194"/>
                    <a:pt x="13" y="242"/>
                  </a:cubicBezTo>
                  <a:cubicBezTo>
                    <a:pt x="108" y="182"/>
                    <a:pt x="191" y="135"/>
                    <a:pt x="287" y="87"/>
                  </a:cubicBezTo>
                  <a:cubicBezTo>
                    <a:pt x="241" y="26"/>
                    <a:pt x="195" y="0"/>
                    <a:pt x="15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2" name="Google Shape;5842;p2"/>
            <p:cNvSpPr/>
            <p:nvPr/>
          </p:nvSpPr>
          <p:spPr>
            <a:xfrm>
              <a:off x="5816200" y="3535425"/>
              <a:ext cx="7150" cy="2375"/>
            </a:xfrm>
            <a:custGeom>
              <a:avLst/>
              <a:gdLst/>
              <a:ahLst/>
              <a:cxnLst/>
              <a:rect l="l" t="t" r="r" b="b"/>
              <a:pathLst>
                <a:path w="286" h="95" extrusionOk="0">
                  <a:moveTo>
                    <a:pt x="142" y="0"/>
                  </a:moveTo>
                  <a:cubicBezTo>
                    <a:pt x="95" y="0"/>
                    <a:pt x="49" y="33"/>
                    <a:pt x="0" y="94"/>
                  </a:cubicBezTo>
                  <a:lnTo>
                    <a:pt x="286" y="94"/>
                  </a:lnTo>
                  <a:cubicBezTo>
                    <a:pt x="234" y="30"/>
                    <a:pt x="187" y="0"/>
                    <a:pt x="1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3" name="Google Shape;5843;p2"/>
            <p:cNvSpPr/>
            <p:nvPr/>
          </p:nvSpPr>
          <p:spPr>
            <a:xfrm>
              <a:off x="5915900" y="3546300"/>
              <a:ext cx="8375" cy="2500"/>
            </a:xfrm>
            <a:custGeom>
              <a:avLst/>
              <a:gdLst/>
              <a:ahLst/>
              <a:cxnLst/>
              <a:rect l="l" t="t" r="r" b="b"/>
              <a:pathLst>
                <a:path w="335" h="100" extrusionOk="0">
                  <a:moveTo>
                    <a:pt x="178" y="1"/>
                  </a:moveTo>
                  <a:cubicBezTo>
                    <a:pt x="117" y="1"/>
                    <a:pt x="59" y="41"/>
                    <a:pt x="1" y="100"/>
                  </a:cubicBezTo>
                  <a:lnTo>
                    <a:pt x="334" y="100"/>
                  </a:lnTo>
                  <a:cubicBezTo>
                    <a:pt x="280" y="29"/>
                    <a:pt x="228" y="1"/>
                    <a:pt x="1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4" name="Google Shape;5844;p2"/>
            <p:cNvSpPr/>
            <p:nvPr/>
          </p:nvSpPr>
          <p:spPr>
            <a:xfrm>
              <a:off x="5762025" y="3534800"/>
              <a:ext cx="4475" cy="2700"/>
            </a:xfrm>
            <a:custGeom>
              <a:avLst/>
              <a:gdLst/>
              <a:ahLst/>
              <a:cxnLst/>
              <a:rect l="l" t="t" r="r" b="b"/>
              <a:pathLst>
                <a:path w="179" h="108" extrusionOk="0">
                  <a:moveTo>
                    <a:pt x="0" y="0"/>
                  </a:moveTo>
                  <a:cubicBezTo>
                    <a:pt x="0" y="36"/>
                    <a:pt x="12" y="83"/>
                    <a:pt x="24" y="107"/>
                  </a:cubicBezTo>
                  <a:cubicBezTo>
                    <a:pt x="84" y="83"/>
                    <a:pt x="131" y="48"/>
                    <a:pt x="179" y="24"/>
                  </a:cubicBezTo>
                  <a:cubicBezTo>
                    <a:pt x="119" y="0"/>
                    <a:pt x="60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5" name="Google Shape;5845;p2"/>
            <p:cNvSpPr/>
            <p:nvPr/>
          </p:nvSpPr>
          <p:spPr>
            <a:xfrm>
              <a:off x="5814700" y="3527950"/>
              <a:ext cx="6275" cy="2400"/>
            </a:xfrm>
            <a:custGeom>
              <a:avLst/>
              <a:gdLst/>
              <a:ahLst/>
              <a:cxnLst/>
              <a:rect l="l" t="t" r="r" b="b"/>
              <a:pathLst>
                <a:path w="251" h="96" extrusionOk="0">
                  <a:moveTo>
                    <a:pt x="96" y="0"/>
                  </a:moveTo>
                  <a:cubicBezTo>
                    <a:pt x="36" y="12"/>
                    <a:pt x="1" y="36"/>
                    <a:pt x="13" y="84"/>
                  </a:cubicBezTo>
                  <a:cubicBezTo>
                    <a:pt x="96" y="96"/>
                    <a:pt x="155" y="96"/>
                    <a:pt x="227" y="96"/>
                  </a:cubicBezTo>
                  <a:cubicBezTo>
                    <a:pt x="251" y="36"/>
                    <a:pt x="227" y="12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6" name="Google Shape;5846;p2"/>
            <p:cNvSpPr/>
            <p:nvPr/>
          </p:nvSpPr>
          <p:spPr>
            <a:xfrm>
              <a:off x="5811425" y="3527950"/>
              <a:ext cx="5675" cy="2400"/>
            </a:xfrm>
            <a:custGeom>
              <a:avLst/>
              <a:gdLst/>
              <a:ahLst/>
              <a:cxnLst/>
              <a:rect l="l" t="t" r="r" b="b"/>
              <a:pathLst>
                <a:path w="227" h="96" extrusionOk="0">
                  <a:moveTo>
                    <a:pt x="1" y="0"/>
                  </a:moveTo>
                  <a:cubicBezTo>
                    <a:pt x="24" y="24"/>
                    <a:pt x="60" y="60"/>
                    <a:pt x="72" y="96"/>
                  </a:cubicBezTo>
                  <a:lnTo>
                    <a:pt x="144" y="96"/>
                  </a:lnTo>
                  <a:cubicBezTo>
                    <a:pt x="167" y="60"/>
                    <a:pt x="191" y="24"/>
                    <a:pt x="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7" name="Google Shape;5847;p2"/>
            <p:cNvSpPr/>
            <p:nvPr/>
          </p:nvSpPr>
          <p:spPr>
            <a:xfrm>
              <a:off x="5822150" y="3527350"/>
              <a:ext cx="5375" cy="3000"/>
            </a:xfrm>
            <a:custGeom>
              <a:avLst/>
              <a:gdLst/>
              <a:ahLst/>
              <a:cxnLst/>
              <a:rect l="l" t="t" r="r" b="b"/>
              <a:pathLst>
                <a:path w="215" h="120" extrusionOk="0">
                  <a:moveTo>
                    <a:pt x="72" y="0"/>
                  </a:moveTo>
                  <a:cubicBezTo>
                    <a:pt x="12" y="24"/>
                    <a:pt x="0" y="60"/>
                    <a:pt x="12" y="120"/>
                  </a:cubicBezTo>
                  <a:lnTo>
                    <a:pt x="215" y="120"/>
                  </a:lnTo>
                  <a:cubicBezTo>
                    <a:pt x="191" y="96"/>
                    <a:pt x="179" y="48"/>
                    <a:pt x="155" y="24"/>
                  </a:cubicBezTo>
                  <a:cubicBezTo>
                    <a:pt x="146" y="29"/>
                    <a:pt x="138" y="31"/>
                    <a:pt x="128" y="31"/>
                  </a:cubicBezTo>
                  <a:cubicBezTo>
                    <a:pt x="112" y="31"/>
                    <a:pt x="94" y="23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8" name="Google Shape;5848;p2"/>
            <p:cNvSpPr/>
            <p:nvPr/>
          </p:nvSpPr>
          <p:spPr>
            <a:xfrm>
              <a:off x="5818275" y="3527950"/>
              <a:ext cx="5675" cy="3000"/>
            </a:xfrm>
            <a:custGeom>
              <a:avLst/>
              <a:gdLst/>
              <a:ahLst/>
              <a:cxnLst/>
              <a:rect l="l" t="t" r="r" b="b"/>
              <a:pathLst>
                <a:path w="227" h="120" extrusionOk="0">
                  <a:moveTo>
                    <a:pt x="227" y="0"/>
                  </a:moveTo>
                  <a:cubicBezTo>
                    <a:pt x="155" y="0"/>
                    <a:pt x="84" y="0"/>
                    <a:pt x="0" y="12"/>
                  </a:cubicBezTo>
                  <a:cubicBezTo>
                    <a:pt x="24" y="36"/>
                    <a:pt x="48" y="72"/>
                    <a:pt x="60" y="119"/>
                  </a:cubicBezTo>
                  <a:lnTo>
                    <a:pt x="167" y="119"/>
                  </a:lnTo>
                  <a:cubicBezTo>
                    <a:pt x="191" y="72"/>
                    <a:pt x="215" y="24"/>
                    <a:pt x="22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9" name="Google Shape;5849;p2"/>
            <p:cNvSpPr/>
            <p:nvPr/>
          </p:nvSpPr>
          <p:spPr>
            <a:xfrm>
              <a:off x="5877200" y="3539925"/>
              <a:ext cx="3300" cy="2250"/>
            </a:xfrm>
            <a:custGeom>
              <a:avLst/>
              <a:gdLst/>
              <a:ahLst/>
              <a:cxnLst/>
              <a:rect l="l" t="t" r="r" b="b"/>
              <a:pathLst>
                <a:path w="132" h="90" extrusionOk="0">
                  <a:moveTo>
                    <a:pt x="57" y="1"/>
                  </a:moveTo>
                  <a:cubicBezTo>
                    <a:pt x="37" y="1"/>
                    <a:pt x="19" y="27"/>
                    <a:pt x="1" y="81"/>
                  </a:cubicBezTo>
                  <a:cubicBezTo>
                    <a:pt x="25" y="87"/>
                    <a:pt x="49" y="90"/>
                    <a:pt x="71" y="90"/>
                  </a:cubicBezTo>
                  <a:cubicBezTo>
                    <a:pt x="93" y="90"/>
                    <a:pt x="114" y="87"/>
                    <a:pt x="132" y="81"/>
                  </a:cubicBezTo>
                  <a:cubicBezTo>
                    <a:pt x="102" y="27"/>
                    <a:pt x="78" y="1"/>
                    <a:pt x="5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0" name="Google Shape;5850;p2"/>
            <p:cNvSpPr/>
            <p:nvPr/>
          </p:nvSpPr>
          <p:spPr>
            <a:xfrm>
              <a:off x="5873050" y="3541925"/>
              <a:ext cx="4175" cy="2050"/>
            </a:xfrm>
            <a:custGeom>
              <a:avLst/>
              <a:gdLst/>
              <a:ahLst/>
              <a:cxnLst/>
              <a:rect l="l" t="t" r="r" b="b"/>
              <a:pathLst>
                <a:path w="167" h="82" extrusionOk="0">
                  <a:moveTo>
                    <a:pt x="0" y="1"/>
                  </a:moveTo>
                  <a:cubicBezTo>
                    <a:pt x="30" y="54"/>
                    <a:pt x="57" y="81"/>
                    <a:pt x="84" y="81"/>
                  </a:cubicBezTo>
                  <a:cubicBezTo>
                    <a:pt x="110" y="81"/>
                    <a:pt x="137" y="54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1" name="Google Shape;5851;p2"/>
            <p:cNvSpPr/>
            <p:nvPr/>
          </p:nvSpPr>
          <p:spPr>
            <a:xfrm>
              <a:off x="5880175" y="3541925"/>
              <a:ext cx="4200" cy="1225"/>
            </a:xfrm>
            <a:custGeom>
              <a:avLst/>
              <a:gdLst/>
              <a:ahLst/>
              <a:cxnLst/>
              <a:rect l="l" t="t" r="r" b="b"/>
              <a:pathLst>
                <a:path w="168" h="49" extrusionOk="0">
                  <a:moveTo>
                    <a:pt x="1" y="1"/>
                  </a:moveTo>
                  <a:cubicBezTo>
                    <a:pt x="13" y="13"/>
                    <a:pt x="37" y="48"/>
                    <a:pt x="49" y="48"/>
                  </a:cubicBezTo>
                  <a:cubicBezTo>
                    <a:pt x="96" y="37"/>
                    <a:pt x="120" y="13"/>
                    <a:pt x="16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2" name="Google Shape;5852;p2"/>
            <p:cNvSpPr/>
            <p:nvPr/>
          </p:nvSpPr>
          <p:spPr>
            <a:xfrm>
              <a:off x="5540275" y="2121775"/>
              <a:ext cx="46450" cy="15950"/>
            </a:xfrm>
            <a:custGeom>
              <a:avLst/>
              <a:gdLst/>
              <a:ahLst/>
              <a:cxnLst/>
              <a:rect l="l" t="t" r="r" b="b"/>
              <a:pathLst>
                <a:path w="1858" h="638" extrusionOk="0">
                  <a:moveTo>
                    <a:pt x="1030" y="0"/>
                  </a:moveTo>
                  <a:cubicBezTo>
                    <a:pt x="678" y="0"/>
                    <a:pt x="334" y="26"/>
                    <a:pt x="0" y="145"/>
                  </a:cubicBezTo>
                  <a:lnTo>
                    <a:pt x="0" y="300"/>
                  </a:lnTo>
                  <a:cubicBezTo>
                    <a:pt x="119" y="431"/>
                    <a:pt x="274" y="443"/>
                    <a:pt x="441" y="467"/>
                  </a:cubicBezTo>
                  <a:cubicBezTo>
                    <a:pt x="465" y="464"/>
                    <a:pt x="488" y="463"/>
                    <a:pt x="511" y="463"/>
                  </a:cubicBezTo>
                  <a:cubicBezTo>
                    <a:pt x="707" y="463"/>
                    <a:pt x="876" y="547"/>
                    <a:pt x="1036" y="621"/>
                  </a:cubicBezTo>
                  <a:cubicBezTo>
                    <a:pt x="1063" y="632"/>
                    <a:pt x="1087" y="638"/>
                    <a:pt x="1111" y="638"/>
                  </a:cubicBezTo>
                  <a:cubicBezTo>
                    <a:pt x="1141" y="638"/>
                    <a:pt x="1170" y="629"/>
                    <a:pt x="1203" y="609"/>
                  </a:cubicBezTo>
                  <a:cubicBezTo>
                    <a:pt x="1250" y="586"/>
                    <a:pt x="1286" y="538"/>
                    <a:pt x="1322" y="490"/>
                  </a:cubicBezTo>
                  <a:lnTo>
                    <a:pt x="1322" y="431"/>
                  </a:lnTo>
                  <a:cubicBezTo>
                    <a:pt x="1326" y="427"/>
                    <a:pt x="1330" y="424"/>
                    <a:pt x="1334" y="424"/>
                  </a:cubicBezTo>
                  <a:cubicBezTo>
                    <a:pt x="1344" y="424"/>
                    <a:pt x="1357" y="435"/>
                    <a:pt x="1381" y="467"/>
                  </a:cubicBezTo>
                  <a:cubicBezTo>
                    <a:pt x="1429" y="479"/>
                    <a:pt x="1465" y="490"/>
                    <a:pt x="1524" y="490"/>
                  </a:cubicBezTo>
                  <a:cubicBezTo>
                    <a:pt x="1607" y="479"/>
                    <a:pt x="1679" y="443"/>
                    <a:pt x="1750" y="407"/>
                  </a:cubicBezTo>
                  <a:cubicBezTo>
                    <a:pt x="1798" y="371"/>
                    <a:pt x="1822" y="324"/>
                    <a:pt x="1857" y="288"/>
                  </a:cubicBezTo>
                  <a:lnTo>
                    <a:pt x="1857" y="145"/>
                  </a:lnTo>
                  <a:lnTo>
                    <a:pt x="1679" y="14"/>
                  </a:lnTo>
                  <a:cubicBezTo>
                    <a:pt x="1459" y="10"/>
                    <a:pt x="1243" y="0"/>
                    <a:pt x="10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3" name="Google Shape;5853;p2"/>
            <p:cNvSpPr/>
            <p:nvPr/>
          </p:nvSpPr>
          <p:spPr>
            <a:xfrm>
              <a:off x="5514125" y="2128975"/>
              <a:ext cx="47000" cy="12275"/>
            </a:xfrm>
            <a:custGeom>
              <a:avLst/>
              <a:gdLst/>
              <a:ahLst/>
              <a:cxnLst/>
              <a:rect l="l" t="t" r="r" b="b"/>
              <a:pathLst>
                <a:path w="1880" h="491" extrusionOk="0">
                  <a:moveTo>
                    <a:pt x="1022" y="0"/>
                  </a:moveTo>
                  <a:cubicBezTo>
                    <a:pt x="748" y="36"/>
                    <a:pt x="451" y="83"/>
                    <a:pt x="177" y="119"/>
                  </a:cubicBezTo>
                  <a:cubicBezTo>
                    <a:pt x="152" y="113"/>
                    <a:pt x="130" y="110"/>
                    <a:pt x="111" y="110"/>
                  </a:cubicBezTo>
                  <a:cubicBezTo>
                    <a:pt x="23" y="110"/>
                    <a:pt x="0" y="176"/>
                    <a:pt x="10" y="274"/>
                  </a:cubicBezTo>
                  <a:cubicBezTo>
                    <a:pt x="58" y="321"/>
                    <a:pt x="117" y="369"/>
                    <a:pt x="177" y="381"/>
                  </a:cubicBezTo>
                  <a:cubicBezTo>
                    <a:pt x="475" y="441"/>
                    <a:pt x="784" y="369"/>
                    <a:pt x="1070" y="476"/>
                  </a:cubicBezTo>
                  <a:cubicBezTo>
                    <a:pt x="1166" y="483"/>
                    <a:pt x="1266" y="490"/>
                    <a:pt x="1366" y="490"/>
                  </a:cubicBezTo>
                  <a:cubicBezTo>
                    <a:pt x="1439" y="490"/>
                    <a:pt x="1511" y="486"/>
                    <a:pt x="1582" y="476"/>
                  </a:cubicBezTo>
                  <a:cubicBezTo>
                    <a:pt x="1820" y="321"/>
                    <a:pt x="1879" y="179"/>
                    <a:pt x="16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4" name="Google Shape;5854;p2"/>
            <p:cNvSpPr/>
            <p:nvPr/>
          </p:nvSpPr>
          <p:spPr>
            <a:xfrm>
              <a:off x="5493225" y="2125300"/>
              <a:ext cx="25025" cy="16500"/>
            </a:xfrm>
            <a:custGeom>
              <a:avLst/>
              <a:gdLst/>
              <a:ahLst/>
              <a:cxnLst/>
              <a:rect l="l" t="t" r="r" b="b"/>
              <a:pathLst>
                <a:path w="1001" h="660" extrusionOk="0">
                  <a:moveTo>
                    <a:pt x="215" y="1"/>
                  </a:moveTo>
                  <a:cubicBezTo>
                    <a:pt x="195" y="1"/>
                    <a:pt x="175" y="2"/>
                    <a:pt x="156" y="4"/>
                  </a:cubicBezTo>
                  <a:cubicBezTo>
                    <a:pt x="13" y="123"/>
                    <a:pt x="48" y="290"/>
                    <a:pt x="1" y="445"/>
                  </a:cubicBezTo>
                  <a:lnTo>
                    <a:pt x="1" y="540"/>
                  </a:lnTo>
                  <a:cubicBezTo>
                    <a:pt x="144" y="611"/>
                    <a:pt x="284" y="660"/>
                    <a:pt x="418" y="660"/>
                  </a:cubicBezTo>
                  <a:cubicBezTo>
                    <a:pt x="575" y="660"/>
                    <a:pt x="724" y="594"/>
                    <a:pt x="858" y="421"/>
                  </a:cubicBezTo>
                  <a:cubicBezTo>
                    <a:pt x="906" y="361"/>
                    <a:pt x="953" y="326"/>
                    <a:pt x="1001" y="278"/>
                  </a:cubicBezTo>
                  <a:cubicBezTo>
                    <a:pt x="991" y="184"/>
                    <a:pt x="971" y="43"/>
                    <a:pt x="877" y="43"/>
                  </a:cubicBezTo>
                  <a:cubicBezTo>
                    <a:pt x="864" y="43"/>
                    <a:pt x="850" y="46"/>
                    <a:pt x="834" y="52"/>
                  </a:cubicBezTo>
                  <a:cubicBezTo>
                    <a:pt x="794" y="60"/>
                    <a:pt x="754" y="63"/>
                    <a:pt x="714" y="63"/>
                  </a:cubicBezTo>
                  <a:cubicBezTo>
                    <a:pt x="541" y="63"/>
                    <a:pt x="375" y="1"/>
                    <a:pt x="2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5" name="Google Shape;5855;p2"/>
            <p:cNvSpPr/>
            <p:nvPr/>
          </p:nvSpPr>
          <p:spPr>
            <a:xfrm>
              <a:off x="5366425" y="2107525"/>
              <a:ext cx="19375" cy="16075"/>
            </a:xfrm>
            <a:custGeom>
              <a:avLst/>
              <a:gdLst/>
              <a:ahLst/>
              <a:cxnLst/>
              <a:rect l="l" t="t" r="r" b="b"/>
              <a:pathLst>
                <a:path w="775" h="643" extrusionOk="0">
                  <a:moveTo>
                    <a:pt x="346" y="1"/>
                  </a:moveTo>
                  <a:cubicBezTo>
                    <a:pt x="287" y="48"/>
                    <a:pt x="287" y="96"/>
                    <a:pt x="322" y="144"/>
                  </a:cubicBezTo>
                  <a:cubicBezTo>
                    <a:pt x="275" y="275"/>
                    <a:pt x="179" y="358"/>
                    <a:pt x="48" y="417"/>
                  </a:cubicBezTo>
                  <a:cubicBezTo>
                    <a:pt x="1" y="465"/>
                    <a:pt x="1" y="513"/>
                    <a:pt x="60" y="560"/>
                  </a:cubicBezTo>
                  <a:cubicBezTo>
                    <a:pt x="203" y="572"/>
                    <a:pt x="346" y="572"/>
                    <a:pt x="489" y="572"/>
                  </a:cubicBezTo>
                  <a:cubicBezTo>
                    <a:pt x="530" y="622"/>
                    <a:pt x="578" y="643"/>
                    <a:pt x="635" y="643"/>
                  </a:cubicBezTo>
                  <a:cubicBezTo>
                    <a:pt x="660" y="643"/>
                    <a:pt x="686" y="639"/>
                    <a:pt x="715" y="632"/>
                  </a:cubicBezTo>
                  <a:lnTo>
                    <a:pt x="775" y="572"/>
                  </a:lnTo>
                  <a:cubicBezTo>
                    <a:pt x="525" y="406"/>
                    <a:pt x="608" y="215"/>
                    <a:pt x="739" y="25"/>
                  </a:cubicBezTo>
                  <a:cubicBezTo>
                    <a:pt x="608" y="25"/>
                    <a:pt x="477" y="1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6" name="Google Shape;5856;p2"/>
            <p:cNvSpPr/>
            <p:nvPr/>
          </p:nvSpPr>
          <p:spPr>
            <a:xfrm>
              <a:off x="5482525" y="2124975"/>
              <a:ext cx="19950" cy="11450"/>
            </a:xfrm>
            <a:custGeom>
              <a:avLst/>
              <a:gdLst/>
              <a:ahLst/>
              <a:cxnLst/>
              <a:rect l="l" t="t" r="r" b="b"/>
              <a:pathLst>
                <a:path w="798" h="458" extrusionOk="0">
                  <a:moveTo>
                    <a:pt x="500" y="1"/>
                  </a:moveTo>
                  <a:cubicBezTo>
                    <a:pt x="319" y="1"/>
                    <a:pt x="155" y="64"/>
                    <a:pt x="0" y="136"/>
                  </a:cubicBezTo>
                  <a:cubicBezTo>
                    <a:pt x="0" y="458"/>
                    <a:pt x="226" y="422"/>
                    <a:pt x="429" y="434"/>
                  </a:cubicBezTo>
                  <a:cubicBezTo>
                    <a:pt x="798" y="410"/>
                    <a:pt x="524" y="136"/>
                    <a:pt x="584" y="5"/>
                  </a:cubicBezTo>
                  <a:cubicBezTo>
                    <a:pt x="555" y="2"/>
                    <a:pt x="527" y="1"/>
                    <a:pt x="50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7" name="Google Shape;5857;p2"/>
            <p:cNvSpPr/>
            <p:nvPr/>
          </p:nvSpPr>
          <p:spPr>
            <a:xfrm>
              <a:off x="5391725" y="2124800"/>
              <a:ext cx="5100" cy="8050"/>
            </a:xfrm>
            <a:custGeom>
              <a:avLst/>
              <a:gdLst/>
              <a:ahLst/>
              <a:cxnLst/>
              <a:rect l="l" t="t" r="r" b="b"/>
              <a:pathLst>
                <a:path w="204" h="322" extrusionOk="0">
                  <a:moveTo>
                    <a:pt x="179" y="0"/>
                  </a:moveTo>
                  <a:cubicBezTo>
                    <a:pt x="132" y="12"/>
                    <a:pt x="84" y="12"/>
                    <a:pt x="48" y="12"/>
                  </a:cubicBezTo>
                  <a:cubicBezTo>
                    <a:pt x="60" y="119"/>
                    <a:pt x="1" y="238"/>
                    <a:pt x="120" y="322"/>
                  </a:cubicBezTo>
                  <a:cubicBezTo>
                    <a:pt x="203" y="227"/>
                    <a:pt x="179" y="107"/>
                    <a:pt x="1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8" name="Google Shape;5858;p2"/>
            <p:cNvSpPr/>
            <p:nvPr/>
          </p:nvSpPr>
          <p:spPr>
            <a:xfrm>
              <a:off x="5443150" y="2128375"/>
              <a:ext cx="6950" cy="6700"/>
            </a:xfrm>
            <a:custGeom>
              <a:avLst/>
              <a:gdLst/>
              <a:ahLst/>
              <a:cxnLst/>
              <a:rect l="l" t="t" r="r" b="b"/>
              <a:pathLst>
                <a:path w="278" h="268" extrusionOk="0">
                  <a:moveTo>
                    <a:pt x="135" y="0"/>
                  </a:moveTo>
                  <a:cubicBezTo>
                    <a:pt x="92" y="129"/>
                    <a:pt x="0" y="267"/>
                    <a:pt x="192" y="267"/>
                  </a:cubicBezTo>
                  <a:cubicBezTo>
                    <a:pt x="213" y="267"/>
                    <a:pt x="237" y="266"/>
                    <a:pt x="266" y="262"/>
                  </a:cubicBezTo>
                  <a:cubicBezTo>
                    <a:pt x="266" y="179"/>
                    <a:pt x="277" y="95"/>
                    <a:pt x="2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9" name="Google Shape;5859;p2"/>
            <p:cNvSpPr/>
            <p:nvPr/>
          </p:nvSpPr>
          <p:spPr>
            <a:xfrm>
              <a:off x="5384300" y="2121525"/>
              <a:ext cx="8650" cy="3600"/>
            </a:xfrm>
            <a:custGeom>
              <a:avLst/>
              <a:gdLst/>
              <a:ahLst/>
              <a:cxnLst/>
              <a:rect l="l" t="t" r="r" b="b"/>
              <a:pathLst>
                <a:path w="346" h="144" extrusionOk="0">
                  <a:moveTo>
                    <a:pt x="60" y="0"/>
                  </a:moveTo>
                  <a:cubicBezTo>
                    <a:pt x="48" y="24"/>
                    <a:pt x="12" y="36"/>
                    <a:pt x="0" y="72"/>
                  </a:cubicBezTo>
                  <a:cubicBezTo>
                    <a:pt x="12" y="96"/>
                    <a:pt x="24" y="119"/>
                    <a:pt x="48" y="143"/>
                  </a:cubicBezTo>
                  <a:lnTo>
                    <a:pt x="345" y="143"/>
                  </a:lnTo>
                  <a:cubicBezTo>
                    <a:pt x="286" y="24"/>
                    <a:pt x="179" y="12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0" name="Google Shape;5860;p2"/>
            <p:cNvSpPr/>
            <p:nvPr/>
          </p:nvSpPr>
          <p:spPr>
            <a:xfrm>
              <a:off x="5450075" y="2127475"/>
              <a:ext cx="1500" cy="1525"/>
            </a:xfrm>
            <a:custGeom>
              <a:avLst/>
              <a:gdLst/>
              <a:ahLst/>
              <a:cxnLst/>
              <a:rect l="l" t="t" r="r" b="b"/>
              <a:pathLst>
                <a:path w="60" h="61" extrusionOk="0">
                  <a:moveTo>
                    <a:pt x="60" y="0"/>
                  </a:moveTo>
                  <a:lnTo>
                    <a:pt x="19" y="41"/>
                  </a:lnTo>
                  <a:lnTo>
                    <a:pt x="19" y="41"/>
                  </a:lnTo>
                  <a:cubicBezTo>
                    <a:pt x="30" y="36"/>
                    <a:pt x="41" y="36"/>
                    <a:pt x="48" y="36"/>
                  </a:cubicBezTo>
                  <a:cubicBezTo>
                    <a:pt x="60" y="24"/>
                    <a:pt x="60" y="12"/>
                    <a:pt x="60" y="0"/>
                  </a:cubicBezTo>
                  <a:close/>
                  <a:moveTo>
                    <a:pt x="19" y="41"/>
                  </a:moveTo>
                  <a:cubicBezTo>
                    <a:pt x="12" y="45"/>
                    <a:pt x="5" y="50"/>
                    <a:pt x="0" y="60"/>
                  </a:cubicBezTo>
                  <a:lnTo>
                    <a:pt x="19" y="4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1" name="Google Shape;5861;p2"/>
            <p:cNvSpPr/>
            <p:nvPr/>
          </p:nvSpPr>
          <p:spPr>
            <a:xfrm>
              <a:off x="5478650" y="2126950"/>
              <a:ext cx="3900" cy="2050"/>
            </a:xfrm>
            <a:custGeom>
              <a:avLst/>
              <a:gdLst/>
              <a:ahLst/>
              <a:cxnLst/>
              <a:rect l="l" t="t" r="r" b="b"/>
              <a:pathLst>
                <a:path w="156" h="82" extrusionOk="0">
                  <a:moveTo>
                    <a:pt x="78" y="1"/>
                  </a:moveTo>
                  <a:cubicBezTo>
                    <a:pt x="51" y="1"/>
                    <a:pt x="24" y="27"/>
                    <a:pt x="0" y="81"/>
                  </a:cubicBezTo>
                  <a:lnTo>
                    <a:pt x="155" y="81"/>
                  </a:lnTo>
                  <a:cubicBezTo>
                    <a:pt x="131" y="27"/>
                    <a:pt x="105" y="1"/>
                    <a:pt x="7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2" name="Google Shape;5862;p2"/>
            <p:cNvSpPr/>
            <p:nvPr/>
          </p:nvSpPr>
          <p:spPr>
            <a:xfrm>
              <a:off x="5704575" y="2135500"/>
              <a:ext cx="79200" cy="11950"/>
            </a:xfrm>
            <a:custGeom>
              <a:avLst/>
              <a:gdLst/>
              <a:ahLst/>
              <a:cxnLst/>
              <a:rect l="l" t="t" r="r" b="b"/>
              <a:pathLst>
                <a:path w="3168" h="478" extrusionOk="0">
                  <a:moveTo>
                    <a:pt x="0" y="1"/>
                  </a:moveTo>
                  <a:lnTo>
                    <a:pt x="0" y="132"/>
                  </a:lnTo>
                  <a:cubicBezTo>
                    <a:pt x="584" y="477"/>
                    <a:pt x="1239" y="406"/>
                    <a:pt x="1881" y="453"/>
                  </a:cubicBezTo>
                  <a:cubicBezTo>
                    <a:pt x="2251" y="120"/>
                    <a:pt x="2751" y="311"/>
                    <a:pt x="3167" y="156"/>
                  </a:cubicBezTo>
                  <a:lnTo>
                    <a:pt x="3167" y="13"/>
                  </a:lnTo>
                  <a:lnTo>
                    <a:pt x="2179" y="13"/>
                  </a:lnTo>
                  <a:cubicBezTo>
                    <a:pt x="2102" y="66"/>
                    <a:pt x="2027" y="93"/>
                    <a:pt x="1953" y="93"/>
                  </a:cubicBezTo>
                  <a:cubicBezTo>
                    <a:pt x="1879" y="93"/>
                    <a:pt x="1804" y="66"/>
                    <a:pt x="1727" y="13"/>
                  </a:cubicBezTo>
                  <a:cubicBezTo>
                    <a:pt x="1143" y="13"/>
                    <a:pt x="584" y="1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3" name="Google Shape;5863;p2"/>
            <p:cNvSpPr/>
            <p:nvPr/>
          </p:nvSpPr>
          <p:spPr>
            <a:xfrm>
              <a:off x="5664100" y="2138775"/>
              <a:ext cx="87525" cy="12600"/>
            </a:xfrm>
            <a:custGeom>
              <a:avLst/>
              <a:gdLst/>
              <a:ahLst/>
              <a:cxnLst/>
              <a:rect l="l" t="t" r="r" b="b"/>
              <a:pathLst>
                <a:path w="3501" h="504" extrusionOk="0">
                  <a:moveTo>
                    <a:pt x="1619" y="1"/>
                  </a:moveTo>
                  <a:cubicBezTo>
                    <a:pt x="1095" y="25"/>
                    <a:pt x="560" y="25"/>
                    <a:pt x="48" y="180"/>
                  </a:cubicBezTo>
                  <a:cubicBezTo>
                    <a:pt x="0" y="263"/>
                    <a:pt x="0" y="322"/>
                    <a:pt x="71" y="382"/>
                  </a:cubicBezTo>
                  <a:cubicBezTo>
                    <a:pt x="251" y="473"/>
                    <a:pt x="429" y="503"/>
                    <a:pt x="607" y="503"/>
                  </a:cubicBezTo>
                  <a:cubicBezTo>
                    <a:pt x="942" y="503"/>
                    <a:pt x="1276" y="397"/>
                    <a:pt x="1612" y="397"/>
                  </a:cubicBezTo>
                  <a:cubicBezTo>
                    <a:pt x="1725" y="397"/>
                    <a:pt x="1839" y="409"/>
                    <a:pt x="1953" y="441"/>
                  </a:cubicBezTo>
                  <a:cubicBezTo>
                    <a:pt x="2054" y="402"/>
                    <a:pt x="2158" y="389"/>
                    <a:pt x="2265" y="389"/>
                  </a:cubicBezTo>
                  <a:cubicBezTo>
                    <a:pt x="2384" y="389"/>
                    <a:pt x="2506" y="405"/>
                    <a:pt x="2631" y="418"/>
                  </a:cubicBezTo>
                  <a:cubicBezTo>
                    <a:pt x="2785" y="437"/>
                    <a:pt x="2948" y="487"/>
                    <a:pt x="3107" y="487"/>
                  </a:cubicBezTo>
                  <a:cubicBezTo>
                    <a:pt x="3245" y="487"/>
                    <a:pt x="3379" y="449"/>
                    <a:pt x="3500" y="322"/>
                  </a:cubicBezTo>
                  <a:cubicBezTo>
                    <a:pt x="2917" y="1"/>
                    <a:pt x="2227" y="168"/>
                    <a:pt x="16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4" name="Google Shape;5864;p2"/>
            <p:cNvSpPr/>
            <p:nvPr/>
          </p:nvSpPr>
          <p:spPr>
            <a:xfrm>
              <a:off x="5634925" y="2142525"/>
              <a:ext cx="78300" cy="13325"/>
            </a:xfrm>
            <a:custGeom>
              <a:avLst/>
              <a:gdLst/>
              <a:ahLst/>
              <a:cxnLst/>
              <a:rect l="l" t="t" r="r" b="b"/>
              <a:pathLst>
                <a:path w="3132" h="533" extrusionOk="0">
                  <a:moveTo>
                    <a:pt x="527" y="1"/>
                  </a:moveTo>
                  <a:cubicBezTo>
                    <a:pt x="377" y="1"/>
                    <a:pt x="242" y="50"/>
                    <a:pt x="107" y="113"/>
                  </a:cubicBezTo>
                  <a:cubicBezTo>
                    <a:pt x="36" y="184"/>
                    <a:pt x="0" y="268"/>
                    <a:pt x="24" y="375"/>
                  </a:cubicBezTo>
                  <a:cubicBezTo>
                    <a:pt x="48" y="446"/>
                    <a:pt x="95" y="494"/>
                    <a:pt x="155" y="530"/>
                  </a:cubicBezTo>
                  <a:lnTo>
                    <a:pt x="238" y="482"/>
                  </a:lnTo>
                  <a:cubicBezTo>
                    <a:pt x="286" y="482"/>
                    <a:pt x="346" y="494"/>
                    <a:pt x="393" y="494"/>
                  </a:cubicBezTo>
                  <a:cubicBezTo>
                    <a:pt x="578" y="518"/>
                    <a:pt x="768" y="533"/>
                    <a:pt x="959" y="533"/>
                  </a:cubicBezTo>
                  <a:cubicBezTo>
                    <a:pt x="1149" y="533"/>
                    <a:pt x="1340" y="518"/>
                    <a:pt x="1524" y="482"/>
                  </a:cubicBezTo>
                  <a:lnTo>
                    <a:pt x="1667" y="482"/>
                  </a:lnTo>
                  <a:cubicBezTo>
                    <a:pt x="1780" y="512"/>
                    <a:pt x="1896" y="527"/>
                    <a:pt x="2014" y="527"/>
                  </a:cubicBezTo>
                  <a:cubicBezTo>
                    <a:pt x="2131" y="527"/>
                    <a:pt x="2251" y="512"/>
                    <a:pt x="2370" y="482"/>
                  </a:cubicBezTo>
                  <a:cubicBezTo>
                    <a:pt x="2429" y="470"/>
                    <a:pt x="2477" y="446"/>
                    <a:pt x="2536" y="434"/>
                  </a:cubicBezTo>
                  <a:cubicBezTo>
                    <a:pt x="2639" y="317"/>
                    <a:pt x="2768" y="313"/>
                    <a:pt x="2897" y="313"/>
                  </a:cubicBezTo>
                  <a:cubicBezTo>
                    <a:pt x="2908" y="313"/>
                    <a:pt x="2919" y="313"/>
                    <a:pt x="2930" y="313"/>
                  </a:cubicBezTo>
                  <a:cubicBezTo>
                    <a:pt x="2999" y="313"/>
                    <a:pt x="3068" y="311"/>
                    <a:pt x="3132" y="291"/>
                  </a:cubicBezTo>
                  <a:cubicBezTo>
                    <a:pt x="3084" y="244"/>
                    <a:pt x="3024" y="137"/>
                    <a:pt x="3001" y="137"/>
                  </a:cubicBezTo>
                  <a:cubicBezTo>
                    <a:pt x="2818" y="162"/>
                    <a:pt x="2636" y="170"/>
                    <a:pt x="2455" y="170"/>
                  </a:cubicBezTo>
                  <a:cubicBezTo>
                    <a:pt x="2188" y="170"/>
                    <a:pt x="1922" y="153"/>
                    <a:pt x="1655" y="153"/>
                  </a:cubicBezTo>
                  <a:cubicBezTo>
                    <a:pt x="1512" y="153"/>
                    <a:pt x="1370" y="158"/>
                    <a:pt x="1227" y="172"/>
                  </a:cubicBezTo>
                  <a:cubicBezTo>
                    <a:pt x="1179" y="125"/>
                    <a:pt x="1131" y="89"/>
                    <a:pt x="1108" y="89"/>
                  </a:cubicBezTo>
                  <a:cubicBezTo>
                    <a:pt x="1000" y="77"/>
                    <a:pt x="893" y="89"/>
                    <a:pt x="798" y="53"/>
                  </a:cubicBezTo>
                  <a:cubicBezTo>
                    <a:pt x="762" y="30"/>
                    <a:pt x="715" y="18"/>
                    <a:pt x="679" y="18"/>
                  </a:cubicBezTo>
                  <a:cubicBezTo>
                    <a:pt x="626" y="6"/>
                    <a:pt x="576" y="1"/>
                    <a:pt x="52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5" name="Google Shape;5865;p2"/>
            <p:cNvSpPr/>
            <p:nvPr/>
          </p:nvSpPr>
          <p:spPr>
            <a:xfrm>
              <a:off x="5610500" y="2137600"/>
              <a:ext cx="40525" cy="13000"/>
            </a:xfrm>
            <a:custGeom>
              <a:avLst/>
              <a:gdLst/>
              <a:ahLst/>
              <a:cxnLst/>
              <a:rect l="l" t="t" r="r" b="b"/>
              <a:pathLst>
                <a:path w="1621" h="520" extrusionOk="0">
                  <a:moveTo>
                    <a:pt x="531" y="0"/>
                  </a:moveTo>
                  <a:cubicBezTo>
                    <a:pt x="461" y="0"/>
                    <a:pt x="392" y="21"/>
                    <a:pt x="322" y="84"/>
                  </a:cubicBezTo>
                  <a:cubicBezTo>
                    <a:pt x="299" y="90"/>
                    <a:pt x="278" y="93"/>
                    <a:pt x="257" y="93"/>
                  </a:cubicBezTo>
                  <a:cubicBezTo>
                    <a:pt x="236" y="93"/>
                    <a:pt x="215" y="90"/>
                    <a:pt x="191" y="84"/>
                  </a:cubicBezTo>
                  <a:cubicBezTo>
                    <a:pt x="1" y="84"/>
                    <a:pt x="25" y="191"/>
                    <a:pt x="72" y="310"/>
                  </a:cubicBezTo>
                  <a:cubicBezTo>
                    <a:pt x="223" y="461"/>
                    <a:pt x="383" y="520"/>
                    <a:pt x="547" y="520"/>
                  </a:cubicBezTo>
                  <a:cubicBezTo>
                    <a:pt x="708" y="520"/>
                    <a:pt x="872" y="464"/>
                    <a:pt x="1037" y="381"/>
                  </a:cubicBezTo>
                  <a:cubicBezTo>
                    <a:pt x="1251" y="369"/>
                    <a:pt x="1453" y="346"/>
                    <a:pt x="1620" y="203"/>
                  </a:cubicBezTo>
                  <a:cubicBezTo>
                    <a:pt x="1549" y="107"/>
                    <a:pt x="1456" y="90"/>
                    <a:pt x="1358" y="90"/>
                  </a:cubicBezTo>
                  <a:cubicBezTo>
                    <a:pt x="1299" y="90"/>
                    <a:pt x="1238" y="96"/>
                    <a:pt x="1178" y="96"/>
                  </a:cubicBezTo>
                  <a:cubicBezTo>
                    <a:pt x="1138" y="96"/>
                    <a:pt x="1099" y="93"/>
                    <a:pt x="1061" y="84"/>
                  </a:cubicBezTo>
                  <a:cubicBezTo>
                    <a:pt x="1034" y="90"/>
                    <a:pt x="1007" y="92"/>
                    <a:pt x="981" y="92"/>
                  </a:cubicBezTo>
                  <a:cubicBezTo>
                    <a:pt x="825" y="92"/>
                    <a:pt x="676" y="0"/>
                    <a:pt x="5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6" name="Google Shape;5866;p2"/>
            <p:cNvSpPr/>
            <p:nvPr/>
          </p:nvSpPr>
          <p:spPr>
            <a:xfrm>
              <a:off x="5632525" y="2125275"/>
              <a:ext cx="25450" cy="10550"/>
            </a:xfrm>
            <a:custGeom>
              <a:avLst/>
              <a:gdLst/>
              <a:ahLst/>
              <a:cxnLst/>
              <a:rect l="l" t="t" r="r" b="b"/>
              <a:pathLst>
                <a:path w="1018" h="422" extrusionOk="0">
                  <a:moveTo>
                    <a:pt x="455" y="0"/>
                  </a:moveTo>
                  <a:cubicBezTo>
                    <a:pt x="296" y="0"/>
                    <a:pt x="142" y="33"/>
                    <a:pt x="1" y="148"/>
                  </a:cubicBezTo>
                  <a:cubicBezTo>
                    <a:pt x="61" y="231"/>
                    <a:pt x="96" y="339"/>
                    <a:pt x="156" y="422"/>
                  </a:cubicBezTo>
                  <a:cubicBezTo>
                    <a:pt x="263" y="315"/>
                    <a:pt x="373" y="279"/>
                    <a:pt x="486" y="279"/>
                  </a:cubicBezTo>
                  <a:cubicBezTo>
                    <a:pt x="599" y="279"/>
                    <a:pt x="715" y="315"/>
                    <a:pt x="834" y="350"/>
                  </a:cubicBezTo>
                  <a:cubicBezTo>
                    <a:pt x="853" y="357"/>
                    <a:pt x="871" y="361"/>
                    <a:pt x="889" y="361"/>
                  </a:cubicBezTo>
                  <a:cubicBezTo>
                    <a:pt x="962" y="361"/>
                    <a:pt x="1018" y="303"/>
                    <a:pt x="989" y="208"/>
                  </a:cubicBezTo>
                  <a:cubicBezTo>
                    <a:pt x="977" y="148"/>
                    <a:pt x="918" y="41"/>
                    <a:pt x="870" y="41"/>
                  </a:cubicBezTo>
                  <a:cubicBezTo>
                    <a:pt x="732" y="24"/>
                    <a:pt x="592" y="0"/>
                    <a:pt x="4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7" name="Google Shape;5867;p2"/>
            <p:cNvSpPr/>
            <p:nvPr/>
          </p:nvSpPr>
          <p:spPr>
            <a:xfrm>
              <a:off x="5654275" y="2141250"/>
              <a:ext cx="8950" cy="5725"/>
            </a:xfrm>
            <a:custGeom>
              <a:avLst/>
              <a:gdLst/>
              <a:ahLst/>
              <a:cxnLst/>
              <a:rect l="l" t="t" r="r" b="b"/>
              <a:pathLst>
                <a:path w="358" h="229" extrusionOk="0">
                  <a:moveTo>
                    <a:pt x="194" y="0"/>
                  </a:moveTo>
                  <a:cubicBezTo>
                    <a:pt x="125" y="0"/>
                    <a:pt x="65" y="72"/>
                    <a:pt x="0" y="104"/>
                  </a:cubicBezTo>
                  <a:cubicBezTo>
                    <a:pt x="46" y="205"/>
                    <a:pt x="127" y="228"/>
                    <a:pt x="216" y="228"/>
                  </a:cubicBezTo>
                  <a:cubicBezTo>
                    <a:pt x="243" y="228"/>
                    <a:pt x="270" y="226"/>
                    <a:pt x="298" y="223"/>
                  </a:cubicBezTo>
                  <a:cubicBezTo>
                    <a:pt x="357" y="164"/>
                    <a:pt x="357" y="116"/>
                    <a:pt x="298" y="57"/>
                  </a:cubicBezTo>
                  <a:cubicBezTo>
                    <a:pt x="260" y="15"/>
                    <a:pt x="226" y="0"/>
                    <a:pt x="19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8" name="Google Shape;5868;p2"/>
            <p:cNvSpPr/>
            <p:nvPr/>
          </p:nvSpPr>
          <p:spPr>
            <a:xfrm>
              <a:off x="5661700" y="2142650"/>
              <a:ext cx="3900" cy="4200"/>
            </a:xfrm>
            <a:custGeom>
              <a:avLst/>
              <a:gdLst/>
              <a:ahLst/>
              <a:cxnLst/>
              <a:rect l="l" t="t" r="r" b="b"/>
              <a:pathLst>
                <a:path w="156" h="168" extrusionOk="0">
                  <a:moveTo>
                    <a:pt x="25" y="1"/>
                  </a:moveTo>
                  <a:cubicBezTo>
                    <a:pt x="1" y="60"/>
                    <a:pt x="1" y="108"/>
                    <a:pt x="1" y="167"/>
                  </a:cubicBezTo>
                  <a:lnTo>
                    <a:pt x="156" y="155"/>
                  </a:lnTo>
                  <a:lnTo>
                    <a:pt x="156" y="25"/>
                  </a:lnTo>
                  <a:cubicBezTo>
                    <a:pt x="108" y="13"/>
                    <a:pt x="60" y="1"/>
                    <a:pt x="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9" name="Google Shape;5869;p2"/>
            <p:cNvSpPr/>
            <p:nvPr/>
          </p:nvSpPr>
          <p:spPr>
            <a:xfrm>
              <a:off x="5553950" y="2128500"/>
              <a:ext cx="61350" cy="16275"/>
            </a:xfrm>
            <a:custGeom>
              <a:avLst/>
              <a:gdLst/>
              <a:ahLst/>
              <a:cxnLst/>
              <a:rect l="l" t="t" r="r" b="b"/>
              <a:pathLst>
                <a:path w="2454" h="651" extrusionOk="0">
                  <a:moveTo>
                    <a:pt x="114" y="0"/>
                  </a:moveTo>
                  <a:cubicBezTo>
                    <a:pt x="79" y="0"/>
                    <a:pt x="41" y="6"/>
                    <a:pt x="1" y="19"/>
                  </a:cubicBezTo>
                  <a:cubicBezTo>
                    <a:pt x="84" y="162"/>
                    <a:pt x="84" y="293"/>
                    <a:pt x="1" y="448"/>
                  </a:cubicBezTo>
                  <a:cubicBezTo>
                    <a:pt x="400" y="610"/>
                    <a:pt x="808" y="626"/>
                    <a:pt x="1216" y="626"/>
                  </a:cubicBezTo>
                  <a:cubicBezTo>
                    <a:pt x="1315" y="626"/>
                    <a:pt x="1415" y="625"/>
                    <a:pt x="1514" y="625"/>
                  </a:cubicBezTo>
                  <a:cubicBezTo>
                    <a:pt x="1665" y="625"/>
                    <a:pt x="1815" y="627"/>
                    <a:pt x="1965" y="638"/>
                  </a:cubicBezTo>
                  <a:cubicBezTo>
                    <a:pt x="2013" y="650"/>
                    <a:pt x="2037" y="650"/>
                    <a:pt x="2084" y="650"/>
                  </a:cubicBezTo>
                  <a:cubicBezTo>
                    <a:pt x="2132" y="650"/>
                    <a:pt x="2156" y="638"/>
                    <a:pt x="2203" y="638"/>
                  </a:cubicBezTo>
                  <a:cubicBezTo>
                    <a:pt x="2251" y="626"/>
                    <a:pt x="2275" y="591"/>
                    <a:pt x="2311" y="579"/>
                  </a:cubicBezTo>
                  <a:cubicBezTo>
                    <a:pt x="2346" y="531"/>
                    <a:pt x="2406" y="495"/>
                    <a:pt x="2453" y="448"/>
                  </a:cubicBezTo>
                  <a:cubicBezTo>
                    <a:pt x="2404" y="358"/>
                    <a:pt x="2345" y="243"/>
                    <a:pt x="2251" y="243"/>
                  </a:cubicBezTo>
                  <a:cubicBezTo>
                    <a:pt x="2232" y="243"/>
                    <a:pt x="2213" y="247"/>
                    <a:pt x="2191" y="257"/>
                  </a:cubicBezTo>
                  <a:cubicBezTo>
                    <a:pt x="2116" y="283"/>
                    <a:pt x="2046" y="294"/>
                    <a:pt x="1979" y="294"/>
                  </a:cubicBezTo>
                  <a:cubicBezTo>
                    <a:pt x="1710" y="294"/>
                    <a:pt x="1504" y="114"/>
                    <a:pt x="1275" y="19"/>
                  </a:cubicBezTo>
                  <a:cubicBezTo>
                    <a:pt x="1227" y="31"/>
                    <a:pt x="1191" y="31"/>
                    <a:pt x="1144" y="31"/>
                  </a:cubicBezTo>
                  <a:cubicBezTo>
                    <a:pt x="1080" y="86"/>
                    <a:pt x="1037" y="197"/>
                    <a:pt x="945" y="197"/>
                  </a:cubicBezTo>
                  <a:cubicBezTo>
                    <a:pt x="917" y="197"/>
                    <a:pt x="885" y="187"/>
                    <a:pt x="846" y="162"/>
                  </a:cubicBezTo>
                  <a:cubicBezTo>
                    <a:pt x="846" y="150"/>
                    <a:pt x="834" y="150"/>
                    <a:pt x="798" y="138"/>
                  </a:cubicBezTo>
                  <a:cubicBezTo>
                    <a:pt x="791" y="131"/>
                    <a:pt x="783" y="128"/>
                    <a:pt x="775" y="128"/>
                  </a:cubicBezTo>
                  <a:cubicBezTo>
                    <a:pt x="755" y="128"/>
                    <a:pt x="732" y="145"/>
                    <a:pt x="715" y="162"/>
                  </a:cubicBezTo>
                  <a:cubicBezTo>
                    <a:pt x="667" y="210"/>
                    <a:pt x="608" y="245"/>
                    <a:pt x="560" y="293"/>
                  </a:cubicBezTo>
                  <a:cubicBezTo>
                    <a:pt x="430" y="172"/>
                    <a:pt x="307" y="0"/>
                    <a:pt x="1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0" name="Google Shape;5870;p2"/>
            <p:cNvSpPr/>
            <p:nvPr/>
          </p:nvSpPr>
          <p:spPr>
            <a:xfrm>
              <a:off x="5618550" y="2133275"/>
              <a:ext cx="18475" cy="8150"/>
            </a:xfrm>
            <a:custGeom>
              <a:avLst/>
              <a:gdLst/>
              <a:ahLst/>
              <a:cxnLst/>
              <a:rect l="l" t="t" r="r" b="b"/>
              <a:pathLst>
                <a:path w="739" h="326" extrusionOk="0">
                  <a:moveTo>
                    <a:pt x="269" y="0"/>
                  </a:moveTo>
                  <a:cubicBezTo>
                    <a:pt x="178" y="0"/>
                    <a:pt x="89" y="65"/>
                    <a:pt x="0" y="257"/>
                  </a:cubicBezTo>
                  <a:cubicBezTo>
                    <a:pt x="167" y="272"/>
                    <a:pt x="325" y="326"/>
                    <a:pt x="479" y="326"/>
                  </a:cubicBezTo>
                  <a:cubicBezTo>
                    <a:pt x="566" y="326"/>
                    <a:pt x="652" y="308"/>
                    <a:pt x="739" y="257"/>
                  </a:cubicBezTo>
                  <a:cubicBezTo>
                    <a:pt x="575" y="182"/>
                    <a:pt x="420" y="0"/>
                    <a:pt x="2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1" name="Google Shape;5871;p2"/>
            <p:cNvSpPr/>
            <p:nvPr/>
          </p:nvSpPr>
          <p:spPr>
            <a:xfrm>
              <a:off x="5855775" y="2142950"/>
              <a:ext cx="3300" cy="1525"/>
            </a:xfrm>
            <a:custGeom>
              <a:avLst/>
              <a:gdLst/>
              <a:ahLst/>
              <a:cxnLst/>
              <a:rect l="l" t="t" r="r" b="b"/>
              <a:pathLst>
                <a:path w="132" h="61" extrusionOk="0">
                  <a:moveTo>
                    <a:pt x="1" y="1"/>
                  </a:moveTo>
                  <a:cubicBezTo>
                    <a:pt x="1" y="36"/>
                    <a:pt x="13" y="60"/>
                    <a:pt x="24" y="60"/>
                  </a:cubicBezTo>
                  <a:cubicBezTo>
                    <a:pt x="60" y="60"/>
                    <a:pt x="96" y="48"/>
                    <a:pt x="132" y="36"/>
                  </a:cubicBezTo>
                  <a:cubicBezTo>
                    <a:pt x="84" y="13"/>
                    <a:pt x="3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2" name="Google Shape;5872;p2"/>
            <p:cNvSpPr/>
            <p:nvPr/>
          </p:nvSpPr>
          <p:spPr>
            <a:xfrm>
              <a:off x="5850725" y="2139975"/>
              <a:ext cx="4475" cy="3000"/>
            </a:xfrm>
            <a:custGeom>
              <a:avLst/>
              <a:gdLst/>
              <a:ahLst/>
              <a:cxnLst/>
              <a:rect l="l" t="t" r="r" b="b"/>
              <a:pathLst>
                <a:path w="179" h="120" extrusionOk="0">
                  <a:moveTo>
                    <a:pt x="179" y="1"/>
                  </a:moveTo>
                  <a:cubicBezTo>
                    <a:pt x="119" y="24"/>
                    <a:pt x="60" y="72"/>
                    <a:pt x="0" y="108"/>
                  </a:cubicBezTo>
                  <a:cubicBezTo>
                    <a:pt x="60" y="108"/>
                    <a:pt x="119" y="120"/>
                    <a:pt x="179" y="120"/>
                  </a:cubicBezTo>
                  <a:lnTo>
                    <a:pt x="179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3" name="Google Shape;5873;p2"/>
            <p:cNvSpPr/>
            <p:nvPr/>
          </p:nvSpPr>
          <p:spPr>
            <a:xfrm>
              <a:off x="5984675" y="2143250"/>
              <a:ext cx="7150" cy="3600"/>
            </a:xfrm>
            <a:custGeom>
              <a:avLst/>
              <a:gdLst/>
              <a:ahLst/>
              <a:cxnLst/>
              <a:rect l="l" t="t" r="r" b="b"/>
              <a:pathLst>
                <a:path w="286" h="144" extrusionOk="0">
                  <a:moveTo>
                    <a:pt x="0" y="1"/>
                  </a:moveTo>
                  <a:lnTo>
                    <a:pt x="0" y="143"/>
                  </a:lnTo>
                  <a:cubicBezTo>
                    <a:pt x="107" y="143"/>
                    <a:pt x="214" y="108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4" name="Google Shape;5874;p2"/>
            <p:cNvSpPr/>
            <p:nvPr/>
          </p:nvSpPr>
          <p:spPr>
            <a:xfrm>
              <a:off x="5955800" y="2146900"/>
              <a:ext cx="4175" cy="2250"/>
            </a:xfrm>
            <a:custGeom>
              <a:avLst/>
              <a:gdLst/>
              <a:ahLst/>
              <a:cxnLst/>
              <a:rect l="l" t="t" r="r" b="b"/>
              <a:pathLst>
                <a:path w="167" h="90" extrusionOk="0">
                  <a:moveTo>
                    <a:pt x="79" y="0"/>
                  </a:moveTo>
                  <a:cubicBezTo>
                    <a:pt x="51" y="0"/>
                    <a:pt x="24" y="3"/>
                    <a:pt x="0" y="9"/>
                  </a:cubicBezTo>
                  <a:cubicBezTo>
                    <a:pt x="30" y="63"/>
                    <a:pt x="57" y="90"/>
                    <a:pt x="84" y="90"/>
                  </a:cubicBezTo>
                  <a:cubicBezTo>
                    <a:pt x="110" y="90"/>
                    <a:pt x="137" y="63"/>
                    <a:pt x="167" y="9"/>
                  </a:cubicBezTo>
                  <a:cubicBezTo>
                    <a:pt x="137" y="3"/>
                    <a:pt x="107" y="0"/>
                    <a:pt x="7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5" name="Google Shape;5875;p2"/>
            <p:cNvSpPr/>
            <p:nvPr/>
          </p:nvSpPr>
          <p:spPr>
            <a:xfrm>
              <a:off x="6016800" y="2142650"/>
              <a:ext cx="31875" cy="5300"/>
            </a:xfrm>
            <a:custGeom>
              <a:avLst/>
              <a:gdLst/>
              <a:ahLst/>
              <a:cxnLst/>
              <a:rect l="l" t="t" r="r" b="b"/>
              <a:pathLst>
                <a:path w="1275" h="212" extrusionOk="0">
                  <a:moveTo>
                    <a:pt x="1275" y="1"/>
                  </a:moveTo>
                  <a:lnTo>
                    <a:pt x="1275" y="1"/>
                  </a:lnTo>
                  <a:cubicBezTo>
                    <a:pt x="846" y="13"/>
                    <a:pt x="430" y="13"/>
                    <a:pt x="1" y="13"/>
                  </a:cubicBezTo>
                  <a:cubicBezTo>
                    <a:pt x="177" y="167"/>
                    <a:pt x="368" y="211"/>
                    <a:pt x="566" y="211"/>
                  </a:cubicBezTo>
                  <a:cubicBezTo>
                    <a:pt x="795" y="211"/>
                    <a:pt x="1032" y="151"/>
                    <a:pt x="1263" y="132"/>
                  </a:cubicBezTo>
                  <a:cubicBezTo>
                    <a:pt x="1275" y="84"/>
                    <a:pt x="1275" y="60"/>
                    <a:pt x="1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6" name="Google Shape;5876;p2"/>
            <p:cNvSpPr/>
            <p:nvPr/>
          </p:nvSpPr>
          <p:spPr>
            <a:xfrm>
              <a:off x="5822450" y="2139675"/>
              <a:ext cx="8350" cy="3000"/>
            </a:xfrm>
            <a:custGeom>
              <a:avLst/>
              <a:gdLst/>
              <a:ahLst/>
              <a:cxnLst/>
              <a:rect l="l" t="t" r="r" b="b"/>
              <a:pathLst>
                <a:path w="334" h="120" extrusionOk="0">
                  <a:moveTo>
                    <a:pt x="298" y="1"/>
                  </a:moveTo>
                  <a:cubicBezTo>
                    <a:pt x="179" y="1"/>
                    <a:pt x="84" y="24"/>
                    <a:pt x="0" y="120"/>
                  </a:cubicBezTo>
                  <a:lnTo>
                    <a:pt x="334" y="120"/>
                  </a:lnTo>
                  <a:cubicBezTo>
                    <a:pt x="334" y="84"/>
                    <a:pt x="322" y="48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7" name="Google Shape;5877;p2"/>
            <p:cNvSpPr/>
            <p:nvPr/>
          </p:nvSpPr>
          <p:spPr>
            <a:xfrm>
              <a:off x="5844475" y="2139675"/>
              <a:ext cx="4775" cy="3300"/>
            </a:xfrm>
            <a:custGeom>
              <a:avLst/>
              <a:gdLst/>
              <a:ahLst/>
              <a:cxnLst/>
              <a:rect l="l" t="t" r="r" b="b"/>
              <a:pathLst>
                <a:path w="191" h="132" extrusionOk="0">
                  <a:moveTo>
                    <a:pt x="12" y="1"/>
                  </a:moveTo>
                  <a:cubicBezTo>
                    <a:pt x="0" y="48"/>
                    <a:pt x="0" y="84"/>
                    <a:pt x="0" y="132"/>
                  </a:cubicBezTo>
                  <a:cubicBezTo>
                    <a:pt x="60" y="132"/>
                    <a:pt x="131" y="120"/>
                    <a:pt x="191" y="120"/>
                  </a:cubicBezTo>
                  <a:cubicBezTo>
                    <a:pt x="131" y="72"/>
                    <a:pt x="72" y="48"/>
                    <a:pt x="1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8" name="Google Shape;5878;p2"/>
            <p:cNvSpPr/>
            <p:nvPr/>
          </p:nvSpPr>
          <p:spPr>
            <a:xfrm>
              <a:off x="5830475" y="2142950"/>
              <a:ext cx="14025" cy="3825"/>
            </a:xfrm>
            <a:custGeom>
              <a:avLst/>
              <a:gdLst/>
              <a:ahLst/>
              <a:cxnLst/>
              <a:rect l="l" t="t" r="r" b="b"/>
              <a:pathLst>
                <a:path w="561" h="153" extrusionOk="0">
                  <a:moveTo>
                    <a:pt x="1" y="1"/>
                  </a:moveTo>
                  <a:cubicBezTo>
                    <a:pt x="90" y="102"/>
                    <a:pt x="182" y="152"/>
                    <a:pt x="276" y="152"/>
                  </a:cubicBezTo>
                  <a:cubicBezTo>
                    <a:pt x="370" y="152"/>
                    <a:pt x="465" y="102"/>
                    <a:pt x="5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9" name="Google Shape;5879;p2"/>
            <p:cNvSpPr/>
            <p:nvPr/>
          </p:nvSpPr>
          <p:spPr>
            <a:xfrm>
              <a:off x="5747725" y="2135800"/>
              <a:ext cx="11350" cy="3375"/>
            </a:xfrm>
            <a:custGeom>
              <a:avLst/>
              <a:gdLst/>
              <a:ahLst/>
              <a:cxnLst/>
              <a:rect l="l" t="t" r="r" b="b"/>
              <a:pathLst>
                <a:path w="454" h="135" extrusionOk="0">
                  <a:moveTo>
                    <a:pt x="1" y="1"/>
                  </a:moveTo>
                  <a:cubicBezTo>
                    <a:pt x="78" y="90"/>
                    <a:pt x="153" y="135"/>
                    <a:pt x="227" y="135"/>
                  </a:cubicBezTo>
                  <a:cubicBezTo>
                    <a:pt x="301" y="135"/>
                    <a:pt x="376" y="90"/>
                    <a:pt x="4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0" name="Google Shape;5880;p2"/>
            <p:cNvSpPr/>
            <p:nvPr/>
          </p:nvSpPr>
          <p:spPr>
            <a:xfrm>
              <a:off x="5905500" y="2245275"/>
              <a:ext cx="3875" cy="1875"/>
            </a:xfrm>
            <a:custGeom>
              <a:avLst/>
              <a:gdLst/>
              <a:ahLst/>
              <a:cxnLst/>
              <a:rect l="l" t="t" r="r" b="b"/>
              <a:pathLst>
                <a:path w="155" h="75" extrusionOk="0">
                  <a:moveTo>
                    <a:pt x="78" y="0"/>
                  </a:moveTo>
                  <a:cubicBezTo>
                    <a:pt x="56" y="0"/>
                    <a:pt x="30" y="18"/>
                    <a:pt x="0" y="63"/>
                  </a:cubicBezTo>
                  <a:cubicBezTo>
                    <a:pt x="48" y="63"/>
                    <a:pt x="107" y="75"/>
                    <a:pt x="155" y="75"/>
                  </a:cubicBezTo>
                  <a:cubicBezTo>
                    <a:pt x="134" y="33"/>
                    <a:pt x="109" y="0"/>
                    <a:pt x="7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1" name="Google Shape;5881;p2"/>
            <p:cNvSpPr/>
            <p:nvPr/>
          </p:nvSpPr>
          <p:spPr>
            <a:xfrm>
              <a:off x="5869300" y="2279550"/>
              <a:ext cx="7625" cy="2875"/>
            </a:xfrm>
            <a:custGeom>
              <a:avLst/>
              <a:gdLst/>
              <a:ahLst/>
              <a:cxnLst/>
              <a:rect l="l" t="t" r="r" b="b"/>
              <a:pathLst>
                <a:path w="305" h="115" extrusionOk="0">
                  <a:moveTo>
                    <a:pt x="107" y="1"/>
                  </a:moveTo>
                  <a:cubicBezTo>
                    <a:pt x="54" y="1"/>
                    <a:pt x="1" y="8"/>
                    <a:pt x="19" y="73"/>
                  </a:cubicBezTo>
                  <a:cubicBezTo>
                    <a:pt x="25" y="103"/>
                    <a:pt x="55" y="115"/>
                    <a:pt x="91" y="115"/>
                  </a:cubicBezTo>
                  <a:cubicBezTo>
                    <a:pt x="126" y="115"/>
                    <a:pt x="168" y="103"/>
                    <a:pt x="198" y="85"/>
                  </a:cubicBezTo>
                  <a:cubicBezTo>
                    <a:pt x="245" y="73"/>
                    <a:pt x="269" y="25"/>
                    <a:pt x="305" y="2"/>
                  </a:cubicBezTo>
                  <a:lnTo>
                    <a:pt x="150" y="2"/>
                  </a:lnTo>
                  <a:cubicBezTo>
                    <a:pt x="137" y="2"/>
                    <a:pt x="122" y="1"/>
                    <a:pt x="10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2" name="Google Shape;5882;p2"/>
            <p:cNvSpPr/>
            <p:nvPr/>
          </p:nvSpPr>
          <p:spPr>
            <a:xfrm>
              <a:off x="5316425" y="2171225"/>
              <a:ext cx="65500" cy="14525"/>
            </a:xfrm>
            <a:custGeom>
              <a:avLst/>
              <a:gdLst/>
              <a:ahLst/>
              <a:cxnLst/>
              <a:rect l="l" t="t" r="r" b="b"/>
              <a:pathLst>
                <a:path w="2620" h="581" extrusionOk="0">
                  <a:moveTo>
                    <a:pt x="1358" y="1"/>
                  </a:moveTo>
                  <a:cubicBezTo>
                    <a:pt x="1346" y="13"/>
                    <a:pt x="1310" y="13"/>
                    <a:pt x="1286" y="13"/>
                  </a:cubicBezTo>
                  <a:cubicBezTo>
                    <a:pt x="1203" y="36"/>
                    <a:pt x="1120" y="60"/>
                    <a:pt x="1060" y="108"/>
                  </a:cubicBezTo>
                  <a:cubicBezTo>
                    <a:pt x="1036" y="157"/>
                    <a:pt x="1013" y="176"/>
                    <a:pt x="991" y="176"/>
                  </a:cubicBezTo>
                  <a:cubicBezTo>
                    <a:pt x="959" y="176"/>
                    <a:pt x="928" y="138"/>
                    <a:pt x="894" y="96"/>
                  </a:cubicBezTo>
                  <a:cubicBezTo>
                    <a:pt x="841" y="73"/>
                    <a:pt x="783" y="65"/>
                    <a:pt x="727" y="65"/>
                  </a:cubicBezTo>
                  <a:cubicBezTo>
                    <a:pt x="694" y="65"/>
                    <a:pt x="662" y="68"/>
                    <a:pt x="632" y="72"/>
                  </a:cubicBezTo>
                  <a:lnTo>
                    <a:pt x="453" y="120"/>
                  </a:lnTo>
                  <a:cubicBezTo>
                    <a:pt x="286" y="191"/>
                    <a:pt x="1" y="155"/>
                    <a:pt x="36" y="465"/>
                  </a:cubicBezTo>
                  <a:cubicBezTo>
                    <a:pt x="72" y="513"/>
                    <a:pt x="132" y="548"/>
                    <a:pt x="215" y="572"/>
                  </a:cubicBezTo>
                  <a:cubicBezTo>
                    <a:pt x="287" y="578"/>
                    <a:pt x="359" y="580"/>
                    <a:pt x="431" y="580"/>
                  </a:cubicBezTo>
                  <a:cubicBezTo>
                    <a:pt x="832" y="580"/>
                    <a:pt x="1224" y="505"/>
                    <a:pt x="1608" y="465"/>
                  </a:cubicBezTo>
                  <a:lnTo>
                    <a:pt x="1786" y="417"/>
                  </a:lnTo>
                  <a:cubicBezTo>
                    <a:pt x="1852" y="388"/>
                    <a:pt x="1914" y="373"/>
                    <a:pt x="1978" y="373"/>
                  </a:cubicBezTo>
                  <a:cubicBezTo>
                    <a:pt x="2042" y="373"/>
                    <a:pt x="2108" y="388"/>
                    <a:pt x="2179" y="417"/>
                  </a:cubicBezTo>
                  <a:lnTo>
                    <a:pt x="2370" y="417"/>
                  </a:lnTo>
                  <a:cubicBezTo>
                    <a:pt x="2465" y="358"/>
                    <a:pt x="2620" y="286"/>
                    <a:pt x="2620" y="239"/>
                  </a:cubicBezTo>
                  <a:cubicBezTo>
                    <a:pt x="2613" y="161"/>
                    <a:pt x="2561" y="154"/>
                    <a:pt x="2501" y="154"/>
                  </a:cubicBezTo>
                  <a:cubicBezTo>
                    <a:pt x="2488" y="154"/>
                    <a:pt x="2474" y="154"/>
                    <a:pt x="2460" y="154"/>
                  </a:cubicBezTo>
                  <a:cubicBezTo>
                    <a:pt x="2423" y="154"/>
                    <a:pt x="2386" y="152"/>
                    <a:pt x="2358" y="132"/>
                  </a:cubicBezTo>
                  <a:cubicBezTo>
                    <a:pt x="2298" y="108"/>
                    <a:pt x="2251" y="60"/>
                    <a:pt x="2191" y="13"/>
                  </a:cubicBezTo>
                  <a:cubicBezTo>
                    <a:pt x="1906" y="13"/>
                    <a:pt x="1632" y="13"/>
                    <a:pt x="135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3" name="Google Shape;5883;p2"/>
            <p:cNvSpPr/>
            <p:nvPr/>
          </p:nvSpPr>
          <p:spPr>
            <a:xfrm>
              <a:off x="5172950" y="2150700"/>
              <a:ext cx="34550" cy="43375"/>
            </a:xfrm>
            <a:custGeom>
              <a:avLst/>
              <a:gdLst/>
              <a:ahLst/>
              <a:cxnLst/>
              <a:rect l="l" t="t" r="r" b="b"/>
              <a:pathLst>
                <a:path w="1382" h="1735" extrusionOk="0">
                  <a:moveTo>
                    <a:pt x="406" y="0"/>
                  </a:moveTo>
                  <a:cubicBezTo>
                    <a:pt x="275" y="24"/>
                    <a:pt x="167" y="24"/>
                    <a:pt x="48" y="24"/>
                  </a:cubicBezTo>
                  <a:lnTo>
                    <a:pt x="1" y="60"/>
                  </a:lnTo>
                  <a:lnTo>
                    <a:pt x="48" y="107"/>
                  </a:lnTo>
                  <a:cubicBezTo>
                    <a:pt x="84" y="167"/>
                    <a:pt x="132" y="214"/>
                    <a:pt x="179" y="274"/>
                  </a:cubicBezTo>
                  <a:cubicBezTo>
                    <a:pt x="382" y="345"/>
                    <a:pt x="382" y="536"/>
                    <a:pt x="465" y="703"/>
                  </a:cubicBezTo>
                  <a:cubicBezTo>
                    <a:pt x="679" y="1000"/>
                    <a:pt x="798" y="1346"/>
                    <a:pt x="906" y="1703"/>
                  </a:cubicBezTo>
                  <a:cubicBezTo>
                    <a:pt x="936" y="1723"/>
                    <a:pt x="965" y="1735"/>
                    <a:pt x="992" y="1735"/>
                  </a:cubicBezTo>
                  <a:cubicBezTo>
                    <a:pt x="1028" y="1735"/>
                    <a:pt x="1062" y="1715"/>
                    <a:pt x="1096" y="1667"/>
                  </a:cubicBezTo>
                  <a:cubicBezTo>
                    <a:pt x="1382" y="1191"/>
                    <a:pt x="941" y="738"/>
                    <a:pt x="1037" y="262"/>
                  </a:cubicBezTo>
                  <a:lnTo>
                    <a:pt x="1037" y="214"/>
                  </a:lnTo>
                  <a:lnTo>
                    <a:pt x="1037" y="167"/>
                  </a:lnTo>
                  <a:cubicBezTo>
                    <a:pt x="955" y="64"/>
                    <a:pt x="857" y="47"/>
                    <a:pt x="756" y="47"/>
                  </a:cubicBezTo>
                  <a:cubicBezTo>
                    <a:pt x="707" y="47"/>
                    <a:pt x="657" y="51"/>
                    <a:pt x="609" y="51"/>
                  </a:cubicBezTo>
                  <a:cubicBezTo>
                    <a:pt x="537" y="51"/>
                    <a:pt x="467" y="43"/>
                    <a:pt x="4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4" name="Google Shape;5884;p2"/>
            <p:cNvSpPr/>
            <p:nvPr/>
          </p:nvSpPr>
          <p:spPr>
            <a:xfrm>
              <a:off x="5190825" y="2156950"/>
              <a:ext cx="27100" cy="41100"/>
            </a:xfrm>
            <a:custGeom>
              <a:avLst/>
              <a:gdLst/>
              <a:ahLst/>
              <a:cxnLst/>
              <a:rect l="l" t="t" r="r" b="b"/>
              <a:pathLst>
                <a:path w="1084" h="1644" extrusionOk="0">
                  <a:moveTo>
                    <a:pt x="322" y="0"/>
                  </a:moveTo>
                  <a:cubicBezTo>
                    <a:pt x="0" y="155"/>
                    <a:pt x="179" y="417"/>
                    <a:pt x="226" y="619"/>
                  </a:cubicBezTo>
                  <a:cubicBezTo>
                    <a:pt x="298" y="905"/>
                    <a:pt x="369" y="1167"/>
                    <a:pt x="310" y="1453"/>
                  </a:cubicBezTo>
                  <a:cubicBezTo>
                    <a:pt x="262" y="1572"/>
                    <a:pt x="322" y="1619"/>
                    <a:pt x="417" y="1643"/>
                  </a:cubicBezTo>
                  <a:cubicBezTo>
                    <a:pt x="560" y="1572"/>
                    <a:pt x="584" y="1417"/>
                    <a:pt x="619" y="1298"/>
                  </a:cubicBezTo>
                  <a:cubicBezTo>
                    <a:pt x="679" y="1238"/>
                    <a:pt x="762" y="1238"/>
                    <a:pt x="834" y="1238"/>
                  </a:cubicBezTo>
                  <a:cubicBezTo>
                    <a:pt x="905" y="1238"/>
                    <a:pt x="976" y="1238"/>
                    <a:pt x="1060" y="1191"/>
                  </a:cubicBezTo>
                  <a:cubicBezTo>
                    <a:pt x="1084" y="1155"/>
                    <a:pt x="1084" y="1107"/>
                    <a:pt x="1084" y="1048"/>
                  </a:cubicBezTo>
                  <a:cubicBezTo>
                    <a:pt x="1060" y="977"/>
                    <a:pt x="1012" y="893"/>
                    <a:pt x="953" y="857"/>
                  </a:cubicBezTo>
                  <a:cubicBezTo>
                    <a:pt x="893" y="810"/>
                    <a:pt x="834" y="774"/>
                    <a:pt x="786" y="715"/>
                  </a:cubicBezTo>
                  <a:cubicBezTo>
                    <a:pt x="786" y="679"/>
                    <a:pt x="798" y="619"/>
                    <a:pt x="822" y="572"/>
                  </a:cubicBezTo>
                  <a:cubicBezTo>
                    <a:pt x="822" y="512"/>
                    <a:pt x="798" y="465"/>
                    <a:pt x="762" y="417"/>
                  </a:cubicBezTo>
                  <a:cubicBezTo>
                    <a:pt x="619" y="274"/>
                    <a:pt x="345" y="274"/>
                    <a:pt x="3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5" name="Google Shape;5885;p2"/>
            <p:cNvSpPr/>
            <p:nvPr/>
          </p:nvSpPr>
          <p:spPr>
            <a:xfrm>
              <a:off x="5251825" y="2167325"/>
              <a:ext cx="44975" cy="9725"/>
            </a:xfrm>
            <a:custGeom>
              <a:avLst/>
              <a:gdLst/>
              <a:ahLst/>
              <a:cxnLst/>
              <a:rect l="l" t="t" r="r" b="b"/>
              <a:pathLst>
                <a:path w="1799" h="389" extrusionOk="0">
                  <a:moveTo>
                    <a:pt x="1092" y="1"/>
                  </a:moveTo>
                  <a:cubicBezTo>
                    <a:pt x="743" y="1"/>
                    <a:pt x="391" y="30"/>
                    <a:pt x="49" y="38"/>
                  </a:cubicBezTo>
                  <a:cubicBezTo>
                    <a:pt x="1" y="133"/>
                    <a:pt x="25" y="204"/>
                    <a:pt x="96" y="264"/>
                  </a:cubicBezTo>
                  <a:cubicBezTo>
                    <a:pt x="370" y="347"/>
                    <a:pt x="635" y="389"/>
                    <a:pt x="898" y="389"/>
                  </a:cubicBezTo>
                  <a:cubicBezTo>
                    <a:pt x="1162" y="389"/>
                    <a:pt x="1424" y="347"/>
                    <a:pt x="1692" y="264"/>
                  </a:cubicBezTo>
                  <a:cubicBezTo>
                    <a:pt x="1775" y="216"/>
                    <a:pt x="1799" y="145"/>
                    <a:pt x="1751" y="50"/>
                  </a:cubicBezTo>
                  <a:cubicBezTo>
                    <a:pt x="1534" y="13"/>
                    <a:pt x="1314" y="1"/>
                    <a:pt x="10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6" name="Google Shape;5886;p2"/>
            <p:cNvSpPr/>
            <p:nvPr/>
          </p:nvSpPr>
          <p:spPr>
            <a:xfrm>
              <a:off x="5210175" y="2167075"/>
              <a:ext cx="42875" cy="10175"/>
            </a:xfrm>
            <a:custGeom>
              <a:avLst/>
              <a:gdLst/>
              <a:ahLst/>
              <a:cxnLst/>
              <a:rect l="l" t="t" r="r" b="b"/>
              <a:pathLst>
                <a:path w="1715" h="407" extrusionOk="0">
                  <a:moveTo>
                    <a:pt x="0" y="0"/>
                  </a:moveTo>
                  <a:lnTo>
                    <a:pt x="0" y="155"/>
                  </a:lnTo>
                  <a:cubicBezTo>
                    <a:pt x="282" y="323"/>
                    <a:pt x="571" y="406"/>
                    <a:pt x="861" y="406"/>
                  </a:cubicBezTo>
                  <a:cubicBezTo>
                    <a:pt x="1145" y="406"/>
                    <a:pt x="1431" y="326"/>
                    <a:pt x="1715" y="167"/>
                  </a:cubicBezTo>
                  <a:lnTo>
                    <a:pt x="1715" y="107"/>
                  </a:lnTo>
                  <a:lnTo>
                    <a:pt x="1715" y="48"/>
                  </a:lnTo>
                  <a:cubicBezTo>
                    <a:pt x="1423" y="12"/>
                    <a:pt x="1134" y="6"/>
                    <a:pt x="848" y="6"/>
                  </a:cubicBezTo>
                  <a:cubicBezTo>
                    <a:pt x="705" y="6"/>
                    <a:pt x="563" y="7"/>
                    <a:pt x="422" y="7"/>
                  </a:cubicBezTo>
                  <a:cubicBezTo>
                    <a:pt x="281" y="7"/>
                    <a:pt x="140" y="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7" name="Google Shape;5887;p2"/>
            <p:cNvSpPr/>
            <p:nvPr/>
          </p:nvSpPr>
          <p:spPr>
            <a:xfrm>
              <a:off x="5216125" y="2149600"/>
              <a:ext cx="36925" cy="3625"/>
            </a:xfrm>
            <a:custGeom>
              <a:avLst/>
              <a:gdLst/>
              <a:ahLst/>
              <a:cxnLst/>
              <a:rect l="l" t="t" r="r" b="b"/>
              <a:pathLst>
                <a:path w="1477" h="145" extrusionOk="0">
                  <a:moveTo>
                    <a:pt x="797" y="1"/>
                  </a:moveTo>
                  <a:cubicBezTo>
                    <a:pt x="551" y="1"/>
                    <a:pt x="303" y="33"/>
                    <a:pt x="61" y="33"/>
                  </a:cubicBezTo>
                  <a:cubicBezTo>
                    <a:pt x="41" y="33"/>
                    <a:pt x="20" y="33"/>
                    <a:pt x="0" y="32"/>
                  </a:cubicBezTo>
                  <a:lnTo>
                    <a:pt x="0" y="32"/>
                  </a:lnTo>
                  <a:cubicBezTo>
                    <a:pt x="270" y="127"/>
                    <a:pt x="544" y="145"/>
                    <a:pt x="824" y="145"/>
                  </a:cubicBezTo>
                  <a:cubicBezTo>
                    <a:pt x="995" y="145"/>
                    <a:pt x="1169" y="138"/>
                    <a:pt x="1346" y="138"/>
                  </a:cubicBezTo>
                  <a:cubicBezTo>
                    <a:pt x="1389" y="138"/>
                    <a:pt x="1433" y="138"/>
                    <a:pt x="1477" y="139"/>
                  </a:cubicBezTo>
                  <a:cubicBezTo>
                    <a:pt x="1256" y="29"/>
                    <a:pt x="1027" y="1"/>
                    <a:pt x="79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8" name="Google Shape;5888;p2"/>
            <p:cNvSpPr/>
            <p:nvPr/>
          </p:nvSpPr>
          <p:spPr>
            <a:xfrm>
              <a:off x="5322375" y="2167725"/>
              <a:ext cx="27700" cy="9150"/>
            </a:xfrm>
            <a:custGeom>
              <a:avLst/>
              <a:gdLst/>
              <a:ahLst/>
              <a:cxnLst/>
              <a:rect l="l" t="t" r="r" b="b"/>
              <a:pathLst>
                <a:path w="1108" h="366" extrusionOk="0">
                  <a:moveTo>
                    <a:pt x="666" y="1"/>
                  </a:moveTo>
                  <a:cubicBezTo>
                    <a:pt x="531" y="1"/>
                    <a:pt x="394" y="23"/>
                    <a:pt x="260" y="23"/>
                  </a:cubicBezTo>
                  <a:cubicBezTo>
                    <a:pt x="245" y="23"/>
                    <a:pt x="230" y="22"/>
                    <a:pt x="215" y="22"/>
                  </a:cubicBezTo>
                  <a:cubicBezTo>
                    <a:pt x="108" y="93"/>
                    <a:pt x="1" y="176"/>
                    <a:pt x="60" y="331"/>
                  </a:cubicBezTo>
                  <a:cubicBezTo>
                    <a:pt x="105" y="354"/>
                    <a:pt x="147" y="366"/>
                    <a:pt x="190" y="366"/>
                  </a:cubicBezTo>
                  <a:cubicBezTo>
                    <a:pt x="237" y="366"/>
                    <a:pt x="284" y="351"/>
                    <a:pt x="334" y="319"/>
                  </a:cubicBezTo>
                  <a:lnTo>
                    <a:pt x="382" y="295"/>
                  </a:lnTo>
                  <a:cubicBezTo>
                    <a:pt x="457" y="238"/>
                    <a:pt x="538" y="225"/>
                    <a:pt x="622" y="225"/>
                  </a:cubicBezTo>
                  <a:cubicBezTo>
                    <a:pt x="694" y="225"/>
                    <a:pt x="768" y="235"/>
                    <a:pt x="840" y="235"/>
                  </a:cubicBezTo>
                  <a:cubicBezTo>
                    <a:pt x="912" y="235"/>
                    <a:pt x="982" y="225"/>
                    <a:pt x="1048" y="188"/>
                  </a:cubicBezTo>
                  <a:lnTo>
                    <a:pt x="1108" y="141"/>
                  </a:lnTo>
                  <a:cubicBezTo>
                    <a:pt x="965" y="28"/>
                    <a:pt x="816" y="1"/>
                    <a:pt x="6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9" name="Google Shape;5889;p2"/>
            <p:cNvSpPr/>
            <p:nvPr/>
          </p:nvSpPr>
          <p:spPr>
            <a:xfrm>
              <a:off x="5295600" y="2168550"/>
              <a:ext cx="20550" cy="9250"/>
            </a:xfrm>
            <a:custGeom>
              <a:avLst/>
              <a:gdLst/>
              <a:ahLst/>
              <a:cxnLst/>
              <a:rect l="l" t="t" r="r" b="b"/>
              <a:pathLst>
                <a:path w="822" h="370" extrusionOk="0">
                  <a:moveTo>
                    <a:pt x="738" y="1"/>
                  </a:moveTo>
                  <a:cubicBezTo>
                    <a:pt x="476" y="1"/>
                    <a:pt x="238" y="24"/>
                    <a:pt x="0" y="24"/>
                  </a:cubicBezTo>
                  <a:lnTo>
                    <a:pt x="0" y="108"/>
                  </a:lnTo>
                  <a:cubicBezTo>
                    <a:pt x="0" y="203"/>
                    <a:pt x="48" y="262"/>
                    <a:pt x="119" y="322"/>
                  </a:cubicBezTo>
                  <a:cubicBezTo>
                    <a:pt x="179" y="346"/>
                    <a:pt x="226" y="346"/>
                    <a:pt x="286" y="346"/>
                  </a:cubicBezTo>
                  <a:cubicBezTo>
                    <a:pt x="323" y="325"/>
                    <a:pt x="357" y="318"/>
                    <a:pt x="389" y="318"/>
                  </a:cubicBezTo>
                  <a:cubicBezTo>
                    <a:pt x="452" y="318"/>
                    <a:pt x="509" y="346"/>
                    <a:pt x="572" y="370"/>
                  </a:cubicBezTo>
                  <a:cubicBezTo>
                    <a:pt x="655" y="370"/>
                    <a:pt x="750" y="346"/>
                    <a:pt x="798" y="251"/>
                  </a:cubicBezTo>
                  <a:cubicBezTo>
                    <a:pt x="822" y="155"/>
                    <a:pt x="810" y="72"/>
                    <a:pt x="7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0" name="Google Shape;5890;p2"/>
            <p:cNvSpPr/>
            <p:nvPr/>
          </p:nvSpPr>
          <p:spPr>
            <a:xfrm>
              <a:off x="5313450" y="2168250"/>
              <a:ext cx="14300" cy="8925"/>
            </a:xfrm>
            <a:custGeom>
              <a:avLst/>
              <a:gdLst/>
              <a:ahLst/>
              <a:cxnLst/>
              <a:rect l="l" t="t" r="r" b="b"/>
              <a:pathLst>
                <a:path w="572" h="357" extrusionOk="0">
                  <a:moveTo>
                    <a:pt x="0" y="1"/>
                  </a:moveTo>
                  <a:lnTo>
                    <a:pt x="0" y="251"/>
                  </a:lnTo>
                  <a:cubicBezTo>
                    <a:pt x="70" y="326"/>
                    <a:pt x="140" y="356"/>
                    <a:pt x="210" y="356"/>
                  </a:cubicBezTo>
                  <a:cubicBezTo>
                    <a:pt x="283" y="356"/>
                    <a:pt x="356" y="323"/>
                    <a:pt x="429" y="274"/>
                  </a:cubicBezTo>
                  <a:lnTo>
                    <a:pt x="572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1" name="Google Shape;5891;p2"/>
            <p:cNvSpPr/>
            <p:nvPr/>
          </p:nvSpPr>
          <p:spPr>
            <a:xfrm>
              <a:off x="5183675" y="2150400"/>
              <a:ext cx="27700" cy="4175"/>
            </a:xfrm>
            <a:custGeom>
              <a:avLst/>
              <a:gdLst/>
              <a:ahLst/>
              <a:cxnLst/>
              <a:rect l="l" t="t" r="r" b="b"/>
              <a:pathLst>
                <a:path w="1108" h="167" extrusionOk="0">
                  <a:moveTo>
                    <a:pt x="0" y="0"/>
                  </a:moveTo>
                  <a:cubicBezTo>
                    <a:pt x="215" y="60"/>
                    <a:pt x="417" y="107"/>
                    <a:pt x="631" y="167"/>
                  </a:cubicBezTo>
                  <a:cubicBezTo>
                    <a:pt x="774" y="119"/>
                    <a:pt x="941" y="60"/>
                    <a:pt x="1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2" name="Google Shape;5892;p2"/>
            <p:cNvSpPr/>
            <p:nvPr/>
          </p:nvSpPr>
          <p:spPr>
            <a:xfrm>
              <a:off x="5351550" y="2154275"/>
              <a:ext cx="17875" cy="2400"/>
            </a:xfrm>
            <a:custGeom>
              <a:avLst/>
              <a:gdLst/>
              <a:ahLst/>
              <a:cxnLst/>
              <a:rect l="l" t="t" r="r" b="b"/>
              <a:pathLst>
                <a:path w="715" h="96" extrusionOk="0">
                  <a:moveTo>
                    <a:pt x="0" y="0"/>
                  </a:moveTo>
                  <a:cubicBezTo>
                    <a:pt x="88" y="60"/>
                    <a:pt x="186" y="70"/>
                    <a:pt x="285" y="70"/>
                  </a:cubicBezTo>
                  <a:cubicBezTo>
                    <a:pt x="332" y="70"/>
                    <a:pt x="380" y="68"/>
                    <a:pt x="427" y="68"/>
                  </a:cubicBezTo>
                  <a:cubicBezTo>
                    <a:pt x="494" y="68"/>
                    <a:pt x="559" y="73"/>
                    <a:pt x="620" y="95"/>
                  </a:cubicBezTo>
                  <a:cubicBezTo>
                    <a:pt x="655" y="48"/>
                    <a:pt x="679" y="24"/>
                    <a:pt x="7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3" name="Google Shape;5893;p2"/>
            <p:cNvSpPr/>
            <p:nvPr/>
          </p:nvSpPr>
          <p:spPr>
            <a:xfrm>
              <a:off x="5344400" y="2154275"/>
              <a:ext cx="6875" cy="1350"/>
            </a:xfrm>
            <a:custGeom>
              <a:avLst/>
              <a:gdLst/>
              <a:ahLst/>
              <a:cxnLst/>
              <a:rect l="l" t="t" r="r" b="b"/>
              <a:pathLst>
                <a:path w="275" h="54" extrusionOk="0">
                  <a:moveTo>
                    <a:pt x="1" y="0"/>
                  </a:moveTo>
                  <a:cubicBezTo>
                    <a:pt x="48" y="36"/>
                    <a:pt x="93" y="54"/>
                    <a:pt x="138" y="54"/>
                  </a:cubicBezTo>
                  <a:cubicBezTo>
                    <a:pt x="182" y="54"/>
                    <a:pt x="227" y="36"/>
                    <a:pt x="27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4" name="Google Shape;5894;p2"/>
            <p:cNvSpPr/>
            <p:nvPr/>
          </p:nvSpPr>
          <p:spPr>
            <a:xfrm>
              <a:off x="5217300" y="2223625"/>
              <a:ext cx="128925" cy="16400"/>
            </a:xfrm>
            <a:custGeom>
              <a:avLst/>
              <a:gdLst/>
              <a:ahLst/>
              <a:cxnLst/>
              <a:rect l="l" t="t" r="r" b="b"/>
              <a:pathLst>
                <a:path w="5157" h="656" extrusionOk="0">
                  <a:moveTo>
                    <a:pt x="2628" y="0"/>
                  </a:moveTo>
                  <a:cubicBezTo>
                    <a:pt x="2363" y="0"/>
                    <a:pt x="2102" y="42"/>
                    <a:pt x="1858" y="203"/>
                  </a:cubicBezTo>
                  <a:lnTo>
                    <a:pt x="1703" y="203"/>
                  </a:lnTo>
                  <a:cubicBezTo>
                    <a:pt x="1663" y="169"/>
                    <a:pt x="1611" y="154"/>
                    <a:pt x="1559" y="154"/>
                  </a:cubicBezTo>
                  <a:cubicBezTo>
                    <a:pt x="1519" y="154"/>
                    <a:pt x="1478" y="163"/>
                    <a:pt x="1441" y="179"/>
                  </a:cubicBezTo>
                  <a:lnTo>
                    <a:pt x="1275" y="179"/>
                  </a:lnTo>
                  <a:cubicBezTo>
                    <a:pt x="1255" y="169"/>
                    <a:pt x="1237" y="163"/>
                    <a:pt x="1220" y="163"/>
                  </a:cubicBezTo>
                  <a:cubicBezTo>
                    <a:pt x="1195" y="163"/>
                    <a:pt x="1172" y="175"/>
                    <a:pt x="1144" y="203"/>
                  </a:cubicBezTo>
                  <a:lnTo>
                    <a:pt x="1" y="203"/>
                  </a:lnTo>
                  <a:cubicBezTo>
                    <a:pt x="72" y="298"/>
                    <a:pt x="96" y="405"/>
                    <a:pt x="144" y="405"/>
                  </a:cubicBezTo>
                  <a:cubicBezTo>
                    <a:pt x="1811" y="619"/>
                    <a:pt x="3489" y="441"/>
                    <a:pt x="5156" y="655"/>
                  </a:cubicBezTo>
                  <a:lnTo>
                    <a:pt x="5144" y="572"/>
                  </a:lnTo>
                  <a:cubicBezTo>
                    <a:pt x="5061" y="238"/>
                    <a:pt x="4704" y="381"/>
                    <a:pt x="4501" y="215"/>
                  </a:cubicBezTo>
                  <a:cubicBezTo>
                    <a:pt x="4305" y="105"/>
                    <a:pt x="4099" y="46"/>
                    <a:pt x="3882" y="46"/>
                  </a:cubicBezTo>
                  <a:cubicBezTo>
                    <a:pt x="3863" y="46"/>
                    <a:pt x="3843" y="47"/>
                    <a:pt x="3823" y="48"/>
                  </a:cubicBezTo>
                  <a:cubicBezTo>
                    <a:pt x="3751" y="48"/>
                    <a:pt x="3668" y="48"/>
                    <a:pt x="3608" y="60"/>
                  </a:cubicBezTo>
                  <a:cubicBezTo>
                    <a:pt x="3574" y="65"/>
                    <a:pt x="3540" y="68"/>
                    <a:pt x="3507" y="68"/>
                  </a:cubicBezTo>
                  <a:cubicBezTo>
                    <a:pt x="3402" y="68"/>
                    <a:pt x="3300" y="45"/>
                    <a:pt x="3192" y="36"/>
                  </a:cubicBezTo>
                  <a:cubicBezTo>
                    <a:pt x="3004" y="21"/>
                    <a:pt x="2815" y="0"/>
                    <a:pt x="262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5" name="Google Shape;5895;p2"/>
            <p:cNvSpPr/>
            <p:nvPr/>
          </p:nvSpPr>
          <p:spPr>
            <a:xfrm>
              <a:off x="5240525" y="2243550"/>
              <a:ext cx="71450" cy="7525"/>
            </a:xfrm>
            <a:custGeom>
              <a:avLst/>
              <a:gdLst/>
              <a:ahLst/>
              <a:cxnLst/>
              <a:rect l="l" t="t" r="r" b="b"/>
              <a:pathLst>
                <a:path w="2858" h="301" extrusionOk="0">
                  <a:moveTo>
                    <a:pt x="2167" y="1"/>
                  </a:moveTo>
                  <a:cubicBezTo>
                    <a:pt x="1548" y="13"/>
                    <a:pt x="953" y="13"/>
                    <a:pt x="346" y="13"/>
                  </a:cubicBezTo>
                  <a:cubicBezTo>
                    <a:pt x="274" y="120"/>
                    <a:pt x="0" y="1"/>
                    <a:pt x="84" y="263"/>
                  </a:cubicBezTo>
                  <a:cubicBezTo>
                    <a:pt x="569" y="288"/>
                    <a:pt x="1054" y="300"/>
                    <a:pt x="1539" y="300"/>
                  </a:cubicBezTo>
                  <a:cubicBezTo>
                    <a:pt x="1959" y="300"/>
                    <a:pt x="2378" y="291"/>
                    <a:pt x="2798" y="275"/>
                  </a:cubicBezTo>
                  <a:cubicBezTo>
                    <a:pt x="2858" y="215"/>
                    <a:pt x="2858" y="156"/>
                    <a:pt x="2775" y="120"/>
                  </a:cubicBezTo>
                  <a:cubicBezTo>
                    <a:pt x="2584" y="37"/>
                    <a:pt x="2382" y="1"/>
                    <a:pt x="2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6" name="Google Shape;5896;p2"/>
            <p:cNvSpPr/>
            <p:nvPr/>
          </p:nvSpPr>
          <p:spPr>
            <a:xfrm>
              <a:off x="5263750" y="2217075"/>
              <a:ext cx="48825" cy="12225"/>
            </a:xfrm>
            <a:custGeom>
              <a:avLst/>
              <a:gdLst/>
              <a:ahLst/>
              <a:cxnLst/>
              <a:rect l="l" t="t" r="r" b="b"/>
              <a:pathLst>
                <a:path w="1953" h="489" extrusionOk="0">
                  <a:moveTo>
                    <a:pt x="753" y="10"/>
                  </a:moveTo>
                  <a:cubicBezTo>
                    <a:pt x="728" y="10"/>
                    <a:pt x="703" y="11"/>
                    <a:pt x="679" y="12"/>
                  </a:cubicBezTo>
                  <a:cubicBezTo>
                    <a:pt x="500" y="84"/>
                    <a:pt x="262" y="0"/>
                    <a:pt x="143" y="215"/>
                  </a:cubicBezTo>
                  <a:cubicBezTo>
                    <a:pt x="83" y="310"/>
                    <a:pt x="36" y="381"/>
                    <a:pt x="0" y="477"/>
                  </a:cubicBezTo>
                  <a:cubicBezTo>
                    <a:pt x="512" y="477"/>
                    <a:pt x="1036" y="488"/>
                    <a:pt x="1560" y="488"/>
                  </a:cubicBezTo>
                  <a:lnTo>
                    <a:pt x="1619" y="488"/>
                  </a:lnTo>
                  <a:lnTo>
                    <a:pt x="1619" y="429"/>
                  </a:lnTo>
                  <a:lnTo>
                    <a:pt x="1667" y="477"/>
                  </a:lnTo>
                  <a:lnTo>
                    <a:pt x="1727" y="488"/>
                  </a:lnTo>
                  <a:cubicBezTo>
                    <a:pt x="1774" y="477"/>
                    <a:pt x="1834" y="477"/>
                    <a:pt x="1869" y="465"/>
                  </a:cubicBezTo>
                  <a:cubicBezTo>
                    <a:pt x="1953" y="369"/>
                    <a:pt x="1953" y="262"/>
                    <a:pt x="1881" y="155"/>
                  </a:cubicBezTo>
                  <a:cubicBezTo>
                    <a:pt x="1803" y="100"/>
                    <a:pt x="1720" y="77"/>
                    <a:pt x="1635" y="77"/>
                  </a:cubicBezTo>
                  <a:cubicBezTo>
                    <a:pt x="1591" y="77"/>
                    <a:pt x="1546" y="83"/>
                    <a:pt x="1500" y="96"/>
                  </a:cubicBezTo>
                  <a:cubicBezTo>
                    <a:pt x="1465" y="155"/>
                    <a:pt x="1426" y="185"/>
                    <a:pt x="1386" y="185"/>
                  </a:cubicBezTo>
                  <a:cubicBezTo>
                    <a:pt x="1346" y="185"/>
                    <a:pt x="1304" y="155"/>
                    <a:pt x="1262" y="96"/>
                  </a:cubicBezTo>
                  <a:cubicBezTo>
                    <a:pt x="1096" y="44"/>
                    <a:pt x="921" y="10"/>
                    <a:pt x="753" y="1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7" name="Google Shape;5897;p2"/>
            <p:cNvSpPr/>
            <p:nvPr/>
          </p:nvSpPr>
          <p:spPr>
            <a:xfrm>
              <a:off x="5194375" y="2182850"/>
              <a:ext cx="25050" cy="58650"/>
            </a:xfrm>
            <a:custGeom>
              <a:avLst/>
              <a:gdLst/>
              <a:ahLst/>
              <a:cxnLst/>
              <a:rect l="l" t="t" r="r" b="b"/>
              <a:pathLst>
                <a:path w="1002" h="2346" extrusionOk="0">
                  <a:moveTo>
                    <a:pt x="477" y="0"/>
                  </a:moveTo>
                  <a:cubicBezTo>
                    <a:pt x="239" y="167"/>
                    <a:pt x="358" y="417"/>
                    <a:pt x="287" y="619"/>
                  </a:cubicBezTo>
                  <a:cubicBezTo>
                    <a:pt x="203" y="1060"/>
                    <a:pt x="1" y="1488"/>
                    <a:pt x="61" y="1976"/>
                  </a:cubicBezTo>
                  <a:cubicBezTo>
                    <a:pt x="84" y="2048"/>
                    <a:pt x="120" y="2107"/>
                    <a:pt x="180" y="2167"/>
                  </a:cubicBezTo>
                  <a:cubicBezTo>
                    <a:pt x="203" y="2227"/>
                    <a:pt x="203" y="2286"/>
                    <a:pt x="215" y="2346"/>
                  </a:cubicBezTo>
                  <a:cubicBezTo>
                    <a:pt x="299" y="2143"/>
                    <a:pt x="394" y="1941"/>
                    <a:pt x="477" y="1738"/>
                  </a:cubicBezTo>
                  <a:cubicBezTo>
                    <a:pt x="525" y="1679"/>
                    <a:pt x="572" y="1631"/>
                    <a:pt x="632" y="1607"/>
                  </a:cubicBezTo>
                  <a:cubicBezTo>
                    <a:pt x="715" y="1595"/>
                    <a:pt x="811" y="1595"/>
                    <a:pt x="894" y="1572"/>
                  </a:cubicBezTo>
                  <a:cubicBezTo>
                    <a:pt x="1001" y="1310"/>
                    <a:pt x="656" y="1429"/>
                    <a:pt x="632" y="1274"/>
                  </a:cubicBezTo>
                  <a:lnTo>
                    <a:pt x="632" y="1250"/>
                  </a:lnTo>
                  <a:cubicBezTo>
                    <a:pt x="453" y="905"/>
                    <a:pt x="692" y="548"/>
                    <a:pt x="561" y="202"/>
                  </a:cubicBezTo>
                  <a:cubicBezTo>
                    <a:pt x="561" y="131"/>
                    <a:pt x="525" y="60"/>
                    <a:pt x="47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8" name="Google Shape;5898;p2"/>
            <p:cNvSpPr/>
            <p:nvPr/>
          </p:nvSpPr>
          <p:spPr>
            <a:xfrm>
              <a:off x="5254800" y="2214700"/>
              <a:ext cx="28900" cy="8050"/>
            </a:xfrm>
            <a:custGeom>
              <a:avLst/>
              <a:gdLst/>
              <a:ahLst/>
              <a:cxnLst/>
              <a:rect l="l" t="t" r="r" b="b"/>
              <a:pathLst>
                <a:path w="1156" h="322" extrusionOk="0">
                  <a:moveTo>
                    <a:pt x="1084" y="0"/>
                  </a:moveTo>
                  <a:cubicBezTo>
                    <a:pt x="739" y="0"/>
                    <a:pt x="418" y="24"/>
                    <a:pt x="72" y="36"/>
                  </a:cubicBezTo>
                  <a:cubicBezTo>
                    <a:pt x="1" y="107"/>
                    <a:pt x="1" y="179"/>
                    <a:pt x="72" y="262"/>
                  </a:cubicBezTo>
                  <a:cubicBezTo>
                    <a:pt x="203" y="286"/>
                    <a:pt x="358" y="298"/>
                    <a:pt x="501" y="321"/>
                  </a:cubicBezTo>
                  <a:cubicBezTo>
                    <a:pt x="557" y="305"/>
                    <a:pt x="615" y="302"/>
                    <a:pt x="674" y="302"/>
                  </a:cubicBezTo>
                  <a:cubicBezTo>
                    <a:pt x="705" y="302"/>
                    <a:pt x="736" y="303"/>
                    <a:pt x="767" y="303"/>
                  </a:cubicBezTo>
                  <a:cubicBezTo>
                    <a:pt x="888" y="303"/>
                    <a:pt x="1002" y="290"/>
                    <a:pt x="1084" y="167"/>
                  </a:cubicBezTo>
                  <a:cubicBezTo>
                    <a:pt x="1156" y="107"/>
                    <a:pt x="1144" y="60"/>
                    <a:pt x="10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9" name="Google Shape;5899;p2"/>
            <p:cNvSpPr/>
            <p:nvPr/>
          </p:nvSpPr>
          <p:spPr>
            <a:xfrm>
              <a:off x="5220875" y="2241150"/>
              <a:ext cx="28300" cy="8775"/>
            </a:xfrm>
            <a:custGeom>
              <a:avLst/>
              <a:gdLst/>
              <a:ahLst/>
              <a:cxnLst/>
              <a:rect l="l" t="t" r="r" b="b"/>
              <a:pathLst>
                <a:path w="1132" h="351" extrusionOk="0">
                  <a:moveTo>
                    <a:pt x="379" y="1"/>
                  </a:moveTo>
                  <a:cubicBezTo>
                    <a:pt x="257" y="1"/>
                    <a:pt x="132" y="31"/>
                    <a:pt x="1" y="121"/>
                  </a:cubicBezTo>
                  <a:cubicBezTo>
                    <a:pt x="278" y="260"/>
                    <a:pt x="518" y="351"/>
                    <a:pt x="779" y="351"/>
                  </a:cubicBezTo>
                  <a:cubicBezTo>
                    <a:pt x="809" y="351"/>
                    <a:pt x="839" y="349"/>
                    <a:pt x="870" y="347"/>
                  </a:cubicBezTo>
                  <a:cubicBezTo>
                    <a:pt x="953" y="276"/>
                    <a:pt x="1048" y="180"/>
                    <a:pt x="1132" y="109"/>
                  </a:cubicBezTo>
                  <a:lnTo>
                    <a:pt x="1132" y="109"/>
                  </a:lnTo>
                  <a:cubicBezTo>
                    <a:pt x="1106" y="112"/>
                    <a:pt x="1081" y="114"/>
                    <a:pt x="1055" y="114"/>
                  </a:cubicBezTo>
                  <a:cubicBezTo>
                    <a:pt x="836" y="114"/>
                    <a:pt x="615" y="1"/>
                    <a:pt x="3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0" name="Google Shape;5900;p2"/>
            <p:cNvSpPr/>
            <p:nvPr/>
          </p:nvSpPr>
          <p:spPr>
            <a:xfrm>
              <a:off x="5225650" y="2214875"/>
              <a:ext cx="30675" cy="7725"/>
            </a:xfrm>
            <a:custGeom>
              <a:avLst/>
              <a:gdLst/>
              <a:ahLst/>
              <a:cxnLst/>
              <a:rect l="l" t="t" r="r" b="b"/>
              <a:pathLst>
                <a:path w="1227" h="309" extrusionOk="0">
                  <a:moveTo>
                    <a:pt x="989" y="1"/>
                  </a:moveTo>
                  <a:cubicBezTo>
                    <a:pt x="831" y="1"/>
                    <a:pt x="675" y="49"/>
                    <a:pt x="524" y="112"/>
                  </a:cubicBezTo>
                  <a:cubicBezTo>
                    <a:pt x="453" y="76"/>
                    <a:pt x="375" y="58"/>
                    <a:pt x="296" y="58"/>
                  </a:cubicBezTo>
                  <a:cubicBezTo>
                    <a:pt x="217" y="58"/>
                    <a:pt x="137" y="76"/>
                    <a:pt x="60" y="112"/>
                  </a:cubicBezTo>
                  <a:cubicBezTo>
                    <a:pt x="0" y="172"/>
                    <a:pt x="0" y="231"/>
                    <a:pt x="83" y="279"/>
                  </a:cubicBezTo>
                  <a:cubicBezTo>
                    <a:pt x="274" y="297"/>
                    <a:pt x="467" y="309"/>
                    <a:pt x="659" y="309"/>
                  </a:cubicBezTo>
                  <a:cubicBezTo>
                    <a:pt x="851" y="309"/>
                    <a:pt x="1042" y="297"/>
                    <a:pt x="1226" y="267"/>
                  </a:cubicBezTo>
                  <a:lnTo>
                    <a:pt x="1226" y="41"/>
                  </a:lnTo>
                  <a:cubicBezTo>
                    <a:pt x="1147" y="13"/>
                    <a:pt x="1068" y="1"/>
                    <a:pt x="9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1" name="Google Shape;5901;p2"/>
            <p:cNvSpPr/>
            <p:nvPr/>
          </p:nvSpPr>
          <p:spPr>
            <a:xfrm>
              <a:off x="5210175" y="2214400"/>
              <a:ext cx="17875" cy="7450"/>
            </a:xfrm>
            <a:custGeom>
              <a:avLst/>
              <a:gdLst/>
              <a:ahLst/>
              <a:cxnLst/>
              <a:rect l="l" t="t" r="r" b="b"/>
              <a:pathLst>
                <a:path w="715" h="298" extrusionOk="0">
                  <a:moveTo>
                    <a:pt x="0" y="0"/>
                  </a:moveTo>
                  <a:cubicBezTo>
                    <a:pt x="83" y="107"/>
                    <a:pt x="179" y="191"/>
                    <a:pt x="262" y="298"/>
                  </a:cubicBezTo>
                  <a:lnTo>
                    <a:pt x="714" y="298"/>
                  </a:lnTo>
                  <a:cubicBezTo>
                    <a:pt x="714" y="238"/>
                    <a:pt x="702" y="191"/>
                    <a:pt x="702" y="131"/>
                  </a:cubicBezTo>
                  <a:cubicBezTo>
                    <a:pt x="476" y="0"/>
                    <a:pt x="238" y="1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2" name="Google Shape;5902;p2"/>
            <p:cNvSpPr/>
            <p:nvPr/>
          </p:nvSpPr>
          <p:spPr>
            <a:xfrm>
              <a:off x="5206300" y="2254875"/>
              <a:ext cx="22925" cy="3125"/>
            </a:xfrm>
            <a:custGeom>
              <a:avLst/>
              <a:gdLst/>
              <a:ahLst/>
              <a:cxnLst/>
              <a:rect l="l" t="t" r="r" b="b"/>
              <a:pathLst>
                <a:path w="917" h="125" extrusionOk="0">
                  <a:moveTo>
                    <a:pt x="0" y="0"/>
                  </a:moveTo>
                  <a:lnTo>
                    <a:pt x="0" y="0"/>
                  </a:lnTo>
                  <a:cubicBezTo>
                    <a:pt x="132" y="99"/>
                    <a:pt x="273" y="124"/>
                    <a:pt x="416" y="124"/>
                  </a:cubicBezTo>
                  <a:cubicBezTo>
                    <a:pt x="571" y="124"/>
                    <a:pt x="728" y="95"/>
                    <a:pt x="876" y="95"/>
                  </a:cubicBezTo>
                  <a:cubicBezTo>
                    <a:pt x="890" y="95"/>
                    <a:pt x="904" y="95"/>
                    <a:pt x="917" y="96"/>
                  </a:cubicBezTo>
                  <a:cubicBezTo>
                    <a:pt x="768" y="18"/>
                    <a:pt x="613" y="3"/>
                    <a:pt x="459" y="3"/>
                  </a:cubicBezTo>
                  <a:cubicBezTo>
                    <a:pt x="362" y="3"/>
                    <a:pt x="265" y="9"/>
                    <a:pt x="170" y="9"/>
                  </a:cubicBezTo>
                  <a:cubicBezTo>
                    <a:pt x="113" y="9"/>
                    <a:pt x="56" y="7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3" name="Google Shape;5903;p2"/>
            <p:cNvSpPr/>
            <p:nvPr/>
          </p:nvSpPr>
          <p:spPr>
            <a:xfrm>
              <a:off x="5309575" y="2244225"/>
              <a:ext cx="3900" cy="6200"/>
            </a:xfrm>
            <a:custGeom>
              <a:avLst/>
              <a:gdLst/>
              <a:ahLst/>
              <a:cxnLst/>
              <a:rect l="l" t="t" r="r" b="b"/>
              <a:pathLst>
                <a:path w="156" h="248" extrusionOk="0">
                  <a:moveTo>
                    <a:pt x="101" y="1"/>
                  </a:moveTo>
                  <a:cubicBezTo>
                    <a:pt x="50" y="1"/>
                    <a:pt x="19" y="30"/>
                    <a:pt x="1" y="93"/>
                  </a:cubicBezTo>
                  <a:cubicBezTo>
                    <a:pt x="13" y="153"/>
                    <a:pt x="13" y="188"/>
                    <a:pt x="25" y="248"/>
                  </a:cubicBezTo>
                  <a:cubicBezTo>
                    <a:pt x="72" y="236"/>
                    <a:pt x="120" y="236"/>
                    <a:pt x="155" y="224"/>
                  </a:cubicBezTo>
                  <a:lnTo>
                    <a:pt x="155" y="10"/>
                  </a:lnTo>
                  <a:cubicBezTo>
                    <a:pt x="135" y="4"/>
                    <a:pt x="117" y="1"/>
                    <a:pt x="1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4" name="Google Shape;5904;p2"/>
            <p:cNvSpPr/>
            <p:nvPr/>
          </p:nvSpPr>
          <p:spPr>
            <a:xfrm>
              <a:off x="5253325" y="2226250"/>
              <a:ext cx="6575" cy="2750"/>
            </a:xfrm>
            <a:custGeom>
              <a:avLst/>
              <a:gdLst/>
              <a:ahLst/>
              <a:cxnLst/>
              <a:rect l="l" t="t" r="r" b="b"/>
              <a:pathLst>
                <a:path w="263" h="110" extrusionOk="0">
                  <a:moveTo>
                    <a:pt x="123" y="0"/>
                  </a:moveTo>
                  <a:cubicBezTo>
                    <a:pt x="81" y="0"/>
                    <a:pt x="39" y="31"/>
                    <a:pt x="0" y="98"/>
                  </a:cubicBezTo>
                  <a:cubicBezTo>
                    <a:pt x="84" y="98"/>
                    <a:pt x="179" y="110"/>
                    <a:pt x="262" y="110"/>
                  </a:cubicBezTo>
                  <a:cubicBezTo>
                    <a:pt x="218" y="40"/>
                    <a:pt x="170" y="0"/>
                    <a:pt x="12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5" name="Google Shape;5905;p2"/>
            <p:cNvSpPr/>
            <p:nvPr/>
          </p:nvSpPr>
          <p:spPr>
            <a:xfrm>
              <a:off x="5206900" y="2222725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143" y="0"/>
                  </a:moveTo>
                  <a:cubicBezTo>
                    <a:pt x="60" y="0"/>
                    <a:pt x="12" y="36"/>
                    <a:pt x="0" y="131"/>
                  </a:cubicBezTo>
                  <a:cubicBezTo>
                    <a:pt x="36" y="72"/>
                    <a:pt x="83" y="24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6" name="Google Shape;5906;p2"/>
            <p:cNvSpPr/>
            <p:nvPr/>
          </p:nvSpPr>
          <p:spPr>
            <a:xfrm>
              <a:off x="5245875" y="2227475"/>
              <a:ext cx="3300" cy="1350"/>
            </a:xfrm>
            <a:custGeom>
              <a:avLst/>
              <a:gdLst/>
              <a:ahLst/>
              <a:cxnLst/>
              <a:rect l="l" t="t" r="r" b="b"/>
              <a:pathLst>
                <a:path w="132" h="54" extrusionOk="0">
                  <a:moveTo>
                    <a:pt x="84" y="1"/>
                  </a:moveTo>
                  <a:cubicBezTo>
                    <a:pt x="60" y="1"/>
                    <a:pt x="25" y="25"/>
                    <a:pt x="1" y="49"/>
                  </a:cubicBezTo>
                  <a:cubicBezTo>
                    <a:pt x="14" y="52"/>
                    <a:pt x="25" y="53"/>
                    <a:pt x="37" y="53"/>
                  </a:cubicBezTo>
                  <a:cubicBezTo>
                    <a:pt x="68" y="53"/>
                    <a:pt x="97" y="42"/>
                    <a:pt x="132" y="25"/>
                  </a:cubicBezTo>
                  <a:cubicBezTo>
                    <a:pt x="120" y="13"/>
                    <a:pt x="108" y="1"/>
                    <a:pt x="8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7" name="Google Shape;5907;p2"/>
            <p:cNvSpPr/>
            <p:nvPr/>
          </p:nvSpPr>
          <p:spPr>
            <a:xfrm>
              <a:off x="5231300" y="2257350"/>
              <a:ext cx="3900" cy="5000"/>
            </a:xfrm>
            <a:custGeom>
              <a:avLst/>
              <a:gdLst/>
              <a:ahLst/>
              <a:cxnLst/>
              <a:rect l="l" t="t" r="r" b="b"/>
              <a:pathLst>
                <a:path w="156" h="200" extrusionOk="0">
                  <a:moveTo>
                    <a:pt x="59" y="1"/>
                  </a:moveTo>
                  <a:cubicBezTo>
                    <a:pt x="40" y="1"/>
                    <a:pt x="20" y="4"/>
                    <a:pt x="0" y="9"/>
                  </a:cubicBezTo>
                  <a:lnTo>
                    <a:pt x="0" y="163"/>
                  </a:lnTo>
                  <a:cubicBezTo>
                    <a:pt x="0" y="175"/>
                    <a:pt x="36" y="187"/>
                    <a:pt x="60" y="199"/>
                  </a:cubicBezTo>
                  <a:cubicBezTo>
                    <a:pt x="96" y="199"/>
                    <a:pt x="119" y="199"/>
                    <a:pt x="155" y="163"/>
                  </a:cubicBezTo>
                  <a:cubicBezTo>
                    <a:pt x="131" y="116"/>
                    <a:pt x="131" y="68"/>
                    <a:pt x="131" y="20"/>
                  </a:cubicBezTo>
                  <a:cubicBezTo>
                    <a:pt x="110" y="6"/>
                    <a:pt x="85" y="1"/>
                    <a:pt x="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8" name="Google Shape;5908;p2"/>
            <p:cNvSpPr/>
            <p:nvPr/>
          </p:nvSpPr>
          <p:spPr>
            <a:xfrm>
              <a:off x="5259575" y="2193250"/>
              <a:ext cx="130700" cy="10025"/>
            </a:xfrm>
            <a:custGeom>
              <a:avLst/>
              <a:gdLst/>
              <a:ahLst/>
              <a:cxnLst/>
              <a:rect l="l" t="t" r="r" b="b"/>
              <a:pathLst>
                <a:path w="5228" h="401" extrusionOk="0">
                  <a:moveTo>
                    <a:pt x="501" y="1"/>
                  </a:moveTo>
                  <a:cubicBezTo>
                    <a:pt x="451" y="46"/>
                    <a:pt x="384" y="52"/>
                    <a:pt x="315" y="52"/>
                  </a:cubicBezTo>
                  <a:cubicBezTo>
                    <a:pt x="294" y="52"/>
                    <a:pt x="273" y="51"/>
                    <a:pt x="251" y="51"/>
                  </a:cubicBezTo>
                  <a:cubicBezTo>
                    <a:pt x="143" y="51"/>
                    <a:pt x="39" y="64"/>
                    <a:pt x="0" y="227"/>
                  </a:cubicBezTo>
                  <a:cubicBezTo>
                    <a:pt x="136" y="332"/>
                    <a:pt x="277" y="363"/>
                    <a:pt x="418" y="363"/>
                  </a:cubicBezTo>
                  <a:cubicBezTo>
                    <a:pt x="598" y="363"/>
                    <a:pt x="779" y="312"/>
                    <a:pt x="953" y="298"/>
                  </a:cubicBezTo>
                  <a:cubicBezTo>
                    <a:pt x="1135" y="359"/>
                    <a:pt x="1329" y="401"/>
                    <a:pt x="1517" y="401"/>
                  </a:cubicBezTo>
                  <a:cubicBezTo>
                    <a:pt x="1588" y="401"/>
                    <a:pt x="1659" y="395"/>
                    <a:pt x="1727" y="382"/>
                  </a:cubicBezTo>
                  <a:cubicBezTo>
                    <a:pt x="2013" y="342"/>
                    <a:pt x="2300" y="331"/>
                    <a:pt x="2586" y="331"/>
                  </a:cubicBezTo>
                  <a:cubicBezTo>
                    <a:pt x="2934" y="331"/>
                    <a:pt x="3282" y="347"/>
                    <a:pt x="3630" y="347"/>
                  </a:cubicBezTo>
                  <a:cubicBezTo>
                    <a:pt x="3686" y="347"/>
                    <a:pt x="3742" y="347"/>
                    <a:pt x="3799" y="346"/>
                  </a:cubicBezTo>
                  <a:cubicBezTo>
                    <a:pt x="4007" y="346"/>
                    <a:pt x="4215" y="374"/>
                    <a:pt x="4424" y="374"/>
                  </a:cubicBezTo>
                  <a:cubicBezTo>
                    <a:pt x="4572" y="374"/>
                    <a:pt x="4721" y="360"/>
                    <a:pt x="4870" y="310"/>
                  </a:cubicBezTo>
                  <a:cubicBezTo>
                    <a:pt x="4989" y="287"/>
                    <a:pt x="5132" y="263"/>
                    <a:pt x="5192" y="120"/>
                  </a:cubicBezTo>
                  <a:cubicBezTo>
                    <a:pt x="5227" y="60"/>
                    <a:pt x="5215" y="25"/>
                    <a:pt x="5120" y="1"/>
                  </a:cubicBezTo>
                  <a:lnTo>
                    <a:pt x="5073" y="1"/>
                  </a:lnTo>
                  <a:cubicBezTo>
                    <a:pt x="4987" y="41"/>
                    <a:pt x="4906" y="59"/>
                    <a:pt x="4825" y="59"/>
                  </a:cubicBezTo>
                  <a:cubicBezTo>
                    <a:pt x="4737" y="59"/>
                    <a:pt x="4648" y="38"/>
                    <a:pt x="4549" y="1"/>
                  </a:cubicBezTo>
                  <a:lnTo>
                    <a:pt x="2917" y="1"/>
                  </a:lnTo>
                  <a:cubicBezTo>
                    <a:pt x="2834" y="42"/>
                    <a:pt x="2751" y="63"/>
                    <a:pt x="2669" y="63"/>
                  </a:cubicBezTo>
                  <a:cubicBezTo>
                    <a:pt x="2587" y="63"/>
                    <a:pt x="2507" y="42"/>
                    <a:pt x="2429" y="1"/>
                  </a:cubicBezTo>
                  <a:lnTo>
                    <a:pt x="2203" y="1"/>
                  </a:lnTo>
                  <a:cubicBezTo>
                    <a:pt x="1946" y="51"/>
                    <a:pt x="1684" y="72"/>
                    <a:pt x="1422" y="72"/>
                  </a:cubicBezTo>
                  <a:cubicBezTo>
                    <a:pt x="1124" y="72"/>
                    <a:pt x="827" y="45"/>
                    <a:pt x="5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9" name="Google Shape;5909;p2"/>
            <p:cNvSpPr/>
            <p:nvPr/>
          </p:nvSpPr>
          <p:spPr>
            <a:xfrm>
              <a:off x="5281600" y="2213200"/>
              <a:ext cx="97350" cy="13650"/>
            </a:xfrm>
            <a:custGeom>
              <a:avLst/>
              <a:gdLst/>
              <a:ahLst/>
              <a:cxnLst/>
              <a:rect l="l" t="t" r="r" b="b"/>
              <a:pathLst>
                <a:path w="3894" h="546" extrusionOk="0">
                  <a:moveTo>
                    <a:pt x="3894" y="203"/>
                  </a:moveTo>
                  <a:cubicBezTo>
                    <a:pt x="3894" y="203"/>
                    <a:pt x="3894" y="203"/>
                    <a:pt x="3894" y="203"/>
                  </a:cubicBezTo>
                  <a:lnTo>
                    <a:pt x="3894" y="203"/>
                  </a:lnTo>
                  <a:cubicBezTo>
                    <a:pt x="3894" y="207"/>
                    <a:pt x="3894" y="211"/>
                    <a:pt x="3894" y="215"/>
                  </a:cubicBezTo>
                  <a:lnTo>
                    <a:pt x="3894" y="203"/>
                  </a:lnTo>
                  <a:close/>
                  <a:moveTo>
                    <a:pt x="2298" y="0"/>
                  </a:moveTo>
                  <a:cubicBezTo>
                    <a:pt x="2010" y="0"/>
                    <a:pt x="1721" y="18"/>
                    <a:pt x="1429" y="60"/>
                  </a:cubicBezTo>
                  <a:cubicBezTo>
                    <a:pt x="1334" y="108"/>
                    <a:pt x="1236" y="134"/>
                    <a:pt x="1139" y="134"/>
                  </a:cubicBezTo>
                  <a:cubicBezTo>
                    <a:pt x="1042" y="134"/>
                    <a:pt x="947" y="108"/>
                    <a:pt x="858" y="48"/>
                  </a:cubicBezTo>
                  <a:cubicBezTo>
                    <a:pt x="584" y="60"/>
                    <a:pt x="286" y="60"/>
                    <a:pt x="1" y="60"/>
                  </a:cubicBezTo>
                  <a:cubicBezTo>
                    <a:pt x="12" y="120"/>
                    <a:pt x="12" y="167"/>
                    <a:pt x="12" y="227"/>
                  </a:cubicBezTo>
                  <a:cubicBezTo>
                    <a:pt x="203" y="286"/>
                    <a:pt x="405" y="334"/>
                    <a:pt x="608" y="358"/>
                  </a:cubicBezTo>
                  <a:cubicBezTo>
                    <a:pt x="629" y="368"/>
                    <a:pt x="648" y="374"/>
                    <a:pt x="666" y="374"/>
                  </a:cubicBezTo>
                  <a:cubicBezTo>
                    <a:pt x="687" y="374"/>
                    <a:pt x="707" y="365"/>
                    <a:pt x="727" y="346"/>
                  </a:cubicBezTo>
                  <a:cubicBezTo>
                    <a:pt x="882" y="334"/>
                    <a:pt x="1024" y="334"/>
                    <a:pt x="1179" y="334"/>
                  </a:cubicBezTo>
                  <a:cubicBezTo>
                    <a:pt x="1504" y="437"/>
                    <a:pt x="1837" y="545"/>
                    <a:pt x="2168" y="545"/>
                  </a:cubicBezTo>
                  <a:cubicBezTo>
                    <a:pt x="2408" y="545"/>
                    <a:pt x="2647" y="489"/>
                    <a:pt x="2882" y="334"/>
                  </a:cubicBezTo>
                  <a:cubicBezTo>
                    <a:pt x="3168" y="334"/>
                    <a:pt x="3465" y="322"/>
                    <a:pt x="3751" y="322"/>
                  </a:cubicBezTo>
                  <a:cubicBezTo>
                    <a:pt x="3787" y="286"/>
                    <a:pt x="3822" y="215"/>
                    <a:pt x="3894" y="203"/>
                  </a:cubicBezTo>
                  <a:lnTo>
                    <a:pt x="3894" y="203"/>
                  </a:lnTo>
                  <a:cubicBezTo>
                    <a:pt x="3892" y="159"/>
                    <a:pt x="3882" y="117"/>
                    <a:pt x="3882" y="84"/>
                  </a:cubicBezTo>
                  <a:cubicBezTo>
                    <a:pt x="3739" y="84"/>
                    <a:pt x="3584" y="60"/>
                    <a:pt x="3441" y="60"/>
                  </a:cubicBezTo>
                  <a:cubicBezTo>
                    <a:pt x="3399" y="97"/>
                    <a:pt x="3359" y="113"/>
                    <a:pt x="3320" y="113"/>
                  </a:cubicBezTo>
                  <a:cubicBezTo>
                    <a:pt x="3270" y="113"/>
                    <a:pt x="3221" y="88"/>
                    <a:pt x="3168" y="48"/>
                  </a:cubicBezTo>
                  <a:cubicBezTo>
                    <a:pt x="2876" y="18"/>
                    <a:pt x="2587" y="0"/>
                    <a:pt x="22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0" name="Google Shape;5910;p2"/>
            <p:cNvSpPr/>
            <p:nvPr/>
          </p:nvSpPr>
          <p:spPr>
            <a:xfrm>
              <a:off x="5226225" y="2195175"/>
              <a:ext cx="56900" cy="9000"/>
            </a:xfrm>
            <a:custGeom>
              <a:avLst/>
              <a:gdLst/>
              <a:ahLst/>
              <a:cxnLst/>
              <a:rect l="l" t="t" r="r" b="b"/>
              <a:pathLst>
                <a:path w="2276" h="360" extrusionOk="0">
                  <a:moveTo>
                    <a:pt x="1182" y="1"/>
                  </a:moveTo>
                  <a:cubicBezTo>
                    <a:pt x="1137" y="1"/>
                    <a:pt x="1088" y="7"/>
                    <a:pt x="1037" y="7"/>
                  </a:cubicBezTo>
                  <a:cubicBezTo>
                    <a:pt x="939" y="7"/>
                    <a:pt x="842" y="56"/>
                    <a:pt x="753" y="56"/>
                  </a:cubicBezTo>
                  <a:cubicBezTo>
                    <a:pt x="745" y="56"/>
                    <a:pt x="736" y="56"/>
                    <a:pt x="727" y="55"/>
                  </a:cubicBezTo>
                  <a:cubicBezTo>
                    <a:pt x="692" y="43"/>
                    <a:pt x="680" y="43"/>
                    <a:pt x="644" y="31"/>
                  </a:cubicBezTo>
                  <a:cubicBezTo>
                    <a:pt x="584" y="43"/>
                    <a:pt x="525" y="43"/>
                    <a:pt x="465" y="55"/>
                  </a:cubicBezTo>
                  <a:lnTo>
                    <a:pt x="430" y="90"/>
                  </a:lnTo>
                  <a:lnTo>
                    <a:pt x="418" y="150"/>
                  </a:lnTo>
                  <a:lnTo>
                    <a:pt x="418" y="90"/>
                  </a:lnTo>
                  <a:lnTo>
                    <a:pt x="370" y="43"/>
                  </a:lnTo>
                  <a:lnTo>
                    <a:pt x="60" y="90"/>
                  </a:lnTo>
                  <a:cubicBezTo>
                    <a:pt x="1" y="126"/>
                    <a:pt x="1" y="186"/>
                    <a:pt x="37" y="245"/>
                  </a:cubicBezTo>
                  <a:cubicBezTo>
                    <a:pt x="405" y="321"/>
                    <a:pt x="770" y="360"/>
                    <a:pt x="1135" y="360"/>
                  </a:cubicBezTo>
                  <a:cubicBezTo>
                    <a:pt x="1514" y="360"/>
                    <a:pt x="1893" y="318"/>
                    <a:pt x="2275" y="233"/>
                  </a:cubicBezTo>
                  <a:cubicBezTo>
                    <a:pt x="2211" y="216"/>
                    <a:pt x="2145" y="210"/>
                    <a:pt x="2077" y="210"/>
                  </a:cubicBezTo>
                  <a:cubicBezTo>
                    <a:pt x="1978" y="210"/>
                    <a:pt x="1875" y="222"/>
                    <a:pt x="1775" y="222"/>
                  </a:cubicBezTo>
                  <a:cubicBezTo>
                    <a:pt x="1623" y="222"/>
                    <a:pt x="1476" y="196"/>
                    <a:pt x="1346" y="67"/>
                  </a:cubicBezTo>
                  <a:cubicBezTo>
                    <a:pt x="1299" y="12"/>
                    <a:pt x="1243" y="1"/>
                    <a:pt x="11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1" name="Google Shape;5911;p2"/>
            <p:cNvSpPr/>
            <p:nvPr/>
          </p:nvSpPr>
          <p:spPr>
            <a:xfrm>
              <a:off x="5203900" y="2181975"/>
              <a:ext cx="31875" cy="31850"/>
            </a:xfrm>
            <a:custGeom>
              <a:avLst/>
              <a:gdLst/>
              <a:ahLst/>
              <a:cxnLst/>
              <a:rect l="l" t="t" r="r" b="b"/>
              <a:pathLst>
                <a:path w="1275" h="1274" extrusionOk="0">
                  <a:moveTo>
                    <a:pt x="922" y="1"/>
                  </a:moveTo>
                  <a:cubicBezTo>
                    <a:pt x="796" y="1"/>
                    <a:pt x="657" y="68"/>
                    <a:pt x="513" y="154"/>
                  </a:cubicBezTo>
                  <a:cubicBezTo>
                    <a:pt x="430" y="166"/>
                    <a:pt x="322" y="166"/>
                    <a:pt x="239" y="166"/>
                  </a:cubicBezTo>
                  <a:lnTo>
                    <a:pt x="132" y="166"/>
                  </a:lnTo>
                  <a:cubicBezTo>
                    <a:pt x="156" y="535"/>
                    <a:pt x="1" y="928"/>
                    <a:pt x="251" y="1273"/>
                  </a:cubicBezTo>
                  <a:cubicBezTo>
                    <a:pt x="239" y="1107"/>
                    <a:pt x="239" y="940"/>
                    <a:pt x="394" y="868"/>
                  </a:cubicBezTo>
                  <a:cubicBezTo>
                    <a:pt x="442" y="702"/>
                    <a:pt x="334" y="595"/>
                    <a:pt x="239" y="487"/>
                  </a:cubicBezTo>
                  <a:cubicBezTo>
                    <a:pt x="373" y="327"/>
                    <a:pt x="526" y="291"/>
                    <a:pt x="686" y="291"/>
                  </a:cubicBezTo>
                  <a:cubicBezTo>
                    <a:pt x="811" y="291"/>
                    <a:pt x="940" y="313"/>
                    <a:pt x="1066" y="313"/>
                  </a:cubicBezTo>
                  <a:cubicBezTo>
                    <a:pt x="1137" y="313"/>
                    <a:pt x="1207" y="306"/>
                    <a:pt x="1275" y="285"/>
                  </a:cubicBezTo>
                  <a:cubicBezTo>
                    <a:pt x="1177" y="76"/>
                    <a:pt x="1056" y="1"/>
                    <a:pt x="9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2" name="Google Shape;5912;p2"/>
            <p:cNvSpPr/>
            <p:nvPr/>
          </p:nvSpPr>
          <p:spPr>
            <a:xfrm>
              <a:off x="5208675" y="2193550"/>
              <a:ext cx="19075" cy="9850"/>
            </a:xfrm>
            <a:custGeom>
              <a:avLst/>
              <a:gdLst/>
              <a:ahLst/>
              <a:cxnLst/>
              <a:rect l="l" t="t" r="r" b="b"/>
              <a:pathLst>
                <a:path w="763" h="394" extrusionOk="0">
                  <a:moveTo>
                    <a:pt x="131" y="1"/>
                  </a:moveTo>
                  <a:cubicBezTo>
                    <a:pt x="120" y="13"/>
                    <a:pt x="84" y="13"/>
                    <a:pt x="60" y="13"/>
                  </a:cubicBezTo>
                  <a:cubicBezTo>
                    <a:pt x="0" y="191"/>
                    <a:pt x="120" y="286"/>
                    <a:pt x="227" y="394"/>
                  </a:cubicBezTo>
                  <a:cubicBezTo>
                    <a:pt x="405" y="370"/>
                    <a:pt x="584" y="346"/>
                    <a:pt x="739" y="310"/>
                  </a:cubicBezTo>
                  <a:cubicBezTo>
                    <a:pt x="762" y="275"/>
                    <a:pt x="762" y="215"/>
                    <a:pt x="762" y="155"/>
                  </a:cubicBezTo>
                  <a:lnTo>
                    <a:pt x="762" y="108"/>
                  </a:lnTo>
                  <a:cubicBezTo>
                    <a:pt x="548" y="13"/>
                    <a:pt x="322" y="108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3" name="Google Shape;5913;p2"/>
            <p:cNvSpPr/>
            <p:nvPr/>
          </p:nvSpPr>
          <p:spPr>
            <a:xfrm>
              <a:off x="5303025" y="2214175"/>
              <a:ext cx="14325" cy="4525"/>
            </a:xfrm>
            <a:custGeom>
              <a:avLst/>
              <a:gdLst/>
              <a:ahLst/>
              <a:cxnLst/>
              <a:rect l="l" t="t" r="r" b="b"/>
              <a:pathLst>
                <a:path w="573" h="181" extrusionOk="0">
                  <a:moveTo>
                    <a:pt x="231" y="0"/>
                  </a:moveTo>
                  <a:cubicBezTo>
                    <a:pt x="157" y="0"/>
                    <a:pt x="81" y="7"/>
                    <a:pt x="1" y="21"/>
                  </a:cubicBezTo>
                  <a:cubicBezTo>
                    <a:pt x="91" y="130"/>
                    <a:pt x="188" y="180"/>
                    <a:pt x="286" y="180"/>
                  </a:cubicBezTo>
                  <a:cubicBezTo>
                    <a:pt x="382" y="180"/>
                    <a:pt x="478" y="133"/>
                    <a:pt x="572" y="45"/>
                  </a:cubicBezTo>
                  <a:cubicBezTo>
                    <a:pt x="457" y="16"/>
                    <a:pt x="346" y="0"/>
                    <a:pt x="2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4" name="Google Shape;5914;p2"/>
            <p:cNvSpPr/>
            <p:nvPr/>
          </p:nvSpPr>
          <p:spPr>
            <a:xfrm>
              <a:off x="5227725" y="2214900"/>
              <a:ext cx="11325" cy="3375"/>
            </a:xfrm>
            <a:custGeom>
              <a:avLst/>
              <a:gdLst/>
              <a:ahLst/>
              <a:cxnLst/>
              <a:rect l="l" t="t" r="r" b="b"/>
              <a:pathLst>
                <a:path w="453" h="135" extrusionOk="0">
                  <a:moveTo>
                    <a:pt x="207" y="0"/>
                  </a:moveTo>
                  <a:cubicBezTo>
                    <a:pt x="137" y="0"/>
                    <a:pt x="67" y="40"/>
                    <a:pt x="0" y="135"/>
                  </a:cubicBezTo>
                  <a:lnTo>
                    <a:pt x="453" y="135"/>
                  </a:lnTo>
                  <a:cubicBezTo>
                    <a:pt x="370" y="52"/>
                    <a:pt x="288" y="0"/>
                    <a:pt x="2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5" name="Google Shape;5915;p2"/>
            <p:cNvSpPr/>
            <p:nvPr/>
          </p:nvSpPr>
          <p:spPr>
            <a:xfrm>
              <a:off x="5360775" y="2214700"/>
              <a:ext cx="6875" cy="3100"/>
            </a:xfrm>
            <a:custGeom>
              <a:avLst/>
              <a:gdLst/>
              <a:ahLst/>
              <a:cxnLst/>
              <a:rect l="l" t="t" r="r" b="b"/>
              <a:pathLst>
                <a:path w="275" h="124" extrusionOk="0">
                  <a:moveTo>
                    <a:pt x="1" y="0"/>
                  </a:moveTo>
                  <a:cubicBezTo>
                    <a:pt x="38" y="82"/>
                    <a:pt x="83" y="124"/>
                    <a:pt x="132" y="124"/>
                  </a:cubicBezTo>
                  <a:cubicBezTo>
                    <a:pt x="176" y="124"/>
                    <a:pt x="224" y="91"/>
                    <a:pt x="274" y="24"/>
                  </a:cubicBezTo>
                  <a:cubicBezTo>
                    <a:pt x="167" y="24"/>
                    <a:pt x="72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6" name="Google Shape;5916;p2"/>
            <p:cNvSpPr/>
            <p:nvPr/>
          </p:nvSpPr>
          <p:spPr>
            <a:xfrm>
              <a:off x="5217300" y="2177325"/>
              <a:ext cx="101825" cy="11800"/>
            </a:xfrm>
            <a:custGeom>
              <a:avLst/>
              <a:gdLst/>
              <a:ahLst/>
              <a:cxnLst/>
              <a:rect l="l" t="t" r="r" b="b"/>
              <a:pathLst>
                <a:path w="4073" h="472" extrusionOk="0">
                  <a:moveTo>
                    <a:pt x="1742" y="0"/>
                  </a:moveTo>
                  <a:cubicBezTo>
                    <a:pt x="1427" y="0"/>
                    <a:pt x="1112" y="3"/>
                    <a:pt x="798" y="7"/>
                  </a:cubicBezTo>
                  <a:cubicBezTo>
                    <a:pt x="733" y="7"/>
                    <a:pt x="666" y="5"/>
                    <a:pt x="600" y="5"/>
                  </a:cubicBezTo>
                  <a:cubicBezTo>
                    <a:pt x="380" y="5"/>
                    <a:pt x="166" y="26"/>
                    <a:pt x="1" y="209"/>
                  </a:cubicBezTo>
                  <a:lnTo>
                    <a:pt x="1" y="340"/>
                  </a:lnTo>
                  <a:cubicBezTo>
                    <a:pt x="239" y="447"/>
                    <a:pt x="513" y="328"/>
                    <a:pt x="751" y="471"/>
                  </a:cubicBezTo>
                  <a:lnTo>
                    <a:pt x="1799" y="471"/>
                  </a:lnTo>
                  <a:cubicBezTo>
                    <a:pt x="1840" y="459"/>
                    <a:pt x="1885" y="453"/>
                    <a:pt x="1930" y="453"/>
                  </a:cubicBezTo>
                  <a:cubicBezTo>
                    <a:pt x="1974" y="453"/>
                    <a:pt x="2019" y="459"/>
                    <a:pt x="2061" y="471"/>
                  </a:cubicBezTo>
                  <a:lnTo>
                    <a:pt x="2084" y="471"/>
                  </a:lnTo>
                  <a:cubicBezTo>
                    <a:pt x="2307" y="425"/>
                    <a:pt x="2531" y="413"/>
                    <a:pt x="2756" y="413"/>
                  </a:cubicBezTo>
                  <a:cubicBezTo>
                    <a:pt x="3004" y="413"/>
                    <a:pt x="3252" y="428"/>
                    <a:pt x="3500" y="428"/>
                  </a:cubicBezTo>
                  <a:cubicBezTo>
                    <a:pt x="3664" y="428"/>
                    <a:pt x="3827" y="421"/>
                    <a:pt x="3989" y="400"/>
                  </a:cubicBezTo>
                  <a:cubicBezTo>
                    <a:pt x="4061" y="340"/>
                    <a:pt x="4073" y="269"/>
                    <a:pt x="4025" y="173"/>
                  </a:cubicBezTo>
                  <a:lnTo>
                    <a:pt x="3989" y="90"/>
                  </a:lnTo>
                  <a:cubicBezTo>
                    <a:pt x="3934" y="28"/>
                    <a:pt x="3872" y="8"/>
                    <a:pt x="3808" y="8"/>
                  </a:cubicBezTo>
                  <a:cubicBezTo>
                    <a:pt x="3749" y="8"/>
                    <a:pt x="3689" y="25"/>
                    <a:pt x="3632" y="42"/>
                  </a:cubicBezTo>
                  <a:cubicBezTo>
                    <a:pt x="3005" y="11"/>
                    <a:pt x="2373" y="0"/>
                    <a:pt x="174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7" name="Google Shape;5917;p2"/>
            <p:cNvSpPr/>
            <p:nvPr/>
          </p:nvSpPr>
          <p:spPr>
            <a:xfrm>
              <a:off x="5269400" y="2183700"/>
              <a:ext cx="70275" cy="5625"/>
            </a:xfrm>
            <a:custGeom>
              <a:avLst/>
              <a:gdLst/>
              <a:ahLst/>
              <a:cxnLst/>
              <a:rect l="l" t="t" r="r" b="b"/>
              <a:pathLst>
                <a:path w="2811" h="225" extrusionOk="0">
                  <a:moveTo>
                    <a:pt x="2364" y="0"/>
                  </a:moveTo>
                  <a:cubicBezTo>
                    <a:pt x="2221" y="0"/>
                    <a:pt x="2075" y="36"/>
                    <a:pt x="1929" y="97"/>
                  </a:cubicBezTo>
                  <a:cubicBezTo>
                    <a:pt x="1759" y="122"/>
                    <a:pt x="1588" y="129"/>
                    <a:pt x="1417" y="129"/>
                  </a:cubicBezTo>
                  <a:cubicBezTo>
                    <a:pt x="1212" y="129"/>
                    <a:pt x="1007" y="119"/>
                    <a:pt x="802" y="119"/>
                  </a:cubicBezTo>
                  <a:cubicBezTo>
                    <a:pt x="532" y="119"/>
                    <a:pt x="264" y="136"/>
                    <a:pt x="0" y="216"/>
                  </a:cubicBezTo>
                  <a:cubicBezTo>
                    <a:pt x="465" y="222"/>
                    <a:pt x="932" y="225"/>
                    <a:pt x="1401" y="225"/>
                  </a:cubicBezTo>
                  <a:cubicBezTo>
                    <a:pt x="1870" y="225"/>
                    <a:pt x="2340" y="222"/>
                    <a:pt x="2810" y="216"/>
                  </a:cubicBezTo>
                  <a:cubicBezTo>
                    <a:pt x="2775" y="192"/>
                    <a:pt x="2763" y="157"/>
                    <a:pt x="2763" y="109"/>
                  </a:cubicBezTo>
                  <a:cubicBezTo>
                    <a:pt x="2634" y="33"/>
                    <a:pt x="2501" y="0"/>
                    <a:pt x="236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8" name="Google Shape;5918;p2"/>
            <p:cNvSpPr/>
            <p:nvPr/>
          </p:nvSpPr>
          <p:spPr>
            <a:xfrm>
              <a:off x="5272975" y="2193550"/>
              <a:ext cx="41700" cy="2975"/>
            </a:xfrm>
            <a:custGeom>
              <a:avLst/>
              <a:gdLst/>
              <a:ahLst/>
              <a:cxnLst/>
              <a:rect l="l" t="t" r="r" b="b"/>
              <a:pathLst>
                <a:path w="1668" h="119" extrusionOk="0">
                  <a:moveTo>
                    <a:pt x="0" y="1"/>
                  </a:moveTo>
                  <a:cubicBezTo>
                    <a:pt x="304" y="67"/>
                    <a:pt x="616" y="118"/>
                    <a:pt x="927" y="118"/>
                  </a:cubicBezTo>
                  <a:cubicBezTo>
                    <a:pt x="1176" y="118"/>
                    <a:pt x="1424" y="85"/>
                    <a:pt x="16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9" name="Google Shape;5919;p2"/>
            <p:cNvSpPr/>
            <p:nvPr/>
          </p:nvSpPr>
          <p:spPr>
            <a:xfrm>
              <a:off x="5242000" y="2192850"/>
              <a:ext cx="30400" cy="5450"/>
            </a:xfrm>
            <a:custGeom>
              <a:avLst/>
              <a:gdLst/>
              <a:ahLst/>
              <a:cxnLst/>
              <a:rect l="l" t="t" r="r" b="b"/>
              <a:pathLst>
                <a:path w="1216" h="218" extrusionOk="0">
                  <a:moveTo>
                    <a:pt x="545" y="1"/>
                  </a:moveTo>
                  <a:cubicBezTo>
                    <a:pt x="373" y="1"/>
                    <a:pt x="204" y="22"/>
                    <a:pt x="37" y="100"/>
                  </a:cubicBezTo>
                  <a:cubicBezTo>
                    <a:pt x="37" y="136"/>
                    <a:pt x="13" y="160"/>
                    <a:pt x="1" y="195"/>
                  </a:cubicBezTo>
                  <a:cubicBezTo>
                    <a:pt x="51" y="207"/>
                    <a:pt x="99" y="218"/>
                    <a:pt x="145" y="218"/>
                  </a:cubicBezTo>
                  <a:cubicBezTo>
                    <a:pt x="195" y="218"/>
                    <a:pt x="243" y="204"/>
                    <a:pt x="287" y="160"/>
                  </a:cubicBezTo>
                  <a:lnTo>
                    <a:pt x="715" y="160"/>
                  </a:lnTo>
                  <a:cubicBezTo>
                    <a:pt x="882" y="124"/>
                    <a:pt x="1061" y="148"/>
                    <a:pt x="1215" y="29"/>
                  </a:cubicBezTo>
                  <a:lnTo>
                    <a:pt x="1215" y="29"/>
                  </a:lnTo>
                  <a:cubicBezTo>
                    <a:pt x="1195" y="29"/>
                    <a:pt x="1175" y="30"/>
                    <a:pt x="1155" y="30"/>
                  </a:cubicBezTo>
                  <a:cubicBezTo>
                    <a:pt x="949" y="30"/>
                    <a:pt x="745" y="1"/>
                    <a:pt x="54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0" name="Google Shape;5920;p2"/>
            <p:cNvSpPr/>
            <p:nvPr/>
          </p:nvSpPr>
          <p:spPr>
            <a:xfrm>
              <a:off x="5212250" y="2193200"/>
              <a:ext cx="15800" cy="3225"/>
            </a:xfrm>
            <a:custGeom>
              <a:avLst/>
              <a:gdLst/>
              <a:ahLst/>
              <a:cxnLst/>
              <a:rect l="l" t="t" r="r" b="b"/>
              <a:pathLst>
                <a:path w="632" h="129" extrusionOk="0">
                  <a:moveTo>
                    <a:pt x="289" y="1"/>
                  </a:moveTo>
                  <a:cubicBezTo>
                    <a:pt x="193" y="1"/>
                    <a:pt x="96" y="15"/>
                    <a:pt x="0" y="15"/>
                  </a:cubicBezTo>
                  <a:cubicBezTo>
                    <a:pt x="136" y="108"/>
                    <a:pt x="289" y="129"/>
                    <a:pt x="444" y="129"/>
                  </a:cubicBezTo>
                  <a:cubicBezTo>
                    <a:pt x="507" y="129"/>
                    <a:pt x="570" y="125"/>
                    <a:pt x="631" y="122"/>
                  </a:cubicBezTo>
                  <a:cubicBezTo>
                    <a:pt x="526" y="23"/>
                    <a:pt x="409" y="1"/>
                    <a:pt x="2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1" name="Google Shape;5921;p2"/>
            <p:cNvSpPr/>
            <p:nvPr/>
          </p:nvSpPr>
          <p:spPr>
            <a:xfrm>
              <a:off x="5387875" y="2193550"/>
              <a:ext cx="13100" cy="2875"/>
            </a:xfrm>
            <a:custGeom>
              <a:avLst/>
              <a:gdLst/>
              <a:ahLst/>
              <a:cxnLst/>
              <a:rect l="l" t="t" r="r" b="b"/>
              <a:pathLst>
                <a:path w="524" h="115" extrusionOk="0">
                  <a:moveTo>
                    <a:pt x="0" y="1"/>
                  </a:moveTo>
                  <a:cubicBezTo>
                    <a:pt x="24" y="36"/>
                    <a:pt x="48" y="72"/>
                    <a:pt x="60" y="108"/>
                  </a:cubicBezTo>
                  <a:cubicBezTo>
                    <a:pt x="108" y="111"/>
                    <a:pt x="156" y="115"/>
                    <a:pt x="203" y="115"/>
                  </a:cubicBezTo>
                  <a:cubicBezTo>
                    <a:pt x="320" y="115"/>
                    <a:pt x="431" y="94"/>
                    <a:pt x="5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2" name="Google Shape;5922;p2"/>
            <p:cNvSpPr/>
            <p:nvPr/>
          </p:nvSpPr>
          <p:spPr>
            <a:xfrm>
              <a:off x="5320300" y="2193550"/>
              <a:ext cx="12225" cy="2375"/>
            </a:xfrm>
            <a:custGeom>
              <a:avLst/>
              <a:gdLst/>
              <a:ahLst/>
              <a:cxnLst/>
              <a:rect l="l" t="t" r="r" b="b"/>
              <a:pathLst>
                <a:path w="489" h="95" extrusionOk="0">
                  <a:moveTo>
                    <a:pt x="0" y="1"/>
                  </a:moveTo>
                  <a:cubicBezTo>
                    <a:pt x="82" y="65"/>
                    <a:pt x="160" y="94"/>
                    <a:pt x="239" y="94"/>
                  </a:cubicBezTo>
                  <a:cubicBezTo>
                    <a:pt x="321" y="94"/>
                    <a:pt x="403" y="62"/>
                    <a:pt x="4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3" name="Google Shape;5923;p2"/>
            <p:cNvSpPr/>
            <p:nvPr/>
          </p:nvSpPr>
          <p:spPr>
            <a:xfrm>
              <a:off x="5373575" y="2193550"/>
              <a:ext cx="12825" cy="2150"/>
            </a:xfrm>
            <a:custGeom>
              <a:avLst/>
              <a:gdLst/>
              <a:ahLst/>
              <a:cxnLst/>
              <a:rect l="l" t="t" r="r" b="b"/>
              <a:pathLst>
                <a:path w="513" h="86" extrusionOk="0">
                  <a:moveTo>
                    <a:pt x="1" y="1"/>
                  </a:moveTo>
                  <a:cubicBezTo>
                    <a:pt x="92" y="56"/>
                    <a:pt x="178" y="86"/>
                    <a:pt x="263" y="86"/>
                  </a:cubicBezTo>
                  <a:cubicBezTo>
                    <a:pt x="344" y="86"/>
                    <a:pt x="426" y="59"/>
                    <a:pt x="5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4" name="Google Shape;5924;p2"/>
            <p:cNvSpPr/>
            <p:nvPr/>
          </p:nvSpPr>
          <p:spPr>
            <a:xfrm>
              <a:off x="5417625" y="2185875"/>
              <a:ext cx="7900" cy="3775"/>
            </a:xfrm>
            <a:custGeom>
              <a:avLst/>
              <a:gdLst/>
              <a:ahLst/>
              <a:cxnLst/>
              <a:rect l="l" t="t" r="r" b="b"/>
              <a:pathLst>
                <a:path w="316" h="151" extrusionOk="0">
                  <a:moveTo>
                    <a:pt x="201" y="1"/>
                  </a:moveTo>
                  <a:cubicBezTo>
                    <a:pt x="139" y="1"/>
                    <a:pt x="63" y="33"/>
                    <a:pt x="1" y="46"/>
                  </a:cubicBezTo>
                  <a:lnTo>
                    <a:pt x="1" y="129"/>
                  </a:lnTo>
                  <a:cubicBezTo>
                    <a:pt x="69" y="136"/>
                    <a:pt x="165" y="151"/>
                    <a:pt x="232" y="151"/>
                  </a:cubicBezTo>
                  <a:cubicBezTo>
                    <a:pt x="282" y="151"/>
                    <a:pt x="315" y="143"/>
                    <a:pt x="310" y="117"/>
                  </a:cubicBezTo>
                  <a:cubicBezTo>
                    <a:pt x="299" y="27"/>
                    <a:pt x="256" y="1"/>
                    <a:pt x="20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5" name="Google Shape;5925;p2"/>
            <p:cNvSpPr/>
            <p:nvPr/>
          </p:nvSpPr>
          <p:spPr>
            <a:xfrm>
              <a:off x="5442025" y="2186125"/>
              <a:ext cx="4500" cy="3000"/>
            </a:xfrm>
            <a:custGeom>
              <a:avLst/>
              <a:gdLst/>
              <a:ahLst/>
              <a:cxnLst/>
              <a:rect l="l" t="t" r="r" b="b"/>
              <a:pathLst>
                <a:path w="180" h="120" extrusionOk="0">
                  <a:moveTo>
                    <a:pt x="180" y="0"/>
                  </a:moveTo>
                  <a:lnTo>
                    <a:pt x="1" y="48"/>
                  </a:lnTo>
                  <a:cubicBezTo>
                    <a:pt x="13" y="71"/>
                    <a:pt x="25" y="95"/>
                    <a:pt x="37" y="119"/>
                  </a:cubicBezTo>
                  <a:cubicBezTo>
                    <a:pt x="84" y="71"/>
                    <a:pt x="132" y="48"/>
                    <a:pt x="18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6" name="Google Shape;5926;p2"/>
            <p:cNvSpPr/>
            <p:nvPr/>
          </p:nvSpPr>
          <p:spPr>
            <a:xfrm>
              <a:off x="5234875" y="2195050"/>
              <a:ext cx="3875" cy="2700"/>
            </a:xfrm>
            <a:custGeom>
              <a:avLst/>
              <a:gdLst/>
              <a:ahLst/>
              <a:cxnLst/>
              <a:rect l="l" t="t" r="r" b="b"/>
              <a:pathLst>
                <a:path w="155" h="108" extrusionOk="0">
                  <a:moveTo>
                    <a:pt x="107" y="0"/>
                  </a:moveTo>
                  <a:lnTo>
                    <a:pt x="24" y="48"/>
                  </a:lnTo>
                  <a:lnTo>
                    <a:pt x="0" y="84"/>
                  </a:lnTo>
                  <a:cubicBezTo>
                    <a:pt x="48" y="107"/>
                    <a:pt x="107" y="107"/>
                    <a:pt x="155" y="107"/>
                  </a:cubicBezTo>
                  <a:lnTo>
                    <a:pt x="143" y="48"/>
                  </a:lnTo>
                  <a:cubicBezTo>
                    <a:pt x="119" y="36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7" name="Google Shape;5927;p2"/>
            <p:cNvSpPr/>
            <p:nvPr/>
          </p:nvSpPr>
          <p:spPr>
            <a:xfrm>
              <a:off x="5370600" y="2188050"/>
              <a:ext cx="4775" cy="1350"/>
            </a:xfrm>
            <a:custGeom>
              <a:avLst/>
              <a:gdLst/>
              <a:ahLst/>
              <a:cxnLst/>
              <a:rect l="l" t="t" r="r" b="b"/>
              <a:pathLst>
                <a:path w="191" h="54" extrusionOk="0">
                  <a:moveTo>
                    <a:pt x="96" y="0"/>
                  </a:moveTo>
                  <a:cubicBezTo>
                    <a:pt x="63" y="0"/>
                    <a:pt x="30" y="18"/>
                    <a:pt x="0" y="54"/>
                  </a:cubicBezTo>
                  <a:lnTo>
                    <a:pt x="191" y="54"/>
                  </a:lnTo>
                  <a:cubicBezTo>
                    <a:pt x="161" y="18"/>
                    <a:pt x="128" y="0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8" name="Google Shape;5928;p2"/>
            <p:cNvSpPr/>
            <p:nvPr/>
          </p:nvSpPr>
          <p:spPr>
            <a:xfrm>
              <a:off x="5262250" y="2187750"/>
              <a:ext cx="6575" cy="1375"/>
            </a:xfrm>
            <a:custGeom>
              <a:avLst/>
              <a:gdLst/>
              <a:ahLst/>
              <a:cxnLst/>
              <a:rect l="l" t="t" r="r" b="b"/>
              <a:pathLst>
                <a:path w="263" h="55" extrusionOk="0">
                  <a:moveTo>
                    <a:pt x="132" y="0"/>
                  </a:moveTo>
                  <a:cubicBezTo>
                    <a:pt x="87" y="0"/>
                    <a:pt x="42" y="18"/>
                    <a:pt x="1" y="54"/>
                  </a:cubicBezTo>
                  <a:lnTo>
                    <a:pt x="263" y="54"/>
                  </a:lnTo>
                  <a:cubicBezTo>
                    <a:pt x="221" y="18"/>
                    <a:pt x="176" y="0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9" name="Google Shape;5929;p2"/>
            <p:cNvSpPr/>
            <p:nvPr/>
          </p:nvSpPr>
          <p:spPr>
            <a:xfrm>
              <a:off x="5342625" y="2286675"/>
              <a:ext cx="10425" cy="3950"/>
            </a:xfrm>
            <a:custGeom>
              <a:avLst/>
              <a:gdLst/>
              <a:ahLst/>
              <a:cxnLst/>
              <a:rect l="l" t="t" r="r" b="b"/>
              <a:pathLst>
                <a:path w="417" h="158" extrusionOk="0">
                  <a:moveTo>
                    <a:pt x="217" y="1"/>
                  </a:moveTo>
                  <a:cubicBezTo>
                    <a:pt x="151" y="1"/>
                    <a:pt x="80" y="42"/>
                    <a:pt x="0" y="121"/>
                  </a:cubicBezTo>
                  <a:cubicBezTo>
                    <a:pt x="131" y="133"/>
                    <a:pt x="286" y="145"/>
                    <a:pt x="417" y="157"/>
                  </a:cubicBezTo>
                  <a:cubicBezTo>
                    <a:pt x="355" y="51"/>
                    <a:pt x="289" y="1"/>
                    <a:pt x="21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0" name="Google Shape;5930;p2"/>
            <p:cNvSpPr/>
            <p:nvPr/>
          </p:nvSpPr>
          <p:spPr>
            <a:xfrm>
              <a:off x="5700100" y="2153175"/>
              <a:ext cx="52125" cy="4400"/>
            </a:xfrm>
            <a:custGeom>
              <a:avLst/>
              <a:gdLst/>
              <a:ahLst/>
              <a:cxnLst/>
              <a:rect l="l" t="t" r="r" b="b"/>
              <a:pathLst>
                <a:path w="2085" h="176" extrusionOk="0">
                  <a:moveTo>
                    <a:pt x="1196" y="1"/>
                  </a:moveTo>
                  <a:cubicBezTo>
                    <a:pt x="808" y="1"/>
                    <a:pt x="420" y="49"/>
                    <a:pt x="36" y="56"/>
                  </a:cubicBezTo>
                  <a:lnTo>
                    <a:pt x="1" y="127"/>
                  </a:lnTo>
                  <a:lnTo>
                    <a:pt x="48" y="175"/>
                  </a:lnTo>
                  <a:lnTo>
                    <a:pt x="1191" y="175"/>
                  </a:lnTo>
                  <a:lnTo>
                    <a:pt x="2084" y="127"/>
                  </a:lnTo>
                  <a:cubicBezTo>
                    <a:pt x="1790" y="29"/>
                    <a:pt x="1493" y="1"/>
                    <a:pt x="11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1" name="Google Shape;5931;p2"/>
            <p:cNvSpPr/>
            <p:nvPr/>
          </p:nvSpPr>
          <p:spPr>
            <a:xfrm>
              <a:off x="5757850" y="2154575"/>
              <a:ext cx="8050" cy="2700"/>
            </a:xfrm>
            <a:custGeom>
              <a:avLst/>
              <a:gdLst/>
              <a:ahLst/>
              <a:cxnLst/>
              <a:rect l="l" t="t" r="r" b="b"/>
              <a:pathLst>
                <a:path w="322" h="108" extrusionOk="0">
                  <a:moveTo>
                    <a:pt x="151" y="0"/>
                  </a:moveTo>
                  <a:cubicBezTo>
                    <a:pt x="103" y="0"/>
                    <a:pt x="53" y="25"/>
                    <a:pt x="1" y="83"/>
                  </a:cubicBezTo>
                  <a:cubicBezTo>
                    <a:pt x="120" y="83"/>
                    <a:pt x="227" y="83"/>
                    <a:pt x="322" y="107"/>
                  </a:cubicBezTo>
                  <a:cubicBezTo>
                    <a:pt x="269" y="41"/>
                    <a:pt x="212" y="0"/>
                    <a:pt x="1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2" name="Google Shape;5932;p2"/>
            <p:cNvSpPr/>
            <p:nvPr/>
          </p:nvSpPr>
          <p:spPr>
            <a:xfrm>
              <a:off x="5489650" y="2200100"/>
              <a:ext cx="3600" cy="2125"/>
            </a:xfrm>
            <a:custGeom>
              <a:avLst/>
              <a:gdLst/>
              <a:ahLst/>
              <a:cxnLst/>
              <a:rect l="l" t="t" r="r" b="b"/>
              <a:pathLst>
                <a:path w="144" h="85" extrusionOk="0">
                  <a:moveTo>
                    <a:pt x="144" y="1"/>
                  </a:moveTo>
                  <a:cubicBezTo>
                    <a:pt x="84" y="24"/>
                    <a:pt x="37" y="24"/>
                    <a:pt x="1" y="24"/>
                  </a:cubicBezTo>
                  <a:cubicBezTo>
                    <a:pt x="29" y="63"/>
                    <a:pt x="52" y="84"/>
                    <a:pt x="73" y="84"/>
                  </a:cubicBezTo>
                  <a:cubicBezTo>
                    <a:pt x="97" y="84"/>
                    <a:pt x="119" y="58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3" name="Google Shape;5933;p2"/>
            <p:cNvSpPr/>
            <p:nvPr/>
          </p:nvSpPr>
          <p:spPr>
            <a:xfrm>
              <a:off x="5503950" y="2200650"/>
              <a:ext cx="3600" cy="1550"/>
            </a:xfrm>
            <a:custGeom>
              <a:avLst/>
              <a:gdLst/>
              <a:ahLst/>
              <a:cxnLst/>
              <a:rect l="l" t="t" r="r" b="b"/>
              <a:pathLst>
                <a:path w="144" h="62" extrusionOk="0">
                  <a:moveTo>
                    <a:pt x="83" y="1"/>
                  </a:moveTo>
                  <a:cubicBezTo>
                    <a:pt x="55" y="1"/>
                    <a:pt x="28" y="7"/>
                    <a:pt x="0" y="14"/>
                  </a:cubicBezTo>
                  <a:cubicBezTo>
                    <a:pt x="24" y="26"/>
                    <a:pt x="36" y="62"/>
                    <a:pt x="48" y="62"/>
                  </a:cubicBezTo>
                  <a:lnTo>
                    <a:pt x="143" y="14"/>
                  </a:lnTo>
                  <a:cubicBezTo>
                    <a:pt x="123" y="4"/>
                    <a:pt x="103" y="1"/>
                    <a:pt x="8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4" name="Google Shape;5934;p2"/>
            <p:cNvSpPr/>
            <p:nvPr/>
          </p:nvSpPr>
          <p:spPr>
            <a:xfrm>
              <a:off x="5482225" y="2272125"/>
              <a:ext cx="7750" cy="3350"/>
            </a:xfrm>
            <a:custGeom>
              <a:avLst/>
              <a:gdLst/>
              <a:ahLst/>
              <a:cxnLst/>
              <a:rect l="l" t="t" r="r" b="b"/>
              <a:pathLst>
                <a:path w="310" h="134" extrusionOk="0">
                  <a:moveTo>
                    <a:pt x="310" y="1"/>
                  </a:moveTo>
                  <a:cubicBezTo>
                    <a:pt x="238" y="1"/>
                    <a:pt x="155" y="1"/>
                    <a:pt x="96" y="13"/>
                  </a:cubicBezTo>
                  <a:cubicBezTo>
                    <a:pt x="72" y="13"/>
                    <a:pt x="0" y="60"/>
                    <a:pt x="0" y="60"/>
                  </a:cubicBezTo>
                  <a:cubicBezTo>
                    <a:pt x="16" y="115"/>
                    <a:pt x="52" y="134"/>
                    <a:pt x="91" y="134"/>
                  </a:cubicBezTo>
                  <a:cubicBezTo>
                    <a:pt x="112" y="134"/>
                    <a:pt x="134" y="128"/>
                    <a:pt x="155" y="120"/>
                  </a:cubicBezTo>
                  <a:cubicBezTo>
                    <a:pt x="215" y="84"/>
                    <a:pt x="262" y="49"/>
                    <a:pt x="31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5" name="Google Shape;5935;p2"/>
            <p:cNvSpPr/>
            <p:nvPr/>
          </p:nvSpPr>
          <p:spPr>
            <a:xfrm>
              <a:off x="5349475" y="2233150"/>
              <a:ext cx="29475" cy="11675"/>
            </a:xfrm>
            <a:custGeom>
              <a:avLst/>
              <a:gdLst/>
              <a:ahLst/>
              <a:cxnLst/>
              <a:rect l="l" t="t" r="r" b="b"/>
              <a:pathLst>
                <a:path w="1179" h="467" extrusionOk="0">
                  <a:moveTo>
                    <a:pt x="12" y="0"/>
                  </a:moveTo>
                  <a:cubicBezTo>
                    <a:pt x="1" y="170"/>
                    <a:pt x="70" y="200"/>
                    <a:pt x="157" y="200"/>
                  </a:cubicBezTo>
                  <a:cubicBezTo>
                    <a:pt x="205" y="200"/>
                    <a:pt x="258" y="191"/>
                    <a:pt x="306" y="191"/>
                  </a:cubicBezTo>
                  <a:cubicBezTo>
                    <a:pt x="356" y="191"/>
                    <a:pt x="400" y="200"/>
                    <a:pt x="429" y="238"/>
                  </a:cubicBezTo>
                  <a:cubicBezTo>
                    <a:pt x="584" y="250"/>
                    <a:pt x="762" y="215"/>
                    <a:pt x="869" y="417"/>
                  </a:cubicBezTo>
                  <a:cubicBezTo>
                    <a:pt x="907" y="448"/>
                    <a:pt x="950" y="466"/>
                    <a:pt x="994" y="466"/>
                  </a:cubicBezTo>
                  <a:cubicBezTo>
                    <a:pt x="1034" y="466"/>
                    <a:pt x="1073" y="451"/>
                    <a:pt x="1107" y="417"/>
                  </a:cubicBezTo>
                  <a:cubicBezTo>
                    <a:pt x="1179" y="179"/>
                    <a:pt x="976" y="95"/>
                    <a:pt x="84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6" name="Google Shape;5936;p2"/>
            <p:cNvSpPr/>
            <p:nvPr/>
          </p:nvSpPr>
          <p:spPr>
            <a:xfrm>
              <a:off x="5377150" y="2243225"/>
              <a:ext cx="19375" cy="7800"/>
            </a:xfrm>
            <a:custGeom>
              <a:avLst/>
              <a:gdLst/>
              <a:ahLst/>
              <a:cxnLst/>
              <a:rect l="l" t="t" r="r" b="b"/>
              <a:pathLst>
                <a:path w="775" h="312" extrusionOk="0">
                  <a:moveTo>
                    <a:pt x="434" y="0"/>
                  </a:moveTo>
                  <a:cubicBezTo>
                    <a:pt x="309" y="0"/>
                    <a:pt x="185" y="52"/>
                    <a:pt x="60" y="133"/>
                  </a:cubicBezTo>
                  <a:cubicBezTo>
                    <a:pt x="12" y="169"/>
                    <a:pt x="0" y="216"/>
                    <a:pt x="48" y="276"/>
                  </a:cubicBezTo>
                  <a:cubicBezTo>
                    <a:pt x="96" y="288"/>
                    <a:pt x="155" y="288"/>
                    <a:pt x="191" y="312"/>
                  </a:cubicBezTo>
                  <a:cubicBezTo>
                    <a:pt x="235" y="304"/>
                    <a:pt x="282" y="302"/>
                    <a:pt x="328" y="302"/>
                  </a:cubicBezTo>
                  <a:cubicBezTo>
                    <a:pt x="358" y="302"/>
                    <a:pt x="387" y="303"/>
                    <a:pt x="417" y="303"/>
                  </a:cubicBezTo>
                  <a:cubicBezTo>
                    <a:pt x="552" y="303"/>
                    <a:pt x="683" y="290"/>
                    <a:pt x="774" y="145"/>
                  </a:cubicBezTo>
                  <a:cubicBezTo>
                    <a:pt x="661" y="43"/>
                    <a:pt x="548" y="0"/>
                    <a:pt x="4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7" name="Google Shape;5937;p2"/>
            <p:cNvSpPr/>
            <p:nvPr/>
          </p:nvSpPr>
          <p:spPr>
            <a:xfrm>
              <a:off x="5399775" y="2242175"/>
              <a:ext cx="16100" cy="8250"/>
            </a:xfrm>
            <a:custGeom>
              <a:avLst/>
              <a:gdLst/>
              <a:ahLst/>
              <a:cxnLst/>
              <a:rect l="l" t="t" r="r" b="b"/>
              <a:pathLst>
                <a:path w="644" h="330" extrusionOk="0">
                  <a:moveTo>
                    <a:pt x="367" y="0"/>
                  </a:moveTo>
                  <a:cubicBezTo>
                    <a:pt x="232" y="0"/>
                    <a:pt x="113" y="78"/>
                    <a:pt x="0" y="199"/>
                  </a:cubicBezTo>
                  <a:cubicBezTo>
                    <a:pt x="69" y="306"/>
                    <a:pt x="163" y="329"/>
                    <a:pt x="258" y="329"/>
                  </a:cubicBezTo>
                  <a:cubicBezTo>
                    <a:pt x="312" y="329"/>
                    <a:pt x="366" y="322"/>
                    <a:pt x="417" y="318"/>
                  </a:cubicBezTo>
                  <a:cubicBezTo>
                    <a:pt x="477" y="270"/>
                    <a:pt x="524" y="235"/>
                    <a:pt x="584" y="187"/>
                  </a:cubicBezTo>
                  <a:cubicBezTo>
                    <a:pt x="643" y="127"/>
                    <a:pt x="643" y="92"/>
                    <a:pt x="572" y="56"/>
                  </a:cubicBezTo>
                  <a:cubicBezTo>
                    <a:pt x="499" y="18"/>
                    <a:pt x="431" y="0"/>
                    <a:pt x="3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8" name="Google Shape;5938;p2"/>
            <p:cNvSpPr/>
            <p:nvPr/>
          </p:nvSpPr>
          <p:spPr>
            <a:xfrm>
              <a:off x="5367625" y="2243850"/>
              <a:ext cx="11025" cy="7675"/>
            </a:xfrm>
            <a:custGeom>
              <a:avLst/>
              <a:gdLst/>
              <a:ahLst/>
              <a:cxnLst/>
              <a:rect l="l" t="t" r="r" b="b"/>
              <a:pathLst>
                <a:path w="441" h="307" extrusionOk="0">
                  <a:moveTo>
                    <a:pt x="143" y="1"/>
                  </a:moveTo>
                  <a:cubicBezTo>
                    <a:pt x="72" y="60"/>
                    <a:pt x="0" y="132"/>
                    <a:pt x="60" y="227"/>
                  </a:cubicBezTo>
                  <a:cubicBezTo>
                    <a:pt x="103" y="286"/>
                    <a:pt x="156" y="307"/>
                    <a:pt x="213" y="307"/>
                  </a:cubicBezTo>
                  <a:cubicBezTo>
                    <a:pt x="282" y="307"/>
                    <a:pt x="357" y="277"/>
                    <a:pt x="429" y="251"/>
                  </a:cubicBezTo>
                  <a:cubicBezTo>
                    <a:pt x="429" y="191"/>
                    <a:pt x="441" y="144"/>
                    <a:pt x="441" y="108"/>
                  </a:cubicBezTo>
                  <a:cubicBezTo>
                    <a:pt x="441" y="60"/>
                    <a:pt x="429" y="13"/>
                    <a:pt x="3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9" name="Google Shape;5939;p2"/>
            <p:cNvSpPr/>
            <p:nvPr/>
          </p:nvSpPr>
          <p:spPr>
            <a:xfrm>
              <a:off x="5414350" y="2243550"/>
              <a:ext cx="7175" cy="6575"/>
            </a:xfrm>
            <a:custGeom>
              <a:avLst/>
              <a:gdLst/>
              <a:ahLst/>
              <a:cxnLst/>
              <a:rect l="l" t="t" r="r" b="b"/>
              <a:pathLst>
                <a:path w="287" h="263" extrusionOk="0">
                  <a:moveTo>
                    <a:pt x="1" y="1"/>
                  </a:moveTo>
                  <a:lnTo>
                    <a:pt x="1" y="132"/>
                  </a:lnTo>
                  <a:lnTo>
                    <a:pt x="275" y="263"/>
                  </a:lnTo>
                  <a:cubicBezTo>
                    <a:pt x="275" y="191"/>
                    <a:pt x="286" y="96"/>
                    <a:pt x="286" y="13"/>
                  </a:cubicBezTo>
                  <a:cubicBezTo>
                    <a:pt x="191" y="1"/>
                    <a:pt x="96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0" name="Google Shape;5940;p2"/>
            <p:cNvSpPr/>
            <p:nvPr/>
          </p:nvSpPr>
          <p:spPr>
            <a:xfrm>
              <a:off x="5383400" y="2236725"/>
              <a:ext cx="4200" cy="2400"/>
            </a:xfrm>
            <a:custGeom>
              <a:avLst/>
              <a:gdLst/>
              <a:ahLst/>
              <a:cxnLst/>
              <a:rect l="l" t="t" r="r" b="b"/>
              <a:pathLst>
                <a:path w="168" h="96" extrusionOk="0">
                  <a:moveTo>
                    <a:pt x="120" y="0"/>
                  </a:moveTo>
                  <a:cubicBezTo>
                    <a:pt x="96" y="36"/>
                    <a:pt x="48" y="48"/>
                    <a:pt x="0" y="48"/>
                  </a:cubicBezTo>
                  <a:cubicBezTo>
                    <a:pt x="24" y="60"/>
                    <a:pt x="36" y="95"/>
                    <a:pt x="48" y="95"/>
                  </a:cubicBezTo>
                  <a:cubicBezTo>
                    <a:pt x="96" y="95"/>
                    <a:pt x="120" y="60"/>
                    <a:pt x="167" y="48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1" name="Google Shape;5941;p2"/>
            <p:cNvSpPr/>
            <p:nvPr/>
          </p:nvSpPr>
          <p:spPr>
            <a:xfrm>
              <a:off x="5375075" y="2218850"/>
              <a:ext cx="3575" cy="3000"/>
            </a:xfrm>
            <a:custGeom>
              <a:avLst/>
              <a:gdLst/>
              <a:ahLst/>
              <a:cxnLst/>
              <a:rect l="l" t="t" r="r" b="b"/>
              <a:pathLst>
                <a:path w="143" h="120" extrusionOk="0">
                  <a:moveTo>
                    <a:pt x="143" y="1"/>
                  </a:moveTo>
                  <a:lnTo>
                    <a:pt x="143" y="1"/>
                  </a:lnTo>
                  <a:cubicBezTo>
                    <a:pt x="95" y="36"/>
                    <a:pt x="36" y="72"/>
                    <a:pt x="0" y="120"/>
                  </a:cubicBezTo>
                  <a:cubicBezTo>
                    <a:pt x="72" y="108"/>
                    <a:pt x="131" y="72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2" name="Google Shape;5942;p2"/>
            <p:cNvSpPr/>
            <p:nvPr/>
          </p:nvSpPr>
          <p:spPr>
            <a:xfrm>
              <a:off x="5561400" y="2140575"/>
              <a:ext cx="75625" cy="14875"/>
            </a:xfrm>
            <a:custGeom>
              <a:avLst/>
              <a:gdLst/>
              <a:ahLst/>
              <a:cxnLst/>
              <a:rect l="l" t="t" r="r" b="b"/>
              <a:pathLst>
                <a:path w="3025" h="595" extrusionOk="0">
                  <a:moveTo>
                    <a:pt x="897" y="0"/>
                  </a:moveTo>
                  <a:cubicBezTo>
                    <a:pt x="597" y="0"/>
                    <a:pt x="297" y="34"/>
                    <a:pt x="0" y="131"/>
                  </a:cubicBezTo>
                  <a:cubicBezTo>
                    <a:pt x="60" y="203"/>
                    <a:pt x="108" y="286"/>
                    <a:pt x="143" y="369"/>
                  </a:cubicBezTo>
                  <a:cubicBezTo>
                    <a:pt x="191" y="381"/>
                    <a:pt x="250" y="393"/>
                    <a:pt x="298" y="405"/>
                  </a:cubicBezTo>
                  <a:cubicBezTo>
                    <a:pt x="358" y="393"/>
                    <a:pt x="405" y="393"/>
                    <a:pt x="441" y="393"/>
                  </a:cubicBezTo>
                  <a:cubicBezTo>
                    <a:pt x="560" y="449"/>
                    <a:pt x="684" y="461"/>
                    <a:pt x="809" y="461"/>
                  </a:cubicBezTo>
                  <a:cubicBezTo>
                    <a:pt x="915" y="461"/>
                    <a:pt x="1022" y="452"/>
                    <a:pt x="1127" y="452"/>
                  </a:cubicBezTo>
                  <a:cubicBezTo>
                    <a:pt x="1246" y="452"/>
                    <a:pt x="1363" y="464"/>
                    <a:pt x="1477" y="512"/>
                  </a:cubicBezTo>
                  <a:cubicBezTo>
                    <a:pt x="1612" y="493"/>
                    <a:pt x="1749" y="485"/>
                    <a:pt x="1886" y="485"/>
                  </a:cubicBezTo>
                  <a:cubicBezTo>
                    <a:pt x="2170" y="485"/>
                    <a:pt x="2457" y="520"/>
                    <a:pt x="2739" y="560"/>
                  </a:cubicBezTo>
                  <a:cubicBezTo>
                    <a:pt x="2786" y="581"/>
                    <a:pt x="2831" y="595"/>
                    <a:pt x="2873" y="595"/>
                  </a:cubicBezTo>
                  <a:cubicBezTo>
                    <a:pt x="2928" y="595"/>
                    <a:pt x="2978" y="572"/>
                    <a:pt x="3025" y="512"/>
                  </a:cubicBezTo>
                  <a:cubicBezTo>
                    <a:pt x="3001" y="429"/>
                    <a:pt x="3001" y="346"/>
                    <a:pt x="3001" y="262"/>
                  </a:cubicBezTo>
                  <a:cubicBezTo>
                    <a:pt x="2679" y="167"/>
                    <a:pt x="2322" y="286"/>
                    <a:pt x="2013" y="96"/>
                  </a:cubicBezTo>
                  <a:cubicBezTo>
                    <a:pt x="2013" y="108"/>
                    <a:pt x="1989" y="131"/>
                    <a:pt x="1965" y="131"/>
                  </a:cubicBezTo>
                  <a:cubicBezTo>
                    <a:pt x="1956" y="134"/>
                    <a:pt x="1949" y="136"/>
                    <a:pt x="1941" y="136"/>
                  </a:cubicBezTo>
                  <a:cubicBezTo>
                    <a:pt x="1917" y="136"/>
                    <a:pt x="1897" y="120"/>
                    <a:pt x="1870" y="84"/>
                  </a:cubicBezTo>
                  <a:cubicBezTo>
                    <a:pt x="1547" y="40"/>
                    <a:pt x="1222" y="0"/>
                    <a:pt x="8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3" name="Google Shape;5943;p2"/>
            <p:cNvSpPr/>
            <p:nvPr/>
          </p:nvSpPr>
          <p:spPr>
            <a:xfrm>
              <a:off x="5643850" y="2153750"/>
              <a:ext cx="28300" cy="4150"/>
            </a:xfrm>
            <a:custGeom>
              <a:avLst/>
              <a:gdLst/>
              <a:ahLst/>
              <a:cxnLst/>
              <a:rect l="l" t="t" r="r" b="b"/>
              <a:pathLst>
                <a:path w="1132" h="166" extrusionOk="0">
                  <a:moveTo>
                    <a:pt x="392" y="1"/>
                  </a:moveTo>
                  <a:cubicBezTo>
                    <a:pt x="262" y="1"/>
                    <a:pt x="131" y="8"/>
                    <a:pt x="0" y="33"/>
                  </a:cubicBezTo>
                  <a:cubicBezTo>
                    <a:pt x="194" y="121"/>
                    <a:pt x="381" y="165"/>
                    <a:pt x="566" y="165"/>
                  </a:cubicBezTo>
                  <a:cubicBezTo>
                    <a:pt x="756" y="165"/>
                    <a:pt x="944" y="118"/>
                    <a:pt x="1132" y="21"/>
                  </a:cubicBezTo>
                  <a:lnTo>
                    <a:pt x="1132" y="21"/>
                  </a:lnTo>
                  <a:cubicBezTo>
                    <a:pt x="1102" y="22"/>
                    <a:pt x="1072" y="22"/>
                    <a:pt x="1043" y="22"/>
                  </a:cubicBezTo>
                  <a:cubicBezTo>
                    <a:pt x="829" y="22"/>
                    <a:pt x="611" y="1"/>
                    <a:pt x="39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4" name="Google Shape;5944;p2"/>
            <p:cNvSpPr/>
            <p:nvPr/>
          </p:nvSpPr>
          <p:spPr>
            <a:xfrm>
              <a:off x="5572125" y="2150700"/>
              <a:ext cx="25600" cy="3400"/>
            </a:xfrm>
            <a:custGeom>
              <a:avLst/>
              <a:gdLst/>
              <a:ahLst/>
              <a:cxnLst/>
              <a:rect l="l" t="t" r="r" b="b"/>
              <a:pathLst>
                <a:path w="1024" h="136" extrusionOk="0">
                  <a:moveTo>
                    <a:pt x="0" y="0"/>
                  </a:moveTo>
                  <a:lnTo>
                    <a:pt x="0" y="0"/>
                  </a:lnTo>
                  <a:cubicBezTo>
                    <a:pt x="162" y="110"/>
                    <a:pt x="330" y="136"/>
                    <a:pt x="497" y="136"/>
                  </a:cubicBezTo>
                  <a:cubicBezTo>
                    <a:pt x="644" y="136"/>
                    <a:pt x="790" y="116"/>
                    <a:pt x="933" y="116"/>
                  </a:cubicBezTo>
                  <a:cubicBezTo>
                    <a:pt x="963" y="116"/>
                    <a:pt x="994" y="117"/>
                    <a:pt x="1024" y="119"/>
                  </a:cubicBezTo>
                  <a:cubicBezTo>
                    <a:pt x="857" y="20"/>
                    <a:pt x="680" y="2"/>
                    <a:pt x="500" y="2"/>
                  </a:cubicBezTo>
                  <a:cubicBezTo>
                    <a:pt x="392" y="2"/>
                    <a:pt x="284" y="8"/>
                    <a:pt x="176" y="8"/>
                  </a:cubicBezTo>
                  <a:cubicBezTo>
                    <a:pt x="117" y="8"/>
                    <a:pt x="58" y="6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5" name="Google Shape;5945;p2"/>
            <p:cNvSpPr/>
            <p:nvPr/>
          </p:nvSpPr>
          <p:spPr>
            <a:xfrm>
              <a:off x="5676300" y="2154550"/>
              <a:ext cx="17575" cy="3150"/>
            </a:xfrm>
            <a:custGeom>
              <a:avLst/>
              <a:gdLst/>
              <a:ahLst/>
              <a:cxnLst/>
              <a:rect l="l" t="t" r="r" b="b"/>
              <a:pathLst>
                <a:path w="703" h="126" extrusionOk="0">
                  <a:moveTo>
                    <a:pt x="0" y="1"/>
                  </a:moveTo>
                  <a:cubicBezTo>
                    <a:pt x="119" y="84"/>
                    <a:pt x="235" y="126"/>
                    <a:pt x="351" y="126"/>
                  </a:cubicBezTo>
                  <a:cubicBezTo>
                    <a:pt x="468" y="126"/>
                    <a:pt x="584" y="84"/>
                    <a:pt x="7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6" name="Google Shape;5946;p2"/>
            <p:cNvSpPr/>
            <p:nvPr/>
          </p:nvSpPr>
          <p:spPr>
            <a:xfrm>
              <a:off x="5629550" y="2153375"/>
              <a:ext cx="7775" cy="3900"/>
            </a:xfrm>
            <a:custGeom>
              <a:avLst/>
              <a:gdLst/>
              <a:ahLst/>
              <a:cxnLst/>
              <a:rect l="l" t="t" r="r" b="b"/>
              <a:pathLst>
                <a:path w="311" h="156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91" y="12"/>
                    <a:pt x="84" y="36"/>
                    <a:pt x="1" y="48"/>
                  </a:cubicBezTo>
                  <a:cubicBezTo>
                    <a:pt x="72" y="155"/>
                    <a:pt x="180" y="155"/>
                    <a:pt x="263" y="155"/>
                  </a:cubicBezTo>
                  <a:cubicBezTo>
                    <a:pt x="310" y="107"/>
                    <a:pt x="310" y="72"/>
                    <a:pt x="263" y="4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7" name="Google Shape;5947;p2"/>
            <p:cNvSpPr/>
            <p:nvPr/>
          </p:nvSpPr>
          <p:spPr>
            <a:xfrm>
              <a:off x="5636400" y="2154275"/>
              <a:ext cx="3900" cy="3000"/>
            </a:xfrm>
            <a:custGeom>
              <a:avLst/>
              <a:gdLst/>
              <a:ahLst/>
              <a:cxnLst/>
              <a:rect l="l" t="t" r="r" b="b"/>
              <a:pathLst>
                <a:path w="156" h="120" extrusionOk="0">
                  <a:moveTo>
                    <a:pt x="156" y="0"/>
                  </a:moveTo>
                  <a:cubicBezTo>
                    <a:pt x="108" y="12"/>
                    <a:pt x="48" y="12"/>
                    <a:pt x="1" y="12"/>
                  </a:cubicBezTo>
                  <a:lnTo>
                    <a:pt x="1" y="119"/>
                  </a:lnTo>
                  <a:cubicBezTo>
                    <a:pt x="48" y="83"/>
                    <a:pt x="108" y="36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8" name="Google Shape;5948;p2"/>
            <p:cNvSpPr/>
            <p:nvPr/>
          </p:nvSpPr>
          <p:spPr>
            <a:xfrm>
              <a:off x="5697425" y="2154275"/>
              <a:ext cx="3900" cy="3000"/>
            </a:xfrm>
            <a:custGeom>
              <a:avLst/>
              <a:gdLst/>
              <a:ahLst/>
              <a:cxnLst/>
              <a:rect l="l" t="t" r="r" b="b"/>
              <a:pathLst>
                <a:path w="156" h="120" extrusionOk="0">
                  <a:moveTo>
                    <a:pt x="1" y="0"/>
                  </a:moveTo>
                  <a:cubicBezTo>
                    <a:pt x="48" y="36"/>
                    <a:pt x="108" y="71"/>
                    <a:pt x="155" y="119"/>
                  </a:cubicBezTo>
                  <a:cubicBezTo>
                    <a:pt x="155" y="83"/>
                    <a:pt x="143" y="36"/>
                    <a:pt x="143" y="12"/>
                  </a:cubicBezTo>
                  <a:cubicBezTo>
                    <a:pt x="96" y="0"/>
                    <a:pt x="48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9" name="Google Shape;5949;p2"/>
            <p:cNvSpPr/>
            <p:nvPr/>
          </p:nvSpPr>
          <p:spPr>
            <a:xfrm>
              <a:off x="5501575" y="2150700"/>
              <a:ext cx="61025" cy="7350"/>
            </a:xfrm>
            <a:custGeom>
              <a:avLst/>
              <a:gdLst/>
              <a:ahLst/>
              <a:cxnLst/>
              <a:rect l="l" t="t" r="r" b="b"/>
              <a:pathLst>
                <a:path w="2441" h="294" extrusionOk="0">
                  <a:moveTo>
                    <a:pt x="238" y="0"/>
                  </a:moveTo>
                  <a:cubicBezTo>
                    <a:pt x="131" y="60"/>
                    <a:pt x="0" y="107"/>
                    <a:pt x="95" y="274"/>
                  </a:cubicBezTo>
                  <a:cubicBezTo>
                    <a:pt x="116" y="288"/>
                    <a:pt x="133" y="294"/>
                    <a:pt x="153" y="294"/>
                  </a:cubicBezTo>
                  <a:cubicBezTo>
                    <a:pt x="167" y="294"/>
                    <a:pt x="183" y="291"/>
                    <a:pt x="203" y="286"/>
                  </a:cubicBezTo>
                  <a:cubicBezTo>
                    <a:pt x="738" y="286"/>
                    <a:pt x="1286" y="274"/>
                    <a:pt x="1822" y="274"/>
                  </a:cubicBezTo>
                  <a:cubicBezTo>
                    <a:pt x="1849" y="269"/>
                    <a:pt x="1877" y="267"/>
                    <a:pt x="1905" y="267"/>
                  </a:cubicBezTo>
                  <a:cubicBezTo>
                    <a:pt x="1972" y="267"/>
                    <a:pt x="2044" y="277"/>
                    <a:pt x="2118" y="277"/>
                  </a:cubicBezTo>
                  <a:cubicBezTo>
                    <a:pt x="2224" y="277"/>
                    <a:pt x="2334" y="256"/>
                    <a:pt x="2441" y="155"/>
                  </a:cubicBezTo>
                  <a:cubicBezTo>
                    <a:pt x="2155" y="143"/>
                    <a:pt x="1905" y="119"/>
                    <a:pt x="1643" y="107"/>
                  </a:cubicBezTo>
                  <a:lnTo>
                    <a:pt x="1143" y="107"/>
                  </a:lnTo>
                  <a:cubicBezTo>
                    <a:pt x="1050" y="61"/>
                    <a:pt x="950" y="52"/>
                    <a:pt x="848" y="52"/>
                  </a:cubicBezTo>
                  <a:cubicBezTo>
                    <a:pt x="791" y="52"/>
                    <a:pt x="734" y="55"/>
                    <a:pt x="677" y="55"/>
                  </a:cubicBezTo>
                  <a:cubicBezTo>
                    <a:pt x="575" y="55"/>
                    <a:pt x="474" y="47"/>
                    <a:pt x="38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0" name="Google Shape;5950;p2"/>
            <p:cNvSpPr/>
            <p:nvPr/>
          </p:nvSpPr>
          <p:spPr>
            <a:xfrm>
              <a:off x="5376550" y="2153650"/>
              <a:ext cx="55700" cy="3775"/>
            </a:xfrm>
            <a:custGeom>
              <a:avLst/>
              <a:gdLst/>
              <a:ahLst/>
              <a:cxnLst/>
              <a:rect l="l" t="t" r="r" b="b"/>
              <a:pathLst>
                <a:path w="2228" h="151" extrusionOk="0">
                  <a:moveTo>
                    <a:pt x="1834" y="1"/>
                  </a:moveTo>
                  <a:cubicBezTo>
                    <a:pt x="1810" y="1"/>
                    <a:pt x="1787" y="1"/>
                    <a:pt x="1763" y="1"/>
                  </a:cubicBezTo>
                  <a:cubicBezTo>
                    <a:pt x="1167" y="1"/>
                    <a:pt x="596" y="25"/>
                    <a:pt x="1" y="25"/>
                  </a:cubicBezTo>
                  <a:cubicBezTo>
                    <a:pt x="364" y="126"/>
                    <a:pt x="736" y="150"/>
                    <a:pt x="1109" y="150"/>
                  </a:cubicBezTo>
                  <a:cubicBezTo>
                    <a:pt x="1441" y="150"/>
                    <a:pt x="1775" y="131"/>
                    <a:pt x="2104" y="131"/>
                  </a:cubicBezTo>
                  <a:cubicBezTo>
                    <a:pt x="2145" y="131"/>
                    <a:pt x="2186" y="132"/>
                    <a:pt x="2227" y="132"/>
                  </a:cubicBezTo>
                  <a:cubicBezTo>
                    <a:pt x="2115" y="10"/>
                    <a:pt x="1976" y="1"/>
                    <a:pt x="18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1" name="Google Shape;5951;p2"/>
            <p:cNvSpPr/>
            <p:nvPr/>
          </p:nvSpPr>
          <p:spPr>
            <a:xfrm>
              <a:off x="5496500" y="2150400"/>
              <a:ext cx="11050" cy="7175"/>
            </a:xfrm>
            <a:custGeom>
              <a:avLst/>
              <a:gdLst/>
              <a:ahLst/>
              <a:cxnLst/>
              <a:rect l="l" t="t" r="r" b="b"/>
              <a:pathLst>
                <a:path w="442" h="287" extrusionOk="0">
                  <a:moveTo>
                    <a:pt x="1" y="0"/>
                  </a:moveTo>
                  <a:lnTo>
                    <a:pt x="1" y="286"/>
                  </a:lnTo>
                  <a:lnTo>
                    <a:pt x="287" y="286"/>
                  </a:lnTo>
                  <a:cubicBezTo>
                    <a:pt x="346" y="191"/>
                    <a:pt x="394" y="107"/>
                    <a:pt x="441" y="12"/>
                  </a:cubicBezTo>
                  <a:cubicBezTo>
                    <a:pt x="298" y="12"/>
                    <a:pt x="156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2" name="Google Shape;5952;p2"/>
            <p:cNvSpPr/>
            <p:nvPr/>
          </p:nvSpPr>
          <p:spPr>
            <a:xfrm>
              <a:off x="5317625" y="2181950"/>
              <a:ext cx="39000" cy="5075"/>
            </a:xfrm>
            <a:custGeom>
              <a:avLst/>
              <a:gdLst/>
              <a:ahLst/>
              <a:cxnLst/>
              <a:rect l="l" t="t" r="r" b="b"/>
              <a:pathLst>
                <a:path w="1560" h="203" extrusionOk="0">
                  <a:moveTo>
                    <a:pt x="12" y="0"/>
                  </a:moveTo>
                  <a:cubicBezTo>
                    <a:pt x="12" y="60"/>
                    <a:pt x="0" y="119"/>
                    <a:pt x="0" y="179"/>
                  </a:cubicBezTo>
                  <a:cubicBezTo>
                    <a:pt x="274" y="179"/>
                    <a:pt x="548" y="203"/>
                    <a:pt x="834" y="203"/>
                  </a:cubicBezTo>
                  <a:cubicBezTo>
                    <a:pt x="905" y="178"/>
                    <a:pt x="980" y="173"/>
                    <a:pt x="1056" y="173"/>
                  </a:cubicBezTo>
                  <a:cubicBezTo>
                    <a:pt x="1099" y="173"/>
                    <a:pt x="1143" y="175"/>
                    <a:pt x="1186" y="175"/>
                  </a:cubicBezTo>
                  <a:cubicBezTo>
                    <a:pt x="1318" y="175"/>
                    <a:pt x="1447" y="161"/>
                    <a:pt x="1560" y="48"/>
                  </a:cubicBezTo>
                  <a:cubicBezTo>
                    <a:pt x="1048" y="36"/>
                    <a:pt x="536" y="24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3" name="Google Shape;5953;p2"/>
            <p:cNvSpPr/>
            <p:nvPr/>
          </p:nvSpPr>
          <p:spPr>
            <a:xfrm>
              <a:off x="5240525" y="2261675"/>
              <a:ext cx="14300" cy="6625"/>
            </a:xfrm>
            <a:custGeom>
              <a:avLst/>
              <a:gdLst/>
              <a:ahLst/>
              <a:cxnLst/>
              <a:rect l="l" t="t" r="r" b="b"/>
              <a:pathLst>
                <a:path w="572" h="265" extrusionOk="0">
                  <a:moveTo>
                    <a:pt x="249" y="0"/>
                  </a:moveTo>
                  <a:cubicBezTo>
                    <a:pt x="234" y="0"/>
                    <a:pt x="219" y="1"/>
                    <a:pt x="203" y="2"/>
                  </a:cubicBezTo>
                  <a:cubicBezTo>
                    <a:pt x="155" y="26"/>
                    <a:pt x="96" y="74"/>
                    <a:pt x="48" y="121"/>
                  </a:cubicBezTo>
                  <a:cubicBezTo>
                    <a:pt x="0" y="181"/>
                    <a:pt x="0" y="228"/>
                    <a:pt x="48" y="264"/>
                  </a:cubicBezTo>
                  <a:lnTo>
                    <a:pt x="501" y="264"/>
                  </a:lnTo>
                  <a:cubicBezTo>
                    <a:pt x="572" y="240"/>
                    <a:pt x="560" y="193"/>
                    <a:pt x="501" y="133"/>
                  </a:cubicBezTo>
                  <a:cubicBezTo>
                    <a:pt x="427" y="39"/>
                    <a:pt x="354" y="0"/>
                    <a:pt x="24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4" name="Google Shape;5954;p2"/>
            <p:cNvSpPr/>
            <p:nvPr/>
          </p:nvSpPr>
          <p:spPr>
            <a:xfrm>
              <a:off x="5252425" y="2265100"/>
              <a:ext cx="8075" cy="4075"/>
            </a:xfrm>
            <a:custGeom>
              <a:avLst/>
              <a:gdLst/>
              <a:ahLst/>
              <a:cxnLst/>
              <a:rect l="l" t="t" r="r" b="b"/>
              <a:pathLst>
                <a:path w="323" h="163" extrusionOk="0">
                  <a:moveTo>
                    <a:pt x="198" y="0"/>
                  </a:moveTo>
                  <a:cubicBezTo>
                    <a:pt x="152" y="0"/>
                    <a:pt x="107" y="16"/>
                    <a:pt x="67" y="16"/>
                  </a:cubicBezTo>
                  <a:cubicBezTo>
                    <a:pt x="52" y="16"/>
                    <a:pt x="38" y="14"/>
                    <a:pt x="25" y="8"/>
                  </a:cubicBezTo>
                  <a:cubicBezTo>
                    <a:pt x="1" y="44"/>
                    <a:pt x="1" y="91"/>
                    <a:pt x="25" y="127"/>
                  </a:cubicBezTo>
                  <a:cubicBezTo>
                    <a:pt x="60" y="127"/>
                    <a:pt x="108" y="151"/>
                    <a:pt x="155" y="163"/>
                  </a:cubicBezTo>
                  <a:cubicBezTo>
                    <a:pt x="203" y="127"/>
                    <a:pt x="263" y="103"/>
                    <a:pt x="322" y="68"/>
                  </a:cubicBezTo>
                  <a:cubicBezTo>
                    <a:pt x="283" y="14"/>
                    <a:pt x="240" y="0"/>
                    <a:pt x="1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5" name="Google Shape;5955;p2"/>
            <p:cNvSpPr/>
            <p:nvPr/>
          </p:nvSpPr>
          <p:spPr>
            <a:xfrm>
              <a:off x="5231300" y="2261425"/>
              <a:ext cx="7175" cy="3350"/>
            </a:xfrm>
            <a:custGeom>
              <a:avLst/>
              <a:gdLst/>
              <a:ahLst/>
              <a:cxnLst/>
              <a:rect l="l" t="t" r="r" b="b"/>
              <a:pathLst>
                <a:path w="287" h="134" extrusionOk="0">
                  <a:moveTo>
                    <a:pt x="0" y="0"/>
                  </a:moveTo>
                  <a:cubicBezTo>
                    <a:pt x="61" y="102"/>
                    <a:pt x="148" y="134"/>
                    <a:pt x="239" y="134"/>
                  </a:cubicBezTo>
                  <a:cubicBezTo>
                    <a:pt x="254" y="134"/>
                    <a:pt x="270" y="133"/>
                    <a:pt x="286" y="131"/>
                  </a:cubicBezTo>
                  <a:cubicBezTo>
                    <a:pt x="238" y="84"/>
                    <a:pt x="179" y="36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6" name="Google Shape;5956;p2"/>
            <p:cNvSpPr/>
            <p:nvPr/>
          </p:nvSpPr>
          <p:spPr>
            <a:xfrm>
              <a:off x="5241725" y="2261725"/>
              <a:ext cx="3875" cy="3000"/>
            </a:xfrm>
            <a:custGeom>
              <a:avLst/>
              <a:gdLst/>
              <a:ahLst/>
              <a:cxnLst/>
              <a:rect l="l" t="t" r="r" b="b"/>
              <a:pathLst>
                <a:path w="155" h="120" extrusionOk="0">
                  <a:moveTo>
                    <a:pt x="155" y="0"/>
                  </a:moveTo>
                  <a:cubicBezTo>
                    <a:pt x="107" y="48"/>
                    <a:pt x="48" y="84"/>
                    <a:pt x="0" y="119"/>
                  </a:cubicBezTo>
                  <a:cubicBezTo>
                    <a:pt x="60" y="84"/>
                    <a:pt x="107" y="48"/>
                    <a:pt x="15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7" name="Google Shape;5957;p2"/>
            <p:cNvSpPr/>
            <p:nvPr/>
          </p:nvSpPr>
          <p:spPr>
            <a:xfrm>
              <a:off x="5238450" y="2265000"/>
              <a:ext cx="3575" cy="3875"/>
            </a:xfrm>
            <a:custGeom>
              <a:avLst/>
              <a:gdLst/>
              <a:ahLst/>
              <a:cxnLst/>
              <a:rect l="l" t="t" r="r" b="b"/>
              <a:pathLst>
                <a:path w="143" h="155" extrusionOk="0">
                  <a:moveTo>
                    <a:pt x="0" y="0"/>
                  </a:moveTo>
                  <a:lnTo>
                    <a:pt x="0" y="155"/>
                  </a:lnTo>
                  <a:lnTo>
                    <a:pt x="143" y="155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8" name="Google Shape;5958;p2"/>
            <p:cNvSpPr/>
            <p:nvPr/>
          </p:nvSpPr>
          <p:spPr>
            <a:xfrm>
              <a:off x="5328025" y="2231875"/>
              <a:ext cx="32175" cy="7825"/>
            </a:xfrm>
            <a:custGeom>
              <a:avLst/>
              <a:gdLst/>
              <a:ahLst/>
              <a:cxnLst/>
              <a:rect l="l" t="t" r="r" b="b"/>
              <a:pathLst>
                <a:path w="1287" h="313" extrusionOk="0">
                  <a:moveTo>
                    <a:pt x="337" y="1"/>
                  </a:moveTo>
                  <a:cubicBezTo>
                    <a:pt x="224" y="1"/>
                    <a:pt x="112" y="6"/>
                    <a:pt x="1" y="15"/>
                  </a:cubicBezTo>
                  <a:cubicBezTo>
                    <a:pt x="80" y="151"/>
                    <a:pt x="199" y="166"/>
                    <a:pt x="322" y="166"/>
                  </a:cubicBezTo>
                  <a:cubicBezTo>
                    <a:pt x="358" y="166"/>
                    <a:pt x="395" y="165"/>
                    <a:pt x="431" y="165"/>
                  </a:cubicBezTo>
                  <a:cubicBezTo>
                    <a:pt x="532" y="165"/>
                    <a:pt x="629" y="175"/>
                    <a:pt x="703" y="254"/>
                  </a:cubicBezTo>
                  <a:cubicBezTo>
                    <a:pt x="815" y="295"/>
                    <a:pt x="927" y="313"/>
                    <a:pt x="1041" y="313"/>
                  </a:cubicBezTo>
                  <a:cubicBezTo>
                    <a:pt x="1121" y="313"/>
                    <a:pt x="1203" y="304"/>
                    <a:pt x="1287" y="289"/>
                  </a:cubicBezTo>
                  <a:cubicBezTo>
                    <a:pt x="1180" y="135"/>
                    <a:pt x="953" y="230"/>
                    <a:pt x="870" y="51"/>
                  </a:cubicBezTo>
                  <a:cubicBezTo>
                    <a:pt x="695" y="15"/>
                    <a:pt x="515" y="1"/>
                    <a:pt x="3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9" name="Google Shape;5959;p2"/>
            <p:cNvSpPr/>
            <p:nvPr/>
          </p:nvSpPr>
          <p:spPr>
            <a:xfrm>
              <a:off x="5966500" y="2306375"/>
              <a:ext cx="3300" cy="1375"/>
            </a:xfrm>
            <a:custGeom>
              <a:avLst/>
              <a:gdLst/>
              <a:ahLst/>
              <a:cxnLst/>
              <a:rect l="l" t="t" r="r" b="b"/>
              <a:pathLst>
                <a:path w="132" h="55" extrusionOk="0">
                  <a:moveTo>
                    <a:pt x="108" y="0"/>
                  </a:moveTo>
                  <a:cubicBezTo>
                    <a:pt x="60" y="0"/>
                    <a:pt x="37" y="12"/>
                    <a:pt x="1" y="24"/>
                  </a:cubicBezTo>
                  <a:cubicBezTo>
                    <a:pt x="31" y="47"/>
                    <a:pt x="61" y="55"/>
                    <a:pt x="88" y="55"/>
                  </a:cubicBezTo>
                  <a:cubicBezTo>
                    <a:pt x="104" y="55"/>
                    <a:pt x="119" y="52"/>
                    <a:pt x="132" y="48"/>
                  </a:cubicBezTo>
                  <a:cubicBezTo>
                    <a:pt x="132" y="24"/>
                    <a:pt x="120" y="0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0" name="Google Shape;5960;p2"/>
            <p:cNvSpPr/>
            <p:nvPr/>
          </p:nvSpPr>
          <p:spPr>
            <a:xfrm>
              <a:off x="5947150" y="3059725"/>
              <a:ext cx="1525" cy="1525"/>
            </a:xfrm>
            <a:custGeom>
              <a:avLst/>
              <a:gdLst/>
              <a:ahLst/>
              <a:cxnLst/>
              <a:rect l="l" t="t" r="r" b="b"/>
              <a:pathLst>
                <a:path w="61" h="61" extrusionOk="0">
                  <a:moveTo>
                    <a:pt x="1" y="1"/>
                  </a:moveTo>
                  <a:cubicBezTo>
                    <a:pt x="13" y="37"/>
                    <a:pt x="49" y="48"/>
                    <a:pt x="60" y="60"/>
                  </a:cubicBezTo>
                  <a:cubicBezTo>
                    <a:pt x="49" y="48"/>
                    <a:pt x="49" y="37"/>
                    <a:pt x="37" y="13"/>
                  </a:cubicBezTo>
                  <a:cubicBezTo>
                    <a:pt x="37" y="1"/>
                    <a:pt x="13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1" name="Google Shape;5961;p2"/>
            <p:cNvSpPr/>
            <p:nvPr/>
          </p:nvSpPr>
          <p:spPr>
            <a:xfrm>
              <a:off x="5240225" y="1959900"/>
              <a:ext cx="4500" cy="3900"/>
            </a:xfrm>
            <a:custGeom>
              <a:avLst/>
              <a:gdLst/>
              <a:ahLst/>
              <a:cxnLst/>
              <a:rect l="l" t="t" r="r" b="b"/>
              <a:pathLst>
                <a:path w="180" h="156" extrusionOk="0">
                  <a:moveTo>
                    <a:pt x="72" y="0"/>
                  </a:moveTo>
                  <a:cubicBezTo>
                    <a:pt x="1" y="60"/>
                    <a:pt x="1" y="107"/>
                    <a:pt x="72" y="155"/>
                  </a:cubicBezTo>
                  <a:cubicBezTo>
                    <a:pt x="179" y="107"/>
                    <a:pt x="179" y="48"/>
                    <a:pt x="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2" name="Google Shape;5962;p2"/>
            <p:cNvSpPr/>
            <p:nvPr/>
          </p:nvSpPr>
          <p:spPr>
            <a:xfrm>
              <a:off x="5241725" y="1949475"/>
              <a:ext cx="3875" cy="7175"/>
            </a:xfrm>
            <a:custGeom>
              <a:avLst/>
              <a:gdLst/>
              <a:ahLst/>
              <a:cxnLst/>
              <a:rect l="l" t="t" r="r" b="b"/>
              <a:pathLst>
                <a:path w="155" h="287" extrusionOk="0">
                  <a:moveTo>
                    <a:pt x="155" y="1"/>
                  </a:moveTo>
                  <a:lnTo>
                    <a:pt x="155" y="1"/>
                  </a:lnTo>
                  <a:cubicBezTo>
                    <a:pt x="107" y="48"/>
                    <a:pt x="48" y="108"/>
                    <a:pt x="0" y="167"/>
                  </a:cubicBezTo>
                  <a:cubicBezTo>
                    <a:pt x="0" y="203"/>
                    <a:pt x="0" y="239"/>
                    <a:pt x="12" y="286"/>
                  </a:cubicBezTo>
                  <a:cubicBezTo>
                    <a:pt x="131" y="227"/>
                    <a:pt x="155" y="120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3" name="Google Shape;5963;p2"/>
            <p:cNvSpPr/>
            <p:nvPr/>
          </p:nvSpPr>
          <p:spPr>
            <a:xfrm>
              <a:off x="5242000" y="1913750"/>
              <a:ext cx="2425" cy="3300"/>
            </a:xfrm>
            <a:custGeom>
              <a:avLst/>
              <a:gdLst/>
              <a:ahLst/>
              <a:cxnLst/>
              <a:rect l="l" t="t" r="r" b="b"/>
              <a:pathLst>
                <a:path w="97" h="132" extrusionOk="0">
                  <a:moveTo>
                    <a:pt x="25" y="1"/>
                  </a:moveTo>
                  <a:cubicBezTo>
                    <a:pt x="1" y="48"/>
                    <a:pt x="1" y="72"/>
                    <a:pt x="25" y="132"/>
                  </a:cubicBezTo>
                  <a:cubicBezTo>
                    <a:pt x="96" y="96"/>
                    <a:pt x="96" y="48"/>
                    <a:pt x="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4" name="Google Shape;5964;p2"/>
            <p:cNvSpPr/>
            <p:nvPr/>
          </p:nvSpPr>
          <p:spPr>
            <a:xfrm>
              <a:off x="5963225" y="2365600"/>
              <a:ext cx="3600" cy="3300"/>
            </a:xfrm>
            <a:custGeom>
              <a:avLst/>
              <a:gdLst/>
              <a:ahLst/>
              <a:cxnLst/>
              <a:rect l="l" t="t" r="r" b="b"/>
              <a:pathLst>
                <a:path w="144" h="132" extrusionOk="0">
                  <a:moveTo>
                    <a:pt x="1" y="1"/>
                  </a:moveTo>
                  <a:lnTo>
                    <a:pt x="1" y="1"/>
                  </a:lnTo>
                  <a:cubicBezTo>
                    <a:pt x="48" y="36"/>
                    <a:pt x="84" y="84"/>
                    <a:pt x="144" y="131"/>
                  </a:cubicBezTo>
                  <a:cubicBezTo>
                    <a:pt x="108" y="84"/>
                    <a:pt x="49" y="36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5" name="Google Shape;5965;p2"/>
            <p:cNvSpPr/>
            <p:nvPr/>
          </p:nvSpPr>
          <p:spPr>
            <a:xfrm>
              <a:off x="6020075" y="2204225"/>
              <a:ext cx="7475" cy="6925"/>
            </a:xfrm>
            <a:custGeom>
              <a:avLst/>
              <a:gdLst/>
              <a:ahLst/>
              <a:cxnLst/>
              <a:rect l="l" t="t" r="r" b="b"/>
              <a:pathLst>
                <a:path w="299" h="277" extrusionOk="0">
                  <a:moveTo>
                    <a:pt x="244" y="0"/>
                  </a:moveTo>
                  <a:cubicBezTo>
                    <a:pt x="145" y="0"/>
                    <a:pt x="64" y="38"/>
                    <a:pt x="1" y="121"/>
                  </a:cubicBezTo>
                  <a:cubicBezTo>
                    <a:pt x="1" y="169"/>
                    <a:pt x="13" y="229"/>
                    <a:pt x="13" y="276"/>
                  </a:cubicBezTo>
                  <a:cubicBezTo>
                    <a:pt x="215" y="276"/>
                    <a:pt x="299" y="181"/>
                    <a:pt x="287" y="2"/>
                  </a:cubicBezTo>
                  <a:cubicBezTo>
                    <a:pt x="272" y="1"/>
                    <a:pt x="258" y="0"/>
                    <a:pt x="24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6" name="Google Shape;5966;p2"/>
            <p:cNvSpPr/>
            <p:nvPr/>
          </p:nvSpPr>
          <p:spPr>
            <a:xfrm>
              <a:off x="5926475" y="2167950"/>
              <a:ext cx="4350" cy="2825"/>
            </a:xfrm>
            <a:custGeom>
              <a:avLst/>
              <a:gdLst/>
              <a:ahLst/>
              <a:cxnLst/>
              <a:rect l="l" t="t" r="r" b="b"/>
              <a:pathLst>
                <a:path w="174" h="113" extrusionOk="0">
                  <a:moveTo>
                    <a:pt x="173" y="1"/>
                  </a:moveTo>
                  <a:lnTo>
                    <a:pt x="173" y="1"/>
                  </a:lnTo>
                  <a:cubicBezTo>
                    <a:pt x="166" y="17"/>
                    <a:pt x="148" y="21"/>
                    <a:pt x="126" y="21"/>
                  </a:cubicBezTo>
                  <a:cubicBezTo>
                    <a:pt x="108" y="21"/>
                    <a:pt x="88" y="19"/>
                    <a:pt x="70" y="19"/>
                  </a:cubicBezTo>
                  <a:cubicBezTo>
                    <a:pt x="30" y="19"/>
                    <a:pt x="0" y="31"/>
                    <a:pt x="30" y="108"/>
                  </a:cubicBezTo>
                  <a:cubicBezTo>
                    <a:pt x="32" y="111"/>
                    <a:pt x="35" y="113"/>
                    <a:pt x="40" y="113"/>
                  </a:cubicBezTo>
                  <a:cubicBezTo>
                    <a:pt x="70" y="113"/>
                    <a:pt x="152" y="52"/>
                    <a:pt x="17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7" name="Google Shape;5967;p2"/>
            <p:cNvSpPr/>
            <p:nvPr/>
          </p:nvSpPr>
          <p:spPr>
            <a:xfrm>
              <a:off x="5475075" y="2135800"/>
              <a:ext cx="133075" cy="8375"/>
            </a:xfrm>
            <a:custGeom>
              <a:avLst/>
              <a:gdLst/>
              <a:ahLst/>
              <a:cxnLst/>
              <a:rect l="l" t="t" r="r" b="b"/>
              <a:pathLst>
                <a:path w="5323" h="335" extrusionOk="0">
                  <a:moveTo>
                    <a:pt x="1596" y="1"/>
                  </a:moveTo>
                  <a:cubicBezTo>
                    <a:pt x="1411" y="105"/>
                    <a:pt x="1216" y="145"/>
                    <a:pt x="1017" y="145"/>
                  </a:cubicBezTo>
                  <a:cubicBezTo>
                    <a:pt x="921" y="145"/>
                    <a:pt x="824" y="135"/>
                    <a:pt x="727" y="120"/>
                  </a:cubicBezTo>
                  <a:cubicBezTo>
                    <a:pt x="477" y="144"/>
                    <a:pt x="239" y="156"/>
                    <a:pt x="1" y="168"/>
                  </a:cubicBezTo>
                  <a:cubicBezTo>
                    <a:pt x="143" y="276"/>
                    <a:pt x="298" y="300"/>
                    <a:pt x="458" y="300"/>
                  </a:cubicBezTo>
                  <a:cubicBezTo>
                    <a:pt x="577" y="300"/>
                    <a:pt x="700" y="287"/>
                    <a:pt x="822" y="287"/>
                  </a:cubicBezTo>
                  <a:lnTo>
                    <a:pt x="3453" y="334"/>
                  </a:lnTo>
                  <a:lnTo>
                    <a:pt x="5323" y="287"/>
                  </a:lnTo>
                  <a:cubicBezTo>
                    <a:pt x="5239" y="180"/>
                    <a:pt x="5140" y="156"/>
                    <a:pt x="5039" y="156"/>
                  </a:cubicBezTo>
                  <a:cubicBezTo>
                    <a:pt x="4982" y="156"/>
                    <a:pt x="4926" y="163"/>
                    <a:pt x="4870" y="168"/>
                  </a:cubicBezTo>
                  <a:lnTo>
                    <a:pt x="3168" y="168"/>
                  </a:lnTo>
                  <a:cubicBezTo>
                    <a:pt x="2977" y="156"/>
                    <a:pt x="2787" y="156"/>
                    <a:pt x="2584" y="156"/>
                  </a:cubicBezTo>
                  <a:cubicBezTo>
                    <a:pt x="2475" y="84"/>
                    <a:pt x="2359" y="68"/>
                    <a:pt x="2241" y="68"/>
                  </a:cubicBezTo>
                  <a:cubicBezTo>
                    <a:pt x="2136" y="68"/>
                    <a:pt x="2030" y="81"/>
                    <a:pt x="1926" y="81"/>
                  </a:cubicBezTo>
                  <a:cubicBezTo>
                    <a:pt x="1812" y="81"/>
                    <a:pt x="1701" y="65"/>
                    <a:pt x="159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8" name="Google Shape;5968;p2"/>
            <p:cNvSpPr/>
            <p:nvPr/>
          </p:nvSpPr>
          <p:spPr>
            <a:xfrm>
              <a:off x="5402150" y="2147350"/>
              <a:ext cx="20850" cy="2475"/>
            </a:xfrm>
            <a:custGeom>
              <a:avLst/>
              <a:gdLst/>
              <a:ahLst/>
              <a:cxnLst/>
              <a:rect l="l" t="t" r="r" b="b"/>
              <a:pathLst>
                <a:path w="834" h="99" extrusionOk="0">
                  <a:moveTo>
                    <a:pt x="389" y="0"/>
                  </a:moveTo>
                  <a:cubicBezTo>
                    <a:pt x="256" y="0"/>
                    <a:pt x="126" y="30"/>
                    <a:pt x="1" y="98"/>
                  </a:cubicBezTo>
                  <a:lnTo>
                    <a:pt x="834" y="98"/>
                  </a:lnTo>
                  <a:cubicBezTo>
                    <a:pt x="685" y="36"/>
                    <a:pt x="535" y="0"/>
                    <a:pt x="3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9" name="Google Shape;5969;p2"/>
            <p:cNvSpPr/>
            <p:nvPr/>
          </p:nvSpPr>
          <p:spPr>
            <a:xfrm>
              <a:off x="5511100" y="2150650"/>
              <a:ext cx="19075" cy="3425"/>
            </a:xfrm>
            <a:custGeom>
              <a:avLst/>
              <a:gdLst/>
              <a:ahLst/>
              <a:cxnLst/>
              <a:rect l="l" t="t" r="r" b="b"/>
              <a:pathLst>
                <a:path w="763" h="137" extrusionOk="0">
                  <a:moveTo>
                    <a:pt x="214" y="0"/>
                  </a:moveTo>
                  <a:cubicBezTo>
                    <a:pt x="145" y="0"/>
                    <a:pt x="73" y="2"/>
                    <a:pt x="0" y="2"/>
                  </a:cubicBezTo>
                  <a:cubicBezTo>
                    <a:pt x="119" y="109"/>
                    <a:pt x="247" y="136"/>
                    <a:pt x="377" y="136"/>
                  </a:cubicBezTo>
                  <a:cubicBezTo>
                    <a:pt x="506" y="136"/>
                    <a:pt x="637" y="109"/>
                    <a:pt x="762" y="109"/>
                  </a:cubicBezTo>
                  <a:cubicBezTo>
                    <a:pt x="588" y="13"/>
                    <a:pt x="407" y="0"/>
                    <a:pt x="2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0" name="Google Shape;5970;p2"/>
            <p:cNvSpPr/>
            <p:nvPr/>
          </p:nvSpPr>
          <p:spPr>
            <a:xfrm>
              <a:off x="5423575" y="2148675"/>
              <a:ext cx="5975" cy="1150"/>
            </a:xfrm>
            <a:custGeom>
              <a:avLst/>
              <a:gdLst/>
              <a:ahLst/>
              <a:cxnLst/>
              <a:rect l="l" t="t" r="r" b="b"/>
              <a:pathLst>
                <a:path w="239" h="46" extrusionOk="0">
                  <a:moveTo>
                    <a:pt x="129" y="1"/>
                  </a:moveTo>
                  <a:cubicBezTo>
                    <a:pt x="90" y="1"/>
                    <a:pt x="48" y="16"/>
                    <a:pt x="1" y="45"/>
                  </a:cubicBezTo>
                  <a:lnTo>
                    <a:pt x="239" y="45"/>
                  </a:lnTo>
                  <a:cubicBezTo>
                    <a:pt x="203" y="16"/>
                    <a:pt x="167" y="1"/>
                    <a:pt x="1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1" name="Google Shape;5971;p2"/>
            <p:cNvSpPr/>
            <p:nvPr/>
          </p:nvSpPr>
          <p:spPr>
            <a:xfrm>
              <a:off x="5395000" y="2148675"/>
              <a:ext cx="6275" cy="1150"/>
            </a:xfrm>
            <a:custGeom>
              <a:avLst/>
              <a:gdLst/>
              <a:ahLst/>
              <a:cxnLst/>
              <a:rect l="l" t="t" r="r" b="b"/>
              <a:pathLst>
                <a:path w="251" h="46" extrusionOk="0">
                  <a:moveTo>
                    <a:pt x="121" y="1"/>
                  </a:moveTo>
                  <a:cubicBezTo>
                    <a:pt x="78" y="1"/>
                    <a:pt x="37" y="16"/>
                    <a:pt x="1" y="45"/>
                  </a:cubicBezTo>
                  <a:lnTo>
                    <a:pt x="251" y="45"/>
                  </a:lnTo>
                  <a:cubicBezTo>
                    <a:pt x="209" y="16"/>
                    <a:pt x="165" y="1"/>
                    <a:pt x="12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2" name="Google Shape;5972;p2"/>
            <p:cNvSpPr/>
            <p:nvPr/>
          </p:nvSpPr>
          <p:spPr>
            <a:xfrm>
              <a:off x="5378350" y="2124700"/>
              <a:ext cx="7150" cy="7625"/>
            </a:xfrm>
            <a:custGeom>
              <a:avLst/>
              <a:gdLst/>
              <a:ahLst/>
              <a:cxnLst/>
              <a:rect l="l" t="t" r="r" b="b"/>
              <a:pathLst>
                <a:path w="286" h="305" extrusionOk="0">
                  <a:moveTo>
                    <a:pt x="181" y="1"/>
                  </a:moveTo>
                  <a:cubicBezTo>
                    <a:pt x="91" y="1"/>
                    <a:pt x="57" y="124"/>
                    <a:pt x="0" y="171"/>
                  </a:cubicBezTo>
                  <a:cubicBezTo>
                    <a:pt x="51" y="272"/>
                    <a:pt x="136" y="305"/>
                    <a:pt x="234" y="305"/>
                  </a:cubicBezTo>
                  <a:cubicBezTo>
                    <a:pt x="251" y="305"/>
                    <a:pt x="268" y="304"/>
                    <a:pt x="286" y="302"/>
                  </a:cubicBezTo>
                  <a:lnTo>
                    <a:pt x="286" y="16"/>
                  </a:lnTo>
                  <a:lnTo>
                    <a:pt x="262" y="28"/>
                  </a:lnTo>
                  <a:cubicBezTo>
                    <a:pt x="230" y="9"/>
                    <a:pt x="204" y="1"/>
                    <a:pt x="1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3" name="Google Shape;5973;p2"/>
            <p:cNvSpPr/>
            <p:nvPr/>
          </p:nvSpPr>
          <p:spPr>
            <a:xfrm>
              <a:off x="5302725" y="2105475"/>
              <a:ext cx="25325" cy="23525"/>
            </a:xfrm>
            <a:custGeom>
              <a:avLst/>
              <a:gdLst/>
              <a:ahLst/>
              <a:cxnLst/>
              <a:rect l="l" t="t" r="r" b="b"/>
              <a:pathLst>
                <a:path w="1013" h="941" extrusionOk="0">
                  <a:moveTo>
                    <a:pt x="529" y="1"/>
                  </a:moveTo>
                  <a:cubicBezTo>
                    <a:pt x="453" y="1"/>
                    <a:pt x="373" y="22"/>
                    <a:pt x="287" y="47"/>
                  </a:cubicBezTo>
                  <a:cubicBezTo>
                    <a:pt x="1" y="559"/>
                    <a:pt x="477" y="690"/>
                    <a:pt x="727" y="940"/>
                  </a:cubicBezTo>
                  <a:cubicBezTo>
                    <a:pt x="882" y="940"/>
                    <a:pt x="965" y="892"/>
                    <a:pt x="906" y="726"/>
                  </a:cubicBezTo>
                  <a:cubicBezTo>
                    <a:pt x="870" y="583"/>
                    <a:pt x="882" y="440"/>
                    <a:pt x="1013" y="357"/>
                  </a:cubicBezTo>
                  <a:cubicBezTo>
                    <a:pt x="906" y="261"/>
                    <a:pt x="822" y="166"/>
                    <a:pt x="727" y="71"/>
                  </a:cubicBezTo>
                  <a:cubicBezTo>
                    <a:pt x="664" y="19"/>
                    <a:pt x="598" y="1"/>
                    <a:pt x="52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4" name="Google Shape;5974;p2"/>
            <p:cNvSpPr/>
            <p:nvPr/>
          </p:nvSpPr>
          <p:spPr>
            <a:xfrm>
              <a:off x="5303625" y="2106150"/>
              <a:ext cx="17875" cy="22850"/>
            </a:xfrm>
            <a:custGeom>
              <a:avLst/>
              <a:gdLst/>
              <a:ahLst/>
              <a:cxnLst/>
              <a:rect l="l" t="t" r="r" b="b"/>
              <a:pathLst>
                <a:path w="715" h="914" extrusionOk="0">
                  <a:moveTo>
                    <a:pt x="189" y="1"/>
                  </a:moveTo>
                  <a:cubicBezTo>
                    <a:pt x="161" y="1"/>
                    <a:pt x="130" y="12"/>
                    <a:pt x="96" y="32"/>
                  </a:cubicBezTo>
                  <a:cubicBezTo>
                    <a:pt x="1" y="199"/>
                    <a:pt x="12" y="342"/>
                    <a:pt x="132" y="472"/>
                  </a:cubicBezTo>
                  <a:cubicBezTo>
                    <a:pt x="215" y="627"/>
                    <a:pt x="263" y="806"/>
                    <a:pt x="417" y="913"/>
                  </a:cubicBezTo>
                  <a:cubicBezTo>
                    <a:pt x="513" y="913"/>
                    <a:pt x="608" y="889"/>
                    <a:pt x="715" y="889"/>
                  </a:cubicBezTo>
                  <a:cubicBezTo>
                    <a:pt x="691" y="734"/>
                    <a:pt x="608" y="639"/>
                    <a:pt x="477" y="568"/>
                  </a:cubicBezTo>
                  <a:cubicBezTo>
                    <a:pt x="274" y="461"/>
                    <a:pt x="263" y="270"/>
                    <a:pt x="298" y="80"/>
                  </a:cubicBezTo>
                  <a:cubicBezTo>
                    <a:pt x="263" y="24"/>
                    <a:pt x="228" y="1"/>
                    <a:pt x="1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5" name="Google Shape;5975;p2"/>
            <p:cNvSpPr/>
            <p:nvPr/>
          </p:nvSpPr>
          <p:spPr>
            <a:xfrm>
              <a:off x="5351850" y="2117650"/>
              <a:ext cx="10450" cy="7975"/>
            </a:xfrm>
            <a:custGeom>
              <a:avLst/>
              <a:gdLst/>
              <a:ahLst/>
              <a:cxnLst/>
              <a:rect l="l" t="t" r="r" b="b"/>
              <a:pathLst>
                <a:path w="418" h="319" extrusionOk="0">
                  <a:moveTo>
                    <a:pt x="346" y="1"/>
                  </a:moveTo>
                  <a:cubicBezTo>
                    <a:pt x="321" y="10"/>
                    <a:pt x="295" y="13"/>
                    <a:pt x="268" y="13"/>
                  </a:cubicBezTo>
                  <a:cubicBezTo>
                    <a:pt x="232" y="13"/>
                    <a:pt x="195" y="8"/>
                    <a:pt x="160" y="8"/>
                  </a:cubicBezTo>
                  <a:cubicBezTo>
                    <a:pt x="94" y="8"/>
                    <a:pt x="37" y="26"/>
                    <a:pt x="12" y="132"/>
                  </a:cubicBezTo>
                  <a:cubicBezTo>
                    <a:pt x="0" y="191"/>
                    <a:pt x="48" y="298"/>
                    <a:pt x="96" y="310"/>
                  </a:cubicBezTo>
                  <a:cubicBezTo>
                    <a:pt x="111" y="316"/>
                    <a:pt x="125" y="318"/>
                    <a:pt x="137" y="318"/>
                  </a:cubicBezTo>
                  <a:cubicBezTo>
                    <a:pt x="231" y="318"/>
                    <a:pt x="251" y="176"/>
                    <a:pt x="346" y="155"/>
                  </a:cubicBezTo>
                  <a:cubicBezTo>
                    <a:pt x="417" y="108"/>
                    <a:pt x="417" y="60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6" name="Google Shape;5976;p2"/>
            <p:cNvSpPr/>
            <p:nvPr/>
          </p:nvSpPr>
          <p:spPr>
            <a:xfrm>
              <a:off x="5378625" y="2121825"/>
              <a:ext cx="7475" cy="7175"/>
            </a:xfrm>
            <a:custGeom>
              <a:avLst/>
              <a:gdLst/>
              <a:ahLst/>
              <a:cxnLst/>
              <a:rect l="l" t="t" r="r" b="b"/>
              <a:pathLst>
                <a:path w="299" h="287" extrusionOk="0">
                  <a:moveTo>
                    <a:pt x="1" y="0"/>
                  </a:moveTo>
                  <a:lnTo>
                    <a:pt x="1" y="286"/>
                  </a:lnTo>
                  <a:lnTo>
                    <a:pt x="275" y="143"/>
                  </a:lnTo>
                  <a:cubicBezTo>
                    <a:pt x="275" y="84"/>
                    <a:pt x="275" y="48"/>
                    <a:pt x="2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7" name="Google Shape;5977;p2"/>
            <p:cNvSpPr/>
            <p:nvPr/>
          </p:nvSpPr>
          <p:spPr>
            <a:xfrm>
              <a:off x="5360475" y="2116150"/>
              <a:ext cx="7175" cy="5400"/>
            </a:xfrm>
            <a:custGeom>
              <a:avLst/>
              <a:gdLst/>
              <a:ahLst/>
              <a:cxnLst/>
              <a:rect l="l" t="t" r="r" b="b"/>
              <a:pathLst>
                <a:path w="287" h="216" extrusionOk="0">
                  <a:moveTo>
                    <a:pt x="185" y="1"/>
                  </a:moveTo>
                  <a:cubicBezTo>
                    <a:pt x="120" y="1"/>
                    <a:pt x="55" y="65"/>
                    <a:pt x="1" y="72"/>
                  </a:cubicBezTo>
                  <a:lnTo>
                    <a:pt x="1" y="215"/>
                  </a:lnTo>
                  <a:lnTo>
                    <a:pt x="286" y="215"/>
                  </a:lnTo>
                  <a:lnTo>
                    <a:pt x="286" y="72"/>
                  </a:lnTo>
                  <a:cubicBezTo>
                    <a:pt x="253" y="19"/>
                    <a:pt x="219" y="1"/>
                    <a:pt x="18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8" name="Google Shape;5978;p2"/>
            <p:cNvSpPr/>
            <p:nvPr/>
          </p:nvSpPr>
          <p:spPr>
            <a:xfrm>
              <a:off x="5167600" y="2145925"/>
              <a:ext cx="6875" cy="10150"/>
            </a:xfrm>
            <a:custGeom>
              <a:avLst/>
              <a:gdLst/>
              <a:ahLst/>
              <a:cxnLst/>
              <a:rect l="l" t="t" r="r" b="b"/>
              <a:pathLst>
                <a:path w="275" h="406" extrusionOk="0">
                  <a:moveTo>
                    <a:pt x="143" y="1"/>
                  </a:moveTo>
                  <a:lnTo>
                    <a:pt x="0" y="275"/>
                  </a:lnTo>
                  <a:lnTo>
                    <a:pt x="143" y="405"/>
                  </a:lnTo>
                  <a:cubicBezTo>
                    <a:pt x="179" y="370"/>
                    <a:pt x="227" y="334"/>
                    <a:pt x="274" y="286"/>
                  </a:cubicBezTo>
                  <a:lnTo>
                    <a:pt x="274" y="191"/>
                  </a:lnTo>
                  <a:cubicBezTo>
                    <a:pt x="227" y="155"/>
                    <a:pt x="179" y="96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9" name="Google Shape;5979;p2"/>
            <p:cNvSpPr/>
            <p:nvPr/>
          </p:nvSpPr>
          <p:spPr>
            <a:xfrm>
              <a:off x="5255400" y="2099500"/>
              <a:ext cx="51525" cy="19775"/>
            </a:xfrm>
            <a:custGeom>
              <a:avLst/>
              <a:gdLst/>
              <a:ahLst/>
              <a:cxnLst/>
              <a:rect l="l" t="t" r="r" b="b"/>
              <a:pathLst>
                <a:path w="2061" h="791" extrusionOk="0">
                  <a:moveTo>
                    <a:pt x="203" y="0"/>
                  </a:moveTo>
                  <a:lnTo>
                    <a:pt x="203" y="0"/>
                  </a:lnTo>
                  <a:cubicBezTo>
                    <a:pt x="84" y="238"/>
                    <a:pt x="1" y="441"/>
                    <a:pt x="394" y="465"/>
                  </a:cubicBezTo>
                  <a:cubicBezTo>
                    <a:pt x="501" y="465"/>
                    <a:pt x="560" y="524"/>
                    <a:pt x="620" y="596"/>
                  </a:cubicBezTo>
                  <a:cubicBezTo>
                    <a:pt x="703" y="667"/>
                    <a:pt x="834" y="655"/>
                    <a:pt x="918" y="727"/>
                  </a:cubicBezTo>
                  <a:cubicBezTo>
                    <a:pt x="918" y="750"/>
                    <a:pt x="929" y="774"/>
                    <a:pt x="953" y="786"/>
                  </a:cubicBezTo>
                  <a:cubicBezTo>
                    <a:pt x="961" y="789"/>
                    <a:pt x="969" y="790"/>
                    <a:pt x="976" y="790"/>
                  </a:cubicBezTo>
                  <a:cubicBezTo>
                    <a:pt x="1000" y="790"/>
                    <a:pt x="1021" y="773"/>
                    <a:pt x="1049" y="727"/>
                  </a:cubicBezTo>
                  <a:cubicBezTo>
                    <a:pt x="1127" y="699"/>
                    <a:pt x="1204" y="690"/>
                    <a:pt x="1281" y="690"/>
                  </a:cubicBezTo>
                  <a:cubicBezTo>
                    <a:pt x="1484" y="690"/>
                    <a:pt x="1682" y="758"/>
                    <a:pt x="1885" y="758"/>
                  </a:cubicBezTo>
                  <a:cubicBezTo>
                    <a:pt x="1943" y="758"/>
                    <a:pt x="2001" y="753"/>
                    <a:pt x="2061" y="738"/>
                  </a:cubicBezTo>
                  <a:cubicBezTo>
                    <a:pt x="2061" y="608"/>
                    <a:pt x="2049" y="477"/>
                    <a:pt x="2049" y="346"/>
                  </a:cubicBezTo>
                  <a:cubicBezTo>
                    <a:pt x="1787" y="72"/>
                    <a:pt x="1430" y="238"/>
                    <a:pt x="1132" y="119"/>
                  </a:cubicBezTo>
                  <a:cubicBezTo>
                    <a:pt x="1070" y="75"/>
                    <a:pt x="1002" y="51"/>
                    <a:pt x="932" y="51"/>
                  </a:cubicBezTo>
                  <a:cubicBezTo>
                    <a:pt x="907" y="51"/>
                    <a:pt x="883" y="54"/>
                    <a:pt x="858" y="60"/>
                  </a:cubicBezTo>
                  <a:cubicBezTo>
                    <a:pt x="766" y="84"/>
                    <a:pt x="674" y="109"/>
                    <a:pt x="583" y="109"/>
                  </a:cubicBezTo>
                  <a:cubicBezTo>
                    <a:pt x="498" y="109"/>
                    <a:pt x="415" y="87"/>
                    <a:pt x="334" y="24"/>
                  </a:cubicBezTo>
                  <a:cubicBezTo>
                    <a:pt x="287" y="12"/>
                    <a:pt x="239" y="12"/>
                    <a:pt x="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0" name="Google Shape;5980;p2"/>
            <p:cNvSpPr/>
            <p:nvPr/>
          </p:nvSpPr>
          <p:spPr>
            <a:xfrm>
              <a:off x="5274450" y="2117650"/>
              <a:ext cx="7175" cy="9275"/>
            </a:xfrm>
            <a:custGeom>
              <a:avLst/>
              <a:gdLst/>
              <a:ahLst/>
              <a:cxnLst/>
              <a:rect l="l" t="t" r="r" b="b"/>
              <a:pathLst>
                <a:path w="287" h="371" extrusionOk="0">
                  <a:moveTo>
                    <a:pt x="156" y="1"/>
                  </a:moveTo>
                  <a:cubicBezTo>
                    <a:pt x="120" y="48"/>
                    <a:pt x="108" y="96"/>
                    <a:pt x="96" y="120"/>
                  </a:cubicBezTo>
                  <a:cubicBezTo>
                    <a:pt x="60" y="215"/>
                    <a:pt x="1" y="310"/>
                    <a:pt x="120" y="358"/>
                  </a:cubicBezTo>
                  <a:cubicBezTo>
                    <a:pt x="139" y="367"/>
                    <a:pt x="157" y="370"/>
                    <a:pt x="173" y="370"/>
                  </a:cubicBezTo>
                  <a:cubicBezTo>
                    <a:pt x="243" y="370"/>
                    <a:pt x="277" y="293"/>
                    <a:pt x="287" y="215"/>
                  </a:cubicBezTo>
                  <a:lnTo>
                    <a:pt x="287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1" name="Google Shape;5981;p2"/>
            <p:cNvSpPr/>
            <p:nvPr/>
          </p:nvSpPr>
          <p:spPr>
            <a:xfrm>
              <a:off x="5270875" y="2114375"/>
              <a:ext cx="7475" cy="3375"/>
            </a:xfrm>
            <a:custGeom>
              <a:avLst/>
              <a:gdLst/>
              <a:ahLst/>
              <a:cxnLst/>
              <a:rect l="l" t="t" r="r" b="b"/>
              <a:pathLst>
                <a:path w="299" h="135" extrusionOk="0">
                  <a:moveTo>
                    <a:pt x="1" y="1"/>
                  </a:moveTo>
                  <a:cubicBezTo>
                    <a:pt x="52" y="102"/>
                    <a:pt x="145" y="134"/>
                    <a:pt x="246" y="134"/>
                  </a:cubicBezTo>
                  <a:cubicBezTo>
                    <a:pt x="263" y="134"/>
                    <a:pt x="281" y="133"/>
                    <a:pt x="299" y="132"/>
                  </a:cubicBezTo>
                  <a:cubicBezTo>
                    <a:pt x="215" y="13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2" name="Google Shape;5982;p2"/>
            <p:cNvSpPr/>
            <p:nvPr/>
          </p:nvSpPr>
          <p:spPr>
            <a:xfrm>
              <a:off x="5188425" y="2193550"/>
              <a:ext cx="14325" cy="37525"/>
            </a:xfrm>
            <a:custGeom>
              <a:avLst/>
              <a:gdLst/>
              <a:ahLst/>
              <a:cxnLst/>
              <a:rect l="l" t="t" r="r" b="b"/>
              <a:pathLst>
                <a:path w="573" h="1501" extrusionOk="0">
                  <a:moveTo>
                    <a:pt x="287" y="1"/>
                  </a:moveTo>
                  <a:lnTo>
                    <a:pt x="287" y="286"/>
                  </a:lnTo>
                  <a:cubicBezTo>
                    <a:pt x="275" y="429"/>
                    <a:pt x="275" y="572"/>
                    <a:pt x="275" y="715"/>
                  </a:cubicBezTo>
                  <a:cubicBezTo>
                    <a:pt x="239" y="989"/>
                    <a:pt x="1" y="1298"/>
                    <a:pt x="394" y="1501"/>
                  </a:cubicBezTo>
                  <a:cubicBezTo>
                    <a:pt x="465" y="1072"/>
                    <a:pt x="572" y="644"/>
                    <a:pt x="525" y="191"/>
                  </a:cubicBezTo>
                  <a:cubicBezTo>
                    <a:pt x="501" y="120"/>
                    <a:pt x="453" y="60"/>
                    <a:pt x="4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3" name="Google Shape;5983;p2"/>
            <p:cNvSpPr/>
            <p:nvPr/>
          </p:nvSpPr>
          <p:spPr>
            <a:xfrm>
              <a:off x="5177425" y="2157550"/>
              <a:ext cx="8050" cy="10725"/>
            </a:xfrm>
            <a:custGeom>
              <a:avLst/>
              <a:gdLst/>
              <a:ahLst/>
              <a:cxnLst/>
              <a:rect l="l" t="t" r="r" b="b"/>
              <a:pathLst>
                <a:path w="322" h="429" extrusionOk="0">
                  <a:moveTo>
                    <a:pt x="0" y="0"/>
                  </a:moveTo>
                  <a:cubicBezTo>
                    <a:pt x="72" y="167"/>
                    <a:pt x="143" y="310"/>
                    <a:pt x="286" y="429"/>
                  </a:cubicBezTo>
                  <a:cubicBezTo>
                    <a:pt x="286" y="226"/>
                    <a:pt x="322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4" name="Google Shape;5984;p2"/>
            <p:cNvSpPr/>
            <p:nvPr/>
          </p:nvSpPr>
          <p:spPr>
            <a:xfrm>
              <a:off x="5187850" y="2211125"/>
              <a:ext cx="11625" cy="36925"/>
            </a:xfrm>
            <a:custGeom>
              <a:avLst/>
              <a:gdLst/>
              <a:ahLst/>
              <a:cxnLst/>
              <a:rect l="l" t="t" r="r" b="b"/>
              <a:pathLst>
                <a:path w="465" h="1477" extrusionOk="0">
                  <a:moveTo>
                    <a:pt x="310" y="0"/>
                  </a:moveTo>
                  <a:lnTo>
                    <a:pt x="310" y="0"/>
                  </a:lnTo>
                  <a:cubicBezTo>
                    <a:pt x="107" y="143"/>
                    <a:pt x="179" y="369"/>
                    <a:pt x="167" y="560"/>
                  </a:cubicBezTo>
                  <a:cubicBezTo>
                    <a:pt x="12" y="738"/>
                    <a:pt x="191" y="976"/>
                    <a:pt x="24" y="1143"/>
                  </a:cubicBezTo>
                  <a:cubicBezTo>
                    <a:pt x="24" y="1250"/>
                    <a:pt x="0" y="1369"/>
                    <a:pt x="83" y="1477"/>
                  </a:cubicBezTo>
                  <a:cubicBezTo>
                    <a:pt x="226" y="1322"/>
                    <a:pt x="345" y="1155"/>
                    <a:pt x="464" y="1012"/>
                  </a:cubicBezTo>
                  <a:cubicBezTo>
                    <a:pt x="441" y="941"/>
                    <a:pt x="441" y="857"/>
                    <a:pt x="429" y="786"/>
                  </a:cubicBezTo>
                  <a:cubicBezTo>
                    <a:pt x="143" y="560"/>
                    <a:pt x="357" y="262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5" name="Google Shape;5985;p2"/>
            <p:cNvSpPr/>
            <p:nvPr/>
          </p:nvSpPr>
          <p:spPr>
            <a:xfrm>
              <a:off x="5188425" y="2225700"/>
              <a:ext cx="5400" cy="14325"/>
            </a:xfrm>
            <a:custGeom>
              <a:avLst/>
              <a:gdLst/>
              <a:ahLst/>
              <a:cxnLst/>
              <a:rect l="l" t="t" r="r" b="b"/>
              <a:pathLst>
                <a:path w="216" h="573" extrusionOk="0">
                  <a:moveTo>
                    <a:pt x="144" y="1"/>
                  </a:moveTo>
                  <a:cubicBezTo>
                    <a:pt x="96" y="1"/>
                    <a:pt x="48" y="1"/>
                    <a:pt x="1" y="12"/>
                  </a:cubicBezTo>
                  <a:lnTo>
                    <a:pt x="1" y="143"/>
                  </a:lnTo>
                  <a:lnTo>
                    <a:pt x="1" y="274"/>
                  </a:lnTo>
                  <a:lnTo>
                    <a:pt x="1" y="572"/>
                  </a:lnTo>
                  <a:cubicBezTo>
                    <a:pt x="215" y="417"/>
                    <a:pt x="120" y="191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6" name="Google Shape;5986;p2"/>
            <p:cNvSpPr/>
            <p:nvPr/>
          </p:nvSpPr>
          <p:spPr>
            <a:xfrm>
              <a:off x="5309875" y="2931750"/>
              <a:ext cx="19075" cy="3800"/>
            </a:xfrm>
            <a:custGeom>
              <a:avLst/>
              <a:gdLst/>
              <a:ahLst/>
              <a:cxnLst/>
              <a:rect l="l" t="t" r="r" b="b"/>
              <a:pathLst>
                <a:path w="763" h="152" extrusionOk="0">
                  <a:moveTo>
                    <a:pt x="763" y="0"/>
                  </a:moveTo>
                  <a:lnTo>
                    <a:pt x="763" y="0"/>
                  </a:lnTo>
                  <a:cubicBezTo>
                    <a:pt x="501" y="12"/>
                    <a:pt x="251" y="36"/>
                    <a:pt x="1" y="60"/>
                  </a:cubicBezTo>
                  <a:cubicBezTo>
                    <a:pt x="143" y="98"/>
                    <a:pt x="285" y="151"/>
                    <a:pt x="424" y="151"/>
                  </a:cubicBezTo>
                  <a:cubicBezTo>
                    <a:pt x="540" y="151"/>
                    <a:pt x="654" y="114"/>
                    <a:pt x="7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7" name="Google Shape;5987;p2"/>
            <p:cNvSpPr/>
            <p:nvPr/>
          </p:nvSpPr>
          <p:spPr>
            <a:xfrm>
              <a:off x="5281600" y="2101850"/>
              <a:ext cx="39900" cy="6300"/>
            </a:xfrm>
            <a:custGeom>
              <a:avLst/>
              <a:gdLst/>
              <a:ahLst/>
              <a:cxnLst/>
              <a:rect l="l" t="t" r="r" b="b"/>
              <a:pathLst>
                <a:path w="1596" h="252" extrusionOk="0">
                  <a:moveTo>
                    <a:pt x="395" y="1"/>
                  </a:moveTo>
                  <a:cubicBezTo>
                    <a:pt x="262" y="1"/>
                    <a:pt x="130" y="28"/>
                    <a:pt x="1" y="109"/>
                  </a:cubicBezTo>
                  <a:cubicBezTo>
                    <a:pt x="143" y="207"/>
                    <a:pt x="295" y="225"/>
                    <a:pt x="450" y="225"/>
                  </a:cubicBezTo>
                  <a:cubicBezTo>
                    <a:pt x="540" y="225"/>
                    <a:pt x="632" y="219"/>
                    <a:pt x="723" y="219"/>
                  </a:cubicBezTo>
                  <a:cubicBezTo>
                    <a:pt x="816" y="219"/>
                    <a:pt x="909" y="225"/>
                    <a:pt x="1001" y="252"/>
                  </a:cubicBezTo>
                  <a:lnTo>
                    <a:pt x="1191" y="252"/>
                  </a:lnTo>
                  <a:cubicBezTo>
                    <a:pt x="1322" y="228"/>
                    <a:pt x="1453" y="228"/>
                    <a:pt x="1596" y="216"/>
                  </a:cubicBezTo>
                  <a:lnTo>
                    <a:pt x="1596" y="97"/>
                  </a:lnTo>
                  <a:cubicBezTo>
                    <a:pt x="1548" y="85"/>
                    <a:pt x="1489" y="73"/>
                    <a:pt x="1441" y="49"/>
                  </a:cubicBezTo>
                  <a:cubicBezTo>
                    <a:pt x="1251" y="73"/>
                    <a:pt x="1072" y="73"/>
                    <a:pt x="882" y="73"/>
                  </a:cubicBezTo>
                  <a:cubicBezTo>
                    <a:pt x="719" y="40"/>
                    <a:pt x="556" y="1"/>
                    <a:pt x="3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8" name="Google Shape;5988;p2"/>
            <p:cNvSpPr/>
            <p:nvPr/>
          </p:nvSpPr>
          <p:spPr>
            <a:xfrm>
              <a:off x="5272675" y="2097250"/>
              <a:ext cx="30375" cy="7025"/>
            </a:xfrm>
            <a:custGeom>
              <a:avLst/>
              <a:gdLst/>
              <a:ahLst/>
              <a:cxnLst/>
              <a:rect l="l" t="t" r="r" b="b"/>
              <a:pathLst>
                <a:path w="1215" h="281" extrusionOk="0">
                  <a:moveTo>
                    <a:pt x="261" y="1"/>
                  </a:moveTo>
                  <a:cubicBezTo>
                    <a:pt x="198" y="1"/>
                    <a:pt x="131" y="19"/>
                    <a:pt x="60" y="55"/>
                  </a:cubicBezTo>
                  <a:cubicBezTo>
                    <a:pt x="48" y="90"/>
                    <a:pt x="48" y="114"/>
                    <a:pt x="60" y="150"/>
                  </a:cubicBezTo>
                  <a:cubicBezTo>
                    <a:pt x="0" y="197"/>
                    <a:pt x="0" y="221"/>
                    <a:pt x="72" y="257"/>
                  </a:cubicBezTo>
                  <a:cubicBezTo>
                    <a:pt x="155" y="257"/>
                    <a:pt x="250" y="269"/>
                    <a:pt x="346" y="281"/>
                  </a:cubicBezTo>
                  <a:cubicBezTo>
                    <a:pt x="643" y="269"/>
                    <a:pt x="917" y="257"/>
                    <a:pt x="1215" y="233"/>
                  </a:cubicBezTo>
                  <a:cubicBezTo>
                    <a:pt x="1109" y="128"/>
                    <a:pt x="985" y="110"/>
                    <a:pt x="856" y="110"/>
                  </a:cubicBezTo>
                  <a:cubicBezTo>
                    <a:pt x="787" y="110"/>
                    <a:pt x="718" y="115"/>
                    <a:pt x="649" y="115"/>
                  </a:cubicBezTo>
                  <a:cubicBezTo>
                    <a:pt x="599" y="115"/>
                    <a:pt x="549" y="112"/>
                    <a:pt x="500" y="102"/>
                  </a:cubicBezTo>
                  <a:cubicBezTo>
                    <a:pt x="425" y="34"/>
                    <a:pt x="346" y="1"/>
                    <a:pt x="2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9" name="Google Shape;5989;p2"/>
            <p:cNvSpPr/>
            <p:nvPr/>
          </p:nvSpPr>
          <p:spPr>
            <a:xfrm>
              <a:off x="5263750" y="2100100"/>
              <a:ext cx="10725" cy="5500"/>
            </a:xfrm>
            <a:custGeom>
              <a:avLst/>
              <a:gdLst/>
              <a:ahLst/>
              <a:cxnLst/>
              <a:rect l="l" t="t" r="r" b="b"/>
              <a:pathLst>
                <a:path w="429" h="220" extrusionOk="0">
                  <a:moveTo>
                    <a:pt x="0" y="0"/>
                  </a:moveTo>
                  <a:lnTo>
                    <a:pt x="0" y="0"/>
                  </a:lnTo>
                  <a:cubicBezTo>
                    <a:pt x="50" y="157"/>
                    <a:pt x="125" y="220"/>
                    <a:pt x="218" y="220"/>
                  </a:cubicBezTo>
                  <a:cubicBezTo>
                    <a:pt x="281" y="220"/>
                    <a:pt x="352" y="191"/>
                    <a:pt x="429" y="143"/>
                  </a:cubicBezTo>
                  <a:cubicBezTo>
                    <a:pt x="417" y="107"/>
                    <a:pt x="417" y="60"/>
                    <a:pt x="417" y="36"/>
                  </a:cubicBezTo>
                  <a:cubicBezTo>
                    <a:pt x="262" y="24"/>
                    <a:pt x="131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0" name="Google Shape;5990;p2"/>
            <p:cNvSpPr/>
            <p:nvPr/>
          </p:nvSpPr>
          <p:spPr>
            <a:xfrm>
              <a:off x="5918875" y="2806750"/>
              <a:ext cx="10150" cy="9175"/>
            </a:xfrm>
            <a:custGeom>
              <a:avLst/>
              <a:gdLst/>
              <a:ahLst/>
              <a:cxnLst/>
              <a:rect l="l" t="t" r="r" b="b"/>
              <a:pathLst>
                <a:path w="406" h="367" extrusionOk="0">
                  <a:moveTo>
                    <a:pt x="121" y="0"/>
                  </a:moveTo>
                  <a:cubicBezTo>
                    <a:pt x="64" y="0"/>
                    <a:pt x="17" y="26"/>
                    <a:pt x="1" y="130"/>
                  </a:cubicBezTo>
                  <a:cubicBezTo>
                    <a:pt x="1" y="202"/>
                    <a:pt x="72" y="345"/>
                    <a:pt x="132" y="357"/>
                  </a:cubicBezTo>
                  <a:cubicBezTo>
                    <a:pt x="153" y="363"/>
                    <a:pt x="171" y="366"/>
                    <a:pt x="188" y="366"/>
                  </a:cubicBezTo>
                  <a:cubicBezTo>
                    <a:pt x="293" y="366"/>
                    <a:pt x="314" y="245"/>
                    <a:pt x="334" y="142"/>
                  </a:cubicBezTo>
                  <a:cubicBezTo>
                    <a:pt x="406" y="95"/>
                    <a:pt x="406" y="59"/>
                    <a:pt x="334" y="23"/>
                  </a:cubicBezTo>
                  <a:cubicBezTo>
                    <a:pt x="324" y="25"/>
                    <a:pt x="314" y="26"/>
                    <a:pt x="304" y="26"/>
                  </a:cubicBezTo>
                  <a:cubicBezTo>
                    <a:pt x="245" y="26"/>
                    <a:pt x="178" y="0"/>
                    <a:pt x="1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1" name="Google Shape;5991;p2"/>
            <p:cNvSpPr/>
            <p:nvPr/>
          </p:nvSpPr>
          <p:spPr>
            <a:xfrm>
              <a:off x="5927225" y="2807625"/>
              <a:ext cx="11925" cy="4275"/>
            </a:xfrm>
            <a:custGeom>
              <a:avLst/>
              <a:gdLst/>
              <a:ahLst/>
              <a:cxnLst/>
              <a:rect l="l" t="t" r="r" b="b"/>
              <a:pathLst>
                <a:path w="477" h="171" extrusionOk="0">
                  <a:moveTo>
                    <a:pt x="0" y="0"/>
                  </a:moveTo>
                  <a:lnTo>
                    <a:pt x="0" y="107"/>
                  </a:lnTo>
                  <a:cubicBezTo>
                    <a:pt x="82" y="140"/>
                    <a:pt x="159" y="171"/>
                    <a:pt x="233" y="171"/>
                  </a:cubicBezTo>
                  <a:cubicBezTo>
                    <a:pt x="319" y="171"/>
                    <a:pt x="399" y="129"/>
                    <a:pt x="47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2" name="Google Shape;5992;p2"/>
            <p:cNvSpPr/>
            <p:nvPr/>
          </p:nvSpPr>
          <p:spPr>
            <a:xfrm>
              <a:off x="5372375" y="2107225"/>
              <a:ext cx="2725" cy="3300"/>
            </a:xfrm>
            <a:custGeom>
              <a:avLst/>
              <a:gdLst/>
              <a:ahLst/>
              <a:cxnLst/>
              <a:rect l="l" t="t" r="r" b="b"/>
              <a:pathLst>
                <a:path w="109" h="132" extrusionOk="0">
                  <a:moveTo>
                    <a:pt x="108" y="1"/>
                  </a:moveTo>
                  <a:cubicBezTo>
                    <a:pt x="1" y="48"/>
                    <a:pt x="1" y="96"/>
                    <a:pt x="84" y="132"/>
                  </a:cubicBezTo>
                  <a:cubicBezTo>
                    <a:pt x="84" y="96"/>
                    <a:pt x="108" y="48"/>
                    <a:pt x="10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3" name="Google Shape;5993;p2"/>
            <p:cNvSpPr/>
            <p:nvPr/>
          </p:nvSpPr>
          <p:spPr>
            <a:xfrm>
              <a:off x="5197375" y="3713775"/>
              <a:ext cx="212825" cy="35450"/>
            </a:xfrm>
            <a:custGeom>
              <a:avLst/>
              <a:gdLst/>
              <a:ahLst/>
              <a:cxnLst/>
              <a:rect l="l" t="t" r="r" b="b"/>
              <a:pathLst>
                <a:path w="8513" h="1418" extrusionOk="0">
                  <a:moveTo>
                    <a:pt x="1472" y="1"/>
                  </a:moveTo>
                  <a:cubicBezTo>
                    <a:pt x="1327" y="1"/>
                    <a:pt x="1190" y="37"/>
                    <a:pt x="1060" y="140"/>
                  </a:cubicBezTo>
                  <a:cubicBezTo>
                    <a:pt x="1001" y="149"/>
                    <a:pt x="944" y="154"/>
                    <a:pt x="887" y="154"/>
                  </a:cubicBezTo>
                  <a:cubicBezTo>
                    <a:pt x="666" y="154"/>
                    <a:pt x="454" y="89"/>
                    <a:pt x="226" y="32"/>
                  </a:cubicBezTo>
                  <a:cubicBezTo>
                    <a:pt x="107" y="199"/>
                    <a:pt x="0" y="366"/>
                    <a:pt x="83" y="568"/>
                  </a:cubicBezTo>
                  <a:cubicBezTo>
                    <a:pt x="191" y="658"/>
                    <a:pt x="316" y="669"/>
                    <a:pt x="442" y="669"/>
                  </a:cubicBezTo>
                  <a:cubicBezTo>
                    <a:pt x="488" y="669"/>
                    <a:pt x="534" y="668"/>
                    <a:pt x="580" y="668"/>
                  </a:cubicBezTo>
                  <a:cubicBezTo>
                    <a:pt x="660" y="668"/>
                    <a:pt x="738" y="673"/>
                    <a:pt x="810" y="699"/>
                  </a:cubicBezTo>
                  <a:cubicBezTo>
                    <a:pt x="881" y="711"/>
                    <a:pt x="953" y="711"/>
                    <a:pt x="1036" y="711"/>
                  </a:cubicBezTo>
                  <a:lnTo>
                    <a:pt x="1357" y="711"/>
                  </a:lnTo>
                  <a:cubicBezTo>
                    <a:pt x="1431" y="717"/>
                    <a:pt x="1505" y="718"/>
                    <a:pt x="1579" y="718"/>
                  </a:cubicBezTo>
                  <a:cubicBezTo>
                    <a:pt x="1681" y="718"/>
                    <a:pt x="1784" y="715"/>
                    <a:pt x="1885" y="715"/>
                  </a:cubicBezTo>
                  <a:cubicBezTo>
                    <a:pt x="2022" y="715"/>
                    <a:pt x="2156" y="721"/>
                    <a:pt x="2286" y="747"/>
                  </a:cubicBezTo>
                  <a:cubicBezTo>
                    <a:pt x="2357" y="783"/>
                    <a:pt x="2417" y="794"/>
                    <a:pt x="2477" y="818"/>
                  </a:cubicBezTo>
                  <a:cubicBezTo>
                    <a:pt x="2588" y="850"/>
                    <a:pt x="2704" y="855"/>
                    <a:pt x="2815" y="855"/>
                  </a:cubicBezTo>
                  <a:cubicBezTo>
                    <a:pt x="2871" y="855"/>
                    <a:pt x="2925" y="854"/>
                    <a:pt x="2977" y="854"/>
                  </a:cubicBezTo>
                  <a:cubicBezTo>
                    <a:pt x="3004" y="855"/>
                    <a:pt x="3031" y="856"/>
                    <a:pt x="3059" y="856"/>
                  </a:cubicBezTo>
                  <a:cubicBezTo>
                    <a:pt x="3169" y="856"/>
                    <a:pt x="3281" y="848"/>
                    <a:pt x="3392" y="848"/>
                  </a:cubicBezTo>
                  <a:cubicBezTo>
                    <a:pt x="3530" y="848"/>
                    <a:pt x="3667" y="860"/>
                    <a:pt x="3798" y="914"/>
                  </a:cubicBezTo>
                  <a:cubicBezTo>
                    <a:pt x="3893" y="949"/>
                    <a:pt x="3989" y="985"/>
                    <a:pt x="4096" y="985"/>
                  </a:cubicBezTo>
                  <a:cubicBezTo>
                    <a:pt x="4763" y="1056"/>
                    <a:pt x="5453" y="1033"/>
                    <a:pt x="6120" y="1187"/>
                  </a:cubicBezTo>
                  <a:cubicBezTo>
                    <a:pt x="6151" y="1184"/>
                    <a:pt x="6181" y="1183"/>
                    <a:pt x="6212" y="1183"/>
                  </a:cubicBezTo>
                  <a:cubicBezTo>
                    <a:pt x="6429" y="1183"/>
                    <a:pt x="6640" y="1250"/>
                    <a:pt x="6870" y="1271"/>
                  </a:cubicBezTo>
                  <a:cubicBezTo>
                    <a:pt x="6913" y="1268"/>
                    <a:pt x="6956" y="1267"/>
                    <a:pt x="7000" y="1267"/>
                  </a:cubicBezTo>
                  <a:cubicBezTo>
                    <a:pt x="7470" y="1267"/>
                    <a:pt x="7924" y="1418"/>
                    <a:pt x="8386" y="1418"/>
                  </a:cubicBezTo>
                  <a:cubicBezTo>
                    <a:pt x="8428" y="1418"/>
                    <a:pt x="8471" y="1416"/>
                    <a:pt x="8513" y="1414"/>
                  </a:cubicBezTo>
                  <a:lnTo>
                    <a:pt x="8513" y="1402"/>
                  </a:lnTo>
                  <a:cubicBezTo>
                    <a:pt x="8382" y="1161"/>
                    <a:pt x="8190" y="981"/>
                    <a:pt x="7901" y="981"/>
                  </a:cubicBezTo>
                  <a:cubicBezTo>
                    <a:pt x="7876" y="981"/>
                    <a:pt x="7850" y="982"/>
                    <a:pt x="7822" y="985"/>
                  </a:cubicBezTo>
                  <a:lnTo>
                    <a:pt x="7799" y="985"/>
                  </a:lnTo>
                  <a:lnTo>
                    <a:pt x="7799" y="854"/>
                  </a:lnTo>
                  <a:lnTo>
                    <a:pt x="7501" y="854"/>
                  </a:lnTo>
                  <a:cubicBezTo>
                    <a:pt x="7377" y="911"/>
                    <a:pt x="7253" y="936"/>
                    <a:pt x="7130" y="936"/>
                  </a:cubicBezTo>
                  <a:cubicBezTo>
                    <a:pt x="6946" y="936"/>
                    <a:pt x="6763" y="880"/>
                    <a:pt x="6584" y="794"/>
                  </a:cubicBezTo>
                  <a:cubicBezTo>
                    <a:pt x="6543" y="802"/>
                    <a:pt x="6502" y="805"/>
                    <a:pt x="6463" y="805"/>
                  </a:cubicBezTo>
                  <a:cubicBezTo>
                    <a:pt x="6092" y="805"/>
                    <a:pt x="5790" y="513"/>
                    <a:pt x="5426" y="513"/>
                  </a:cubicBezTo>
                  <a:cubicBezTo>
                    <a:pt x="5392" y="513"/>
                    <a:pt x="5357" y="515"/>
                    <a:pt x="5322" y="521"/>
                  </a:cubicBezTo>
                  <a:cubicBezTo>
                    <a:pt x="5144" y="521"/>
                    <a:pt x="4953" y="509"/>
                    <a:pt x="4798" y="449"/>
                  </a:cubicBezTo>
                  <a:cubicBezTo>
                    <a:pt x="4691" y="425"/>
                    <a:pt x="4584" y="402"/>
                    <a:pt x="4489" y="390"/>
                  </a:cubicBezTo>
                  <a:cubicBezTo>
                    <a:pt x="4274" y="390"/>
                    <a:pt x="4072" y="342"/>
                    <a:pt x="3858" y="283"/>
                  </a:cubicBezTo>
                  <a:cubicBezTo>
                    <a:pt x="3692" y="249"/>
                    <a:pt x="3531" y="242"/>
                    <a:pt x="3369" y="242"/>
                  </a:cubicBezTo>
                  <a:cubicBezTo>
                    <a:pt x="3239" y="242"/>
                    <a:pt x="3109" y="247"/>
                    <a:pt x="2977" y="247"/>
                  </a:cubicBezTo>
                  <a:cubicBezTo>
                    <a:pt x="2932" y="249"/>
                    <a:pt x="2888" y="251"/>
                    <a:pt x="2844" y="251"/>
                  </a:cubicBezTo>
                  <a:cubicBezTo>
                    <a:pt x="2674" y="251"/>
                    <a:pt x="2506" y="230"/>
                    <a:pt x="2346" y="163"/>
                  </a:cubicBezTo>
                  <a:cubicBezTo>
                    <a:pt x="2084" y="128"/>
                    <a:pt x="1846" y="44"/>
                    <a:pt x="1595" y="9"/>
                  </a:cubicBezTo>
                  <a:cubicBezTo>
                    <a:pt x="1554" y="3"/>
                    <a:pt x="1512" y="1"/>
                    <a:pt x="14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4" name="Google Shape;5994;p2"/>
            <p:cNvSpPr/>
            <p:nvPr/>
          </p:nvSpPr>
          <p:spPr>
            <a:xfrm>
              <a:off x="5545025" y="3742250"/>
              <a:ext cx="109275" cy="14325"/>
            </a:xfrm>
            <a:custGeom>
              <a:avLst/>
              <a:gdLst/>
              <a:ahLst/>
              <a:cxnLst/>
              <a:rect l="l" t="t" r="r" b="b"/>
              <a:pathLst>
                <a:path w="4371" h="573" extrusionOk="0">
                  <a:moveTo>
                    <a:pt x="72" y="1"/>
                  </a:moveTo>
                  <a:cubicBezTo>
                    <a:pt x="60" y="25"/>
                    <a:pt x="24" y="60"/>
                    <a:pt x="12" y="84"/>
                  </a:cubicBezTo>
                  <a:cubicBezTo>
                    <a:pt x="1" y="156"/>
                    <a:pt x="24" y="215"/>
                    <a:pt x="72" y="275"/>
                  </a:cubicBezTo>
                  <a:cubicBezTo>
                    <a:pt x="1501" y="453"/>
                    <a:pt x="2941" y="453"/>
                    <a:pt x="4370" y="572"/>
                  </a:cubicBezTo>
                  <a:cubicBezTo>
                    <a:pt x="4334" y="489"/>
                    <a:pt x="4299" y="382"/>
                    <a:pt x="4239" y="275"/>
                  </a:cubicBezTo>
                  <a:cubicBezTo>
                    <a:pt x="4287" y="239"/>
                    <a:pt x="4287" y="191"/>
                    <a:pt x="4227" y="156"/>
                  </a:cubicBezTo>
                  <a:cubicBezTo>
                    <a:pt x="4173" y="153"/>
                    <a:pt x="4119" y="152"/>
                    <a:pt x="4066" y="152"/>
                  </a:cubicBezTo>
                  <a:cubicBezTo>
                    <a:pt x="3860" y="152"/>
                    <a:pt x="3654" y="166"/>
                    <a:pt x="3449" y="166"/>
                  </a:cubicBezTo>
                  <a:cubicBezTo>
                    <a:pt x="3175" y="166"/>
                    <a:pt x="2902" y="141"/>
                    <a:pt x="2632" y="25"/>
                  </a:cubicBezTo>
                  <a:cubicBezTo>
                    <a:pt x="1786" y="13"/>
                    <a:pt x="917" y="13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5" name="Google Shape;5995;p2"/>
            <p:cNvSpPr/>
            <p:nvPr/>
          </p:nvSpPr>
          <p:spPr>
            <a:xfrm>
              <a:off x="5238750" y="3749850"/>
              <a:ext cx="108350" cy="22100"/>
            </a:xfrm>
            <a:custGeom>
              <a:avLst/>
              <a:gdLst/>
              <a:ahLst/>
              <a:cxnLst/>
              <a:rect l="l" t="t" r="r" b="b"/>
              <a:pathLst>
                <a:path w="4334" h="884" extrusionOk="0">
                  <a:moveTo>
                    <a:pt x="533" y="0"/>
                  </a:moveTo>
                  <a:cubicBezTo>
                    <a:pt x="348" y="0"/>
                    <a:pt x="167" y="30"/>
                    <a:pt x="0" y="173"/>
                  </a:cubicBezTo>
                  <a:cubicBezTo>
                    <a:pt x="131" y="375"/>
                    <a:pt x="429" y="209"/>
                    <a:pt x="572" y="411"/>
                  </a:cubicBezTo>
                  <a:cubicBezTo>
                    <a:pt x="664" y="420"/>
                    <a:pt x="757" y="428"/>
                    <a:pt x="849" y="428"/>
                  </a:cubicBezTo>
                  <a:cubicBezTo>
                    <a:pt x="888" y="428"/>
                    <a:pt x="926" y="427"/>
                    <a:pt x="964" y="423"/>
                  </a:cubicBezTo>
                  <a:cubicBezTo>
                    <a:pt x="1357" y="745"/>
                    <a:pt x="1845" y="506"/>
                    <a:pt x="2262" y="685"/>
                  </a:cubicBezTo>
                  <a:cubicBezTo>
                    <a:pt x="2659" y="735"/>
                    <a:pt x="3056" y="883"/>
                    <a:pt x="3460" y="883"/>
                  </a:cubicBezTo>
                  <a:cubicBezTo>
                    <a:pt x="3540" y="883"/>
                    <a:pt x="3621" y="877"/>
                    <a:pt x="3703" y="864"/>
                  </a:cubicBezTo>
                  <a:cubicBezTo>
                    <a:pt x="3822" y="840"/>
                    <a:pt x="3941" y="792"/>
                    <a:pt x="4001" y="673"/>
                  </a:cubicBezTo>
                  <a:cubicBezTo>
                    <a:pt x="4001" y="494"/>
                    <a:pt x="4120" y="423"/>
                    <a:pt x="4286" y="423"/>
                  </a:cubicBezTo>
                  <a:cubicBezTo>
                    <a:pt x="4334" y="328"/>
                    <a:pt x="4310" y="256"/>
                    <a:pt x="4227" y="209"/>
                  </a:cubicBezTo>
                  <a:cubicBezTo>
                    <a:pt x="4024" y="143"/>
                    <a:pt x="3819" y="128"/>
                    <a:pt x="3614" y="128"/>
                  </a:cubicBezTo>
                  <a:cubicBezTo>
                    <a:pt x="3442" y="128"/>
                    <a:pt x="3271" y="139"/>
                    <a:pt x="3102" y="139"/>
                  </a:cubicBezTo>
                  <a:cubicBezTo>
                    <a:pt x="3068" y="139"/>
                    <a:pt x="3034" y="138"/>
                    <a:pt x="3000" y="137"/>
                  </a:cubicBezTo>
                  <a:cubicBezTo>
                    <a:pt x="2958" y="135"/>
                    <a:pt x="2915" y="134"/>
                    <a:pt x="2872" y="134"/>
                  </a:cubicBezTo>
                  <a:cubicBezTo>
                    <a:pt x="2693" y="134"/>
                    <a:pt x="2512" y="151"/>
                    <a:pt x="2331" y="151"/>
                  </a:cubicBezTo>
                  <a:cubicBezTo>
                    <a:pt x="2120" y="151"/>
                    <a:pt x="1910" y="128"/>
                    <a:pt x="1703" y="30"/>
                  </a:cubicBezTo>
                  <a:cubicBezTo>
                    <a:pt x="1581" y="9"/>
                    <a:pt x="1460" y="4"/>
                    <a:pt x="1336" y="4"/>
                  </a:cubicBezTo>
                  <a:cubicBezTo>
                    <a:pt x="1253" y="4"/>
                    <a:pt x="1169" y="6"/>
                    <a:pt x="1083" y="6"/>
                  </a:cubicBezTo>
                  <a:cubicBezTo>
                    <a:pt x="1032" y="13"/>
                    <a:pt x="981" y="16"/>
                    <a:pt x="928" y="16"/>
                  </a:cubicBezTo>
                  <a:cubicBezTo>
                    <a:pt x="798" y="16"/>
                    <a:pt x="665" y="0"/>
                    <a:pt x="5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6" name="Google Shape;5996;p2"/>
            <p:cNvSpPr/>
            <p:nvPr/>
          </p:nvSpPr>
          <p:spPr>
            <a:xfrm>
              <a:off x="5482825" y="3729725"/>
              <a:ext cx="35425" cy="32200"/>
            </a:xfrm>
            <a:custGeom>
              <a:avLst/>
              <a:gdLst/>
              <a:ahLst/>
              <a:cxnLst/>
              <a:rect l="l" t="t" r="r" b="b"/>
              <a:pathLst>
                <a:path w="1417" h="1288" extrusionOk="0">
                  <a:moveTo>
                    <a:pt x="293" y="1"/>
                  </a:moveTo>
                  <a:cubicBezTo>
                    <a:pt x="287" y="1"/>
                    <a:pt x="281" y="1"/>
                    <a:pt x="274" y="2"/>
                  </a:cubicBezTo>
                  <a:cubicBezTo>
                    <a:pt x="60" y="37"/>
                    <a:pt x="0" y="204"/>
                    <a:pt x="0" y="383"/>
                  </a:cubicBezTo>
                  <a:cubicBezTo>
                    <a:pt x="0" y="680"/>
                    <a:pt x="60" y="978"/>
                    <a:pt x="0" y="1288"/>
                  </a:cubicBezTo>
                  <a:cubicBezTo>
                    <a:pt x="339" y="1154"/>
                    <a:pt x="612" y="866"/>
                    <a:pt x="943" y="866"/>
                  </a:cubicBezTo>
                  <a:cubicBezTo>
                    <a:pt x="1053" y="866"/>
                    <a:pt x="1170" y="898"/>
                    <a:pt x="1298" y="978"/>
                  </a:cubicBezTo>
                  <a:cubicBezTo>
                    <a:pt x="1298" y="978"/>
                    <a:pt x="1369" y="871"/>
                    <a:pt x="1417" y="811"/>
                  </a:cubicBezTo>
                  <a:cubicBezTo>
                    <a:pt x="1322" y="526"/>
                    <a:pt x="1072" y="561"/>
                    <a:pt x="869" y="514"/>
                  </a:cubicBezTo>
                  <a:cubicBezTo>
                    <a:pt x="726" y="478"/>
                    <a:pt x="500" y="537"/>
                    <a:pt x="572" y="264"/>
                  </a:cubicBezTo>
                  <a:cubicBezTo>
                    <a:pt x="503" y="127"/>
                    <a:pt x="435" y="1"/>
                    <a:pt x="29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7" name="Google Shape;5997;p2"/>
            <p:cNvSpPr/>
            <p:nvPr/>
          </p:nvSpPr>
          <p:spPr>
            <a:xfrm>
              <a:off x="5486975" y="3736300"/>
              <a:ext cx="60150" cy="13850"/>
            </a:xfrm>
            <a:custGeom>
              <a:avLst/>
              <a:gdLst/>
              <a:ahLst/>
              <a:cxnLst/>
              <a:rect l="l" t="t" r="r" b="b"/>
              <a:pathLst>
                <a:path w="2406" h="554" extrusionOk="0">
                  <a:moveTo>
                    <a:pt x="382" y="1"/>
                  </a:moveTo>
                  <a:cubicBezTo>
                    <a:pt x="191" y="13"/>
                    <a:pt x="1" y="60"/>
                    <a:pt x="251" y="263"/>
                  </a:cubicBezTo>
                  <a:cubicBezTo>
                    <a:pt x="537" y="501"/>
                    <a:pt x="941" y="370"/>
                    <a:pt x="1251" y="548"/>
                  </a:cubicBezTo>
                  <a:cubicBezTo>
                    <a:pt x="1291" y="548"/>
                    <a:pt x="1325" y="554"/>
                    <a:pt x="1354" y="554"/>
                  </a:cubicBezTo>
                  <a:cubicBezTo>
                    <a:pt x="1369" y="554"/>
                    <a:pt x="1382" y="552"/>
                    <a:pt x="1394" y="548"/>
                  </a:cubicBezTo>
                  <a:lnTo>
                    <a:pt x="1846" y="501"/>
                  </a:lnTo>
                  <a:cubicBezTo>
                    <a:pt x="2001" y="358"/>
                    <a:pt x="2251" y="429"/>
                    <a:pt x="2406" y="298"/>
                  </a:cubicBezTo>
                  <a:lnTo>
                    <a:pt x="2394" y="239"/>
                  </a:lnTo>
                  <a:cubicBezTo>
                    <a:pt x="2306" y="143"/>
                    <a:pt x="2194" y="125"/>
                    <a:pt x="2077" y="125"/>
                  </a:cubicBezTo>
                  <a:cubicBezTo>
                    <a:pt x="2005" y="125"/>
                    <a:pt x="1931" y="132"/>
                    <a:pt x="1858" y="132"/>
                  </a:cubicBezTo>
                  <a:cubicBezTo>
                    <a:pt x="1370" y="132"/>
                    <a:pt x="858" y="132"/>
                    <a:pt x="3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8" name="Google Shape;5998;p2"/>
            <p:cNvSpPr/>
            <p:nvPr/>
          </p:nvSpPr>
          <p:spPr>
            <a:xfrm>
              <a:off x="5334875" y="3771975"/>
              <a:ext cx="70275" cy="16025"/>
            </a:xfrm>
            <a:custGeom>
              <a:avLst/>
              <a:gdLst/>
              <a:ahLst/>
              <a:cxnLst/>
              <a:rect l="l" t="t" r="r" b="b"/>
              <a:pathLst>
                <a:path w="2811" h="641" extrusionOk="0">
                  <a:moveTo>
                    <a:pt x="321" y="0"/>
                  </a:moveTo>
                  <a:cubicBezTo>
                    <a:pt x="198" y="0"/>
                    <a:pt x="84" y="44"/>
                    <a:pt x="1" y="217"/>
                  </a:cubicBezTo>
                  <a:cubicBezTo>
                    <a:pt x="120" y="371"/>
                    <a:pt x="310" y="383"/>
                    <a:pt x="477" y="443"/>
                  </a:cubicBezTo>
                  <a:cubicBezTo>
                    <a:pt x="834" y="491"/>
                    <a:pt x="1168" y="550"/>
                    <a:pt x="1525" y="550"/>
                  </a:cubicBezTo>
                  <a:cubicBezTo>
                    <a:pt x="1552" y="543"/>
                    <a:pt x="1580" y="540"/>
                    <a:pt x="1608" y="540"/>
                  </a:cubicBezTo>
                  <a:cubicBezTo>
                    <a:pt x="1768" y="540"/>
                    <a:pt x="1930" y="640"/>
                    <a:pt x="2085" y="640"/>
                  </a:cubicBezTo>
                  <a:cubicBezTo>
                    <a:pt x="2171" y="640"/>
                    <a:pt x="2254" y="610"/>
                    <a:pt x="2334" y="514"/>
                  </a:cubicBezTo>
                  <a:cubicBezTo>
                    <a:pt x="2442" y="336"/>
                    <a:pt x="2703" y="491"/>
                    <a:pt x="2811" y="276"/>
                  </a:cubicBezTo>
                  <a:cubicBezTo>
                    <a:pt x="2719" y="151"/>
                    <a:pt x="2591" y="125"/>
                    <a:pt x="2462" y="125"/>
                  </a:cubicBezTo>
                  <a:cubicBezTo>
                    <a:pt x="2407" y="125"/>
                    <a:pt x="2352" y="130"/>
                    <a:pt x="2299" y="133"/>
                  </a:cubicBezTo>
                  <a:cubicBezTo>
                    <a:pt x="2230" y="174"/>
                    <a:pt x="2163" y="194"/>
                    <a:pt x="2097" y="194"/>
                  </a:cubicBezTo>
                  <a:cubicBezTo>
                    <a:pt x="2026" y="194"/>
                    <a:pt x="1956" y="171"/>
                    <a:pt x="1882" y="121"/>
                  </a:cubicBezTo>
                  <a:lnTo>
                    <a:pt x="1751" y="121"/>
                  </a:lnTo>
                  <a:cubicBezTo>
                    <a:pt x="1709" y="126"/>
                    <a:pt x="1667" y="128"/>
                    <a:pt x="1625" y="128"/>
                  </a:cubicBezTo>
                  <a:cubicBezTo>
                    <a:pt x="1346" y="128"/>
                    <a:pt x="1068" y="38"/>
                    <a:pt x="798" y="38"/>
                  </a:cubicBezTo>
                  <a:cubicBezTo>
                    <a:pt x="771" y="44"/>
                    <a:pt x="742" y="47"/>
                    <a:pt x="712" y="47"/>
                  </a:cubicBezTo>
                  <a:cubicBezTo>
                    <a:pt x="587" y="47"/>
                    <a:pt x="449" y="0"/>
                    <a:pt x="32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9" name="Google Shape;5999;p2"/>
            <p:cNvSpPr/>
            <p:nvPr/>
          </p:nvSpPr>
          <p:spPr>
            <a:xfrm>
              <a:off x="5306000" y="3766675"/>
              <a:ext cx="52725" cy="13900"/>
            </a:xfrm>
            <a:custGeom>
              <a:avLst/>
              <a:gdLst/>
              <a:ahLst/>
              <a:cxnLst/>
              <a:rect l="l" t="t" r="r" b="b"/>
              <a:pathLst>
                <a:path w="2109" h="556" extrusionOk="0">
                  <a:moveTo>
                    <a:pt x="1311" y="0"/>
                  </a:moveTo>
                  <a:cubicBezTo>
                    <a:pt x="1215" y="36"/>
                    <a:pt x="1120" y="48"/>
                    <a:pt x="1013" y="60"/>
                  </a:cubicBezTo>
                  <a:cubicBezTo>
                    <a:pt x="977" y="107"/>
                    <a:pt x="918" y="131"/>
                    <a:pt x="858" y="167"/>
                  </a:cubicBezTo>
                  <a:cubicBezTo>
                    <a:pt x="800" y="184"/>
                    <a:pt x="739" y="189"/>
                    <a:pt x="677" y="189"/>
                  </a:cubicBezTo>
                  <a:cubicBezTo>
                    <a:pt x="584" y="189"/>
                    <a:pt x="488" y="177"/>
                    <a:pt x="396" y="177"/>
                  </a:cubicBezTo>
                  <a:cubicBezTo>
                    <a:pt x="250" y="177"/>
                    <a:pt x="111" y="206"/>
                    <a:pt x="1" y="357"/>
                  </a:cubicBezTo>
                  <a:cubicBezTo>
                    <a:pt x="60" y="405"/>
                    <a:pt x="108" y="429"/>
                    <a:pt x="168" y="476"/>
                  </a:cubicBezTo>
                  <a:cubicBezTo>
                    <a:pt x="336" y="523"/>
                    <a:pt x="505" y="555"/>
                    <a:pt x="673" y="555"/>
                  </a:cubicBezTo>
                  <a:cubicBezTo>
                    <a:pt x="848" y="555"/>
                    <a:pt x="1021" y="520"/>
                    <a:pt x="1191" y="429"/>
                  </a:cubicBezTo>
                  <a:cubicBezTo>
                    <a:pt x="1300" y="349"/>
                    <a:pt x="1416" y="330"/>
                    <a:pt x="1533" y="330"/>
                  </a:cubicBezTo>
                  <a:cubicBezTo>
                    <a:pt x="1646" y="330"/>
                    <a:pt x="1761" y="348"/>
                    <a:pt x="1873" y="348"/>
                  </a:cubicBezTo>
                  <a:cubicBezTo>
                    <a:pt x="1924" y="348"/>
                    <a:pt x="1975" y="344"/>
                    <a:pt x="2025" y="333"/>
                  </a:cubicBezTo>
                  <a:cubicBezTo>
                    <a:pt x="2108" y="286"/>
                    <a:pt x="2108" y="238"/>
                    <a:pt x="2025" y="179"/>
                  </a:cubicBezTo>
                  <a:lnTo>
                    <a:pt x="131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0" name="Google Shape;6000;p2"/>
            <p:cNvSpPr/>
            <p:nvPr/>
          </p:nvSpPr>
          <p:spPr>
            <a:xfrm>
              <a:off x="5556925" y="3756725"/>
              <a:ext cx="41700" cy="11450"/>
            </a:xfrm>
            <a:custGeom>
              <a:avLst/>
              <a:gdLst/>
              <a:ahLst/>
              <a:cxnLst/>
              <a:rect l="l" t="t" r="r" b="b"/>
              <a:pathLst>
                <a:path w="1668" h="458" extrusionOk="0">
                  <a:moveTo>
                    <a:pt x="242" y="1"/>
                  </a:moveTo>
                  <a:cubicBezTo>
                    <a:pt x="171" y="1"/>
                    <a:pt x="110" y="36"/>
                    <a:pt x="72" y="148"/>
                  </a:cubicBezTo>
                  <a:cubicBezTo>
                    <a:pt x="1" y="386"/>
                    <a:pt x="382" y="267"/>
                    <a:pt x="489" y="434"/>
                  </a:cubicBezTo>
                  <a:cubicBezTo>
                    <a:pt x="668" y="446"/>
                    <a:pt x="846" y="446"/>
                    <a:pt x="1025" y="458"/>
                  </a:cubicBezTo>
                  <a:cubicBezTo>
                    <a:pt x="1136" y="299"/>
                    <a:pt x="1284" y="294"/>
                    <a:pt x="1437" y="294"/>
                  </a:cubicBezTo>
                  <a:cubicBezTo>
                    <a:pt x="1448" y="294"/>
                    <a:pt x="1459" y="294"/>
                    <a:pt x="1470" y="294"/>
                  </a:cubicBezTo>
                  <a:cubicBezTo>
                    <a:pt x="1536" y="294"/>
                    <a:pt x="1603" y="293"/>
                    <a:pt x="1668" y="279"/>
                  </a:cubicBezTo>
                  <a:cubicBezTo>
                    <a:pt x="1322" y="112"/>
                    <a:pt x="965" y="160"/>
                    <a:pt x="608" y="100"/>
                  </a:cubicBezTo>
                  <a:cubicBezTo>
                    <a:pt x="492" y="86"/>
                    <a:pt x="354" y="1"/>
                    <a:pt x="24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1" name="Google Shape;6001;p2"/>
            <p:cNvSpPr/>
            <p:nvPr/>
          </p:nvSpPr>
          <p:spPr>
            <a:xfrm>
              <a:off x="5726300" y="3814575"/>
              <a:ext cx="11025" cy="33925"/>
            </a:xfrm>
            <a:custGeom>
              <a:avLst/>
              <a:gdLst/>
              <a:ahLst/>
              <a:cxnLst/>
              <a:rect l="l" t="t" r="r" b="b"/>
              <a:pathLst>
                <a:path w="441" h="1357" extrusionOk="0">
                  <a:moveTo>
                    <a:pt x="298" y="1"/>
                  </a:moveTo>
                  <a:cubicBezTo>
                    <a:pt x="203" y="418"/>
                    <a:pt x="393" y="918"/>
                    <a:pt x="0" y="1275"/>
                  </a:cubicBezTo>
                  <a:cubicBezTo>
                    <a:pt x="70" y="1333"/>
                    <a:pt x="142" y="1357"/>
                    <a:pt x="214" y="1357"/>
                  </a:cubicBezTo>
                  <a:cubicBezTo>
                    <a:pt x="291" y="1357"/>
                    <a:pt x="367" y="1330"/>
                    <a:pt x="441" y="1287"/>
                  </a:cubicBezTo>
                  <a:lnTo>
                    <a:pt x="441" y="1156"/>
                  </a:lnTo>
                  <a:cubicBezTo>
                    <a:pt x="429" y="763"/>
                    <a:pt x="429" y="394"/>
                    <a:pt x="429" y="25"/>
                  </a:cubicBezTo>
                  <a:cubicBezTo>
                    <a:pt x="381" y="1"/>
                    <a:pt x="334" y="1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2" name="Google Shape;6002;p2"/>
            <p:cNvSpPr/>
            <p:nvPr/>
          </p:nvSpPr>
          <p:spPr>
            <a:xfrm>
              <a:off x="5363150" y="3753900"/>
              <a:ext cx="36525" cy="8150"/>
            </a:xfrm>
            <a:custGeom>
              <a:avLst/>
              <a:gdLst/>
              <a:ahLst/>
              <a:cxnLst/>
              <a:rect l="l" t="t" r="r" b="b"/>
              <a:pathLst>
                <a:path w="1461" h="326" extrusionOk="0">
                  <a:moveTo>
                    <a:pt x="220" y="0"/>
                  </a:moveTo>
                  <a:cubicBezTo>
                    <a:pt x="159" y="0"/>
                    <a:pt x="98" y="3"/>
                    <a:pt x="37" y="11"/>
                  </a:cubicBezTo>
                  <a:cubicBezTo>
                    <a:pt x="1" y="47"/>
                    <a:pt x="1" y="106"/>
                    <a:pt x="25" y="142"/>
                  </a:cubicBezTo>
                  <a:cubicBezTo>
                    <a:pt x="120" y="202"/>
                    <a:pt x="251" y="166"/>
                    <a:pt x="334" y="237"/>
                  </a:cubicBezTo>
                  <a:cubicBezTo>
                    <a:pt x="620" y="261"/>
                    <a:pt x="894" y="261"/>
                    <a:pt x="1168" y="273"/>
                  </a:cubicBezTo>
                  <a:cubicBezTo>
                    <a:pt x="1236" y="299"/>
                    <a:pt x="1301" y="325"/>
                    <a:pt x="1352" y="325"/>
                  </a:cubicBezTo>
                  <a:cubicBezTo>
                    <a:pt x="1418" y="325"/>
                    <a:pt x="1460" y="282"/>
                    <a:pt x="1453" y="142"/>
                  </a:cubicBezTo>
                  <a:lnTo>
                    <a:pt x="1453" y="142"/>
                  </a:lnTo>
                  <a:cubicBezTo>
                    <a:pt x="1440" y="142"/>
                    <a:pt x="1426" y="142"/>
                    <a:pt x="1412" y="142"/>
                  </a:cubicBezTo>
                  <a:cubicBezTo>
                    <a:pt x="1012" y="142"/>
                    <a:pt x="619" y="0"/>
                    <a:pt x="2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3" name="Google Shape;6003;p2"/>
            <p:cNvSpPr/>
            <p:nvPr/>
          </p:nvSpPr>
          <p:spPr>
            <a:xfrm>
              <a:off x="5392325" y="3757325"/>
              <a:ext cx="37825" cy="7500"/>
            </a:xfrm>
            <a:custGeom>
              <a:avLst/>
              <a:gdLst/>
              <a:ahLst/>
              <a:cxnLst/>
              <a:rect l="l" t="t" r="r" b="b"/>
              <a:pathLst>
                <a:path w="1513" h="300" extrusionOk="0">
                  <a:moveTo>
                    <a:pt x="414" y="0"/>
                  </a:moveTo>
                  <a:cubicBezTo>
                    <a:pt x="372" y="0"/>
                    <a:pt x="330" y="5"/>
                    <a:pt x="286" y="17"/>
                  </a:cubicBezTo>
                  <a:cubicBezTo>
                    <a:pt x="227" y="136"/>
                    <a:pt x="108" y="124"/>
                    <a:pt x="1" y="148"/>
                  </a:cubicBezTo>
                  <a:cubicBezTo>
                    <a:pt x="221" y="272"/>
                    <a:pt x="452" y="300"/>
                    <a:pt x="686" y="300"/>
                  </a:cubicBezTo>
                  <a:cubicBezTo>
                    <a:pt x="876" y="300"/>
                    <a:pt x="1068" y="282"/>
                    <a:pt x="1258" y="282"/>
                  </a:cubicBezTo>
                  <a:cubicBezTo>
                    <a:pt x="1327" y="282"/>
                    <a:pt x="1396" y="284"/>
                    <a:pt x="1465" y="291"/>
                  </a:cubicBezTo>
                  <a:cubicBezTo>
                    <a:pt x="1513" y="243"/>
                    <a:pt x="1513" y="195"/>
                    <a:pt x="1453" y="148"/>
                  </a:cubicBezTo>
                  <a:cubicBezTo>
                    <a:pt x="1358" y="136"/>
                    <a:pt x="1275" y="136"/>
                    <a:pt x="1179" y="124"/>
                  </a:cubicBezTo>
                  <a:cubicBezTo>
                    <a:pt x="1141" y="133"/>
                    <a:pt x="1104" y="137"/>
                    <a:pt x="1067" y="137"/>
                  </a:cubicBezTo>
                  <a:cubicBezTo>
                    <a:pt x="844" y="137"/>
                    <a:pt x="636" y="0"/>
                    <a:pt x="41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4" name="Google Shape;6004;p2"/>
            <p:cNvSpPr/>
            <p:nvPr/>
          </p:nvSpPr>
          <p:spPr>
            <a:xfrm>
              <a:off x="5694450" y="3842100"/>
              <a:ext cx="32175" cy="11800"/>
            </a:xfrm>
            <a:custGeom>
              <a:avLst/>
              <a:gdLst/>
              <a:ahLst/>
              <a:cxnLst/>
              <a:rect l="l" t="t" r="r" b="b"/>
              <a:pathLst>
                <a:path w="1287" h="472" extrusionOk="0">
                  <a:moveTo>
                    <a:pt x="301" y="0"/>
                  </a:moveTo>
                  <a:cubicBezTo>
                    <a:pt x="248" y="0"/>
                    <a:pt x="195" y="10"/>
                    <a:pt x="143" y="31"/>
                  </a:cubicBezTo>
                  <a:lnTo>
                    <a:pt x="0" y="305"/>
                  </a:lnTo>
                  <a:cubicBezTo>
                    <a:pt x="120" y="317"/>
                    <a:pt x="251" y="317"/>
                    <a:pt x="393" y="329"/>
                  </a:cubicBezTo>
                  <a:cubicBezTo>
                    <a:pt x="485" y="384"/>
                    <a:pt x="581" y="395"/>
                    <a:pt x="677" y="395"/>
                  </a:cubicBezTo>
                  <a:cubicBezTo>
                    <a:pt x="739" y="395"/>
                    <a:pt x="801" y="390"/>
                    <a:pt x="863" y="390"/>
                  </a:cubicBezTo>
                  <a:cubicBezTo>
                    <a:pt x="954" y="390"/>
                    <a:pt x="1044" y="400"/>
                    <a:pt x="1132" y="448"/>
                  </a:cubicBezTo>
                  <a:cubicBezTo>
                    <a:pt x="1179" y="472"/>
                    <a:pt x="1239" y="472"/>
                    <a:pt x="1286" y="472"/>
                  </a:cubicBezTo>
                  <a:cubicBezTo>
                    <a:pt x="1274" y="364"/>
                    <a:pt x="1274" y="269"/>
                    <a:pt x="1274" y="150"/>
                  </a:cubicBezTo>
                  <a:lnTo>
                    <a:pt x="1060" y="150"/>
                  </a:lnTo>
                  <a:cubicBezTo>
                    <a:pt x="893" y="91"/>
                    <a:pt x="715" y="138"/>
                    <a:pt x="572" y="67"/>
                  </a:cubicBezTo>
                  <a:cubicBezTo>
                    <a:pt x="488" y="29"/>
                    <a:pt x="395" y="0"/>
                    <a:pt x="30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5" name="Google Shape;6005;p2"/>
            <p:cNvSpPr/>
            <p:nvPr/>
          </p:nvSpPr>
          <p:spPr>
            <a:xfrm>
              <a:off x="5369700" y="3782025"/>
              <a:ext cx="29800" cy="7925"/>
            </a:xfrm>
            <a:custGeom>
              <a:avLst/>
              <a:gdLst/>
              <a:ahLst/>
              <a:cxnLst/>
              <a:rect l="l" t="t" r="r" b="b"/>
              <a:pathLst>
                <a:path w="1192" h="317" extrusionOk="0">
                  <a:moveTo>
                    <a:pt x="188" y="1"/>
                  </a:moveTo>
                  <a:cubicBezTo>
                    <a:pt x="146" y="1"/>
                    <a:pt x="104" y="5"/>
                    <a:pt x="60" y="17"/>
                  </a:cubicBezTo>
                  <a:cubicBezTo>
                    <a:pt x="13" y="41"/>
                    <a:pt x="1" y="89"/>
                    <a:pt x="13" y="148"/>
                  </a:cubicBezTo>
                  <a:cubicBezTo>
                    <a:pt x="72" y="208"/>
                    <a:pt x="144" y="231"/>
                    <a:pt x="215" y="279"/>
                  </a:cubicBezTo>
                  <a:cubicBezTo>
                    <a:pt x="228" y="305"/>
                    <a:pt x="251" y="316"/>
                    <a:pt x="277" y="316"/>
                  </a:cubicBezTo>
                  <a:cubicBezTo>
                    <a:pt x="299" y="316"/>
                    <a:pt x="324" y="308"/>
                    <a:pt x="346" y="291"/>
                  </a:cubicBezTo>
                  <a:cubicBezTo>
                    <a:pt x="406" y="315"/>
                    <a:pt x="453" y="315"/>
                    <a:pt x="489" y="315"/>
                  </a:cubicBezTo>
                  <a:cubicBezTo>
                    <a:pt x="535" y="303"/>
                    <a:pt x="582" y="300"/>
                    <a:pt x="629" y="300"/>
                  </a:cubicBezTo>
                  <a:cubicBezTo>
                    <a:pt x="706" y="300"/>
                    <a:pt x="783" y="309"/>
                    <a:pt x="858" y="309"/>
                  </a:cubicBezTo>
                  <a:cubicBezTo>
                    <a:pt x="980" y="309"/>
                    <a:pt x="1096" y="285"/>
                    <a:pt x="1191" y="160"/>
                  </a:cubicBezTo>
                  <a:cubicBezTo>
                    <a:pt x="1108" y="148"/>
                    <a:pt x="1013" y="136"/>
                    <a:pt x="941" y="112"/>
                  </a:cubicBezTo>
                  <a:cubicBezTo>
                    <a:pt x="898" y="124"/>
                    <a:pt x="855" y="129"/>
                    <a:pt x="814" y="129"/>
                  </a:cubicBezTo>
                  <a:cubicBezTo>
                    <a:pt x="599" y="129"/>
                    <a:pt x="402" y="1"/>
                    <a:pt x="18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6" name="Google Shape;6006;p2"/>
            <p:cNvSpPr/>
            <p:nvPr/>
          </p:nvSpPr>
          <p:spPr>
            <a:xfrm>
              <a:off x="5356600" y="3771300"/>
              <a:ext cx="22050" cy="7425"/>
            </a:xfrm>
            <a:custGeom>
              <a:avLst/>
              <a:gdLst/>
              <a:ahLst/>
              <a:cxnLst/>
              <a:rect l="l" t="t" r="r" b="b"/>
              <a:pathLst>
                <a:path w="882" h="297" extrusionOk="0">
                  <a:moveTo>
                    <a:pt x="410" y="0"/>
                  </a:moveTo>
                  <a:cubicBezTo>
                    <a:pt x="308" y="0"/>
                    <a:pt x="205" y="9"/>
                    <a:pt x="103" y="9"/>
                  </a:cubicBezTo>
                  <a:cubicBezTo>
                    <a:pt x="69" y="9"/>
                    <a:pt x="35" y="8"/>
                    <a:pt x="1" y="6"/>
                  </a:cubicBezTo>
                  <a:lnTo>
                    <a:pt x="1" y="148"/>
                  </a:lnTo>
                  <a:cubicBezTo>
                    <a:pt x="199" y="148"/>
                    <a:pt x="392" y="297"/>
                    <a:pt x="587" y="297"/>
                  </a:cubicBezTo>
                  <a:cubicBezTo>
                    <a:pt x="685" y="297"/>
                    <a:pt x="783" y="260"/>
                    <a:pt x="882" y="148"/>
                  </a:cubicBezTo>
                  <a:cubicBezTo>
                    <a:pt x="738" y="24"/>
                    <a:pt x="576" y="0"/>
                    <a:pt x="4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7" name="Google Shape;6007;p2"/>
            <p:cNvSpPr/>
            <p:nvPr/>
          </p:nvSpPr>
          <p:spPr>
            <a:xfrm>
              <a:off x="5665275" y="3778250"/>
              <a:ext cx="32775" cy="4075"/>
            </a:xfrm>
            <a:custGeom>
              <a:avLst/>
              <a:gdLst/>
              <a:ahLst/>
              <a:cxnLst/>
              <a:rect l="l" t="t" r="r" b="b"/>
              <a:pathLst>
                <a:path w="1311" h="163" extrusionOk="0">
                  <a:moveTo>
                    <a:pt x="206" y="0"/>
                  </a:moveTo>
                  <a:cubicBezTo>
                    <a:pt x="138" y="0"/>
                    <a:pt x="69" y="4"/>
                    <a:pt x="1" y="13"/>
                  </a:cubicBezTo>
                  <a:cubicBezTo>
                    <a:pt x="199" y="132"/>
                    <a:pt x="403" y="162"/>
                    <a:pt x="611" y="162"/>
                  </a:cubicBezTo>
                  <a:cubicBezTo>
                    <a:pt x="822" y="162"/>
                    <a:pt x="1036" y="132"/>
                    <a:pt x="1254" y="132"/>
                  </a:cubicBezTo>
                  <a:cubicBezTo>
                    <a:pt x="1273" y="132"/>
                    <a:pt x="1292" y="132"/>
                    <a:pt x="1310" y="132"/>
                  </a:cubicBezTo>
                  <a:cubicBezTo>
                    <a:pt x="1310" y="85"/>
                    <a:pt x="1287" y="61"/>
                    <a:pt x="1275" y="13"/>
                  </a:cubicBezTo>
                  <a:cubicBezTo>
                    <a:pt x="1168" y="41"/>
                    <a:pt x="1061" y="50"/>
                    <a:pt x="954" y="50"/>
                  </a:cubicBezTo>
                  <a:cubicBezTo>
                    <a:pt x="707" y="50"/>
                    <a:pt x="457" y="0"/>
                    <a:pt x="2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8" name="Google Shape;6008;p2"/>
            <p:cNvSpPr/>
            <p:nvPr/>
          </p:nvSpPr>
          <p:spPr>
            <a:xfrm>
              <a:off x="5346200" y="3754900"/>
              <a:ext cx="25900" cy="5825"/>
            </a:xfrm>
            <a:custGeom>
              <a:avLst/>
              <a:gdLst/>
              <a:ahLst/>
              <a:cxnLst/>
              <a:rect l="l" t="t" r="r" b="b"/>
              <a:pathLst>
                <a:path w="1036" h="233" extrusionOk="0">
                  <a:moveTo>
                    <a:pt x="334" y="1"/>
                  </a:moveTo>
                  <a:cubicBezTo>
                    <a:pt x="220" y="1"/>
                    <a:pt x="109" y="34"/>
                    <a:pt x="0" y="126"/>
                  </a:cubicBezTo>
                  <a:lnTo>
                    <a:pt x="0" y="233"/>
                  </a:lnTo>
                  <a:cubicBezTo>
                    <a:pt x="345" y="221"/>
                    <a:pt x="691" y="221"/>
                    <a:pt x="1036" y="221"/>
                  </a:cubicBezTo>
                  <a:cubicBezTo>
                    <a:pt x="941" y="126"/>
                    <a:pt x="822" y="114"/>
                    <a:pt x="715" y="90"/>
                  </a:cubicBezTo>
                  <a:cubicBezTo>
                    <a:pt x="584" y="40"/>
                    <a:pt x="457" y="1"/>
                    <a:pt x="33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9" name="Google Shape;6009;p2"/>
            <p:cNvSpPr/>
            <p:nvPr/>
          </p:nvSpPr>
          <p:spPr>
            <a:xfrm>
              <a:off x="5378625" y="3803875"/>
              <a:ext cx="23250" cy="3650"/>
            </a:xfrm>
            <a:custGeom>
              <a:avLst/>
              <a:gdLst/>
              <a:ahLst/>
              <a:cxnLst/>
              <a:rect l="l" t="t" r="r" b="b"/>
              <a:pathLst>
                <a:path w="930" h="146" extrusionOk="0">
                  <a:moveTo>
                    <a:pt x="846" y="0"/>
                  </a:moveTo>
                  <a:cubicBezTo>
                    <a:pt x="572" y="12"/>
                    <a:pt x="287" y="12"/>
                    <a:pt x="1" y="12"/>
                  </a:cubicBezTo>
                  <a:cubicBezTo>
                    <a:pt x="133" y="117"/>
                    <a:pt x="273" y="145"/>
                    <a:pt x="418" y="145"/>
                  </a:cubicBezTo>
                  <a:cubicBezTo>
                    <a:pt x="585" y="145"/>
                    <a:pt x="757" y="108"/>
                    <a:pt x="930" y="108"/>
                  </a:cubicBezTo>
                  <a:cubicBezTo>
                    <a:pt x="894" y="72"/>
                    <a:pt x="870" y="48"/>
                    <a:pt x="84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0" name="Google Shape;6010;p2"/>
            <p:cNvSpPr/>
            <p:nvPr/>
          </p:nvSpPr>
          <p:spPr>
            <a:xfrm>
              <a:off x="5428050" y="3761000"/>
              <a:ext cx="8650" cy="6725"/>
            </a:xfrm>
            <a:custGeom>
              <a:avLst/>
              <a:gdLst/>
              <a:ahLst/>
              <a:cxnLst/>
              <a:rect l="l" t="t" r="r" b="b"/>
              <a:pathLst>
                <a:path w="346" h="269" extrusionOk="0">
                  <a:moveTo>
                    <a:pt x="0" y="1"/>
                  </a:moveTo>
                  <a:cubicBezTo>
                    <a:pt x="24" y="48"/>
                    <a:pt x="24" y="96"/>
                    <a:pt x="24" y="144"/>
                  </a:cubicBezTo>
                  <a:cubicBezTo>
                    <a:pt x="83" y="223"/>
                    <a:pt x="151" y="269"/>
                    <a:pt x="233" y="269"/>
                  </a:cubicBezTo>
                  <a:cubicBezTo>
                    <a:pt x="250" y="269"/>
                    <a:pt x="268" y="267"/>
                    <a:pt x="286" y="263"/>
                  </a:cubicBezTo>
                  <a:cubicBezTo>
                    <a:pt x="322" y="239"/>
                    <a:pt x="346" y="179"/>
                    <a:pt x="334" y="156"/>
                  </a:cubicBezTo>
                  <a:cubicBezTo>
                    <a:pt x="286" y="37"/>
                    <a:pt x="179" y="1"/>
                    <a:pt x="6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1" name="Google Shape;6011;p2"/>
            <p:cNvSpPr/>
            <p:nvPr/>
          </p:nvSpPr>
          <p:spPr>
            <a:xfrm>
              <a:off x="5407200" y="3807725"/>
              <a:ext cx="18800" cy="3325"/>
            </a:xfrm>
            <a:custGeom>
              <a:avLst/>
              <a:gdLst/>
              <a:ahLst/>
              <a:cxnLst/>
              <a:rect l="l" t="t" r="r" b="b"/>
              <a:pathLst>
                <a:path w="752" h="133" extrusionOk="0">
                  <a:moveTo>
                    <a:pt x="289" y="0"/>
                  </a:moveTo>
                  <a:cubicBezTo>
                    <a:pt x="222" y="0"/>
                    <a:pt x="154" y="3"/>
                    <a:pt x="85" y="3"/>
                  </a:cubicBezTo>
                  <a:cubicBezTo>
                    <a:pt x="57" y="3"/>
                    <a:pt x="29" y="2"/>
                    <a:pt x="1" y="1"/>
                  </a:cubicBezTo>
                  <a:lnTo>
                    <a:pt x="1" y="1"/>
                  </a:lnTo>
                  <a:cubicBezTo>
                    <a:pt x="114" y="108"/>
                    <a:pt x="239" y="132"/>
                    <a:pt x="367" y="132"/>
                  </a:cubicBezTo>
                  <a:cubicBezTo>
                    <a:pt x="469" y="132"/>
                    <a:pt x="574" y="117"/>
                    <a:pt x="675" y="117"/>
                  </a:cubicBezTo>
                  <a:cubicBezTo>
                    <a:pt x="701" y="117"/>
                    <a:pt x="726" y="118"/>
                    <a:pt x="751" y="120"/>
                  </a:cubicBezTo>
                  <a:cubicBezTo>
                    <a:pt x="602" y="16"/>
                    <a:pt x="448" y="0"/>
                    <a:pt x="28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2" name="Google Shape;6012;p2"/>
            <p:cNvSpPr/>
            <p:nvPr/>
          </p:nvSpPr>
          <p:spPr>
            <a:xfrm>
              <a:off x="5432225" y="3811200"/>
              <a:ext cx="15800" cy="3300"/>
            </a:xfrm>
            <a:custGeom>
              <a:avLst/>
              <a:gdLst/>
              <a:ahLst/>
              <a:cxnLst/>
              <a:rect l="l" t="t" r="r" b="b"/>
              <a:pathLst>
                <a:path w="632" h="132" extrusionOk="0">
                  <a:moveTo>
                    <a:pt x="281" y="1"/>
                  </a:moveTo>
                  <a:cubicBezTo>
                    <a:pt x="190" y="1"/>
                    <a:pt x="95" y="12"/>
                    <a:pt x="0" y="17"/>
                  </a:cubicBezTo>
                  <a:cubicBezTo>
                    <a:pt x="99" y="109"/>
                    <a:pt x="207" y="132"/>
                    <a:pt x="318" y="132"/>
                  </a:cubicBezTo>
                  <a:cubicBezTo>
                    <a:pt x="421" y="132"/>
                    <a:pt x="528" y="112"/>
                    <a:pt x="631" y="112"/>
                  </a:cubicBezTo>
                  <a:cubicBezTo>
                    <a:pt x="527" y="22"/>
                    <a:pt x="408" y="1"/>
                    <a:pt x="28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3" name="Google Shape;6013;p2"/>
            <p:cNvSpPr/>
            <p:nvPr/>
          </p:nvSpPr>
          <p:spPr>
            <a:xfrm>
              <a:off x="5708450" y="3843525"/>
              <a:ext cx="12225" cy="3350"/>
            </a:xfrm>
            <a:custGeom>
              <a:avLst/>
              <a:gdLst/>
              <a:ahLst/>
              <a:cxnLst/>
              <a:rect l="l" t="t" r="r" b="b"/>
              <a:pathLst>
                <a:path w="489" h="134" extrusionOk="0">
                  <a:moveTo>
                    <a:pt x="215" y="0"/>
                  </a:moveTo>
                  <a:cubicBezTo>
                    <a:pt x="145" y="0"/>
                    <a:pt x="73" y="12"/>
                    <a:pt x="0" y="22"/>
                  </a:cubicBezTo>
                  <a:cubicBezTo>
                    <a:pt x="83" y="112"/>
                    <a:pt x="178" y="133"/>
                    <a:pt x="276" y="133"/>
                  </a:cubicBezTo>
                  <a:cubicBezTo>
                    <a:pt x="346" y="133"/>
                    <a:pt x="418" y="122"/>
                    <a:pt x="488" y="117"/>
                  </a:cubicBezTo>
                  <a:cubicBezTo>
                    <a:pt x="411" y="25"/>
                    <a:pt x="316" y="0"/>
                    <a:pt x="21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4" name="Google Shape;6014;p2"/>
            <p:cNvSpPr/>
            <p:nvPr/>
          </p:nvSpPr>
          <p:spPr>
            <a:xfrm>
              <a:off x="5381900" y="3775000"/>
              <a:ext cx="10450" cy="3525"/>
            </a:xfrm>
            <a:custGeom>
              <a:avLst/>
              <a:gdLst/>
              <a:ahLst/>
              <a:cxnLst/>
              <a:rect l="l" t="t" r="r" b="b"/>
              <a:pathLst>
                <a:path w="418" h="141" extrusionOk="0">
                  <a:moveTo>
                    <a:pt x="1" y="0"/>
                  </a:moveTo>
                  <a:lnTo>
                    <a:pt x="1" y="0"/>
                  </a:lnTo>
                  <a:cubicBezTo>
                    <a:pt x="72" y="96"/>
                    <a:pt x="141" y="140"/>
                    <a:pt x="209" y="140"/>
                  </a:cubicBezTo>
                  <a:cubicBezTo>
                    <a:pt x="278" y="140"/>
                    <a:pt x="346" y="96"/>
                    <a:pt x="418" y="12"/>
                  </a:cubicBezTo>
                  <a:cubicBezTo>
                    <a:pt x="275" y="12"/>
                    <a:pt x="144" y="12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5" name="Google Shape;6015;p2"/>
            <p:cNvSpPr/>
            <p:nvPr/>
          </p:nvSpPr>
          <p:spPr>
            <a:xfrm>
              <a:off x="5582525" y="3767975"/>
              <a:ext cx="11350" cy="3300"/>
            </a:xfrm>
            <a:custGeom>
              <a:avLst/>
              <a:gdLst/>
              <a:ahLst/>
              <a:cxnLst/>
              <a:rect l="l" t="t" r="r" b="b"/>
              <a:pathLst>
                <a:path w="454" h="132" extrusionOk="0">
                  <a:moveTo>
                    <a:pt x="138" y="1"/>
                  </a:moveTo>
                  <a:cubicBezTo>
                    <a:pt x="93" y="1"/>
                    <a:pt x="47" y="4"/>
                    <a:pt x="1" y="8"/>
                  </a:cubicBezTo>
                  <a:cubicBezTo>
                    <a:pt x="92" y="108"/>
                    <a:pt x="212" y="132"/>
                    <a:pt x="338" y="132"/>
                  </a:cubicBezTo>
                  <a:cubicBezTo>
                    <a:pt x="376" y="132"/>
                    <a:pt x="415" y="129"/>
                    <a:pt x="453" y="127"/>
                  </a:cubicBezTo>
                  <a:cubicBezTo>
                    <a:pt x="367" y="23"/>
                    <a:pt x="256" y="1"/>
                    <a:pt x="1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6" name="Google Shape;6016;p2"/>
            <p:cNvSpPr/>
            <p:nvPr/>
          </p:nvSpPr>
          <p:spPr>
            <a:xfrm>
              <a:off x="5253925" y="3702375"/>
              <a:ext cx="81575" cy="22350"/>
            </a:xfrm>
            <a:custGeom>
              <a:avLst/>
              <a:gdLst/>
              <a:ahLst/>
              <a:cxnLst/>
              <a:rect l="l" t="t" r="r" b="b"/>
              <a:pathLst>
                <a:path w="3263" h="894" extrusionOk="0">
                  <a:moveTo>
                    <a:pt x="95" y="0"/>
                  </a:moveTo>
                  <a:cubicBezTo>
                    <a:pt x="84" y="24"/>
                    <a:pt x="60" y="72"/>
                    <a:pt x="24" y="84"/>
                  </a:cubicBezTo>
                  <a:cubicBezTo>
                    <a:pt x="0" y="167"/>
                    <a:pt x="24" y="238"/>
                    <a:pt x="60" y="310"/>
                  </a:cubicBezTo>
                  <a:cubicBezTo>
                    <a:pt x="738" y="584"/>
                    <a:pt x="1465" y="619"/>
                    <a:pt x="2167" y="786"/>
                  </a:cubicBezTo>
                  <a:cubicBezTo>
                    <a:pt x="2393" y="795"/>
                    <a:pt x="2605" y="893"/>
                    <a:pt x="2835" y="893"/>
                  </a:cubicBezTo>
                  <a:cubicBezTo>
                    <a:pt x="2908" y="893"/>
                    <a:pt x="2983" y="883"/>
                    <a:pt x="3060" y="858"/>
                  </a:cubicBezTo>
                  <a:cubicBezTo>
                    <a:pt x="3179" y="822"/>
                    <a:pt x="3263" y="774"/>
                    <a:pt x="3239" y="619"/>
                  </a:cubicBezTo>
                  <a:cubicBezTo>
                    <a:pt x="3060" y="560"/>
                    <a:pt x="2834" y="643"/>
                    <a:pt x="2679" y="465"/>
                  </a:cubicBezTo>
                  <a:cubicBezTo>
                    <a:pt x="2191" y="429"/>
                    <a:pt x="1703" y="346"/>
                    <a:pt x="1238" y="179"/>
                  </a:cubicBezTo>
                  <a:cubicBezTo>
                    <a:pt x="1191" y="124"/>
                    <a:pt x="1139" y="97"/>
                    <a:pt x="1084" y="97"/>
                  </a:cubicBezTo>
                  <a:cubicBezTo>
                    <a:pt x="1042" y="97"/>
                    <a:pt x="999" y="113"/>
                    <a:pt x="953" y="143"/>
                  </a:cubicBezTo>
                  <a:cubicBezTo>
                    <a:pt x="914" y="149"/>
                    <a:pt x="877" y="152"/>
                    <a:pt x="840" y="152"/>
                  </a:cubicBezTo>
                  <a:cubicBezTo>
                    <a:pt x="578" y="152"/>
                    <a:pt x="346" y="21"/>
                    <a:pt x="9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7" name="Google Shape;6017;p2"/>
            <p:cNvSpPr/>
            <p:nvPr/>
          </p:nvSpPr>
          <p:spPr>
            <a:xfrm>
              <a:off x="5327725" y="3723700"/>
              <a:ext cx="37850" cy="12025"/>
            </a:xfrm>
            <a:custGeom>
              <a:avLst/>
              <a:gdLst/>
              <a:ahLst/>
              <a:cxnLst/>
              <a:rect l="l" t="t" r="r" b="b"/>
              <a:pathLst>
                <a:path w="1514" h="481" extrusionOk="0">
                  <a:moveTo>
                    <a:pt x="769" y="0"/>
                  </a:moveTo>
                  <a:cubicBezTo>
                    <a:pt x="755" y="0"/>
                    <a:pt x="741" y="2"/>
                    <a:pt x="727" y="5"/>
                  </a:cubicBezTo>
                  <a:cubicBezTo>
                    <a:pt x="608" y="52"/>
                    <a:pt x="477" y="28"/>
                    <a:pt x="358" y="40"/>
                  </a:cubicBezTo>
                  <a:cubicBezTo>
                    <a:pt x="227" y="100"/>
                    <a:pt x="1" y="64"/>
                    <a:pt x="49" y="326"/>
                  </a:cubicBezTo>
                  <a:cubicBezTo>
                    <a:pt x="501" y="362"/>
                    <a:pt x="977" y="421"/>
                    <a:pt x="1454" y="481"/>
                  </a:cubicBezTo>
                  <a:cubicBezTo>
                    <a:pt x="1513" y="421"/>
                    <a:pt x="1513" y="386"/>
                    <a:pt x="1477" y="314"/>
                  </a:cubicBezTo>
                  <a:cubicBezTo>
                    <a:pt x="1442" y="304"/>
                    <a:pt x="1404" y="301"/>
                    <a:pt x="1364" y="301"/>
                  </a:cubicBezTo>
                  <a:cubicBezTo>
                    <a:pt x="1298" y="301"/>
                    <a:pt x="1229" y="310"/>
                    <a:pt x="1163" y="310"/>
                  </a:cubicBezTo>
                  <a:cubicBezTo>
                    <a:pt x="1029" y="310"/>
                    <a:pt x="914" y="274"/>
                    <a:pt x="894" y="52"/>
                  </a:cubicBezTo>
                  <a:cubicBezTo>
                    <a:pt x="858" y="16"/>
                    <a:pt x="814" y="0"/>
                    <a:pt x="76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8" name="Google Shape;6018;p2"/>
            <p:cNvSpPr/>
            <p:nvPr/>
          </p:nvSpPr>
          <p:spPr>
            <a:xfrm>
              <a:off x="5317025" y="3718650"/>
              <a:ext cx="25925" cy="13375"/>
            </a:xfrm>
            <a:custGeom>
              <a:avLst/>
              <a:gdLst/>
              <a:ahLst/>
              <a:cxnLst/>
              <a:rect l="l" t="t" r="r" b="b"/>
              <a:pathLst>
                <a:path w="1037" h="535" extrusionOk="0">
                  <a:moveTo>
                    <a:pt x="788" y="0"/>
                  </a:moveTo>
                  <a:cubicBezTo>
                    <a:pt x="764" y="0"/>
                    <a:pt x="739" y="2"/>
                    <a:pt x="715" y="4"/>
                  </a:cubicBezTo>
                  <a:cubicBezTo>
                    <a:pt x="655" y="52"/>
                    <a:pt x="608" y="88"/>
                    <a:pt x="560" y="135"/>
                  </a:cubicBezTo>
                  <a:cubicBezTo>
                    <a:pt x="477" y="207"/>
                    <a:pt x="358" y="183"/>
                    <a:pt x="250" y="230"/>
                  </a:cubicBezTo>
                  <a:cubicBezTo>
                    <a:pt x="143" y="254"/>
                    <a:pt x="36" y="302"/>
                    <a:pt x="0" y="421"/>
                  </a:cubicBezTo>
                  <a:cubicBezTo>
                    <a:pt x="94" y="514"/>
                    <a:pt x="205" y="535"/>
                    <a:pt x="317" y="535"/>
                  </a:cubicBezTo>
                  <a:cubicBezTo>
                    <a:pt x="362" y="535"/>
                    <a:pt x="408" y="531"/>
                    <a:pt x="453" y="528"/>
                  </a:cubicBezTo>
                  <a:cubicBezTo>
                    <a:pt x="560" y="349"/>
                    <a:pt x="750" y="397"/>
                    <a:pt x="905" y="361"/>
                  </a:cubicBezTo>
                  <a:cubicBezTo>
                    <a:pt x="953" y="314"/>
                    <a:pt x="977" y="266"/>
                    <a:pt x="989" y="254"/>
                  </a:cubicBezTo>
                  <a:cubicBezTo>
                    <a:pt x="1024" y="195"/>
                    <a:pt x="1036" y="147"/>
                    <a:pt x="1036" y="88"/>
                  </a:cubicBezTo>
                  <a:cubicBezTo>
                    <a:pt x="970" y="21"/>
                    <a:pt x="882" y="0"/>
                    <a:pt x="78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9" name="Google Shape;6019;p2"/>
            <p:cNvSpPr/>
            <p:nvPr/>
          </p:nvSpPr>
          <p:spPr>
            <a:xfrm>
              <a:off x="5364050" y="3731850"/>
              <a:ext cx="21450" cy="7750"/>
            </a:xfrm>
            <a:custGeom>
              <a:avLst/>
              <a:gdLst/>
              <a:ahLst/>
              <a:cxnLst/>
              <a:rect l="l" t="t" r="r" b="b"/>
              <a:pathLst>
                <a:path w="858" h="310" extrusionOk="0">
                  <a:moveTo>
                    <a:pt x="1" y="0"/>
                  </a:moveTo>
                  <a:lnTo>
                    <a:pt x="1" y="155"/>
                  </a:lnTo>
                  <a:cubicBezTo>
                    <a:pt x="143" y="256"/>
                    <a:pt x="286" y="310"/>
                    <a:pt x="429" y="310"/>
                  </a:cubicBezTo>
                  <a:cubicBezTo>
                    <a:pt x="572" y="310"/>
                    <a:pt x="715" y="256"/>
                    <a:pt x="858" y="143"/>
                  </a:cubicBezTo>
                  <a:cubicBezTo>
                    <a:pt x="810" y="141"/>
                    <a:pt x="762" y="141"/>
                    <a:pt x="714" y="141"/>
                  </a:cubicBezTo>
                  <a:cubicBezTo>
                    <a:pt x="690" y="141"/>
                    <a:pt x="666" y="141"/>
                    <a:pt x="642" y="141"/>
                  </a:cubicBezTo>
                  <a:cubicBezTo>
                    <a:pt x="425" y="141"/>
                    <a:pt x="206" y="134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0" name="Google Shape;6020;p2"/>
            <p:cNvSpPr/>
            <p:nvPr/>
          </p:nvSpPr>
          <p:spPr>
            <a:xfrm>
              <a:off x="5219400" y="3699100"/>
              <a:ext cx="22625" cy="8100"/>
            </a:xfrm>
            <a:custGeom>
              <a:avLst/>
              <a:gdLst/>
              <a:ahLst/>
              <a:cxnLst/>
              <a:rect l="l" t="t" r="r" b="b"/>
              <a:pathLst>
                <a:path w="905" h="324" extrusionOk="0">
                  <a:moveTo>
                    <a:pt x="48" y="0"/>
                  </a:moveTo>
                  <a:cubicBezTo>
                    <a:pt x="0" y="72"/>
                    <a:pt x="0" y="143"/>
                    <a:pt x="48" y="203"/>
                  </a:cubicBezTo>
                  <a:cubicBezTo>
                    <a:pt x="175" y="288"/>
                    <a:pt x="303" y="323"/>
                    <a:pt x="433" y="323"/>
                  </a:cubicBezTo>
                  <a:cubicBezTo>
                    <a:pt x="556" y="323"/>
                    <a:pt x="682" y="291"/>
                    <a:pt x="810" y="238"/>
                  </a:cubicBezTo>
                  <a:cubicBezTo>
                    <a:pt x="881" y="191"/>
                    <a:pt x="905" y="119"/>
                    <a:pt x="893" y="3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1" name="Google Shape;6021;p2"/>
            <p:cNvSpPr/>
            <p:nvPr/>
          </p:nvSpPr>
          <p:spPr>
            <a:xfrm>
              <a:off x="5241725" y="3698725"/>
              <a:ext cx="14600" cy="8050"/>
            </a:xfrm>
            <a:custGeom>
              <a:avLst/>
              <a:gdLst/>
              <a:ahLst/>
              <a:cxnLst/>
              <a:rect l="l" t="t" r="r" b="b"/>
              <a:pathLst>
                <a:path w="584" h="322" extrusionOk="0">
                  <a:moveTo>
                    <a:pt x="97" y="0"/>
                  </a:moveTo>
                  <a:cubicBezTo>
                    <a:pt x="74" y="0"/>
                    <a:pt x="54" y="9"/>
                    <a:pt x="36" y="27"/>
                  </a:cubicBezTo>
                  <a:lnTo>
                    <a:pt x="0" y="87"/>
                  </a:lnTo>
                  <a:cubicBezTo>
                    <a:pt x="0" y="111"/>
                    <a:pt x="12" y="158"/>
                    <a:pt x="12" y="206"/>
                  </a:cubicBezTo>
                  <a:lnTo>
                    <a:pt x="95" y="277"/>
                  </a:lnTo>
                  <a:cubicBezTo>
                    <a:pt x="168" y="306"/>
                    <a:pt x="236" y="321"/>
                    <a:pt x="302" y="321"/>
                  </a:cubicBezTo>
                  <a:cubicBezTo>
                    <a:pt x="399" y="321"/>
                    <a:pt x="491" y="289"/>
                    <a:pt x="583" y="218"/>
                  </a:cubicBezTo>
                  <a:lnTo>
                    <a:pt x="583" y="158"/>
                  </a:lnTo>
                  <a:lnTo>
                    <a:pt x="583" y="99"/>
                  </a:lnTo>
                  <a:lnTo>
                    <a:pt x="583" y="39"/>
                  </a:lnTo>
                  <a:cubicBezTo>
                    <a:pt x="536" y="39"/>
                    <a:pt x="488" y="27"/>
                    <a:pt x="453" y="27"/>
                  </a:cubicBezTo>
                  <a:lnTo>
                    <a:pt x="167" y="27"/>
                  </a:lnTo>
                  <a:cubicBezTo>
                    <a:pt x="143" y="9"/>
                    <a:pt x="119" y="0"/>
                    <a:pt x="9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2" name="Google Shape;6022;p2"/>
            <p:cNvSpPr/>
            <p:nvPr/>
          </p:nvSpPr>
          <p:spPr>
            <a:xfrm>
              <a:off x="5339350" y="3720225"/>
              <a:ext cx="12225" cy="6150"/>
            </a:xfrm>
            <a:custGeom>
              <a:avLst/>
              <a:gdLst/>
              <a:ahLst/>
              <a:cxnLst/>
              <a:rect l="l" t="t" r="r" b="b"/>
              <a:pathLst>
                <a:path w="489" h="246" extrusionOk="0">
                  <a:moveTo>
                    <a:pt x="155" y="1"/>
                  </a:moveTo>
                  <a:cubicBezTo>
                    <a:pt x="72" y="48"/>
                    <a:pt x="12" y="108"/>
                    <a:pt x="0" y="203"/>
                  </a:cubicBezTo>
                  <a:cubicBezTo>
                    <a:pt x="38" y="230"/>
                    <a:pt x="79" y="245"/>
                    <a:pt x="120" y="245"/>
                  </a:cubicBezTo>
                  <a:cubicBezTo>
                    <a:pt x="168" y="245"/>
                    <a:pt x="217" y="224"/>
                    <a:pt x="262" y="179"/>
                  </a:cubicBezTo>
                  <a:lnTo>
                    <a:pt x="429" y="179"/>
                  </a:lnTo>
                  <a:cubicBezTo>
                    <a:pt x="488" y="132"/>
                    <a:pt x="477" y="108"/>
                    <a:pt x="417" y="60"/>
                  </a:cubicBezTo>
                  <a:cubicBezTo>
                    <a:pt x="334" y="48"/>
                    <a:pt x="250" y="13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3" name="Google Shape;6023;p2"/>
            <p:cNvSpPr/>
            <p:nvPr/>
          </p:nvSpPr>
          <p:spPr>
            <a:xfrm>
              <a:off x="5212850" y="3696125"/>
              <a:ext cx="7750" cy="7525"/>
            </a:xfrm>
            <a:custGeom>
              <a:avLst/>
              <a:gdLst/>
              <a:ahLst/>
              <a:cxnLst/>
              <a:rect l="l" t="t" r="r" b="b"/>
              <a:pathLst>
                <a:path w="310" h="301" extrusionOk="0">
                  <a:moveTo>
                    <a:pt x="24" y="0"/>
                  </a:moveTo>
                  <a:cubicBezTo>
                    <a:pt x="12" y="36"/>
                    <a:pt x="0" y="84"/>
                    <a:pt x="12" y="131"/>
                  </a:cubicBezTo>
                  <a:cubicBezTo>
                    <a:pt x="61" y="213"/>
                    <a:pt x="105" y="301"/>
                    <a:pt x="182" y="301"/>
                  </a:cubicBezTo>
                  <a:cubicBezTo>
                    <a:pt x="216" y="301"/>
                    <a:pt x="258" y="283"/>
                    <a:pt x="310" y="238"/>
                  </a:cubicBezTo>
                  <a:lnTo>
                    <a:pt x="310" y="179"/>
                  </a:lnTo>
                  <a:lnTo>
                    <a:pt x="310" y="119"/>
                  </a:lnTo>
                  <a:cubicBezTo>
                    <a:pt x="250" y="0"/>
                    <a:pt x="143" y="0"/>
                    <a:pt x="2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4" name="Google Shape;6024;p2"/>
            <p:cNvSpPr/>
            <p:nvPr/>
          </p:nvSpPr>
          <p:spPr>
            <a:xfrm>
              <a:off x="5355725" y="3725300"/>
              <a:ext cx="5375" cy="2925"/>
            </a:xfrm>
            <a:custGeom>
              <a:avLst/>
              <a:gdLst/>
              <a:ahLst/>
              <a:cxnLst/>
              <a:rect l="l" t="t" r="r" b="b"/>
              <a:pathLst>
                <a:path w="215" h="117" extrusionOk="0">
                  <a:moveTo>
                    <a:pt x="60" y="0"/>
                  </a:moveTo>
                  <a:cubicBezTo>
                    <a:pt x="0" y="36"/>
                    <a:pt x="0" y="83"/>
                    <a:pt x="60" y="107"/>
                  </a:cubicBezTo>
                  <a:cubicBezTo>
                    <a:pt x="91" y="107"/>
                    <a:pt x="126" y="117"/>
                    <a:pt x="154" y="117"/>
                  </a:cubicBezTo>
                  <a:cubicBezTo>
                    <a:pt x="189" y="117"/>
                    <a:pt x="214" y="102"/>
                    <a:pt x="214" y="36"/>
                  </a:cubicBezTo>
                  <a:cubicBezTo>
                    <a:pt x="214" y="24"/>
                    <a:pt x="119" y="24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5" name="Google Shape;6025;p2"/>
            <p:cNvSpPr/>
            <p:nvPr/>
          </p:nvSpPr>
          <p:spPr>
            <a:xfrm>
              <a:off x="5349175" y="3721725"/>
              <a:ext cx="4175" cy="3600"/>
            </a:xfrm>
            <a:custGeom>
              <a:avLst/>
              <a:gdLst/>
              <a:ahLst/>
              <a:cxnLst/>
              <a:rect l="l" t="t" r="r" b="b"/>
              <a:pathLst>
                <a:path w="167" h="144" extrusionOk="0">
                  <a:moveTo>
                    <a:pt x="155" y="0"/>
                  </a:moveTo>
                  <a:cubicBezTo>
                    <a:pt x="107" y="0"/>
                    <a:pt x="48" y="12"/>
                    <a:pt x="0" y="12"/>
                  </a:cubicBezTo>
                  <a:cubicBezTo>
                    <a:pt x="24" y="48"/>
                    <a:pt x="24" y="84"/>
                    <a:pt x="24" y="131"/>
                  </a:cubicBezTo>
                  <a:cubicBezTo>
                    <a:pt x="64" y="131"/>
                    <a:pt x="93" y="126"/>
                    <a:pt x="122" y="126"/>
                  </a:cubicBezTo>
                  <a:cubicBezTo>
                    <a:pt x="133" y="126"/>
                    <a:pt x="144" y="127"/>
                    <a:pt x="155" y="129"/>
                  </a:cubicBezTo>
                  <a:lnTo>
                    <a:pt x="155" y="129"/>
                  </a:lnTo>
                  <a:lnTo>
                    <a:pt x="155" y="0"/>
                  </a:lnTo>
                  <a:close/>
                  <a:moveTo>
                    <a:pt x="155" y="129"/>
                  </a:moveTo>
                  <a:lnTo>
                    <a:pt x="155" y="143"/>
                  </a:lnTo>
                  <a:lnTo>
                    <a:pt x="167" y="131"/>
                  </a:lnTo>
                  <a:cubicBezTo>
                    <a:pt x="163" y="130"/>
                    <a:pt x="159" y="129"/>
                    <a:pt x="155" y="129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6" name="Google Shape;6026;p2"/>
            <p:cNvSpPr/>
            <p:nvPr/>
          </p:nvSpPr>
          <p:spPr>
            <a:xfrm>
              <a:off x="5353325" y="372470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3" y="0"/>
                  </a:moveTo>
                  <a:lnTo>
                    <a:pt x="1" y="12"/>
                  </a:lnTo>
                  <a:cubicBezTo>
                    <a:pt x="6" y="12"/>
                    <a:pt x="12" y="12"/>
                    <a:pt x="17" y="13"/>
                  </a:cubicBezTo>
                  <a:lnTo>
                    <a:pt x="17" y="13"/>
                  </a:lnTo>
                  <a:cubicBezTo>
                    <a:pt x="16" y="9"/>
                    <a:pt x="14" y="4"/>
                    <a:pt x="13" y="0"/>
                  </a:cubicBezTo>
                  <a:close/>
                  <a:moveTo>
                    <a:pt x="17" y="13"/>
                  </a:moveTo>
                  <a:cubicBezTo>
                    <a:pt x="41" y="77"/>
                    <a:pt x="77" y="120"/>
                    <a:pt x="156" y="131"/>
                  </a:cubicBezTo>
                  <a:lnTo>
                    <a:pt x="156" y="24"/>
                  </a:lnTo>
                  <a:cubicBezTo>
                    <a:pt x="103" y="24"/>
                    <a:pt x="60" y="15"/>
                    <a:pt x="17" y="1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7" name="Google Shape;6027;p2"/>
            <p:cNvSpPr/>
            <p:nvPr/>
          </p:nvSpPr>
          <p:spPr>
            <a:xfrm>
              <a:off x="5204200" y="3699400"/>
              <a:ext cx="106000" cy="25200"/>
            </a:xfrm>
            <a:custGeom>
              <a:avLst/>
              <a:gdLst/>
              <a:ahLst/>
              <a:cxnLst/>
              <a:rect l="l" t="t" r="r" b="b"/>
              <a:pathLst>
                <a:path w="4240" h="1008" extrusionOk="0">
                  <a:moveTo>
                    <a:pt x="358" y="0"/>
                  </a:moveTo>
                  <a:cubicBezTo>
                    <a:pt x="310" y="0"/>
                    <a:pt x="263" y="12"/>
                    <a:pt x="203" y="24"/>
                  </a:cubicBezTo>
                  <a:cubicBezTo>
                    <a:pt x="13" y="286"/>
                    <a:pt x="1" y="477"/>
                    <a:pt x="382" y="524"/>
                  </a:cubicBezTo>
                  <a:cubicBezTo>
                    <a:pt x="513" y="536"/>
                    <a:pt x="656" y="584"/>
                    <a:pt x="787" y="607"/>
                  </a:cubicBezTo>
                  <a:cubicBezTo>
                    <a:pt x="876" y="658"/>
                    <a:pt x="967" y="669"/>
                    <a:pt x="1059" y="669"/>
                  </a:cubicBezTo>
                  <a:cubicBezTo>
                    <a:pt x="1132" y="669"/>
                    <a:pt x="1204" y="662"/>
                    <a:pt x="1276" y="662"/>
                  </a:cubicBezTo>
                  <a:cubicBezTo>
                    <a:pt x="1308" y="662"/>
                    <a:pt x="1339" y="663"/>
                    <a:pt x="1370" y="667"/>
                  </a:cubicBezTo>
                  <a:cubicBezTo>
                    <a:pt x="1799" y="703"/>
                    <a:pt x="2192" y="881"/>
                    <a:pt x="2620" y="881"/>
                  </a:cubicBezTo>
                  <a:cubicBezTo>
                    <a:pt x="2989" y="893"/>
                    <a:pt x="3347" y="953"/>
                    <a:pt x="3716" y="977"/>
                  </a:cubicBezTo>
                  <a:cubicBezTo>
                    <a:pt x="3784" y="999"/>
                    <a:pt x="3856" y="1008"/>
                    <a:pt x="3928" y="1008"/>
                  </a:cubicBezTo>
                  <a:cubicBezTo>
                    <a:pt x="3969" y="1008"/>
                    <a:pt x="4010" y="1005"/>
                    <a:pt x="4049" y="1000"/>
                  </a:cubicBezTo>
                  <a:cubicBezTo>
                    <a:pt x="4156" y="953"/>
                    <a:pt x="4240" y="893"/>
                    <a:pt x="4228" y="762"/>
                  </a:cubicBezTo>
                  <a:lnTo>
                    <a:pt x="2084" y="310"/>
                  </a:lnTo>
                  <a:cubicBezTo>
                    <a:pt x="2016" y="237"/>
                    <a:pt x="1934" y="225"/>
                    <a:pt x="1849" y="225"/>
                  </a:cubicBezTo>
                  <a:cubicBezTo>
                    <a:pt x="1812" y="225"/>
                    <a:pt x="1774" y="228"/>
                    <a:pt x="1737" y="228"/>
                  </a:cubicBezTo>
                  <a:cubicBezTo>
                    <a:pt x="1652" y="228"/>
                    <a:pt x="1569" y="216"/>
                    <a:pt x="1501" y="143"/>
                  </a:cubicBezTo>
                  <a:lnTo>
                    <a:pt x="1501" y="143"/>
                  </a:lnTo>
                  <a:lnTo>
                    <a:pt x="1513" y="167"/>
                  </a:lnTo>
                  <a:cubicBezTo>
                    <a:pt x="1423" y="174"/>
                    <a:pt x="1335" y="178"/>
                    <a:pt x="1248" y="178"/>
                  </a:cubicBezTo>
                  <a:cubicBezTo>
                    <a:pt x="1048" y="178"/>
                    <a:pt x="855" y="157"/>
                    <a:pt x="656" y="107"/>
                  </a:cubicBezTo>
                  <a:cubicBezTo>
                    <a:pt x="643" y="109"/>
                    <a:pt x="631" y="109"/>
                    <a:pt x="620" y="109"/>
                  </a:cubicBezTo>
                  <a:cubicBezTo>
                    <a:pt x="517" y="109"/>
                    <a:pt x="433" y="64"/>
                    <a:pt x="35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8" name="Google Shape;6028;p2"/>
            <p:cNvSpPr/>
            <p:nvPr/>
          </p:nvSpPr>
          <p:spPr>
            <a:xfrm>
              <a:off x="5177425" y="3713975"/>
              <a:ext cx="10725" cy="10750"/>
            </a:xfrm>
            <a:custGeom>
              <a:avLst/>
              <a:gdLst/>
              <a:ahLst/>
              <a:cxnLst/>
              <a:rect l="l" t="t" r="r" b="b"/>
              <a:pathLst>
                <a:path w="429" h="430" extrusionOk="0">
                  <a:moveTo>
                    <a:pt x="143" y="1"/>
                  </a:moveTo>
                  <a:cubicBezTo>
                    <a:pt x="72" y="132"/>
                    <a:pt x="0" y="251"/>
                    <a:pt x="24" y="417"/>
                  </a:cubicBezTo>
                  <a:cubicBezTo>
                    <a:pt x="72" y="429"/>
                    <a:pt x="107" y="429"/>
                    <a:pt x="143" y="429"/>
                  </a:cubicBezTo>
                  <a:cubicBezTo>
                    <a:pt x="191" y="275"/>
                    <a:pt x="429" y="144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9" name="Google Shape;6029;p2"/>
            <p:cNvSpPr/>
            <p:nvPr/>
          </p:nvSpPr>
          <p:spPr>
            <a:xfrm>
              <a:off x="5747725" y="3767850"/>
              <a:ext cx="22350" cy="3950"/>
            </a:xfrm>
            <a:custGeom>
              <a:avLst/>
              <a:gdLst/>
              <a:ahLst/>
              <a:cxnLst/>
              <a:rect l="l" t="t" r="r" b="b"/>
              <a:pathLst>
                <a:path w="894" h="158" extrusionOk="0">
                  <a:moveTo>
                    <a:pt x="572" y="1"/>
                  </a:moveTo>
                  <a:cubicBezTo>
                    <a:pt x="394" y="1"/>
                    <a:pt x="191" y="13"/>
                    <a:pt x="1" y="13"/>
                  </a:cubicBezTo>
                  <a:cubicBezTo>
                    <a:pt x="140" y="129"/>
                    <a:pt x="285" y="157"/>
                    <a:pt x="431" y="157"/>
                  </a:cubicBezTo>
                  <a:cubicBezTo>
                    <a:pt x="572" y="157"/>
                    <a:pt x="713" y="131"/>
                    <a:pt x="853" y="131"/>
                  </a:cubicBezTo>
                  <a:cubicBezTo>
                    <a:pt x="867" y="131"/>
                    <a:pt x="880" y="131"/>
                    <a:pt x="894" y="132"/>
                  </a:cubicBezTo>
                  <a:cubicBezTo>
                    <a:pt x="787" y="84"/>
                    <a:pt x="691" y="48"/>
                    <a:pt x="5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0" name="Google Shape;6030;p2"/>
            <p:cNvSpPr/>
            <p:nvPr/>
          </p:nvSpPr>
          <p:spPr>
            <a:xfrm>
              <a:off x="5678675" y="3757475"/>
              <a:ext cx="8050" cy="2875"/>
            </a:xfrm>
            <a:custGeom>
              <a:avLst/>
              <a:gdLst/>
              <a:ahLst/>
              <a:cxnLst/>
              <a:rect l="l" t="t" r="r" b="b"/>
              <a:pathLst>
                <a:path w="322" h="115" extrusionOk="0">
                  <a:moveTo>
                    <a:pt x="102" y="1"/>
                  </a:moveTo>
                  <a:cubicBezTo>
                    <a:pt x="70" y="1"/>
                    <a:pt x="36" y="4"/>
                    <a:pt x="0" y="11"/>
                  </a:cubicBezTo>
                  <a:cubicBezTo>
                    <a:pt x="64" y="84"/>
                    <a:pt x="142" y="115"/>
                    <a:pt x="233" y="115"/>
                  </a:cubicBezTo>
                  <a:cubicBezTo>
                    <a:pt x="261" y="115"/>
                    <a:pt x="291" y="112"/>
                    <a:pt x="322" y="106"/>
                  </a:cubicBezTo>
                  <a:cubicBezTo>
                    <a:pt x="261" y="28"/>
                    <a:pt x="188" y="1"/>
                    <a:pt x="10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1" name="Google Shape;6031;p2"/>
            <p:cNvSpPr/>
            <p:nvPr/>
          </p:nvSpPr>
          <p:spPr>
            <a:xfrm>
              <a:off x="5651000" y="3746125"/>
              <a:ext cx="4175" cy="3000"/>
            </a:xfrm>
            <a:custGeom>
              <a:avLst/>
              <a:gdLst/>
              <a:ahLst/>
              <a:cxnLst/>
              <a:rect l="l" t="t" r="r" b="b"/>
              <a:pathLst>
                <a:path w="167" h="120" extrusionOk="0">
                  <a:moveTo>
                    <a:pt x="0" y="1"/>
                  </a:moveTo>
                  <a:cubicBezTo>
                    <a:pt x="0" y="48"/>
                    <a:pt x="12" y="84"/>
                    <a:pt x="12" y="120"/>
                  </a:cubicBezTo>
                  <a:cubicBezTo>
                    <a:pt x="30" y="114"/>
                    <a:pt x="45" y="111"/>
                    <a:pt x="60" y="111"/>
                  </a:cubicBezTo>
                  <a:cubicBezTo>
                    <a:pt x="75" y="111"/>
                    <a:pt x="89" y="114"/>
                    <a:pt x="107" y="120"/>
                  </a:cubicBezTo>
                  <a:cubicBezTo>
                    <a:pt x="131" y="84"/>
                    <a:pt x="155" y="48"/>
                    <a:pt x="16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2" name="Google Shape;6032;p2"/>
            <p:cNvSpPr/>
            <p:nvPr/>
          </p:nvSpPr>
          <p:spPr>
            <a:xfrm>
              <a:off x="5533125" y="3742700"/>
              <a:ext cx="14000" cy="7175"/>
            </a:xfrm>
            <a:custGeom>
              <a:avLst/>
              <a:gdLst/>
              <a:ahLst/>
              <a:cxnLst/>
              <a:rect l="l" t="t" r="r" b="b"/>
              <a:pathLst>
                <a:path w="560" h="287" extrusionOk="0">
                  <a:moveTo>
                    <a:pt x="241" y="0"/>
                  </a:moveTo>
                  <a:cubicBezTo>
                    <a:pt x="131" y="0"/>
                    <a:pt x="37" y="48"/>
                    <a:pt x="0" y="245"/>
                  </a:cubicBezTo>
                  <a:cubicBezTo>
                    <a:pt x="79" y="276"/>
                    <a:pt x="160" y="287"/>
                    <a:pt x="243" y="287"/>
                  </a:cubicBezTo>
                  <a:cubicBezTo>
                    <a:pt x="347" y="287"/>
                    <a:pt x="454" y="270"/>
                    <a:pt x="560" y="257"/>
                  </a:cubicBezTo>
                  <a:lnTo>
                    <a:pt x="560" y="42"/>
                  </a:lnTo>
                  <a:cubicBezTo>
                    <a:pt x="462" y="42"/>
                    <a:pt x="344" y="0"/>
                    <a:pt x="2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3" name="Google Shape;6033;p2"/>
            <p:cNvSpPr/>
            <p:nvPr/>
          </p:nvSpPr>
          <p:spPr>
            <a:xfrm>
              <a:off x="5440850" y="3943475"/>
              <a:ext cx="67000" cy="9575"/>
            </a:xfrm>
            <a:custGeom>
              <a:avLst/>
              <a:gdLst/>
              <a:ahLst/>
              <a:cxnLst/>
              <a:rect l="l" t="t" r="r" b="b"/>
              <a:pathLst>
                <a:path w="2680" h="383" extrusionOk="0">
                  <a:moveTo>
                    <a:pt x="84" y="0"/>
                  </a:moveTo>
                  <a:lnTo>
                    <a:pt x="84" y="0"/>
                  </a:lnTo>
                  <a:cubicBezTo>
                    <a:pt x="0" y="119"/>
                    <a:pt x="0" y="215"/>
                    <a:pt x="119" y="322"/>
                  </a:cubicBezTo>
                  <a:cubicBezTo>
                    <a:pt x="309" y="367"/>
                    <a:pt x="498" y="382"/>
                    <a:pt x="687" y="382"/>
                  </a:cubicBezTo>
                  <a:cubicBezTo>
                    <a:pt x="1153" y="382"/>
                    <a:pt x="1618" y="286"/>
                    <a:pt x="2084" y="286"/>
                  </a:cubicBezTo>
                  <a:cubicBezTo>
                    <a:pt x="2263" y="191"/>
                    <a:pt x="2489" y="250"/>
                    <a:pt x="2679" y="143"/>
                  </a:cubicBezTo>
                  <a:lnTo>
                    <a:pt x="2679" y="84"/>
                  </a:lnTo>
                  <a:lnTo>
                    <a:pt x="2679" y="24"/>
                  </a:lnTo>
                  <a:cubicBezTo>
                    <a:pt x="1810" y="24"/>
                    <a:pt x="953" y="12"/>
                    <a:pt x="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4" name="Google Shape;6034;p2"/>
            <p:cNvSpPr/>
            <p:nvPr/>
          </p:nvSpPr>
          <p:spPr>
            <a:xfrm>
              <a:off x="5396500" y="3943775"/>
              <a:ext cx="46450" cy="8950"/>
            </a:xfrm>
            <a:custGeom>
              <a:avLst/>
              <a:gdLst/>
              <a:ahLst/>
              <a:cxnLst/>
              <a:rect l="l" t="t" r="r" b="b"/>
              <a:pathLst>
                <a:path w="1858" h="358" extrusionOk="0">
                  <a:moveTo>
                    <a:pt x="0" y="0"/>
                  </a:moveTo>
                  <a:lnTo>
                    <a:pt x="0" y="250"/>
                  </a:lnTo>
                  <a:cubicBezTo>
                    <a:pt x="152" y="336"/>
                    <a:pt x="310" y="358"/>
                    <a:pt x="470" y="358"/>
                  </a:cubicBezTo>
                  <a:cubicBezTo>
                    <a:pt x="631" y="358"/>
                    <a:pt x="794" y="336"/>
                    <a:pt x="954" y="336"/>
                  </a:cubicBezTo>
                  <a:cubicBezTo>
                    <a:pt x="1010" y="336"/>
                    <a:pt x="1065" y="339"/>
                    <a:pt x="1120" y="346"/>
                  </a:cubicBezTo>
                  <a:cubicBezTo>
                    <a:pt x="1156" y="340"/>
                    <a:pt x="1192" y="338"/>
                    <a:pt x="1228" y="338"/>
                  </a:cubicBezTo>
                  <a:cubicBezTo>
                    <a:pt x="1336" y="338"/>
                    <a:pt x="1444" y="356"/>
                    <a:pt x="1551" y="356"/>
                  </a:cubicBezTo>
                  <a:cubicBezTo>
                    <a:pt x="1655" y="356"/>
                    <a:pt x="1757" y="339"/>
                    <a:pt x="1858" y="274"/>
                  </a:cubicBezTo>
                  <a:lnTo>
                    <a:pt x="1858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5" name="Google Shape;6035;p2"/>
            <p:cNvSpPr/>
            <p:nvPr/>
          </p:nvSpPr>
          <p:spPr>
            <a:xfrm>
              <a:off x="5416725" y="3922350"/>
              <a:ext cx="40525" cy="11575"/>
            </a:xfrm>
            <a:custGeom>
              <a:avLst/>
              <a:gdLst/>
              <a:ahLst/>
              <a:cxnLst/>
              <a:rect l="l" t="t" r="r" b="b"/>
              <a:pathLst>
                <a:path w="1621" h="463" extrusionOk="0">
                  <a:moveTo>
                    <a:pt x="1465" y="0"/>
                  </a:moveTo>
                  <a:cubicBezTo>
                    <a:pt x="1356" y="20"/>
                    <a:pt x="1243" y="26"/>
                    <a:pt x="1128" y="26"/>
                  </a:cubicBezTo>
                  <a:cubicBezTo>
                    <a:pt x="989" y="26"/>
                    <a:pt x="846" y="18"/>
                    <a:pt x="703" y="18"/>
                  </a:cubicBezTo>
                  <a:cubicBezTo>
                    <a:pt x="478" y="18"/>
                    <a:pt x="252" y="38"/>
                    <a:pt x="37" y="143"/>
                  </a:cubicBezTo>
                  <a:lnTo>
                    <a:pt x="1" y="238"/>
                  </a:lnTo>
                  <a:lnTo>
                    <a:pt x="72" y="310"/>
                  </a:lnTo>
                  <a:cubicBezTo>
                    <a:pt x="112" y="298"/>
                    <a:pt x="151" y="293"/>
                    <a:pt x="189" y="293"/>
                  </a:cubicBezTo>
                  <a:cubicBezTo>
                    <a:pt x="379" y="293"/>
                    <a:pt x="553" y="417"/>
                    <a:pt x="751" y="417"/>
                  </a:cubicBezTo>
                  <a:cubicBezTo>
                    <a:pt x="751" y="429"/>
                    <a:pt x="775" y="441"/>
                    <a:pt x="799" y="452"/>
                  </a:cubicBezTo>
                  <a:cubicBezTo>
                    <a:pt x="809" y="459"/>
                    <a:pt x="818" y="462"/>
                    <a:pt x="826" y="462"/>
                  </a:cubicBezTo>
                  <a:cubicBezTo>
                    <a:pt x="847" y="462"/>
                    <a:pt x="862" y="442"/>
                    <a:pt x="870" y="417"/>
                  </a:cubicBezTo>
                  <a:cubicBezTo>
                    <a:pt x="1000" y="301"/>
                    <a:pt x="1146" y="286"/>
                    <a:pt x="1293" y="286"/>
                  </a:cubicBezTo>
                  <a:cubicBezTo>
                    <a:pt x="1341" y="286"/>
                    <a:pt x="1389" y="288"/>
                    <a:pt x="1436" y="288"/>
                  </a:cubicBezTo>
                  <a:cubicBezTo>
                    <a:pt x="1498" y="288"/>
                    <a:pt x="1560" y="285"/>
                    <a:pt x="1620" y="274"/>
                  </a:cubicBezTo>
                  <a:cubicBezTo>
                    <a:pt x="1561" y="179"/>
                    <a:pt x="1513" y="83"/>
                    <a:pt x="14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6" name="Google Shape;6036;p2"/>
            <p:cNvSpPr/>
            <p:nvPr/>
          </p:nvSpPr>
          <p:spPr>
            <a:xfrm>
              <a:off x="5366125" y="3899775"/>
              <a:ext cx="26225" cy="13175"/>
            </a:xfrm>
            <a:custGeom>
              <a:avLst/>
              <a:gdLst/>
              <a:ahLst/>
              <a:cxnLst/>
              <a:rect l="l" t="t" r="r" b="b"/>
              <a:pathLst>
                <a:path w="1049" h="527" extrusionOk="0">
                  <a:moveTo>
                    <a:pt x="122" y="0"/>
                  </a:moveTo>
                  <a:cubicBezTo>
                    <a:pt x="102" y="0"/>
                    <a:pt x="81" y="20"/>
                    <a:pt x="72" y="46"/>
                  </a:cubicBezTo>
                  <a:cubicBezTo>
                    <a:pt x="72" y="81"/>
                    <a:pt x="60" y="129"/>
                    <a:pt x="37" y="165"/>
                  </a:cubicBezTo>
                  <a:cubicBezTo>
                    <a:pt x="1" y="248"/>
                    <a:pt x="1" y="332"/>
                    <a:pt x="13" y="403"/>
                  </a:cubicBezTo>
                  <a:cubicBezTo>
                    <a:pt x="25" y="439"/>
                    <a:pt x="60" y="451"/>
                    <a:pt x="72" y="462"/>
                  </a:cubicBezTo>
                  <a:cubicBezTo>
                    <a:pt x="148" y="510"/>
                    <a:pt x="222" y="526"/>
                    <a:pt x="296" y="526"/>
                  </a:cubicBezTo>
                  <a:cubicBezTo>
                    <a:pt x="459" y="526"/>
                    <a:pt x="618" y="446"/>
                    <a:pt x="783" y="446"/>
                  </a:cubicBezTo>
                  <a:cubicBezTo>
                    <a:pt x="824" y="446"/>
                    <a:pt x="864" y="450"/>
                    <a:pt x="906" y="462"/>
                  </a:cubicBezTo>
                  <a:cubicBezTo>
                    <a:pt x="989" y="462"/>
                    <a:pt x="989" y="379"/>
                    <a:pt x="1049" y="332"/>
                  </a:cubicBezTo>
                  <a:cubicBezTo>
                    <a:pt x="975" y="202"/>
                    <a:pt x="857" y="187"/>
                    <a:pt x="730" y="187"/>
                  </a:cubicBezTo>
                  <a:cubicBezTo>
                    <a:pt x="694" y="187"/>
                    <a:pt x="657" y="189"/>
                    <a:pt x="620" y="189"/>
                  </a:cubicBezTo>
                  <a:cubicBezTo>
                    <a:pt x="599" y="189"/>
                    <a:pt x="579" y="189"/>
                    <a:pt x="558" y="189"/>
                  </a:cubicBezTo>
                  <a:cubicBezTo>
                    <a:pt x="415" y="189"/>
                    <a:pt x="285" y="180"/>
                    <a:pt x="191" y="34"/>
                  </a:cubicBezTo>
                  <a:cubicBezTo>
                    <a:pt x="191" y="22"/>
                    <a:pt x="179" y="10"/>
                    <a:pt x="144" y="10"/>
                  </a:cubicBezTo>
                  <a:cubicBezTo>
                    <a:pt x="137" y="3"/>
                    <a:pt x="130" y="0"/>
                    <a:pt x="12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7" name="Google Shape;6037;p2"/>
            <p:cNvSpPr/>
            <p:nvPr/>
          </p:nvSpPr>
          <p:spPr>
            <a:xfrm>
              <a:off x="5384300" y="3925350"/>
              <a:ext cx="34250" cy="7725"/>
            </a:xfrm>
            <a:custGeom>
              <a:avLst/>
              <a:gdLst/>
              <a:ahLst/>
              <a:cxnLst/>
              <a:rect l="l" t="t" r="r" b="b"/>
              <a:pathLst>
                <a:path w="1370" h="309" extrusionOk="0">
                  <a:moveTo>
                    <a:pt x="753" y="1"/>
                  </a:moveTo>
                  <a:cubicBezTo>
                    <a:pt x="520" y="1"/>
                    <a:pt x="302" y="123"/>
                    <a:pt x="60" y="142"/>
                  </a:cubicBezTo>
                  <a:cubicBezTo>
                    <a:pt x="0" y="201"/>
                    <a:pt x="0" y="249"/>
                    <a:pt x="48" y="309"/>
                  </a:cubicBezTo>
                  <a:lnTo>
                    <a:pt x="1334" y="309"/>
                  </a:lnTo>
                  <a:cubicBezTo>
                    <a:pt x="1357" y="261"/>
                    <a:pt x="1357" y="237"/>
                    <a:pt x="1369" y="190"/>
                  </a:cubicBezTo>
                  <a:cubicBezTo>
                    <a:pt x="1357" y="178"/>
                    <a:pt x="1334" y="142"/>
                    <a:pt x="1322" y="130"/>
                  </a:cubicBezTo>
                  <a:cubicBezTo>
                    <a:pt x="1203" y="59"/>
                    <a:pt x="1024" y="142"/>
                    <a:pt x="917" y="23"/>
                  </a:cubicBezTo>
                  <a:cubicBezTo>
                    <a:pt x="861" y="7"/>
                    <a:pt x="807" y="1"/>
                    <a:pt x="75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8" name="Google Shape;6038;p2"/>
            <p:cNvSpPr/>
            <p:nvPr/>
          </p:nvSpPr>
          <p:spPr>
            <a:xfrm>
              <a:off x="5398275" y="3906525"/>
              <a:ext cx="23250" cy="8550"/>
            </a:xfrm>
            <a:custGeom>
              <a:avLst/>
              <a:gdLst/>
              <a:ahLst/>
              <a:cxnLst/>
              <a:rect l="l" t="t" r="r" b="b"/>
              <a:pathLst>
                <a:path w="930" h="342" extrusionOk="0">
                  <a:moveTo>
                    <a:pt x="128" y="1"/>
                  </a:moveTo>
                  <a:cubicBezTo>
                    <a:pt x="62" y="1"/>
                    <a:pt x="1" y="43"/>
                    <a:pt x="1" y="133"/>
                  </a:cubicBezTo>
                  <a:cubicBezTo>
                    <a:pt x="1" y="240"/>
                    <a:pt x="96" y="288"/>
                    <a:pt x="179" y="312"/>
                  </a:cubicBezTo>
                  <a:cubicBezTo>
                    <a:pt x="269" y="331"/>
                    <a:pt x="356" y="342"/>
                    <a:pt x="440" y="342"/>
                  </a:cubicBezTo>
                  <a:cubicBezTo>
                    <a:pt x="614" y="342"/>
                    <a:pt x="777" y="297"/>
                    <a:pt x="929" y="192"/>
                  </a:cubicBezTo>
                  <a:cubicBezTo>
                    <a:pt x="837" y="57"/>
                    <a:pt x="713" y="36"/>
                    <a:pt x="578" y="36"/>
                  </a:cubicBezTo>
                  <a:cubicBezTo>
                    <a:pt x="518" y="36"/>
                    <a:pt x="457" y="40"/>
                    <a:pt x="396" y="40"/>
                  </a:cubicBezTo>
                  <a:cubicBezTo>
                    <a:pt x="327" y="40"/>
                    <a:pt x="258" y="35"/>
                    <a:pt x="191" y="14"/>
                  </a:cubicBezTo>
                  <a:cubicBezTo>
                    <a:pt x="171" y="5"/>
                    <a:pt x="149" y="1"/>
                    <a:pt x="12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9" name="Google Shape;6039;p2"/>
            <p:cNvSpPr/>
            <p:nvPr/>
          </p:nvSpPr>
          <p:spPr>
            <a:xfrm>
              <a:off x="5377150" y="3926475"/>
              <a:ext cx="8650" cy="6800"/>
            </a:xfrm>
            <a:custGeom>
              <a:avLst/>
              <a:gdLst/>
              <a:ahLst/>
              <a:cxnLst/>
              <a:rect l="l" t="t" r="r" b="b"/>
              <a:pathLst>
                <a:path w="346" h="272" extrusionOk="0">
                  <a:moveTo>
                    <a:pt x="161" y="1"/>
                  </a:moveTo>
                  <a:cubicBezTo>
                    <a:pt x="124" y="1"/>
                    <a:pt x="87" y="15"/>
                    <a:pt x="48" y="49"/>
                  </a:cubicBezTo>
                  <a:cubicBezTo>
                    <a:pt x="12" y="85"/>
                    <a:pt x="0" y="168"/>
                    <a:pt x="12" y="192"/>
                  </a:cubicBezTo>
                  <a:cubicBezTo>
                    <a:pt x="76" y="256"/>
                    <a:pt x="150" y="272"/>
                    <a:pt x="228" y="272"/>
                  </a:cubicBezTo>
                  <a:cubicBezTo>
                    <a:pt x="266" y="272"/>
                    <a:pt x="306" y="268"/>
                    <a:pt x="346" y="264"/>
                  </a:cubicBezTo>
                  <a:lnTo>
                    <a:pt x="346" y="97"/>
                  </a:lnTo>
                  <a:cubicBezTo>
                    <a:pt x="285" y="44"/>
                    <a:pt x="224" y="1"/>
                    <a:pt x="16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0" name="Google Shape;6040;p2"/>
            <p:cNvSpPr/>
            <p:nvPr/>
          </p:nvSpPr>
          <p:spPr>
            <a:xfrm>
              <a:off x="5407200" y="3924900"/>
              <a:ext cx="10450" cy="4225"/>
            </a:xfrm>
            <a:custGeom>
              <a:avLst/>
              <a:gdLst/>
              <a:ahLst/>
              <a:cxnLst/>
              <a:rect l="l" t="t" r="r" b="b"/>
              <a:pathLst>
                <a:path w="418" h="169" extrusionOk="0">
                  <a:moveTo>
                    <a:pt x="225" y="1"/>
                  </a:moveTo>
                  <a:cubicBezTo>
                    <a:pt x="152" y="1"/>
                    <a:pt x="76" y="16"/>
                    <a:pt x="1" y="41"/>
                  </a:cubicBezTo>
                  <a:cubicBezTo>
                    <a:pt x="66" y="142"/>
                    <a:pt x="148" y="169"/>
                    <a:pt x="235" y="169"/>
                  </a:cubicBezTo>
                  <a:cubicBezTo>
                    <a:pt x="291" y="169"/>
                    <a:pt x="350" y="157"/>
                    <a:pt x="406" y="148"/>
                  </a:cubicBezTo>
                  <a:cubicBezTo>
                    <a:pt x="406" y="112"/>
                    <a:pt x="418" y="77"/>
                    <a:pt x="418" y="41"/>
                  </a:cubicBezTo>
                  <a:cubicBezTo>
                    <a:pt x="356" y="13"/>
                    <a:pt x="291" y="1"/>
                    <a:pt x="22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1" name="Google Shape;6041;p2"/>
            <p:cNvSpPr/>
            <p:nvPr/>
          </p:nvSpPr>
          <p:spPr>
            <a:xfrm>
              <a:off x="5388750" y="3908050"/>
              <a:ext cx="3600" cy="4800"/>
            </a:xfrm>
            <a:custGeom>
              <a:avLst/>
              <a:gdLst/>
              <a:ahLst/>
              <a:cxnLst/>
              <a:rect l="l" t="t" r="r" b="b"/>
              <a:pathLst>
                <a:path w="144" h="192" extrusionOk="0">
                  <a:moveTo>
                    <a:pt x="144" y="1"/>
                  </a:moveTo>
                  <a:lnTo>
                    <a:pt x="144" y="1"/>
                  </a:lnTo>
                  <a:cubicBezTo>
                    <a:pt x="108" y="48"/>
                    <a:pt x="48" y="96"/>
                    <a:pt x="1" y="131"/>
                  </a:cubicBezTo>
                  <a:cubicBezTo>
                    <a:pt x="48" y="167"/>
                    <a:pt x="72" y="179"/>
                    <a:pt x="120" y="191"/>
                  </a:cubicBezTo>
                  <a:cubicBezTo>
                    <a:pt x="120" y="131"/>
                    <a:pt x="132" y="60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2" name="Google Shape;6042;p2"/>
            <p:cNvSpPr/>
            <p:nvPr/>
          </p:nvSpPr>
          <p:spPr>
            <a:xfrm>
              <a:off x="5464950" y="3927300"/>
              <a:ext cx="3000" cy="1825"/>
            </a:xfrm>
            <a:custGeom>
              <a:avLst/>
              <a:gdLst/>
              <a:ahLst/>
              <a:cxnLst/>
              <a:rect l="l" t="t" r="r" b="b"/>
              <a:pathLst>
                <a:path w="120" h="73" extrusionOk="0">
                  <a:moveTo>
                    <a:pt x="66" y="0"/>
                  </a:moveTo>
                  <a:cubicBezTo>
                    <a:pt x="34" y="0"/>
                    <a:pt x="10" y="18"/>
                    <a:pt x="1" y="64"/>
                  </a:cubicBezTo>
                  <a:cubicBezTo>
                    <a:pt x="19" y="70"/>
                    <a:pt x="36" y="73"/>
                    <a:pt x="56" y="73"/>
                  </a:cubicBezTo>
                  <a:cubicBezTo>
                    <a:pt x="75" y="73"/>
                    <a:pt x="96" y="70"/>
                    <a:pt x="120" y="64"/>
                  </a:cubicBezTo>
                  <a:cubicBezTo>
                    <a:pt x="120" y="52"/>
                    <a:pt x="108" y="16"/>
                    <a:pt x="96" y="4"/>
                  </a:cubicBezTo>
                  <a:cubicBezTo>
                    <a:pt x="85" y="2"/>
                    <a:pt x="75" y="0"/>
                    <a:pt x="6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3" name="Google Shape;6043;p2"/>
            <p:cNvSpPr/>
            <p:nvPr/>
          </p:nvSpPr>
          <p:spPr>
            <a:xfrm>
              <a:off x="5363750" y="3909825"/>
              <a:ext cx="4200" cy="5100"/>
            </a:xfrm>
            <a:custGeom>
              <a:avLst/>
              <a:gdLst/>
              <a:ahLst/>
              <a:cxnLst/>
              <a:rect l="l" t="t" r="r" b="b"/>
              <a:pathLst>
                <a:path w="168" h="204" extrusionOk="0">
                  <a:moveTo>
                    <a:pt x="60" y="1"/>
                  </a:moveTo>
                  <a:lnTo>
                    <a:pt x="13" y="60"/>
                  </a:lnTo>
                  <a:cubicBezTo>
                    <a:pt x="1" y="108"/>
                    <a:pt x="1" y="156"/>
                    <a:pt x="1" y="203"/>
                  </a:cubicBezTo>
                  <a:cubicBezTo>
                    <a:pt x="48" y="156"/>
                    <a:pt x="108" y="108"/>
                    <a:pt x="167" y="60"/>
                  </a:cubicBezTo>
                  <a:lnTo>
                    <a:pt x="120" y="25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4" name="Google Shape;6044;p2"/>
            <p:cNvSpPr/>
            <p:nvPr/>
          </p:nvSpPr>
          <p:spPr>
            <a:xfrm>
              <a:off x="5368225" y="3897025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131" y="1"/>
                  </a:moveTo>
                  <a:lnTo>
                    <a:pt x="131" y="1"/>
                  </a:lnTo>
                  <a:cubicBezTo>
                    <a:pt x="60" y="25"/>
                    <a:pt x="12" y="84"/>
                    <a:pt x="0" y="156"/>
                  </a:cubicBezTo>
                  <a:cubicBezTo>
                    <a:pt x="36" y="144"/>
                    <a:pt x="72" y="132"/>
                    <a:pt x="119" y="132"/>
                  </a:cubicBezTo>
                  <a:cubicBezTo>
                    <a:pt x="119" y="84"/>
                    <a:pt x="119" y="37"/>
                    <a:pt x="13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5" name="Google Shape;6045;p2"/>
            <p:cNvSpPr/>
            <p:nvPr/>
          </p:nvSpPr>
          <p:spPr>
            <a:xfrm>
              <a:off x="5360475" y="3947650"/>
              <a:ext cx="65800" cy="10425"/>
            </a:xfrm>
            <a:custGeom>
              <a:avLst/>
              <a:gdLst/>
              <a:ahLst/>
              <a:cxnLst/>
              <a:rect l="l" t="t" r="r" b="b"/>
              <a:pathLst>
                <a:path w="2632" h="417" extrusionOk="0">
                  <a:moveTo>
                    <a:pt x="1" y="0"/>
                  </a:moveTo>
                  <a:lnTo>
                    <a:pt x="417" y="417"/>
                  </a:lnTo>
                  <a:cubicBezTo>
                    <a:pt x="466" y="280"/>
                    <a:pt x="558" y="252"/>
                    <a:pt x="660" y="252"/>
                  </a:cubicBezTo>
                  <a:cubicBezTo>
                    <a:pt x="709" y="252"/>
                    <a:pt x="760" y="258"/>
                    <a:pt x="810" y="262"/>
                  </a:cubicBezTo>
                  <a:cubicBezTo>
                    <a:pt x="1055" y="287"/>
                    <a:pt x="1301" y="297"/>
                    <a:pt x="1546" y="297"/>
                  </a:cubicBezTo>
                  <a:cubicBezTo>
                    <a:pt x="1884" y="297"/>
                    <a:pt x="2222" y="278"/>
                    <a:pt x="2561" y="250"/>
                  </a:cubicBezTo>
                  <a:cubicBezTo>
                    <a:pt x="2632" y="202"/>
                    <a:pt x="2632" y="179"/>
                    <a:pt x="2561" y="143"/>
                  </a:cubicBezTo>
                  <a:cubicBezTo>
                    <a:pt x="2191" y="131"/>
                    <a:pt x="1799" y="119"/>
                    <a:pt x="1429" y="95"/>
                  </a:cubicBezTo>
                  <a:cubicBezTo>
                    <a:pt x="1335" y="112"/>
                    <a:pt x="1241" y="119"/>
                    <a:pt x="1147" y="119"/>
                  </a:cubicBezTo>
                  <a:cubicBezTo>
                    <a:pt x="768" y="119"/>
                    <a:pt x="392" y="1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6" name="Google Shape;6046;p2"/>
            <p:cNvSpPr/>
            <p:nvPr/>
          </p:nvSpPr>
          <p:spPr>
            <a:xfrm>
              <a:off x="5424775" y="3947050"/>
              <a:ext cx="71150" cy="8775"/>
            </a:xfrm>
            <a:custGeom>
              <a:avLst/>
              <a:gdLst/>
              <a:ahLst/>
              <a:cxnLst/>
              <a:rect l="l" t="t" r="r" b="b"/>
              <a:pathLst>
                <a:path w="2846" h="351" extrusionOk="0">
                  <a:moveTo>
                    <a:pt x="2739" y="0"/>
                  </a:moveTo>
                  <a:cubicBezTo>
                    <a:pt x="2193" y="0"/>
                    <a:pt x="1648" y="144"/>
                    <a:pt x="1096" y="144"/>
                  </a:cubicBezTo>
                  <a:cubicBezTo>
                    <a:pt x="973" y="144"/>
                    <a:pt x="850" y="137"/>
                    <a:pt x="727" y="119"/>
                  </a:cubicBezTo>
                  <a:cubicBezTo>
                    <a:pt x="477" y="143"/>
                    <a:pt x="239" y="155"/>
                    <a:pt x="0" y="167"/>
                  </a:cubicBezTo>
                  <a:lnTo>
                    <a:pt x="0" y="274"/>
                  </a:lnTo>
                  <a:cubicBezTo>
                    <a:pt x="429" y="286"/>
                    <a:pt x="881" y="298"/>
                    <a:pt x="1322" y="298"/>
                  </a:cubicBezTo>
                  <a:cubicBezTo>
                    <a:pt x="1446" y="329"/>
                    <a:pt x="1566" y="350"/>
                    <a:pt x="1687" y="350"/>
                  </a:cubicBezTo>
                  <a:cubicBezTo>
                    <a:pt x="1798" y="350"/>
                    <a:pt x="1910" y="332"/>
                    <a:pt x="2024" y="286"/>
                  </a:cubicBezTo>
                  <a:cubicBezTo>
                    <a:pt x="2179" y="286"/>
                    <a:pt x="2322" y="298"/>
                    <a:pt x="2477" y="298"/>
                  </a:cubicBezTo>
                  <a:cubicBezTo>
                    <a:pt x="2525" y="322"/>
                    <a:pt x="2572" y="337"/>
                    <a:pt x="2621" y="337"/>
                  </a:cubicBezTo>
                  <a:cubicBezTo>
                    <a:pt x="2670" y="337"/>
                    <a:pt x="2721" y="322"/>
                    <a:pt x="2775" y="286"/>
                  </a:cubicBezTo>
                  <a:cubicBezTo>
                    <a:pt x="2834" y="179"/>
                    <a:pt x="2846" y="95"/>
                    <a:pt x="273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7" name="Google Shape;6047;p2"/>
            <p:cNvSpPr/>
            <p:nvPr/>
          </p:nvSpPr>
          <p:spPr>
            <a:xfrm>
              <a:off x="5457525" y="3954100"/>
              <a:ext cx="17575" cy="4275"/>
            </a:xfrm>
            <a:custGeom>
              <a:avLst/>
              <a:gdLst/>
              <a:ahLst/>
              <a:cxnLst/>
              <a:rect l="l" t="t" r="r" b="b"/>
              <a:pathLst>
                <a:path w="703" h="171" extrusionOk="0">
                  <a:moveTo>
                    <a:pt x="411" y="0"/>
                  </a:moveTo>
                  <a:cubicBezTo>
                    <a:pt x="275" y="0"/>
                    <a:pt x="140" y="12"/>
                    <a:pt x="0" y="40"/>
                  </a:cubicBezTo>
                  <a:cubicBezTo>
                    <a:pt x="115" y="126"/>
                    <a:pt x="231" y="171"/>
                    <a:pt x="345" y="171"/>
                  </a:cubicBezTo>
                  <a:cubicBezTo>
                    <a:pt x="466" y="171"/>
                    <a:pt x="586" y="120"/>
                    <a:pt x="703" y="16"/>
                  </a:cubicBezTo>
                  <a:cubicBezTo>
                    <a:pt x="604" y="6"/>
                    <a:pt x="507" y="0"/>
                    <a:pt x="41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8" name="Google Shape;6048;p2"/>
            <p:cNvSpPr/>
            <p:nvPr/>
          </p:nvSpPr>
          <p:spPr>
            <a:xfrm>
              <a:off x="5486100" y="3952600"/>
              <a:ext cx="11325" cy="5200"/>
            </a:xfrm>
            <a:custGeom>
              <a:avLst/>
              <a:gdLst/>
              <a:ahLst/>
              <a:cxnLst/>
              <a:rect l="l" t="t" r="r" b="b"/>
              <a:pathLst>
                <a:path w="453" h="208" extrusionOk="0">
                  <a:moveTo>
                    <a:pt x="363" y="0"/>
                  </a:moveTo>
                  <a:cubicBezTo>
                    <a:pt x="333" y="0"/>
                    <a:pt x="310" y="16"/>
                    <a:pt x="274" y="52"/>
                  </a:cubicBezTo>
                  <a:lnTo>
                    <a:pt x="0" y="100"/>
                  </a:lnTo>
                  <a:cubicBezTo>
                    <a:pt x="72" y="172"/>
                    <a:pt x="141" y="208"/>
                    <a:pt x="209" y="208"/>
                  </a:cubicBezTo>
                  <a:cubicBezTo>
                    <a:pt x="288" y="208"/>
                    <a:pt x="364" y="160"/>
                    <a:pt x="441" y="64"/>
                  </a:cubicBezTo>
                  <a:lnTo>
                    <a:pt x="453" y="52"/>
                  </a:lnTo>
                  <a:cubicBezTo>
                    <a:pt x="453" y="40"/>
                    <a:pt x="441" y="16"/>
                    <a:pt x="393" y="4"/>
                  </a:cubicBezTo>
                  <a:cubicBezTo>
                    <a:pt x="382" y="2"/>
                    <a:pt x="372" y="0"/>
                    <a:pt x="36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9" name="Google Shape;6049;p2"/>
            <p:cNvSpPr/>
            <p:nvPr/>
          </p:nvSpPr>
          <p:spPr>
            <a:xfrm>
              <a:off x="5500375" y="3954625"/>
              <a:ext cx="3300" cy="1375"/>
            </a:xfrm>
            <a:custGeom>
              <a:avLst/>
              <a:gdLst/>
              <a:ahLst/>
              <a:cxnLst/>
              <a:rect l="l" t="t" r="r" b="b"/>
              <a:pathLst>
                <a:path w="132" h="55" extrusionOk="0">
                  <a:moveTo>
                    <a:pt x="66" y="1"/>
                  </a:moveTo>
                  <a:cubicBezTo>
                    <a:pt x="45" y="1"/>
                    <a:pt x="24" y="7"/>
                    <a:pt x="1" y="19"/>
                  </a:cubicBezTo>
                  <a:lnTo>
                    <a:pt x="48" y="54"/>
                  </a:lnTo>
                  <a:lnTo>
                    <a:pt x="132" y="19"/>
                  </a:lnTo>
                  <a:cubicBezTo>
                    <a:pt x="108" y="7"/>
                    <a:pt x="87" y="1"/>
                    <a:pt x="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0" name="Google Shape;6050;p2"/>
            <p:cNvSpPr/>
            <p:nvPr/>
          </p:nvSpPr>
          <p:spPr>
            <a:xfrm>
              <a:off x="5492925" y="3947650"/>
              <a:ext cx="14925" cy="6275"/>
            </a:xfrm>
            <a:custGeom>
              <a:avLst/>
              <a:gdLst/>
              <a:ahLst/>
              <a:cxnLst/>
              <a:rect l="l" t="t" r="r" b="b"/>
              <a:pathLst>
                <a:path w="597" h="251" extrusionOk="0">
                  <a:moveTo>
                    <a:pt x="1" y="0"/>
                  </a:moveTo>
                  <a:lnTo>
                    <a:pt x="1" y="250"/>
                  </a:lnTo>
                  <a:lnTo>
                    <a:pt x="180" y="250"/>
                  </a:lnTo>
                  <a:cubicBezTo>
                    <a:pt x="251" y="71"/>
                    <a:pt x="525" y="179"/>
                    <a:pt x="5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1" name="Google Shape;6051;p2"/>
            <p:cNvSpPr/>
            <p:nvPr/>
          </p:nvSpPr>
          <p:spPr>
            <a:xfrm>
              <a:off x="5725700" y="3864300"/>
              <a:ext cx="4500" cy="3900"/>
            </a:xfrm>
            <a:custGeom>
              <a:avLst/>
              <a:gdLst/>
              <a:ahLst/>
              <a:cxnLst/>
              <a:rect l="l" t="t" r="r" b="b"/>
              <a:pathLst>
                <a:path w="180" h="156" extrusionOk="0">
                  <a:moveTo>
                    <a:pt x="167" y="0"/>
                  </a:moveTo>
                  <a:cubicBezTo>
                    <a:pt x="108" y="36"/>
                    <a:pt x="60" y="84"/>
                    <a:pt x="1" y="131"/>
                  </a:cubicBezTo>
                  <a:cubicBezTo>
                    <a:pt x="48" y="143"/>
                    <a:pt x="108" y="155"/>
                    <a:pt x="179" y="155"/>
                  </a:cubicBezTo>
                  <a:cubicBezTo>
                    <a:pt x="167" y="119"/>
                    <a:pt x="167" y="60"/>
                    <a:pt x="16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2" name="Google Shape;6052;p2"/>
            <p:cNvSpPr/>
            <p:nvPr/>
          </p:nvSpPr>
          <p:spPr>
            <a:xfrm>
              <a:off x="5746975" y="3778575"/>
              <a:ext cx="4650" cy="2825"/>
            </a:xfrm>
            <a:custGeom>
              <a:avLst/>
              <a:gdLst/>
              <a:ahLst/>
              <a:cxnLst/>
              <a:rect l="l" t="t" r="r" b="b"/>
              <a:pathLst>
                <a:path w="186" h="113" extrusionOk="0">
                  <a:moveTo>
                    <a:pt x="185" y="0"/>
                  </a:moveTo>
                  <a:cubicBezTo>
                    <a:pt x="175" y="11"/>
                    <a:pt x="158" y="14"/>
                    <a:pt x="140" y="14"/>
                  </a:cubicBezTo>
                  <a:cubicBezTo>
                    <a:pt x="117" y="14"/>
                    <a:pt x="90" y="9"/>
                    <a:pt x="68" y="9"/>
                  </a:cubicBezTo>
                  <a:cubicBezTo>
                    <a:pt x="28" y="9"/>
                    <a:pt x="1" y="24"/>
                    <a:pt x="31" y="107"/>
                  </a:cubicBezTo>
                  <a:cubicBezTo>
                    <a:pt x="32" y="111"/>
                    <a:pt x="36" y="112"/>
                    <a:pt x="40" y="112"/>
                  </a:cubicBezTo>
                  <a:cubicBezTo>
                    <a:pt x="70" y="112"/>
                    <a:pt x="155" y="52"/>
                    <a:pt x="18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3" name="Google Shape;6053;p2"/>
            <p:cNvSpPr/>
            <p:nvPr/>
          </p:nvSpPr>
          <p:spPr>
            <a:xfrm>
              <a:off x="5726600" y="3853875"/>
              <a:ext cx="5300" cy="3600"/>
            </a:xfrm>
            <a:custGeom>
              <a:avLst/>
              <a:gdLst/>
              <a:ahLst/>
              <a:cxnLst/>
              <a:rect l="l" t="t" r="r" b="b"/>
              <a:pathLst>
                <a:path w="212" h="144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36"/>
                    <a:pt x="84" y="96"/>
                    <a:pt x="131" y="143"/>
                  </a:cubicBezTo>
                  <a:cubicBezTo>
                    <a:pt x="211" y="20"/>
                    <a:pt x="171" y="3"/>
                    <a:pt x="112" y="3"/>
                  </a:cubicBezTo>
                  <a:cubicBezTo>
                    <a:pt x="89" y="3"/>
                    <a:pt x="64" y="5"/>
                    <a:pt x="41" y="5"/>
                  </a:cubicBezTo>
                  <a:cubicBezTo>
                    <a:pt x="25" y="5"/>
                    <a:pt x="11" y="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4" name="Google Shape;6054;p2"/>
            <p:cNvSpPr/>
            <p:nvPr/>
          </p:nvSpPr>
          <p:spPr>
            <a:xfrm>
              <a:off x="5328325" y="3118075"/>
              <a:ext cx="10150" cy="8675"/>
            </a:xfrm>
            <a:custGeom>
              <a:avLst/>
              <a:gdLst/>
              <a:ahLst/>
              <a:cxnLst/>
              <a:rect l="l" t="t" r="r" b="b"/>
              <a:pathLst>
                <a:path w="406" h="347" extrusionOk="0">
                  <a:moveTo>
                    <a:pt x="37" y="0"/>
                  </a:moveTo>
                  <a:cubicBezTo>
                    <a:pt x="25" y="108"/>
                    <a:pt x="1" y="215"/>
                    <a:pt x="1" y="298"/>
                  </a:cubicBezTo>
                  <a:cubicBezTo>
                    <a:pt x="43" y="333"/>
                    <a:pt x="74" y="346"/>
                    <a:pt x="98" y="346"/>
                  </a:cubicBezTo>
                  <a:cubicBezTo>
                    <a:pt x="187" y="346"/>
                    <a:pt x="183" y="166"/>
                    <a:pt x="273" y="166"/>
                  </a:cubicBezTo>
                  <a:cubicBezTo>
                    <a:pt x="277" y="166"/>
                    <a:pt x="282" y="166"/>
                    <a:pt x="287" y="167"/>
                  </a:cubicBezTo>
                  <a:cubicBezTo>
                    <a:pt x="322" y="167"/>
                    <a:pt x="358" y="155"/>
                    <a:pt x="406" y="155"/>
                  </a:cubicBezTo>
                  <a:cubicBezTo>
                    <a:pt x="334" y="0"/>
                    <a:pt x="167" y="36"/>
                    <a:pt x="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5" name="Google Shape;6055;p2"/>
            <p:cNvSpPr/>
            <p:nvPr/>
          </p:nvSpPr>
          <p:spPr>
            <a:xfrm>
              <a:off x="5292625" y="3139725"/>
              <a:ext cx="17275" cy="6500"/>
            </a:xfrm>
            <a:custGeom>
              <a:avLst/>
              <a:gdLst/>
              <a:ahLst/>
              <a:cxnLst/>
              <a:rect l="l" t="t" r="r" b="b"/>
              <a:pathLst>
                <a:path w="691" h="260" extrusionOk="0">
                  <a:moveTo>
                    <a:pt x="352" y="0"/>
                  </a:moveTo>
                  <a:cubicBezTo>
                    <a:pt x="234" y="0"/>
                    <a:pt x="117" y="48"/>
                    <a:pt x="0" y="135"/>
                  </a:cubicBezTo>
                  <a:lnTo>
                    <a:pt x="71" y="206"/>
                  </a:lnTo>
                  <a:cubicBezTo>
                    <a:pt x="143" y="244"/>
                    <a:pt x="212" y="259"/>
                    <a:pt x="281" y="259"/>
                  </a:cubicBezTo>
                  <a:cubicBezTo>
                    <a:pt x="383" y="259"/>
                    <a:pt x="483" y="225"/>
                    <a:pt x="583" y="182"/>
                  </a:cubicBezTo>
                  <a:cubicBezTo>
                    <a:pt x="631" y="182"/>
                    <a:pt x="655" y="146"/>
                    <a:pt x="691" y="135"/>
                  </a:cubicBezTo>
                  <a:cubicBezTo>
                    <a:pt x="575" y="42"/>
                    <a:pt x="463" y="0"/>
                    <a:pt x="35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6" name="Google Shape;6056;p2"/>
            <p:cNvSpPr/>
            <p:nvPr/>
          </p:nvSpPr>
          <p:spPr>
            <a:xfrm>
              <a:off x="5314050" y="3122075"/>
              <a:ext cx="11025" cy="3450"/>
            </a:xfrm>
            <a:custGeom>
              <a:avLst/>
              <a:gdLst/>
              <a:ahLst/>
              <a:cxnLst/>
              <a:rect l="l" t="t" r="r" b="b"/>
              <a:pathLst>
                <a:path w="441" h="138" extrusionOk="0">
                  <a:moveTo>
                    <a:pt x="131" y="0"/>
                  </a:moveTo>
                  <a:cubicBezTo>
                    <a:pt x="87" y="0"/>
                    <a:pt x="43" y="4"/>
                    <a:pt x="0" y="7"/>
                  </a:cubicBezTo>
                  <a:cubicBezTo>
                    <a:pt x="61" y="114"/>
                    <a:pt x="157" y="138"/>
                    <a:pt x="262" y="138"/>
                  </a:cubicBezTo>
                  <a:cubicBezTo>
                    <a:pt x="320" y="138"/>
                    <a:pt x="381" y="130"/>
                    <a:pt x="441" y="126"/>
                  </a:cubicBezTo>
                  <a:cubicBezTo>
                    <a:pt x="355" y="23"/>
                    <a:pt x="244" y="0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7" name="Google Shape;6057;p2"/>
            <p:cNvSpPr/>
            <p:nvPr/>
          </p:nvSpPr>
          <p:spPr>
            <a:xfrm>
              <a:off x="5281900" y="3142775"/>
              <a:ext cx="12225" cy="4500"/>
            </a:xfrm>
            <a:custGeom>
              <a:avLst/>
              <a:gdLst/>
              <a:ahLst/>
              <a:cxnLst/>
              <a:rect l="l" t="t" r="r" b="b"/>
              <a:pathLst>
                <a:path w="489" h="180" extrusionOk="0">
                  <a:moveTo>
                    <a:pt x="417" y="24"/>
                  </a:moveTo>
                  <a:cubicBezTo>
                    <a:pt x="274" y="48"/>
                    <a:pt x="108" y="1"/>
                    <a:pt x="0" y="155"/>
                  </a:cubicBezTo>
                  <a:cubicBezTo>
                    <a:pt x="155" y="155"/>
                    <a:pt x="286" y="179"/>
                    <a:pt x="417" y="179"/>
                  </a:cubicBezTo>
                  <a:cubicBezTo>
                    <a:pt x="477" y="132"/>
                    <a:pt x="489" y="84"/>
                    <a:pt x="417" y="24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8" name="Google Shape;6058;p2"/>
            <p:cNvSpPr/>
            <p:nvPr/>
          </p:nvSpPr>
          <p:spPr>
            <a:xfrm>
              <a:off x="5294700" y="3133850"/>
              <a:ext cx="2400" cy="1500"/>
            </a:xfrm>
            <a:custGeom>
              <a:avLst/>
              <a:gdLst/>
              <a:ahLst/>
              <a:cxnLst/>
              <a:rect l="l" t="t" r="r" b="b"/>
              <a:pathLst>
                <a:path w="96" h="60" extrusionOk="0">
                  <a:moveTo>
                    <a:pt x="60" y="0"/>
                  </a:moveTo>
                  <a:cubicBezTo>
                    <a:pt x="36" y="12"/>
                    <a:pt x="12" y="12"/>
                    <a:pt x="0" y="12"/>
                  </a:cubicBezTo>
                  <a:cubicBezTo>
                    <a:pt x="0" y="24"/>
                    <a:pt x="12" y="48"/>
                    <a:pt x="24" y="60"/>
                  </a:cubicBezTo>
                  <a:cubicBezTo>
                    <a:pt x="60" y="48"/>
                    <a:pt x="72" y="24"/>
                    <a:pt x="96" y="12"/>
                  </a:cubicBezTo>
                  <a:cubicBezTo>
                    <a:pt x="84" y="12"/>
                    <a:pt x="72" y="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9" name="Google Shape;6059;p2"/>
            <p:cNvSpPr/>
            <p:nvPr/>
          </p:nvSpPr>
          <p:spPr>
            <a:xfrm>
              <a:off x="5743275" y="3230300"/>
              <a:ext cx="14900" cy="11800"/>
            </a:xfrm>
            <a:custGeom>
              <a:avLst/>
              <a:gdLst/>
              <a:ahLst/>
              <a:cxnLst/>
              <a:rect l="l" t="t" r="r" b="b"/>
              <a:pathLst>
                <a:path w="596" h="472" extrusionOk="0">
                  <a:moveTo>
                    <a:pt x="333" y="0"/>
                  </a:moveTo>
                  <a:cubicBezTo>
                    <a:pt x="214" y="71"/>
                    <a:pt x="48" y="71"/>
                    <a:pt x="0" y="214"/>
                  </a:cubicBezTo>
                  <a:cubicBezTo>
                    <a:pt x="72" y="274"/>
                    <a:pt x="155" y="322"/>
                    <a:pt x="226" y="381"/>
                  </a:cubicBezTo>
                  <a:cubicBezTo>
                    <a:pt x="291" y="424"/>
                    <a:pt x="351" y="471"/>
                    <a:pt x="409" y="471"/>
                  </a:cubicBezTo>
                  <a:cubicBezTo>
                    <a:pt x="448" y="471"/>
                    <a:pt x="486" y="450"/>
                    <a:pt x="524" y="393"/>
                  </a:cubicBezTo>
                  <a:cubicBezTo>
                    <a:pt x="595" y="298"/>
                    <a:pt x="488" y="238"/>
                    <a:pt x="453" y="155"/>
                  </a:cubicBezTo>
                  <a:cubicBezTo>
                    <a:pt x="405" y="119"/>
                    <a:pt x="369" y="60"/>
                    <a:pt x="33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0" name="Google Shape;6060;p2"/>
            <p:cNvSpPr/>
            <p:nvPr/>
          </p:nvSpPr>
          <p:spPr>
            <a:xfrm>
              <a:off x="5773025" y="3237800"/>
              <a:ext cx="14325" cy="9775"/>
            </a:xfrm>
            <a:custGeom>
              <a:avLst/>
              <a:gdLst/>
              <a:ahLst/>
              <a:cxnLst/>
              <a:rect l="l" t="t" r="r" b="b"/>
              <a:pathLst>
                <a:path w="573" h="391" extrusionOk="0">
                  <a:moveTo>
                    <a:pt x="279" y="1"/>
                  </a:moveTo>
                  <a:cubicBezTo>
                    <a:pt x="223" y="1"/>
                    <a:pt x="169" y="26"/>
                    <a:pt x="120" y="93"/>
                  </a:cubicBezTo>
                  <a:cubicBezTo>
                    <a:pt x="1" y="260"/>
                    <a:pt x="179" y="319"/>
                    <a:pt x="286" y="391"/>
                  </a:cubicBezTo>
                  <a:cubicBezTo>
                    <a:pt x="465" y="391"/>
                    <a:pt x="572" y="319"/>
                    <a:pt x="548" y="129"/>
                  </a:cubicBezTo>
                  <a:cubicBezTo>
                    <a:pt x="467" y="69"/>
                    <a:pt x="371" y="1"/>
                    <a:pt x="2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1" name="Google Shape;6061;p2"/>
            <p:cNvSpPr/>
            <p:nvPr/>
          </p:nvSpPr>
          <p:spPr>
            <a:xfrm>
              <a:off x="5817675" y="3243975"/>
              <a:ext cx="56000" cy="22800"/>
            </a:xfrm>
            <a:custGeom>
              <a:avLst/>
              <a:gdLst/>
              <a:ahLst/>
              <a:cxnLst/>
              <a:rect l="l" t="t" r="r" b="b"/>
              <a:pathLst>
                <a:path w="2240" h="912" extrusionOk="0">
                  <a:moveTo>
                    <a:pt x="513" y="1"/>
                  </a:moveTo>
                  <a:cubicBezTo>
                    <a:pt x="286" y="1"/>
                    <a:pt x="108" y="72"/>
                    <a:pt x="1" y="263"/>
                  </a:cubicBezTo>
                  <a:cubicBezTo>
                    <a:pt x="72" y="513"/>
                    <a:pt x="429" y="322"/>
                    <a:pt x="477" y="596"/>
                  </a:cubicBezTo>
                  <a:cubicBezTo>
                    <a:pt x="534" y="627"/>
                    <a:pt x="599" y="633"/>
                    <a:pt x="666" y="633"/>
                  </a:cubicBezTo>
                  <a:cubicBezTo>
                    <a:pt x="710" y="633"/>
                    <a:pt x="754" y="630"/>
                    <a:pt x="798" y="630"/>
                  </a:cubicBezTo>
                  <a:cubicBezTo>
                    <a:pt x="897" y="630"/>
                    <a:pt x="994" y="643"/>
                    <a:pt x="1072" y="727"/>
                  </a:cubicBezTo>
                  <a:cubicBezTo>
                    <a:pt x="1298" y="858"/>
                    <a:pt x="1584" y="727"/>
                    <a:pt x="1799" y="894"/>
                  </a:cubicBezTo>
                  <a:cubicBezTo>
                    <a:pt x="1816" y="906"/>
                    <a:pt x="1831" y="912"/>
                    <a:pt x="1846" y="912"/>
                  </a:cubicBezTo>
                  <a:cubicBezTo>
                    <a:pt x="1861" y="912"/>
                    <a:pt x="1876" y="906"/>
                    <a:pt x="1894" y="894"/>
                  </a:cubicBezTo>
                  <a:cubicBezTo>
                    <a:pt x="2025" y="858"/>
                    <a:pt x="2180" y="846"/>
                    <a:pt x="2203" y="667"/>
                  </a:cubicBezTo>
                  <a:cubicBezTo>
                    <a:pt x="2239" y="489"/>
                    <a:pt x="2096" y="441"/>
                    <a:pt x="1953" y="417"/>
                  </a:cubicBezTo>
                  <a:lnTo>
                    <a:pt x="1799" y="417"/>
                  </a:lnTo>
                  <a:cubicBezTo>
                    <a:pt x="1745" y="443"/>
                    <a:pt x="1696" y="454"/>
                    <a:pt x="1651" y="454"/>
                  </a:cubicBezTo>
                  <a:cubicBezTo>
                    <a:pt x="1429" y="454"/>
                    <a:pt x="1300" y="187"/>
                    <a:pt x="1072" y="167"/>
                  </a:cubicBezTo>
                  <a:cubicBezTo>
                    <a:pt x="1010" y="187"/>
                    <a:pt x="951" y="197"/>
                    <a:pt x="895" y="197"/>
                  </a:cubicBezTo>
                  <a:cubicBezTo>
                    <a:pt x="749" y="197"/>
                    <a:pt x="625" y="130"/>
                    <a:pt x="51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2" name="Google Shape;6062;p2"/>
            <p:cNvSpPr/>
            <p:nvPr/>
          </p:nvSpPr>
          <p:spPr>
            <a:xfrm>
              <a:off x="6088250" y="3287300"/>
              <a:ext cx="11025" cy="7300"/>
            </a:xfrm>
            <a:custGeom>
              <a:avLst/>
              <a:gdLst/>
              <a:ahLst/>
              <a:cxnLst/>
              <a:rect l="l" t="t" r="r" b="b"/>
              <a:pathLst>
                <a:path w="441" h="292" extrusionOk="0">
                  <a:moveTo>
                    <a:pt x="182" y="1"/>
                  </a:moveTo>
                  <a:cubicBezTo>
                    <a:pt x="119" y="1"/>
                    <a:pt x="59" y="16"/>
                    <a:pt x="12" y="77"/>
                  </a:cubicBezTo>
                  <a:cubicBezTo>
                    <a:pt x="0" y="113"/>
                    <a:pt x="120" y="220"/>
                    <a:pt x="167" y="292"/>
                  </a:cubicBezTo>
                  <a:lnTo>
                    <a:pt x="441" y="292"/>
                  </a:lnTo>
                  <a:cubicBezTo>
                    <a:pt x="441" y="185"/>
                    <a:pt x="429" y="101"/>
                    <a:pt x="429" y="6"/>
                  </a:cubicBezTo>
                  <a:cubicBezTo>
                    <a:pt x="408" y="12"/>
                    <a:pt x="386" y="14"/>
                    <a:pt x="363" y="14"/>
                  </a:cubicBezTo>
                  <a:cubicBezTo>
                    <a:pt x="305" y="14"/>
                    <a:pt x="242" y="1"/>
                    <a:pt x="18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3" name="Google Shape;6063;p2"/>
            <p:cNvSpPr/>
            <p:nvPr/>
          </p:nvSpPr>
          <p:spPr>
            <a:xfrm>
              <a:off x="5684925" y="3222250"/>
              <a:ext cx="42300" cy="14675"/>
            </a:xfrm>
            <a:custGeom>
              <a:avLst/>
              <a:gdLst/>
              <a:ahLst/>
              <a:cxnLst/>
              <a:rect l="l" t="t" r="r" b="b"/>
              <a:pathLst>
                <a:path w="1692" h="587" extrusionOk="0">
                  <a:moveTo>
                    <a:pt x="370" y="1"/>
                  </a:moveTo>
                  <a:cubicBezTo>
                    <a:pt x="227" y="36"/>
                    <a:pt x="0" y="48"/>
                    <a:pt x="0" y="263"/>
                  </a:cubicBezTo>
                  <a:cubicBezTo>
                    <a:pt x="0" y="489"/>
                    <a:pt x="239" y="405"/>
                    <a:pt x="381" y="453"/>
                  </a:cubicBezTo>
                  <a:cubicBezTo>
                    <a:pt x="736" y="554"/>
                    <a:pt x="1091" y="587"/>
                    <a:pt x="1461" y="587"/>
                  </a:cubicBezTo>
                  <a:cubicBezTo>
                    <a:pt x="1525" y="587"/>
                    <a:pt x="1590" y="586"/>
                    <a:pt x="1655" y="584"/>
                  </a:cubicBezTo>
                  <a:cubicBezTo>
                    <a:pt x="1691" y="536"/>
                    <a:pt x="1691" y="489"/>
                    <a:pt x="1667" y="453"/>
                  </a:cubicBezTo>
                  <a:cubicBezTo>
                    <a:pt x="1640" y="226"/>
                    <a:pt x="1515" y="165"/>
                    <a:pt x="1357" y="165"/>
                  </a:cubicBezTo>
                  <a:cubicBezTo>
                    <a:pt x="1308" y="165"/>
                    <a:pt x="1256" y="171"/>
                    <a:pt x="1203" y="179"/>
                  </a:cubicBezTo>
                  <a:cubicBezTo>
                    <a:pt x="1100" y="195"/>
                    <a:pt x="999" y="207"/>
                    <a:pt x="902" y="207"/>
                  </a:cubicBezTo>
                  <a:cubicBezTo>
                    <a:pt x="708" y="207"/>
                    <a:pt x="528" y="159"/>
                    <a:pt x="3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4" name="Google Shape;6064;p2"/>
            <p:cNvSpPr/>
            <p:nvPr/>
          </p:nvSpPr>
          <p:spPr>
            <a:xfrm>
              <a:off x="5657850" y="3222250"/>
              <a:ext cx="12225" cy="6775"/>
            </a:xfrm>
            <a:custGeom>
              <a:avLst/>
              <a:gdLst/>
              <a:ahLst/>
              <a:cxnLst/>
              <a:rect l="l" t="t" r="r" b="b"/>
              <a:pathLst>
                <a:path w="489" h="271" extrusionOk="0">
                  <a:moveTo>
                    <a:pt x="155" y="1"/>
                  </a:moveTo>
                  <a:lnTo>
                    <a:pt x="0" y="167"/>
                  </a:lnTo>
                  <a:cubicBezTo>
                    <a:pt x="77" y="239"/>
                    <a:pt x="152" y="271"/>
                    <a:pt x="219" y="271"/>
                  </a:cubicBezTo>
                  <a:cubicBezTo>
                    <a:pt x="317" y="271"/>
                    <a:pt x="398" y="202"/>
                    <a:pt x="441" y="96"/>
                  </a:cubicBezTo>
                  <a:cubicBezTo>
                    <a:pt x="488" y="24"/>
                    <a:pt x="262" y="36"/>
                    <a:pt x="15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5" name="Google Shape;6065;p2"/>
            <p:cNvSpPr/>
            <p:nvPr/>
          </p:nvSpPr>
          <p:spPr>
            <a:xfrm>
              <a:off x="5726300" y="3233275"/>
              <a:ext cx="2100" cy="3575"/>
            </a:xfrm>
            <a:custGeom>
              <a:avLst/>
              <a:gdLst/>
              <a:ahLst/>
              <a:cxnLst/>
              <a:rect l="l" t="t" r="r" b="b"/>
              <a:pathLst>
                <a:path w="84" h="143" extrusionOk="0">
                  <a:moveTo>
                    <a:pt x="0" y="0"/>
                  </a:moveTo>
                  <a:lnTo>
                    <a:pt x="0" y="143"/>
                  </a:lnTo>
                  <a:cubicBezTo>
                    <a:pt x="84" y="95"/>
                    <a:pt x="84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6" name="Google Shape;6066;p2"/>
            <p:cNvSpPr/>
            <p:nvPr/>
          </p:nvSpPr>
          <p:spPr>
            <a:xfrm>
              <a:off x="5586400" y="3208850"/>
              <a:ext cx="32775" cy="14025"/>
            </a:xfrm>
            <a:custGeom>
              <a:avLst/>
              <a:gdLst/>
              <a:ahLst/>
              <a:cxnLst/>
              <a:rect l="l" t="t" r="r" b="b"/>
              <a:pathLst>
                <a:path w="1311" h="561" extrusionOk="0">
                  <a:moveTo>
                    <a:pt x="274" y="1"/>
                  </a:moveTo>
                  <a:cubicBezTo>
                    <a:pt x="191" y="48"/>
                    <a:pt x="96" y="84"/>
                    <a:pt x="12" y="120"/>
                  </a:cubicBezTo>
                  <a:cubicBezTo>
                    <a:pt x="12" y="167"/>
                    <a:pt x="1" y="227"/>
                    <a:pt x="1" y="275"/>
                  </a:cubicBezTo>
                  <a:cubicBezTo>
                    <a:pt x="1" y="358"/>
                    <a:pt x="12" y="429"/>
                    <a:pt x="12" y="525"/>
                  </a:cubicBezTo>
                  <a:cubicBezTo>
                    <a:pt x="36" y="543"/>
                    <a:pt x="57" y="551"/>
                    <a:pt x="78" y="551"/>
                  </a:cubicBezTo>
                  <a:cubicBezTo>
                    <a:pt x="99" y="551"/>
                    <a:pt x="120" y="543"/>
                    <a:pt x="143" y="525"/>
                  </a:cubicBezTo>
                  <a:cubicBezTo>
                    <a:pt x="231" y="465"/>
                    <a:pt x="321" y="435"/>
                    <a:pt x="409" y="435"/>
                  </a:cubicBezTo>
                  <a:cubicBezTo>
                    <a:pt x="514" y="435"/>
                    <a:pt x="618" y="477"/>
                    <a:pt x="715" y="560"/>
                  </a:cubicBezTo>
                  <a:cubicBezTo>
                    <a:pt x="917" y="560"/>
                    <a:pt x="1108" y="537"/>
                    <a:pt x="1310" y="537"/>
                  </a:cubicBezTo>
                  <a:cubicBezTo>
                    <a:pt x="1203" y="406"/>
                    <a:pt x="1108" y="275"/>
                    <a:pt x="1013" y="132"/>
                  </a:cubicBezTo>
                  <a:cubicBezTo>
                    <a:pt x="774" y="84"/>
                    <a:pt x="501" y="167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7" name="Google Shape;6067;p2"/>
            <p:cNvSpPr/>
            <p:nvPr/>
          </p:nvSpPr>
          <p:spPr>
            <a:xfrm>
              <a:off x="5340250" y="3158200"/>
              <a:ext cx="15800" cy="3450"/>
            </a:xfrm>
            <a:custGeom>
              <a:avLst/>
              <a:gdLst/>
              <a:ahLst/>
              <a:cxnLst/>
              <a:rect l="l" t="t" r="r" b="b"/>
              <a:pathLst>
                <a:path w="632" h="138" extrusionOk="0">
                  <a:moveTo>
                    <a:pt x="252" y="1"/>
                  </a:moveTo>
                  <a:cubicBezTo>
                    <a:pt x="161" y="1"/>
                    <a:pt x="75" y="24"/>
                    <a:pt x="0" y="110"/>
                  </a:cubicBezTo>
                  <a:cubicBezTo>
                    <a:pt x="11" y="109"/>
                    <a:pt x="21" y="109"/>
                    <a:pt x="32" y="109"/>
                  </a:cubicBezTo>
                  <a:cubicBezTo>
                    <a:pt x="142" y="109"/>
                    <a:pt x="255" y="138"/>
                    <a:pt x="364" y="138"/>
                  </a:cubicBezTo>
                  <a:cubicBezTo>
                    <a:pt x="457" y="138"/>
                    <a:pt x="548" y="117"/>
                    <a:pt x="631" y="38"/>
                  </a:cubicBezTo>
                  <a:lnTo>
                    <a:pt x="631" y="38"/>
                  </a:lnTo>
                  <a:cubicBezTo>
                    <a:pt x="622" y="39"/>
                    <a:pt x="613" y="39"/>
                    <a:pt x="604" y="39"/>
                  </a:cubicBezTo>
                  <a:cubicBezTo>
                    <a:pt x="488" y="39"/>
                    <a:pt x="367" y="1"/>
                    <a:pt x="25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8" name="Google Shape;6068;p2"/>
            <p:cNvSpPr/>
            <p:nvPr/>
          </p:nvSpPr>
          <p:spPr>
            <a:xfrm>
              <a:off x="5550975" y="3205275"/>
              <a:ext cx="9550" cy="9650"/>
            </a:xfrm>
            <a:custGeom>
              <a:avLst/>
              <a:gdLst/>
              <a:ahLst/>
              <a:cxnLst/>
              <a:rect l="l" t="t" r="r" b="b"/>
              <a:pathLst>
                <a:path w="382" h="386" extrusionOk="0">
                  <a:moveTo>
                    <a:pt x="251" y="1"/>
                  </a:moveTo>
                  <a:cubicBezTo>
                    <a:pt x="132" y="13"/>
                    <a:pt x="1" y="25"/>
                    <a:pt x="13" y="191"/>
                  </a:cubicBezTo>
                  <a:cubicBezTo>
                    <a:pt x="21" y="362"/>
                    <a:pt x="127" y="386"/>
                    <a:pt x="243" y="386"/>
                  </a:cubicBezTo>
                  <a:cubicBezTo>
                    <a:pt x="289" y="386"/>
                    <a:pt x="337" y="382"/>
                    <a:pt x="382" y="382"/>
                  </a:cubicBezTo>
                  <a:cubicBezTo>
                    <a:pt x="334" y="251"/>
                    <a:pt x="298" y="132"/>
                    <a:pt x="25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9" name="Google Shape;6069;p2"/>
            <p:cNvSpPr/>
            <p:nvPr/>
          </p:nvSpPr>
          <p:spPr>
            <a:xfrm>
              <a:off x="5518225" y="3202100"/>
              <a:ext cx="7475" cy="6175"/>
            </a:xfrm>
            <a:custGeom>
              <a:avLst/>
              <a:gdLst/>
              <a:ahLst/>
              <a:cxnLst/>
              <a:rect l="l" t="t" r="r" b="b"/>
              <a:pathLst>
                <a:path w="299" h="247" extrusionOk="0">
                  <a:moveTo>
                    <a:pt x="137" y="1"/>
                  </a:moveTo>
                  <a:cubicBezTo>
                    <a:pt x="88" y="1"/>
                    <a:pt x="42" y="47"/>
                    <a:pt x="1" y="104"/>
                  </a:cubicBezTo>
                  <a:cubicBezTo>
                    <a:pt x="49" y="152"/>
                    <a:pt x="108" y="199"/>
                    <a:pt x="132" y="247"/>
                  </a:cubicBezTo>
                  <a:cubicBezTo>
                    <a:pt x="227" y="199"/>
                    <a:pt x="299" y="128"/>
                    <a:pt x="203" y="33"/>
                  </a:cubicBezTo>
                  <a:cubicBezTo>
                    <a:pt x="181" y="10"/>
                    <a:pt x="159" y="1"/>
                    <a:pt x="1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0" name="Google Shape;6070;p2"/>
            <p:cNvSpPr/>
            <p:nvPr/>
          </p:nvSpPr>
          <p:spPr>
            <a:xfrm>
              <a:off x="5286650" y="3149175"/>
              <a:ext cx="19975" cy="5225"/>
            </a:xfrm>
            <a:custGeom>
              <a:avLst/>
              <a:gdLst/>
              <a:ahLst/>
              <a:cxnLst/>
              <a:rect l="l" t="t" r="r" b="b"/>
              <a:pathLst>
                <a:path w="799" h="209" extrusionOk="0">
                  <a:moveTo>
                    <a:pt x="522" y="1"/>
                  </a:moveTo>
                  <a:cubicBezTo>
                    <a:pt x="471" y="1"/>
                    <a:pt x="424" y="18"/>
                    <a:pt x="382" y="54"/>
                  </a:cubicBezTo>
                  <a:cubicBezTo>
                    <a:pt x="354" y="63"/>
                    <a:pt x="323" y="64"/>
                    <a:pt x="291" y="64"/>
                  </a:cubicBezTo>
                  <a:cubicBezTo>
                    <a:pt x="268" y="64"/>
                    <a:pt x="244" y="64"/>
                    <a:pt x="221" y="64"/>
                  </a:cubicBezTo>
                  <a:cubicBezTo>
                    <a:pt x="139" y="64"/>
                    <a:pt x="57" y="75"/>
                    <a:pt x="1" y="173"/>
                  </a:cubicBezTo>
                  <a:cubicBezTo>
                    <a:pt x="149" y="173"/>
                    <a:pt x="300" y="208"/>
                    <a:pt x="446" y="208"/>
                  </a:cubicBezTo>
                  <a:cubicBezTo>
                    <a:pt x="570" y="208"/>
                    <a:pt x="689" y="183"/>
                    <a:pt x="799" y="90"/>
                  </a:cubicBezTo>
                  <a:cubicBezTo>
                    <a:pt x="751" y="66"/>
                    <a:pt x="715" y="54"/>
                    <a:pt x="680" y="54"/>
                  </a:cubicBezTo>
                  <a:cubicBezTo>
                    <a:pt x="626" y="18"/>
                    <a:pt x="572" y="1"/>
                    <a:pt x="52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1" name="Google Shape;6071;p2"/>
            <p:cNvSpPr/>
            <p:nvPr/>
          </p:nvSpPr>
          <p:spPr>
            <a:xfrm>
              <a:off x="5320300" y="3154375"/>
              <a:ext cx="11025" cy="3700"/>
            </a:xfrm>
            <a:custGeom>
              <a:avLst/>
              <a:gdLst/>
              <a:ahLst/>
              <a:cxnLst/>
              <a:rect l="l" t="t" r="r" b="b"/>
              <a:pathLst>
                <a:path w="441" h="148" extrusionOk="0">
                  <a:moveTo>
                    <a:pt x="191" y="1"/>
                  </a:moveTo>
                  <a:cubicBezTo>
                    <a:pt x="131" y="25"/>
                    <a:pt x="72" y="60"/>
                    <a:pt x="0" y="96"/>
                  </a:cubicBezTo>
                  <a:cubicBezTo>
                    <a:pt x="48" y="120"/>
                    <a:pt x="72" y="144"/>
                    <a:pt x="119" y="144"/>
                  </a:cubicBezTo>
                  <a:cubicBezTo>
                    <a:pt x="142" y="146"/>
                    <a:pt x="166" y="148"/>
                    <a:pt x="188" y="148"/>
                  </a:cubicBezTo>
                  <a:cubicBezTo>
                    <a:pt x="283" y="148"/>
                    <a:pt x="374" y="123"/>
                    <a:pt x="441" y="37"/>
                  </a:cubicBezTo>
                  <a:cubicBezTo>
                    <a:pt x="369" y="25"/>
                    <a:pt x="286" y="13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2" name="Google Shape;6072;p2"/>
            <p:cNvSpPr/>
            <p:nvPr/>
          </p:nvSpPr>
          <p:spPr>
            <a:xfrm>
              <a:off x="5292325" y="3143975"/>
              <a:ext cx="14900" cy="6875"/>
            </a:xfrm>
            <a:custGeom>
              <a:avLst/>
              <a:gdLst/>
              <a:ahLst/>
              <a:cxnLst/>
              <a:rect l="l" t="t" r="r" b="b"/>
              <a:pathLst>
                <a:path w="596" h="275" extrusionOk="0">
                  <a:moveTo>
                    <a:pt x="12" y="0"/>
                  </a:moveTo>
                  <a:cubicBezTo>
                    <a:pt x="0" y="36"/>
                    <a:pt x="0" y="95"/>
                    <a:pt x="0" y="143"/>
                  </a:cubicBezTo>
                  <a:cubicBezTo>
                    <a:pt x="48" y="191"/>
                    <a:pt x="107" y="238"/>
                    <a:pt x="155" y="274"/>
                  </a:cubicBezTo>
                  <a:cubicBezTo>
                    <a:pt x="250" y="262"/>
                    <a:pt x="345" y="262"/>
                    <a:pt x="453" y="262"/>
                  </a:cubicBezTo>
                  <a:cubicBezTo>
                    <a:pt x="488" y="179"/>
                    <a:pt x="536" y="95"/>
                    <a:pt x="595" y="24"/>
                  </a:cubicBezTo>
                  <a:cubicBezTo>
                    <a:pt x="405" y="12"/>
                    <a:pt x="214" y="12"/>
                    <a:pt x="1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3" name="Google Shape;6073;p2"/>
            <p:cNvSpPr/>
            <p:nvPr/>
          </p:nvSpPr>
          <p:spPr>
            <a:xfrm>
              <a:off x="5473875" y="3201125"/>
              <a:ext cx="8975" cy="3300"/>
            </a:xfrm>
            <a:custGeom>
              <a:avLst/>
              <a:gdLst/>
              <a:ahLst/>
              <a:cxnLst/>
              <a:rect l="l" t="t" r="r" b="b"/>
              <a:pathLst>
                <a:path w="359" h="132" extrusionOk="0">
                  <a:moveTo>
                    <a:pt x="60" y="0"/>
                  </a:moveTo>
                  <a:cubicBezTo>
                    <a:pt x="13" y="36"/>
                    <a:pt x="1" y="72"/>
                    <a:pt x="37" y="119"/>
                  </a:cubicBezTo>
                  <a:cubicBezTo>
                    <a:pt x="132" y="131"/>
                    <a:pt x="251" y="131"/>
                    <a:pt x="358" y="131"/>
                  </a:cubicBezTo>
                  <a:cubicBezTo>
                    <a:pt x="287" y="36"/>
                    <a:pt x="180" y="0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4" name="Google Shape;6074;p2"/>
            <p:cNvSpPr/>
            <p:nvPr/>
          </p:nvSpPr>
          <p:spPr>
            <a:xfrm>
              <a:off x="5485800" y="3201125"/>
              <a:ext cx="3300" cy="3600"/>
            </a:xfrm>
            <a:custGeom>
              <a:avLst/>
              <a:gdLst/>
              <a:ahLst/>
              <a:cxnLst/>
              <a:rect l="l" t="t" r="r" b="b"/>
              <a:pathLst>
                <a:path w="132" h="144" extrusionOk="0">
                  <a:moveTo>
                    <a:pt x="131" y="0"/>
                  </a:moveTo>
                  <a:cubicBezTo>
                    <a:pt x="113" y="24"/>
                    <a:pt x="93" y="51"/>
                    <a:pt x="70" y="76"/>
                  </a:cubicBezTo>
                  <a:lnTo>
                    <a:pt x="70" y="76"/>
                  </a:lnTo>
                  <a:cubicBezTo>
                    <a:pt x="96" y="51"/>
                    <a:pt x="119" y="25"/>
                    <a:pt x="131" y="0"/>
                  </a:cubicBezTo>
                  <a:close/>
                  <a:moveTo>
                    <a:pt x="70" y="76"/>
                  </a:moveTo>
                  <a:cubicBezTo>
                    <a:pt x="48" y="98"/>
                    <a:pt x="23" y="121"/>
                    <a:pt x="0" y="143"/>
                  </a:cubicBezTo>
                  <a:cubicBezTo>
                    <a:pt x="24" y="125"/>
                    <a:pt x="48" y="101"/>
                    <a:pt x="70" y="76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5" name="Google Shape;6075;p2"/>
            <p:cNvSpPr/>
            <p:nvPr/>
          </p:nvSpPr>
          <p:spPr>
            <a:xfrm>
              <a:off x="5471800" y="3201125"/>
              <a:ext cx="3600" cy="3000"/>
            </a:xfrm>
            <a:custGeom>
              <a:avLst/>
              <a:gdLst/>
              <a:ahLst/>
              <a:cxnLst/>
              <a:rect l="l" t="t" r="r" b="b"/>
              <a:pathLst>
                <a:path w="144" h="120" extrusionOk="0">
                  <a:moveTo>
                    <a:pt x="1" y="0"/>
                  </a:moveTo>
                  <a:cubicBezTo>
                    <a:pt x="1" y="48"/>
                    <a:pt x="13" y="72"/>
                    <a:pt x="24" y="119"/>
                  </a:cubicBezTo>
                  <a:lnTo>
                    <a:pt x="120" y="119"/>
                  </a:lnTo>
                  <a:cubicBezTo>
                    <a:pt x="132" y="95"/>
                    <a:pt x="143" y="48"/>
                    <a:pt x="14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6" name="Google Shape;6076;p2"/>
            <p:cNvSpPr/>
            <p:nvPr/>
          </p:nvSpPr>
          <p:spPr>
            <a:xfrm>
              <a:off x="5467925" y="3197250"/>
              <a:ext cx="3900" cy="3900"/>
            </a:xfrm>
            <a:custGeom>
              <a:avLst/>
              <a:gdLst/>
              <a:ahLst/>
              <a:cxnLst/>
              <a:rect l="l" t="t" r="r" b="b"/>
              <a:pathLst>
                <a:path w="156" h="156" extrusionOk="0">
                  <a:moveTo>
                    <a:pt x="1" y="0"/>
                  </a:moveTo>
                  <a:lnTo>
                    <a:pt x="156" y="155"/>
                  </a:lnTo>
                  <a:cubicBezTo>
                    <a:pt x="156" y="96"/>
                    <a:pt x="156" y="48"/>
                    <a:pt x="13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7" name="Google Shape;6077;p2"/>
            <p:cNvSpPr/>
            <p:nvPr/>
          </p:nvSpPr>
          <p:spPr>
            <a:xfrm>
              <a:off x="5338750" y="3147375"/>
              <a:ext cx="11050" cy="3475"/>
            </a:xfrm>
            <a:custGeom>
              <a:avLst/>
              <a:gdLst/>
              <a:ahLst/>
              <a:cxnLst/>
              <a:rect l="l" t="t" r="r" b="b"/>
              <a:pathLst>
                <a:path w="442" h="139" extrusionOk="0">
                  <a:moveTo>
                    <a:pt x="138" y="1"/>
                  </a:moveTo>
                  <a:cubicBezTo>
                    <a:pt x="93" y="1"/>
                    <a:pt x="47" y="4"/>
                    <a:pt x="1" y="7"/>
                  </a:cubicBezTo>
                  <a:lnTo>
                    <a:pt x="1" y="138"/>
                  </a:lnTo>
                  <a:cubicBezTo>
                    <a:pt x="155" y="126"/>
                    <a:pt x="286" y="126"/>
                    <a:pt x="441" y="126"/>
                  </a:cubicBezTo>
                  <a:cubicBezTo>
                    <a:pt x="364" y="23"/>
                    <a:pt x="255" y="1"/>
                    <a:pt x="1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8" name="Google Shape;6078;p2"/>
            <p:cNvSpPr/>
            <p:nvPr/>
          </p:nvSpPr>
          <p:spPr>
            <a:xfrm>
              <a:off x="5844475" y="3261750"/>
              <a:ext cx="18175" cy="4900"/>
            </a:xfrm>
            <a:custGeom>
              <a:avLst/>
              <a:gdLst/>
              <a:ahLst/>
              <a:cxnLst/>
              <a:rect l="l" t="t" r="r" b="b"/>
              <a:pathLst>
                <a:path w="727" h="196" extrusionOk="0">
                  <a:moveTo>
                    <a:pt x="347" y="0"/>
                  </a:moveTo>
                  <a:cubicBezTo>
                    <a:pt x="245" y="0"/>
                    <a:pt x="139" y="17"/>
                    <a:pt x="38" y="17"/>
                  </a:cubicBezTo>
                  <a:cubicBezTo>
                    <a:pt x="26" y="17"/>
                    <a:pt x="13" y="17"/>
                    <a:pt x="0" y="16"/>
                  </a:cubicBezTo>
                  <a:lnTo>
                    <a:pt x="0" y="16"/>
                  </a:lnTo>
                  <a:cubicBezTo>
                    <a:pt x="186" y="114"/>
                    <a:pt x="387" y="195"/>
                    <a:pt x="591" y="195"/>
                  </a:cubicBezTo>
                  <a:cubicBezTo>
                    <a:pt x="636" y="195"/>
                    <a:pt x="681" y="191"/>
                    <a:pt x="727" y="183"/>
                  </a:cubicBezTo>
                  <a:cubicBezTo>
                    <a:pt x="622" y="32"/>
                    <a:pt x="488" y="0"/>
                    <a:pt x="3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9" name="Google Shape;6079;p2"/>
            <p:cNvSpPr/>
            <p:nvPr/>
          </p:nvSpPr>
          <p:spPr>
            <a:xfrm>
              <a:off x="5829575" y="3258450"/>
              <a:ext cx="14925" cy="4150"/>
            </a:xfrm>
            <a:custGeom>
              <a:avLst/>
              <a:gdLst/>
              <a:ahLst/>
              <a:cxnLst/>
              <a:rect l="l" t="t" r="r" b="b"/>
              <a:pathLst>
                <a:path w="597" h="166" extrusionOk="0">
                  <a:moveTo>
                    <a:pt x="293" y="0"/>
                  </a:moveTo>
                  <a:cubicBezTo>
                    <a:pt x="199" y="0"/>
                    <a:pt x="100" y="23"/>
                    <a:pt x="1" y="29"/>
                  </a:cubicBezTo>
                  <a:cubicBezTo>
                    <a:pt x="117" y="145"/>
                    <a:pt x="249" y="166"/>
                    <a:pt x="383" y="166"/>
                  </a:cubicBezTo>
                  <a:cubicBezTo>
                    <a:pt x="454" y="166"/>
                    <a:pt x="526" y="160"/>
                    <a:pt x="596" y="160"/>
                  </a:cubicBezTo>
                  <a:cubicBezTo>
                    <a:pt x="507" y="32"/>
                    <a:pt x="403" y="0"/>
                    <a:pt x="29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0" name="Google Shape;6080;p2"/>
            <p:cNvSpPr/>
            <p:nvPr/>
          </p:nvSpPr>
          <p:spPr>
            <a:xfrm>
              <a:off x="5460800" y="3297550"/>
              <a:ext cx="6850" cy="7775"/>
            </a:xfrm>
            <a:custGeom>
              <a:avLst/>
              <a:gdLst/>
              <a:ahLst/>
              <a:cxnLst/>
              <a:rect l="l" t="t" r="r" b="b"/>
              <a:pathLst>
                <a:path w="274" h="311" extrusionOk="0">
                  <a:moveTo>
                    <a:pt x="36" y="1"/>
                  </a:moveTo>
                  <a:lnTo>
                    <a:pt x="36" y="1"/>
                  </a:lnTo>
                  <a:cubicBezTo>
                    <a:pt x="0" y="132"/>
                    <a:pt x="24" y="239"/>
                    <a:pt x="155" y="310"/>
                  </a:cubicBezTo>
                  <a:cubicBezTo>
                    <a:pt x="202" y="251"/>
                    <a:pt x="226" y="191"/>
                    <a:pt x="274" y="132"/>
                  </a:cubicBezTo>
                  <a:cubicBezTo>
                    <a:pt x="179" y="84"/>
                    <a:pt x="107" y="48"/>
                    <a:pt x="3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1" name="Google Shape;6081;p2"/>
            <p:cNvSpPr/>
            <p:nvPr/>
          </p:nvSpPr>
          <p:spPr>
            <a:xfrm>
              <a:off x="5462275" y="3309175"/>
              <a:ext cx="2100" cy="2700"/>
            </a:xfrm>
            <a:custGeom>
              <a:avLst/>
              <a:gdLst/>
              <a:ahLst/>
              <a:cxnLst/>
              <a:rect l="l" t="t" r="r" b="b"/>
              <a:pathLst>
                <a:path w="84" h="108" extrusionOk="0">
                  <a:moveTo>
                    <a:pt x="84" y="0"/>
                  </a:moveTo>
                  <a:cubicBezTo>
                    <a:pt x="1" y="36"/>
                    <a:pt x="1" y="84"/>
                    <a:pt x="84" y="107"/>
                  </a:cubicBezTo>
                  <a:lnTo>
                    <a:pt x="84" y="6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2" name="Google Shape;6082;p2"/>
            <p:cNvSpPr/>
            <p:nvPr/>
          </p:nvSpPr>
          <p:spPr>
            <a:xfrm>
              <a:off x="5461375" y="3290725"/>
              <a:ext cx="3000" cy="4175"/>
            </a:xfrm>
            <a:custGeom>
              <a:avLst/>
              <a:gdLst/>
              <a:ahLst/>
              <a:cxnLst/>
              <a:rect l="l" t="t" r="r" b="b"/>
              <a:pathLst>
                <a:path w="120" h="167" extrusionOk="0">
                  <a:moveTo>
                    <a:pt x="120" y="0"/>
                  </a:moveTo>
                  <a:cubicBezTo>
                    <a:pt x="60" y="36"/>
                    <a:pt x="13" y="83"/>
                    <a:pt x="1" y="167"/>
                  </a:cubicBezTo>
                  <a:cubicBezTo>
                    <a:pt x="37" y="107"/>
                    <a:pt x="72" y="60"/>
                    <a:pt x="12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3" name="Google Shape;6083;p2"/>
            <p:cNvSpPr/>
            <p:nvPr/>
          </p:nvSpPr>
          <p:spPr>
            <a:xfrm>
              <a:off x="5472100" y="3290125"/>
              <a:ext cx="2700" cy="4475"/>
            </a:xfrm>
            <a:custGeom>
              <a:avLst/>
              <a:gdLst/>
              <a:ahLst/>
              <a:cxnLst/>
              <a:rect l="l" t="t" r="r" b="b"/>
              <a:pathLst>
                <a:path w="108" h="179" extrusionOk="0">
                  <a:moveTo>
                    <a:pt x="108" y="0"/>
                  </a:moveTo>
                  <a:lnTo>
                    <a:pt x="108" y="0"/>
                  </a:lnTo>
                  <a:cubicBezTo>
                    <a:pt x="72" y="60"/>
                    <a:pt x="48" y="119"/>
                    <a:pt x="1" y="179"/>
                  </a:cubicBezTo>
                  <a:cubicBezTo>
                    <a:pt x="72" y="131"/>
                    <a:pt x="108" y="72"/>
                    <a:pt x="10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4" name="Google Shape;6084;p2"/>
            <p:cNvSpPr/>
            <p:nvPr/>
          </p:nvSpPr>
          <p:spPr>
            <a:xfrm>
              <a:off x="5589975" y="3217350"/>
              <a:ext cx="14300" cy="6125"/>
            </a:xfrm>
            <a:custGeom>
              <a:avLst/>
              <a:gdLst/>
              <a:ahLst/>
              <a:cxnLst/>
              <a:rect l="l" t="t" r="r" b="b"/>
              <a:pathLst>
                <a:path w="572" h="245" extrusionOk="0">
                  <a:moveTo>
                    <a:pt x="262" y="1"/>
                  </a:moveTo>
                  <a:cubicBezTo>
                    <a:pt x="179" y="1"/>
                    <a:pt x="93" y="57"/>
                    <a:pt x="0" y="197"/>
                  </a:cubicBezTo>
                  <a:cubicBezTo>
                    <a:pt x="119" y="228"/>
                    <a:pt x="244" y="244"/>
                    <a:pt x="373" y="244"/>
                  </a:cubicBezTo>
                  <a:cubicBezTo>
                    <a:pt x="438" y="244"/>
                    <a:pt x="504" y="240"/>
                    <a:pt x="572" y="232"/>
                  </a:cubicBezTo>
                  <a:cubicBezTo>
                    <a:pt x="471" y="97"/>
                    <a:pt x="370" y="1"/>
                    <a:pt x="26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5" name="Google Shape;6085;p2"/>
            <p:cNvSpPr/>
            <p:nvPr/>
          </p:nvSpPr>
          <p:spPr>
            <a:xfrm>
              <a:off x="5378350" y="3479250"/>
              <a:ext cx="14000" cy="19250"/>
            </a:xfrm>
            <a:custGeom>
              <a:avLst/>
              <a:gdLst/>
              <a:ahLst/>
              <a:cxnLst/>
              <a:rect l="l" t="t" r="r" b="b"/>
              <a:pathLst>
                <a:path w="560" h="770" extrusionOk="0">
                  <a:moveTo>
                    <a:pt x="372" y="1"/>
                  </a:moveTo>
                  <a:cubicBezTo>
                    <a:pt x="332" y="1"/>
                    <a:pt x="292" y="21"/>
                    <a:pt x="250" y="79"/>
                  </a:cubicBezTo>
                  <a:cubicBezTo>
                    <a:pt x="167" y="222"/>
                    <a:pt x="83" y="353"/>
                    <a:pt x="0" y="484"/>
                  </a:cubicBezTo>
                  <a:cubicBezTo>
                    <a:pt x="0" y="603"/>
                    <a:pt x="48" y="698"/>
                    <a:pt x="143" y="770"/>
                  </a:cubicBezTo>
                  <a:cubicBezTo>
                    <a:pt x="250" y="770"/>
                    <a:pt x="369" y="746"/>
                    <a:pt x="429" y="639"/>
                  </a:cubicBezTo>
                  <a:cubicBezTo>
                    <a:pt x="441" y="543"/>
                    <a:pt x="441" y="436"/>
                    <a:pt x="429" y="329"/>
                  </a:cubicBezTo>
                  <a:cubicBezTo>
                    <a:pt x="464" y="246"/>
                    <a:pt x="560" y="186"/>
                    <a:pt x="536" y="67"/>
                  </a:cubicBezTo>
                  <a:cubicBezTo>
                    <a:pt x="476" y="34"/>
                    <a:pt x="423" y="1"/>
                    <a:pt x="3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6" name="Google Shape;6086;p2"/>
            <p:cNvSpPr/>
            <p:nvPr/>
          </p:nvSpPr>
          <p:spPr>
            <a:xfrm>
              <a:off x="5374375" y="3491325"/>
              <a:ext cx="7550" cy="8850"/>
            </a:xfrm>
            <a:custGeom>
              <a:avLst/>
              <a:gdLst/>
              <a:ahLst/>
              <a:cxnLst/>
              <a:rect l="l" t="t" r="r" b="b"/>
              <a:pathLst>
                <a:path w="302" h="354" extrusionOk="0">
                  <a:moveTo>
                    <a:pt x="159" y="1"/>
                  </a:moveTo>
                  <a:cubicBezTo>
                    <a:pt x="111" y="13"/>
                    <a:pt x="88" y="37"/>
                    <a:pt x="52" y="48"/>
                  </a:cubicBezTo>
                  <a:cubicBezTo>
                    <a:pt x="43" y="174"/>
                    <a:pt x="0" y="353"/>
                    <a:pt x="122" y="353"/>
                  </a:cubicBezTo>
                  <a:cubicBezTo>
                    <a:pt x="162" y="353"/>
                    <a:pt x="219" y="334"/>
                    <a:pt x="302" y="287"/>
                  </a:cubicBezTo>
                  <a:cubicBezTo>
                    <a:pt x="302" y="168"/>
                    <a:pt x="278" y="60"/>
                    <a:pt x="15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7" name="Google Shape;6087;p2"/>
            <p:cNvSpPr/>
            <p:nvPr/>
          </p:nvSpPr>
          <p:spPr>
            <a:xfrm>
              <a:off x="5819475" y="3487725"/>
              <a:ext cx="17875" cy="4050"/>
            </a:xfrm>
            <a:custGeom>
              <a:avLst/>
              <a:gdLst/>
              <a:ahLst/>
              <a:cxnLst/>
              <a:rect l="l" t="t" r="r" b="b"/>
              <a:pathLst>
                <a:path w="715" h="162" extrusionOk="0">
                  <a:moveTo>
                    <a:pt x="365" y="0"/>
                  </a:moveTo>
                  <a:cubicBezTo>
                    <a:pt x="266" y="0"/>
                    <a:pt x="163" y="17"/>
                    <a:pt x="66" y="17"/>
                  </a:cubicBezTo>
                  <a:cubicBezTo>
                    <a:pt x="44" y="17"/>
                    <a:pt x="22" y="16"/>
                    <a:pt x="0" y="14"/>
                  </a:cubicBezTo>
                  <a:lnTo>
                    <a:pt x="0" y="14"/>
                  </a:lnTo>
                  <a:cubicBezTo>
                    <a:pt x="104" y="137"/>
                    <a:pt x="228" y="161"/>
                    <a:pt x="355" y="161"/>
                  </a:cubicBezTo>
                  <a:cubicBezTo>
                    <a:pt x="441" y="161"/>
                    <a:pt x="529" y="150"/>
                    <a:pt x="614" y="150"/>
                  </a:cubicBezTo>
                  <a:cubicBezTo>
                    <a:pt x="648" y="150"/>
                    <a:pt x="682" y="152"/>
                    <a:pt x="714" y="157"/>
                  </a:cubicBezTo>
                  <a:cubicBezTo>
                    <a:pt x="617" y="28"/>
                    <a:pt x="494" y="0"/>
                    <a:pt x="3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8" name="Google Shape;6088;p2"/>
            <p:cNvSpPr/>
            <p:nvPr/>
          </p:nvSpPr>
          <p:spPr>
            <a:xfrm>
              <a:off x="5793875" y="3469800"/>
              <a:ext cx="43475" cy="7875"/>
            </a:xfrm>
            <a:custGeom>
              <a:avLst/>
              <a:gdLst/>
              <a:ahLst/>
              <a:cxnLst/>
              <a:rect l="l" t="t" r="r" b="b"/>
              <a:pathLst>
                <a:path w="1739" h="315" extrusionOk="0">
                  <a:moveTo>
                    <a:pt x="1437" y="1"/>
                  </a:moveTo>
                  <a:cubicBezTo>
                    <a:pt x="1299" y="1"/>
                    <a:pt x="1162" y="15"/>
                    <a:pt x="1024" y="28"/>
                  </a:cubicBezTo>
                  <a:cubicBezTo>
                    <a:pt x="889" y="148"/>
                    <a:pt x="743" y="174"/>
                    <a:pt x="593" y="174"/>
                  </a:cubicBezTo>
                  <a:cubicBezTo>
                    <a:pt x="471" y="174"/>
                    <a:pt x="346" y="157"/>
                    <a:pt x="222" y="157"/>
                  </a:cubicBezTo>
                  <a:cubicBezTo>
                    <a:pt x="147" y="157"/>
                    <a:pt x="73" y="163"/>
                    <a:pt x="0" y="183"/>
                  </a:cubicBezTo>
                  <a:cubicBezTo>
                    <a:pt x="12" y="207"/>
                    <a:pt x="48" y="231"/>
                    <a:pt x="60" y="267"/>
                  </a:cubicBezTo>
                  <a:cubicBezTo>
                    <a:pt x="72" y="264"/>
                    <a:pt x="82" y="262"/>
                    <a:pt x="92" y="262"/>
                  </a:cubicBezTo>
                  <a:cubicBezTo>
                    <a:pt x="120" y="262"/>
                    <a:pt x="140" y="275"/>
                    <a:pt x="167" y="302"/>
                  </a:cubicBezTo>
                  <a:cubicBezTo>
                    <a:pt x="226" y="302"/>
                    <a:pt x="262" y="314"/>
                    <a:pt x="310" y="314"/>
                  </a:cubicBezTo>
                  <a:cubicBezTo>
                    <a:pt x="679" y="314"/>
                    <a:pt x="1072" y="302"/>
                    <a:pt x="1453" y="302"/>
                  </a:cubicBezTo>
                  <a:cubicBezTo>
                    <a:pt x="1548" y="207"/>
                    <a:pt x="1655" y="124"/>
                    <a:pt x="1738" y="28"/>
                  </a:cubicBezTo>
                  <a:cubicBezTo>
                    <a:pt x="1638" y="8"/>
                    <a:pt x="1537" y="1"/>
                    <a:pt x="1437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9" name="Google Shape;6089;p2"/>
            <p:cNvSpPr/>
            <p:nvPr/>
          </p:nvSpPr>
          <p:spPr>
            <a:xfrm>
              <a:off x="5840000" y="3491625"/>
              <a:ext cx="4800" cy="3000"/>
            </a:xfrm>
            <a:custGeom>
              <a:avLst/>
              <a:gdLst/>
              <a:ahLst/>
              <a:cxnLst/>
              <a:rect l="l" t="t" r="r" b="b"/>
              <a:pathLst>
                <a:path w="192" h="120" extrusionOk="0">
                  <a:moveTo>
                    <a:pt x="191" y="1"/>
                  </a:moveTo>
                  <a:lnTo>
                    <a:pt x="191" y="1"/>
                  </a:lnTo>
                  <a:cubicBezTo>
                    <a:pt x="120" y="48"/>
                    <a:pt x="60" y="84"/>
                    <a:pt x="1" y="120"/>
                  </a:cubicBezTo>
                  <a:cubicBezTo>
                    <a:pt x="96" y="120"/>
                    <a:pt x="155" y="84"/>
                    <a:pt x="19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0" name="Google Shape;6090;p2"/>
            <p:cNvSpPr/>
            <p:nvPr/>
          </p:nvSpPr>
          <p:spPr>
            <a:xfrm>
              <a:off x="5414350" y="3493000"/>
              <a:ext cx="35450" cy="6325"/>
            </a:xfrm>
            <a:custGeom>
              <a:avLst/>
              <a:gdLst/>
              <a:ahLst/>
              <a:cxnLst/>
              <a:rect l="l" t="t" r="r" b="b"/>
              <a:pathLst>
                <a:path w="1418" h="253" extrusionOk="0">
                  <a:moveTo>
                    <a:pt x="204" y="0"/>
                  </a:moveTo>
                  <a:cubicBezTo>
                    <a:pt x="132" y="0"/>
                    <a:pt x="65" y="35"/>
                    <a:pt x="1" y="124"/>
                  </a:cubicBezTo>
                  <a:cubicBezTo>
                    <a:pt x="221" y="226"/>
                    <a:pt x="443" y="253"/>
                    <a:pt x="667" y="253"/>
                  </a:cubicBezTo>
                  <a:cubicBezTo>
                    <a:pt x="916" y="253"/>
                    <a:pt x="1167" y="220"/>
                    <a:pt x="1418" y="220"/>
                  </a:cubicBezTo>
                  <a:cubicBezTo>
                    <a:pt x="1340" y="99"/>
                    <a:pt x="1226" y="91"/>
                    <a:pt x="1114" y="91"/>
                  </a:cubicBezTo>
                  <a:cubicBezTo>
                    <a:pt x="1095" y="91"/>
                    <a:pt x="1077" y="91"/>
                    <a:pt x="1058" y="91"/>
                  </a:cubicBezTo>
                  <a:cubicBezTo>
                    <a:pt x="1034" y="91"/>
                    <a:pt x="1011" y="90"/>
                    <a:pt x="989" y="89"/>
                  </a:cubicBezTo>
                  <a:cubicBezTo>
                    <a:pt x="787" y="89"/>
                    <a:pt x="608" y="65"/>
                    <a:pt x="406" y="65"/>
                  </a:cubicBezTo>
                  <a:cubicBezTo>
                    <a:pt x="334" y="26"/>
                    <a:pt x="267" y="0"/>
                    <a:pt x="20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1" name="Google Shape;6091;p2"/>
            <p:cNvSpPr/>
            <p:nvPr/>
          </p:nvSpPr>
          <p:spPr>
            <a:xfrm>
              <a:off x="5406625" y="3487900"/>
              <a:ext cx="18175" cy="8225"/>
            </a:xfrm>
            <a:custGeom>
              <a:avLst/>
              <a:gdLst/>
              <a:ahLst/>
              <a:cxnLst/>
              <a:rect l="l" t="t" r="r" b="b"/>
              <a:pathLst>
                <a:path w="727" h="329" extrusionOk="0">
                  <a:moveTo>
                    <a:pt x="434" y="0"/>
                  </a:moveTo>
                  <a:cubicBezTo>
                    <a:pt x="305" y="0"/>
                    <a:pt x="159" y="56"/>
                    <a:pt x="35" y="56"/>
                  </a:cubicBezTo>
                  <a:cubicBezTo>
                    <a:pt x="23" y="56"/>
                    <a:pt x="11" y="56"/>
                    <a:pt x="0" y="54"/>
                  </a:cubicBezTo>
                  <a:lnTo>
                    <a:pt x="0" y="54"/>
                  </a:lnTo>
                  <a:cubicBezTo>
                    <a:pt x="60" y="126"/>
                    <a:pt x="107" y="209"/>
                    <a:pt x="167" y="305"/>
                  </a:cubicBezTo>
                  <a:cubicBezTo>
                    <a:pt x="226" y="316"/>
                    <a:pt x="262" y="316"/>
                    <a:pt x="322" y="328"/>
                  </a:cubicBezTo>
                  <a:cubicBezTo>
                    <a:pt x="464" y="305"/>
                    <a:pt x="595" y="293"/>
                    <a:pt x="726" y="269"/>
                  </a:cubicBezTo>
                  <a:cubicBezTo>
                    <a:pt x="670" y="54"/>
                    <a:pt x="560" y="0"/>
                    <a:pt x="4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2" name="Google Shape;6092;p2"/>
            <p:cNvSpPr/>
            <p:nvPr/>
          </p:nvSpPr>
          <p:spPr>
            <a:xfrm>
              <a:off x="5378625" y="3570400"/>
              <a:ext cx="21775" cy="7550"/>
            </a:xfrm>
            <a:custGeom>
              <a:avLst/>
              <a:gdLst/>
              <a:ahLst/>
              <a:cxnLst/>
              <a:rect l="l" t="t" r="r" b="b"/>
              <a:pathLst>
                <a:path w="871" h="302" extrusionOk="0">
                  <a:moveTo>
                    <a:pt x="651" y="0"/>
                  </a:moveTo>
                  <a:cubicBezTo>
                    <a:pt x="576" y="0"/>
                    <a:pt x="499" y="54"/>
                    <a:pt x="418" y="148"/>
                  </a:cubicBezTo>
                  <a:cubicBezTo>
                    <a:pt x="376" y="106"/>
                    <a:pt x="331" y="85"/>
                    <a:pt x="287" y="85"/>
                  </a:cubicBezTo>
                  <a:cubicBezTo>
                    <a:pt x="242" y="85"/>
                    <a:pt x="197" y="106"/>
                    <a:pt x="156" y="148"/>
                  </a:cubicBezTo>
                  <a:cubicBezTo>
                    <a:pt x="108" y="160"/>
                    <a:pt x="49" y="160"/>
                    <a:pt x="1" y="160"/>
                  </a:cubicBezTo>
                  <a:cubicBezTo>
                    <a:pt x="116" y="275"/>
                    <a:pt x="246" y="302"/>
                    <a:pt x="383" y="302"/>
                  </a:cubicBezTo>
                  <a:cubicBezTo>
                    <a:pt x="501" y="302"/>
                    <a:pt x="623" y="281"/>
                    <a:pt x="744" y="281"/>
                  </a:cubicBezTo>
                  <a:cubicBezTo>
                    <a:pt x="786" y="281"/>
                    <a:pt x="828" y="284"/>
                    <a:pt x="870" y="291"/>
                  </a:cubicBezTo>
                  <a:cubicBezTo>
                    <a:pt x="870" y="231"/>
                    <a:pt x="846" y="183"/>
                    <a:pt x="846" y="148"/>
                  </a:cubicBezTo>
                  <a:cubicBezTo>
                    <a:pt x="784" y="45"/>
                    <a:pt x="719" y="0"/>
                    <a:pt x="65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3" name="Google Shape;6093;p2"/>
            <p:cNvSpPr/>
            <p:nvPr/>
          </p:nvSpPr>
          <p:spPr>
            <a:xfrm>
              <a:off x="5375075" y="3566650"/>
              <a:ext cx="3300" cy="7450"/>
            </a:xfrm>
            <a:custGeom>
              <a:avLst/>
              <a:gdLst/>
              <a:ahLst/>
              <a:cxnLst/>
              <a:rect l="l" t="t" r="r" b="b"/>
              <a:pathLst>
                <a:path w="132" h="298" extrusionOk="0">
                  <a:moveTo>
                    <a:pt x="0" y="0"/>
                  </a:moveTo>
                  <a:cubicBezTo>
                    <a:pt x="0" y="131"/>
                    <a:pt x="12" y="238"/>
                    <a:pt x="131" y="298"/>
                  </a:cubicBezTo>
                  <a:cubicBezTo>
                    <a:pt x="131" y="179"/>
                    <a:pt x="119" y="72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4" name="Google Shape;6094;p2"/>
            <p:cNvSpPr/>
            <p:nvPr/>
          </p:nvSpPr>
          <p:spPr>
            <a:xfrm>
              <a:off x="5399600" y="3569150"/>
              <a:ext cx="7350" cy="5250"/>
            </a:xfrm>
            <a:custGeom>
              <a:avLst/>
              <a:gdLst/>
              <a:ahLst/>
              <a:cxnLst/>
              <a:rect l="l" t="t" r="r" b="b"/>
              <a:pathLst>
                <a:path w="294" h="210" extrusionOk="0">
                  <a:moveTo>
                    <a:pt x="103" y="1"/>
                  </a:moveTo>
                  <a:cubicBezTo>
                    <a:pt x="42" y="1"/>
                    <a:pt x="1" y="51"/>
                    <a:pt x="7" y="210"/>
                  </a:cubicBezTo>
                  <a:cubicBezTo>
                    <a:pt x="126" y="198"/>
                    <a:pt x="234" y="174"/>
                    <a:pt x="293" y="79"/>
                  </a:cubicBezTo>
                  <a:cubicBezTo>
                    <a:pt x="226" y="40"/>
                    <a:pt x="157" y="1"/>
                    <a:pt x="10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5" name="Google Shape;6095;p2"/>
            <p:cNvSpPr/>
            <p:nvPr/>
          </p:nvSpPr>
          <p:spPr>
            <a:xfrm>
              <a:off x="5454250" y="3497000"/>
              <a:ext cx="2700" cy="1200"/>
            </a:xfrm>
            <a:custGeom>
              <a:avLst/>
              <a:gdLst/>
              <a:ahLst/>
              <a:cxnLst/>
              <a:rect l="l" t="t" r="r" b="b"/>
              <a:pathLst>
                <a:path w="108" h="48" extrusionOk="0">
                  <a:moveTo>
                    <a:pt x="72" y="0"/>
                  </a:moveTo>
                  <a:cubicBezTo>
                    <a:pt x="48" y="12"/>
                    <a:pt x="24" y="24"/>
                    <a:pt x="0" y="48"/>
                  </a:cubicBezTo>
                  <a:cubicBezTo>
                    <a:pt x="24" y="48"/>
                    <a:pt x="72" y="48"/>
                    <a:pt x="107" y="24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6" name="Google Shape;6096;p2"/>
            <p:cNvSpPr/>
            <p:nvPr/>
          </p:nvSpPr>
          <p:spPr>
            <a:xfrm>
              <a:off x="5703975" y="3850375"/>
              <a:ext cx="18475" cy="3525"/>
            </a:xfrm>
            <a:custGeom>
              <a:avLst/>
              <a:gdLst/>
              <a:ahLst/>
              <a:cxnLst/>
              <a:rect l="l" t="t" r="r" b="b"/>
              <a:pathLst>
                <a:path w="739" h="141" extrusionOk="0">
                  <a:moveTo>
                    <a:pt x="379" y="1"/>
                  </a:moveTo>
                  <a:cubicBezTo>
                    <a:pt x="266" y="1"/>
                    <a:pt x="151" y="22"/>
                    <a:pt x="38" y="22"/>
                  </a:cubicBezTo>
                  <a:cubicBezTo>
                    <a:pt x="26" y="22"/>
                    <a:pt x="13" y="22"/>
                    <a:pt x="0" y="22"/>
                  </a:cubicBezTo>
                  <a:lnTo>
                    <a:pt x="0" y="22"/>
                  </a:lnTo>
                  <a:cubicBezTo>
                    <a:pt x="136" y="123"/>
                    <a:pt x="275" y="140"/>
                    <a:pt x="416" y="140"/>
                  </a:cubicBezTo>
                  <a:cubicBezTo>
                    <a:pt x="486" y="140"/>
                    <a:pt x="556" y="136"/>
                    <a:pt x="626" y="136"/>
                  </a:cubicBezTo>
                  <a:cubicBezTo>
                    <a:pt x="664" y="136"/>
                    <a:pt x="701" y="137"/>
                    <a:pt x="739" y="141"/>
                  </a:cubicBezTo>
                  <a:cubicBezTo>
                    <a:pt x="626" y="27"/>
                    <a:pt x="504" y="1"/>
                    <a:pt x="3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7" name="Google Shape;6097;p2"/>
            <p:cNvSpPr/>
            <p:nvPr/>
          </p:nvSpPr>
          <p:spPr>
            <a:xfrm>
              <a:off x="5201525" y="3747025"/>
              <a:ext cx="84275" cy="8050"/>
            </a:xfrm>
            <a:custGeom>
              <a:avLst/>
              <a:gdLst/>
              <a:ahLst/>
              <a:cxnLst/>
              <a:rect l="l" t="t" r="r" b="b"/>
              <a:pathLst>
                <a:path w="3371" h="322" extrusionOk="0">
                  <a:moveTo>
                    <a:pt x="465" y="0"/>
                  </a:moveTo>
                  <a:cubicBezTo>
                    <a:pt x="346" y="143"/>
                    <a:pt x="156" y="107"/>
                    <a:pt x="1" y="131"/>
                  </a:cubicBezTo>
                  <a:cubicBezTo>
                    <a:pt x="477" y="322"/>
                    <a:pt x="989" y="203"/>
                    <a:pt x="1477" y="286"/>
                  </a:cubicBezTo>
                  <a:lnTo>
                    <a:pt x="2632" y="238"/>
                  </a:lnTo>
                  <a:cubicBezTo>
                    <a:pt x="2701" y="198"/>
                    <a:pt x="2777" y="188"/>
                    <a:pt x="2855" y="188"/>
                  </a:cubicBezTo>
                  <a:cubicBezTo>
                    <a:pt x="2933" y="188"/>
                    <a:pt x="3012" y="198"/>
                    <a:pt x="3090" y="198"/>
                  </a:cubicBezTo>
                  <a:cubicBezTo>
                    <a:pt x="3190" y="198"/>
                    <a:pt x="3286" y="182"/>
                    <a:pt x="3370" y="107"/>
                  </a:cubicBezTo>
                  <a:cubicBezTo>
                    <a:pt x="3251" y="12"/>
                    <a:pt x="3108" y="0"/>
                    <a:pt x="296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8" name="Google Shape;6098;p2"/>
            <p:cNvSpPr/>
            <p:nvPr/>
          </p:nvSpPr>
          <p:spPr>
            <a:xfrm>
              <a:off x="5291725" y="3736300"/>
              <a:ext cx="59550" cy="9850"/>
            </a:xfrm>
            <a:custGeom>
              <a:avLst/>
              <a:gdLst/>
              <a:ahLst/>
              <a:cxnLst/>
              <a:rect l="l" t="t" r="r" b="b"/>
              <a:pathLst>
                <a:path w="2382" h="394" extrusionOk="0">
                  <a:moveTo>
                    <a:pt x="298" y="1"/>
                  </a:moveTo>
                  <a:cubicBezTo>
                    <a:pt x="215" y="84"/>
                    <a:pt x="60" y="1"/>
                    <a:pt x="0" y="155"/>
                  </a:cubicBezTo>
                  <a:cubicBezTo>
                    <a:pt x="750" y="370"/>
                    <a:pt x="1548" y="263"/>
                    <a:pt x="2322" y="394"/>
                  </a:cubicBezTo>
                  <a:cubicBezTo>
                    <a:pt x="2382" y="358"/>
                    <a:pt x="2382" y="310"/>
                    <a:pt x="2322" y="263"/>
                  </a:cubicBezTo>
                  <a:cubicBezTo>
                    <a:pt x="1667" y="13"/>
                    <a:pt x="965" y="144"/>
                    <a:pt x="29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9" name="Google Shape;6099;p2"/>
            <p:cNvSpPr/>
            <p:nvPr/>
          </p:nvSpPr>
          <p:spPr>
            <a:xfrm>
              <a:off x="5312850" y="3749925"/>
              <a:ext cx="51225" cy="7825"/>
            </a:xfrm>
            <a:custGeom>
              <a:avLst/>
              <a:gdLst/>
              <a:ahLst/>
              <a:cxnLst/>
              <a:rect l="l" t="t" r="r" b="b"/>
              <a:pathLst>
                <a:path w="2049" h="313" extrusionOk="0">
                  <a:moveTo>
                    <a:pt x="703" y="0"/>
                  </a:moveTo>
                  <a:cubicBezTo>
                    <a:pt x="624" y="0"/>
                    <a:pt x="545" y="5"/>
                    <a:pt x="465" y="15"/>
                  </a:cubicBezTo>
                  <a:cubicBezTo>
                    <a:pt x="394" y="69"/>
                    <a:pt x="313" y="69"/>
                    <a:pt x="234" y="69"/>
                  </a:cubicBezTo>
                  <a:cubicBezTo>
                    <a:pt x="155" y="69"/>
                    <a:pt x="78" y="69"/>
                    <a:pt x="13" y="122"/>
                  </a:cubicBezTo>
                  <a:cubicBezTo>
                    <a:pt x="1" y="194"/>
                    <a:pt x="13" y="241"/>
                    <a:pt x="84" y="253"/>
                  </a:cubicBezTo>
                  <a:cubicBezTo>
                    <a:pt x="501" y="265"/>
                    <a:pt x="917" y="301"/>
                    <a:pt x="1334" y="313"/>
                  </a:cubicBezTo>
                  <a:cubicBezTo>
                    <a:pt x="1572" y="313"/>
                    <a:pt x="1810" y="301"/>
                    <a:pt x="2049" y="289"/>
                  </a:cubicBezTo>
                  <a:lnTo>
                    <a:pt x="2049" y="170"/>
                  </a:lnTo>
                  <a:cubicBezTo>
                    <a:pt x="1592" y="150"/>
                    <a:pt x="1154" y="0"/>
                    <a:pt x="7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0" name="Google Shape;6100;p2"/>
            <p:cNvSpPr/>
            <p:nvPr/>
          </p:nvSpPr>
          <p:spPr>
            <a:xfrm>
              <a:off x="5360475" y="3742850"/>
              <a:ext cx="50325" cy="9250"/>
            </a:xfrm>
            <a:custGeom>
              <a:avLst/>
              <a:gdLst/>
              <a:ahLst/>
              <a:cxnLst/>
              <a:rect l="l" t="t" r="r" b="b"/>
              <a:pathLst>
                <a:path w="2013" h="370" extrusionOk="0">
                  <a:moveTo>
                    <a:pt x="405" y="12"/>
                  </a:moveTo>
                  <a:cubicBezTo>
                    <a:pt x="286" y="132"/>
                    <a:pt x="84" y="1"/>
                    <a:pt x="1" y="155"/>
                  </a:cubicBezTo>
                  <a:cubicBezTo>
                    <a:pt x="608" y="358"/>
                    <a:pt x="1263" y="286"/>
                    <a:pt x="1906" y="370"/>
                  </a:cubicBezTo>
                  <a:cubicBezTo>
                    <a:pt x="1929" y="370"/>
                    <a:pt x="1977" y="310"/>
                    <a:pt x="2013" y="286"/>
                  </a:cubicBezTo>
                  <a:cubicBezTo>
                    <a:pt x="1489" y="120"/>
                    <a:pt x="941" y="60"/>
                    <a:pt x="405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1" name="Google Shape;6101;p2"/>
            <p:cNvSpPr/>
            <p:nvPr/>
          </p:nvSpPr>
          <p:spPr>
            <a:xfrm>
              <a:off x="5254525" y="3732425"/>
              <a:ext cx="44650" cy="8375"/>
            </a:xfrm>
            <a:custGeom>
              <a:avLst/>
              <a:gdLst/>
              <a:ahLst/>
              <a:cxnLst/>
              <a:rect l="l" t="t" r="r" b="b"/>
              <a:pathLst>
                <a:path w="1786" h="335" extrusionOk="0">
                  <a:moveTo>
                    <a:pt x="60" y="1"/>
                  </a:moveTo>
                  <a:cubicBezTo>
                    <a:pt x="0" y="60"/>
                    <a:pt x="0" y="108"/>
                    <a:pt x="60" y="168"/>
                  </a:cubicBezTo>
                  <a:cubicBezTo>
                    <a:pt x="536" y="334"/>
                    <a:pt x="1012" y="239"/>
                    <a:pt x="1488" y="299"/>
                  </a:cubicBezTo>
                  <a:cubicBezTo>
                    <a:pt x="1584" y="275"/>
                    <a:pt x="1726" y="275"/>
                    <a:pt x="1786" y="156"/>
                  </a:cubicBezTo>
                  <a:cubicBezTo>
                    <a:pt x="1691" y="132"/>
                    <a:pt x="1607" y="108"/>
                    <a:pt x="1488" y="96"/>
                  </a:cubicBezTo>
                  <a:cubicBezTo>
                    <a:pt x="1396" y="65"/>
                    <a:pt x="1299" y="58"/>
                    <a:pt x="1200" y="58"/>
                  </a:cubicBezTo>
                  <a:cubicBezTo>
                    <a:pt x="1114" y="58"/>
                    <a:pt x="1028" y="64"/>
                    <a:pt x="942" y="64"/>
                  </a:cubicBezTo>
                  <a:cubicBezTo>
                    <a:pt x="822" y="64"/>
                    <a:pt x="704" y="53"/>
                    <a:pt x="59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2" name="Google Shape;6102;p2"/>
            <p:cNvSpPr/>
            <p:nvPr/>
          </p:nvSpPr>
          <p:spPr>
            <a:xfrm>
              <a:off x="5267325" y="3749100"/>
              <a:ext cx="57150" cy="6350"/>
            </a:xfrm>
            <a:custGeom>
              <a:avLst/>
              <a:gdLst/>
              <a:ahLst/>
              <a:cxnLst/>
              <a:rect l="l" t="t" r="r" b="b"/>
              <a:pathLst>
                <a:path w="2286" h="254" extrusionOk="0">
                  <a:moveTo>
                    <a:pt x="738" y="1"/>
                  </a:moveTo>
                  <a:cubicBezTo>
                    <a:pt x="675" y="16"/>
                    <a:pt x="610" y="20"/>
                    <a:pt x="543" y="20"/>
                  </a:cubicBezTo>
                  <a:cubicBezTo>
                    <a:pt x="497" y="20"/>
                    <a:pt x="450" y="18"/>
                    <a:pt x="403" y="18"/>
                  </a:cubicBezTo>
                  <a:cubicBezTo>
                    <a:pt x="264" y="18"/>
                    <a:pt x="125" y="32"/>
                    <a:pt x="0" y="143"/>
                  </a:cubicBezTo>
                  <a:cubicBezTo>
                    <a:pt x="202" y="167"/>
                    <a:pt x="381" y="179"/>
                    <a:pt x="572" y="203"/>
                  </a:cubicBezTo>
                  <a:cubicBezTo>
                    <a:pt x="786" y="233"/>
                    <a:pt x="997" y="254"/>
                    <a:pt x="1208" y="254"/>
                  </a:cubicBezTo>
                  <a:cubicBezTo>
                    <a:pt x="1420" y="254"/>
                    <a:pt x="1631" y="233"/>
                    <a:pt x="1845" y="179"/>
                  </a:cubicBezTo>
                  <a:cubicBezTo>
                    <a:pt x="2000" y="143"/>
                    <a:pt x="2179" y="203"/>
                    <a:pt x="2286" y="48"/>
                  </a:cubicBezTo>
                  <a:cubicBezTo>
                    <a:pt x="1762" y="48"/>
                    <a:pt x="1250" y="36"/>
                    <a:pt x="73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3" name="Google Shape;6103;p2"/>
            <p:cNvSpPr/>
            <p:nvPr/>
          </p:nvSpPr>
          <p:spPr>
            <a:xfrm>
              <a:off x="5198550" y="3727675"/>
              <a:ext cx="34250" cy="7175"/>
            </a:xfrm>
            <a:custGeom>
              <a:avLst/>
              <a:gdLst/>
              <a:ahLst/>
              <a:cxnLst/>
              <a:rect l="l" t="t" r="r" b="b"/>
              <a:pathLst>
                <a:path w="1370" h="287" extrusionOk="0">
                  <a:moveTo>
                    <a:pt x="13" y="0"/>
                  </a:moveTo>
                  <a:cubicBezTo>
                    <a:pt x="1" y="48"/>
                    <a:pt x="1" y="108"/>
                    <a:pt x="1" y="167"/>
                  </a:cubicBezTo>
                  <a:cubicBezTo>
                    <a:pt x="394" y="203"/>
                    <a:pt x="775" y="238"/>
                    <a:pt x="1167" y="286"/>
                  </a:cubicBezTo>
                  <a:cubicBezTo>
                    <a:pt x="1239" y="250"/>
                    <a:pt x="1310" y="227"/>
                    <a:pt x="1358" y="143"/>
                  </a:cubicBezTo>
                  <a:cubicBezTo>
                    <a:pt x="1370" y="84"/>
                    <a:pt x="1346" y="60"/>
                    <a:pt x="1287" y="48"/>
                  </a:cubicBezTo>
                  <a:cubicBezTo>
                    <a:pt x="1191" y="24"/>
                    <a:pt x="1120" y="24"/>
                    <a:pt x="1025" y="24"/>
                  </a:cubicBezTo>
                  <a:cubicBezTo>
                    <a:pt x="1025" y="48"/>
                    <a:pt x="1013" y="60"/>
                    <a:pt x="953" y="60"/>
                  </a:cubicBezTo>
                  <a:cubicBezTo>
                    <a:pt x="947" y="63"/>
                    <a:pt x="940" y="64"/>
                    <a:pt x="931" y="64"/>
                  </a:cubicBezTo>
                  <a:cubicBezTo>
                    <a:pt x="906" y="64"/>
                    <a:pt x="873" y="51"/>
                    <a:pt x="846" y="24"/>
                  </a:cubicBezTo>
                  <a:cubicBezTo>
                    <a:pt x="584" y="12"/>
                    <a:pt x="298" y="12"/>
                    <a:pt x="1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4" name="Google Shape;6104;p2"/>
            <p:cNvSpPr/>
            <p:nvPr/>
          </p:nvSpPr>
          <p:spPr>
            <a:xfrm>
              <a:off x="5228025" y="3730275"/>
              <a:ext cx="28600" cy="6650"/>
            </a:xfrm>
            <a:custGeom>
              <a:avLst/>
              <a:gdLst/>
              <a:ahLst/>
              <a:cxnLst/>
              <a:rect l="l" t="t" r="r" b="b"/>
              <a:pathLst>
                <a:path w="1144" h="266" extrusionOk="0">
                  <a:moveTo>
                    <a:pt x="666" y="1"/>
                  </a:moveTo>
                  <a:cubicBezTo>
                    <a:pt x="503" y="1"/>
                    <a:pt x="340" y="21"/>
                    <a:pt x="179" y="63"/>
                  </a:cubicBezTo>
                  <a:lnTo>
                    <a:pt x="0" y="194"/>
                  </a:lnTo>
                  <a:cubicBezTo>
                    <a:pt x="369" y="206"/>
                    <a:pt x="762" y="242"/>
                    <a:pt x="1131" y="265"/>
                  </a:cubicBezTo>
                  <a:lnTo>
                    <a:pt x="1131" y="99"/>
                  </a:lnTo>
                  <a:lnTo>
                    <a:pt x="1143" y="63"/>
                  </a:lnTo>
                  <a:cubicBezTo>
                    <a:pt x="989" y="21"/>
                    <a:pt x="828" y="1"/>
                    <a:pt x="66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5" name="Google Shape;6105;p2"/>
            <p:cNvSpPr/>
            <p:nvPr/>
          </p:nvSpPr>
          <p:spPr>
            <a:xfrm>
              <a:off x="5350050" y="3742550"/>
              <a:ext cx="20575" cy="4800"/>
            </a:xfrm>
            <a:custGeom>
              <a:avLst/>
              <a:gdLst/>
              <a:ahLst/>
              <a:cxnLst/>
              <a:rect l="l" t="t" r="r" b="b"/>
              <a:pathLst>
                <a:path w="823" h="192" extrusionOk="0">
                  <a:moveTo>
                    <a:pt x="1" y="1"/>
                  </a:moveTo>
                  <a:lnTo>
                    <a:pt x="1" y="132"/>
                  </a:lnTo>
                  <a:cubicBezTo>
                    <a:pt x="132" y="132"/>
                    <a:pt x="287" y="144"/>
                    <a:pt x="418" y="167"/>
                  </a:cubicBezTo>
                  <a:cubicBezTo>
                    <a:pt x="549" y="120"/>
                    <a:pt x="715" y="191"/>
                    <a:pt x="822" y="24"/>
                  </a:cubicBezTo>
                  <a:cubicBezTo>
                    <a:pt x="537" y="24"/>
                    <a:pt x="263" y="13"/>
                    <a:pt x="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6" name="Google Shape;6106;p2"/>
            <p:cNvSpPr/>
            <p:nvPr/>
          </p:nvSpPr>
          <p:spPr>
            <a:xfrm>
              <a:off x="5198850" y="3763925"/>
              <a:ext cx="133075" cy="11700"/>
            </a:xfrm>
            <a:custGeom>
              <a:avLst/>
              <a:gdLst/>
              <a:ahLst/>
              <a:cxnLst/>
              <a:rect l="l" t="t" r="r" b="b"/>
              <a:pathLst>
                <a:path w="5323" h="468" extrusionOk="0">
                  <a:moveTo>
                    <a:pt x="275" y="1"/>
                  </a:moveTo>
                  <a:cubicBezTo>
                    <a:pt x="182" y="1"/>
                    <a:pt x="92" y="9"/>
                    <a:pt x="1" y="27"/>
                  </a:cubicBezTo>
                  <a:lnTo>
                    <a:pt x="1" y="158"/>
                  </a:lnTo>
                  <a:cubicBezTo>
                    <a:pt x="60" y="205"/>
                    <a:pt x="108" y="265"/>
                    <a:pt x="155" y="301"/>
                  </a:cubicBezTo>
                  <a:cubicBezTo>
                    <a:pt x="513" y="301"/>
                    <a:pt x="882" y="324"/>
                    <a:pt x="1239" y="324"/>
                  </a:cubicBezTo>
                  <a:cubicBezTo>
                    <a:pt x="1394" y="396"/>
                    <a:pt x="1572" y="348"/>
                    <a:pt x="1715" y="420"/>
                  </a:cubicBezTo>
                  <a:cubicBezTo>
                    <a:pt x="1759" y="429"/>
                    <a:pt x="1804" y="435"/>
                    <a:pt x="1847" y="435"/>
                  </a:cubicBezTo>
                  <a:cubicBezTo>
                    <a:pt x="1909" y="435"/>
                    <a:pt x="1969" y="424"/>
                    <a:pt x="2025" y="396"/>
                  </a:cubicBezTo>
                  <a:cubicBezTo>
                    <a:pt x="2184" y="389"/>
                    <a:pt x="2339" y="371"/>
                    <a:pt x="2493" y="371"/>
                  </a:cubicBezTo>
                  <a:cubicBezTo>
                    <a:pt x="2615" y="371"/>
                    <a:pt x="2737" y="383"/>
                    <a:pt x="2858" y="420"/>
                  </a:cubicBezTo>
                  <a:lnTo>
                    <a:pt x="4287" y="467"/>
                  </a:lnTo>
                  <a:cubicBezTo>
                    <a:pt x="4364" y="443"/>
                    <a:pt x="4444" y="436"/>
                    <a:pt x="4525" y="436"/>
                  </a:cubicBezTo>
                  <a:cubicBezTo>
                    <a:pt x="4647" y="436"/>
                    <a:pt x="4771" y="452"/>
                    <a:pt x="4891" y="452"/>
                  </a:cubicBezTo>
                  <a:cubicBezTo>
                    <a:pt x="5045" y="452"/>
                    <a:pt x="5193" y="425"/>
                    <a:pt x="5323" y="301"/>
                  </a:cubicBezTo>
                  <a:cubicBezTo>
                    <a:pt x="4846" y="158"/>
                    <a:pt x="4334" y="229"/>
                    <a:pt x="3870" y="86"/>
                  </a:cubicBezTo>
                  <a:cubicBezTo>
                    <a:pt x="3662" y="45"/>
                    <a:pt x="3453" y="24"/>
                    <a:pt x="3245" y="24"/>
                  </a:cubicBezTo>
                  <a:cubicBezTo>
                    <a:pt x="3037" y="24"/>
                    <a:pt x="2828" y="45"/>
                    <a:pt x="2620" y="86"/>
                  </a:cubicBezTo>
                  <a:cubicBezTo>
                    <a:pt x="2549" y="110"/>
                    <a:pt x="2465" y="146"/>
                    <a:pt x="2382" y="158"/>
                  </a:cubicBezTo>
                  <a:cubicBezTo>
                    <a:pt x="2334" y="134"/>
                    <a:pt x="2287" y="122"/>
                    <a:pt x="2237" y="122"/>
                  </a:cubicBezTo>
                  <a:cubicBezTo>
                    <a:pt x="2188" y="122"/>
                    <a:pt x="2138" y="134"/>
                    <a:pt x="2084" y="158"/>
                  </a:cubicBezTo>
                  <a:cubicBezTo>
                    <a:pt x="1927" y="111"/>
                    <a:pt x="1768" y="101"/>
                    <a:pt x="1607" y="101"/>
                  </a:cubicBezTo>
                  <a:cubicBezTo>
                    <a:pt x="1477" y="101"/>
                    <a:pt x="1346" y="108"/>
                    <a:pt x="1216" y="108"/>
                  </a:cubicBezTo>
                  <a:cubicBezTo>
                    <a:pt x="1055" y="108"/>
                    <a:pt x="895" y="97"/>
                    <a:pt x="739" y="51"/>
                  </a:cubicBezTo>
                  <a:cubicBezTo>
                    <a:pt x="577" y="21"/>
                    <a:pt x="424" y="1"/>
                    <a:pt x="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7" name="Google Shape;6107;p2"/>
            <p:cNvSpPr/>
            <p:nvPr/>
          </p:nvSpPr>
          <p:spPr>
            <a:xfrm>
              <a:off x="5310175" y="3777375"/>
              <a:ext cx="39025" cy="6675"/>
            </a:xfrm>
            <a:custGeom>
              <a:avLst/>
              <a:gdLst/>
              <a:ahLst/>
              <a:cxnLst/>
              <a:rect l="l" t="t" r="r" b="b"/>
              <a:pathLst>
                <a:path w="1561" h="267" extrusionOk="0">
                  <a:moveTo>
                    <a:pt x="1024" y="1"/>
                  </a:moveTo>
                  <a:lnTo>
                    <a:pt x="1" y="48"/>
                  </a:lnTo>
                  <a:lnTo>
                    <a:pt x="1" y="167"/>
                  </a:lnTo>
                  <a:cubicBezTo>
                    <a:pt x="393" y="167"/>
                    <a:pt x="763" y="179"/>
                    <a:pt x="1132" y="203"/>
                  </a:cubicBezTo>
                  <a:cubicBezTo>
                    <a:pt x="1220" y="209"/>
                    <a:pt x="1326" y="266"/>
                    <a:pt x="1410" y="266"/>
                  </a:cubicBezTo>
                  <a:cubicBezTo>
                    <a:pt x="1485" y="266"/>
                    <a:pt x="1543" y="222"/>
                    <a:pt x="1560" y="60"/>
                  </a:cubicBezTo>
                  <a:cubicBezTo>
                    <a:pt x="1382" y="48"/>
                    <a:pt x="1203" y="25"/>
                    <a:pt x="102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8" name="Google Shape;6108;p2"/>
            <p:cNvSpPr/>
            <p:nvPr/>
          </p:nvSpPr>
          <p:spPr>
            <a:xfrm>
              <a:off x="5249450" y="3771100"/>
              <a:ext cx="20875" cy="3325"/>
            </a:xfrm>
            <a:custGeom>
              <a:avLst/>
              <a:gdLst/>
              <a:ahLst/>
              <a:cxnLst/>
              <a:rect l="l" t="t" r="r" b="b"/>
              <a:pathLst>
                <a:path w="835" h="133" extrusionOk="0">
                  <a:moveTo>
                    <a:pt x="434" y="0"/>
                  </a:moveTo>
                  <a:cubicBezTo>
                    <a:pt x="292" y="0"/>
                    <a:pt x="146" y="42"/>
                    <a:pt x="1" y="109"/>
                  </a:cubicBezTo>
                  <a:cubicBezTo>
                    <a:pt x="286" y="121"/>
                    <a:pt x="572" y="121"/>
                    <a:pt x="834" y="133"/>
                  </a:cubicBezTo>
                  <a:cubicBezTo>
                    <a:pt x="706" y="39"/>
                    <a:pt x="571" y="0"/>
                    <a:pt x="43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9" name="Google Shape;6109;p2"/>
            <p:cNvSpPr/>
            <p:nvPr/>
          </p:nvSpPr>
          <p:spPr>
            <a:xfrm>
              <a:off x="5229800" y="3771500"/>
              <a:ext cx="11950" cy="2925"/>
            </a:xfrm>
            <a:custGeom>
              <a:avLst/>
              <a:gdLst/>
              <a:ahLst/>
              <a:cxnLst/>
              <a:rect l="l" t="t" r="r" b="b"/>
              <a:pathLst>
                <a:path w="478" h="117" extrusionOk="0">
                  <a:moveTo>
                    <a:pt x="206" y="0"/>
                  </a:moveTo>
                  <a:cubicBezTo>
                    <a:pt x="138" y="0"/>
                    <a:pt x="69" y="12"/>
                    <a:pt x="1" y="21"/>
                  </a:cubicBezTo>
                  <a:cubicBezTo>
                    <a:pt x="156" y="117"/>
                    <a:pt x="310" y="117"/>
                    <a:pt x="477" y="117"/>
                  </a:cubicBezTo>
                  <a:cubicBezTo>
                    <a:pt x="399" y="25"/>
                    <a:pt x="305" y="0"/>
                    <a:pt x="20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0" name="Google Shape;6110;p2"/>
            <p:cNvSpPr/>
            <p:nvPr/>
          </p:nvSpPr>
          <p:spPr>
            <a:xfrm>
              <a:off x="5224150" y="3713700"/>
              <a:ext cx="14325" cy="4425"/>
            </a:xfrm>
            <a:custGeom>
              <a:avLst/>
              <a:gdLst/>
              <a:ahLst/>
              <a:cxnLst/>
              <a:rect l="l" t="t" r="r" b="b"/>
              <a:pathLst>
                <a:path w="573" h="177" extrusionOk="0">
                  <a:moveTo>
                    <a:pt x="206" y="1"/>
                  </a:moveTo>
                  <a:cubicBezTo>
                    <a:pt x="139" y="1"/>
                    <a:pt x="71" y="7"/>
                    <a:pt x="1" y="24"/>
                  </a:cubicBezTo>
                  <a:lnTo>
                    <a:pt x="1" y="131"/>
                  </a:lnTo>
                  <a:cubicBezTo>
                    <a:pt x="95" y="162"/>
                    <a:pt x="196" y="177"/>
                    <a:pt x="298" y="177"/>
                  </a:cubicBezTo>
                  <a:cubicBezTo>
                    <a:pt x="390" y="177"/>
                    <a:pt x="482" y="165"/>
                    <a:pt x="572" y="143"/>
                  </a:cubicBezTo>
                  <a:lnTo>
                    <a:pt x="572" y="47"/>
                  </a:lnTo>
                  <a:cubicBezTo>
                    <a:pt x="455" y="24"/>
                    <a:pt x="333" y="1"/>
                    <a:pt x="20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1" name="Google Shape;6111;p2"/>
            <p:cNvSpPr/>
            <p:nvPr/>
          </p:nvSpPr>
          <p:spPr>
            <a:xfrm>
              <a:off x="5198550" y="3711300"/>
              <a:ext cx="4500" cy="3300"/>
            </a:xfrm>
            <a:custGeom>
              <a:avLst/>
              <a:gdLst/>
              <a:ahLst/>
              <a:cxnLst/>
              <a:rect l="l" t="t" r="r" b="b"/>
              <a:pathLst>
                <a:path w="180" h="132" extrusionOk="0">
                  <a:moveTo>
                    <a:pt x="48" y="1"/>
                  </a:moveTo>
                  <a:cubicBezTo>
                    <a:pt x="36" y="24"/>
                    <a:pt x="13" y="48"/>
                    <a:pt x="1" y="72"/>
                  </a:cubicBezTo>
                  <a:cubicBezTo>
                    <a:pt x="60" y="84"/>
                    <a:pt x="120" y="120"/>
                    <a:pt x="179" y="131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2" name="Google Shape;6112;p2"/>
            <p:cNvSpPr/>
            <p:nvPr/>
          </p:nvSpPr>
          <p:spPr>
            <a:xfrm>
              <a:off x="5217300" y="3764200"/>
              <a:ext cx="33675" cy="3975"/>
            </a:xfrm>
            <a:custGeom>
              <a:avLst/>
              <a:gdLst/>
              <a:ahLst/>
              <a:cxnLst/>
              <a:rect l="l" t="t" r="r" b="b"/>
              <a:pathLst>
                <a:path w="1347" h="159" extrusionOk="0">
                  <a:moveTo>
                    <a:pt x="709" y="1"/>
                  </a:moveTo>
                  <a:cubicBezTo>
                    <a:pt x="491" y="1"/>
                    <a:pt x="274" y="28"/>
                    <a:pt x="61" y="28"/>
                  </a:cubicBezTo>
                  <a:cubicBezTo>
                    <a:pt x="41" y="28"/>
                    <a:pt x="21" y="28"/>
                    <a:pt x="1" y="28"/>
                  </a:cubicBezTo>
                  <a:lnTo>
                    <a:pt x="1" y="28"/>
                  </a:lnTo>
                  <a:cubicBezTo>
                    <a:pt x="194" y="132"/>
                    <a:pt x="391" y="159"/>
                    <a:pt x="589" y="159"/>
                  </a:cubicBezTo>
                  <a:cubicBezTo>
                    <a:pt x="796" y="159"/>
                    <a:pt x="1004" y="130"/>
                    <a:pt x="1207" y="130"/>
                  </a:cubicBezTo>
                  <a:cubicBezTo>
                    <a:pt x="1254" y="130"/>
                    <a:pt x="1300" y="131"/>
                    <a:pt x="1346" y="135"/>
                  </a:cubicBezTo>
                  <a:cubicBezTo>
                    <a:pt x="1137" y="28"/>
                    <a:pt x="923" y="1"/>
                    <a:pt x="70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3" name="Google Shape;6113;p2"/>
            <p:cNvSpPr/>
            <p:nvPr/>
          </p:nvSpPr>
          <p:spPr>
            <a:xfrm>
              <a:off x="5262850" y="3760500"/>
              <a:ext cx="32775" cy="5550"/>
            </a:xfrm>
            <a:custGeom>
              <a:avLst/>
              <a:gdLst/>
              <a:ahLst/>
              <a:cxnLst/>
              <a:rect l="l" t="t" r="r" b="b"/>
              <a:pathLst>
                <a:path w="1311" h="222" extrusionOk="0">
                  <a:moveTo>
                    <a:pt x="723" y="1"/>
                  </a:moveTo>
                  <a:cubicBezTo>
                    <a:pt x="523" y="1"/>
                    <a:pt x="320" y="24"/>
                    <a:pt x="119" y="24"/>
                  </a:cubicBezTo>
                  <a:cubicBezTo>
                    <a:pt x="79" y="24"/>
                    <a:pt x="40" y="23"/>
                    <a:pt x="0" y="21"/>
                  </a:cubicBezTo>
                  <a:lnTo>
                    <a:pt x="0" y="21"/>
                  </a:lnTo>
                  <a:cubicBezTo>
                    <a:pt x="36" y="57"/>
                    <a:pt x="48" y="104"/>
                    <a:pt x="36" y="140"/>
                  </a:cubicBezTo>
                  <a:cubicBezTo>
                    <a:pt x="60" y="164"/>
                    <a:pt x="96" y="188"/>
                    <a:pt x="119" y="199"/>
                  </a:cubicBezTo>
                  <a:cubicBezTo>
                    <a:pt x="335" y="213"/>
                    <a:pt x="543" y="222"/>
                    <a:pt x="749" y="222"/>
                  </a:cubicBezTo>
                  <a:cubicBezTo>
                    <a:pt x="917" y="222"/>
                    <a:pt x="1084" y="216"/>
                    <a:pt x="1251" y="199"/>
                  </a:cubicBezTo>
                  <a:cubicBezTo>
                    <a:pt x="1274" y="176"/>
                    <a:pt x="1298" y="140"/>
                    <a:pt x="1310" y="116"/>
                  </a:cubicBezTo>
                  <a:cubicBezTo>
                    <a:pt x="1120" y="24"/>
                    <a:pt x="923" y="1"/>
                    <a:pt x="72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4" name="Google Shape;6114;p2"/>
            <p:cNvSpPr/>
            <p:nvPr/>
          </p:nvSpPr>
          <p:spPr>
            <a:xfrm>
              <a:off x="5258375" y="3763975"/>
              <a:ext cx="6875" cy="3600"/>
            </a:xfrm>
            <a:custGeom>
              <a:avLst/>
              <a:gdLst/>
              <a:ahLst/>
              <a:cxnLst/>
              <a:rect l="l" t="t" r="r" b="b"/>
              <a:pathLst>
                <a:path w="275" h="144" extrusionOk="0">
                  <a:moveTo>
                    <a:pt x="215" y="1"/>
                  </a:moveTo>
                  <a:lnTo>
                    <a:pt x="227" y="25"/>
                  </a:lnTo>
                  <a:cubicBezTo>
                    <a:pt x="156" y="60"/>
                    <a:pt x="84" y="96"/>
                    <a:pt x="1" y="144"/>
                  </a:cubicBezTo>
                  <a:lnTo>
                    <a:pt x="263" y="144"/>
                  </a:lnTo>
                  <a:cubicBezTo>
                    <a:pt x="275" y="84"/>
                    <a:pt x="263" y="37"/>
                    <a:pt x="21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5" name="Google Shape;6115;p2"/>
            <p:cNvSpPr/>
            <p:nvPr/>
          </p:nvSpPr>
          <p:spPr>
            <a:xfrm>
              <a:off x="5338450" y="3779475"/>
              <a:ext cx="33075" cy="6550"/>
            </a:xfrm>
            <a:custGeom>
              <a:avLst/>
              <a:gdLst/>
              <a:ahLst/>
              <a:cxnLst/>
              <a:rect l="l" t="t" r="r" b="b"/>
              <a:pathLst>
                <a:path w="1323" h="262" extrusionOk="0">
                  <a:moveTo>
                    <a:pt x="429" y="0"/>
                  </a:moveTo>
                  <a:cubicBezTo>
                    <a:pt x="334" y="155"/>
                    <a:pt x="132" y="71"/>
                    <a:pt x="1" y="131"/>
                  </a:cubicBezTo>
                  <a:cubicBezTo>
                    <a:pt x="13" y="155"/>
                    <a:pt x="36" y="202"/>
                    <a:pt x="48" y="238"/>
                  </a:cubicBezTo>
                  <a:cubicBezTo>
                    <a:pt x="477" y="250"/>
                    <a:pt x="894" y="250"/>
                    <a:pt x="1322" y="262"/>
                  </a:cubicBezTo>
                  <a:cubicBezTo>
                    <a:pt x="1322" y="214"/>
                    <a:pt x="1310" y="179"/>
                    <a:pt x="1310" y="131"/>
                  </a:cubicBezTo>
                  <a:cubicBezTo>
                    <a:pt x="1013" y="83"/>
                    <a:pt x="727" y="36"/>
                    <a:pt x="42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6" name="Google Shape;6116;p2"/>
            <p:cNvSpPr/>
            <p:nvPr/>
          </p:nvSpPr>
          <p:spPr>
            <a:xfrm>
              <a:off x="5364050" y="3903875"/>
              <a:ext cx="3000" cy="7475"/>
            </a:xfrm>
            <a:custGeom>
              <a:avLst/>
              <a:gdLst/>
              <a:ahLst/>
              <a:cxnLst/>
              <a:rect l="l" t="t" r="r" b="b"/>
              <a:pathLst>
                <a:path w="120" h="299" extrusionOk="0">
                  <a:moveTo>
                    <a:pt x="120" y="1"/>
                  </a:moveTo>
                  <a:cubicBezTo>
                    <a:pt x="24" y="84"/>
                    <a:pt x="1" y="179"/>
                    <a:pt x="1" y="298"/>
                  </a:cubicBezTo>
                  <a:cubicBezTo>
                    <a:pt x="36" y="298"/>
                    <a:pt x="84" y="287"/>
                    <a:pt x="108" y="275"/>
                  </a:cubicBezTo>
                  <a:cubicBezTo>
                    <a:pt x="108" y="179"/>
                    <a:pt x="120" y="96"/>
                    <a:pt x="12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7" name="Google Shape;6117;p2"/>
            <p:cNvSpPr/>
            <p:nvPr/>
          </p:nvSpPr>
          <p:spPr>
            <a:xfrm>
              <a:off x="5392925" y="3845250"/>
              <a:ext cx="3300" cy="1425"/>
            </a:xfrm>
            <a:custGeom>
              <a:avLst/>
              <a:gdLst/>
              <a:ahLst/>
              <a:cxnLst/>
              <a:rect l="l" t="t" r="r" b="b"/>
              <a:pathLst>
                <a:path w="132" h="57" extrusionOk="0">
                  <a:moveTo>
                    <a:pt x="96" y="0"/>
                  </a:moveTo>
                  <a:cubicBezTo>
                    <a:pt x="60" y="12"/>
                    <a:pt x="24" y="24"/>
                    <a:pt x="0" y="48"/>
                  </a:cubicBezTo>
                  <a:cubicBezTo>
                    <a:pt x="18" y="54"/>
                    <a:pt x="39" y="57"/>
                    <a:pt x="61" y="57"/>
                  </a:cubicBezTo>
                  <a:cubicBezTo>
                    <a:pt x="84" y="57"/>
                    <a:pt x="108" y="54"/>
                    <a:pt x="131" y="48"/>
                  </a:cubicBezTo>
                  <a:cubicBezTo>
                    <a:pt x="131" y="24"/>
                    <a:pt x="96" y="0"/>
                    <a:pt x="9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8" name="Google Shape;6118;p2"/>
            <p:cNvSpPr/>
            <p:nvPr/>
          </p:nvSpPr>
          <p:spPr>
            <a:xfrm>
              <a:off x="5457825" y="2755825"/>
              <a:ext cx="28000" cy="9475"/>
            </a:xfrm>
            <a:custGeom>
              <a:avLst/>
              <a:gdLst/>
              <a:ahLst/>
              <a:cxnLst/>
              <a:rect l="l" t="t" r="r" b="b"/>
              <a:pathLst>
                <a:path w="1120" h="379" extrusionOk="0">
                  <a:moveTo>
                    <a:pt x="119" y="1"/>
                  </a:moveTo>
                  <a:cubicBezTo>
                    <a:pt x="83" y="24"/>
                    <a:pt x="36" y="24"/>
                    <a:pt x="24" y="24"/>
                  </a:cubicBezTo>
                  <a:cubicBezTo>
                    <a:pt x="24" y="120"/>
                    <a:pt x="0" y="215"/>
                    <a:pt x="0" y="310"/>
                  </a:cubicBezTo>
                  <a:cubicBezTo>
                    <a:pt x="83" y="360"/>
                    <a:pt x="171" y="379"/>
                    <a:pt x="261" y="379"/>
                  </a:cubicBezTo>
                  <a:cubicBezTo>
                    <a:pt x="364" y="379"/>
                    <a:pt x="470" y="354"/>
                    <a:pt x="572" y="322"/>
                  </a:cubicBezTo>
                  <a:cubicBezTo>
                    <a:pt x="595" y="316"/>
                    <a:pt x="616" y="313"/>
                    <a:pt x="637" y="313"/>
                  </a:cubicBezTo>
                  <a:cubicBezTo>
                    <a:pt x="658" y="313"/>
                    <a:pt x="679" y="316"/>
                    <a:pt x="702" y="322"/>
                  </a:cubicBezTo>
                  <a:cubicBezTo>
                    <a:pt x="833" y="310"/>
                    <a:pt x="976" y="286"/>
                    <a:pt x="1107" y="262"/>
                  </a:cubicBezTo>
                  <a:cubicBezTo>
                    <a:pt x="1119" y="191"/>
                    <a:pt x="1119" y="120"/>
                    <a:pt x="1119" y="48"/>
                  </a:cubicBezTo>
                  <a:cubicBezTo>
                    <a:pt x="774" y="24"/>
                    <a:pt x="452" y="12"/>
                    <a:pt x="11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9" name="Google Shape;6119;p2"/>
            <p:cNvSpPr/>
            <p:nvPr/>
          </p:nvSpPr>
          <p:spPr>
            <a:xfrm>
              <a:off x="5457225" y="2763575"/>
              <a:ext cx="14000" cy="3625"/>
            </a:xfrm>
            <a:custGeom>
              <a:avLst/>
              <a:gdLst/>
              <a:ahLst/>
              <a:cxnLst/>
              <a:rect l="l" t="t" r="r" b="b"/>
              <a:pathLst>
                <a:path w="560" h="145" extrusionOk="0">
                  <a:moveTo>
                    <a:pt x="0" y="0"/>
                  </a:moveTo>
                  <a:cubicBezTo>
                    <a:pt x="97" y="97"/>
                    <a:pt x="194" y="144"/>
                    <a:pt x="289" y="144"/>
                  </a:cubicBezTo>
                  <a:cubicBezTo>
                    <a:pt x="381" y="144"/>
                    <a:pt x="472" y="100"/>
                    <a:pt x="560" y="12"/>
                  </a:cubicBezTo>
                  <a:cubicBezTo>
                    <a:pt x="381" y="12"/>
                    <a:pt x="191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0" name="Google Shape;6120;p2"/>
            <p:cNvSpPr/>
            <p:nvPr/>
          </p:nvSpPr>
          <p:spPr>
            <a:xfrm>
              <a:off x="5428050" y="2827850"/>
              <a:ext cx="4475" cy="6875"/>
            </a:xfrm>
            <a:custGeom>
              <a:avLst/>
              <a:gdLst/>
              <a:ahLst/>
              <a:cxnLst/>
              <a:rect l="l" t="t" r="r" b="b"/>
              <a:pathLst>
                <a:path w="179" h="275" extrusionOk="0">
                  <a:moveTo>
                    <a:pt x="48" y="1"/>
                  </a:moveTo>
                  <a:lnTo>
                    <a:pt x="48" y="1"/>
                  </a:lnTo>
                  <a:cubicBezTo>
                    <a:pt x="36" y="96"/>
                    <a:pt x="24" y="191"/>
                    <a:pt x="0" y="275"/>
                  </a:cubicBezTo>
                  <a:cubicBezTo>
                    <a:pt x="179" y="215"/>
                    <a:pt x="179" y="120"/>
                    <a:pt x="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1" name="Google Shape;6121;p2"/>
            <p:cNvSpPr/>
            <p:nvPr/>
          </p:nvSpPr>
          <p:spPr>
            <a:xfrm>
              <a:off x="5432225" y="2842450"/>
              <a:ext cx="3875" cy="3750"/>
            </a:xfrm>
            <a:custGeom>
              <a:avLst/>
              <a:gdLst/>
              <a:ahLst/>
              <a:cxnLst/>
              <a:rect l="l" t="t" r="r" b="b"/>
              <a:pathLst>
                <a:path w="155" h="150" extrusionOk="0">
                  <a:moveTo>
                    <a:pt x="0" y="0"/>
                  </a:moveTo>
                  <a:lnTo>
                    <a:pt x="0" y="131"/>
                  </a:lnTo>
                  <a:cubicBezTo>
                    <a:pt x="24" y="143"/>
                    <a:pt x="48" y="149"/>
                    <a:pt x="73" y="149"/>
                  </a:cubicBezTo>
                  <a:cubicBezTo>
                    <a:pt x="98" y="149"/>
                    <a:pt x="125" y="143"/>
                    <a:pt x="155" y="131"/>
                  </a:cubicBezTo>
                  <a:cubicBezTo>
                    <a:pt x="107" y="95"/>
                    <a:pt x="48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2" name="Google Shape;6122;p2"/>
            <p:cNvSpPr/>
            <p:nvPr/>
          </p:nvSpPr>
          <p:spPr>
            <a:xfrm>
              <a:off x="5421800" y="2795425"/>
              <a:ext cx="3000" cy="3875"/>
            </a:xfrm>
            <a:custGeom>
              <a:avLst/>
              <a:gdLst/>
              <a:ahLst/>
              <a:cxnLst/>
              <a:rect l="l" t="t" r="r" b="b"/>
              <a:pathLst>
                <a:path w="120" h="155" extrusionOk="0">
                  <a:moveTo>
                    <a:pt x="119" y="0"/>
                  </a:moveTo>
                  <a:cubicBezTo>
                    <a:pt x="72" y="48"/>
                    <a:pt x="48" y="107"/>
                    <a:pt x="0" y="155"/>
                  </a:cubicBezTo>
                  <a:cubicBezTo>
                    <a:pt x="48" y="107"/>
                    <a:pt x="72" y="71"/>
                    <a:pt x="11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3" name="Google Shape;6123;p2"/>
            <p:cNvSpPr/>
            <p:nvPr/>
          </p:nvSpPr>
          <p:spPr>
            <a:xfrm>
              <a:off x="5951325" y="3483900"/>
              <a:ext cx="55400" cy="4775"/>
            </a:xfrm>
            <a:custGeom>
              <a:avLst/>
              <a:gdLst/>
              <a:ahLst/>
              <a:cxnLst/>
              <a:rect l="l" t="t" r="r" b="b"/>
              <a:pathLst>
                <a:path w="2216" h="191" extrusionOk="0">
                  <a:moveTo>
                    <a:pt x="1203" y="0"/>
                  </a:moveTo>
                  <a:lnTo>
                    <a:pt x="48" y="48"/>
                  </a:lnTo>
                  <a:cubicBezTo>
                    <a:pt x="1" y="95"/>
                    <a:pt x="1" y="131"/>
                    <a:pt x="60" y="167"/>
                  </a:cubicBezTo>
                  <a:lnTo>
                    <a:pt x="1060" y="167"/>
                  </a:lnTo>
                  <a:cubicBezTo>
                    <a:pt x="1251" y="179"/>
                    <a:pt x="1441" y="179"/>
                    <a:pt x="1632" y="191"/>
                  </a:cubicBezTo>
                  <a:cubicBezTo>
                    <a:pt x="1810" y="179"/>
                    <a:pt x="2013" y="167"/>
                    <a:pt x="2215" y="131"/>
                  </a:cubicBezTo>
                  <a:cubicBezTo>
                    <a:pt x="2215" y="107"/>
                    <a:pt x="2215" y="60"/>
                    <a:pt x="2203" y="36"/>
                  </a:cubicBezTo>
                  <a:cubicBezTo>
                    <a:pt x="1870" y="12"/>
                    <a:pt x="1536" y="12"/>
                    <a:pt x="1203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4" name="Google Shape;6124;p2"/>
            <p:cNvSpPr/>
            <p:nvPr/>
          </p:nvSpPr>
          <p:spPr>
            <a:xfrm>
              <a:off x="5871550" y="3480325"/>
              <a:ext cx="52725" cy="5800"/>
            </a:xfrm>
            <a:custGeom>
              <a:avLst/>
              <a:gdLst/>
              <a:ahLst/>
              <a:cxnLst/>
              <a:rect l="l" t="t" r="r" b="b"/>
              <a:pathLst>
                <a:path w="2109" h="232" extrusionOk="0">
                  <a:moveTo>
                    <a:pt x="798" y="0"/>
                  </a:moveTo>
                  <a:cubicBezTo>
                    <a:pt x="536" y="12"/>
                    <a:pt x="298" y="24"/>
                    <a:pt x="60" y="36"/>
                  </a:cubicBezTo>
                  <a:cubicBezTo>
                    <a:pt x="1" y="84"/>
                    <a:pt x="1" y="119"/>
                    <a:pt x="60" y="155"/>
                  </a:cubicBezTo>
                  <a:cubicBezTo>
                    <a:pt x="263" y="179"/>
                    <a:pt x="465" y="179"/>
                    <a:pt x="656" y="191"/>
                  </a:cubicBezTo>
                  <a:lnTo>
                    <a:pt x="1346" y="191"/>
                  </a:lnTo>
                  <a:cubicBezTo>
                    <a:pt x="1381" y="205"/>
                    <a:pt x="1416" y="211"/>
                    <a:pt x="1453" y="211"/>
                  </a:cubicBezTo>
                  <a:cubicBezTo>
                    <a:pt x="1479" y="211"/>
                    <a:pt x="1507" y="208"/>
                    <a:pt x="1537" y="203"/>
                  </a:cubicBezTo>
                  <a:cubicBezTo>
                    <a:pt x="1632" y="191"/>
                    <a:pt x="1703" y="191"/>
                    <a:pt x="1787" y="191"/>
                  </a:cubicBezTo>
                  <a:cubicBezTo>
                    <a:pt x="1834" y="217"/>
                    <a:pt x="1881" y="232"/>
                    <a:pt x="1929" y="232"/>
                  </a:cubicBezTo>
                  <a:cubicBezTo>
                    <a:pt x="1988" y="232"/>
                    <a:pt x="2048" y="208"/>
                    <a:pt x="2108" y="155"/>
                  </a:cubicBezTo>
                  <a:cubicBezTo>
                    <a:pt x="1965" y="36"/>
                    <a:pt x="1787" y="72"/>
                    <a:pt x="1644" y="12"/>
                  </a:cubicBezTo>
                  <a:cubicBezTo>
                    <a:pt x="1489" y="38"/>
                    <a:pt x="1335" y="60"/>
                    <a:pt x="1182" y="60"/>
                  </a:cubicBezTo>
                  <a:cubicBezTo>
                    <a:pt x="1053" y="60"/>
                    <a:pt x="924" y="44"/>
                    <a:pt x="79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5" name="Google Shape;6125;p2"/>
            <p:cNvSpPr/>
            <p:nvPr/>
          </p:nvSpPr>
          <p:spPr>
            <a:xfrm>
              <a:off x="5915900" y="3484200"/>
              <a:ext cx="19375" cy="3875"/>
            </a:xfrm>
            <a:custGeom>
              <a:avLst/>
              <a:gdLst/>
              <a:ahLst/>
              <a:cxnLst/>
              <a:rect l="l" t="t" r="r" b="b"/>
              <a:pathLst>
                <a:path w="775" h="155" extrusionOk="0">
                  <a:moveTo>
                    <a:pt x="310" y="0"/>
                  </a:moveTo>
                  <a:cubicBezTo>
                    <a:pt x="215" y="24"/>
                    <a:pt x="108" y="24"/>
                    <a:pt x="1" y="36"/>
                  </a:cubicBezTo>
                  <a:cubicBezTo>
                    <a:pt x="60" y="83"/>
                    <a:pt x="108" y="119"/>
                    <a:pt x="144" y="155"/>
                  </a:cubicBezTo>
                  <a:lnTo>
                    <a:pt x="727" y="155"/>
                  </a:lnTo>
                  <a:cubicBezTo>
                    <a:pt x="775" y="107"/>
                    <a:pt x="775" y="60"/>
                    <a:pt x="727" y="24"/>
                  </a:cubicBezTo>
                  <a:cubicBezTo>
                    <a:pt x="596" y="24"/>
                    <a:pt x="453" y="0"/>
                    <a:pt x="31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6" name="Google Shape;6126;p2"/>
            <p:cNvSpPr/>
            <p:nvPr/>
          </p:nvSpPr>
          <p:spPr>
            <a:xfrm>
              <a:off x="5931075" y="3484200"/>
              <a:ext cx="11950" cy="11025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418" y="0"/>
                  </a:moveTo>
                  <a:cubicBezTo>
                    <a:pt x="334" y="24"/>
                    <a:pt x="227" y="24"/>
                    <a:pt x="144" y="24"/>
                  </a:cubicBezTo>
                  <a:lnTo>
                    <a:pt x="144" y="155"/>
                  </a:lnTo>
                  <a:cubicBezTo>
                    <a:pt x="84" y="262"/>
                    <a:pt x="37" y="345"/>
                    <a:pt x="1" y="441"/>
                  </a:cubicBezTo>
                  <a:lnTo>
                    <a:pt x="287" y="441"/>
                  </a:lnTo>
                  <a:cubicBezTo>
                    <a:pt x="394" y="357"/>
                    <a:pt x="334" y="226"/>
                    <a:pt x="418" y="155"/>
                  </a:cubicBezTo>
                  <a:cubicBezTo>
                    <a:pt x="477" y="95"/>
                    <a:pt x="477" y="48"/>
                    <a:pt x="418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7" name="Google Shape;6127;p2"/>
            <p:cNvSpPr/>
            <p:nvPr/>
          </p:nvSpPr>
          <p:spPr>
            <a:xfrm>
              <a:off x="5941500" y="3483750"/>
              <a:ext cx="11050" cy="4325"/>
            </a:xfrm>
            <a:custGeom>
              <a:avLst/>
              <a:gdLst/>
              <a:ahLst/>
              <a:cxnLst/>
              <a:rect l="l" t="t" r="r" b="b"/>
              <a:pathLst>
                <a:path w="442" h="173" extrusionOk="0">
                  <a:moveTo>
                    <a:pt x="148" y="1"/>
                  </a:moveTo>
                  <a:cubicBezTo>
                    <a:pt x="101" y="1"/>
                    <a:pt x="52" y="6"/>
                    <a:pt x="1" y="18"/>
                  </a:cubicBezTo>
                  <a:lnTo>
                    <a:pt x="1" y="173"/>
                  </a:lnTo>
                  <a:lnTo>
                    <a:pt x="441" y="173"/>
                  </a:lnTo>
                  <a:cubicBezTo>
                    <a:pt x="441" y="125"/>
                    <a:pt x="417" y="101"/>
                    <a:pt x="417" y="54"/>
                  </a:cubicBezTo>
                  <a:cubicBezTo>
                    <a:pt x="330" y="22"/>
                    <a:pt x="243" y="1"/>
                    <a:pt x="148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8" name="Google Shape;6128;p2"/>
            <p:cNvSpPr/>
            <p:nvPr/>
          </p:nvSpPr>
          <p:spPr>
            <a:xfrm>
              <a:off x="5866500" y="3480275"/>
              <a:ext cx="7175" cy="3950"/>
            </a:xfrm>
            <a:custGeom>
              <a:avLst/>
              <a:gdLst/>
              <a:ahLst/>
              <a:cxnLst/>
              <a:rect l="l" t="t" r="r" b="b"/>
              <a:pathLst>
                <a:path w="287" h="158" extrusionOk="0">
                  <a:moveTo>
                    <a:pt x="144" y="1"/>
                  </a:moveTo>
                  <a:cubicBezTo>
                    <a:pt x="93" y="1"/>
                    <a:pt x="45" y="13"/>
                    <a:pt x="0" y="26"/>
                  </a:cubicBezTo>
                  <a:cubicBezTo>
                    <a:pt x="60" y="133"/>
                    <a:pt x="167" y="157"/>
                    <a:pt x="286" y="157"/>
                  </a:cubicBezTo>
                  <a:lnTo>
                    <a:pt x="286" y="38"/>
                  </a:lnTo>
                  <a:cubicBezTo>
                    <a:pt x="236" y="10"/>
                    <a:pt x="189" y="1"/>
                    <a:pt x="14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9" name="Google Shape;6129;p2"/>
            <p:cNvSpPr/>
            <p:nvPr/>
          </p:nvSpPr>
          <p:spPr>
            <a:xfrm>
              <a:off x="5848625" y="3480625"/>
              <a:ext cx="4500" cy="3600"/>
            </a:xfrm>
            <a:custGeom>
              <a:avLst/>
              <a:gdLst/>
              <a:ahLst/>
              <a:cxnLst/>
              <a:rect l="l" t="t" r="r" b="b"/>
              <a:pathLst>
                <a:path w="180" h="144" extrusionOk="0">
                  <a:moveTo>
                    <a:pt x="1" y="0"/>
                  </a:moveTo>
                  <a:cubicBezTo>
                    <a:pt x="49" y="60"/>
                    <a:pt x="84" y="107"/>
                    <a:pt x="132" y="143"/>
                  </a:cubicBezTo>
                  <a:cubicBezTo>
                    <a:pt x="180" y="107"/>
                    <a:pt x="180" y="60"/>
                    <a:pt x="132" y="12"/>
                  </a:cubicBezTo>
                  <a:cubicBezTo>
                    <a:pt x="84" y="0"/>
                    <a:pt x="37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0" name="Google Shape;6130;p2"/>
            <p:cNvSpPr/>
            <p:nvPr/>
          </p:nvSpPr>
          <p:spPr>
            <a:xfrm>
              <a:off x="5859050" y="3480925"/>
              <a:ext cx="3600" cy="1925"/>
            </a:xfrm>
            <a:custGeom>
              <a:avLst/>
              <a:gdLst/>
              <a:ahLst/>
              <a:cxnLst/>
              <a:rect l="l" t="t" r="r" b="b"/>
              <a:pathLst>
                <a:path w="144" h="77" extrusionOk="0">
                  <a:moveTo>
                    <a:pt x="1" y="0"/>
                  </a:moveTo>
                  <a:cubicBezTo>
                    <a:pt x="13" y="12"/>
                    <a:pt x="24" y="48"/>
                    <a:pt x="48" y="60"/>
                  </a:cubicBezTo>
                  <a:cubicBezTo>
                    <a:pt x="60" y="71"/>
                    <a:pt x="71" y="76"/>
                    <a:pt x="82" y="76"/>
                  </a:cubicBezTo>
                  <a:cubicBezTo>
                    <a:pt x="106" y="76"/>
                    <a:pt x="127" y="52"/>
                    <a:pt x="144" y="12"/>
                  </a:cubicBezTo>
                  <a:cubicBezTo>
                    <a:pt x="84" y="12"/>
                    <a:pt x="48" y="0"/>
                    <a:pt x="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1" name="Google Shape;6131;p2"/>
            <p:cNvSpPr/>
            <p:nvPr/>
          </p:nvSpPr>
          <p:spPr>
            <a:xfrm>
              <a:off x="5851900" y="3480925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1" y="0"/>
                  </a:moveTo>
                  <a:lnTo>
                    <a:pt x="1" y="131"/>
                  </a:lnTo>
                  <a:cubicBezTo>
                    <a:pt x="49" y="95"/>
                    <a:pt x="96" y="48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2" name="Google Shape;6132;p2"/>
            <p:cNvSpPr/>
            <p:nvPr/>
          </p:nvSpPr>
          <p:spPr>
            <a:xfrm>
              <a:off x="5841200" y="3548675"/>
              <a:ext cx="36325" cy="4300"/>
            </a:xfrm>
            <a:custGeom>
              <a:avLst/>
              <a:gdLst/>
              <a:ahLst/>
              <a:cxnLst/>
              <a:rect l="l" t="t" r="r" b="b"/>
              <a:pathLst>
                <a:path w="1453" h="172" extrusionOk="0">
                  <a:moveTo>
                    <a:pt x="643" y="1"/>
                  </a:moveTo>
                  <a:cubicBezTo>
                    <a:pt x="429" y="1"/>
                    <a:pt x="215" y="18"/>
                    <a:pt x="0" y="29"/>
                  </a:cubicBezTo>
                  <a:cubicBezTo>
                    <a:pt x="221" y="142"/>
                    <a:pt x="451" y="172"/>
                    <a:pt x="683" y="172"/>
                  </a:cubicBezTo>
                  <a:cubicBezTo>
                    <a:pt x="938" y="172"/>
                    <a:pt x="1197" y="136"/>
                    <a:pt x="1453" y="136"/>
                  </a:cubicBezTo>
                  <a:cubicBezTo>
                    <a:pt x="1186" y="29"/>
                    <a:pt x="915" y="1"/>
                    <a:pt x="6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3" name="Google Shape;6133;p2"/>
            <p:cNvSpPr/>
            <p:nvPr/>
          </p:nvSpPr>
          <p:spPr>
            <a:xfrm>
              <a:off x="5814400" y="3542225"/>
              <a:ext cx="11925" cy="4225"/>
            </a:xfrm>
            <a:custGeom>
              <a:avLst/>
              <a:gdLst/>
              <a:ahLst/>
              <a:cxnLst/>
              <a:rect l="l" t="t" r="r" b="b"/>
              <a:pathLst>
                <a:path w="477" h="169" extrusionOk="0">
                  <a:moveTo>
                    <a:pt x="48" y="1"/>
                  </a:moveTo>
                  <a:cubicBezTo>
                    <a:pt x="1" y="48"/>
                    <a:pt x="13" y="96"/>
                    <a:pt x="36" y="144"/>
                  </a:cubicBezTo>
                  <a:cubicBezTo>
                    <a:pt x="104" y="159"/>
                    <a:pt x="167" y="168"/>
                    <a:pt x="229" y="168"/>
                  </a:cubicBezTo>
                  <a:cubicBezTo>
                    <a:pt x="310" y="168"/>
                    <a:pt x="390" y="153"/>
                    <a:pt x="477" y="120"/>
                  </a:cubicBezTo>
                  <a:cubicBezTo>
                    <a:pt x="477" y="84"/>
                    <a:pt x="477" y="48"/>
                    <a:pt x="46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4" name="Google Shape;6134;p2"/>
            <p:cNvSpPr/>
            <p:nvPr/>
          </p:nvSpPr>
          <p:spPr>
            <a:xfrm>
              <a:off x="5804875" y="3541925"/>
              <a:ext cx="11050" cy="4425"/>
            </a:xfrm>
            <a:custGeom>
              <a:avLst/>
              <a:gdLst/>
              <a:ahLst/>
              <a:cxnLst/>
              <a:rect l="l" t="t" r="r" b="b"/>
              <a:pathLst>
                <a:path w="442" h="177" extrusionOk="0">
                  <a:moveTo>
                    <a:pt x="286" y="1"/>
                  </a:moveTo>
                  <a:cubicBezTo>
                    <a:pt x="167" y="1"/>
                    <a:pt x="72" y="25"/>
                    <a:pt x="1" y="132"/>
                  </a:cubicBezTo>
                  <a:cubicBezTo>
                    <a:pt x="94" y="161"/>
                    <a:pt x="179" y="176"/>
                    <a:pt x="266" y="176"/>
                  </a:cubicBezTo>
                  <a:cubicBezTo>
                    <a:pt x="323" y="176"/>
                    <a:pt x="380" y="170"/>
                    <a:pt x="441" y="156"/>
                  </a:cubicBezTo>
                  <a:cubicBezTo>
                    <a:pt x="441" y="108"/>
                    <a:pt x="429" y="60"/>
                    <a:pt x="429" y="13"/>
                  </a:cubicBezTo>
                  <a:cubicBezTo>
                    <a:pt x="394" y="13"/>
                    <a:pt x="346" y="1"/>
                    <a:pt x="28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5" name="Google Shape;6135;p2"/>
            <p:cNvSpPr/>
            <p:nvPr/>
          </p:nvSpPr>
          <p:spPr>
            <a:xfrm>
              <a:off x="5879900" y="3549675"/>
              <a:ext cx="4475" cy="2700"/>
            </a:xfrm>
            <a:custGeom>
              <a:avLst/>
              <a:gdLst/>
              <a:ahLst/>
              <a:cxnLst/>
              <a:rect l="l" t="t" r="r" b="b"/>
              <a:pathLst>
                <a:path w="179" h="108" extrusionOk="0">
                  <a:moveTo>
                    <a:pt x="131" y="0"/>
                  </a:moveTo>
                  <a:lnTo>
                    <a:pt x="0" y="96"/>
                  </a:lnTo>
                  <a:cubicBezTo>
                    <a:pt x="60" y="96"/>
                    <a:pt x="119" y="108"/>
                    <a:pt x="179" y="108"/>
                  </a:cubicBezTo>
                  <a:cubicBezTo>
                    <a:pt x="167" y="60"/>
                    <a:pt x="143" y="36"/>
                    <a:pt x="13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6" name="Google Shape;6136;p2"/>
            <p:cNvSpPr/>
            <p:nvPr/>
          </p:nvSpPr>
          <p:spPr>
            <a:xfrm>
              <a:off x="5382500" y="3571175"/>
              <a:ext cx="6575" cy="2925"/>
            </a:xfrm>
            <a:custGeom>
              <a:avLst/>
              <a:gdLst/>
              <a:ahLst/>
              <a:cxnLst/>
              <a:rect l="l" t="t" r="r" b="b"/>
              <a:pathLst>
                <a:path w="263" h="117" extrusionOk="0">
                  <a:moveTo>
                    <a:pt x="137" y="0"/>
                  </a:moveTo>
                  <a:cubicBezTo>
                    <a:pt x="90" y="0"/>
                    <a:pt x="44" y="43"/>
                    <a:pt x="1" y="117"/>
                  </a:cubicBezTo>
                  <a:lnTo>
                    <a:pt x="263" y="117"/>
                  </a:lnTo>
                  <a:cubicBezTo>
                    <a:pt x="223" y="37"/>
                    <a:pt x="180" y="0"/>
                    <a:pt x="13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7" name="Google Shape;6137;p2"/>
            <p:cNvSpPr/>
            <p:nvPr/>
          </p:nvSpPr>
          <p:spPr>
            <a:xfrm>
              <a:off x="5909350" y="3531225"/>
              <a:ext cx="21750" cy="4175"/>
            </a:xfrm>
            <a:custGeom>
              <a:avLst/>
              <a:gdLst/>
              <a:ahLst/>
              <a:cxnLst/>
              <a:rect l="l" t="t" r="r" b="b"/>
              <a:pathLst>
                <a:path w="870" h="167" extrusionOk="0">
                  <a:moveTo>
                    <a:pt x="1" y="0"/>
                  </a:moveTo>
                  <a:lnTo>
                    <a:pt x="1" y="119"/>
                  </a:lnTo>
                  <a:cubicBezTo>
                    <a:pt x="144" y="131"/>
                    <a:pt x="275" y="143"/>
                    <a:pt x="418" y="167"/>
                  </a:cubicBezTo>
                  <a:cubicBezTo>
                    <a:pt x="459" y="141"/>
                    <a:pt x="506" y="137"/>
                    <a:pt x="555" y="137"/>
                  </a:cubicBezTo>
                  <a:cubicBezTo>
                    <a:pt x="575" y="137"/>
                    <a:pt x="597" y="138"/>
                    <a:pt x="618" y="138"/>
                  </a:cubicBezTo>
                  <a:cubicBezTo>
                    <a:pt x="707" y="138"/>
                    <a:pt x="797" y="125"/>
                    <a:pt x="8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8" name="Google Shape;6138;p2"/>
            <p:cNvSpPr/>
            <p:nvPr/>
          </p:nvSpPr>
          <p:spPr>
            <a:xfrm>
              <a:off x="5848350" y="3491625"/>
              <a:ext cx="3575" cy="3600"/>
            </a:xfrm>
            <a:custGeom>
              <a:avLst/>
              <a:gdLst/>
              <a:ahLst/>
              <a:cxnLst/>
              <a:rect l="l" t="t" r="r" b="b"/>
              <a:pathLst>
                <a:path w="143" h="144" extrusionOk="0">
                  <a:moveTo>
                    <a:pt x="0" y="1"/>
                  </a:moveTo>
                  <a:cubicBezTo>
                    <a:pt x="36" y="48"/>
                    <a:pt x="95" y="96"/>
                    <a:pt x="143" y="144"/>
                  </a:cubicBezTo>
                  <a:cubicBezTo>
                    <a:pt x="95" y="96"/>
                    <a:pt x="60" y="48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9" name="Google Shape;6139;p2"/>
            <p:cNvSpPr/>
            <p:nvPr/>
          </p:nvSpPr>
          <p:spPr>
            <a:xfrm>
              <a:off x="5937925" y="3488050"/>
              <a:ext cx="4800" cy="7175"/>
            </a:xfrm>
            <a:custGeom>
              <a:avLst/>
              <a:gdLst/>
              <a:ahLst/>
              <a:cxnLst/>
              <a:rect l="l" t="t" r="r" b="b"/>
              <a:pathLst>
                <a:path w="192" h="287" extrusionOk="0">
                  <a:moveTo>
                    <a:pt x="132" y="1"/>
                  </a:moveTo>
                  <a:cubicBezTo>
                    <a:pt x="13" y="60"/>
                    <a:pt x="1" y="168"/>
                    <a:pt x="1" y="287"/>
                  </a:cubicBezTo>
                  <a:lnTo>
                    <a:pt x="132" y="287"/>
                  </a:lnTo>
                  <a:cubicBezTo>
                    <a:pt x="191" y="239"/>
                    <a:pt x="191" y="191"/>
                    <a:pt x="144" y="144"/>
                  </a:cubicBezTo>
                  <a:cubicBezTo>
                    <a:pt x="132" y="108"/>
                    <a:pt x="132" y="48"/>
                    <a:pt x="13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0" name="Google Shape;6140;p2"/>
            <p:cNvSpPr/>
            <p:nvPr/>
          </p:nvSpPr>
          <p:spPr>
            <a:xfrm>
              <a:off x="5941500" y="3491625"/>
              <a:ext cx="3900" cy="3725"/>
            </a:xfrm>
            <a:custGeom>
              <a:avLst/>
              <a:gdLst/>
              <a:ahLst/>
              <a:cxnLst/>
              <a:rect l="l" t="t" r="r" b="b"/>
              <a:pathLst>
                <a:path w="156" h="149" extrusionOk="0">
                  <a:moveTo>
                    <a:pt x="24" y="1"/>
                  </a:moveTo>
                  <a:cubicBezTo>
                    <a:pt x="24" y="48"/>
                    <a:pt x="1" y="96"/>
                    <a:pt x="1" y="144"/>
                  </a:cubicBezTo>
                  <a:cubicBezTo>
                    <a:pt x="32" y="144"/>
                    <a:pt x="64" y="149"/>
                    <a:pt x="99" y="149"/>
                  </a:cubicBezTo>
                  <a:cubicBezTo>
                    <a:pt x="117" y="149"/>
                    <a:pt x="136" y="148"/>
                    <a:pt x="155" y="144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1" name="Google Shape;6141;p2"/>
            <p:cNvSpPr/>
            <p:nvPr/>
          </p:nvSpPr>
          <p:spPr>
            <a:xfrm>
              <a:off x="5905200" y="3485075"/>
              <a:ext cx="4475" cy="1375"/>
            </a:xfrm>
            <a:custGeom>
              <a:avLst/>
              <a:gdLst/>
              <a:ahLst/>
              <a:cxnLst/>
              <a:rect l="l" t="t" r="r" b="b"/>
              <a:pathLst>
                <a:path w="179" h="55" extrusionOk="0">
                  <a:moveTo>
                    <a:pt x="0" y="1"/>
                  </a:moveTo>
                  <a:cubicBezTo>
                    <a:pt x="30" y="37"/>
                    <a:pt x="60" y="54"/>
                    <a:pt x="89" y="54"/>
                  </a:cubicBezTo>
                  <a:cubicBezTo>
                    <a:pt x="119" y="54"/>
                    <a:pt x="149" y="37"/>
                    <a:pt x="17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2" name="Google Shape;6142;p2"/>
            <p:cNvSpPr/>
            <p:nvPr/>
          </p:nvSpPr>
          <p:spPr>
            <a:xfrm>
              <a:off x="6041825" y="3491325"/>
              <a:ext cx="10325" cy="7500"/>
            </a:xfrm>
            <a:custGeom>
              <a:avLst/>
              <a:gdLst/>
              <a:ahLst/>
              <a:cxnLst/>
              <a:rect l="l" t="t" r="r" b="b"/>
              <a:pathLst>
                <a:path w="413" h="300" extrusionOk="0">
                  <a:moveTo>
                    <a:pt x="274" y="1"/>
                  </a:moveTo>
                  <a:lnTo>
                    <a:pt x="274" y="1"/>
                  </a:lnTo>
                  <a:cubicBezTo>
                    <a:pt x="155" y="13"/>
                    <a:pt x="60" y="37"/>
                    <a:pt x="0" y="156"/>
                  </a:cubicBezTo>
                  <a:lnTo>
                    <a:pt x="143" y="298"/>
                  </a:lnTo>
                  <a:cubicBezTo>
                    <a:pt x="154" y="299"/>
                    <a:pt x="164" y="299"/>
                    <a:pt x="174" y="299"/>
                  </a:cubicBezTo>
                  <a:cubicBezTo>
                    <a:pt x="413" y="299"/>
                    <a:pt x="365" y="161"/>
                    <a:pt x="27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3" name="Google Shape;6143;p2"/>
            <p:cNvSpPr/>
            <p:nvPr/>
          </p:nvSpPr>
          <p:spPr>
            <a:xfrm>
              <a:off x="5715875" y="3538350"/>
              <a:ext cx="31875" cy="3475"/>
            </a:xfrm>
            <a:custGeom>
              <a:avLst/>
              <a:gdLst/>
              <a:ahLst/>
              <a:cxnLst/>
              <a:rect l="l" t="t" r="r" b="b"/>
              <a:pathLst>
                <a:path w="1275" h="139" extrusionOk="0">
                  <a:moveTo>
                    <a:pt x="1" y="1"/>
                  </a:moveTo>
                  <a:lnTo>
                    <a:pt x="1" y="120"/>
                  </a:lnTo>
                  <a:cubicBezTo>
                    <a:pt x="174" y="125"/>
                    <a:pt x="350" y="138"/>
                    <a:pt x="526" y="138"/>
                  </a:cubicBezTo>
                  <a:cubicBezTo>
                    <a:pt x="774" y="138"/>
                    <a:pt x="1024" y="112"/>
                    <a:pt x="1275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4" name="Google Shape;6144;p2"/>
            <p:cNvSpPr/>
            <p:nvPr/>
          </p:nvSpPr>
          <p:spPr>
            <a:xfrm>
              <a:off x="5575375" y="2128975"/>
              <a:ext cx="7475" cy="5950"/>
            </a:xfrm>
            <a:custGeom>
              <a:avLst/>
              <a:gdLst/>
              <a:ahLst/>
              <a:cxnLst/>
              <a:rect l="l" t="t" r="r" b="b"/>
              <a:pathLst>
                <a:path w="299" h="238" extrusionOk="0">
                  <a:moveTo>
                    <a:pt x="299" y="0"/>
                  </a:moveTo>
                  <a:lnTo>
                    <a:pt x="299" y="0"/>
                  </a:lnTo>
                  <a:cubicBezTo>
                    <a:pt x="215" y="36"/>
                    <a:pt x="108" y="83"/>
                    <a:pt x="1" y="131"/>
                  </a:cubicBezTo>
                  <a:cubicBezTo>
                    <a:pt x="77" y="207"/>
                    <a:pt x="133" y="237"/>
                    <a:pt x="174" y="237"/>
                  </a:cubicBezTo>
                  <a:cubicBezTo>
                    <a:pt x="256" y="237"/>
                    <a:pt x="283" y="119"/>
                    <a:pt x="299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5" name="Google Shape;6145;p2"/>
            <p:cNvSpPr/>
            <p:nvPr/>
          </p:nvSpPr>
          <p:spPr>
            <a:xfrm>
              <a:off x="5572125" y="2130450"/>
              <a:ext cx="3275" cy="1800"/>
            </a:xfrm>
            <a:custGeom>
              <a:avLst/>
              <a:gdLst/>
              <a:ahLst/>
              <a:cxnLst/>
              <a:rect l="l" t="t" r="r" b="b"/>
              <a:pathLst>
                <a:path w="131" h="72" extrusionOk="0">
                  <a:moveTo>
                    <a:pt x="70" y="1"/>
                  </a:moveTo>
                  <a:cubicBezTo>
                    <a:pt x="48" y="1"/>
                    <a:pt x="24" y="24"/>
                    <a:pt x="0" y="72"/>
                  </a:cubicBezTo>
                  <a:lnTo>
                    <a:pt x="131" y="72"/>
                  </a:lnTo>
                  <a:cubicBezTo>
                    <a:pt x="113" y="24"/>
                    <a:pt x="92" y="1"/>
                    <a:pt x="7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6" name="Google Shape;6146;p2"/>
            <p:cNvSpPr/>
            <p:nvPr/>
          </p:nvSpPr>
          <p:spPr>
            <a:xfrm>
              <a:off x="5568550" y="2132225"/>
              <a:ext cx="3575" cy="3300"/>
            </a:xfrm>
            <a:custGeom>
              <a:avLst/>
              <a:gdLst/>
              <a:ahLst/>
              <a:cxnLst/>
              <a:rect l="l" t="t" r="r" b="b"/>
              <a:pathLst>
                <a:path w="143" h="132" extrusionOk="0">
                  <a:moveTo>
                    <a:pt x="143" y="1"/>
                  </a:moveTo>
                  <a:cubicBezTo>
                    <a:pt x="95" y="49"/>
                    <a:pt x="36" y="84"/>
                    <a:pt x="0" y="132"/>
                  </a:cubicBezTo>
                  <a:cubicBezTo>
                    <a:pt x="36" y="108"/>
                    <a:pt x="95" y="61"/>
                    <a:pt x="1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7" name="Google Shape;6147;p2"/>
            <p:cNvSpPr/>
            <p:nvPr/>
          </p:nvSpPr>
          <p:spPr>
            <a:xfrm>
              <a:off x="5514975" y="2135500"/>
              <a:ext cx="24725" cy="3900"/>
            </a:xfrm>
            <a:custGeom>
              <a:avLst/>
              <a:gdLst/>
              <a:ahLst/>
              <a:cxnLst/>
              <a:rect l="l" t="t" r="r" b="b"/>
              <a:pathLst>
                <a:path w="989" h="156" extrusionOk="0">
                  <a:moveTo>
                    <a:pt x="0" y="1"/>
                  </a:moveTo>
                  <a:cubicBezTo>
                    <a:pt x="153" y="130"/>
                    <a:pt x="326" y="154"/>
                    <a:pt x="501" y="154"/>
                  </a:cubicBezTo>
                  <a:cubicBezTo>
                    <a:pt x="608" y="154"/>
                    <a:pt x="717" y="145"/>
                    <a:pt x="822" y="145"/>
                  </a:cubicBezTo>
                  <a:cubicBezTo>
                    <a:pt x="879" y="145"/>
                    <a:pt x="934" y="148"/>
                    <a:pt x="988" y="156"/>
                  </a:cubicBezTo>
                  <a:cubicBezTo>
                    <a:pt x="851" y="29"/>
                    <a:pt x="698" y="2"/>
                    <a:pt x="542" y="2"/>
                  </a:cubicBezTo>
                  <a:cubicBezTo>
                    <a:pt x="422" y="2"/>
                    <a:pt x="299" y="18"/>
                    <a:pt x="180" y="18"/>
                  </a:cubicBezTo>
                  <a:cubicBezTo>
                    <a:pt x="119" y="18"/>
                    <a:pt x="59" y="14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8" name="Google Shape;6148;p2"/>
            <p:cNvSpPr/>
            <p:nvPr/>
          </p:nvSpPr>
          <p:spPr>
            <a:xfrm>
              <a:off x="5608125" y="2142500"/>
              <a:ext cx="3600" cy="2075"/>
            </a:xfrm>
            <a:custGeom>
              <a:avLst/>
              <a:gdLst/>
              <a:ahLst/>
              <a:cxnLst/>
              <a:rect l="l" t="t" r="r" b="b"/>
              <a:pathLst>
                <a:path w="144" h="83" extrusionOk="0">
                  <a:moveTo>
                    <a:pt x="72" y="1"/>
                  </a:moveTo>
                  <a:cubicBezTo>
                    <a:pt x="48" y="1"/>
                    <a:pt x="24" y="7"/>
                    <a:pt x="1" y="19"/>
                  </a:cubicBezTo>
                  <a:cubicBezTo>
                    <a:pt x="1" y="31"/>
                    <a:pt x="24" y="66"/>
                    <a:pt x="36" y="78"/>
                  </a:cubicBezTo>
                  <a:cubicBezTo>
                    <a:pt x="50" y="81"/>
                    <a:pt x="61" y="82"/>
                    <a:pt x="72" y="82"/>
                  </a:cubicBezTo>
                  <a:cubicBezTo>
                    <a:pt x="107" y="82"/>
                    <a:pt x="125" y="65"/>
                    <a:pt x="144" y="19"/>
                  </a:cubicBezTo>
                  <a:cubicBezTo>
                    <a:pt x="120" y="7"/>
                    <a:pt x="96" y="1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9" name="Google Shape;6149;p2"/>
            <p:cNvSpPr/>
            <p:nvPr/>
          </p:nvSpPr>
          <p:spPr>
            <a:xfrm>
              <a:off x="5331900" y="2171800"/>
              <a:ext cx="16700" cy="5100"/>
            </a:xfrm>
            <a:custGeom>
              <a:avLst/>
              <a:gdLst/>
              <a:ahLst/>
              <a:cxnLst/>
              <a:rect l="l" t="t" r="r" b="b"/>
              <a:pathLst>
                <a:path w="668" h="204" extrusionOk="0">
                  <a:moveTo>
                    <a:pt x="290" y="1"/>
                  </a:moveTo>
                  <a:cubicBezTo>
                    <a:pt x="186" y="1"/>
                    <a:pt x="87" y="31"/>
                    <a:pt x="1" y="144"/>
                  </a:cubicBezTo>
                  <a:cubicBezTo>
                    <a:pt x="96" y="144"/>
                    <a:pt x="203" y="156"/>
                    <a:pt x="298" y="168"/>
                  </a:cubicBezTo>
                  <a:cubicBezTo>
                    <a:pt x="316" y="192"/>
                    <a:pt x="334" y="204"/>
                    <a:pt x="353" y="204"/>
                  </a:cubicBezTo>
                  <a:cubicBezTo>
                    <a:pt x="373" y="204"/>
                    <a:pt x="394" y="192"/>
                    <a:pt x="417" y="168"/>
                  </a:cubicBezTo>
                  <a:cubicBezTo>
                    <a:pt x="501" y="144"/>
                    <a:pt x="608" y="144"/>
                    <a:pt x="667" y="37"/>
                  </a:cubicBezTo>
                  <a:lnTo>
                    <a:pt x="667" y="37"/>
                  </a:lnTo>
                  <a:cubicBezTo>
                    <a:pt x="659" y="38"/>
                    <a:pt x="650" y="38"/>
                    <a:pt x="641" y="38"/>
                  </a:cubicBezTo>
                  <a:cubicBezTo>
                    <a:pt x="526" y="38"/>
                    <a:pt x="405" y="1"/>
                    <a:pt x="29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0" name="Google Shape;6150;p2"/>
            <p:cNvSpPr/>
            <p:nvPr/>
          </p:nvSpPr>
          <p:spPr>
            <a:xfrm>
              <a:off x="5201825" y="2171225"/>
              <a:ext cx="98250" cy="7475"/>
            </a:xfrm>
            <a:custGeom>
              <a:avLst/>
              <a:gdLst/>
              <a:ahLst/>
              <a:cxnLst/>
              <a:rect l="l" t="t" r="r" b="b"/>
              <a:pathLst>
                <a:path w="3930" h="299" extrusionOk="0">
                  <a:moveTo>
                    <a:pt x="346" y="1"/>
                  </a:moveTo>
                  <a:cubicBezTo>
                    <a:pt x="1" y="72"/>
                    <a:pt x="1" y="72"/>
                    <a:pt x="203" y="298"/>
                  </a:cubicBezTo>
                  <a:cubicBezTo>
                    <a:pt x="308" y="187"/>
                    <a:pt x="430" y="162"/>
                    <a:pt x="556" y="162"/>
                  </a:cubicBezTo>
                  <a:cubicBezTo>
                    <a:pt x="661" y="162"/>
                    <a:pt x="768" y="179"/>
                    <a:pt x="870" y="179"/>
                  </a:cubicBezTo>
                  <a:cubicBezTo>
                    <a:pt x="1882" y="167"/>
                    <a:pt x="2906" y="167"/>
                    <a:pt x="3930" y="155"/>
                  </a:cubicBezTo>
                  <a:cubicBezTo>
                    <a:pt x="3870" y="96"/>
                    <a:pt x="3811" y="48"/>
                    <a:pt x="3775" y="1"/>
                  </a:cubicBezTo>
                  <a:cubicBezTo>
                    <a:pt x="3525" y="42"/>
                    <a:pt x="3274" y="57"/>
                    <a:pt x="3023" y="57"/>
                  </a:cubicBezTo>
                  <a:cubicBezTo>
                    <a:pt x="2699" y="57"/>
                    <a:pt x="2376" y="33"/>
                    <a:pt x="2060" y="13"/>
                  </a:cubicBezTo>
                  <a:cubicBezTo>
                    <a:pt x="1838" y="50"/>
                    <a:pt x="1615" y="63"/>
                    <a:pt x="1393" y="63"/>
                  </a:cubicBezTo>
                  <a:cubicBezTo>
                    <a:pt x="1044" y="63"/>
                    <a:pt x="695" y="30"/>
                    <a:pt x="34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1" name="Google Shape;6151;p2"/>
            <p:cNvSpPr/>
            <p:nvPr/>
          </p:nvSpPr>
          <p:spPr>
            <a:xfrm>
              <a:off x="5212850" y="2178975"/>
              <a:ext cx="97650" cy="3300"/>
            </a:xfrm>
            <a:custGeom>
              <a:avLst/>
              <a:gdLst/>
              <a:ahLst/>
              <a:cxnLst/>
              <a:rect l="l" t="t" r="r" b="b"/>
              <a:pathLst>
                <a:path w="3906" h="132" extrusionOk="0">
                  <a:moveTo>
                    <a:pt x="3905" y="0"/>
                  </a:moveTo>
                  <a:cubicBezTo>
                    <a:pt x="2620" y="0"/>
                    <a:pt x="1310" y="24"/>
                    <a:pt x="0" y="24"/>
                  </a:cubicBezTo>
                  <a:cubicBezTo>
                    <a:pt x="60" y="60"/>
                    <a:pt x="95" y="96"/>
                    <a:pt x="179" y="131"/>
                  </a:cubicBezTo>
                  <a:cubicBezTo>
                    <a:pt x="1250" y="119"/>
                    <a:pt x="2298" y="119"/>
                    <a:pt x="3370" y="107"/>
                  </a:cubicBezTo>
                  <a:cubicBezTo>
                    <a:pt x="3438" y="107"/>
                    <a:pt x="3509" y="114"/>
                    <a:pt x="3580" y="114"/>
                  </a:cubicBezTo>
                  <a:cubicBezTo>
                    <a:pt x="3696" y="114"/>
                    <a:pt x="3810" y="96"/>
                    <a:pt x="3905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2" name="Google Shape;6152;p2"/>
            <p:cNvSpPr/>
            <p:nvPr/>
          </p:nvSpPr>
          <p:spPr>
            <a:xfrm>
              <a:off x="5206000" y="2182850"/>
              <a:ext cx="3900" cy="3300"/>
            </a:xfrm>
            <a:custGeom>
              <a:avLst/>
              <a:gdLst/>
              <a:ahLst/>
              <a:cxnLst/>
              <a:rect l="l" t="t" r="r" b="b"/>
              <a:pathLst>
                <a:path w="156" h="132" extrusionOk="0">
                  <a:moveTo>
                    <a:pt x="0" y="0"/>
                  </a:moveTo>
                  <a:lnTo>
                    <a:pt x="48" y="131"/>
                  </a:lnTo>
                  <a:lnTo>
                    <a:pt x="155" y="131"/>
                  </a:lnTo>
                  <a:cubicBezTo>
                    <a:pt x="107" y="83"/>
                    <a:pt x="60" y="48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3" name="Google Shape;6153;p2"/>
            <p:cNvSpPr/>
            <p:nvPr/>
          </p:nvSpPr>
          <p:spPr>
            <a:xfrm>
              <a:off x="5302725" y="2173600"/>
              <a:ext cx="4200" cy="1825"/>
            </a:xfrm>
            <a:custGeom>
              <a:avLst/>
              <a:gdLst/>
              <a:ahLst/>
              <a:cxnLst/>
              <a:rect l="l" t="t" r="r" b="b"/>
              <a:pathLst>
                <a:path w="168" h="73" extrusionOk="0">
                  <a:moveTo>
                    <a:pt x="89" y="1"/>
                  </a:moveTo>
                  <a:cubicBezTo>
                    <a:pt x="60" y="1"/>
                    <a:pt x="31" y="25"/>
                    <a:pt x="1" y="72"/>
                  </a:cubicBezTo>
                  <a:lnTo>
                    <a:pt x="168" y="72"/>
                  </a:lnTo>
                  <a:cubicBezTo>
                    <a:pt x="144" y="25"/>
                    <a:pt x="117" y="1"/>
                    <a:pt x="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4" name="Google Shape;6154;p2"/>
            <p:cNvSpPr/>
            <p:nvPr/>
          </p:nvSpPr>
          <p:spPr>
            <a:xfrm>
              <a:off x="5303025" y="2228975"/>
              <a:ext cx="3900" cy="1800"/>
            </a:xfrm>
            <a:custGeom>
              <a:avLst/>
              <a:gdLst/>
              <a:ahLst/>
              <a:cxnLst/>
              <a:rect l="l" t="t" r="r" b="b"/>
              <a:pathLst>
                <a:path w="156" h="72" extrusionOk="0">
                  <a:moveTo>
                    <a:pt x="36" y="1"/>
                  </a:moveTo>
                  <a:lnTo>
                    <a:pt x="1" y="24"/>
                  </a:lnTo>
                  <a:cubicBezTo>
                    <a:pt x="25" y="48"/>
                    <a:pt x="36" y="72"/>
                    <a:pt x="48" y="72"/>
                  </a:cubicBezTo>
                  <a:cubicBezTo>
                    <a:pt x="84" y="60"/>
                    <a:pt x="120" y="24"/>
                    <a:pt x="156" y="12"/>
                  </a:cubicBezTo>
                  <a:lnTo>
                    <a:pt x="120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5" name="Google Shape;6155;p2"/>
            <p:cNvSpPr/>
            <p:nvPr/>
          </p:nvSpPr>
          <p:spPr>
            <a:xfrm>
              <a:off x="5242000" y="2196450"/>
              <a:ext cx="7175" cy="3300"/>
            </a:xfrm>
            <a:custGeom>
              <a:avLst/>
              <a:gdLst/>
              <a:ahLst/>
              <a:cxnLst/>
              <a:rect l="l" t="t" r="r" b="b"/>
              <a:pathLst>
                <a:path w="287" h="132" extrusionOk="0">
                  <a:moveTo>
                    <a:pt x="171" y="1"/>
                  </a:moveTo>
                  <a:cubicBezTo>
                    <a:pt x="113" y="1"/>
                    <a:pt x="59" y="15"/>
                    <a:pt x="1" y="51"/>
                  </a:cubicBezTo>
                  <a:cubicBezTo>
                    <a:pt x="52" y="102"/>
                    <a:pt x="103" y="132"/>
                    <a:pt x="150" y="132"/>
                  </a:cubicBezTo>
                  <a:cubicBezTo>
                    <a:pt x="202" y="132"/>
                    <a:pt x="249" y="97"/>
                    <a:pt x="287" y="16"/>
                  </a:cubicBezTo>
                  <a:cubicBezTo>
                    <a:pt x="245" y="6"/>
                    <a:pt x="207" y="1"/>
                    <a:pt x="171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6" name="Google Shape;6156;p2"/>
            <p:cNvSpPr/>
            <p:nvPr/>
          </p:nvSpPr>
          <p:spPr>
            <a:xfrm>
              <a:off x="5234575" y="2197425"/>
              <a:ext cx="3900" cy="925"/>
            </a:xfrm>
            <a:custGeom>
              <a:avLst/>
              <a:gdLst/>
              <a:ahLst/>
              <a:cxnLst/>
              <a:rect l="l" t="t" r="r" b="b"/>
              <a:pathLst>
                <a:path w="156" h="37" extrusionOk="0">
                  <a:moveTo>
                    <a:pt x="0" y="0"/>
                  </a:moveTo>
                  <a:cubicBezTo>
                    <a:pt x="24" y="12"/>
                    <a:pt x="36" y="36"/>
                    <a:pt x="48" y="36"/>
                  </a:cubicBezTo>
                  <a:cubicBezTo>
                    <a:pt x="84" y="36"/>
                    <a:pt x="119" y="24"/>
                    <a:pt x="155" y="12"/>
                  </a:cubicBezTo>
                  <a:cubicBezTo>
                    <a:pt x="107" y="12"/>
                    <a:pt x="48" y="0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7" name="Google Shape;6157;p2"/>
            <p:cNvSpPr/>
            <p:nvPr/>
          </p:nvSpPr>
          <p:spPr>
            <a:xfrm>
              <a:off x="5238450" y="3714425"/>
              <a:ext cx="33350" cy="8850"/>
            </a:xfrm>
            <a:custGeom>
              <a:avLst/>
              <a:gdLst/>
              <a:ahLst/>
              <a:cxnLst/>
              <a:rect l="l" t="t" r="r" b="b"/>
              <a:pathLst>
                <a:path w="1334" h="354" extrusionOk="0">
                  <a:moveTo>
                    <a:pt x="226" y="1"/>
                  </a:moveTo>
                  <a:cubicBezTo>
                    <a:pt x="151" y="1"/>
                    <a:pt x="76" y="6"/>
                    <a:pt x="0" y="18"/>
                  </a:cubicBezTo>
                  <a:lnTo>
                    <a:pt x="0" y="114"/>
                  </a:lnTo>
                  <a:cubicBezTo>
                    <a:pt x="226" y="257"/>
                    <a:pt x="476" y="245"/>
                    <a:pt x="726" y="304"/>
                  </a:cubicBezTo>
                  <a:cubicBezTo>
                    <a:pt x="816" y="343"/>
                    <a:pt x="909" y="353"/>
                    <a:pt x="1004" y="353"/>
                  </a:cubicBezTo>
                  <a:cubicBezTo>
                    <a:pt x="1085" y="353"/>
                    <a:pt x="1168" y="345"/>
                    <a:pt x="1250" y="340"/>
                  </a:cubicBezTo>
                  <a:cubicBezTo>
                    <a:pt x="1322" y="292"/>
                    <a:pt x="1334" y="233"/>
                    <a:pt x="1298" y="161"/>
                  </a:cubicBezTo>
                  <a:cubicBezTo>
                    <a:pt x="933" y="122"/>
                    <a:pt x="585" y="1"/>
                    <a:pt x="226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8" name="Google Shape;6158;p2"/>
            <p:cNvSpPr/>
            <p:nvPr/>
          </p:nvSpPr>
          <p:spPr>
            <a:xfrm>
              <a:off x="5269400" y="3718450"/>
              <a:ext cx="30150" cy="7150"/>
            </a:xfrm>
            <a:custGeom>
              <a:avLst/>
              <a:gdLst/>
              <a:ahLst/>
              <a:cxnLst/>
              <a:rect l="l" t="t" r="r" b="b"/>
              <a:pathLst>
                <a:path w="1206" h="286" extrusionOk="0">
                  <a:moveTo>
                    <a:pt x="60" y="0"/>
                  </a:moveTo>
                  <a:lnTo>
                    <a:pt x="60" y="119"/>
                  </a:lnTo>
                  <a:cubicBezTo>
                    <a:pt x="0" y="191"/>
                    <a:pt x="12" y="215"/>
                    <a:pt x="96" y="215"/>
                  </a:cubicBezTo>
                  <a:lnTo>
                    <a:pt x="1036" y="262"/>
                  </a:lnTo>
                  <a:cubicBezTo>
                    <a:pt x="1074" y="278"/>
                    <a:pt x="1104" y="285"/>
                    <a:pt x="1128" y="285"/>
                  </a:cubicBezTo>
                  <a:cubicBezTo>
                    <a:pt x="1193" y="285"/>
                    <a:pt x="1205" y="228"/>
                    <a:pt x="1179" y="131"/>
                  </a:cubicBezTo>
                  <a:cubicBezTo>
                    <a:pt x="810" y="84"/>
                    <a:pt x="429" y="36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9" name="Google Shape;6159;p2"/>
            <p:cNvSpPr/>
            <p:nvPr/>
          </p:nvSpPr>
          <p:spPr>
            <a:xfrm>
              <a:off x="5231000" y="3728100"/>
              <a:ext cx="25625" cy="3175"/>
            </a:xfrm>
            <a:custGeom>
              <a:avLst/>
              <a:gdLst/>
              <a:ahLst/>
              <a:cxnLst/>
              <a:rect l="l" t="t" r="r" b="b"/>
              <a:pathLst>
                <a:path w="1025" h="127" extrusionOk="0">
                  <a:moveTo>
                    <a:pt x="543" y="1"/>
                  </a:moveTo>
                  <a:cubicBezTo>
                    <a:pt x="389" y="1"/>
                    <a:pt x="234" y="22"/>
                    <a:pt x="89" y="22"/>
                  </a:cubicBezTo>
                  <a:cubicBezTo>
                    <a:pt x="59" y="22"/>
                    <a:pt x="29" y="21"/>
                    <a:pt x="0" y="19"/>
                  </a:cubicBezTo>
                  <a:lnTo>
                    <a:pt x="0" y="19"/>
                  </a:lnTo>
                  <a:cubicBezTo>
                    <a:pt x="12" y="55"/>
                    <a:pt x="24" y="102"/>
                    <a:pt x="60" y="126"/>
                  </a:cubicBezTo>
                  <a:lnTo>
                    <a:pt x="1024" y="126"/>
                  </a:lnTo>
                  <a:cubicBezTo>
                    <a:pt x="873" y="25"/>
                    <a:pt x="708" y="1"/>
                    <a:pt x="543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0" name="Google Shape;6160;p2"/>
            <p:cNvSpPr/>
            <p:nvPr/>
          </p:nvSpPr>
          <p:spPr>
            <a:xfrm>
              <a:off x="5270000" y="3731725"/>
              <a:ext cx="22350" cy="3650"/>
            </a:xfrm>
            <a:custGeom>
              <a:avLst/>
              <a:gdLst/>
              <a:ahLst/>
              <a:cxnLst/>
              <a:rect l="l" t="t" r="r" b="b"/>
              <a:pathLst>
                <a:path w="894" h="146" extrusionOk="0">
                  <a:moveTo>
                    <a:pt x="464" y="1"/>
                  </a:moveTo>
                  <a:cubicBezTo>
                    <a:pt x="309" y="1"/>
                    <a:pt x="153" y="29"/>
                    <a:pt x="0" y="29"/>
                  </a:cubicBezTo>
                  <a:cubicBezTo>
                    <a:pt x="170" y="121"/>
                    <a:pt x="343" y="145"/>
                    <a:pt x="521" y="145"/>
                  </a:cubicBezTo>
                  <a:cubicBezTo>
                    <a:pt x="643" y="145"/>
                    <a:pt x="767" y="134"/>
                    <a:pt x="893" y="124"/>
                  </a:cubicBezTo>
                  <a:cubicBezTo>
                    <a:pt x="754" y="26"/>
                    <a:pt x="610" y="1"/>
                    <a:pt x="464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1" name="Google Shape;6161;p2"/>
            <p:cNvSpPr/>
            <p:nvPr/>
          </p:nvSpPr>
          <p:spPr>
            <a:xfrm>
              <a:off x="5295600" y="3721725"/>
              <a:ext cx="16375" cy="6575"/>
            </a:xfrm>
            <a:custGeom>
              <a:avLst/>
              <a:gdLst/>
              <a:ahLst/>
              <a:cxnLst/>
              <a:rect l="l" t="t" r="r" b="b"/>
              <a:pathLst>
                <a:path w="655" h="263" extrusionOk="0">
                  <a:moveTo>
                    <a:pt x="441" y="0"/>
                  </a:moveTo>
                  <a:cubicBezTo>
                    <a:pt x="345" y="0"/>
                    <a:pt x="238" y="12"/>
                    <a:pt x="155" y="12"/>
                  </a:cubicBezTo>
                  <a:cubicBezTo>
                    <a:pt x="95" y="60"/>
                    <a:pt x="48" y="107"/>
                    <a:pt x="0" y="143"/>
                  </a:cubicBezTo>
                  <a:cubicBezTo>
                    <a:pt x="105" y="240"/>
                    <a:pt x="233" y="262"/>
                    <a:pt x="364" y="262"/>
                  </a:cubicBezTo>
                  <a:cubicBezTo>
                    <a:pt x="442" y="262"/>
                    <a:pt x="520" y="255"/>
                    <a:pt x="595" y="250"/>
                  </a:cubicBezTo>
                  <a:cubicBezTo>
                    <a:pt x="643" y="226"/>
                    <a:pt x="655" y="179"/>
                    <a:pt x="643" y="119"/>
                  </a:cubicBezTo>
                  <a:cubicBezTo>
                    <a:pt x="584" y="48"/>
                    <a:pt x="512" y="24"/>
                    <a:pt x="441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2" name="Google Shape;6162;p2"/>
            <p:cNvSpPr/>
            <p:nvPr/>
          </p:nvSpPr>
          <p:spPr>
            <a:xfrm>
              <a:off x="5310175" y="3722375"/>
              <a:ext cx="14300" cy="6500"/>
            </a:xfrm>
            <a:custGeom>
              <a:avLst/>
              <a:gdLst/>
              <a:ahLst/>
              <a:cxnLst/>
              <a:rect l="l" t="t" r="r" b="b"/>
              <a:pathLst>
                <a:path w="572" h="260" extrusionOk="0">
                  <a:moveTo>
                    <a:pt x="289" y="1"/>
                  </a:moveTo>
                  <a:cubicBezTo>
                    <a:pt x="200" y="1"/>
                    <a:pt x="109" y="31"/>
                    <a:pt x="12" y="93"/>
                  </a:cubicBezTo>
                  <a:cubicBezTo>
                    <a:pt x="1" y="141"/>
                    <a:pt x="12" y="177"/>
                    <a:pt x="12" y="224"/>
                  </a:cubicBezTo>
                  <a:cubicBezTo>
                    <a:pt x="108" y="236"/>
                    <a:pt x="191" y="260"/>
                    <a:pt x="286" y="260"/>
                  </a:cubicBezTo>
                  <a:cubicBezTo>
                    <a:pt x="393" y="224"/>
                    <a:pt x="512" y="224"/>
                    <a:pt x="572" y="105"/>
                  </a:cubicBezTo>
                  <a:cubicBezTo>
                    <a:pt x="479" y="37"/>
                    <a:pt x="385" y="1"/>
                    <a:pt x="289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3" name="Google Shape;6163;p2"/>
            <p:cNvSpPr/>
            <p:nvPr/>
          </p:nvSpPr>
          <p:spPr>
            <a:xfrm>
              <a:off x="5256600" y="3721425"/>
              <a:ext cx="15200" cy="3575"/>
            </a:xfrm>
            <a:custGeom>
              <a:avLst/>
              <a:gdLst/>
              <a:ahLst/>
              <a:cxnLst/>
              <a:rect l="l" t="t" r="r" b="b"/>
              <a:pathLst>
                <a:path w="608" h="143" extrusionOk="0">
                  <a:moveTo>
                    <a:pt x="572" y="0"/>
                  </a:moveTo>
                  <a:cubicBezTo>
                    <a:pt x="369" y="12"/>
                    <a:pt x="179" y="12"/>
                    <a:pt x="0" y="12"/>
                  </a:cubicBezTo>
                  <a:cubicBezTo>
                    <a:pt x="98" y="117"/>
                    <a:pt x="210" y="142"/>
                    <a:pt x="325" y="142"/>
                  </a:cubicBezTo>
                  <a:cubicBezTo>
                    <a:pt x="420" y="142"/>
                    <a:pt x="516" y="125"/>
                    <a:pt x="608" y="119"/>
                  </a:cubicBezTo>
                  <a:cubicBezTo>
                    <a:pt x="596" y="72"/>
                    <a:pt x="584" y="36"/>
                    <a:pt x="572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4" name="Google Shape;6164;p2"/>
            <p:cNvSpPr/>
            <p:nvPr/>
          </p:nvSpPr>
          <p:spPr>
            <a:xfrm>
              <a:off x="5220275" y="3728275"/>
              <a:ext cx="3900" cy="1800"/>
            </a:xfrm>
            <a:custGeom>
              <a:avLst/>
              <a:gdLst/>
              <a:ahLst/>
              <a:cxnLst/>
              <a:rect l="l" t="t" r="r" b="b"/>
              <a:pathLst>
                <a:path w="156" h="72" extrusionOk="0">
                  <a:moveTo>
                    <a:pt x="1" y="0"/>
                  </a:moveTo>
                  <a:cubicBezTo>
                    <a:pt x="31" y="48"/>
                    <a:pt x="54" y="72"/>
                    <a:pt x="78" y="72"/>
                  </a:cubicBezTo>
                  <a:cubicBezTo>
                    <a:pt x="102" y="72"/>
                    <a:pt x="126" y="48"/>
                    <a:pt x="156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5" name="Google Shape;6165;p2"/>
            <p:cNvSpPr/>
            <p:nvPr/>
          </p:nvSpPr>
          <p:spPr>
            <a:xfrm>
              <a:off x="5391425" y="3739275"/>
              <a:ext cx="1825" cy="1525"/>
            </a:xfrm>
            <a:custGeom>
              <a:avLst/>
              <a:gdLst/>
              <a:ahLst/>
              <a:cxnLst/>
              <a:rect l="l" t="t" r="r" b="b"/>
              <a:pathLst>
                <a:path w="73" h="61" extrusionOk="0">
                  <a:moveTo>
                    <a:pt x="72" y="1"/>
                  </a:moveTo>
                  <a:cubicBezTo>
                    <a:pt x="37" y="13"/>
                    <a:pt x="13" y="25"/>
                    <a:pt x="1" y="60"/>
                  </a:cubicBezTo>
                  <a:cubicBezTo>
                    <a:pt x="25" y="36"/>
                    <a:pt x="37" y="13"/>
                    <a:pt x="72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6" name="Google Shape;6166;p2"/>
            <p:cNvSpPr/>
            <p:nvPr/>
          </p:nvSpPr>
          <p:spPr>
            <a:xfrm>
              <a:off x="5294700" y="3763400"/>
              <a:ext cx="37225" cy="8050"/>
            </a:xfrm>
            <a:custGeom>
              <a:avLst/>
              <a:gdLst/>
              <a:ahLst/>
              <a:cxnLst/>
              <a:rect l="l" t="t" r="r" b="b"/>
              <a:pathLst>
                <a:path w="1489" h="322" extrusionOk="0">
                  <a:moveTo>
                    <a:pt x="60" y="0"/>
                  </a:moveTo>
                  <a:lnTo>
                    <a:pt x="60" y="60"/>
                  </a:lnTo>
                  <a:cubicBezTo>
                    <a:pt x="0" y="83"/>
                    <a:pt x="0" y="131"/>
                    <a:pt x="60" y="179"/>
                  </a:cubicBezTo>
                  <a:cubicBezTo>
                    <a:pt x="336" y="302"/>
                    <a:pt x="630" y="319"/>
                    <a:pt x="925" y="319"/>
                  </a:cubicBezTo>
                  <a:cubicBezTo>
                    <a:pt x="1038" y="319"/>
                    <a:pt x="1152" y="317"/>
                    <a:pt x="1265" y="317"/>
                  </a:cubicBezTo>
                  <a:cubicBezTo>
                    <a:pt x="1340" y="317"/>
                    <a:pt x="1415" y="318"/>
                    <a:pt x="1489" y="322"/>
                  </a:cubicBezTo>
                  <a:lnTo>
                    <a:pt x="1489" y="203"/>
                  </a:lnTo>
                  <a:cubicBezTo>
                    <a:pt x="1012" y="131"/>
                    <a:pt x="536" y="72"/>
                    <a:pt x="6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7" name="Google Shape;6167;p2"/>
            <p:cNvSpPr/>
            <p:nvPr/>
          </p:nvSpPr>
          <p:spPr>
            <a:xfrm>
              <a:off x="5281600" y="3753575"/>
              <a:ext cx="33075" cy="3675"/>
            </a:xfrm>
            <a:custGeom>
              <a:avLst/>
              <a:gdLst/>
              <a:ahLst/>
              <a:cxnLst/>
              <a:rect l="l" t="t" r="r" b="b"/>
              <a:pathLst>
                <a:path w="1323" h="147" extrusionOk="0">
                  <a:moveTo>
                    <a:pt x="1274" y="0"/>
                  </a:moveTo>
                  <a:cubicBezTo>
                    <a:pt x="846" y="0"/>
                    <a:pt x="429" y="24"/>
                    <a:pt x="1" y="24"/>
                  </a:cubicBezTo>
                  <a:cubicBezTo>
                    <a:pt x="203" y="120"/>
                    <a:pt x="412" y="146"/>
                    <a:pt x="622" y="146"/>
                  </a:cubicBezTo>
                  <a:cubicBezTo>
                    <a:pt x="855" y="146"/>
                    <a:pt x="1090" y="114"/>
                    <a:pt x="1322" y="107"/>
                  </a:cubicBezTo>
                  <a:cubicBezTo>
                    <a:pt x="1310" y="84"/>
                    <a:pt x="1286" y="48"/>
                    <a:pt x="127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8" name="Google Shape;6168;p2"/>
            <p:cNvSpPr/>
            <p:nvPr/>
          </p:nvSpPr>
          <p:spPr>
            <a:xfrm>
              <a:off x="5306000" y="3718450"/>
              <a:ext cx="25025" cy="6875"/>
            </a:xfrm>
            <a:custGeom>
              <a:avLst/>
              <a:gdLst/>
              <a:ahLst/>
              <a:cxnLst/>
              <a:rect l="l" t="t" r="r" b="b"/>
              <a:pathLst>
                <a:path w="1001" h="275" extrusionOk="0">
                  <a:moveTo>
                    <a:pt x="156" y="0"/>
                  </a:moveTo>
                  <a:cubicBezTo>
                    <a:pt x="108" y="36"/>
                    <a:pt x="48" y="84"/>
                    <a:pt x="1" y="131"/>
                  </a:cubicBezTo>
                  <a:cubicBezTo>
                    <a:pt x="60" y="179"/>
                    <a:pt x="108" y="215"/>
                    <a:pt x="168" y="262"/>
                  </a:cubicBezTo>
                  <a:cubicBezTo>
                    <a:pt x="346" y="262"/>
                    <a:pt x="537" y="274"/>
                    <a:pt x="715" y="274"/>
                  </a:cubicBezTo>
                  <a:cubicBezTo>
                    <a:pt x="834" y="250"/>
                    <a:pt x="953" y="250"/>
                    <a:pt x="1001" y="131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9" name="Google Shape;6169;p2"/>
            <p:cNvSpPr/>
            <p:nvPr/>
          </p:nvSpPr>
          <p:spPr>
            <a:xfrm>
              <a:off x="5241725" y="3702975"/>
              <a:ext cx="14900" cy="4175"/>
            </a:xfrm>
            <a:custGeom>
              <a:avLst/>
              <a:gdLst/>
              <a:ahLst/>
              <a:cxnLst/>
              <a:rect l="l" t="t" r="r" b="b"/>
              <a:pathLst>
                <a:path w="596" h="167" extrusionOk="0">
                  <a:moveTo>
                    <a:pt x="0" y="0"/>
                  </a:moveTo>
                  <a:lnTo>
                    <a:pt x="0" y="0"/>
                  </a:lnTo>
                  <a:cubicBezTo>
                    <a:pt x="90" y="138"/>
                    <a:pt x="208" y="156"/>
                    <a:pt x="328" y="156"/>
                  </a:cubicBezTo>
                  <a:cubicBezTo>
                    <a:pt x="370" y="156"/>
                    <a:pt x="413" y="154"/>
                    <a:pt x="454" y="154"/>
                  </a:cubicBezTo>
                  <a:cubicBezTo>
                    <a:pt x="499" y="154"/>
                    <a:pt x="542" y="157"/>
                    <a:pt x="583" y="167"/>
                  </a:cubicBezTo>
                  <a:cubicBezTo>
                    <a:pt x="595" y="119"/>
                    <a:pt x="595" y="83"/>
                    <a:pt x="583" y="36"/>
                  </a:cubicBezTo>
                  <a:cubicBezTo>
                    <a:pt x="393" y="24"/>
                    <a:pt x="191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0" name="Google Shape;6170;p2"/>
            <p:cNvSpPr/>
            <p:nvPr/>
          </p:nvSpPr>
          <p:spPr>
            <a:xfrm>
              <a:off x="5263750" y="3763975"/>
              <a:ext cx="32450" cy="3900"/>
            </a:xfrm>
            <a:custGeom>
              <a:avLst/>
              <a:gdLst/>
              <a:ahLst/>
              <a:cxnLst/>
              <a:rect l="l" t="t" r="r" b="b"/>
              <a:pathLst>
                <a:path w="1298" h="156" extrusionOk="0">
                  <a:moveTo>
                    <a:pt x="0" y="1"/>
                  </a:moveTo>
                  <a:cubicBezTo>
                    <a:pt x="0" y="49"/>
                    <a:pt x="12" y="72"/>
                    <a:pt x="48" y="120"/>
                  </a:cubicBezTo>
                  <a:cubicBezTo>
                    <a:pt x="464" y="132"/>
                    <a:pt x="881" y="132"/>
                    <a:pt x="1298" y="156"/>
                  </a:cubicBezTo>
                  <a:lnTo>
                    <a:pt x="1298" y="96"/>
                  </a:lnTo>
                  <a:lnTo>
                    <a:pt x="1298" y="37"/>
                  </a:lnTo>
                  <a:cubicBezTo>
                    <a:pt x="857" y="25"/>
                    <a:pt x="429" y="25"/>
                    <a:pt x="0" y="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71" name="Google Shape;6171;p2"/>
          <p:cNvSpPr/>
          <p:nvPr/>
        </p:nvSpPr>
        <p:spPr>
          <a:xfrm>
            <a:off x="1296123" y="1280160"/>
            <a:ext cx="4732949" cy="1940118"/>
          </a:xfrm>
          <a:custGeom>
            <a:avLst/>
            <a:gdLst/>
            <a:ahLst/>
            <a:cxnLst/>
            <a:rect l="l" t="t" r="r" b="b"/>
            <a:pathLst>
              <a:path w="34280" h="12281" extrusionOk="0">
                <a:moveTo>
                  <a:pt x="31358" y="1"/>
                </a:moveTo>
                <a:lnTo>
                  <a:pt x="28289" y="9"/>
                </a:lnTo>
                <a:lnTo>
                  <a:pt x="26680" y="9"/>
                </a:lnTo>
                <a:lnTo>
                  <a:pt x="24994" y="13"/>
                </a:lnTo>
                <a:cubicBezTo>
                  <a:pt x="23874" y="21"/>
                  <a:pt x="22758" y="30"/>
                  <a:pt x="21654" y="30"/>
                </a:cubicBezTo>
                <a:lnTo>
                  <a:pt x="18154" y="13"/>
                </a:lnTo>
                <a:cubicBezTo>
                  <a:pt x="17752" y="13"/>
                  <a:pt x="17331" y="11"/>
                  <a:pt x="16905" y="11"/>
                </a:cubicBezTo>
                <a:cubicBezTo>
                  <a:pt x="16692" y="11"/>
                  <a:pt x="16477" y="12"/>
                  <a:pt x="16262" y="13"/>
                </a:cubicBezTo>
                <a:lnTo>
                  <a:pt x="14403" y="30"/>
                </a:lnTo>
                <a:cubicBezTo>
                  <a:pt x="13800" y="38"/>
                  <a:pt x="13209" y="46"/>
                  <a:pt x="12635" y="46"/>
                </a:cubicBezTo>
                <a:lnTo>
                  <a:pt x="10817" y="46"/>
                </a:lnTo>
                <a:lnTo>
                  <a:pt x="7079" y="34"/>
                </a:lnTo>
                <a:lnTo>
                  <a:pt x="325" y="5"/>
                </a:lnTo>
                <a:lnTo>
                  <a:pt x="83" y="5"/>
                </a:lnTo>
                <a:lnTo>
                  <a:pt x="66" y="3070"/>
                </a:lnTo>
                <a:cubicBezTo>
                  <a:pt x="58" y="4137"/>
                  <a:pt x="50" y="5216"/>
                  <a:pt x="38" y="6316"/>
                </a:cubicBezTo>
                <a:cubicBezTo>
                  <a:pt x="25" y="8376"/>
                  <a:pt x="13" y="10226"/>
                  <a:pt x="1" y="12146"/>
                </a:cubicBezTo>
                <a:lnTo>
                  <a:pt x="666" y="12151"/>
                </a:lnTo>
                <a:cubicBezTo>
                  <a:pt x="1761" y="12151"/>
                  <a:pt x="2762" y="12142"/>
                  <a:pt x="3686" y="12142"/>
                </a:cubicBezTo>
                <a:cubicBezTo>
                  <a:pt x="3992" y="12142"/>
                  <a:pt x="4289" y="12141"/>
                  <a:pt x="4577" y="12141"/>
                </a:cubicBezTo>
                <a:cubicBezTo>
                  <a:pt x="4721" y="12141"/>
                  <a:pt x="4863" y="12141"/>
                  <a:pt x="5003" y="12142"/>
                </a:cubicBezTo>
                <a:lnTo>
                  <a:pt x="6381" y="12151"/>
                </a:lnTo>
                <a:lnTo>
                  <a:pt x="9016" y="12163"/>
                </a:lnTo>
                <a:cubicBezTo>
                  <a:pt x="9910" y="12167"/>
                  <a:pt x="10575" y="12175"/>
                  <a:pt x="11326" y="12188"/>
                </a:cubicBezTo>
                <a:lnTo>
                  <a:pt x="13566" y="12220"/>
                </a:lnTo>
                <a:cubicBezTo>
                  <a:pt x="14305" y="12233"/>
                  <a:pt x="15105" y="12237"/>
                  <a:pt x="15798" y="12237"/>
                </a:cubicBezTo>
                <a:lnTo>
                  <a:pt x="19003" y="12216"/>
                </a:lnTo>
                <a:cubicBezTo>
                  <a:pt x="19144" y="12215"/>
                  <a:pt x="19278" y="12215"/>
                  <a:pt x="19407" y="12215"/>
                </a:cubicBezTo>
                <a:cubicBezTo>
                  <a:pt x="19979" y="12215"/>
                  <a:pt x="20434" y="12222"/>
                  <a:pt x="20796" y="12229"/>
                </a:cubicBezTo>
                <a:cubicBezTo>
                  <a:pt x="21695" y="12241"/>
                  <a:pt x="22643" y="12261"/>
                  <a:pt x="23632" y="12270"/>
                </a:cubicBezTo>
                <a:lnTo>
                  <a:pt x="24378" y="12274"/>
                </a:lnTo>
                <a:lnTo>
                  <a:pt x="25043" y="12274"/>
                </a:lnTo>
                <a:lnTo>
                  <a:pt x="26290" y="12278"/>
                </a:lnTo>
                <a:cubicBezTo>
                  <a:pt x="26962" y="12279"/>
                  <a:pt x="27599" y="12280"/>
                  <a:pt x="28198" y="12280"/>
                </a:cubicBezTo>
                <a:cubicBezTo>
                  <a:pt x="29047" y="12280"/>
                  <a:pt x="29820" y="12279"/>
                  <a:pt x="30513" y="12274"/>
                </a:cubicBezTo>
                <a:cubicBezTo>
                  <a:pt x="31694" y="12265"/>
                  <a:pt x="32630" y="12257"/>
                  <a:pt x="33274" y="12241"/>
                </a:cubicBezTo>
                <a:cubicBezTo>
                  <a:pt x="33914" y="12224"/>
                  <a:pt x="34263" y="12208"/>
                  <a:pt x="34271" y="12192"/>
                </a:cubicBezTo>
                <a:cubicBezTo>
                  <a:pt x="34279" y="12171"/>
                  <a:pt x="33939" y="12151"/>
                  <a:pt x="33311" y="12130"/>
                </a:cubicBezTo>
                <a:cubicBezTo>
                  <a:pt x="32683" y="12110"/>
                  <a:pt x="31760" y="12089"/>
                  <a:pt x="30595" y="12073"/>
                </a:cubicBezTo>
                <a:lnTo>
                  <a:pt x="26409" y="12015"/>
                </a:lnTo>
                <a:lnTo>
                  <a:pt x="25166" y="12003"/>
                </a:lnTo>
                <a:lnTo>
                  <a:pt x="24530" y="11999"/>
                </a:lnTo>
                <a:lnTo>
                  <a:pt x="23952" y="11991"/>
                </a:lnTo>
                <a:lnTo>
                  <a:pt x="21219" y="11945"/>
                </a:lnTo>
                <a:cubicBezTo>
                  <a:pt x="20739" y="11937"/>
                  <a:pt x="19943" y="11929"/>
                  <a:pt x="18921" y="11929"/>
                </a:cubicBezTo>
                <a:cubicBezTo>
                  <a:pt x="17924" y="11933"/>
                  <a:pt x="16795" y="11954"/>
                  <a:pt x="15655" y="11958"/>
                </a:cubicBezTo>
                <a:cubicBezTo>
                  <a:pt x="15489" y="11959"/>
                  <a:pt x="15319" y="11960"/>
                  <a:pt x="15143" y="11960"/>
                </a:cubicBezTo>
                <a:cubicBezTo>
                  <a:pt x="14170" y="11960"/>
                  <a:pt x="13035" y="11942"/>
                  <a:pt x="11638" y="11921"/>
                </a:cubicBezTo>
                <a:lnTo>
                  <a:pt x="10337" y="11909"/>
                </a:lnTo>
                <a:lnTo>
                  <a:pt x="9044" y="11904"/>
                </a:lnTo>
                <a:lnTo>
                  <a:pt x="6377" y="11896"/>
                </a:lnTo>
                <a:lnTo>
                  <a:pt x="4962" y="11892"/>
                </a:lnTo>
                <a:cubicBezTo>
                  <a:pt x="4441" y="11892"/>
                  <a:pt x="3932" y="11896"/>
                  <a:pt x="3431" y="11896"/>
                </a:cubicBezTo>
                <a:cubicBezTo>
                  <a:pt x="2430" y="11904"/>
                  <a:pt x="1462" y="11917"/>
                  <a:pt x="530" y="11917"/>
                </a:cubicBezTo>
                <a:lnTo>
                  <a:pt x="231" y="11917"/>
                </a:lnTo>
                <a:lnTo>
                  <a:pt x="251" y="6254"/>
                </a:lnTo>
                <a:cubicBezTo>
                  <a:pt x="259" y="5191"/>
                  <a:pt x="263" y="4088"/>
                  <a:pt x="268" y="2947"/>
                </a:cubicBezTo>
                <a:lnTo>
                  <a:pt x="272" y="194"/>
                </a:lnTo>
                <a:lnTo>
                  <a:pt x="514" y="194"/>
                </a:lnTo>
                <a:lnTo>
                  <a:pt x="7292" y="198"/>
                </a:lnTo>
                <a:lnTo>
                  <a:pt x="12926" y="198"/>
                </a:lnTo>
                <a:lnTo>
                  <a:pt x="14801" y="181"/>
                </a:lnTo>
                <a:cubicBezTo>
                  <a:pt x="15404" y="173"/>
                  <a:pt x="15991" y="169"/>
                  <a:pt x="16562" y="165"/>
                </a:cubicBezTo>
                <a:cubicBezTo>
                  <a:pt x="17116" y="165"/>
                  <a:pt x="17702" y="169"/>
                  <a:pt x="18285" y="169"/>
                </a:cubicBezTo>
                <a:cubicBezTo>
                  <a:pt x="19446" y="177"/>
                  <a:pt x="20624" y="190"/>
                  <a:pt x="21814" y="194"/>
                </a:cubicBezTo>
                <a:cubicBezTo>
                  <a:pt x="22051" y="194"/>
                  <a:pt x="22286" y="195"/>
                  <a:pt x="22520" y="195"/>
                </a:cubicBezTo>
                <a:cubicBezTo>
                  <a:pt x="23455" y="195"/>
                  <a:pt x="24362" y="190"/>
                  <a:pt x="25232" y="190"/>
                </a:cubicBezTo>
                <a:lnTo>
                  <a:pt x="26828" y="190"/>
                </a:lnTo>
                <a:lnTo>
                  <a:pt x="28416" y="194"/>
                </a:lnTo>
                <a:lnTo>
                  <a:pt x="31456" y="198"/>
                </a:lnTo>
                <a:lnTo>
                  <a:pt x="32852" y="206"/>
                </a:lnTo>
                <a:lnTo>
                  <a:pt x="33537" y="210"/>
                </a:lnTo>
                <a:lnTo>
                  <a:pt x="33877" y="214"/>
                </a:lnTo>
                <a:lnTo>
                  <a:pt x="34062" y="214"/>
                </a:lnTo>
                <a:cubicBezTo>
                  <a:pt x="34058" y="255"/>
                  <a:pt x="34058" y="296"/>
                  <a:pt x="34058" y="337"/>
                </a:cubicBezTo>
                <a:cubicBezTo>
                  <a:pt x="34058" y="448"/>
                  <a:pt x="34058" y="559"/>
                  <a:pt x="34058" y="666"/>
                </a:cubicBezTo>
                <a:cubicBezTo>
                  <a:pt x="34054" y="887"/>
                  <a:pt x="34054" y="1109"/>
                  <a:pt x="34054" y="1326"/>
                </a:cubicBezTo>
                <a:cubicBezTo>
                  <a:pt x="34050" y="1765"/>
                  <a:pt x="34050" y="2200"/>
                  <a:pt x="34050" y="2627"/>
                </a:cubicBezTo>
                <a:cubicBezTo>
                  <a:pt x="34050" y="3493"/>
                  <a:pt x="34058" y="4285"/>
                  <a:pt x="34062" y="5015"/>
                </a:cubicBezTo>
                <a:cubicBezTo>
                  <a:pt x="34066" y="5741"/>
                  <a:pt x="34070" y="6402"/>
                  <a:pt x="34074" y="7005"/>
                </a:cubicBezTo>
                <a:cubicBezTo>
                  <a:pt x="34078" y="7621"/>
                  <a:pt x="34078" y="8216"/>
                  <a:pt x="34083" y="8737"/>
                </a:cubicBezTo>
                <a:cubicBezTo>
                  <a:pt x="34091" y="9787"/>
                  <a:pt x="34099" y="10612"/>
                  <a:pt x="34115" y="11178"/>
                </a:cubicBezTo>
                <a:cubicBezTo>
                  <a:pt x="34132" y="11744"/>
                  <a:pt x="34148" y="12048"/>
                  <a:pt x="34177" y="12056"/>
                </a:cubicBezTo>
                <a:cubicBezTo>
                  <a:pt x="34177" y="12056"/>
                  <a:pt x="34178" y="12057"/>
                  <a:pt x="34178" y="12057"/>
                </a:cubicBezTo>
                <a:cubicBezTo>
                  <a:pt x="34202" y="12057"/>
                  <a:pt x="34218" y="11766"/>
                  <a:pt x="34230" y="11215"/>
                </a:cubicBezTo>
                <a:cubicBezTo>
                  <a:pt x="34247" y="10653"/>
                  <a:pt x="34255" y="9828"/>
                  <a:pt x="34263" y="8770"/>
                </a:cubicBezTo>
                <a:cubicBezTo>
                  <a:pt x="34267" y="8232"/>
                  <a:pt x="34267" y="7666"/>
                  <a:pt x="34271" y="7001"/>
                </a:cubicBezTo>
                <a:cubicBezTo>
                  <a:pt x="34275" y="6320"/>
                  <a:pt x="34271" y="5602"/>
                  <a:pt x="34267" y="4855"/>
                </a:cubicBezTo>
                <a:cubicBezTo>
                  <a:pt x="34263" y="4112"/>
                  <a:pt x="34259" y="3345"/>
                  <a:pt x="34255" y="2561"/>
                </a:cubicBezTo>
                <a:cubicBezTo>
                  <a:pt x="34255" y="1790"/>
                  <a:pt x="34259" y="949"/>
                  <a:pt x="34263" y="38"/>
                </a:cubicBezTo>
                <a:lnTo>
                  <a:pt x="34263" y="13"/>
                </a:lnTo>
                <a:cubicBezTo>
                  <a:pt x="33377" y="5"/>
                  <a:pt x="32359" y="1"/>
                  <a:pt x="31358" y="1"/>
                </a:cubicBezTo>
                <a:close/>
              </a:path>
            </a:pathLst>
          </a:custGeom>
          <a:solidFill>
            <a:srgbClr val="007D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2" name="Google Shape;6172;p2"/>
          <p:cNvSpPr txBox="1"/>
          <p:nvPr/>
        </p:nvSpPr>
        <p:spPr>
          <a:xfrm>
            <a:off x="1701578" y="1542553"/>
            <a:ext cx="3896139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Data Privacy issues </a:t>
            </a:r>
            <a:endParaRPr sz="2400" b="0" i="0" u="none" strike="noStrike" cap="none">
              <a:solidFill>
                <a:srgbClr val="3F374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3F3742"/>
                </a:solidFill>
                <a:latin typeface="Livvic"/>
                <a:ea typeface="Livvic"/>
                <a:cs typeface="Livvic"/>
                <a:sym typeface="Livvic"/>
              </a:rPr>
              <a:t>The addresses unattached to a person are open data that can be used for scientific and applied tasks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7" name="Google Shape;6177;p3"/>
          <p:cNvSpPr txBox="1"/>
          <p:nvPr/>
        </p:nvSpPr>
        <p:spPr>
          <a:xfrm>
            <a:off x="713225" y="44502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Purpose of the Thesis</a:t>
            </a:r>
            <a:endParaRPr sz="2800" b="1" i="0" u="none" strike="noStrike" cap="none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178" name="Google Shape;6178;p3"/>
          <p:cNvSpPr txBox="1"/>
          <p:nvPr/>
        </p:nvSpPr>
        <p:spPr>
          <a:xfrm>
            <a:off x="791155" y="1419840"/>
            <a:ext cx="7561690" cy="953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To present a practical solution for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address standardization </a:t>
            </a: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and binding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geodata</a:t>
            </a: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to the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non-standard</a:t>
            </a: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address written in an arbitrary form in Russian and Kazakh languages using advanced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NLP methods.</a:t>
            </a:r>
            <a:endParaRPr sz="1800" b="1" i="0" u="none" strike="noStrike" cap="none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grpSp>
        <p:nvGrpSpPr>
          <p:cNvPr id="6179" name="Google Shape;6179;p3"/>
          <p:cNvGrpSpPr/>
          <p:nvPr/>
        </p:nvGrpSpPr>
        <p:grpSpPr>
          <a:xfrm>
            <a:off x="2305880" y="2715812"/>
            <a:ext cx="4235052" cy="166039"/>
            <a:chOff x="3445893" y="4053330"/>
            <a:chExt cx="2252199" cy="93989"/>
          </a:xfrm>
        </p:grpSpPr>
        <p:sp>
          <p:nvSpPr>
            <p:cNvPr id="6180" name="Google Shape;6180;p3"/>
            <p:cNvSpPr/>
            <p:nvPr/>
          </p:nvSpPr>
          <p:spPr>
            <a:xfrm>
              <a:off x="3445893" y="408875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1" name="Google Shape;6181;p3"/>
            <p:cNvSpPr/>
            <p:nvPr/>
          </p:nvSpPr>
          <p:spPr>
            <a:xfrm>
              <a:off x="3445893" y="405333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rgbClr val="007D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82" name="Google Shape;6182;p3"/>
          <p:cNvSpPr txBox="1"/>
          <p:nvPr/>
        </p:nvSpPr>
        <p:spPr>
          <a:xfrm>
            <a:off x="914400" y="3182705"/>
            <a:ext cx="7315200" cy="1030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To develop a ML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model </a:t>
            </a: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which will predict a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standardized address </a:t>
            </a: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to a given </a:t>
            </a:r>
            <a:r>
              <a:rPr lang="en" sz="1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non-standard</a:t>
            </a:r>
            <a:r>
              <a:rPr lang="en" sz="1800" b="0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 address written in the arbitrary form in Russian or Kazakh languages.</a:t>
            </a:r>
            <a:endParaRPr sz="1800" b="0" i="0" u="none" strike="noStrike" cap="none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ology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1515</Words>
  <Application>Microsoft Macintosh PowerPoint</Application>
  <PresentationFormat>On-screen Show (16:9)</PresentationFormat>
  <Paragraphs>197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Times New Roman</vt:lpstr>
      <vt:lpstr>Fira Sans Medium</vt:lpstr>
      <vt:lpstr>Merriweather</vt:lpstr>
      <vt:lpstr>Arial</vt:lpstr>
      <vt:lpstr>Livvic</vt:lpstr>
      <vt:lpstr>Exo 2</vt:lpstr>
      <vt:lpstr>Fira Sans SemiBold</vt:lpstr>
      <vt:lpstr>Fira Sans</vt:lpstr>
      <vt:lpstr>Technology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Meiirgali Mussylmanbay</cp:lastModifiedBy>
  <cp:revision>1</cp:revision>
  <dcterms:modified xsi:type="dcterms:W3CDTF">2022-07-27T10:31:04Z</dcterms:modified>
</cp:coreProperties>
</file>